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Slides/notesSlide13.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2"/>
  </p:notesMasterIdLst>
  <p:sldIdLst>
    <p:sldId id="258" r:id="rId3"/>
    <p:sldId id="256" r:id="rId4"/>
    <p:sldId id="257" r:id="rId5"/>
    <p:sldId id="259" r:id="rId6"/>
    <p:sldId id="260" r:id="rId7"/>
    <p:sldId id="261" r:id="rId8"/>
    <p:sldId id="262" r:id="rId9"/>
    <p:sldId id="263" r:id="rId10"/>
    <p:sldId id="264" r:id="rId11"/>
    <p:sldId id="2064" r:id="rId12"/>
    <p:sldId id="2065" r:id="rId13"/>
    <p:sldId id="2053" r:id="rId14"/>
    <p:sldId id="2054" r:id="rId15"/>
    <p:sldId id="2055" r:id="rId16"/>
    <p:sldId id="2102" r:id="rId17"/>
    <p:sldId id="2036" r:id="rId18"/>
    <p:sldId id="2039" r:id="rId19"/>
    <p:sldId id="2040" r:id="rId20"/>
    <p:sldId id="2041" r:id="rId21"/>
    <p:sldId id="2037" r:id="rId22"/>
    <p:sldId id="2057" r:id="rId23"/>
    <p:sldId id="2059" r:id="rId24"/>
    <p:sldId id="2060" r:id="rId25"/>
    <p:sldId id="2061" r:id="rId26"/>
    <p:sldId id="2062" r:id="rId27"/>
    <p:sldId id="2063" r:id="rId28"/>
    <p:sldId id="2096" r:id="rId29"/>
    <p:sldId id="2058" r:id="rId30"/>
    <p:sldId id="2010" r:id="rId31"/>
    <p:sldId id="2067" r:id="rId32"/>
    <p:sldId id="1979" r:id="rId33"/>
    <p:sldId id="2042" r:id="rId34"/>
    <p:sldId id="2044" r:id="rId35"/>
    <p:sldId id="2024" r:id="rId36"/>
    <p:sldId id="2027" r:id="rId37"/>
    <p:sldId id="2030" r:id="rId38"/>
    <p:sldId id="2032" r:id="rId39"/>
    <p:sldId id="2033" r:id="rId40"/>
    <p:sldId id="2034" r:id="rId41"/>
    <p:sldId id="2126" r:id="rId42"/>
    <p:sldId id="2127" r:id="rId43"/>
    <p:sldId id="2005" r:id="rId44"/>
    <p:sldId id="2352" r:id="rId45"/>
    <p:sldId id="2360" r:id="rId46"/>
    <p:sldId id="2106" r:id="rId47"/>
    <p:sldId id="2115" r:id="rId48"/>
    <p:sldId id="2118" r:id="rId49"/>
    <p:sldId id="2123" r:id="rId50"/>
    <p:sldId id="2124" r:id="rId5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15BC0"/>
    <a:srgbClr val="00B12B"/>
    <a:srgbClr val="007EDB"/>
    <a:srgbClr val="D7188F"/>
    <a:srgbClr val="D01B46"/>
    <a:srgbClr val="F99DB6"/>
    <a:srgbClr val="F3605D"/>
    <a:srgbClr val="F4958F"/>
    <a:srgbClr val="FE9900"/>
    <a:srgbClr val="3767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47" autoAdjust="0"/>
    <p:restoredTop sz="94660"/>
  </p:normalViewPr>
  <p:slideViewPr>
    <p:cSldViewPr snapToGrid="0">
      <p:cViewPr varScale="1">
        <p:scale>
          <a:sx n="68" d="100"/>
          <a:sy n="68" d="100"/>
        </p:scale>
        <p:origin x="70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6.0531797808164402E-2"/>
          <c:y val="1.98165924953108E-2"/>
          <c:w val="0.915180345833151"/>
          <c:h val="0.88637804311149104"/>
        </c:manualLayout>
      </c:layout>
      <c:barChart>
        <c:barDir val="col"/>
        <c:grouping val="clustered"/>
        <c:varyColors val="0"/>
        <c:ser>
          <c:idx val="0"/>
          <c:order val="0"/>
          <c:tx>
            <c:strRef>
              <c:f>Sheet1!$B$1</c:f>
              <c:strCache>
                <c:ptCount val="1"/>
                <c:pt idx="0">
                  <c:v>Twitter</c:v>
                </c:pt>
              </c:strCache>
            </c:strRef>
          </c:tx>
          <c:invertIfNegative val="0"/>
          <c:cat>
            <c:strRef>
              <c:f>Sheet1!$A$2:$A$4</c:f>
              <c:strCache>
                <c:ptCount val="3"/>
                <c:pt idx="0">
                  <c:v>Mobile</c:v>
                </c:pt>
                <c:pt idx="1">
                  <c:v>Tablet</c:v>
                </c:pt>
                <c:pt idx="2">
                  <c:v>Desktop</c:v>
                </c:pt>
              </c:strCache>
            </c:strRef>
          </c:cat>
          <c:val>
            <c:numRef>
              <c:f>Sheet1!$B$2:$B$4</c:f>
              <c:numCache>
                <c:formatCode>General</c:formatCode>
                <c:ptCount val="3"/>
                <c:pt idx="0">
                  <c:v>90</c:v>
                </c:pt>
                <c:pt idx="1">
                  <c:v>120</c:v>
                </c:pt>
                <c:pt idx="2">
                  <c:v>150</c:v>
                </c:pt>
              </c:numCache>
            </c:numRef>
          </c:val>
          <c:extLst>
            <c:ext xmlns:c16="http://schemas.microsoft.com/office/drawing/2014/chart" uri="{C3380CC4-5D6E-409C-BE32-E72D297353CC}">
              <c16:uniqueId val="{00000000-3630-4DEB-8542-F1CA364644A7}"/>
            </c:ext>
          </c:extLst>
        </c:ser>
        <c:ser>
          <c:idx val="1"/>
          <c:order val="1"/>
          <c:tx>
            <c:strRef>
              <c:f>Sheet1!$C$1</c:f>
              <c:strCache>
                <c:ptCount val="1"/>
                <c:pt idx="0">
                  <c:v>Facebook</c:v>
                </c:pt>
              </c:strCache>
            </c:strRef>
          </c:tx>
          <c:invertIfNegative val="0"/>
          <c:cat>
            <c:strRef>
              <c:f>Sheet1!$A$2:$A$4</c:f>
              <c:strCache>
                <c:ptCount val="3"/>
                <c:pt idx="0">
                  <c:v>Mobile</c:v>
                </c:pt>
                <c:pt idx="1">
                  <c:v>Tablet</c:v>
                </c:pt>
                <c:pt idx="2">
                  <c:v>Desktop</c:v>
                </c:pt>
              </c:strCache>
            </c:strRef>
          </c:cat>
          <c:val>
            <c:numRef>
              <c:f>Sheet1!$C$2:$C$4</c:f>
              <c:numCache>
                <c:formatCode>General</c:formatCode>
                <c:ptCount val="3"/>
                <c:pt idx="0">
                  <c:v>600</c:v>
                </c:pt>
                <c:pt idx="1">
                  <c:v>560</c:v>
                </c:pt>
                <c:pt idx="2">
                  <c:v>400</c:v>
                </c:pt>
              </c:numCache>
            </c:numRef>
          </c:val>
          <c:extLst>
            <c:ext xmlns:c16="http://schemas.microsoft.com/office/drawing/2014/chart" uri="{C3380CC4-5D6E-409C-BE32-E72D297353CC}">
              <c16:uniqueId val="{00000001-3630-4DEB-8542-F1CA364644A7}"/>
            </c:ext>
          </c:extLst>
        </c:ser>
        <c:ser>
          <c:idx val="2"/>
          <c:order val="2"/>
          <c:tx>
            <c:strRef>
              <c:f>Sheet1!$D$1</c:f>
              <c:strCache>
                <c:ptCount val="1"/>
                <c:pt idx="0">
                  <c:v>Instagram</c:v>
                </c:pt>
              </c:strCache>
            </c:strRef>
          </c:tx>
          <c:invertIfNegative val="0"/>
          <c:cat>
            <c:strRef>
              <c:f>Sheet1!$A$2:$A$4</c:f>
              <c:strCache>
                <c:ptCount val="3"/>
                <c:pt idx="0">
                  <c:v>Mobile</c:v>
                </c:pt>
                <c:pt idx="1">
                  <c:v>Tablet</c:v>
                </c:pt>
                <c:pt idx="2">
                  <c:v>Desktop</c:v>
                </c:pt>
              </c:strCache>
            </c:strRef>
          </c:cat>
          <c:val>
            <c:numRef>
              <c:f>Sheet1!$D$2:$D$4</c:f>
              <c:numCache>
                <c:formatCode>General</c:formatCode>
                <c:ptCount val="3"/>
                <c:pt idx="0">
                  <c:v>230</c:v>
                </c:pt>
                <c:pt idx="1">
                  <c:v>150</c:v>
                </c:pt>
                <c:pt idx="2">
                  <c:v>400</c:v>
                </c:pt>
              </c:numCache>
            </c:numRef>
          </c:val>
          <c:extLst>
            <c:ext xmlns:c16="http://schemas.microsoft.com/office/drawing/2014/chart" uri="{C3380CC4-5D6E-409C-BE32-E72D297353CC}">
              <c16:uniqueId val="{00000002-3630-4DEB-8542-F1CA364644A7}"/>
            </c:ext>
          </c:extLst>
        </c:ser>
        <c:ser>
          <c:idx val="3"/>
          <c:order val="3"/>
          <c:tx>
            <c:strRef>
              <c:f>Sheet1!$E$1</c:f>
              <c:strCache>
                <c:ptCount val="1"/>
                <c:pt idx="0">
                  <c:v>Youtube</c:v>
                </c:pt>
              </c:strCache>
            </c:strRef>
          </c:tx>
          <c:invertIfNegative val="0"/>
          <c:cat>
            <c:strRef>
              <c:f>Sheet1!$A$2:$A$4</c:f>
              <c:strCache>
                <c:ptCount val="3"/>
                <c:pt idx="0">
                  <c:v>Mobile</c:v>
                </c:pt>
                <c:pt idx="1">
                  <c:v>Tablet</c:v>
                </c:pt>
                <c:pt idx="2">
                  <c:v>Desktop</c:v>
                </c:pt>
              </c:strCache>
            </c:strRef>
          </c:cat>
          <c:val>
            <c:numRef>
              <c:f>Sheet1!$E$2:$E$4</c:f>
              <c:numCache>
                <c:formatCode>General</c:formatCode>
                <c:ptCount val="3"/>
                <c:pt idx="0">
                  <c:v>100</c:v>
                </c:pt>
                <c:pt idx="1">
                  <c:v>200</c:v>
                </c:pt>
                <c:pt idx="2">
                  <c:v>300</c:v>
                </c:pt>
              </c:numCache>
            </c:numRef>
          </c:val>
          <c:extLst>
            <c:ext xmlns:c16="http://schemas.microsoft.com/office/drawing/2014/chart" uri="{C3380CC4-5D6E-409C-BE32-E72D297353CC}">
              <c16:uniqueId val="{00000003-3630-4DEB-8542-F1CA364644A7}"/>
            </c:ext>
          </c:extLst>
        </c:ser>
        <c:dLbls>
          <c:showLegendKey val="0"/>
          <c:showVal val="0"/>
          <c:showCatName val="0"/>
          <c:showSerName val="0"/>
          <c:showPercent val="0"/>
          <c:showBubbleSize val="0"/>
        </c:dLbls>
        <c:gapWidth val="150"/>
        <c:axId val="1947621008"/>
        <c:axId val="1945956864"/>
      </c:barChart>
      <c:catAx>
        <c:axId val="1947621008"/>
        <c:scaling>
          <c:orientation val="minMax"/>
        </c:scaling>
        <c:delete val="0"/>
        <c:axPos val="b"/>
        <c:majorGridlines>
          <c:spPr>
            <a:ln>
              <a:solidFill>
                <a:schemeClr val="bg1">
                  <a:lumMod val="95000"/>
                </a:schemeClr>
              </a:solidFill>
            </a:ln>
          </c:spPr>
        </c:majorGridlines>
        <c:numFmt formatCode="General" sourceLinked="0"/>
        <c:majorTickMark val="out"/>
        <c:minorTickMark val="none"/>
        <c:tickLblPos val="nextTo"/>
        <c:txPr>
          <a:bodyPr/>
          <a:lstStyle/>
          <a:p>
            <a:pPr>
              <a:defRPr sz="1800">
                <a:latin typeface="Lato Regular"/>
                <a:cs typeface="Lato Regular"/>
              </a:defRPr>
            </a:pPr>
            <a:endParaRPr lang="zh-CN"/>
          </a:p>
        </c:txPr>
        <c:crossAx val="1945956864"/>
        <c:crosses val="autoZero"/>
        <c:auto val="1"/>
        <c:lblAlgn val="ctr"/>
        <c:lblOffset val="100"/>
        <c:noMultiLvlLbl val="0"/>
      </c:catAx>
      <c:valAx>
        <c:axId val="1945956864"/>
        <c:scaling>
          <c:orientation val="minMax"/>
        </c:scaling>
        <c:delete val="0"/>
        <c:axPos val="l"/>
        <c:majorGridlines>
          <c:spPr>
            <a:ln>
              <a:solidFill>
                <a:schemeClr val="bg1">
                  <a:lumMod val="95000"/>
                </a:schemeClr>
              </a:solidFill>
            </a:ln>
          </c:spPr>
        </c:majorGridlines>
        <c:numFmt formatCode="General" sourceLinked="1"/>
        <c:majorTickMark val="none"/>
        <c:minorTickMark val="none"/>
        <c:tickLblPos val="nextTo"/>
        <c:txPr>
          <a:bodyPr/>
          <a:lstStyle/>
          <a:p>
            <a:pPr>
              <a:defRPr sz="1600">
                <a:latin typeface="Lato Regular"/>
                <a:cs typeface="Lato Regular"/>
              </a:defRPr>
            </a:pPr>
            <a:endParaRPr lang="zh-CN"/>
          </a:p>
        </c:txPr>
        <c:crossAx val="1947621008"/>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20"/>
    </mc:Choice>
    <mc:Fallback>
      <c:style val="20"/>
    </mc:Fallback>
  </mc:AlternateContent>
  <c:chart>
    <c:autoTitleDeleted val="0"/>
    <c:plotArea>
      <c:layout/>
      <c:barChart>
        <c:barDir val="bar"/>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7446-4519-9928-C629DDA90F3A}"/>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7446-4519-9928-C629DDA90F3A}"/>
            </c:ext>
          </c:extLst>
        </c:ser>
        <c:dLbls>
          <c:showLegendKey val="0"/>
          <c:showVal val="0"/>
          <c:showCatName val="0"/>
          <c:showSerName val="0"/>
          <c:showPercent val="0"/>
          <c:showBubbleSize val="0"/>
        </c:dLbls>
        <c:gapWidth val="150"/>
        <c:axId val="1945760384"/>
        <c:axId val="1945996816"/>
      </c:barChart>
      <c:catAx>
        <c:axId val="1945760384"/>
        <c:scaling>
          <c:orientation val="minMax"/>
        </c:scaling>
        <c:delete val="1"/>
        <c:axPos val="l"/>
        <c:numFmt formatCode="General" sourceLinked="0"/>
        <c:majorTickMark val="out"/>
        <c:minorTickMark val="none"/>
        <c:tickLblPos val="nextTo"/>
        <c:crossAx val="1945996816"/>
        <c:crosses val="autoZero"/>
        <c:auto val="1"/>
        <c:lblAlgn val="ctr"/>
        <c:lblOffset val="100"/>
        <c:noMultiLvlLbl val="0"/>
      </c:catAx>
      <c:valAx>
        <c:axId val="1945996816"/>
        <c:scaling>
          <c:orientation val="minMax"/>
        </c:scaling>
        <c:delete val="0"/>
        <c:axPos val="b"/>
        <c:majorGridlines/>
        <c:numFmt formatCode="General" sourceLinked="1"/>
        <c:majorTickMark val="out"/>
        <c:minorTickMark val="none"/>
        <c:tickLblPos val="nextTo"/>
        <c:txPr>
          <a:bodyPr/>
          <a:lstStyle/>
          <a:p>
            <a:pPr>
              <a:defRPr>
                <a:solidFill>
                  <a:schemeClr val="tx1"/>
                </a:solidFill>
                <a:latin typeface="Lato Regular"/>
                <a:cs typeface="Lato Regular"/>
              </a:defRPr>
            </a:pPr>
            <a:endParaRPr lang="zh-CN"/>
          </a:p>
        </c:txPr>
        <c:crossAx val="1945760384"/>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21"/>
    </mc:Choice>
    <mc:Fallback>
      <c:style val="21"/>
    </mc:Fallback>
  </mc:AlternateContent>
  <c:chart>
    <c:autoTitleDeleted val="0"/>
    <c:plotArea>
      <c:layout/>
      <c:barChart>
        <c:barDir val="bar"/>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2</c:v>
                </c:pt>
                <c:pt idx="1">
                  <c:v>2.5</c:v>
                </c:pt>
                <c:pt idx="2">
                  <c:v>3.5</c:v>
                </c:pt>
                <c:pt idx="3">
                  <c:v>4.5</c:v>
                </c:pt>
              </c:numCache>
            </c:numRef>
          </c:val>
          <c:extLst>
            <c:ext xmlns:c16="http://schemas.microsoft.com/office/drawing/2014/chart" uri="{C3380CC4-5D6E-409C-BE32-E72D297353CC}">
              <c16:uniqueId val="{00000000-8CEA-40B7-976D-5027A0C65A22}"/>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4</c:v>
                </c:pt>
                <c:pt idx="1">
                  <c:v>4.4000000000000004</c:v>
                </c:pt>
                <c:pt idx="2">
                  <c:v>1.8</c:v>
                </c:pt>
                <c:pt idx="3">
                  <c:v>2.8</c:v>
                </c:pt>
              </c:numCache>
            </c:numRef>
          </c:val>
          <c:extLst>
            <c:ext xmlns:c16="http://schemas.microsoft.com/office/drawing/2014/chart" uri="{C3380CC4-5D6E-409C-BE32-E72D297353CC}">
              <c16:uniqueId val="{00000001-8CEA-40B7-976D-5027A0C65A22}"/>
            </c:ext>
          </c:extLst>
        </c:ser>
        <c:dLbls>
          <c:showLegendKey val="0"/>
          <c:showVal val="0"/>
          <c:showCatName val="0"/>
          <c:showSerName val="0"/>
          <c:showPercent val="0"/>
          <c:showBubbleSize val="0"/>
        </c:dLbls>
        <c:gapWidth val="150"/>
        <c:axId val="1337926592"/>
        <c:axId val="1944247296"/>
      </c:barChart>
      <c:catAx>
        <c:axId val="1337926592"/>
        <c:scaling>
          <c:orientation val="minMax"/>
        </c:scaling>
        <c:delete val="1"/>
        <c:axPos val="l"/>
        <c:numFmt formatCode="General" sourceLinked="0"/>
        <c:majorTickMark val="out"/>
        <c:minorTickMark val="none"/>
        <c:tickLblPos val="nextTo"/>
        <c:crossAx val="1944247296"/>
        <c:crosses val="autoZero"/>
        <c:auto val="1"/>
        <c:lblAlgn val="ctr"/>
        <c:lblOffset val="100"/>
        <c:noMultiLvlLbl val="0"/>
      </c:catAx>
      <c:valAx>
        <c:axId val="1944247296"/>
        <c:scaling>
          <c:orientation val="minMax"/>
        </c:scaling>
        <c:delete val="0"/>
        <c:axPos val="b"/>
        <c:majorGridlines/>
        <c:numFmt formatCode="General" sourceLinked="1"/>
        <c:majorTickMark val="out"/>
        <c:minorTickMark val="none"/>
        <c:tickLblPos val="nextTo"/>
        <c:txPr>
          <a:bodyPr/>
          <a:lstStyle/>
          <a:p>
            <a:pPr>
              <a:defRPr>
                <a:solidFill>
                  <a:schemeClr val="tx1"/>
                </a:solidFill>
                <a:latin typeface="Lato Regular"/>
                <a:cs typeface="Lato Regular"/>
              </a:defRPr>
            </a:pPr>
            <a:endParaRPr lang="zh-CN"/>
          </a:p>
        </c:txPr>
        <c:crossAx val="1337926592"/>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22"/>
    </mc:Choice>
    <mc:Fallback>
      <c:style val="22"/>
    </mc:Fallback>
  </mc:AlternateContent>
  <c:chart>
    <c:autoTitleDeleted val="0"/>
    <c:plotArea>
      <c:layout/>
      <c:barChart>
        <c:barDir val="bar"/>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3</c:v>
                </c:pt>
                <c:pt idx="2">
                  <c:v>3.5</c:v>
                </c:pt>
                <c:pt idx="3">
                  <c:v>4.5</c:v>
                </c:pt>
              </c:numCache>
            </c:numRef>
          </c:val>
          <c:extLst>
            <c:ext xmlns:c16="http://schemas.microsoft.com/office/drawing/2014/chart" uri="{C3380CC4-5D6E-409C-BE32-E72D297353CC}">
              <c16:uniqueId val="{00000000-0A84-40CC-BA9F-616BD5819217}"/>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c:v>
                </c:pt>
                <c:pt idx="2">
                  <c:v>1.8</c:v>
                </c:pt>
                <c:pt idx="3">
                  <c:v>2.8</c:v>
                </c:pt>
              </c:numCache>
            </c:numRef>
          </c:val>
          <c:extLst>
            <c:ext xmlns:c16="http://schemas.microsoft.com/office/drawing/2014/chart" uri="{C3380CC4-5D6E-409C-BE32-E72D297353CC}">
              <c16:uniqueId val="{00000001-0A84-40CC-BA9F-616BD5819217}"/>
            </c:ext>
          </c:extLst>
        </c:ser>
        <c:dLbls>
          <c:showLegendKey val="0"/>
          <c:showVal val="0"/>
          <c:showCatName val="0"/>
          <c:showSerName val="0"/>
          <c:showPercent val="0"/>
          <c:showBubbleSize val="0"/>
        </c:dLbls>
        <c:gapWidth val="150"/>
        <c:axId val="1944274784"/>
        <c:axId val="1337092448"/>
      </c:barChart>
      <c:catAx>
        <c:axId val="1944274784"/>
        <c:scaling>
          <c:orientation val="minMax"/>
        </c:scaling>
        <c:delete val="1"/>
        <c:axPos val="l"/>
        <c:numFmt formatCode="General" sourceLinked="0"/>
        <c:majorTickMark val="out"/>
        <c:minorTickMark val="none"/>
        <c:tickLblPos val="nextTo"/>
        <c:crossAx val="1337092448"/>
        <c:crosses val="autoZero"/>
        <c:auto val="1"/>
        <c:lblAlgn val="ctr"/>
        <c:lblOffset val="100"/>
        <c:noMultiLvlLbl val="0"/>
      </c:catAx>
      <c:valAx>
        <c:axId val="1337092448"/>
        <c:scaling>
          <c:orientation val="minMax"/>
        </c:scaling>
        <c:delete val="0"/>
        <c:axPos val="b"/>
        <c:majorGridlines/>
        <c:numFmt formatCode="General" sourceLinked="1"/>
        <c:majorTickMark val="out"/>
        <c:minorTickMark val="none"/>
        <c:tickLblPos val="nextTo"/>
        <c:txPr>
          <a:bodyPr/>
          <a:lstStyle/>
          <a:p>
            <a:pPr>
              <a:defRPr>
                <a:solidFill>
                  <a:schemeClr val="tx1"/>
                </a:solidFill>
                <a:latin typeface="Lato Regular"/>
                <a:cs typeface="Lato Regular"/>
              </a:defRPr>
            </a:pPr>
            <a:endParaRPr lang="zh-CN"/>
          </a:p>
        </c:txPr>
        <c:crossAx val="1944274784"/>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lineChart>
        <c:grouping val="standard"/>
        <c:varyColors val="0"/>
        <c:ser>
          <c:idx val="0"/>
          <c:order val="0"/>
          <c:tx>
            <c:strRef>
              <c:f>Sheet1!$B$1</c:f>
              <c:strCache>
                <c:ptCount val="1"/>
                <c:pt idx="0">
                  <c:v>Men</c:v>
                </c:pt>
              </c:strCache>
            </c:strRef>
          </c:tx>
          <c:cat>
            <c:strRef>
              <c:f>Sheet1!$A$2:$A$13</c:f>
              <c:strCache>
                <c:ptCount val="12"/>
                <c:pt idx="0">
                  <c:v>Jan</c:v>
                </c:pt>
                <c:pt idx="1">
                  <c:v>Feb</c:v>
                </c:pt>
                <c:pt idx="2">
                  <c:v>Mar</c:v>
                </c:pt>
                <c:pt idx="3">
                  <c:v>April</c:v>
                </c:pt>
                <c:pt idx="4">
                  <c:v>May</c:v>
                </c:pt>
                <c:pt idx="5">
                  <c:v>Jun</c:v>
                </c:pt>
                <c:pt idx="6">
                  <c:v>Jul</c:v>
                </c:pt>
                <c:pt idx="7">
                  <c:v>Aug</c:v>
                </c:pt>
                <c:pt idx="8">
                  <c:v>Sept</c:v>
                </c:pt>
                <c:pt idx="9">
                  <c:v>Oct</c:v>
                </c:pt>
                <c:pt idx="10">
                  <c:v>Nov</c:v>
                </c:pt>
                <c:pt idx="11">
                  <c:v>Dec</c:v>
                </c:pt>
              </c:strCache>
            </c:strRef>
          </c:cat>
          <c:val>
            <c:numRef>
              <c:f>Sheet1!$B$2:$B$13</c:f>
              <c:numCache>
                <c:formatCode>General</c:formatCode>
                <c:ptCount val="12"/>
                <c:pt idx="0">
                  <c:v>90</c:v>
                </c:pt>
                <c:pt idx="1">
                  <c:v>120</c:v>
                </c:pt>
                <c:pt idx="2">
                  <c:v>150</c:v>
                </c:pt>
                <c:pt idx="3">
                  <c:v>230</c:v>
                </c:pt>
                <c:pt idx="4">
                  <c:v>450</c:v>
                </c:pt>
                <c:pt idx="5">
                  <c:v>300</c:v>
                </c:pt>
                <c:pt idx="6">
                  <c:v>350</c:v>
                </c:pt>
                <c:pt idx="7">
                  <c:v>225</c:v>
                </c:pt>
                <c:pt idx="8">
                  <c:v>460</c:v>
                </c:pt>
                <c:pt idx="9">
                  <c:v>120</c:v>
                </c:pt>
                <c:pt idx="10">
                  <c:v>600</c:v>
                </c:pt>
                <c:pt idx="11">
                  <c:v>500</c:v>
                </c:pt>
              </c:numCache>
            </c:numRef>
          </c:val>
          <c:smooth val="0"/>
          <c:extLst>
            <c:ext xmlns:c16="http://schemas.microsoft.com/office/drawing/2014/chart" uri="{C3380CC4-5D6E-409C-BE32-E72D297353CC}">
              <c16:uniqueId val="{00000000-82FE-4A92-A2F3-61422D110AAE}"/>
            </c:ext>
          </c:extLst>
        </c:ser>
        <c:ser>
          <c:idx val="1"/>
          <c:order val="1"/>
          <c:tx>
            <c:strRef>
              <c:f>Sheet1!$C$1</c:f>
              <c:strCache>
                <c:ptCount val="1"/>
                <c:pt idx="0">
                  <c:v>Women</c:v>
                </c:pt>
              </c:strCache>
            </c:strRef>
          </c:tx>
          <c:cat>
            <c:strRef>
              <c:f>Sheet1!$A$2:$A$13</c:f>
              <c:strCache>
                <c:ptCount val="12"/>
                <c:pt idx="0">
                  <c:v>Jan</c:v>
                </c:pt>
                <c:pt idx="1">
                  <c:v>Feb</c:v>
                </c:pt>
                <c:pt idx="2">
                  <c:v>Mar</c:v>
                </c:pt>
                <c:pt idx="3">
                  <c:v>April</c:v>
                </c:pt>
                <c:pt idx="4">
                  <c:v>May</c:v>
                </c:pt>
                <c:pt idx="5">
                  <c:v>Jun</c:v>
                </c:pt>
                <c:pt idx="6">
                  <c:v>Jul</c:v>
                </c:pt>
                <c:pt idx="7">
                  <c:v>Aug</c:v>
                </c:pt>
                <c:pt idx="8">
                  <c:v>Sept</c:v>
                </c:pt>
                <c:pt idx="9">
                  <c:v>Oct</c:v>
                </c:pt>
                <c:pt idx="10">
                  <c:v>Nov</c:v>
                </c:pt>
                <c:pt idx="11">
                  <c:v>Dec</c:v>
                </c:pt>
              </c:strCache>
            </c:strRef>
          </c:cat>
          <c:val>
            <c:numRef>
              <c:f>Sheet1!$C$2:$C$13</c:f>
              <c:numCache>
                <c:formatCode>General</c:formatCode>
                <c:ptCount val="12"/>
                <c:pt idx="0">
                  <c:v>600</c:v>
                </c:pt>
                <c:pt idx="1">
                  <c:v>560</c:v>
                </c:pt>
                <c:pt idx="2">
                  <c:v>400</c:v>
                </c:pt>
                <c:pt idx="3">
                  <c:v>400</c:v>
                </c:pt>
                <c:pt idx="4">
                  <c:v>200</c:v>
                </c:pt>
                <c:pt idx="5">
                  <c:v>580</c:v>
                </c:pt>
                <c:pt idx="6">
                  <c:v>450</c:v>
                </c:pt>
                <c:pt idx="7">
                  <c:v>340</c:v>
                </c:pt>
                <c:pt idx="8">
                  <c:v>300</c:v>
                </c:pt>
                <c:pt idx="9">
                  <c:v>200</c:v>
                </c:pt>
                <c:pt idx="10">
                  <c:v>450</c:v>
                </c:pt>
                <c:pt idx="11">
                  <c:v>400</c:v>
                </c:pt>
              </c:numCache>
            </c:numRef>
          </c:val>
          <c:smooth val="0"/>
          <c:extLst>
            <c:ext xmlns:c16="http://schemas.microsoft.com/office/drawing/2014/chart" uri="{C3380CC4-5D6E-409C-BE32-E72D297353CC}">
              <c16:uniqueId val="{00000001-82FE-4A92-A2F3-61422D110AAE}"/>
            </c:ext>
          </c:extLst>
        </c:ser>
        <c:ser>
          <c:idx val="2"/>
          <c:order val="2"/>
          <c:tx>
            <c:strRef>
              <c:f>Sheet1!$D$1</c:f>
              <c:strCache>
                <c:ptCount val="1"/>
                <c:pt idx="0">
                  <c:v>Boys</c:v>
                </c:pt>
              </c:strCache>
            </c:strRef>
          </c:tx>
          <c:cat>
            <c:strRef>
              <c:f>Sheet1!$A$2:$A$13</c:f>
              <c:strCache>
                <c:ptCount val="12"/>
                <c:pt idx="0">
                  <c:v>Jan</c:v>
                </c:pt>
                <c:pt idx="1">
                  <c:v>Feb</c:v>
                </c:pt>
                <c:pt idx="2">
                  <c:v>Mar</c:v>
                </c:pt>
                <c:pt idx="3">
                  <c:v>April</c:v>
                </c:pt>
                <c:pt idx="4">
                  <c:v>May</c:v>
                </c:pt>
                <c:pt idx="5">
                  <c:v>Jun</c:v>
                </c:pt>
                <c:pt idx="6">
                  <c:v>Jul</c:v>
                </c:pt>
                <c:pt idx="7">
                  <c:v>Aug</c:v>
                </c:pt>
                <c:pt idx="8">
                  <c:v>Sept</c:v>
                </c:pt>
                <c:pt idx="9">
                  <c:v>Oct</c:v>
                </c:pt>
                <c:pt idx="10">
                  <c:v>Nov</c:v>
                </c:pt>
                <c:pt idx="11">
                  <c:v>Dec</c:v>
                </c:pt>
              </c:strCache>
            </c:strRef>
          </c:cat>
          <c:val>
            <c:numRef>
              <c:f>Sheet1!$D$2:$D$13</c:f>
              <c:numCache>
                <c:formatCode>General</c:formatCode>
                <c:ptCount val="12"/>
                <c:pt idx="0">
                  <c:v>230</c:v>
                </c:pt>
                <c:pt idx="1">
                  <c:v>150</c:v>
                </c:pt>
                <c:pt idx="2">
                  <c:v>400</c:v>
                </c:pt>
                <c:pt idx="3">
                  <c:v>600</c:v>
                </c:pt>
                <c:pt idx="4">
                  <c:v>700</c:v>
                </c:pt>
                <c:pt idx="5">
                  <c:v>400</c:v>
                </c:pt>
                <c:pt idx="6">
                  <c:v>100</c:v>
                </c:pt>
                <c:pt idx="7">
                  <c:v>700</c:v>
                </c:pt>
                <c:pt idx="8">
                  <c:v>50</c:v>
                </c:pt>
                <c:pt idx="9">
                  <c:v>500</c:v>
                </c:pt>
                <c:pt idx="10">
                  <c:v>650</c:v>
                </c:pt>
                <c:pt idx="11">
                  <c:v>400</c:v>
                </c:pt>
              </c:numCache>
            </c:numRef>
          </c:val>
          <c:smooth val="0"/>
          <c:extLst>
            <c:ext xmlns:c16="http://schemas.microsoft.com/office/drawing/2014/chart" uri="{C3380CC4-5D6E-409C-BE32-E72D297353CC}">
              <c16:uniqueId val="{00000002-82FE-4A92-A2F3-61422D110AAE}"/>
            </c:ext>
          </c:extLst>
        </c:ser>
        <c:ser>
          <c:idx val="3"/>
          <c:order val="3"/>
          <c:tx>
            <c:strRef>
              <c:f>Sheet1!$E$1</c:f>
              <c:strCache>
                <c:ptCount val="1"/>
                <c:pt idx="0">
                  <c:v>Girls</c:v>
                </c:pt>
              </c:strCache>
            </c:strRef>
          </c:tx>
          <c:cat>
            <c:strRef>
              <c:f>Sheet1!$A$2:$A$13</c:f>
              <c:strCache>
                <c:ptCount val="12"/>
                <c:pt idx="0">
                  <c:v>Jan</c:v>
                </c:pt>
                <c:pt idx="1">
                  <c:v>Feb</c:v>
                </c:pt>
                <c:pt idx="2">
                  <c:v>Mar</c:v>
                </c:pt>
                <c:pt idx="3">
                  <c:v>April</c:v>
                </c:pt>
                <c:pt idx="4">
                  <c:v>May</c:v>
                </c:pt>
                <c:pt idx="5">
                  <c:v>Jun</c:v>
                </c:pt>
                <c:pt idx="6">
                  <c:v>Jul</c:v>
                </c:pt>
                <c:pt idx="7">
                  <c:v>Aug</c:v>
                </c:pt>
                <c:pt idx="8">
                  <c:v>Sept</c:v>
                </c:pt>
                <c:pt idx="9">
                  <c:v>Oct</c:v>
                </c:pt>
                <c:pt idx="10">
                  <c:v>Nov</c:v>
                </c:pt>
                <c:pt idx="11">
                  <c:v>Dec</c:v>
                </c:pt>
              </c:strCache>
            </c:strRef>
          </c:cat>
          <c:val>
            <c:numRef>
              <c:f>Sheet1!$E$2:$E$13</c:f>
              <c:numCache>
                <c:formatCode>General</c:formatCode>
                <c:ptCount val="12"/>
                <c:pt idx="0">
                  <c:v>100</c:v>
                </c:pt>
                <c:pt idx="1">
                  <c:v>200</c:v>
                </c:pt>
                <c:pt idx="2">
                  <c:v>300</c:v>
                </c:pt>
                <c:pt idx="3">
                  <c:v>50</c:v>
                </c:pt>
                <c:pt idx="4">
                  <c:v>200</c:v>
                </c:pt>
                <c:pt idx="5">
                  <c:v>400</c:v>
                </c:pt>
                <c:pt idx="6">
                  <c:v>600</c:v>
                </c:pt>
                <c:pt idx="7">
                  <c:v>400</c:v>
                </c:pt>
                <c:pt idx="8">
                  <c:v>700</c:v>
                </c:pt>
                <c:pt idx="9">
                  <c:v>650</c:v>
                </c:pt>
                <c:pt idx="10">
                  <c:v>500</c:v>
                </c:pt>
                <c:pt idx="11">
                  <c:v>100</c:v>
                </c:pt>
              </c:numCache>
            </c:numRef>
          </c:val>
          <c:smooth val="0"/>
          <c:extLst>
            <c:ext xmlns:c16="http://schemas.microsoft.com/office/drawing/2014/chart" uri="{C3380CC4-5D6E-409C-BE32-E72D297353CC}">
              <c16:uniqueId val="{00000003-82FE-4A92-A2F3-61422D110AAE}"/>
            </c:ext>
          </c:extLst>
        </c:ser>
        <c:dLbls>
          <c:showLegendKey val="0"/>
          <c:showVal val="0"/>
          <c:showCatName val="0"/>
          <c:showSerName val="0"/>
          <c:showPercent val="0"/>
          <c:showBubbleSize val="0"/>
        </c:dLbls>
        <c:marker val="1"/>
        <c:smooth val="0"/>
        <c:axId val="1946001984"/>
        <c:axId val="1945976672"/>
      </c:lineChart>
      <c:catAx>
        <c:axId val="1946001984"/>
        <c:scaling>
          <c:orientation val="minMax"/>
        </c:scaling>
        <c:delete val="0"/>
        <c:axPos val="b"/>
        <c:majorGridlines>
          <c:spPr>
            <a:ln>
              <a:solidFill>
                <a:schemeClr val="bg1">
                  <a:lumMod val="85000"/>
                  <a:alpha val="33000"/>
                </a:schemeClr>
              </a:solidFill>
            </a:ln>
          </c:spPr>
        </c:majorGridlines>
        <c:numFmt formatCode="General" sourceLinked="0"/>
        <c:majorTickMark val="out"/>
        <c:minorTickMark val="none"/>
        <c:tickLblPos val="nextTo"/>
        <c:txPr>
          <a:bodyPr/>
          <a:lstStyle/>
          <a:p>
            <a:pPr>
              <a:defRPr>
                <a:latin typeface="Lato Regular"/>
                <a:cs typeface="Lato Regular"/>
              </a:defRPr>
            </a:pPr>
            <a:endParaRPr lang="zh-CN"/>
          </a:p>
        </c:txPr>
        <c:crossAx val="1945976672"/>
        <c:crosses val="autoZero"/>
        <c:auto val="1"/>
        <c:lblAlgn val="ctr"/>
        <c:lblOffset val="100"/>
        <c:noMultiLvlLbl val="0"/>
      </c:catAx>
      <c:valAx>
        <c:axId val="1945976672"/>
        <c:scaling>
          <c:orientation val="minMax"/>
        </c:scaling>
        <c:delete val="0"/>
        <c:axPos val="l"/>
        <c:majorGridlines>
          <c:spPr>
            <a:ln>
              <a:solidFill>
                <a:schemeClr val="bg1">
                  <a:lumMod val="85000"/>
                  <a:alpha val="47000"/>
                </a:schemeClr>
              </a:solidFill>
            </a:ln>
          </c:spPr>
        </c:majorGridlines>
        <c:numFmt formatCode="General" sourceLinked="1"/>
        <c:majorTickMark val="none"/>
        <c:minorTickMark val="none"/>
        <c:tickLblPos val="nextTo"/>
        <c:txPr>
          <a:bodyPr/>
          <a:lstStyle/>
          <a:p>
            <a:pPr>
              <a:defRPr>
                <a:latin typeface="Lato Regular"/>
                <a:cs typeface="Lato Regular"/>
              </a:defRPr>
            </a:pPr>
            <a:endParaRPr lang="zh-CN"/>
          </a:p>
        </c:txPr>
        <c:crossAx val="1946001984"/>
        <c:crosses val="autoZero"/>
        <c:crossBetween val="between"/>
      </c:valAx>
      <c:spPr>
        <a:ln>
          <a:solidFill>
            <a:schemeClr val="bg1">
              <a:lumMod val="85000"/>
              <a:alpha val="48000"/>
            </a:schemeClr>
          </a:solidFill>
        </a:ln>
        <a:effectLst/>
      </c:spPr>
    </c:plotArea>
    <c:legend>
      <c:legendPos val="r"/>
      <c:overlay val="0"/>
      <c:txPr>
        <a:bodyPr/>
        <a:lstStyle/>
        <a:p>
          <a:pPr>
            <a:defRPr sz="2400">
              <a:latin typeface="Lato Regular"/>
              <a:cs typeface="Lato Regular"/>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noFill/>
              </a:ln>
              <a:effectLst/>
            </c:spPr>
            <c:extLst>
              <c:ext xmlns:c16="http://schemas.microsoft.com/office/drawing/2014/chart" uri="{C3380CC4-5D6E-409C-BE32-E72D297353CC}">
                <c16:uniqueId val="{00000001-8154-4874-80B4-30330AE5286E}"/>
              </c:ext>
            </c:extLst>
          </c:dPt>
          <c:dPt>
            <c:idx val="1"/>
            <c:bubble3D val="0"/>
            <c:spPr>
              <a:solidFill>
                <a:schemeClr val="tx2">
                  <a:alpha val="10000"/>
                </a:schemeClr>
              </a:solidFill>
              <a:ln w="19050">
                <a:noFill/>
              </a:ln>
              <a:effectLst/>
            </c:spPr>
            <c:extLst>
              <c:ext xmlns:c16="http://schemas.microsoft.com/office/drawing/2014/chart" uri="{C3380CC4-5D6E-409C-BE32-E72D297353CC}">
                <c16:uniqueId val="{00000003-8154-4874-80B4-30330AE5286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154-4874-80B4-30330AE5286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154-4874-80B4-30330AE5286E}"/>
              </c:ext>
            </c:extLst>
          </c:dPt>
          <c:cat>
            <c:strRef>
              <c:f>Sheet1!$A$2:$A$5</c:f>
              <c:strCache>
                <c:ptCount val="2"/>
                <c:pt idx="0">
                  <c:v>1st Qtr</c:v>
                </c:pt>
                <c:pt idx="1">
                  <c:v>2nd Qtr</c:v>
                </c:pt>
              </c:strCache>
            </c:strRef>
          </c:cat>
          <c:val>
            <c:numRef>
              <c:f>Sheet1!$B$2:$B$5</c:f>
              <c:numCache>
                <c:formatCode>General</c:formatCode>
                <c:ptCount val="4"/>
                <c:pt idx="0">
                  <c:v>75</c:v>
                </c:pt>
                <c:pt idx="1">
                  <c:v>25</c:v>
                </c:pt>
              </c:numCache>
            </c:numRef>
          </c:val>
          <c:extLst>
            <c:ext xmlns:c16="http://schemas.microsoft.com/office/drawing/2014/chart" uri="{C3380CC4-5D6E-409C-BE32-E72D297353CC}">
              <c16:uniqueId val="{00000008-8154-4874-80B4-30330AE5286E}"/>
            </c:ext>
          </c:extLst>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2"/>
              </a:solidFill>
              <a:ln w="19050">
                <a:noFill/>
              </a:ln>
              <a:effectLst/>
            </c:spPr>
            <c:extLst>
              <c:ext xmlns:c16="http://schemas.microsoft.com/office/drawing/2014/chart" uri="{C3380CC4-5D6E-409C-BE32-E72D297353CC}">
                <c16:uniqueId val="{00000001-795C-4916-96BE-6589CF74DC87}"/>
              </c:ext>
            </c:extLst>
          </c:dPt>
          <c:dPt>
            <c:idx val="1"/>
            <c:bubble3D val="0"/>
            <c:spPr>
              <a:solidFill>
                <a:schemeClr val="tx2">
                  <a:alpha val="10000"/>
                </a:schemeClr>
              </a:solidFill>
              <a:ln w="19050">
                <a:noFill/>
              </a:ln>
              <a:effectLst/>
            </c:spPr>
            <c:extLst>
              <c:ext xmlns:c16="http://schemas.microsoft.com/office/drawing/2014/chart" uri="{C3380CC4-5D6E-409C-BE32-E72D297353CC}">
                <c16:uniqueId val="{00000003-795C-4916-96BE-6589CF74DC8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795C-4916-96BE-6589CF74DC8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795C-4916-96BE-6589CF74DC87}"/>
              </c:ext>
            </c:extLst>
          </c:dPt>
          <c:cat>
            <c:strRef>
              <c:f>Sheet1!$A$2:$A$5</c:f>
              <c:strCache>
                <c:ptCount val="2"/>
                <c:pt idx="0">
                  <c:v>1st Qtr</c:v>
                </c:pt>
                <c:pt idx="1">
                  <c:v>2nd Qtr</c:v>
                </c:pt>
              </c:strCache>
            </c:strRef>
          </c:cat>
          <c:val>
            <c:numRef>
              <c:f>Sheet1!$B$2:$B$5</c:f>
              <c:numCache>
                <c:formatCode>General</c:formatCode>
                <c:ptCount val="4"/>
                <c:pt idx="0">
                  <c:v>90</c:v>
                </c:pt>
                <c:pt idx="1">
                  <c:v>10</c:v>
                </c:pt>
              </c:numCache>
            </c:numRef>
          </c:val>
          <c:extLst>
            <c:ext xmlns:c16="http://schemas.microsoft.com/office/drawing/2014/chart" uri="{C3380CC4-5D6E-409C-BE32-E72D297353CC}">
              <c16:uniqueId val="{00000008-795C-4916-96BE-6589CF74DC87}"/>
            </c:ext>
          </c:extLst>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3"/>
              </a:solidFill>
              <a:ln w="19050">
                <a:noFill/>
              </a:ln>
              <a:effectLst/>
            </c:spPr>
            <c:extLst>
              <c:ext xmlns:c16="http://schemas.microsoft.com/office/drawing/2014/chart" uri="{C3380CC4-5D6E-409C-BE32-E72D297353CC}">
                <c16:uniqueId val="{00000001-2BD2-4D34-987E-348267A2F9BE}"/>
              </c:ext>
            </c:extLst>
          </c:dPt>
          <c:dPt>
            <c:idx val="1"/>
            <c:bubble3D val="0"/>
            <c:spPr>
              <a:solidFill>
                <a:schemeClr val="tx2">
                  <a:alpha val="10000"/>
                </a:schemeClr>
              </a:solidFill>
              <a:ln w="19050">
                <a:noFill/>
              </a:ln>
              <a:effectLst/>
            </c:spPr>
            <c:extLst>
              <c:ext xmlns:c16="http://schemas.microsoft.com/office/drawing/2014/chart" uri="{C3380CC4-5D6E-409C-BE32-E72D297353CC}">
                <c16:uniqueId val="{00000003-2BD2-4D34-987E-348267A2F9B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BD2-4D34-987E-348267A2F9B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BD2-4D34-987E-348267A2F9BE}"/>
              </c:ext>
            </c:extLst>
          </c:dPt>
          <c:cat>
            <c:strRef>
              <c:f>Sheet1!$A$2:$A$5</c:f>
              <c:strCache>
                <c:ptCount val="2"/>
                <c:pt idx="0">
                  <c:v>1st Qtr</c:v>
                </c:pt>
                <c:pt idx="1">
                  <c:v>2nd Qtr</c:v>
                </c:pt>
              </c:strCache>
            </c:strRef>
          </c:cat>
          <c:val>
            <c:numRef>
              <c:f>Sheet1!$B$2:$B$5</c:f>
              <c:numCache>
                <c:formatCode>General</c:formatCode>
                <c:ptCount val="4"/>
                <c:pt idx="0">
                  <c:v>90</c:v>
                </c:pt>
                <c:pt idx="1">
                  <c:v>10</c:v>
                </c:pt>
              </c:numCache>
            </c:numRef>
          </c:val>
          <c:extLst>
            <c:ext xmlns:c16="http://schemas.microsoft.com/office/drawing/2014/chart" uri="{C3380CC4-5D6E-409C-BE32-E72D297353CC}">
              <c16:uniqueId val="{00000008-2BD2-4D34-987E-348267A2F9BE}"/>
            </c:ext>
          </c:extLst>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4"/>
              </a:solidFill>
              <a:ln w="19050">
                <a:noFill/>
              </a:ln>
              <a:effectLst/>
            </c:spPr>
            <c:extLst>
              <c:ext xmlns:c16="http://schemas.microsoft.com/office/drawing/2014/chart" uri="{C3380CC4-5D6E-409C-BE32-E72D297353CC}">
                <c16:uniqueId val="{00000001-98C3-45EE-9A2C-8746984D435F}"/>
              </c:ext>
            </c:extLst>
          </c:dPt>
          <c:dPt>
            <c:idx val="1"/>
            <c:bubble3D val="0"/>
            <c:spPr>
              <a:solidFill>
                <a:schemeClr val="tx2">
                  <a:alpha val="10000"/>
                </a:schemeClr>
              </a:solidFill>
              <a:ln w="19050">
                <a:noFill/>
              </a:ln>
              <a:effectLst/>
            </c:spPr>
            <c:extLst>
              <c:ext xmlns:c16="http://schemas.microsoft.com/office/drawing/2014/chart" uri="{C3380CC4-5D6E-409C-BE32-E72D297353CC}">
                <c16:uniqueId val="{00000003-98C3-45EE-9A2C-8746984D435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8C3-45EE-9A2C-8746984D435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8C3-45EE-9A2C-8746984D435F}"/>
              </c:ext>
            </c:extLst>
          </c:dPt>
          <c:cat>
            <c:strRef>
              <c:f>Sheet1!$A$2:$A$5</c:f>
              <c:strCache>
                <c:ptCount val="2"/>
                <c:pt idx="0">
                  <c:v>1st Qtr</c:v>
                </c:pt>
                <c:pt idx="1">
                  <c:v>2nd Qtr</c:v>
                </c:pt>
              </c:strCache>
            </c:strRef>
          </c:cat>
          <c:val>
            <c:numRef>
              <c:f>Sheet1!$B$2:$B$5</c:f>
              <c:numCache>
                <c:formatCode>General</c:formatCode>
                <c:ptCount val="4"/>
                <c:pt idx="0">
                  <c:v>75</c:v>
                </c:pt>
                <c:pt idx="1">
                  <c:v>25</c:v>
                </c:pt>
              </c:numCache>
            </c:numRef>
          </c:val>
          <c:extLst>
            <c:ext xmlns:c16="http://schemas.microsoft.com/office/drawing/2014/chart" uri="{C3380CC4-5D6E-409C-BE32-E72D297353CC}">
              <c16:uniqueId val="{00000008-98C3-45EE-9A2C-8746984D435F}"/>
            </c:ext>
          </c:extLst>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stacked"/>
        <c:varyColors val="0"/>
        <c:ser>
          <c:idx val="0"/>
          <c:order val="0"/>
          <c:tx>
            <c:strRef>
              <c:f>Sheet1!$B$1</c:f>
              <c:strCache>
                <c:ptCount val="1"/>
                <c:pt idx="0">
                  <c:v>Series 1</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Category 1</c:v>
                </c:pt>
                <c:pt idx="1">
                  <c:v>Category 2</c:v>
                </c:pt>
                <c:pt idx="2">
                  <c:v>Category 3</c:v>
                </c:pt>
                <c:pt idx="3">
                  <c:v>Category 4</c:v>
                </c:pt>
                <c:pt idx="4">
                  <c:v>Category 5</c:v>
                </c:pt>
                <c:pt idx="5">
                  <c:v>Category 6</c:v>
                </c:pt>
                <c:pt idx="6">
                  <c:v>Category 7</c:v>
                </c:pt>
              </c:strCache>
            </c:strRef>
          </c:cat>
          <c:val>
            <c:numRef>
              <c:f>Sheet1!$B$2:$B$8</c:f>
              <c:numCache>
                <c:formatCode>General</c:formatCode>
                <c:ptCount val="7"/>
                <c:pt idx="0">
                  <c:v>4.3</c:v>
                </c:pt>
                <c:pt idx="1">
                  <c:v>5.5</c:v>
                </c:pt>
                <c:pt idx="2">
                  <c:v>3.5</c:v>
                </c:pt>
                <c:pt idx="3">
                  <c:v>4</c:v>
                </c:pt>
                <c:pt idx="4">
                  <c:v>5</c:v>
                </c:pt>
                <c:pt idx="5">
                  <c:v>5</c:v>
                </c:pt>
                <c:pt idx="6">
                  <c:v>5</c:v>
                </c:pt>
              </c:numCache>
            </c:numRef>
          </c:val>
          <c:extLst>
            <c:ext xmlns:c16="http://schemas.microsoft.com/office/drawing/2014/chart" uri="{C3380CC4-5D6E-409C-BE32-E72D297353CC}">
              <c16:uniqueId val="{00000000-F0AA-407D-94D4-63DC702C069C}"/>
            </c:ext>
          </c:extLst>
        </c:ser>
        <c:ser>
          <c:idx val="1"/>
          <c:order val="1"/>
          <c:tx>
            <c:strRef>
              <c:f>Sheet1!$C$1</c:f>
              <c:strCache>
                <c:ptCount val="1"/>
                <c:pt idx="0">
                  <c:v>Series 2</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Category 1</c:v>
                </c:pt>
                <c:pt idx="1">
                  <c:v>Category 2</c:v>
                </c:pt>
                <c:pt idx="2">
                  <c:v>Category 3</c:v>
                </c:pt>
                <c:pt idx="3">
                  <c:v>Category 4</c:v>
                </c:pt>
                <c:pt idx="4">
                  <c:v>Category 5</c:v>
                </c:pt>
                <c:pt idx="5">
                  <c:v>Category 6</c:v>
                </c:pt>
                <c:pt idx="6">
                  <c:v>Category 7</c:v>
                </c:pt>
              </c:strCache>
            </c:strRef>
          </c:cat>
          <c:val>
            <c:numRef>
              <c:f>Sheet1!$C$2:$C$8</c:f>
              <c:numCache>
                <c:formatCode>General</c:formatCode>
                <c:ptCount val="7"/>
                <c:pt idx="0">
                  <c:v>2.4</c:v>
                </c:pt>
                <c:pt idx="1">
                  <c:v>4.4000000000000004</c:v>
                </c:pt>
                <c:pt idx="2">
                  <c:v>1.8</c:v>
                </c:pt>
                <c:pt idx="3">
                  <c:v>6</c:v>
                </c:pt>
                <c:pt idx="4">
                  <c:v>4</c:v>
                </c:pt>
                <c:pt idx="5">
                  <c:v>3</c:v>
                </c:pt>
                <c:pt idx="6">
                  <c:v>3</c:v>
                </c:pt>
              </c:numCache>
            </c:numRef>
          </c:val>
          <c:extLst>
            <c:ext xmlns:c16="http://schemas.microsoft.com/office/drawing/2014/chart" uri="{C3380CC4-5D6E-409C-BE32-E72D297353CC}">
              <c16:uniqueId val="{00000001-F0AA-407D-94D4-63DC702C069C}"/>
            </c:ext>
          </c:extLst>
        </c:ser>
        <c:ser>
          <c:idx val="2"/>
          <c:order val="2"/>
          <c:tx>
            <c:strRef>
              <c:f>Sheet1!$D$1</c:f>
              <c:strCache>
                <c:ptCount val="1"/>
                <c:pt idx="0">
                  <c:v>Series 3</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Category 1</c:v>
                </c:pt>
                <c:pt idx="1">
                  <c:v>Category 2</c:v>
                </c:pt>
                <c:pt idx="2">
                  <c:v>Category 3</c:v>
                </c:pt>
                <c:pt idx="3">
                  <c:v>Category 4</c:v>
                </c:pt>
                <c:pt idx="4">
                  <c:v>Category 5</c:v>
                </c:pt>
                <c:pt idx="5">
                  <c:v>Category 6</c:v>
                </c:pt>
                <c:pt idx="6">
                  <c:v>Category 7</c:v>
                </c:pt>
              </c:strCache>
            </c:strRef>
          </c:cat>
          <c:val>
            <c:numRef>
              <c:f>Sheet1!$D$2:$D$8</c:f>
              <c:numCache>
                <c:formatCode>General</c:formatCode>
                <c:ptCount val="7"/>
                <c:pt idx="0">
                  <c:v>3</c:v>
                </c:pt>
                <c:pt idx="1">
                  <c:v>2</c:v>
                </c:pt>
                <c:pt idx="2">
                  <c:v>4</c:v>
                </c:pt>
                <c:pt idx="3">
                  <c:v>4</c:v>
                </c:pt>
                <c:pt idx="4">
                  <c:v>6</c:v>
                </c:pt>
                <c:pt idx="5">
                  <c:v>5</c:v>
                </c:pt>
                <c:pt idx="6">
                  <c:v>5</c:v>
                </c:pt>
              </c:numCache>
            </c:numRef>
          </c:val>
          <c:extLst>
            <c:ext xmlns:c16="http://schemas.microsoft.com/office/drawing/2014/chart" uri="{C3380CC4-5D6E-409C-BE32-E72D297353CC}">
              <c16:uniqueId val="{00000002-F0AA-407D-94D4-63DC702C069C}"/>
            </c:ext>
          </c:extLst>
        </c:ser>
        <c:dLbls>
          <c:showLegendKey val="0"/>
          <c:showVal val="0"/>
          <c:showCatName val="0"/>
          <c:showSerName val="0"/>
          <c:showPercent val="0"/>
          <c:showBubbleSize val="0"/>
        </c:dLbls>
        <c:gapWidth val="150"/>
        <c:overlap val="100"/>
        <c:axId val="1948495344"/>
        <c:axId val="1948508752"/>
      </c:barChart>
      <c:catAx>
        <c:axId val="1948495344"/>
        <c:scaling>
          <c:orientation val="minMax"/>
        </c:scaling>
        <c:delete val="0"/>
        <c:axPos val="b"/>
        <c:numFmt formatCode="General" sourceLinked="0"/>
        <c:majorTickMark val="none"/>
        <c:minorTickMark val="none"/>
        <c:tickLblPos val="nextTo"/>
        <c:crossAx val="1948508752"/>
        <c:crosses val="autoZero"/>
        <c:auto val="1"/>
        <c:lblAlgn val="ctr"/>
        <c:lblOffset val="100"/>
        <c:noMultiLvlLbl val="0"/>
      </c:catAx>
      <c:valAx>
        <c:axId val="1948508752"/>
        <c:scaling>
          <c:orientation val="minMax"/>
        </c:scaling>
        <c:delete val="1"/>
        <c:axPos val="l"/>
        <c:numFmt formatCode="General" sourceLinked="1"/>
        <c:majorTickMark val="none"/>
        <c:minorTickMark val="none"/>
        <c:tickLblPos val="nextTo"/>
        <c:crossAx val="1948495344"/>
        <c:crosses val="autoZero"/>
        <c:crossBetween val="between"/>
      </c:valAx>
    </c:plotArea>
    <c:plotVisOnly val="1"/>
    <c:dispBlanksAs val="zero"/>
    <c:showDLblsOverMax val="0"/>
  </c:chart>
  <c:txPr>
    <a:bodyPr/>
    <a:lstStyle/>
    <a:p>
      <a:pPr>
        <a:defRPr sz="1400"/>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plotArea>
      <c:layout/>
      <c:barChart>
        <c:barDir val="bar"/>
        <c:grouping val="clustered"/>
        <c:varyColors val="0"/>
        <c:ser>
          <c:idx val="0"/>
          <c:order val="0"/>
          <c:tx>
            <c:strRef>
              <c:f>Sheet1!$B$1</c:f>
              <c:strCache>
                <c:ptCount val="1"/>
                <c:pt idx="0">
                  <c:v>Series 1</c:v>
                </c:pt>
              </c:strCache>
            </c:strRef>
          </c:tx>
          <c:spPr>
            <a:ln>
              <a:no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Category 1</c:v>
                </c:pt>
                <c:pt idx="1">
                  <c:v>Category 2</c:v>
                </c:pt>
                <c:pt idx="2">
                  <c:v>Category 3</c:v>
                </c:pt>
                <c:pt idx="3">
                  <c:v>Category 4</c:v>
                </c:pt>
                <c:pt idx="4">
                  <c:v>Category 5</c:v>
                </c:pt>
              </c:strCache>
            </c:strRef>
          </c:cat>
          <c:val>
            <c:numRef>
              <c:f>Sheet1!$B$2:$B$6</c:f>
              <c:numCache>
                <c:formatCode>General</c:formatCode>
                <c:ptCount val="5"/>
                <c:pt idx="0">
                  <c:v>4.3</c:v>
                </c:pt>
                <c:pt idx="1">
                  <c:v>5.5</c:v>
                </c:pt>
                <c:pt idx="2">
                  <c:v>3.5</c:v>
                </c:pt>
                <c:pt idx="3">
                  <c:v>4</c:v>
                </c:pt>
                <c:pt idx="4">
                  <c:v>5</c:v>
                </c:pt>
              </c:numCache>
            </c:numRef>
          </c:val>
          <c:extLst>
            <c:ext xmlns:c16="http://schemas.microsoft.com/office/drawing/2014/chart" uri="{C3380CC4-5D6E-409C-BE32-E72D297353CC}">
              <c16:uniqueId val="{00000000-E36D-40CA-8D14-FDCECF5117B7}"/>
            </c:ext>
          </c:extLst>
        </c:ser>
        <c:ser>
          <c:idx val="1"/>
          <c:order val="1"/>
          <c:tx>
            <c:strRef>
              <c:f>Sheet1!$C$1</c:f>
              <c:strCache>
                <c:ptCount val="1"/>
                <c:pt idx="0">
                  <c:v>Series 2</c:v>
                </c:pt>
              </c:strCache>
            </c:strRef>
          </c:tx>
          <c:spPr>
            <a:ln>
              <a:no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Category 1</c:v>
                </c:pt>
                <c:pt idx="1">
                  <c:v>Category 2</c:v>
                </c:pt>
                <c:pt idx="2">
                  <c:v>Category 3</c:v>
                </c:pt>
                <c:pt idx="3">
                  <c:v>Category 4</c:v>
                </c:pt>
                <c:pt idx="4">
                  <c:v>Category 5</c:v>
                </c:pt>
              </c:strCache>
            </c:strRef>
          </c:cat>
          <c:val>
            <c:numRef>
              <c:f>Sheet1!$C$2:$C$6</c:f>
              <c:numCache>
                <c:formatCode>General</c:formatCode>
                <c:ptCount val="5"/>
                <c:pt idx="0">
                  <c:v>2.4</c:v>
                </c:pt>
                <c:pt idx="1">
                  <c:v>4.4000000000000004</c:v>
                </c:pt>
                <c:pt idx="2">
                  <c:v>1.8</c:v>
                </c:pt>
                <c:pt idx="3">
                  <c:v>6</c:v>
                </c:pt>
                <c:pt idx="4">
                  <c:v>4</c:v>
                </c:pt>
              </c:numCache>
            </c:numRef>
          </c:val>
          <c:extLst>
            <c:ext xmlns:c16="http://schemas.microsoft.com/office/drawing/2014/chart" uri="{C3380CC4-5D6E-409C-BE32-E72D297353CC}">
              <c16:uniqueId val="{00000001-E36D-40CA-8D14-FDCECF5117B7}"/>
            </c:ext>
          </c:extLst>
        </c:ser>
        <c:ser>
          <c:idx val="2"/>
          <c:order val="2"/>
          <c:tx>
            <c:strRef>
              <c:f>Sheet1!$D$1</c:f>
              <c:strCache>
                <c:ptCount val="1"/>
                <c:pt idx="0">
                  <c:v>Series 3</c:v>
                </c:pt>
              </c:strCache>
            </c:strRef>
          </c:tx>
          <c:spPr>
            <a:ln>
              <a:no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Category 1</c:v>
                </c:pt>
                <c:pt idx="1">
                  <c:v>Category 2</c:v>
                </c:pt>
                <c:pt idx="2">
                  <c:v>Category 3</c:v>
                </c:pt>
                <c:pt idx="3">
                  <c:v>Category 4</c:v>
                </c:pt>
                <c:pt idx="4">
                  <c:v>Category 5</c:v>
                </c:pt>
              </c:strCache>
            </c:strRef>
          </c:cat>
          <c:val>
            <c:numRef>
              <c:f>Sheet1!$D$2:$D$6</c:f>
              <c:numCache>
                <c:formatCode>General</c:formatCode>
                <c:ptCount val="5"/>
                <c:pt idx="0">
                  <c:v>3</c:v>
                </c:pt>
                <c:pt idx="1">
                  <c:v>2</c:v>
                </c:pt>
                <c:pt idx="2">
                  <c:v>4</c:v>
                </c:pt>
                <c:pt idx="3">
                  <c:v>4</c:v>
                </c:pt>
                <c:pt idx="4">
                  <c:v>6</c:v>
                </c:pt>
              </c:numCache>
            </c:numRef>
          </c:val>
          <c:extLst>
            <c:ext xmlns:c16="http://schemas.microsoft.com/office/drawing/2014/chart" uri="{C3380CC4-5D6E-409C-BE32-E72D297353CC}">
              <c16:uniqueId val="{00000002-E36D-40CA-8D14-FDCECF5117B7}"/>
            </c:ext>
          </c:extLst>
        </c:ser>
        <c:dLbls>
          <c:showLegendKey val="0"/>
          <c:showVal val="1"/>
          <c:showCatName val="0"/>
          <c:showSerName val="0"/>
          <c:showPercent val="0"/>
          <c:showBubbleSize val="0"/>
        </c:dLbls>
        <c:gapWidth val="75"/>
        <c:axId val="1949161504"/>
        <c:axId val="1949123712"/>
      </c:barChart>
      <c:catAx>
        <c:axId val="1949161504"/>
        <c:scaling>
          <c:orientation val="minMax"/>
        </c:scaling>
        <c:delete val="0"/>
        <c:axPos val="l"/>
        <c:numFmt formatCode="General" sourceLinked="0"/>
        <c:majorTickMark val="none"/>
        <c:minorTickMark val="none"/>
        <c:tickLblPos val="nextTo"/>
        <c:crossAx val="1949123712"/>
        <c:crosses val="autoZero"/>
        <c:auto val="1"/>
        <c:lblAlgn val="ctr"/>
        <c:lblOffset val="100"/>
        <c:noMultiLvlLbl val="0"/>
      </c:catAx>
      <c:valAx>
        <c:axId val="1949123712"/>
        <c:scaling>
          <c:orientation val="minMax"/>
        </c:scaling>
        <c:delete val="0"/>
        <c:axPos val="b"/>
        <c:numFmt formatCode="General" sourceLinked="1"/>
        <c:majorTickMark val="none"/>
        <c:minorTickMark val="none"/>
        <c:tickLblPos val="nextTo"/>
        <c:crossAx val="1949161504"/>
        <c:crosses val="autoZero"/>
        <c:crossBetween val="between"/>
      </c:valAx>
    </c:plotArea>
    <c:legend>
      <c:legendPos val="b"/>
      <c:overlay val="0"/>
    </c:legend>
    <c:plotVisOnly val="1"/>
    <c:dispBlanksAs val="zero"/>
    <c:showDLblsOverMax val="0"/>
  </c:chart>
  <c:txPr>
    <a:bodyPr/>
    <a:lstStyle/>
    <a:p>
      <a:pPr>
        <a:defRPr sz="10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43C38E-FE45-45D7-B3B3-D5A7F35414A9}" type="datetimeFigureOut">
              <a:rPr lang="zh-CN" altLang="en-US" smtClean="0"/>
              <a:t>2018/8/23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E07A37-44B3-420A-BD29-1B30E1ECFDE6}" type="slidenum">
              <a:rPr lang="zh-CN" altLang="en-US" smtClean="0"/>
              <a:t>‹#›</a:t>
            </a:fld>
            <a:endParaRPr lang="zh-CN" altLang="en-US"/>
          </a:p>
        </p:txBody>
      </p:sp>
    </p:spTree>
    <p:extLst>
      <p:ext uri="{BB962C8B-B14F-4D97-AF65-F5344CB8AC3E}">
        <p14:creationId xmlns:p14="http://schemas.microsoft.com/office/powerpoint/2010/main" val="321236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Light"/>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3105686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Light"/>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3049445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Light"/>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3856346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Light"/>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1887286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Light"/>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216040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2"/>
          <p:cNvSpPr>
            <a:spLocks noGrp="1" noChangeArrowheads="1"/>
          </p:cNvSpPr>
          <p:nvPr>
            <p:ph type="sldNum"/>
          </p:nvPr>
        </p:nvSpPr>
        <p:spPr>
          <a:ln/>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61FF835F-C933-1D4F-A207-D013BE1505AE}" type="slidenum">
              <a:rPr kumimoji="0" lang="en-US" altLang="en-US" sz="1200" b="0" i="0" u="none" strike="noStrike" kern="1200" cap="none" spc="0" normalizeH="0" baseline="0" noProof="0">
                <a:ln>
                  <a:noFill/>
                </a:ln>
                <a:solidFill>
                  <a:prstClr val="black"/>
                </a:solidFill>
                <a:effectLst/>
                <a:uLnTx/>
                <a:uFillTx/>
                <a:latin typeface="Calibri Light"/>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16</a:t>
            </a:fld>
            <a:endParaRPr kumimoji="0" lang="en-US" altLang="en-US" sz="1200" b="0" i="0" u="none" strike="noStrike" kern="1200" cap="none" spc="0" normalizeH="0" baseline="0" noProof="0">
              <a:ln>
                <a:noFill/>
              </a:ln>
              <a:solidFill>
                <a:prstClr val="black"/>
              </a:solidFill>
              <a:effectLst/>
              <a:uLnTx/>
              <a:uFillTx/>
              <a:latin typeface="Calibri Light"/>
              <a:ea typeface="+mn-ea"/>
              <a:cs typeface="+mn-cs"/>
            </a:endParaRPr>
          </a:p>
        </p:txBody>
      </p:sp>
      <p:sp>
        <p:nvSpPr>
          <p:cNvPr id="24577" name="Text Box 1"/>
          <p:cNvSpPr txBox="1">
            <a:spLocks noGrp="1" noRot="1" noChangeAspect="1" noChangeArrowheads="1"/>
          </p:cNvSpPr>
          <p:nvPr>
            <p:ph type="sldImg"/>
          </p:nvPr>
        </p:nvSpPr>
        <p:spPr bwMode="auto">
          <a:xfrm>
            <a:off x="384175" y="685800"/>
            <a:ext cx="6081713" cy="34210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78463" cy="41068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210613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2"/>
          <p:cNvSpPr>
            <a:spLocks noGrp="1" noChangeArrowheads="1"/>
          </p:cNvSpPr>
          <p:nvPr>
            <p:ph type="sldNum"/>
          </p:nvPr>
        </p:nvSpPr>
        <p:spPr>
          <a:ln/>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61FF835F-C933-1D4F-A207-D013BE1505AE}" type="slidenum">
              <a:rPr kumimoji="0" lang="en-US" altLang="en-US" sz="1200" b="0" i="0" u="none" strike="noStrike" kern="1200" cap="none" spc="0" normalizeH="0" baseline="0" noProof="0">
                <a:ln>
                  <a:noFill/>
                </a:ln>
                <a:solidFill>
                  <a:prstClr val="black"/>
                </a:solidFill>
                <a:effectLst/>
                <a:uLnTx/>
                <a:uFillTx/>
                <a:latin typeface="Calibri Light"/>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17</a:t>
            </a:fld>
            <a:endParaRPr kumimoji="0" lang="en-US" altLang="en-US" sz="1200" b="0" i="0" u="none" strike="noStrike" kern="1200" cap="none" spc="0" normalizeH="0" baseline="0" noProof="0">
              <a:ln>
                <a:noFill/>
              </a:ln>
              <a:solidFill>
                <a:prstClr val="black"/>
              </a:solidFill>
              <a:effectLst/>
              <a:uLnTx/>
              <a:uFillTx/>
              <a:latin typeface="Calibri Light"/>
              <a:ea typeface="+mn-ea"/>
              <a:cs typeface="+mn-cs"/>
            </a:endParaRPr>
          </a:p>
        </p:txBody>
      </p:sp>
      <p:sp>
        <p:nvSpPr>
          <p:cNvPr id="24577" name="Text Box 1"/>
          <p:cNvSpPr txBox="1">
            <a:spLocks noGrp="1" noRot="1" noChangeAspect="1" noChangeArrowheads="1"/>
          </p:cNvSpPr>
          <p:nvPr>
            <p:ph type="sldImg"/>
          </p:nvPr>
        </p:nvSpPr>
        <p:spPr bwMode="auto">
          <a:xfrm>
            <a:off x="384175" y="685800"/>
            <a:ext cx="6081713" cy="34210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78463" cy="41068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122148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2"/>
          <p:cNvSpPr>
            <a:spLocks noGrp="1" noChangeArrowheads="1"/>
          </p:cNvSpPr>
          <p:nvPr>
            <p:ph type="sldNum"/>
          </p:nvPr>
        </p:nvSpPr>
        <p:spPr>
          <a:ln/>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61FF835F-C933-1D4F-A207-D013BE1505AE}" type="slidenum">
              <a:rPr kumimoji="0" lang="en-US" altLang="en-US" sz="1200" b="0" i="0" u="none" strike="noStrike" kern="1200" cap="none" spc="0" normalizeH="0" baseline="0" noProof="0">
                <a:ln>
                  <a:noFill/>
                </a:ln>
                <a:solidFill>
                  <a:prstClr val="black"/>
                </a:solidFill>
                <a:effectLst/>
                <a:uLnTx/>
                <a:uFillTx/>
                <a:latin typeface="Calibri Light"/>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18</a:t>
            </a:fld>
            <a:endParaRPr kumimoji="0" lang="en-US" altLang="en-US" sz="1200" b="0" i="0" u="none" strike="noStrike" kern="1200" cap="none" spc="0" normalizeH="0" baseline="0" noProof="0">
              <a:ln>
                <a:noFill/>
              </a:ln>
              <a:solidFill>
                <a:prstClr val="black"/>
              </a:solidFill>
              <a:effectLst/>
              <a:uLnTx/>
              <a:uFillTx/>
              <a:latin typeface="Calibri Light"/>
              <a:ea typeface="+mn-ea"/>
              <a:cs typeface="+mn-cs"/>
            </a:endParaRPr>
          </a:p>
        </p:txBody>
      </p:sp>
      <p:sp>
        <p:nvSpPr>
          <p:cNvPr id="24577" name="Text Box 1"/>
          <p:cNvSpPr txBox="1">
            <a:spLocks noGrp="1" noRot="1" noChangeAspect="1" noChangeArrowheads="1"/>
          </p:cNvSpPr>
          <p:nvPr>
            <p:ph type="sldImg"/>
          </p:nvPr>
        </p:nvSpPr>
        <p:spPr bwMode="auto">
          <a:xfrm>
            <a:off x="384175" y="685800"/>
            <a:ext cx="6081713" cy="34210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78463" cy="41068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17255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2"/>
          <p:cNvSpPr>
            <a:spLocks noGrp="1" noChangeArrowheads="1"/>
          </p:cNvSpPr>
          <p:nvPr>
            <p:ph type="sldNum"/>
          </p:nvPr>
        </p:nvSpPr>
        <p:spPr>
          <a:ln/>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61FF835F-C933-1D4F-A207-D013BE1505AE}" type="slidenum">
              <a:rPr kumimoji="0" lang="en-US" altLang="en-US" sz="1200" b="0" i="0" u="none" strike="noStrike" kern="1200" cap="none" spc="0" normalizeH="0" baseline="0" noProof="0">
                <a:ln>
                  <a:noFill/>
                </a:ln>
                <a:solidFill>
                  <a:prstClr val="black"/>
                </a:solidFill>
                <a:effectLst/>
                <a:uLnTx/>
                <a:uFillTx/>
                <a:latin typeface="Calibri Light"/>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19</a:t>
            </a:fld>
            <a:endParaRPr kumimoji="0" lang="en-US" altLang="en-US" sz="1200" b="0" i="0" u="none" strike="noStrike" kern="1200" cap="none" spc="0" normalizeH="0" baseline="0" noProof="0">
              <a:ln>
                <a:noFill/>
              </a:ln>
              <a:solidFill>
                <a:prstClr val="black"/>
              </a:solidFill>
              <a:effectLst/>
              <a:uLnTx/>
              <a:uFillTx/>
              <a:latin typeface="Calibri Light"/>
              <a:ea typeface="+mn-ea"/>
              <a:cs typeface="+mn-cs"/>
            </a:endParaRPr>
          </a:p>
        </p:txBody>
      </p:sp>
      <p:sp>
        <p:nvSpPr>
          <p:cNvPr id="24577" name="Text Box 1"/>
          <p:cNvSpPr txBox="1">
            <a:spLocks noGrp="1" noRot="1" noChangeAspect="1" noChangeArrowheads="1"/>
          </p:cNvSpPr>
          <p:nvPr>
            <p:ph type="sldImg"/>
          </p:nvPr>
        </p:nvSpPr>
        <p:spPr bwMode="auto">
          <a:xfrm>
            <a:off x="384175" y="685800"/>
            <a:ext cx="6081713" cy="34210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78463" cy="41068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1027524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Light"/>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3929214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Light"/>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3763065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Light"/>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560515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Light"/>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32344883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9AC111C7-DECE-4EBB-BC40-F47B449B41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42720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422BFEA-F8FF-4916-B688-F46C3410FD8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9596"/>
          <a:stretch/>
        </p:blipFill>
        <p:spPr>
          <a:xfrm>
            <a:off x="0" y="0"/>
            <a:ext cx="12192000" cy="6858000"/>
          </a:xfrm>
          <a:prstGeom prst="rect">
            <a:avLst/>
          </a:prstGeom>
        </p:spPr>
      </p:pic>
    </p:spTree>
    <p:extLst>
      <p:ext uri="{BB962C8B-B14F-4D97-AF65-F5344CB8AC3E}">
        <p14:creationId xmlns:p14="http://schemas.microsoft.com/office/powerpoint/2010/main" val="2188272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270B0846-0662-4C54-A11C-E408A5ACED6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798" b="4798"/>
          <a:stretch/>
        </p:blipFill>
        <p:spPr>
          <a:xfrm>
            <a:off x="0" y="-1"/>
            <a:ext cx="12192000" cy="6858001"/>
          </a:xfrm>
          <a:prstGeom prst="rect">
            <a:avLst/>
          </a:prstGeom>
        </p:spPr>
      </p:pic>
    </p:spTree>
    <p:extLst>
      <p:ext uri="{BB962C8B-B14F-4D97-AF65-F5344CB8AC3E}">
        <p14:creationId xmlns:p14="http://schemas.microsoft.com/office/powerpoint/2010/main" val="2537640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F8FBF7D-505C-43D9-99E6-8956932949C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9596"/>
          <a:stretch/>
        </p:blipFill>
        <p:spPr>
          <a:xfrm>
            <a:off x="0" y="0"/>
            <a:ext cx="12192000" cy="6858000"/>
          </a:xfrm>
          <a:prstGeom prst="rect">
            <a:avLst/>
          </a:prstGeom>
        </p:spPr>
      </p:pic>
    </p:spTree>
    <p:extLst>
      <p:ext uri="{BB962C8B-B14F-4D97-AF65-F5344CB8AC3E}">
        <p14:creationId xmlns:p14="http://schemas.microsoft.com/office/powerpoint/2010/main" val="2691978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C724AF59-D4DD-4E28-AED4-0D7A2547E4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9596"/>
          <a:stretch/>
        </p:blipFill>
        <p:spPr>
          <a:xfrm>
            <a:off x="0" y="0"/>
            <a:ext cx="12192000" cy="6858000"/>
          </a:xfrm>
          <a:prstGeom prst="rect">
            <a:avLst/>
          </a:prstGeom>
        </p:spPr>
      </p:pic>
    </p:spTree>
    <p:extLst>
      <p:ext uri="{BB962C8B-B14F-4D97-AF65-F5344CB8AC3E}">
        <p14:creationId xmlns:p14="http://schemas.microsoft.com/office/powerpoint/2010/main" val="1967550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7DE45AC7-BFEE-4393-A543-5C17DA3115E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9596"/>
          <a:stretch/>
        </p:blipFill>
        <p:spPr>
          <a:xfrm>
            <a:off x="0" y="0"/>
            <a:ext cx="12192000" cy="6858000"/>
          </a:xfrm>
          <a:prstGeom prst="rect">
            <a:avLst/>
          </a:prstGeom>
        </p:spPr>
      </p:pic>
    </p:spTree>
    <p:extLst>
      <p:ext uri="{BB962C8B-B14F-4D97-AF65-F5344CB8AC3E}">
        <p14:creationId xmlns:p14="http://schemas.microsoft.com/office/powerpoint/2010/main" val="3894720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F51D36C9-9C2D-4E9E-B5E6-4BBC74D4958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774" b="4774"/>
          <a:stretch/>
        </p:blipFill>
        <p:spPr>
          <a:xfrm>
            <a:off x="0" y="0"/>
            <a:ext cx="12185606" cy="6858000"/>
          </a:xfrm>
          <a:prstGeom prst="rect">
            <a:avLst/>
          </a:prstGeom>
        </p:spPr>
      </p:pic>
    </p:spTree>
    <p:extLst>
      <p:ext uri="{BB962C8B-B14F-4D97-AF65-F5344CB8AC3E}">
        <p14:creationId xmlns:p14="http://schemas.microsoft.com/office/powerpoint/2010/main" val="565327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EFD3AEF0-7E1E-46E4-8A11-7BCF5B9B0A6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9596"/>
          <a:stretch/>
        </p:blipFill>
        <p:spPr>
          <a:xfrm>
            <a:off x="0" y="0"/>
            <a:ext cx="12192000" cy="6858000"/>
          </a:xfrm>
          <a:prstGeom prst="rect">
            <a:avLst/>
          </a:prstGeom>
        </p:spPr>
      </p:pic>
    </p:spTree>
    <p:extLst>
      <p:ext uri="{BB962C8B-B14F-4D97-AF65-F5344CB8AC3E}">
        <p14:creationId xmlns:p14="http://schemas.microsoft.com/office/powerpoint/2010/main" val="2028280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E7A59D9A-E419-4C3F-8369-5FEB69C9F3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02324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96313A9-1147-40ED-82AB-22C5B9EFB43B}"/>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125A1A16-07FC-46A2-856F-11A645D63A95}"/>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806BABE2-956D-42C1-9563-1D3C428D2E19}"/>
              </a:ext>
            </a:extLst>
          </p:cNvPr>
          <p:cNvSpPr>
            <a:spLocks noGrp="1"/>
          </p:cNvSpPr>
          <p:nvPr>
            <p:ph type="dt" sz="half" idx="10"/>
          </p:nvPr>
        </p:nvSpPr>
        <p:spPr/>
        <p:txBody>
          <a:bodyPr/>
          <a:lstStyle/>
          <a:p>
            <a:fld id="{3CE283E4-195D-4BBA-95D7-4822CDC08C7F}" type="datetimeFigureOut">
              <a:rPr lang="zh-CN" altLang="en-US" smtClean="0"/>
              <a:t>2018/8/23</a:t>
            </a:fld>
            <a:endParaRPr lang="zh-CN" altLang="en-US"/>
          </a:p>
        </p:txBody>
      </p:sp>
      <p:sp>
        <p:nvSpPr>
          <p:cNvPr id="5" name="页脚占位符 4">
            <a:extLst>
              <a:ext uri="{FF2B5EF4-FFF2-40B4-BE49-F238E27FC236}">
                <a16:creationId xmlns:a16="http://schemas.microsoft.com/office/drawing/2014/main" id="{6707E4E9-5880-450E-BF87-E89ED73295C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BF53189-B68A-4FB1-B267-BC83165F0847}"/>
              </a:ext>
            </a:extLst>
          </p:cNvPr>
          <p:cNvSpPr>
            <a:spLocks noGrp="1"/>
          </p:cNvSpPr>
          <p:nvPr>
            <p:ph type="sldNum" sz="quarter" idx="12"/>
          </p:nvPr>
        </p:nvSpPr>
        <p:spPr/>
        <p:txBody>
          <a:bodyPr/>
          <a:lstStyle/>
          <a:p>
            <a:fld id="{1C81E3F3-FBF2-4692-9055-F0C0385E1401}" type="slidenum">
              <a:rPr lang="zh-CN" altLang="en-US" smtClean="0"/>
              <a:t>‹#›</a:t>
            </a:fld>
            <a:endParaRPr lang="zh-CN" altLang="en-US"/>
          </a:p>
        </p:txBody>
      </p:sp>
    </p:spTree>
    <p:extLst>
      <p:ext uri="{BB962C8B-B14F-4D97-AF65-F5344CB8AC3E}">
        <p14:creationId xmlns:p14="http://schemas.microsoft.com/office/powerpoint/2010/main" val="513469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4092C51-2E2F-464F-B777-1D1AC1007220}"/>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282C9CE0-5B22-4765-8693-0719F5DFD1AE}"/>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3D81DA2-5F5D-4D4D-8CBF-A569DDFE30FC}"/>
              </a:ext>
            </a:extLst>
          </p:cNvPr>
          <p:cNvSpPr>
            <a:spLocks noGrp="1"/>
          </p:cNvSpPr>
          <p:nvPr>
            <p:ph type="dt" sz="half" idx="10"/>
          </p:nvPr>
        </p:nvSpPr>
        <p:spPr/>
        <p:txBody>
          <a:bodyPr/>
          <a:lstStyle/>
          <a:p>
            <a:fld id="{3CE283E4-195D-4BBA-95D7-4822CDC08C7F}" type="datetimeFigureOut">
              <a:rPr lang="zh-CN" altLang="en-US" smtClean="0"/>
              <a:t>2018/8/23</a:t>
            </a:fld>
            <a:endParaRPr lang="zh-CN" altLang="en-US"/>
          </a:p>
        </p:txBody>
      </p:sp>
      <p:sp>
        <p:nvSpPr>
          <p:cNvPr id="5" name="页脚占位符 4">
            <a:extLst>
              <a:ext uri="{FF2B5EF4-FFF2-40B4-BE49-F238E27FC236}">
                <a16:creationId xmlns:a16="http://schemas.microsoft.com/office/drawing/2014/main" id="{6F760BEE-AF76-40D3-828C-E276D1D7412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FE8C95B-6747-4A1B-B7EA-5CF838F44E16}"/>
              </a:ext>
            </a:extLst>
          </p:cNvPr>
          <p:cNvSpPr>
            <a:spLocks noGrp="1"/>
          </p:cNvSpPr>
          <p:nvPr>
            <p:ph type="sldNum" sz="quarter" idx="12"/>
          </p:nvPr>
        </p:nvSpPr>
        <p:spPr/>
        <p:txBody>
          <a:bodyPr/>
          <a:lstStyle/>
          <a:p>
            <a:fld id="{1C81E3F3-FBF2-4692-9055-F0C0385E1401}" type="slidenum">
              <a:rPr lang="zh-CN" altLang="en-US" smtClean="0"/>
              <a:t>‹#›</a:t>
            </a:fld>
            <a:endParaRPr lang="zh-CN" altLang="en-US"/>
          </a:p>
        </p:txBody>
      </p:sp>
    </p:spTree>
    <p:extLst>
      <p:ext uri="{BB962C8B-B14F-4D97-AF65-F5344CB8AC3E}">
        <p14:creationId xmlns:p14="http://schemas.microsoft.com/office/powerpoint/2010/main" val="5854070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eneral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59794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ny History">
    <p:spTree>
      <p:nvGrpSpPr>
        <p:cNvPr id="1" name=""/>
        <p:cNvGrpSpPr/>
        <p:nvPr/>
      </p:nvGrpSpPr>
      <p:grpSpPr>
        <a:xfrm>
          <a:off x="0" y="0"/>
          <a:ext cx="0" cy="0"/>
          <a:chOff x="0" y="0"/>
          <a:chExt cx="0" cy="0"/>
        </a:xfrm>
      </p:grpSpPr>
      <p:sp>
        <p:nvSpPr>
          <p:cNvPr id="32" name="Picture Placeholder 13"/>
          <p:cNvSpPr>
            <a:spLocks noGrp="1"/>
          </p:cNvSpPr>
          <p:nvPr>
            <p:ph type="pic" sz="quarter" idx="14"/>
          </p:nvPr>
        </p:nvSpPr>
        <p:spPr>
          <a:xfrm>
            <a:off x="6333869" y="3491227"/>
            <a:ext cx="4733253" cy="2191386"/>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24214432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lium_Break">
    <p:spTree>
      <p:nvGrpSpPr>
        <p:cNvPr id="1" name=""/>
        <p:cNvGrpSpPr/>
        <p:nvPr/>
      </p:nvGrpSpPr>
      <p:grpSpPr>
        <a:xfrm>
          <a:off x="0" y="0"/>
          <a:ext cx="0" cy="0"/>
          <a:chOff x="0" y="0"/>
          <a:chExt cx="0" cy="0"/>
        </a:xfrm>
      </p:grpSpPr>
      <p:sp>
        <p:nvSpPr>
          <p:cNvPr id="22" name="Picture Placeholder 21"/>
          <p:cNvSpPr>
            <a:spLocks noGrp="1"/>
          </p:cNvSpPr>
          <p:nvPr>
            <p:ph type="pic" sz="quarter" idx="14"/>
          </p:nvPr>
        </p:nvSpPr>
        <p:spPr>
          <a:xfrm>
            <a:off x="6534742" y="52345"/>
            <a:ext cx="5545842" cy="6745671"/>
          </a:xfrm>
          <a:custGeom>
            <a:avLst/>
            <a:gdLst>
              <a:gd name="connsiteX0" fmla="*/ 490691 w 11088796"/>
              <a:gd name="connsiteY0" fmla="*/ 11756903 h 13491341"/>
              <a:gd name="connsiteX1" fmla="*/ 733817 w 11088796"/>
              <a:gd name="connsiteY1" fmla="*/ 11837830 h 13491341"/>
              <a:gd name="connsiteX2" fmla="*/ 1808437 w 11088796"/>
              <a:gd name="connsiteY2" fmla="*/ 12656501 h 13491341"/>
              <a:gd name="connsiteX3" fmla="*/ 1856663 w 11088796"/>
              <a:gd name="connsiteY3" fmla="*/ 13306044 h 13491341"/>
              <a:gd name="connsiteX4" fmla="*/ 1236430 w 11088796"/>
              <a:gd name="connsiteY4" fmla="*/ 13407341 h 13491341"/>
              <a:gd name="connsiteX5" fmla="*/ 161810 w 11088796"/>
              <a:gd name="connsiteY5" fmla="*/ 12588671 h 13491341"/>
              <a:gd name="connsiteX6" fmla="*/ 97910 w 11088796"/>
              <a:gd name="connsiteY6" fmla="*/ 11966183 h 13491341"/>
              <a:gd name="connsiteX7" fmla="*/ 490691 w 11088796"/>
              <a:gd name="connsiteY7" fmla="*/ 11756903 h 13491341"/>
              <a:gd name="connsiteX8" fmla="*/ 1287637 w 11088796"/>
              <a:gd name="connsiteY8" fmla="*/ 10710803 h 13491341"/>
              <a:gd name="connsiteX9" fmla="*/ 1523741 w 11088796"/>
              <a:gd name="connsiteY9" fmla="*/ 10800947 h 13491341"/>
              <a:gd name="connsiteX10" fmla="*/ 2598361 w 11088796"/>
              <a:gd name="connsiteY10" fmla="*/ 11619618 h 13491341"/>
              <a:gd name="connsiteX11" fmla="*/ 2667707 w 11088796"/>
              <a:gd name="connsiteY11" fmla="*/ 12241437 h 13491341"/>
              <a:gd name="connsiteX12" fmla="*/ 2049794 w 11088796"/>
              <a:gd name="connsiteY12" fmla="*/ 12339687 h 13491341"/>
              <a:gd name="connsiteX13" fmla="*/ 975175 w 11088796"/>
              <a:gd name="connsiteY13" fmla="*/ 11521017 h 13491341"/>
              <a:gd name="connsiteX14" fmla="*/ 908953 w 11088796"/>
              <a:gd name="connsiteY14" fmla="*/ 10901578 h 13491341"/>
              <a:gd name="connsiteX15" fmla="*/ 1287637 w 11088796"/>
              <a:gd name="connsiteY15" fmla="*/ 10710803 h 13491341"/>
              <a:gd name="connsiteX16" fmla="*/ 1721569 w 11088796"/>
              <a:gd name="connsiteY16" fmla="*/ 9334566 h 13491341"/>
              <a:gd name="connsiteX17" fmla="*/ 1947183 w 11088796"/>
              <a:gd name="connsiteY17" fmla="*/ 9405678 h 13491341"/>
              <a:gd name="connsiteX18" fmla="*/ 3834230 w 11088796"/>
              <a:gd name="connsiteY18" fmla="*/ 10843275 h 13491341"/>
              <a:gd name="connsiteX19" fmla="*/ 3878894 w 11088796"/>
              <a:gd name="connsiteY19" fmla="*/ 11451101 h 13491341"/>
              <a:gd name="connsiteX20" fmla="*/ 3262230 w 11088796"/>
              <a:gd name="connsiteY20" fmla="*/ 11594106 h 13491341"/>
              <a:gd name="connsiteX21" fmla="*/ 1375183 w 11088796"/>
              <a:gd name="connsiteY21" fmla="*/ 10156508 h 13491341"/>
              <a:gd name="connsiteX22" fmla="*/ 1349316 w 11088796"/>
              <a:gd name="connsiteY22" fmla="*/ 9524008 h 13491341"/>
              <a:gd name="connsiteX23" fmla="*/ 1721569 w 11088796"/>
              <a:gd name="connsiteY23" fmla="*/ 9334566 h 13491341"/>
              <a:gd name="connsiteX24" fmla="*/ 2101387 w 11088796"/>
              <a:gd name="connsiteY24" fmla="*/ 7936576 h 13491341"/>
              <a:gd name="connsiteX25" fmla="*/ 2344041 w 11088796"/>
              <a:gd name="connsiteY25" fmla="*/ 8020670 h 13491341"/>
              <a:gd name="connsiteX26" fmla="*/ 5052676 w 11088796"/>
              <a:gd name="connsiteY26" fmla="*/ 10084172 h 13491341"/>
              <a:gd name="connsiteX27" fmla="*/ 5120124 w 11088796"/>
              <a:gd name="connsiteY27" fmla="*/ 10709361 h 13491341"/>
              <a:gd name="connsiteX28" fmla="*/ 4480668 w 11088796"/>
              <a:gd name="connsiteY28" fmla="*/ 10835011 h 13491341"/>
              <a:gd name="connsiteX29" fmla="*/ 1772034 w 11088796"/>
              <a:gd name="connsiteY29" fmla="*/ 8771509 h 13491341"/>
              <a:gd name="connsiteX30" fmla="*/ 1723383 w 11088796"/>
              <a:gd name="connsiteY30" fmla="*/ 8121644 h 13491341"/>
              <a:gd name="connsiteX31" fmla="*/ 2101387 w 11088796"/>
              <a:gd name="connsiteY31" fmla="*/ 7936576 h 13491341"/>
              <a:gd name="connsiteX32" fmla="*/ 1945410 w 11088796"/>
              <a:gd name="connsiteY32" fmla="*/ 6115309 h 13491341"/>
              <a:gd name="connsiteX33" fmla="*/ 2188908 w 11088796"/>
              <a:gd name="connsiteY33" fmla="*/ 6197004 h 13491341"/>
              <a:gd name="connsiteX34" fmla="*/ 6859286 w 11088796"/>
              <a:gd name="connsiteY34" fmla="*/ 9755006 h 13491341"/>
              <a:gd name="connsiteX35" fmla="*/ 6889502 w 11088796"/>
              <a:gd name="connsiteY35" fmla="*/ 10387978 h 13491341"/>
              <a:gd name="connsiteX36" fmla="*/ 6287266 w 11088796"/>
              <a:gd name="connsiteY36" fmla="*/ 10505862 h 13491341"/>
              <a:gd name="connsiteX37" fmla="*/ 1616888 w 11088796"/>
              <a:gd name="connsiteY37" fmla="*/ 6947860 h 13491341"/>
              <a:gd name="connsiteX38" fmla="*/ 1551927 w 11088796"/>
              <a:gd name="connsiteY38" fmla="*/ 6321692 h 13491341"/>
              <a:gd name="connsiteX39" fmla="*/ 1945410 w 11088796"/>
              <a:gd name="connsiteY39" fmla="*/ 6115309 h 13491341"/>
              <a:gd name="connsiteX40" fmla="*/ 1120711 w 11088796"/>
              <a:gd name="connsiteY40" fmla="*/ 3826332 h 13491341"/>
              <a:gd name="connsiteX41" fmla="*/ 1362501 w 11088796"/>
              <a:gd name="connsiteY41" fmla="*/ 3910611 h 13491341"/>
              <a:gd name="connsiteX42" fmla="*/ 9297658 w 11088796"/>
              <a:gd name="connsiteY42" fmla="*/ 9955798 h 13491341"/>
              <a:gd name="connsiteX43" fmla="*/ 9344772 w 11088796"/>
              <a:gd name="connsiteY43" fmla="*/ 10560687 h 13491341"/>
              <a:gd name="connsiteX44" fmla="*/ 8749084 w 11088796"/>
              <a:gd name="connsiteY44" fmla="*/ 10675877 h 13491341"/>
              <a:gd name="connsiteX45" fmla="*/ 813928 w 11088796"/>
              <a:gd name="connsiteY45" fmla="*/ 4630689 h 13491341"/>
              <a:gd name="connsiteX46" fmla="*/ 744971 w 11088796"/>
              <a:gd name="connsiteY46" fmla="*/ 4009160 h 13491341"/>
              <a:gd name="connsiteX47" fmla="*/ 1120711 w 11088796"/>
              <a:gd name="connsiteY47" fmla="*/ 3826332 h 13491341"/>
              <a:gd name="connsiteX48" fmla="*/ 4227254 w 11088796"/>
              <a:gd name="connsiteY48" fmla="*/ 2790686 h 13491341"/>
              <a:gd name="connsiteX49" fmla="*/ 4454070 w 11088796"/>
              <a:gd name="connsiteY49" fmla="*/ 2860658 h 13491341"/>
              <a:gd name="connsiteX50" fmla="*/ 9475564 w 11088796"/>
              <a:gd name="connsiteY50" fmla="*/ 6686148 h 13491341"/>
              <a:gd name="connsiteX51" fmla="*/ 9504938 w 11088796"/>
              <a:gd name="connsiteY51" fmla="*/ 7321320 h 13491341"/>
              <a:gd name="connsiteX52" fmla="*/ 8903564 w 11088796"/>
              <a:gd name="connsiteY52" fmla="*/ 7436978 h 13491341"/>
              <a:gd name="connsiteX53" fmla="*/ 3882070 w 11088796"/>
              <a:gd name="connsiteY53" fmla="*/ 3611488 h 13491341"/>
              <a:gd name="connsiteX54" fmla="*/ 3837020 w 11088796"/>
              <a:gd name="connsiteY54" fmla="*/ 3003370 h 13491341"/>
              <a:gd name="connsiteX55" fmla="*/ 4227254 w 11088796"/>
              <a:gd name="connsiteY55" fmla="*/ 2790686 h 13491341"/>
              <a:gd name="connsiteX56" fmla="*/ 5978286 w 11088796"/>
              <a:gd name="connsiteY56" fmla="*/ 2454748 h 13491341"/>
              <a:gd name="connsiteX57" fmla="*/ 6213830 w 11088796"/>
              <a:gd name="connsiteY57" fmla="*/ 2544466 h 13491341"/>
              <a:gd name="connsiteX58" fmla="*/ 9303674 w 11088796"/>
              <a:gd name="connsiteY58" fmla="*/ 4898383 h 13491341"/>
              <a:gd name="connsiteX59" fmla="*/ 9350860 w 11088796"/>
              <a:gd name="connsiteY59" fmla="*/ 5503319 h 13491341"/>
              <a:gd name="connsiteX60" fmla="*/ 8755108 w 11088796"/>
              <a:gd name="connsiteY60" fmla="*/ 5618451 h 13491341"/>
              <a:gd name="connsiteX61" fmla="*/ 5665264 w 11088796"/>
              <a:gd name="connsiteY61" fmla="*/ 3264535 h 13491341"/>
              <a:gd name="connsiteX62" fmla="*/ 5596232 w 11088796"/>
              <a:gd name="connsiteY62" fmla="*/ 2642955 h 13491341"/>
              <a:gd name="connsiteX63" fmla="*/ 5978286 w 11088796"/>
              <a:gd name="connsiteY63" fmla="*/ 2454748 h 13491341"/>
              <a:gd name="connsiteX64" fmla="*/ 1124504 w 11088796"/>
              <a:gd name="connsiteY64" fmla="*/ 2113497 h 13491341"/>
              <a:gd name="connsiteX65" fmla="*/ 1366063 w 11088796"/>
              <a:gd name="connsiteY65" fmla="*/ 2195470 h 13491341"/>
              <a:gd name="connsiteX66" fmla="*/ 10938820 w 11088796"/>
              <a:gd name="connsiteY66" fmla="*/ 9488219 h 13491341"/>
              <a:gd name="connsiteX67" fmla="*/ 10982418 w 11088796"/>
              <a:gd name="connsiteY67" fmla="*/ 10098117 h 13491341"/>
              <a:gd name="connsiteX68" fmla="*/ 10366800 w 11088796"/>
              <a:gd name="connsiteY68" fmla="*/ 10239076 h 13491341"/>
              <a:gd name="connsiteX69" fmla="*/ 794043 w 11088796"/>
              <a:gd name="connsiteY69" fmla="*/ 2946327 h 13491341"/>
              <a:gd name="connsiteX70" fmla="*/ 744627 w 11088796"/>
              <a:gd name="connsiteY70" fmla="*/ 2298728 h 13491341"/>
              <a:gd name="connsiteX71" fmla="*/ 1124504 w 11088796"/>
              <a:gd name="connsiteY71" fmla="*/ 2113497 h 13491341"/>
              <a:gd name="connsiteX72" fmla="*/ 7356102 w 11088796"/>
              <a:gd name="connsiteY72" fmla="*/ 1797588 h 13491341"/>
              <a:gd name="connsiteX73" fmla="*/ 7581448 w 11088796"/>
              <a:gd name="connsiteY73" fmla="*/ 1868497 h 13491341"/>
              <a:gd name="connsiteX74" fmla="*/ 9593352 w 11088796"/>
              <a:gd name="connsiteY74" fmla="*/ 3401213 h 13491341"/>
              <a:gd name="connsiteX75" fmla="*/ 9637536 w 11088796"/>
              <a:gd name="connsiteY75" fmla="*/ 4008670 h 13491341"/>
              <a:gd name="connsiteX76" fmla="*/ 9021352 w 11088796"/>
              <a:gd name="connsiteY76" fmla="*/ 4152044 h 13491341"/>
              <a:gd name="connsiteX77" fmla="*/ 7009448 w 11088796"/>
              <a:gd name="connsiteY77" fmla="*/ 2619328 h 13491341"/>
              <a:gd name="connsiteX78" fmla="*/ 6984064 w 11088796"/>
              <a:gd name="connsiteY78" fmla="*/ 1987194 h 13491341"/>
              <a:gd name="connsiteX79" fmla="*/ 7356102 w 11088796"/>
              <a:gd name="connsiteY79" fmla="*/ 1797588 h 13491341"/>
              <a:gd name="connsiteX80" fmla="*/ 8626238 w 11088796"/>
              <a:gd name="connsiteY80" fmla="*/ 1077861 h 13491341"/>
              <a:gd name="connsiteX81" fmla="*/ 8867664 w 11088796"/>
              <a:gd name="connsiteY81" fmla="*/ 1161018 h 13491341"/>
              <a:gd name="connsiteX82" fmla="*/ 9942284 w 11088796"/>
              <a:gd name="connsiteY82" fmla="*/ 1979689 h 13491341"/>
              <a:gd name="connsiteX83" fmla="*/ 10009308 w 11088796"/>
              <a:gd name="connsiteY83" fmla="*/ 2604557 h 13491341"/>
              <a:gd name="connsiteX84" fmla="*/ 9370276 w 11088796"/>
              <a:gd name="connsiteY84" fmla="*/ 2730530 h 13491341"/>
              <a:gd name="connsiteX85" fmla="*/ 8295656 w 11088796"/>
              <a:gd name="connsiteY85" fmla="*/ 1911858 h 13491341"/>
              <a:gd name="connsiteX86" fmla="*/ 8250554 w 11088796"/>
              <a:gd name="connsiteY86" fmla="*/ 1264696 h 13491341"/>
              <a:gd name="connsiteX87" fmla="*/ 8626238 w 11088796"/>
              <a:gd name="connsiteY87" fmla="*/ 1077861 h 13491341"/>
              <a:gd name="connsiteX88" fmla="*/ 9447378 w 11088796"/>
              <a:gd name="connsiteY88" fmla="*/ 1 h 13491341"/>
              <a:gd name="connsiteX89" fmla="*/ 9689796 w 11088796"/>
              <a:gd name="connsiteY89" fmla="*/ 81858 h 13491341"/>
              <a:gd name="connsiteX90" fmla="*/ 10764416 w 11088796"/>
              <a:gd name="connsiteY90" fmla="*/ 900529 h 13491341"/>
              <a:gd name="connsiteX91" fmla="*/ 10812642 w 11088796"/>
              <a:gd name="connsiteY91" fmla="*/ 1550070 h 13491341"/>
              <a:gd name="connsiteX92" fmla="*/ 10192408 w 11088796"/>
              <a:gd name="connsiteY92" fmla="*/ 1651368 h 13491341"/>
              <a:gd name="connsiteX93" fmla="*/ 9117788 w 11088796"/>
              <a:gd name="connsiteY93" fmla="*/ 832697 h 13491341"/>
              <a:gd name="connsiteX94" fmla="*/ 9053888 w 11088796"/>
              <a:gd name="connsiteY94" fmla="*/ 210211 h 13491341"/>
              <a:gd name="connsiteX95" fmla="*/ 9447378 w 11088796"/>
              <a:gd name="connsiteY95" fmla="*/ 1 h 13491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11088796" h="13491341">
                <a:moveTo>
                  <a:pt x="490691" y="11756903"/>
                </a:moveTo>
                <a:cubicBezTo>
                  <a:pt x="576640" y="11756478"/>
                  <a:pt x="661187" y="11782498"/>
                  <a:pt x="733817" y="11837830"/>
                </a:cubicBezTo>
                <a:cubicBezTo>
                  <a:pt x="733817" y="11837830"/>
                  <a:pt x="733817" y="11837830"/>
                  <a:pt x="1808437" y="12656501"/>
                </a:cubicBezTo>
                <a:cubicBezTo>
                  <a:pt x="2002119" y="12804053"/>
                  <a:pt x="2020477" y="13091014"/>
                  <a:pt x="1856663" y="13306044"/>
                </a:cubicBezTo>
                <a:cubicBezTo>
                  <a:pt x="1708962" y="13499922"/>
                  <a:pt x="1430112" y="13554893"/>
                  <a:pt x="1236430" y="13407341"/>
                </a:cubicBezTo>
                <a:cubicBezTo>
                  <a:pt x="1236430" y="13407341"/>
                  <a:pt x="1236430" y="13407341"/>
                  <a:pt x="161810" y="12588671"/>
                </a:cubicBezTo>
                <a:cubicBezTo>
                  <a:pt x="-31872" y="12441120"/>
                  <a:pt x="-49792" y="12160062"/>
                  <a:pt x="97910" y="11966183"/>
                </a:cubicBezTo>
                <a:cubicBezTo>
                  <a:pt x="200294" y="11831790"/>
                  <a:pt x="347442" y="11757613"/>
                  <a:pt x="490691" y="11756903"/>
                </a:cubicBezTo>
                <a:close/>
                <a:moveTo>
                  <a:pt x="1287637" y="10710803"/>
                </a:moveTo>
                <a:cubicBezTo>
                  <a:pt x="1369716" y="10715457"/>
                  <a:pt x="1451110" y="10745615"/>
                  <a:pt x="1523741" y="10800947"/>
                </a:cubicBezTo>
                <a:cubicBezTo>
                  <a:pt x="1523741" y="10800947"/>
                  <a:pt x="1523741" y="10800947"/>
                  <a:pt x="2598361" y="11619618"/>
                </a:cubicBezTo>
                <a:cubicBezTo>
                  <a:pt x="2792042" y="11767170"/>
                  <a:pt x="2832808" y="12024717"/>
                  <a:pt x="2667707" y="12241437"/>
                </a:cubicBezTo>
                <a:cubicBezTo>
                  <a:pt x="2521245" y="12433688"/>
                  <a:pt x="2243477" y="12487239"/>
                  <a:pt x="2049794" y="12339687"/>
                </a:cubicBezTo>
                <a:cubicBezTo>
                  <a:pt x="2049794" y="12339687"/>
                  <a:pt x="2049794" y="12339687"/>
                  <a:pt x="975175" y="11521017"/>
                </a:cubicBezTo>
                <a:cubicBezTo>
                  <a:pt x="781493" y="11373465"/>
                  <a:pt x="762492" y="11093830"/>
                  <a:pt x="908953" y="10901578"/>
                </a:cubicBezTo>
                <a:cubicBezTo>
                  <a:pt x="1012143" y="10766128"/>
                  <a:pt x="1150840" y="10703045"/>
                  <a:pt x="1287637" y="10710803"/>
                </a:cubicBezTo>
                <a:close/>
                <a:moveTo>
                  <a:pt x="1721569" y="9334566"/>
                </a:moveTo>
                <a:cubicBezTo>
                  <a:pt x="1803463" y="9333793"/>
                  <a:pt x="1882852" y="9356669"/>
                  <a:pt x="1947183" y="9405678"/>
                </a:cubicBezTo>
                <a:cubicBezTo>
                  <a:pt x="1947183" y="9405678"/>
                  <a:pt x="1947183" y="9405678"/>
                  <a:pt x="3834230" y="10843275"/>
                </a:cubicBezTo>
                <a:cubicBezTo>
                  <a:pt x="4005780" y="10973966"/>
                  <a:pt x="4026594" y="11257225"/>
                  <a:pt x="3878894" y="11451101"/>
                </a:cubicBezTo>
                <a:cubicBezTo>
                  <a:pt x="3712398" y="11669653"/>
                  <a:pt x="3433780" y="11724797"/>
                  <a:pt x="3262230" y="11594106"/>
                </a:cubicBezTo>
                <a:cubicBezTo>
                  <a:pt x="3262230" y="11594106"/>
                  <a:pt x="3262230" y="11594106"/>
                  <a:pt x="1375183" y="10156508"/>
                </a:cubicBezTo>
                <a:cubicBezTo>
                  <a:pt x="1203633" y="10025818"/>
                  <a:pt x="1182818" y="9742560"/>
                  <a:pt x="1349316" y="9524008"/>
                </a:cubicBezTo>
                <a:cubicBezTo>
                  <a:pt x="1441628" y="9402835"/>
                  <a:pt x="1585080" y="9335855"/>
                  <a:pt x="1721569" y="9334566"/>
                </a:cubicBezTo>
                <a:close/>
                <a:moveTo>
                  <a:pt x="2101387" y="7936576"/>
                </a:moveTo>
                <a:cubicBezTo>
                  <a:pt x="2186631" y="7938355"/>
                  <a:pt x="2271321" y="7965270"/>
                  <a:pt x="2344041" y="8020670"/>
                </a:cubicBezTo>
                <a:cubicBezTo>
                  <a:pt x="2344041" y="8020670"/>
                  <a:pt x="2344041" y="8020670"/>
                  <a:pt x="5052676" y="10084172"/>
                </a:cubicBezTo>
                <a:cubicBezTo>
                  <a:pt x="5246596" y="10231905"/>
                  <a:pt x="5267826" y="10515482"/>
                  <a:pt x="5120124" y="10709361"/>
                </a:cubicBezTo>
                <a:cubicBezTo>
                  <a:pt x="4953624" y="10927915"/>
                  <a:pt x="4674590" y="10982744"/>
                  <a:pt x="4480668" y="10835011"/>
                </a:cubicBezTo>
                <a:cubicBezTo>
                  <a:pt x="4480668" y="10835011"/>
                  <a:pt x="4480668" y="10835011"/>
                  <a:pt x="1772034" y="8771509"/>
                </a:cubicBezTo>
                <a:cubicBezTo>
                  <a:pt x="1578113" y="8623776"/>
                  <a:pt x="1556883" y="8340198"/>
                  <a:pt x="1723383" y="8121644"/>
                </a:cubicBezTo>
                <a:cubicBezTo>
                  <a:pt x="1815697" y="8000470"/>
                  <a:pt x="1959313" y="7933611"/>
                  <a:pt x="2101387" y="7936576"/>
                </a:cubicBezTo>
                <a:close/>
                <a:moveTo>
                  <a:pt x="1945410" y="6115309"/>
                </a:moveTo>
                <a:cubicBezTo>
                  <a:pt x="2031653" y="6115412"/>
                  <a:pt x="2116421" y="6141783"/>
                  <a:pt x="2188908" y="6197004"/>
                </a:cubicBezTo>
                <a:cubicBezTo>
                  <a:pt x="2188908" y="6197004"/>
                  <a:pt x="2188908" y="6197004"/>
                  <a:pt x="6859286" y="9755006"/>
                </a:cubicBezTo>
                <a:cubicBezTo>
                  <a:pt x="7052586" y="9902268"/>
                  <a:pt x="7052554" y="10173950"/>
                  <a:pt x="6889502" y="10387978"/>
                </a:cubicBezTo>
                <a:cubicBezTo>
                  <a:pt x="6742488" y="10580955"/>
                  <a:pt x="6480566" y="10653123"/>
                  <a:pt x="6287266" y="10505862"/>
                </a:cubicBezTo>
                <a:cubicBezTo>
                  <a:pt x="6287266" y="10505862"/>
                  <a:pt x="6287266" y="10505862"/>
                  <a:pt x="1616888" y="6947860"/>
                </a:cubicBezTo>
                <a:cubicBezTo>
                  <a:pt x="1423588" y="6800599"/>
                  <a:pt x="1404912" y="6514668"/>
                  <a:pt x="1551927" y="6321692"/>
                </a:cubicBezTo>
                <a:cubicBezTo>
                  <a:pt x="1653834" y="6187921"/>
                  <a:pt x="1801671" y="6115135"/>
                  <a:pt x="1945410" y="6115309"/>
                </a:cubicBezTo>
                <a:close/>
                <a:moveTo>
                  <a:pt x="1120711" y="3826332"/>
                </a:moveTo>
                <a:cubicBezTo>
                  <a:pt x="1205571" y="3828346"/>
                  <a:pt x="1289952" y="3855341"/>
                  <a:pt x="1362501" y="3910611"/>
                </a:cubicBezTo>
                <a:cubicBezTo>
                  <a:pt x="1362501" y="3910611"/>
                  <a:pt x="1362501" y="3910611"/>
                  <a:pt x="9297658" y="9955798"/>
                </a:cubicBezTo>
                <a:cubicBezTo>
                  <a:pt x="9491122" y="10103183"/>
                  <a:pt x="9491234" y="10368433"/>
                  <a:pt x="9344772" y="10560687"/>
                </a:cubicBezTo>
                <a:cubicBezTo>
                  <a:pt x="9179666" y="10777410"/>
                  <a:pt x="8942548" y="10823263"/>
                  <a:pt x="8749084" y="10675877"/>
                </a:cubicBezTo>
                <a:cubicBezTo>
                  <a:pt x="8749084" y="10675877"/>
                  <a:pt x="8749084" y="10675877"/>
                  <a:pt x="813928" y="4630689"/>
                </a:cubicBezTo>
                <a:cubicBezTo>
                  <a:pt x="620463" y="4483305"/>
                  <a:pt x="579867" y="4225882"/>
                  <a:pt x="744971" y="4009160"/>
                </a:cubicBezTo>
                <a:cubicBezTo>
                  <a:pt x="836511" y="3889001"/>
                  <a:pt x="979277" y="3822972"/>
                  <a:pt x="1120711" y="3826332"/>
                </a:cubicBezTo>
                <a:close/>
                <a:moveTo>
                  <a:pt x="4227254" y="2790686"/>
                </a:moveTo>
                <a:cubicBezTo>
                  <a:pt x="4310200" y="2788659"/>
                  <a:pt x="4389662" y="2811590"/>
                  <a:pt x="4454070" y="2860658"/>
                </a:cubicBezTo>
                <a:cubicBezTo>
                  <a:pt x="4454070" y="2860658"/>
                  <a:pt x="4454070" y="2860658"/>
                  <a:pt x="9475564" y="6686148"/>
                </a:cubicBezTo>
                <a:cubicBezTo>
                  <a:pt x="9647320" y="6816995"/>
                  <a:pt x="9671436" y="7102770"/>
                  <a:pt x="9504938" y="7321320"/>
                </a:cubicBezTo>
                <a:cubicBezTo>
                  <a:pt x="9357238" y="7515197"/>
                  <a:pt x="9075320" y="7567825"/>
                  <a:pt x="8903564" y="7436978"/>
                </a:cubicBezTo>
                <a:cubicBezTo>
                  <a:pt x="8903564" y="7436978"/>
                  <a:pt x="8903564" y="7436978"/>
                  <a:pt x="3882070" y="3611488"/>
                </a:cubicBezTo>
                <a:cubicBezTo>
                  <a:pt x="3710313" y="3480640"/>
                  <a:pt x="3689321" y="3197246"/>
                  <a:pt x="3837020" y="3003370"/>
                </a:cubicBezTo>
                <a:cubicBezTo>
                  <a:pt x="3941082" y="2866775"/>
                  <a:pt x="4089010" y="2794065"/>
                  <a:pt x="4227254" y="2790686"/>
                </a:cubicBezTo>
                <a:close/>
                <a:moveTo>
                  <a:pt x="5978286" y="2454748"/>
                </a:moveTo>
                <a:cubicBezTo>
                  <a:pt x="6060956" y="2459853"/>
                  <a:pt x="6142436" y="2490076"/>
                  <a:pt x="6213830" y="2544466"/>
                </a:cubicBezTo>
                <a:cubicBezTo>
                  <a:pt x="6213830" y="2544466"/>
                  <a:pt x="6213830" y="2544466"/>
                  <a:pt x="9303674" y="4898383"/>
                </a:cubicBezTo>
                <a:cubicBezTo>
                  <a:pt x="9497180" y="5045798"/>
                  <a:pt x="9515962" y="5286598"/>
                  <a:pt x="9350860" y="5503319"/>
                </a:cubicBezTo>
                <a:cubicBezTo>
                  <a:pt x="9204398" y="5695570"/>
                  <a:pt x="8948614" y="5765868"/>
                  <a:pt x="8755108" y="5618451"/>
                </a:cubicBezTo>
                <a:cubicBezTo>
                  <a:pt x="8755108" y="5618451"/>
                  <a:pt x="8755108" y="5618451"/>
                  <a:pt x="5665264" y="3264535"/>
                </a:cubicBezTo>
                <a:cubicBezTo>
                  <a:pt x="5474880" y="3119496"/>
                  <a:pt x="5449770" y="2835207"/>
                  <a:pt x="5596232" y="2642955"/>
                </a:cubicBezTo>
                <a:cubicBezTo>
                  <a:pt x="5699420" y="2507505"/>
                  <a:pt x="5840504" y="2446239"/>
                  <a:pt x="5978286" y="2454748"/>
                </a:cubicBezTo>
                <a:close/>
                <a:moveTo>
                  <a:pt x="1124504" y="2113497"/>
                </a:moveTo>
                <a:cubicBezTo>
                  <a:pt x="1210071" y="2114841"/>
                  <a:pt x="1294642" y="2141060"/>
                  <a:pt x="1366063" y="2195470"/>
                </a:cubicBezTo>
                <a:cubicBezTo>
                  <a:pt x="1366063" y="2195470"/>
                  <a:pt x="1366063" y="2195470"/>
                  <a:pt x="10938820" y="9488219"/>
                </a:cubicBezTo>
                <a:cubicBezTo>
                  <a:pt x="11132398" y="9635692"/>
                  <a:pt x="11129432" y="9905139"/>
                  <a:pt x="10982418" y="10098117"/>
                </a:cubicBezTo>
                <a:cubicBezTo>
                  <a:pt x="10819366" y="10312145"/>
                  <a:pt x="10560378" y="10386547"/>
                  <a:pt x="10366800" y="10239076"/>
                </a:cubicBezTo>
                <a:cubicBezTo>
                  <a:pt x="10366800" y="10239076"/>
                  <a:pt x="10366800" y="10239076"/>
                  <a:pt x="794043" y="2946327"/>
                </a:cubicBezTo>
                <a:cubicBezTo>
                  <a:pt x="603587" y="2801233"/>
                  <a:pt x="581575" y="2512756"/>
                  <a:pt x="744627" y="2298728"/>
                </a:cubicBezTo>
                <a:cubicBezTo>
                  <a:pt x="836511" y="2178117"/>
                  <a:pt x="981892" y="2111258"/>
                  <a:pt x="1124504" y="2113497"/>
                </a:cubicBezTo>
                <a:close/>
                <a:moveTo>
                  <a:pt x="7356102" y="1797588"/>
                </a:moveTo>
                <a:cubicBezTo>
                  <a:pt x="7437918" y="1796756"/>
                  <a:pt x="7517214" y="1819562"/>
                  <a:pt x="7581448" y="1868497"/>
                </a:cubicBezTo>
                <a:cubicBezTo>
                  <a:pt x="7581448" y="1868497"/>
                  <a:pt x="7581448" y="1868497"/>
                  <a:pt x="9593352" y="3401213"/>
                </a:cubicBezTo>
                <a:cubicBezTo>
                  <a:pt x="9764644" y="3531709"/>
                  <a:pt x="9785234" y="3814795"/>
                  <a:pt x="9637536" y="4008670"/>
                </a:cubicBezTo>
                <a:cubicBezTo>
                  <a:pt x="9471038" y="4227222"/>
                  <a:pt x="9192646" y="4282538"/>
                  <a:pt x="9021352" y="4152044"/>
                </a:cubicBezTo>
                <a:cubicBezTo>
                  <a:pt x="9021352" y="4152044"/>
                  <a:pt x="9021352" y="4152044"/>
                  <a:pt x="7009448" y="2619328"/>
                </a:cubicBezTo>
                <a:cubicBezTo>
                  <a:pt x="6838156" y="2488833"/>
                  <a:pt x="6817566" y="2205746"/>
                  <a:pt x="6984064" y="1987194"/>
                </a:cubicBezTo>
                <a:cubicBezTo>
                  <a:pt x="7076376" y="1866022"/>
                  <a:pt x="7219740" y="1798975"/>
                  <a:pt x="7356102" y="1797588"/>
                </a:cubicBezTo>
                <a:close/>
                <a:moveTo>
                  <a:pt x="8626238" y="1077861"/>
                </a:moveTo>
                <a:cubicBezTo>
                  <a:pt x="8710866" y="1079170"/>
                  <a:pt x="8795034" y="1105687"/>
                  <a:pt x="8867664" y="1161018"/>
                </a:cubicBezTo>
                <a:cubicBezTo>
                  <a:pt x="8867664" y="1161018"/>
                  <a:pt x="8867664" y="1161018"/>
                  <a:pt x="9942284" y="1979689"/>
                </a:cubicBezTo>
                <a:cubicBezTo>
                  <a:pt x="10135964" y="2127242"/>
                  <a:pt x="10157008" y="2410678"/>
                  <a:pt x="10009308" y="2604557"/>
                </a:cubicBezTo>
                <a:cubicBezTo>
                  <a:pt x="9842808" y="2823111"/>
                  <a:pt x="9563958" y="2878081"/>
                  <a:pt x="9370276" y="2730530"/>
                </a:cubicBezTo>
                <a:cubicBezTo>
                  <a:pt x="9370276" y="2730530"/>
                  <a:pt x="9370276" y="2730530"/>
                  <a:pt x="8295656" y="1911858"/>
                </a:cubicBezTo>
                <a:cubicBezTo>
                  <a:pt x="8101974" y="1764307"/>
                  <a:pt x="8084054" y="1483251"/>
                  <a:pt x="8250554" y="1264696"/>
                </a:cubicBezTo>
                <a:cubicBezTo>
                  <a:pt x="8342868" y="1143522"/>
                  <a:pt x="8485190" y="1075680"/>
                  <a:pt x="8626238" y="1077861"/>
                </a:cubicBezTo>
                <a:close/>
                <a:moveTo>
                  <a:pt x="9447378" y="1"/>
                </a:moveTo>
                <a:cubicBezTo>
                  <a:pt x="9532998" y="9"/>
                  <a:pt x="9617166" y="26526"/>
                  <a:pt x="9689796" y="81858"/>
                </a:cubicBezTo>
                <a:cubicBezTo>
                  <a:pt x="9689796" y="81858"/>
                  <a:pt x="9689796" y="81858"/>
                  <a:pt x="10764416" y="900529"/>
                </a:cubicBezTo>
                <a:cubicBezTo>
                  <a:pt x="10958096" y="1048080"/>
                  <a:pt x="10979140" y="1331516"/>
                  <a:pt x="10812642" y="1550070"/>
                </a:cubicBezTo>
                <a:cubicBezTo>
                  <a:pt x="10664940" y="1743949"/>
                  <a:pt x="10386090" y="1798919"/>
                  <a:pt x="10192408" y="1651368"/>
                </a:cubicBezTo>
                <a:cubicBezTo>
                  <a:pt x="10192408" y="1651368"/>
                  <a:pt x="10192408" y="1651368"/>
                  <a:pt x="9117788" y="832697"/>
                </a:cubicBezTo>
                <a:cubicBezTo>
                  <a:pt x="8924106" y="685146"/>
                  <a:pt x="8906186" y="404090"/>
                  <a:pt x="9053888" y="210211"/>
                </a:cubicBezTo>
                <a:cubicBezTo>
                  <a:pt x="9157950" y="73615"/>
                  <a:pt x="9304680" y="-11"/>
                  <a:pt x="9447378" y="1"/>
                </a:cubicBezTo>
                <a:close/>
              </a:path>
            </a:pathLst>
          </a:custGeom>
          <a:effectLst/>
        </p:spPr>
        <p:txBody>
          <a:bodyPr wrap="square">
            <a:no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16955065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lium_Break_BLACK">
    <p:bg>
      <p:bgPr>
        <a:solidFill>
          <a:srgbClr val="000000"/>
        </a:solidFill>
        <a:effectLst/>
      </p:bgPr>
    </p:bg>
    <p:spTree>
      <p:nvGrpSpPr>
        <p:cNvPr id="1" name=""/>
        <p:cNvGrpSpPr/>
        <p:nvPr/>
      </p:nvGrpSpPr>
      <p:grpSpPr>
        <a:xfrm>
          <a:off x="0" y="0"/>
          <a:ext cx="0" cy="0"/>
          <a:chOff x="0" y="0"/>
          <a:chExt cx="0" cy="0"/>
        </a:xfrm>
      </p:grpSpPr>
      <p:sp>
        <p:nvSpPr>
          <p:cNvPr id="22" name="Picture Placeholder 21"/>
          <p:cNvSpPr>
            <a:spLocks noGrp="1"/>
          </p:cNvSpPr>
          <p:nvPr>
            <p:ph type="pic" sz="quarter" idx="14"/>
          </p:nvPr>
        </p:nvSpPr>
        <p:spPr>
          <a:xfrm>
            <a:off x="6534742" y="52345"/>
            <a:ext cx="5545842" cy="6745671"/>
          </a:xfrm>
          <a:custGeom>
            <a:avLst/>
            <a:gdLst>
              <a:gd name="connsiteX0" fmla="*/ 490691 w 11088796"/>
              <a:gd name="connsiteY0" fmla="*/ 11756903 h 13491341"/>
              <a:gd name="connsiteX1" fmla="*/ 733817 w 11088796"/>
              <a:gd name="connsiteY1" fmla="*/ 11837830 h 13491341"/>
              <a:gd name="connsiteX2" fmla="*/ 1808437 w 11088796"/>
              <a:gd name="connsiteY2" fmla="*/ 12656501 h 13491341"/>
              <a:gd name="connsiteX3" fmla="*/ 1856663 w 11088796"/>
              <a:gd name="connsiteY3" fmla="*/ 13306044 h 13491341"/>
              <a:gd name="connsiteX4" fmla="*/ 1236430 w 11088796"/>
              <a:gd name="connsiteY4" fmla="*/ 13407341 h 13491341"/>
              <a:gd name="connsiteX5" fmla="*/ 161810 w 11088796"/>
              <a:gd name="connsiteY5" fmla="*/ 12588671 h 13491341"/>
              <a:gd name="connsiteX6" fmla="*/ 97910 w 11088796"/>
              <a:gd name="connsiteY6" fmla="*/ 11966183 h 13491341"/>
              <a:gd name="connsiteX7" fmla="*/ 490691 w 11088796"/>
              <a:gd name="connsiteY7" fmla="*/ 11756903 h 13491341"/>
              <a:gd name="connsiteX8" fmla="*/ 1287637 w 11088796"/>
              <a:gd name="connsiteY8" fmla="*/ 10710803 h 13491341"/>
              <a:gd name="connsiteX9" fmla="*/ 1523741 w 11088796"/>
              <a:gd name="connsiteY9" fmla="*/ 10800947 h 13491341"/>
              <a:gd name="connsiteX10" fmla="*/ 2598361 w 11088796"/>
              <a:gd name="connsiteY10" fmla="*/ 11619618 h 13491341"/>
              <a:gd name="connsiteX11" fmla="*/ 2667707 w 11088796"/>
              <a:gd name="connsiteY11" fmla="*/ 12241437 h 13491341"/>
              <a:gd name="connsiteX12" fmla="*/ 2049794 w 11088796"/>
              <a:gd name="connsiteY12" fmla="*/ 12339687 h 13491341"/>
              <a:gd name="connsiteX13" fmla="*/ 975175 w 11088796"/>
              <a:gd name="connsiteY13" fmla="*/ 11521017 h 13491341"/>
              <a:gd name="connsiteX14" fmla="*/ 908953 w 11088796"/>
              <a:gd name="connsiteY14" fmla="*/ 10901578 h 13491341"/>
              <a:gd name="connsiteX15" fmla="*/ 1287637 w 11088796"/>
              <a:gd name="connsiteY15" fmla="*/ 10710803 h 13491341"/>
              <a:gd name="connsiteX16" fmla="*/ 1721569 w 11088796"/>
              <a:gd name="connsiteY16" fmla="*/ 9334566 h 13491341"/>
              <a:gd name="connsiteX17" fmla="*/ 1947183 w 11088796"/>
              <a:gd name="connsiteY17" fmla="*/ 9405678 h 13491341"/>
              <a:gd name="connsiteX18" fmla="*/ 3834230 w 11088796"/>
              <a:gd name="connsiteY18" fmla="*/ 10843275 h 13491341"/>
              <a:gd name="connsiteX19" fmla="*/ 3878894 w 11088796"/>
              <a:gd name="connsiteY19" fmla="*/ 11451101 h 13491341"/>
              <a:gd name="connsiteX20" fmla="*/ 3262230 w 11088796"/>
              <a:gd name="connsiteY20" fmla="*/ 11594106 h 13491341"/>
              <a:gd name="connsiteX21" fmla="*/ 1375183 w 11088796"/>
              <a:gd name="connsiteY21" fmla="*/ 10156508 h 13491341"/>
              <a:gd name="connsiteX22" fmla="*/ 1349316 w 11088796"/>
              <a:gd name="connsiteY22" fmla="*/ 9524008 h 13491341"/>
              <a:gd name="connsiteX23" fmla="*/ 1721569 w 11088796"/>
              <a:gd name="connsiteY23" fmla="*/ 9334566 h 13491341"/>
              <a:gd name="connsiteX24" fmla="*/ 2101387 w 11088796"/>
              <a:gd name="connsiteY24" fmla="*/ 7936576 h 13491341"/>
              <a:gd name="connsiteX25" fmla="*/ 2344041 w 11088796"/>
              <a:gd name="connsiteY25" fmla="*/ 8020670 h 13491341"/>
              <a:gd name="connsiteX26" fmla="*/ 5052676 w 11088796"/>
              <a:gd name="connsiteY26" fmla="*/ 10084172 h 13491341"/>
              <a:gd name="connsiteX27" fmla="*/ 5120124 w 11088796"/>
              <a:gd name="connsiteY27" fmla="*/ 10709361 h 13491341"/>
              <a:gd name="connsiteX28" fmla="*/ 4480668 w 11088796"/>
              <a:gd name="connsiteY28" fmla="*/ 10835011 h 13491341"/>
              <a:gd name="connsiteX29" fmla="*/ 1772034 w 11088796"/>
              <a:gd name="connsiteY29" fmla="*/ 8771509 h 13491341"/>
              <a:gd name="connsiteX30" fmla="*/ 1723383 w 11088796"/>
              <a:gd name="connsiteY30" fmla="*/ 8121644 h 13491341"/>
              <a:gd name="connsiteX31" fmla="*/ 2101387 w 11088796"/>
              <a:gd name="connsiteY31" fmla="*/ 7936576 h 13491341"/>
              <a:gd name="connsiteX32" fmla="*/ 1945410 w 11088796"/>
              <a:gd name="connsiteY32" fmla="*/ 6115309 h 13491341"/>
              <a:gd name="connsiteX33" fmla="*/ 2188908 w 11088796"/>
              <a:gd name="connsiteY33" fmla="*/ 6197004 h 13491341"/>
              <a:gd name="connsiteX34" fmla="*/ 6859286 w 11088796"/>
              <a:gd name="connsiteY34" fmla="*/ 9755006 h 13491341"/>
              <a:gd name="connsiteX35" fmla="*/ 6889502 w 11088796"/>
              <a:gd name="connsiteY35" fmla="*/ 10387978 h 13491341"/>
              <a:gd name="connsiteX36" fmla="*/ 6287266 w 11088796"/>
              <a:gd name="connsiteY36" fmla="*/ 10505862 h 13491341"/>
              <a:gd name="connsiteX37" fmla="*/ 1616888 w 11088796"/>
              <a:gd name="connsiteY37" fmla="*/ 6947860 h 13491341"/>
              <a:gd name="connsiteX38" fmla="*/ 1551927 w 11088796"/>
              <a:gd name="connsiteY38" fmla="*/ 6321692 h 13491341"/>
              <a:gd name="connsiteX39" fmla="*/ 1945410 w 11088796"/>
              <a:gd name="connsiteY39" fmla="*/ 6115309 h 13491341"/>
              <a:gd name="connsiteX40" fmla="*/ 1120711 w 11088796"/>
              <a:gd name="connsiteY40" fmla="*/ 3826332 h 13491341"/>
              <a:gd name="connsiteX41" fmla="*/ 1362501 w 11088796"/>
              <a:gd name="connsiteY41" fmla="*/ 3910611 h 13491341"/>
              <a:gd name="connsiteX42" fmla="*/ 9297658 w 11088796"/>
              <a:gd name="connsiteY42" fmla="*/ 9955798 h 13491341"/>
              <a:gd name="connsiteX43" fmla="*/ 9344772 w 11088796"/>
              <a:gd name="connsiteY43" fmla="*/ 10560687 h 13491341"/>
              <a:gd name="connsiteX44" fmla="*/ 8749084 w 11088796"/>
              <a:gd name="connsiteY44" fmla="*/ 10675877 h 13491341"/>
              <a:gd name="connsiteX45" fmla="*/ 813928 w 11088796"/>
              <a:gd name="connsiteY45" fmla="*/ 4630689 h 13491341"/>
              <a:gd name="connsiteX46" fmla="*/ 744971 w 11088796"/>
              <a:gd name="connsiteY46" fmla="*/ 4009160 h 13491341"/>
              <a:gd name="connsiteX47" fmla="*/ 1120711 w 11088796"/>
              <a:gd name="connsiteY47" fmla="*/ 3826332 h 13491341"/>
              <a:gd name="connsiteX48" fmla="*/ 4227254 w 11088796"/>
              <a:gd name="connsiteY48" fmla="*/ 2790686 h 13491341"/>
              <a:gd name="connsiteX49" fmla="*/ 4454070 w 11088796"/>
              <a:gd name="connsiteY49" fmla="*/ 2860658 h 13491341"/>
              <a:gd name="connsiteX50" fmla="*/ 9475564 w 11088796"/>
              <a:gd name="connsiteY50" fmla="*/ 6686148 h 13491341"/>
              <a:gd name="connsiteX51" fmla="*/ 9504938 w 11088796"/>
              <a:gd name="connsiteY51" fmla="*/ 7321320 h 13491341"/>
              <a:gd name="connsiteX52" fmla="*/ 8903564 w 11088796"/>
              <a:gd name="connsiteY52" fmla="*/ 7436978 h 13491341"/>
              <a:gd name="connsiteX53" fmla="*/ 3882070 w 11088796"/>
              <a:gd name="connsiteY53" fmla="*/ 3611488 h 13491341"/>
              <a:gd name="connsiteX54" fmla="*/ 3837020 w 11088796"/>
              <a:gd name="connsiteY54" fmla="*/ 3003370 h 13491341"/>
              <a:gd name="connsiteX55" fmla="*/ 4227254 w 11088796"/>
              <a:gd name="connsiteY55" fmla="*/ 2790686 h 13491341"/>
              <a:gd name="connsiteX56" fmla="*/ 5978286 w 11088796"/>
              <a:gd name="connsiteY56" fmla="*/ 2454748 h 13491341"/>
              <a:gd name="connsiteX57" fmla="*/ 6213830 w 11088796"/>
              <a:gd name="connsiteY57" fmla="*/ 2544466 h 13491341"/>
              <a:gd name="connsiteX58" fmla="*/ 9303674 w 11088796"/>
              <a:gd name="connsiteY58" fmla="*/ 4898383 h 13491341"/>
              <a:gd name="connsiteX59" fmla="*/ 9350860 w 11088796"/>
              <a:gd name="connsiteY59" fmla="*/ 5503319 h 13491341"/>
              <a:gd name="connsiteX60" fmla="*/ 8755108 w 11088796"/>
              <a:gd name="connsiteY60" fmla="*/ 5618451 h 13491341"/>
              <a:gd name="connsiteX61" fmla="*/ 5665264 w 11088796"/>
              <a:gd name="connsiteY61" fmla="*/ 3264535 h 13491341"/>
              <a:gd name="connsiteX62" fmla="*/ 5596232 w 11088796"/>
              <a:gd name="connsiteY62" fmla="*/ 2642955 h 13491341"/>
              <a:gd name="connsiteX63" fmla="*/ 5978286 w 11088796"/>
              <a:gd name="connsiteY63" fmla="*/ 2454748 h 13491341"/>
              <a:gd name="connsiteX64" fmla="*/ 1124504 w 11088796"/>
              <a:gd name="connsiteY64" fmla="*/ 2113497 h 13491341"/>
              <a:gd name="connsiteX65" fmla="*/ 1366063 w 11088796"/>
              <a:gd name="connsiteY65" fmla="*/ 2195470 h 13491341"/>
              <a:gd name="connsiteX66" fmla="*/ 10938820 w 11088796"/>
              <a:gd name="connsiteY66" fmla="*/ 9488219 h 13491341"/>
              <a:gd name="connsiteX67" fmla="*/ 10982418 w 11088796"/>
              <a:gd name="connsiteY67" fmla="*/ 10098117 h 13491341"/>
              <a:gd name="connsiteX68" fmla="*/ 10366800 w 11088796"/>
              <a:gd name="connsiteY68" fmla="*/ 10239076 h 13491341"/>
              <a:gd name="connsiteX69" fmla="*/ 794043 w 11088796"/>
              <a:gd name="connsiteY69" fmla="*/ 2946327 h 13491341"/>
              <a:gd name="connsiteX70" fmla="*/ 744627 w 11088796"/>
              <a:gd name="connsiteY70" fmla="*/ 2298728 h 13491341"/>
              <a:gd name="connsiteX71" fmla="*/ 1124504 w 11088796"/>
              <a:gd name="connsiteY71" fmla="*/ 2113497 h 13491341"/>
              <a:gd name="connsiteX72" fmla="*/ 7356102 w 11088796"/>
              <a:gd name="connsiteY72" fmla="*/ 1797588 h 13491341"/>
              <a:gd name="connsiteX73" fmla="*/ 7581448 w 11088796"/>
              <a:gd name="connsiteY73" fmla="*/ 1868497 h 13491341"/>
              <a:gd name="connsiteX74" fmla="*/ 9593352 w 11088796"/>
              <a:gd name="connsiteY74" fmla="*/ 3401213 h 13491341"/>
              <a:gd name="connsiteX75" fmla="*/ 9637536 w 11088796"/>
              <a:gd name="connsiteY75" fmla="*/ 4008670 h 13491341"/>
              <a:gd name="connsiteX76" fmla="*/ 9021352 w 11088796"/>
              <a:gd name="connsiteY76" fmla="*/ 4152044 h 13491341"/>
              <a:gd name="connsiteX77" fmla="*/ 7009448 w 11088796"/>
              <a:gd name="connsiteY77" fmla="*/ 2619328 h 13491341"/>
              <a:gd name="connsiteX78" fmla="*/ 6984064 w 11088796"/>
              <a:gd name="connsiteY78" fmla="*/ 1987194 h 13491341"/>
              <a:gd name="connsiteX79" fmla="*/ 7356102 w 11088796"/>
              <a:gd name="connsiteY79" fmla="*/ 1797588 h 13491341"/>
              <a:gd name="connsiteX80" fmla="*/ 8626238 w 11088796"/>
              <a:gd name="connsiteY80" fmla="*/ 1077861 h 13491341"/>
              <a:gd name="connsiteX81" fmla="*/ 8867664 w 11088796"/>
              <a:gd name="connsiteY81" fmla="*/ 1161018 h 13491341"/>
              <a:gd name="connsiteX82" fmla="*/ 9942284 w 11088796"/>
              <a:gd name="connsiteY82" fmla="*/ 1979689 h 13491341"/>
              <a:gd name="connsiteX83" fmla="*/ 10009308 w 11088796"/>
              <a:gd name="connsiteY83" fmla="*/ 2604557 h 13491341"/>
              <a:gd name="connsiteX84" fmla="*/ 9370276 w 11088796"/>
              <a:gd name="connsiteY84" fmla="*/ 2730530 h 13491341"/>
              <a:gd name="connsiteX85" fmla="*/ 8295656 w 11088796"/>
              <a:gd name="connsiteY85" fmla="*/ 1911858 h 13491341"/>
              <a:gd name="connsiteX86" fmla="*/ 8250554 w 11088796"/>
              <a:gd name="connsiteY86" fmla="*/ 1264696 h 13491341"/>
              <a:gd name="connsiteX87" fmla="*/ 8626238 w 11088796"/>
              <a:gd name="connsiteY87" fmla="*/ 1077861 h 13491341"/>
              <a:gd name="connsiteX88" fmla="*/ 9447378 w 11088796"/>
              <a:gd name="connsiteY88" fmla="*/ 1 h 13491341"/>
              <a:gd name="connsiteX89" fmla="*/ 9689796 w 11088796"/>
              <a:gd name="connsiteY89" fmla="*/ 81858 h 13491341"/>
              <a:gd name="connsiteX90" fmla="*/ 10764416 w 11088796"/>
              <a:gd name="connsiteY90" fmla="*/ 900529 h 13491341"/>
              <a:gd name="connsiteX91" fmla="*/ 10812642 w 11088796"/>
              <a:gd name="connsiteY91" fmla="*/ 1550070 h 13491341"/>
              <a:gd name="connsiteX92" fmla="*/ 10192408 w 11088796"/>
              <a:gd name="connsiteY92" fmla="*/ 1651368 h 13491341"/>
              <a:gd name="connsiteX93" fmla="*/ 9117788 w 11088796"/>
              <a:gd name="connsiteY93" fmla="*/ 832697 h 13491341"/>
              <a:gd name="connsiteX94" fmla="*/ 9053888 w 11088796"/>
              <a:gd name="connsiteY94" fmla="*/ 210211 h 13491341"/>
              <a:gd name="connsiteX95" fmla="*/ 9447378 w 11088796"/>
              <a:gd name="connsiteY95" fmla="*/ 1 h 13491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11088796" h="13491341">
                <a:moveTo>
                  <a:pt x="490691" y="11756903"/>
                </a:moveTo>
                <a:cubicBezTo>
                  <a:pt x="576640" y="11756478"/>
                  <a:pt x="661187" y="11782498"/>
                  <a:pt x="733817" y="11837830"/>
                </a:cubicBezTo>
                <a:cubicBezTo>
                  <a:pt x="733817" y="11837830"/>
                  <a:pt x="733817" y="11837830"/>
                  <a:pt x="1808437" y="12656501"/>
                </a:cubicBezTo>
                <a:cubicBezTo>
                  <a:pt x="2002119" y="12804053"/>
                  <a:pt x="2020477" y="13091014"/>
                  <a:pt x="1856663" y="13306044"/>
                </a:cubicBezTo>
                <a:cubicBezTo>
                  <a:pt x="1708962" y="13499922"/>
                  <a:pt x="1430112" y="13554893"/>
                  <a:pt x="1236430" y="13407341"/>
                </a:cubicBezTo>
                <a:cubicBezTo>
                  <a:pt x="1236430" y="13407341"/>
                  <a:pt x="1236430" y="13407341"/>
                  <a:pt x="161810" y="12588671"/>
                </a:cubicBezTo>
                <a:cubicBezTo>
                  <a:pt x="-31872" y="12441120"/>
                  <a:pt x="-49792" y="12160062"/>
                  <a:pt x="97910" y="11966183"/>
                </a:cubicBezTo>
                <a:cubicBezTo>
                  <a:pt x="200294" y="11831790"/>
                  <a:pt x="347442" y="11757613"/>
                  <a:pt x="490691" y="11756903"/>
                </a:cubicBezTo>
                <a:close/>
                <a:moveTo>
                  <a:pt x="1287637" y="10710803"/>
                </a:moveTo>
                <a:cubicBezTo>
                  <a:pt x="1369716" y="10715457"/>
                  <a:pt x="1451110" y="10745615"/>
                  <a:pt x="1523741" y="10800947"/>
                </a:cubicBezTo>
                <a:cubicBezTo>
                  <a:pt x="1523741" y="10800947"/>
                  <a:pt x="1523741" y="10800947"/>
                  <a:pt x="2598361" y="11619618"/>
                </a:cubicBezTo>
                <a:cubicBezTo>
                  <a:pt x="2792042" y="11767170"/>
                  <a:pt x="2832808" y="12024717"/>
                  <a:pt x="2667707" y="12241437"/>
                </a:cubicBezTo>
                <a:cubicBezTo>
                  <a:pt x="2521245" y="12433688"/>
                  <a:pt x="2243477" y="12487239"/>
                  <a:pt x="2049794" y="12339687"/>
                </a:cubicBezTo>
                <a:cubicBezTo>
                  <a:pt x="2049794" y="12339687"/>
                  <a:pt x="2049794" y="12339687"/>
                  <a:pt x="975175" y="11521017"/>
                </a:cubicBezTo>
                <a:cubicBezTo>
                  <a:pt x="781493" y="11373465"/>
                  <a:pt x="762492" y="11093830"/>
                  <a:pt x="908953" y="10901578"/>
                </a:cubicBezTo>
                <a:cubicBezTo>
                  <a:pt x="1012143" y="10766128"/>
                  <a:pt x="1150840" y="10703045"/>
                  <a:pt x="1287637" y="10710803"/>
                </a:cubicBezTo>
                <a:close/>
                <a:moveTo>
                  <a:pt x="1721569" y="9334566"/>
                </a:moveTo>
                <a:cubicBezTo>
                  <a:pt x="1803463" y="9333793"/>
                  <a:pt x="1882852" y="9356669"/>
                  <a:pt x="1947183" y="9405678"/>
                </a:cubicBezTo>
                <a:cubicBezTo>
                  <a:pt x="1947183" y="9405678"/>
                  <a:pt x="1947183" y="9405678"/>
                  <a:pt x="3834230" y="10843275"/>
                </a:cubicBezTo>
                <a:cubicBezTo>
                  <a:pt x="4005780" y="10973966"/>
                  <a:pt x="4026594" y="11257225"/>
                  <a:pt x="3878894" y="11451101"/>
                </a:cubicBezTo>
                <a:cubicBezTo>
                  <a:pt x="3712398" y="11669653"/>
                  <a:pt x="3433780" y="11724797"/>
                  <a:pt x="3262230" y="11594106"/>
                </a:cubicBezTo>
                <a:cubicBezTo>
                  <a:pt x="3262230" y="11594106"/>
                  <a:pt x="3262230" y="11594106"/>
                  <a:pt x="1375183" y="10156508"/>
                </a:cubicBezTo>
                <a:cubicBezTo>
                  <a:pt x="1203633" y="10025818"/>
                  <a:pt x="1182818" y="9742560"/>
                  <a:pt x="1349316" y="9524008"/>
                </a:cubicBezTo>
                <a:cubicBezTo>
                  <a:pt x="1441628" y="9402835"/>
                  <a:pt x="1585080" y="9335855"/>
                  <a:pt x="1721569" y="9334566"/>
                </a:cubicBezTo>
                <a:close/>
                <a:moveTo>
                  <a:pt x="2101387" y="7936576"/>
                </a:moveTo>
                <a:cubicBezTo>
                  <a:pt x="2186631" y="7938355"/>
                  <a:pt x="2271321" y="7965270"/>
                  <a:pt x="2344041" y="8020670"/>
                </a:cubicBezTo>
                <a:cubicBezTo>
                  <a:pt x="2344041" y="8020670"/>
                  <a:pt x="2344041" y="8020670"/>
                  <a:pt x="5052676" y="10084172"/>
                </a:cubicBezTo>
                <a:cubicBezTo>
                  <a:pt x="5246596" y="10231905"/>
                  <a:pt x="5267826" y="10515482"/>
                  <a:pt x="5120124" y="10709361"/>
                </a:cubicBezTo>
                <a:cubicBezTo>
                  <a:pt x="4953624" y="10927915"/>
                  <a:pt x="4674590" y="10982744"/>
                  <a:pt x="4480668" y="10835011"/>
                </a:cubicBezTo>
                <a:cubicBezTo>
                  <a:pt x="4480668" y="10835011"/>
                  <a:pt x="4480668" y="10835011"/>
                  <a:pt x="1772034" y="8771509"/>
                </a:cubicBezTo>
                <a:cubicBezTo>
                  <a:pt x="1578113" y="8623776"/>
                  <a:pt x="1556883" y="8340198"/>
                  <a:pt x="1723383" y="8121644"/>
                </a:cubicBezTo>
                <a:cubicBezTo>
                  <a:pt x="1815697" y="8000470"/>
                  <a:pt x="1959313" y="7933611"/>
                  <a:pt x="2101387" y="7936576"/>
                </a:cubicBezTo>
                <a:close/>
                <a:moveTo>
                  <a:pt x="1945410" y="6115309"/>
                </a:moveTo>
                <a:cubicBezTo>
                  <a:pt x="2031653" y="6115412"/>
                  <a:pt x="2116421" y="6141783"/>
                  <a:pt x="2188908" y="6197004"/>
                </a:cubicBezTo>
                <a:cubicBezTo>
                  <a:pt x="2188908" y="6197004"/>
                  <a:pt x="2188908" y="6197004"/>
                  <a:pt x="6859286" y="9755006"/>
                </a:cubicBezTo>
                <a:cubicBezTo>
                  <a:pt x="7052586" y="9902268"/>
                  <a:pt x="7052554" y="10173950"/>
                  <a:pt x="6889502" y="10387978"/>
                </a:cubicBezTo>
                <a:cubicBezTo>
                  <a:pt x="6742488" y="10580955"/>
                  <a:pt x="6480566" y="10653123"/>
                  <a:pt x="6287266" y="10505862"/>
                </a:cubicBezTo>
                <a:cubicBezTo>
                  <a:pt x="6287266" y="10505862"/>
                  <a:pt x="6287266" y="10505862"/>
                  <a:pt x="1616888" y="6947860"/>
                </a:cubicBezTo>
                <a:cubicBezTo>
                  <a:pt x="1423588" y="6800599"/>
                  <a:pt x="1404912" y="6514668"/>
                  <a:pt x="1551927" y="6321692"/>
                </a:cubicBezTo>
                <a:cubicBezTo>
                  <a:pt x="1653834" y="6187921"/>
                  <a:pt x="1801671" y="6115135"/>
                  <a:pt x="1945410" y="6115309"/>
                </a:cubicBezTo>
                <a:close/>
                <a:moveTo>
                  <a:pt x="1120711" y="3826332"/>
                </a:moveTo>
                <a:cubicBezTo>
                  <a:pt x="1205571" y="3828346"/>
                  <a:pt x="1289952" y="3855341"/>
                  <a:pt x="1362501" y="3910611"/>
                </a:cubicBezTo>
                <a:cubicBezTo>
                  <a:pt x="1362501" y="3910611"/>
                  <a:pt x="1362501" y="3910611"/>
                  <a:pt x="9297658" y="9955798"/>
                </a:cubicBezTo>
                <a:cubicBezTo>
                  <a:pt x="9491122" y="10103183"/>
                  <a:pt x="9491234" y="10368433"/>
                  <a:pt x="9344772" y="10560687"/>
                </a:cubicBezTo>
                <a:cubicBezTo>
                  <a:pt x="9179666" y="10777410"/>
                  <a:pt x="8942548" y="10823263"/>
                  <a:pt x="8749084" y="10675877"/>
                </a:cubicBezTo>
                <a:cubicBezTo>
                  <a:pt x="8749084" y="10675877"/>
                  <a:pt x="8749084" y="10675877"/>
                  <a:pt x="813928" y="4630689"/>
                </a:cubicBezTo>
                <a:cubicBezTo>
                  <a:pt x="620463" y="4483305"/>
                  <a:pt x="579867" y="4225882"/>
                  <a:pt x="744971" y="4009160"/>
                </a:cubicBezTo>
                <a:cubicBezTo>
                  <a:pt x="836511" y="3889001"/>
                  <a:pt x="979277" y="3822972"/>
                  <a:pt x="1120711" y="3826332"/>
                </a:cubicBezTo>
                <a:close/>
                <a:moveTo>
                  <a:pt x="4227254" y="2790686"/>
                </a:moveTo>
                <a:cubicBezTo>
                  <a:pt x="4310200" y="2788659"/>
                  <a:pt x="4389662" y="2811590"/>
                  <a:pt x="4454070" y="2860658"/>
                </a:cubicBezTo>
                <a:cubicBezTo>
                  <a:pt x="4454070" y="2860658"/>
                  <a:pt x="4454070" y="2860658"/>
                  <a:pt x="9475564" y="6686148"/>
                </a:cubicBezTo>
                <a:cubicBezTo>
                  <a:pt x="9647320" y="6816995"/>
                  <a:pt x="9671436" y="7102770"/>
                  <a:pt x="9504938" y="7321320"/>
                </a:cubicBezTo>
                <a:cubicBezTo>
                  <a:pt x="9357238" y="7515197"/>
                  <a:pt x="9075320" y="7567825"/>
                  <a:pt x="8903564" y="7436978"/>
                </a:cubicBezTo>
                <a:cubicBezTo>
                  <a:pt x="8903564" y="7436978"/>
                  <a:pt x="8903564" y="7436978"/>
                  <a:pt x="3882070" y="3611488"/>
                </a:cubicBezTo>
                <a:cubicBezTo>
                  <a:pt x="3710313" y="3480640"/>
                  <a:pt x="3689321" y="3197246"/>
                  <a:pt x="3837020" y="3003370"/>
                </a:cubicBezTo>
                <a:cubicBezTo>
                  <a:pt x="3941082" y="2866775"/>
                  <a:pt x="4089010" y="2794065"/>
                  <a:pt x="4227254" y="2790686"/>
                </a:cubicBezTo>
                <a:close/>
                <a:moveTo>
                  <a:pt x="5978286" y="2454748"/>
                </a:moveTo>
                <a:cubicBezTo>
                  <a:pt x="6060956" y="2459853"/>
                  <a:pt x="6142436" y="2490076"/>
                  <a:pt x="6213830" y="2544466"/>
                </a:cubicBezTo>
                <a:cubicBezTo>
                  <a:pt x="6213830" y="2544466"/>
                  <a:pt x="6213830" y="2544466"/>
                  <a:pt x="9303674" y="4898383"/>
                </a:cubicBezTo>
                <a:cubicBezTo>
                  <a:pt x="9497180" y="5045798"/>
                  <a:pt x="9515962" y="5286598"/>
                  <a:pt x="9350860" y="5503319"/>
                </a:cubicBezTo>
                <a:cubicBezTo>
                  <a:pt x="9204398" y="5695570"/>
                  <a:pt x="8948614" y="5765868"/>
                  <a:pt x="8755108" y="5618451"/>
                </a:cubicBezTo>
                <a:cubicBezTo>
                  <a:pt x="8755108" y="5618451"/>
                  <a:pt x="8755108" y="5618451"/>
                  <a:pt x="5665264" y="3264535"/>
                </a:cubicBezTo>
                <a:cubicBezTo>
                  <a:pt x="5474880" y="3119496"/>
                  <a:pt x="5449770" y="2835207"/>
                  <a:pt x="5596232" y="2642955"/>
                </a:cubicBezTo>
                <a:cubicBezTo>
                  <a:pt x="5699420" y="2507505"/>
                  <a:pt x="5840504" y="2446239"/>
                  <a:pt x="5978286" y="2454748"/>
                </a:cubicBezTo>
                <a:close/>
                <a:moveTo>
                  <a:pt x="1124504" y="2113497"/>
                </a:moveTo>
                <a:cubicBezTo>
                  <a:pt x="1210071" y="2114841"/>
                  <a:pt x="1294642" y="2141060"/>
                  <a:pt x="1366063" y="2195470"/>
                </a:cubicBezTo>
                <a:cubicBezTo>
                  <a:pt x="1366063" y="2195470"/>
                  <a:pt x="1366063" y="2195470"/>
                  <a:pt x="10938820" y="9488219"/>
                </a:cubicBezTo>
                <a:cubicBezTo>
                  <a:pt x="11132398" y="9635692"/>
                  <a:pt x="11129432" y="9905139"/>
                  <a:pt x="10982418" y="10098117"/>
                </a:cubicBezTo>
                <a:cubicBezTo>
                  <a:pt x="10819366" y="10312145"/>
                  <a:pt x="10560378" y="10386547"/>
                  <a:pt x="10366800" y="10239076"/>
                </a:cubicBezTo>
                <a:cubicBezTo>
                  <a:pt x="10366800" y="10239076"/>
                  <a:pt x="10366800" y="10239076"/>
                  <a:pt x="794043" y="2946327"/>
                </a:cubicBezTo>
                <a:cubicBezTo>
                  <a:pt x="603587" y="2801233"/>
                  <a:pt x="581575" y="2512756"/>
                  <a:pt x="744627" y="2298728"/>
                </a:cubicBezTo>
                <a:cubicBezTo>
                  <a:pt x="836511" y="2178117"/>
                  <a:pt x="981892" y="2111258"/>
                  <a:pt x="1124504" y="2113497"/>
                </a:cubicBezTo>
                <a:close/>
                <a:moveTo>
                  <a:pt x="7356102" y="1797588"/>
                </a:moveTo>
                <a:cubicBezTo>
                  <a:pt x="7437918" y="1796756"/>
                  <a:pt x="7517214" y="1819562"/>
                  <a:pt x="7581448" y="1868497"/>
                </a:cubicBezTo>
                <a:cubicBezTo>
                  <a:pt x="7581448" y="1868497"/>
                  <a:pt x="7581448" y="1868497"/>
                  <a:pt x="9593352" y="3401213"/>
                </a:cubicBezTo>
                <a:cubicBezTo>
                  <a:pt x="9764644" y="3531709"/>
                  <a:pt x="9785234" y="3814795"/>
                  <a:pt x="9637536" y="4008670"/>
                </a:cubicBezTo>
                <a:cubicBezTo>
                  <a:pt x="9471038" y="4227222"/>
                  <a:pt x="9192646" y="4282538"/>
                  <a:pt x="9021352" y="4152044"/>
                </a:cubicBezTo>
                <a:cubicBezTo>
                  <a:pt x="9021352" y="4152044"/>
                  <a:pt x="9021352" y="4152044"/>
                  <a:pt x="7009448" y="2619328"/>
                </a:cubicBezTo>
                <a:cubicBezTo>
                  <a:pt x="6838156" y="2488833"/>
                  <a:pt x="6817566" y="2205746"/>
                  <a:pt x="6984064" y="1987194"/>
                </a:cubicBezTo>
                <a:cubicBezTo>
                  <a:pt x="7076376" y="1866022"/>
                  <a:pt x="7219740" y="1798975"/>
                  <a:pt x="7356102" y="1797588"/>
                </a:cubicBezTo>
                <a:close/>
                <a:moveTo>
                  <a:pt x="8626238" y="1077861"/>
                </a:moveTo>
                <a:cubicBezTo>
                  <a:pt x="8710866" y="1079170"/>
                  <a:pt x="8795034" y="1105687"/>
                  <a:pt x="8867664" y="1161018"/>
                </a:cubicBezTo>
                <a:cubicBezTo>
                  <a:pt x="8867664" y="1161018"/>
                  <a:pt x="8867664" y="1161018"/>
                  <a:pt x="9942284" y="1979689"/>
                </a:cubicBezTo>
                <a:cubicBezTo>
                  <a:pt x="10135964" y="2127242"/>
                  <a:pt x="10157008" y="2410678"/>
                  <a:pt x="10009308" y="2604557"/>
                </a:cubicBezTo>
                <a:cubicBezTo>
                  <a:pt x="9842808" y="2823111"/>
                  <a:pt x="9563958" y="2878081"/>
                  <a:pt x="9370276" y="2730530"/>
                </a:cubicBezTo>
                <a:cubicBezTo>
                  <a:pt x="9370276" y="2730530"/>
                  <a:pt x="9370276" y="2730530"/>
                  <a:pt x="8295656" y="1911858"/>
                </a:cubicBezTo>
                <a:cubicBezTo>
                  <a:pt x="8101974" y="1764307"/>
                  <a:pt x="8084054" y="1483251"/>
                  <a:pt x="8250554" y="1264696"/>
                </a:cubicBezTo>
                <a:cubicBezTo>
                  <a:pt x="8342868" y="1143522"/>
                  <a:pt x="8485190" y="1075680"/>
                  <a:pt x="8626238" y="1077861"/>
                </a:cubicBezTo>
                <a:close/>
                <a:moveTo>
                  <a:pt x="9447378" y="1"/>
                </a:moveTo>
                <a:cubicBezTo>
                  <a:pt x="9532998" y="9"/>
                  <a:pt x="9617166" y="26526"/>
                  <a:pt x="9689796" y="81858"/>
                </a:cubicBezTo>
                <a:cubicBezTo>
                  <a:pt x="9689796" y="81858"/>
                  <a:pt x="9689796" y="81858"/>
                  <a:pt x="10764416" y="900529"/>
                </a:cubicBezTo>
                <a:cubicBezTo>
                  <a:pt x="10958096" y="1048080"/>
                  <a:pt x="10979140" y="1331516"/>
                  <a:pt x="10812642" y="1550070"/>
                </a:cubicBezTo>
                <a:cubicBezTo>
                  <a:pt x="10664940" y="1743949"/>
                  <a:pt x="10386090" y="1798919"/>
                  <a:pt x="10192408" y="1651368"/>
                </a:cubicBezTo>
                <a:cubicBezTo>
                  <a:pt x="10192408" y="1651368"/>
                  <a:pt x="10192408" y="1651368"/>
                  <a:pt x="9117788" y="832697"/>
                </a:cubicBezTo>
                <a:cubicBezTo>
                  <a:pt x="8924106" y="685146"/>
                  <a:pt x="8906186" y="404090"/>
                  <a:pt x="9053888" y="210211"/>
                </a:cubicBezTo>
                <a:cubicBezTo>
                  <a:pt x="9157950" y="73615"/>
                  <a:pt x="9304680" y="-11"/>
                  <a:pt x="9447378" y="1"/>
                </a:cubicBezTo>
                <a:close/>
              </a:path>
            </a:pathLst>
          </a:custGeom>
          <a:effectLst/>
        </p:spPr>
        <p:txBody>
          <a:bodyPr wrap="square">
            <a:no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29910019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General Slide">
    <p:spTree>
      <p:nvGrpSpPr>
        <p:cNvPr id="1" name=""/>
        <p:cNvGrpSpPr/>
        <p:nvPr/>
      </p:nvGrpSpPr>
      <p:grpSpPr>
        <a:xfrm>
          <a:off x="0" y="0"/>
          <a:ext cx="0" cy="0"/>
          <a:chOff x="0" y="0"/>
          <a:chExt cx="0" cy="0"/>
        </a:xfrm>
      </p:grpSpPr>
      <p:sp>
        <p:nvSpPr>
          <p:cNvPr id="3" name="Picture Placeholder 13"/>
          <p:cNvSpPr>
            <a:spLocks noGrp="1"/>
          </p:cNvSpPr>
          <p:nvPr>
            <p:ph type="pic" sz="quarter" idx="14"/>
          </p:nvPr>
        </p:nvSpPr>
        <p:spPr>
          <a:xfrm>
            <a:off x="879460" y="1922585"/>
            <a:ext cx="6906691" cy="3893223"/>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22619713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General Slide">
    <p:spTree>
      <p:nvGrpSpPr>
        <p:cNvPr id="1" name=""/>
        <p:cNvGrpSpPr/>
        <p:nvPr/>
      </p:nvGrpSpPr>
      <p:grpSpPr>
        <a:xfrm>
          <a:off x="0" y="0"/>
          <a:ext cx="0" cy="0"/>
          <a:chOff x="0" y="0"/>
          <a:chExt cx="0" cy="0"/>
        </a:xfrm>
      </p:grpSpPr>
      <p:sp>
        <p:nvSpPr>
          <p:cNvPr id="8" name="Picture Placeholder 13"/>
          <p:cNvSpPr>
            <a:spLocks noGrp="1"/>
          </p:cNvSpPr>
          <p:nvPr>
            <p:ph type="pic" sz="quarter" idx="14"/>
          </p:nvPr>
        </p:nvSpPr>
        <p:spPr>
          <a:xfrm>
            <a:off x="4418970" y="2093401"/>
            <a:ext cx="3326442" cy="2044845"/>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9" name="Picture Placeholder 13"/>
          <p:cNvSpPr>
            <a:spLocks noGrp="1"/>
          </p:cNvSpPr>
          <p:nvPr>
            <p:ph type="pic" sz="quarter" idx="15"/>
          </p:nvPr>
        </p:nvSpPr>
        <p:spPr>
          <a:xfrm>
            <a:off x="8007890" y="2093401"/>
            <a:ext cx="3326442" cy="2044845"/>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10" name="Picture Placeholder 13"/>
          <p:cNvSpPr>
            <a:spLocks noGrp="1"/>
          </p:cNvSpPr>
          <p:nvPr>
            <p:ph type="pic" sz="quarter" idx="16"/>
          </p:nvPr>
        </p:nvSpPr>
        <p:spPr>
          <a:xfrm>
            <a:off x="836334" y="2093401"/>
            <a:ext cx="3326442" cy="2044845"/>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1423685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_General Slide">
    <p:spTree>
      <p:nvGrpSpPr>
        <p:cNvPr id="1" name=""/>
        <p:cNvGrpSpPr/>
        <p:nvPr/>
      </p:nvGrpSpPr>
      <p:grpSpPr>
        <a:xfrm>
          <a:off x="0" y="0"/>
          <a:ext cx="0" cy="0"/>
          <a:chOff x="0" y="0"/>
          <a:chExt cx="0" cy="0"/>
        </a:xfrm>
      </p:grpSpPr>
      <p:sp>
        <p:nvSpPr>
          <p:cNvPr id="20" name="Picture Placeholder 13"/>
          <p:cNvSpPr>
            <a:spLocks noGrp="1"/>
          </p:cNvSpPr>
          <p:nvPr>
            <p:ph type="pic" sz="quarter" idx="14"/>
          </p:nvPr>
        </p:nvSpPr>
        <p:spPr>
          <a:xfrm>
            <a:off x="0" y="0"/>
            <a:ext cx="12192000" cy="3200400"/>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16972516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of 3 - Martik">
    <p:spTree>
      <p:nvGrpSpPr>
        <p:cNvPr id="1" name=""/>
        <p:cNvGrpSpPr/>
        <p:nvPr/>
      </p:nvGrpSpPr>
      <p:grpSpPr>
        <a:xfrm>
          <a:off x="0" y="0"/>
          <a:ext cx="0" cy="0"/>
          <a:chOff x="0" y="0"/>
          <a:chExt cx="0" cy="0"/>
        </a:xfrm>
      </p:grpSpPr>
      <p:sp>
        <p:nvSpPr>
          <p:cNvPr id="3" name="Picture Placeholder 13"/>
          <p:cNvSpPr>
            <a:spLocks noGrp="1"/>
          </p:cNvSpPr>
          <p:nvPr>
            <p:ph type="pic" sz="quarter" idx="13"/>
          </p:nvPr>
        </p:nvSpPr>
        <p:spPr>
          <a:xfrm>
            <a:off x="8081078" y="1907833"/>
            <a:ext cx="3168479" cy="2374235"/>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4" name="Picture Placeholder 13"/>
          <p:cNvSpPr>
            <a:spLocks noGrp="1"/>
          </p:cNvSpPr>
          <p:nvPr>
            <p:ph type="pic" sz="quarter" idx="14"/>
          </p:nvPr>
        </p:nvSpPr>
        <p:spPr>
          <a:xfrm>
            <a:off x="953596" y="1907833"/>
            <a:ext cx="3173430" cy="2374235"/>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6" name="Picture Placeholder 13"/>
          <p:cNvSpPr>
            <a:spLocks noGrp="1"/>
          </p:cNvSpPr>
          <p:nvPr>
            <p:ph type="pic" sz="quarter" idx="15"/>
          </p:nvPr>
        </p:nvSpPr>
        <p:spPr>
          <a:xfrm>
            <a:off x="4389065" y="1907833"/>
            <a:ext cx="3429974" cy="2374235"/>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24768850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of 3 - v2 - Martik">
    <p:spTree>
      <p:nvGrpSpPr>
        <p:cNvPr id="1" name=""/>
        <p:cNvGrpSpPr/>
        <p:nvPr/>
      </p:nvGrpSpPr>
      <p:grpSpPr>
        <a:xfrm>
          <a:off x="0" y="0"/>
          <a:ext cx="0" cy="0"/>
          <a:chOff x="0" y="0"/>
          <a:chExt cx="0" cy="0"/>
        </a:xfrm>
      </p:grpSpPr>
      <p:sp>
        <p:nvSpPr>
          <p:cNvPr id="7" name="Picture Placeholder 13"/>
          <p:cNvSpPr>
            <a:spLocks noGrp="1"/>
          </p:cNvSpPr>
          <p:nvPr>
            <p:ph type="pic" sz="quarter" idx="14"/>
          </p:nvPr>
        </p:nvSpPr>
        <p:spPr>
          <a:xfrm>
            <a:off x="4592079" y="1984916"/>
            <a:ext cx="3020622" cy="3111190"/>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8" name="Picture Placeholder 13"/>
          <p:cNvSpPr>
            <a:spLocks noGrp="1"/>
          </p:cNvSpPr>
          <p:nvPr>
            <p:ph type="pic" sz="quarter" idx="15"/>
          </p:nvPr>
        </p:nvSpPr>
        <p:spPr>
          <a:xfrm>
            <a:off x="7876981" y="1984916"/>
            <a:ext cx="3020622" cy="3111190"/>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9" name="Picture Placeholder 13"/>
          <p:cNvSpPr>
            <a:spLocks noGrp="1"/>
          </p:cNvSpPr>
          <p:nvPr>
            <p:ph type="pic" sz="quarter" idx="16"/>
          </p:nvPr>
        </p:nvSpPr>
        <p:spPr>
          <a:xfrm>
            <a:off x="1273716" y="1984916"/>
            <a:ext cx="3020622" cy="3111190"/>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15742422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g-Picture-Helium">
    <p:spTree>
      <p:nvGrpSpPr>
        <p:cNvPr id="1" name=""/>
        <p:cNvGrpSpPr/>
        <p:nvPr/>
      </p:nvGrpSpPr>
      <p:grpSpPr>
        <a:xfrm>
          <a:off x="0" y="0"/>
          <a:ext cx="0" cy="0"/>
          <a:chOff x="0" y="0"/>
          <a:chExt cx="0" cy="0"/>
        </a:xfrm>
      </p:grpSpPr>
      <p:sp>
        <p:nvSpPr>
          <p:cNvPr id="2" name="Picture Placeholder 13"/>
          <p:cNvSpPr>
            <a:spLocks noGrp="1"/>
          </p:cNvSpPr>
          <p:nvPr>
            <p:ph type="pic" sz="quarter" idx="13"/>
          </p:nvPr>
        </p:nvSpPr>
        <p:spPr>
          <a:xfrm>
            <a:off x="0" y="0"/>
            <a:ext cx="12192000" cy="6858000"/>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35765205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alf_picture">
    <p:spTree>
      <p:nvGrpSpPr>
        <p:cNvPr id="1" name=""/>
        <p:cNvGrpSpPr/>
        <p:nvPr/>
      </p:nvGrpSpPr>
      <p:grpSpPr>
        <a:xfrm>
          <a:off x="0" y="0"/>
          <a:ext cx="0" cy="0"/>
          <a:chOff x="0" y="0"/>
          <a:chExt cx="0" cy="0"/>
        </a:xfrm>
      </p:grpSpPr>
      <p:sp>
        <p:nvSpPr>
          <p:cNvPr id="3" name="Rectangle 2"/>
          <p:cNvSpPr/>
          <p:nvPr userDrawn="1"/>
        </p:nvSpPr>
        <p:spPr>
          <a:xfrm>
            <a:off x="5643987" y="289932"/>
            <a:ext cx="948100" cy="345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Picture Placeholder 13"/>
          <p:cNvSpPr>
            <a:spLocks noGrp="1"/>
          </p:cNvSpPr>
          <p:nvPr>
            <p:ph type="pic" sz="quarter" idx="13"/>
          </p:nvPr>
        </p:nvSpPr>
        <p:spPr>
          <a:xfrm>
            <a:off x="0" y="0"/>
            <a:ext cx="6101306" cy="6858000"/>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7856236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Half_picture">
    <p:spTree>
      <p:nvGrpSpPr>
        <p:cNvPr id="1" name=""/>
        <p:cNvGrpSpPr/>
        <p:nvPr/>
      </p:nvGrpSpPr>
      <p:grpSpPr>
        <a:xfrm>
          <a:off x="0" y="0"/>
          <a:ext cx="0" cy="0"/>
          <a:chOff x="0" y="0"/>
          <a:chExt cx="0" cy="0"/>
        </a:xfrm>
      </p:grpSpPr>
      <p:sp>
        <p:nvSpPr>
          <p:cNvPr id="3" name="Rectangle 2"/>
          <p:cNvSpPr/>
          <p:nvPr userDrawn="1"/>
        </p:nvSpPr>
        <p:spPr>
          <a:xfrm>
            <a:off x="5643987" y="289932"/>
            <a:ext cx="948100" cy="345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Picture Placeholder 13"/>
          <p:cNvSpPr>
            <a:spLocks noGrp="1"/>
          </p:cNvSpPr>
          <p:nvPr>
            <p:ph type="pic" sz="quarter" idx="13"/>
          </p:nvPr>
        </p:nvSpPr>
        <p:spPr>
          <a:xfrm>
            <a:off x="0" y="0"/>
            <a:ext cx="7511466" cy="6858000"/>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1838956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Half_picture">
    <p:spTree>
      <p:nvGrpSpPr>
        <p:cNvPr id="1" name=""/>
        <p:cNvGrpSpPr/>
        <p:nvPr/>
      </p:nvGrpSpPr>
      <p:grpSpPr>
        <a:xfrm>
          <a:off x="0" y="0"/>
          <a:ext cx="0" cy="0"/>
          <a:chOff x="0" y="0"/>
          <a:chExt cx="0" cy="0"/>
        </a:xfrm>
      </p:grpSpPr>
      <p:sp>
        <p:nvSpPr>
          <p:cNvPr id="5" name="Picture Placeholder 13"/>
          <p:cNvSpPr>
            <a:spLocks noGrp="1"/>
          </p:cNvSpPr>
          <p:nvPr>
            <p:ph type="pic" sz="quarter" idx="13"/>
          </p:nvPr>
        </p:nvSpPr>
        <p:spPr>
          <a:xfrm>
            <a:off x="4680534" y="0"/>
            <a:ext cx="7511466" cy="6858000"/>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28460291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Half_picture">
    <p:spTree>
      <p:nvGrpSpPr>
        <p:cNvPr id="1" name=""/>
        <p:cNvGrpSpPr/>
        <p:nvPr/>
      </p:nvGrpSpPr>
      <p:grpSpPr>
        <a:xfrm>
          <a:off x="0" y="0"/>
          <a:ext cx="0" cy="0"/>
          <a:chOff x="0" y="0"/>
          <a:chExt cx="0" cy="0"/>
        </a:xfrm>
      </p:grpSpPr>
      <p:sp>
        <p:nvSpPr>
          <p:cNvPr id="3" name="Rectangle 2"/>
          <p:cNvSpPr/>
          <p:nvPr userDrawn="1"/>
        </p:nvSpPr>
        <p:spPr>
          <a:xfrm>
            <a:off x="5643987" y="289932"/>
            <a:ext cx="948100" cy="345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Picture Placeholder 13"/>
          <p:cNvSpPr>
            <a:spLocks noGrp="1"/>
          </p:cNvSpPr>
          <p:nvPr>
            <p:ph type="pic" sz="quarter" idx="13"/>
          </p:nvPr>
        </p:nvSpPr>
        <p:spPr>
          <a:xfrm>
            <a:off x="6090694" y="0"/>
            <a:ext cx="6101306" cy="6858000"/>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24187942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ission_helium">
    <p:spTree>
      <p:nvGrpSpPr>
        <p:cNvPr id="1" name=""/>
        <p:cNvGrpSpPr/>
        <p:nvPr/>
      </p:nvGrpSpPr>
      <p:grpSpPr>
        <a:xfrm>
          <a:off x="0" y="0"/>
          <a:ext cx="0" cy="0"/>
          <a:chOff x="0" y="0"/>
          <a:chExt cx="0" cy="0"/>
        </a:xfrm>
      </p:grpSpPr>
      <p:sp>
        <p:nvSpPr>
          <p:cNvPr id="3" name="Rectangle 2"/>
          <p:cNvSpPr/>
          <p:nvPr userDrawn="1"/>
        </p:nvSpPr>
        <p:spPr>
          <a:xfrm>
            <a:off x="5643987" y="289932"/>
            <a:ext cx="948100" cy="345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Picture Placeholder 13"/>
          <p:cNvSpPr>
            <a:spLocks noGrp="1"/>
          </p:cNvSpPr>
          <p:nvPr>
            <p:ph type="pic" sz="quarter" idx="13"/>
          </p:nvPr>
        </p:nvSpPr>
        <p:spPr>
          <a:xfrm>
            <a:off x="6090694" y="0"/>
            <a:ext cx="6101306" cy="4586841"/>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28163246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ision_helium">
    <p:spTree>
      <p:nvGrpSpPr>
        <p:cNvPr id="1" name=""/>
        <p:cNvGrpSpPr/>
        <p:nvPr/>
      </p:nvGrpSpPr>
      <p:grpSpPr>
        <a:xfrm>
          <a:off x="0" y="0"/>
          <a:ext cx="0" cy="0"/>
          <a:chOff x="0" y="0"/>
          <a:chExt cx="0" cy="0"/>
        </a:xfrm>
      </p:grpSpPr>
      <p:sp>
        <p:nvSpPr>
          <p:cNvPr id="3" name="Rectangle 2"/>
          <p:cNvSpPr/>
          <p:nvPr userDrawn="1"/>
        </p:nvSpPr>
        <p:spPr>
          <a:xfrm>
            <a:off x="5643987" y="289932"/>
            <a:ext cx="948100" cy="345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Picture Placeholder 13"/>
          <p:cNvSpPr>
            <a:spLocks noGrp="1"/>
          </p:cNvSpPr>
          <p:nvPr>
            <p:ph type="pic" sz="quarter" idx="13"/>
          </p:nvPr>
        </p:nvSpPr>
        <p:spPr>
          <a:xfrm>
            <a:off x="0" y="0"/>
            <a:ext cx="6101306" cy="4586841"/>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3768666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riangle_Helium">
    <p:spTree>
      <p:nvGrpSpPr>
        <p:cNvPr id="1" name=""/>
        <p:cNvGrpSpPr/>
        <p:nvPr/>
      </p:nvGrpSpPr>
      <p:grpSpPr>
        <a:xfrm>
          <a:off x="0" y="0"/>
          <a:ext cx="0" cy="0"/>
          <a:chOff x="0" y="0"/>
          <a:chExt cx="0" cy="0"/>
        </a:xfrm>
      </p:grpSpPr>
      <p:sp>
        <p:nvSpPr>
          <p:cNvPr id="34" name="Picture Placeholder 33"/>
          <p:cNvSpPr>
            <a:spLocks noGrp="1"/>
          </p:cNvSpPr>
          <p:nvPr>
            <p:ph type="pic" sz="quarter" idx="10"/>
          </p:nvPr>
        </p:nvSpPr>
        <p:spPr>
          <a:xfrm>
            <a:off x="6585395" y="1130876"/>
            <a:ext cx="4560678" cy="4652704"/>
          </a:xfrm>
          <a:prstGeom prst="triangle">
            <a:avLst/>
          </a:prstGeom>
        </p:spPr>
        <p:txBody>
          <a:bodyPr/>
          <a:lstStyle/>
          <a:p>
            <a:endParaRPr lang="en-US" dirty="0"/>
          </a:p>
        </p:txBody>
      </p:sp>
    </p:spTree>
    <p:extLst>
      <p:ext uri="{BB962C8B-B14F-4D97-AF65-F5344CB8AC3E}">
        <p14:creationId xmlns:p14="http://schemas.microsoft.com/office/powerpoint/2010/main" val="21169231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riangle_Helium">
    <p:spTree>
      <p:nvGrpSpPr>
        <p:cNvPr id="1" name=""/>
        <p:cNvGrpSpPr/>
        <p:nvPr/>
      </p:nvGrpSpPr>
      <p:grpSpPr>
        <a:xfrm>
          <a:off x="0" y="0"/>
          <a:ext cx="0" cy="0"/>
          <a:chOff x="0" y="0"/>
          <a:chExt cx="0" cy="0"/>
        </a:xfrm>
      </p:grpSpPr>
      <p:sp>
        <p:nvSpPr>
          <p:cNvPr id="23" name="Picture Placeholder 22"/>
          <p:cNvSpPr>
            <a:spLocks noGrp="1"/>
          </p:cNvSpPr>
          <p:nvPr>
            <p:ph type="pic" sz="quarter" idx="13"/>
          </p:nvPr>
        </p:nvSpPr>
        <p:spPr>
          <a:xfrm>
            <a:off x="8744135" y="1546108"/>
            <a:ext cx="2859776" cy="2464682"/>
          </a:xfrm>
          <a:custGeom>
            <a:avLst/>
            <a:gdLst>
              <a:gd name="connsiteX0" fmla="*/ 0 w 4197980"/>
              <a:gd name="connsiteY0" fmla="*/ 0 h 3618948"/>
              <a:gd name="connsiteX1" fmla="*/ 4197980 w 4197980"/>
              <a:gd name="connsiteY1" fmla="*/ 0 h 3618948"/>
              <a:gd name="connsiteX2" fmla="*/ 2098990 w 4197980"/>
              <a:gd name="connsiteY2" fmla="*/ 3618948 h 3618948"/>
            </a:gdLst>
            <a:ahLst/>
            <a:cxnLst>
              <a:cxn ang="0">
                <a:pos x="connsiteX0" y="connsiteY0"/>
              </a:cxn>
              <a:cxn ang="0">
                <a:pos x="connsiteX1" y="connsiteY1"/>
              </a:cxn>
              <a:cxn ang="0">
                <a:pos x="connsiteX2" y="connsiteY2"/>
              </a:cxn>
            </a:cxnLst>
            <a:rect l="l" t="t" r="r" b="b"/>
            <a:pathLst>
              <a:path w="4197980" h="3618948">
                <a:moveTo>
                  <a:pt x="0" y="0"/>
                </a:moveTo>
                <a:lnTo>
                  <a:pt x="4197980" y="0"/>
                </a:lnTo>
                <a:lnTo>
                  <a:pt x="2098990" y="3618948"/>
                </a:lnTo>
                <a:close/>
              </a:path>
            </a:pathLst>
          </a:custGeom>
        </p:spPr>
        <p:txBody>
          <a:bodyPr wrap="square">
            <a:noAutofit/>
          </a:bodyPr>
          <a:lstStyle/>
          <a:p>
            <a:endParaRPr lang="en-US"/>
          </a:p>
        </p:txBody>
      </p:sp>
      <p:sp>
        <p:nvSpPr>
          <p:cNvPr id="28" name="Picture Placeholder 27"/>
          <p:cNvSpPr>
            <a:spLocks noGrp="1"/>
          </p:cNvSpPr>
          <p:nvPr>
            <p:ph type="pic" sz="quarter" idx="12"/>
          </p:nvPr>
        </p:nvSpPr>
        <p:spPr>
          <a:xfrm>
            <a:off x="7103075" y="3523174"/>
            <a:ext cx="2859776" cy="2464682"/>
          </a:xfrm>
          <a:custGeom>
            <a:avLst/>
            <a:gdLst>
              <a:gd name="connsiteX0" fmla="*/ 2098990 w 4197980"/>
              <a:gd name="connsiteY0" fmla="*/ 0 h 3618948"/>
              <a:gd name="connsiteX1" fmla="*/ 4197980 w 4197980"/>
              <a:gd name="connsiteY1" fmla="*/ 3618948 h 3618948"/>
              <a:gd name="connsiteX2" fmla="*/ 0 w 4197980"/>
              <a:gd name="connsiteY2" fmla="*/ 3618948 h 3618948"/>
            </a:gdLst>
            <a:ahLst/>
            <a:cxnLst>
              <a:cxn ang="0">
                <a:pos x="connsiteX0" y="connsiteY0"/>
              </a:cxn>
              <a:cxn ang="0">
                <a:pos x="connsiteX1" y="connsiteY1"/>
              </a:cxn>
              <a:cxn ang="0">
                <a:pos x="connsiteX2" y="connsiteY2"/>
              </a:cxn>
            </a:cxnLst>
            <a:rect l="l" t="t" r="r" b="b"/>
            <a:pathLst>
              <a:path w="4197980" h="3618948">
                <a:moveTo>
                  <a:pt x="2098990" y="0"/>
                </a:moveTo>
                <a:lnTo>
                  <a:pt x="4197980" y="3618948"/>
                </a:lnTo>
                <a:lnTo>
                  <a:pt x="0" y="3618948"/>
                </a:lnTo>
                <a:close/>
              </a:path>
            </a:pathLst>
          </a:custGeom>
        </p:spPr>
        <p:txBody>
          <a:bodyPr wrap="square">
            <a:noAutofit/>
          </a:bodyPr>
          <a:lstStyle/>
          <a:p>
            <a:endParaRPr lang="en-US" dirty="0"/>
          </a:p>
        </p:txBody>
      </p:sp>
      <p:sp>
        <p:nvSpPr>
          <p:cNvPr id="31" name="Picture Placeholder 30"/>
          <p:cNvSpPr>
            <a:spLocks noGrp="1"/>
          </p:cNvSpPr>
          <p:nvPr>
            <p:ph type="pic" sz="quarter" idx="11"/>
          </p:nvPr>
        </p:nvSpPr>
        <p:spPr>
          <a:xfrm>
            <a:off x="5462014" y="1546108"/>
            <a:ext cx="2859776" cy="2464682"/>
          </a:xfrm>
          <a:custGeom>
            <a:avLst/>
            <a:gdLst>
              <a:gd name="connsiteX0" fmla="*/ 0 w 4197980"/>
              <a:gd name="connsiteY0" fmla="*/ 0 h 3618948"/>
              <a:gd name="connsiteX1" fmla="*/ 4197980 w 4197980"/>
              <a:gd name="connsiteY1" fmla="*/ 0 h 3618948"/>
              <a:gd name="connsiteX2" fmla="*/ 2098990 w 4197980"/>
              <a:gd name="connsiteY2" fmla="*/ 3618948 h 3618948"/>
            </a:gdLst>
            <a:ahLst/>
            <a:cxnLst>
              <a:cxn ang="0">
                <a:pos x="connsiteX0" y="connsiteY0"/>
              </a:cxn>
              <a:cxn ang="0">
                <a:pos x="connsiteX1" y="connsiteY1"/>
              </a:cxn>
              <a:cxn ang="0">
                <a:pos x="connsiteX2" y="connsiteY2"/>
              </a:cxn>
            </a:cxnLst>
            <a:rect l="l" t="t" r="r" b="b"/>
            <a:pathLst>
              <a:path w="4197980" h="3618948">
                <a:moveTo>
                  <a:pt x="0" y="0"/>
                </a:moveTo>
                <a:lnTo>
                  <a:pt x="4197980" y="0"/>
                </a:lnTo>
                <a:lnTo>
                  <a:pt x="2098990" y="3618948"/>
                </a:lnTo>
                <a:close/>
              </a:path>
            </a:pathLst>
          </a:custGeom>
        </p:spPr>
        <p:txBody>
          <a:bodyPr wrap="square">
            <a:noAutofit/>
          </a:bodyPr>
          <a:lstStyle/>
          <a:p>
            <a:endParaRPr lang="en-US"/>
          </a:p>
        </p:txBody>
      </p:sp>
    </p:spTree>
    <p:extLst>
      <p:ext uri="{BB962C8B-B14F-4D97-AF65-F5344CB8AC3E}">
        <p14:creationId xmlns:p14="http://schemas.microsoft.com/office/powerpoint/2010/main" val="17572280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Half_picture">
    <p:spTree>
      <p:nvGrpSpPr>
        <p:cNvPr id="1" name=""/>
        <p:cNvGrpSpPr/>
        <p:nvPr/>
      </p:nvGrpSpPr>
      <p:grpSpPr>
        <a:xfrm>
          <a:off x="0" y="0"/>
          <a:ext cx="0" cy="0"/>
          <a:chOff x="0" y="0"/>
          <a:chExt cx="0" cy="0"/>
        </a:xfrm>
      </p:grpSpPr>
      <p:sp>
        <p:nvSpPr>
          <p:cNvPr id="3" name="Rectangle 2"/>
          <p:cNvSpPr/>
          <p:nvPr userDrawn="1"/>
        </p:nvSpPr>
        <p:spPr>
          <a:xfrm>
            <a:off x="5643987" y="289932"/>
            <a:ext cx="948100" cy="345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Picture Placeholder 13"/>
          <p:cNvSpPr>
            <a:spLocks noGrp="1"/>
          </p:cNvSpPr>
          <p:nvPr>
            <p:ph type="pic" sz="quarter" idx="13"/>
          </p:nvPr>
        </p:nvSpPr>
        <p:spPr>
          <a:xfrm>
            <a:off x="6090694" y="0"/>
            <a:ext cx="6101306" cy="6858000"/>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10584525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Half_picture">
    <p:spTree>
      <p:nvGrpSpPr>
        <p:cNvPr id="1" name=""/>
        <p:cNvGrpSpPr/>
        <p:nvPr/>
      </p:nvGrpSpPr>
      <p:grpSpPr>
        <a:xfrm>
          <a:off x="0" y="0"/>
          <a:ext cx="0" cy="0"/>
          <a:chOff x="0" y="0"/>
          <a:chExt cx="0" cy="0"/>
        </a:xfrm>
      </p:grpSpPr>
      <p:sp>
        <p:nvSpPr>
          <p:cNvPr id="18" name="Picture Placeholder 13"/>
          <p:cNvSpPr>
            <a:spLocks noGrp="1"/>
          </p:cNvSpPr>
          <p:nvPr>
            <p:ph type="pic" sz="quarter" idx="13"/>
          </p:nvPr>
        </p:nvSpPr>
        <p:spPr>
          <a:xfrm>
            <a:off x="1611095" y="1434546"/>
            <a:ext cx="3587954" cy="2265932"/>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35800160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acbook_01_Hellium">
    <p:spTree>
      <p:nvGrpSpPr>
        <p:cNvPr id="1" name=""/>
        <p:cNvGrpSpPr/>
        <p:nvPr/>
      </p:nvGrpSpPr>
      <p:grpSpPr>
        <a:xfrm>
          <a:off x="0" y="0"/>
          <a:ext cx="0" cy="0"/>
          <a:chOff x="0" y="0"/>
          <a:chExt cx="0" cy="0"/>
        </a:xfrm>
      </p:grpSpPr>
      <p:sp>
        <p:nvSpPr>
          <p:cNvPr id="16" name="Picture Placeholder 13"/>
          <p:cNvSpPr>
            <a:spLocks noGrp="1"/>
          </p:cNvSpPr>
          <p:nvPr>
            <p:ph type="pic" sz="quarter" idx="13"/>
          </p:nvPr>
        </p:nvSpPr>
        <p:spPr>
          <a:xfrm>
            <a:off x="7282488" y="1137805"/>
            <a:ext cx="3587954" cy="2265932"/>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25446616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pad_Helium">
    <p:spTree>
      <p:nvGrpSpPr>
        <p:cNvPr id="1" name=""/>
        <p:cNvGrpSpPr/>
        <p:nvPr/>
      </p:nvGrpSpPr>
      <p:grpSpPr>
        <a:xfrm>
          <a:off x="0" y="0"/>
          <a:ext cx="0" cy="0"/>
          <a:chOff x="0" y="0"/>
          <a:chExt cx="0" cy="0"/>
        </a:xfrm>
      </p:grpSpPr>
      <p:sp>
        <p:nvSpPr>
          <p:cNvPr id="18" name="Picture Placeholder 13"/>
          <p:cNvSpPr>
            <a:spLocks noGrp="1"/>
          </p:cNvSpPr>
          <p:nvPr>
            <p:ph type="pic" sz="quarter" idx="13"/>
          </p:nvPr>
        </p:nvSpPr>
        <p:spPr>
          <a:xfrm>
            <a:off x="1683463" y="1493886"/>
            <a:ext cx="3169191" cy="3976373"/>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3998657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pp_helium">
    <p:spTree>
      <p:nvGrpSpPr>
        <p:cNvPr id="1" name=""/>
        <p:cNvGrpSpPr/>
        <p:nvPr/>
      </p:nvGrpSpPr>
      <p:grpSpPr>
        <a:xfrm>
          <a:off x="0" y="0"/>
          <a:ext cx="0" cy="0"/>
          <a:chOff x="0" y="0"/>
          <a:chExt cx="0" cy="0"/>
        </a:xfrm>
      </p:grpSpPr>
      <p:sp>
        <p:nvSpPr>
          <p:cNvPr id="23" name="Picture Placeholder 13"/>
          <p:cNvSpPr>
            <a:spLocks noGrp="1"/>
          </p:cNvSpPr>
          <p:nvPr>
            <p:ph type="pic" sz="quarter" idx="14"/>
          </p:nvPr>
        </p:nvSpPr>
        <p:spPr>
          <a:xfrm>
            <a:off x="1996579" y="1644111"/>
            <a:ext cx="2091948" cy="3678737"/>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12061278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app_helium">
    <p:spTree>
      <p:nvGrpSpPr>
        <p:cNvPr id="1" name=""/>
        <p:cNvGrpSpPr/>
        <p:nvPr/>
      </p:nvGrpSpPr>
      <p:grpSpPr>
        <a:xfrm>
          <a:off x="0" y="0"/>
          <a:ext cx="0" cy="0"/>
          <a:chOff x="0" y="0"/>
          <a:chExt cx="0" cy="0"/>
        </a:xfrm>
      </p:grpSpPr>
      <p:sp>
        <p:nvSpPr>
          <p:cNvPr id="8" name="Picture Placeholder 13"/>
          <p:cNvSpPr>
            <a:spLocks noGrp="1"/>
          </p:cNvSpPr>
          <p:nvPr>
            <p:ph type="pic" sz="quarter" idx="14"/>
          </p:nvPr>
        </p:nvSpPr>
        <p:spPr>
          <a:xfrm>
            <a:off x="6562529" y="2240280"/>
            <a:ext cx="4234775" cy="2276856"/>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38950318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ortfolio 2">
    <p:spTree>
      <p:nvGrpSpPr>
        <p:cNvPr id="1" name=""/>
        <p:cNvGrpSpPr/>
        <p:nvPr/>
      </p:nvGrpSpPr>
      <p:grpSpPr>
        <a:xfrm>
          <a:off x="0" y="0"/>
          <a:ext cx="0" cy="0"/>
          <a:chOff x="0" y="0"/>
          <a:chExt cx="0" cy="0"/>
        </a:xfrm>
      </p:grpSpPr>
      <p:sp>
        <p:nvSpPr>
          <p:cNvPr id="6" name="Picture Placeholder 13"/>
          <p:cNvSpPr>
            <a:spLocks noGrp="1"/>
          </p:cNvSpPr>
          <p:nvPr>
            <p:ph type="pic" sz="quarter" idx="13"/>
          </p:nvPr>
        </p:nvSpPr>
        <p:spPr>
          <a:xfrm>
            <a:off x="3027201" y="1702423"/>
            <a:ext cx="8264923" cy="2635402"/>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7" name="Picture Placeholder 13"/>
          <p:cNvSpPr>
            <a:spLocks noGrp="1"/>
          </p:cNvSpPr>
          <p:nvPr>
            <p:ph type="pic" sz="quarter" idx="14"/>
          </p:nvPr>
        </p:nvSpPr>
        <p:spPr>
          <a:xfrm>
            <a:off x="9335480" y="4497657"/>
            <a:ext cx="1956644" cy="1540764"/>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9" name="Picture Placeholder 13"/>
          <p:cNvSpPr>
            <a:spLocks noGrp="1"/>
          </p:cNvSpPr>
          <p:nvPr>
            <p:ph type="pic" sz="quarter" idx="15"/>
          </p:nvPr>
        </p:nvSpPr>
        <p:spPr>
          <a:xfrm>
            <a:off x="7232704" y="4497657"/>
            <a:ext cx="1939033" cy="1540764"/>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10" name="Picture Placeholder 13"/>
          <p:cNvSpPr>
            <a:spLocks noGrp="1"/>
          </p:cNvSpPr>
          <p:nvPr>
            <p:ph type="pic" sz="quarter" idx="16"/>
          </p:nvPr>
        </p:nvSpPr>
        <p:spPr>
          <a:xfrm>
            <a:off x="5119341" y="4497657"/>
            <a:ext cx="1939033" cy="1540764"/>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11" name="Picture Placeholder 13"/>
          <p:cNvSpPr>
            <a:spLocks noGrp="1"/>
          </p:cNvSpPr>
          <p:nvPr>
            <p:ph type="pic" sz="quarter" idx="17"/>
          </p:nvPr>
        </p:nvSpPr>
        <p:spPr>
          <a:xfrm>
            <a:off x="3016565" y="4497657"/>
            <a:ext cx="1939033" cy="1540764"/>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12" name="Picture Placeholder 13"/>
          <p:cNvSpPr>
            <a:spLocks noGrp="1"/>
          </p:cNvSpPr>
          <p:nvPr>
            <p:ph type="pic" sz="quarter" idx="18"/>
          </p:nvPr>
        </p:nvSpPr>
        <p:spPr>
          <a:xfrm>
            <a:off x="924425" y="1702423"/>
            <a:ext cx="1939033" cy="1540764"/>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13" name="Picture Placeholder 13"/>
          <p:cNvSpPr>
            <a:spLocks noGrp="1"/>
          </p:cNvSpPr>
          <p:nvPr>
            <p:ph type="pic" sz="quarter" idx="19"/>
          </p:nvPr>
        </p:nvSpPr>
        <p:spPr>
          <a:xfrm>
            <a:off x="924425" y="3414265"/>
            <a:ext cx="1939033" cy="2624156"/>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42124341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wot_helium">
    <p:spTree>
      <p:nvGrpSpPr>
        <p:cNvPr id="1" name=""/>
        <p:cNvGrpSpPr/>
        <p:nvPr/>
      </p:nvGrpSpPr>
      <p:grpSpPr>
        <a:xfrm>
          <a:off x="0" y="0"/>
          <a:ext cx="0" cy="0"/>
          <a:chOff x="0" y="0"/>
          <a:chExt cx="0" cy="0"/>
        </a:xfrm>
      </p:grpSpPr>
      <p:sp>
        <p:nvSpPr>
          <p:cNvPr id="48" name="Picture Placeholder 47"/>
          <p:cNvSpPr>
            <a:spLocks noGrp="1"/>
          </p:cNvSpPr>
          <p:nvPr>
            <p:ph type="pic" sz="quarter" idx="19"/>
          </p:nvPr>
        </p:nvSpPr>
        <p:spPr>
          <a:xfrm>
            <a:off x="1172726" y="903558"/>
            <a:ext cx="4016022" cy="4862906"/>
          </a:xfrm>
          <a:custGeom>
            <a:avLst/>
            <a:gdLst>
              <a:gd name="connsiteX0" fmla="*/ 911804 w 8029952"/>
              <a:gd name="connsiteY0" fmla="*/ 9165497 h 9725812"/>
              <a:gd name="connsiteX1" fmla="*/ 1002164 w 8029952"/>
              <a:gd name="connsiteY1" fmla="*/ 9196017 h 9725812"/>
              <a:gd name="connsiteX2" fmla="*/ 911804 w 8029952"/>
              <a:gd name="connsiteY2" fmla="*/ 9165497 h 9725812"/>
              <a:gd name="connsiteX3" fmla="*/ 347263 w 8029952"/>
              <a:gd name="connsiteY3" fmla="*/ 7303433 h 9725812"/>
              <a:gd name="connsiteX4" fmla="*/ 330925 w 8029952"/>
              <a:gd name="connsiteY4" fmla="*/ 7334302 h 9725812"/>
              <a:gd name="connsiteX5" fmla="*/ 376692 w 8029952"/>
              <a:gd name="connsiteY5" fmla="*/ 7356604 h 9725812"/>
              <a:gd name="connsiteX6" fmla="*/ 391947 w 8029952"/>
              <a:gd name="connsiteY6" fmla="*/ 7334302 h 9725812"/>
              <a:gd name="connsiteX7" fmla="*/ 354395 w 8029952"/>
              <a:gd name="connsiteY7" fmla="*/ 7303782 h 9725812"/>
              <a:gd name="connsiteX8" fmla="*/ 347263 w 8029952"/>
              <a:gd name="connsiteY8" fmla="*/ 7303433 h 9725812"/>
              <a:gd name="connsiteX9" fmla="*/ 6066960 w 8029952"/>
              <a:gd name="connsiteY9" fmla="*/ 571 h 9725812"/>
              <a:gd name="connsiteX10" fmla="*/ 6191350 w 8029952"/>
              <a:gd name="connsiteY10" fmla="*/ 3652 h 9725812"/>
              <a:gd name="connsiteX11" fmla="*/ 6380282 w 8029952"/>
              <a:gd name="connsiteY11" fmla="*/ 18912 h 9725812"/>
              <a:gd name="connsiteX12" fmla="*/ 6590338 w 8029952"/>
              <a:gd name="connsiteY12" fmla="*/ 25955 h 9725812"/>
              <a:gd name="connsiteX13" fmla="*/ 6771056 w 8029952"/>
              <a:gd name="connsiteY13" fmla="*/ 25955 h 9725812"/>
              <a:gd name="connsiteX14" fmla="*/ 7253362 w 8029952"/>
              <a:gd name="connsiteY14" fmla="*/ 94038 h 9725812"/>
              <a:gd name="connsiteX15" fmla="*/ 7411783 w 8029952"/>
              <a:gd name="connsiteY15" fmla="*/ 109298 h 9725812"/>
              <a:gd name="connsiteX16" fmla="*/ 7434080 w 8029952"/>
              <a:gd name="connsiteY16" fmla="*/ 109298 h 9725812"/>
              <a:gd name="connsiteX17" fmla="*/ 7502142 w 8029952"/>
              <a:gd name="connsiteY17" fmla="*/ 131601 h 9725812"/>
              <a:gd name="connsiteX18" fmla="*/ 7554950 w 8029952"/>
              <a:gd name="connsiteY18" fmla="*/ 162121 h 9725812"/>
              <a:gd name="connsiteX19" fmla="*/ 7630053 w 8029952"/>
              <a:gd name="connsiteY19" fmla="*/ 237247 h 9725812"/>
              <a:gd name="connsiteX20" fmla="*/ 7652350 w 8029952"/>
              <a:gd name="connsiteY20" fmla="*/ 274810 h 9725812"/>
              <a:gd name="connsiteX21" fmla="*/ 7682860 w 8029952"/>
              <a:gd name="connsiteY21" fmla="*/ 312373 h 9725812"/>
              <a:gd name="connsiteX22" fmla="*/ 7735668 w 8029952"/>
              <a:gd name="connsiteY22" fmla="*/ 319416 h 9725812"/>
              <a:gd name="connsiteX23" fmla="*/ 7757964 w 8029952"/>
              <a:gd name="connsiteY23" fmla="*/ 327633 h 9725812"/>
              <a:gd name="connsiteX24" fmla="*/ 7766178 w 8029952"/>
              <a:gd name="connsiteY24" fmla="*/ 372239 h 9725812"/>
              <a:gd name="connsiteX25" fmla="*/ 7818986 w 8029952"/>
              <a:gd name="connsiteY25" fmla="*/ 538924 h 9725812"/>
              <a:gd name="connsiteX26" fmla="*/ 7878834 w 8029952"/>
              <a:gd name="connsiteY26" fmla="*/ 651614 h 9725812"/>
              <a:gd name="connsiteX27" fmla="*/ 7885874 w 8029952"/>
              <a:gd name="connsiteY27" fmla="*/ 673916 h 9725812"/>
              <a:gd name="connsiteX28" fmla="*/ 7931640 w 8029952"/>
              <a:gd name="connsiteY28" fmla="*/ 922771 h 9725812"/>
              <a:gd name="connsiteX29" fmla="*/ 7946896 w 8029952"/>
              <a:gd name="connsiteY29" fmla="*/ 1050720 h 9725812"/>
              <a:gd name="connsiteX30" fmla="*/ 7962152 w 8029952"/>
              <a:gd name="connsiteY30" fmla="*/ 1178669 h 9725812"/>
              <a:gd name="connsiteX31" fmla="*/ 7976234 w 8029952"/>
              <a:gd name="connsiteY31" fmla="*/ 1314835 h 9725812"/>
              <a:gd name="connsiteX32" fmla="*/ 7976234 w 8029952"/>
              <a:gd name="connsiteY32" fmla="*/ 1359441 h 9725812"/>
              <a:gd name="connsiteX33" fmla="*/ 7984448 w 8029952"/>
              <a:gd name="connsiteY33" fmla="*/ 1412264 h 9725812"/>
              <a:gd name="connsiteX34" fmla="*/ 7984448 w 8029952"/>
              <a:gd name="connsiteY34" fmla="*/ 1872410 h 9725812"/>
              <a:gd name="connsiteX35" fmla="*/ 7962152 w 8029952"/>
              <a:gd name="connsiteY35" fmla="*/ 1940493 h 9725812"/>
              <a:gd name="connsiteX36" fmla="*/ 7909344 w 8029952"/>
              <a:gd name="connsiteY36" fmla="*/ 2135351 h 9725812"/>
              <a:gd name="connsiteX37" fmla="*/ 7848322 w 8029952"/>
              <a:gd name="connsiteY37" fmla="*/ 2196391 h 9725812"/>
              <a:gd name="connsiteX38" fmla="*/ 7795516 w 8029952"/>
              <a:gd name="connsiteY38" fmla="*/ 2240997 h 9725812"/>
              <a:gd name="connsiteX39" fmla="*/ 7705156 w 8029952"/>
              <a:gd name="connsiteY39" fmla="*/ 2368946 h 9725812"/>
              <a:gd name="connsiteX40" fmla="*/ 7675819 w 8029952"/>
              <a:gd name="connsiteY40" fmla="*/ 2392423 h 9725812"/>
              <a:gd name="connsiteX41" fmla="*/ 7645308 w 8029952"/>
              <a:gd name="connsiteY41" fmla="*/ 2421769 h 9725812"/>
              <a:gd name="connsiteX42" fmla="*/ 7607756 w 8029952"/>
              <a:gd name="connsiteY42" fmla="*/ 2445246 h 9725812"/>
              <a:gd name="connsiteX43" fmla="*/ 7570205 w 8029952"/>
              <a:gd name="connsiteY43" fmla="*/ 2445246 h 9725812"/>
              <a:gd name="connsiteX44" fmla="*/ 7546735 w 8029952"/>
              <a:gd name="connsiteY44" fmla="*/ 2452289 h 9725812"/>
              <a:gd name="connsiteX45" fmla="*/ 7517398 w 8029952"/>
              <a:gd name="connsiteY45" fmla="*/ 2474592 h 9725812"/>
              <a:gd name="connsiteX46" fmla="*/ 7411783 w 8029952"/>
              <a:gd name="connsiteY46" fmla="*/ 2489852 h 9725812"/>
              <a:gd name="connsiteX47" fmla="*/ 7389487 w 8029952"/>
              <a:gd name="connsiteY47" fmla="*/ 2512155 h 9725812"/>
              <a:gd name="connsiteX48" fmla="*/ 7321424 w 8029952"/>
              <a:gd name="connsiteY48" fmla="*/ 2549718 h 9725812"/>
              <a:gd name="connsiteX49" fmla="*/ 7299128 w 8029952"/>
              <a:gd name="connsiteY49" fmla="*/ 2549718 h 9725812"/>
              <a:gd name="connsiteX50" fmla="*/ 7185299 w 8029952"/>
              <a:gd name="connsiteY50" fmla="*/ 2573194 h 9725812"/>
              <a:gd name="connsiteX51" fmla="*/ 7171217 w 8029952"/>
              <a:gd name="connsiteY51" fmla="*/ 2564977 h 9725812"/>
              <a:gd name="connsiteX52" fmla="*/ 7019836 w 8029952"/>
              <a:gd name="connsiteY52" fmla="*/ 2535631 h 9725812"/>
              <a:gd name="connsiteX53" fmla="*/ 6937692 w 8029952"/>
              <a:gd name="connsiteY53" fmla="*/ 2527415 h 9725812"/>
              <a:gd name="connsiteX54" fmla="*/ 6876670 w 8029952"/>
              <a:gd name="connsiteY54" fmla="*/ 2474592 h 9725812"/>
              <a:gd name="connsiteX55" fmla="*/ 6741718 w 8029952"/>
              <a:gd name="connsiteY55" fmla="*/ 2437029 h 9725812"/>
              <a:gd name="connsiteX56" fmla="*/ 6651360 w 8029952"/>
              <a:gd name="connsiteY56" fmla="*/ 2392423 h 9725812"/>
              <a:gd name="connsiteX57" fmla="*/ 6613808 w 8029952"/>
              <a:gd name="connsiteY57" fmla="*/ 2377163 h 9725812"/>
              <a:gd name="connsiteX58" fmla="*/ 6431916 w 8029952"/>
              <a:gd name="connsiteY58" fmla="*/ 2346643 h 9725812"/>
              <a:gd name="connsiteX59" fmla="*/ 6304006 w 8029952"/>
              <a:gd name="connsiteY59" fmla="*/ 2317297 h 9725812"/>
              <a:gd name="connsiteX60" fmla="*/ 6169054 w 8029952"/>
              <a:gd name="connsiteY60" fmla="*/ 2286777 h 9725812"/>
              <a:gd name="connsiteX61" fmla="*/ 6070480 w 8029952"/>
              <a:gd name="connsiteY61" fmla="*/ 2271517 h 9725812"/>
              <a:gd name="connsiteX62" fmla="*/ 5927315 w 8029952"/>
              <a:gd name="connsiteY62" fmla="*/ 2264474 h 9725812"/>
              <a:gd name="connsiteX63" fmla="*/ 5611645 w 8029952"/>
              <a:gd name="connsiteY63" fmla="*/ 2256257 h 9725812"/>
              <a:gd name="connsiteX64" fmla="*/ 5490775 w 8029952"/>
              <a:gd name="connsiteY64" fmla="*/ 2264474 h 9725812"/>
              <a:gd name="connsiteX65" fmla="*/ 5475520 w 8029952"/>
              <a:gd name="connsiteY65" fmla="*/ 2264474 h 9725812"/>
              <a:gd name="connsiteX66" fmla="*/ 5355823 w 8029952"/>
              <a:gd name="connsiteY66" fmla="*/ 2271517 h 9725812"/>
              <a:gd name="connsiteX67" fmla="*/ 5212657 w 8029952"/>
              <a:gd name="connsiteY67" fmla="*/ 2286777 h 9725812"/>
              <a:gd name="connsiteX68" fmla="*/ 5091787 w 8029952"/>
              <a:gd name="connsiteY68" fmla="*/ 2309080 h 9725812"/>
              <a:gd name="connsiteX69" fmla="*/ 4979132 w 8029952"/>
              <a:gd name="connsiteY69" fmla="*/ 2302037 h 9725812"/>
              <a:gd name="connsiteX70" fmla="*/ 4918110 w 8029952"/>
              <a:gd name="connsiteY70" fmla="*/ 2324340 h 9725812"/>
              <a:gd name="connsiteX71" fmla="*/ 4865303 w 8029952"/>
              <a:gd name="connsiteY71" fmla="*/ 2339600 h 9725812"/>
              <a:gd name="connsiteX72" fmla="*/ 4783159 w 8029952"/>
              <a:gd name="connsiteY72" fmla="*/ 2331383 h 9725812"/>
              <a:gd name="connsiteX73" fmla="*/ 4639992 w 8029952"/>
              <a:gd name="connsiteY73" fmla="*/ 2377163 h 9725812"/>
              <a:gd name="connsiteX74" fmla="*/ 4549633 w 8029952"/>
              <a:gd name="connsiteY74" fmla="*/ 2384206 h 9725812"/>
              <a:gd name="connsiteX75" fmla="*/ 4466315 w 8029952"/>
              <a:gd name="connsiteY75" fmla="*/ 2407683 h 9725812"/>
              <a:gd name="connsiteX76" fmla="*/ 4316108 w 8029952"/>
              <a:gd name="connsiteY76" fmla="*/ 2407683 h 9725812"/>
              <a:gd name="connsiteX77" fmla="*/ 4293812 w 8029952"/>
              <a:gd name="connsiteY77" fmla="*/ 2399466 h 9725812"/>
              <a:gd name="connsiteX78" fmla="*/ 4241005 w 8029952"/>
              <a:gd name="connsiteY78" fmla="*/ 2407683 h 9725812"/>
              <a:gd name="connsiteX79" fmla="*/ 4210494 w 8029952"/>
              <a:gd name="connsiteY79" fmla="*/ 2414726 h 9725812"/>
              <a:gd name="connsiteX80" fmla="*/ 4165901 w 8029952"/>
              <a:gd name="connsiteY80" fmla="*/ 2429986 h 9725812"/>
              <a:gd name="connsiteX81" fmla="*/ 4150646 w 8029952"/>
              <a:gd name="connsiteY81" fmla="*/ 2445246 h 9725812"/>
              <a:gd name="connsiteX82" fmla="*/ 4142431 w 8029952"/>
              <a:gd name="connsiteY82" fmla="*/ 2452289 h 9725812"/>
              <a:gd name="connsiteX83" fmla="*/ 4045031 w 8029952"/>
              <a:gd name="connsiteY83" fmla="*/ 2489852 h 9725812"/>
              <a:gd name="connsiteX84" fmla="*/ 4036817 w 8029952"/>
              <a:gd name="connsiteY84" fmla="*/ 2498068 h 9725812"/>
              <a:gd name="connsiteX85" fmla="*/ 3976969 w 8029952"/>
              <a:gd name="connsiteY85" fmla="*/ 2520371 h 9725812"/>
              <a:gd name="connsiteX86" fmla="*/ 3924161 w 8029952"/>
              <a:gd name="connsiteY86" fmla="*/ 2557934 h 9725812"/>
              <a:gd name="connsiteX87" fmla="*/ 3879569 w 8029952"/>
              <a:gd name="connsiteY87" fmla="*/ 2573194 h 9725812"/>
              <a:gd name="connsiteX88" fmla="*/ 3765740 w 8029952"/>
              <a:gd name="connsiteY88" fmla="*/ 2602540 h 9725812"/>
              <a:gd name="connsiteX89" fmla="*/ 3758699 w 8029952"/>
              <a:gd name="connsiteY89" fmla="*/ 2610757 h 9725812"/>
              <a:gd name="connsiteX90" fmla="*/ 3683595 w 8029952"/>
              <a:gd name="connsiteY90" fmla="*/ 2670623 h 9725812"/>
              <a:gd name="connsiteX91" fmla="*/ 3593236 w 8029952"/>
              <a:gd name="connsiteY91" fmla="*/ 2730489 h 9725812"/>
              <a:gd name="connsiteX92" fmla="*/ 3494663 w 8029952"/>
              <a:gd name="connsiteY92" fmla="*/ 2798572 h 9725812"/>
              <a:gd name="connsiteX93" fmla="*/ 3457111 w 8029952"/>
              <a:gd name="connsiteY93" fmla="*/ 2813832 h 9725812"/>
              <a:gd name="connsiteX94" fmla="*/ 3412518 w 8029952"/>
              <a:gd name="connsiteY94" fmla="*/ 2851395 h 9725812"/>
              <a:gd name="connsiteX95" fmla="*/ 3306904 w 8029952"/>
              <a:gd name="connsiteY95" fmla="*/ 2926521 h 9725812"/>
              <a:gd name="connsiteX96" fmla="*/ 3238841 w 8029952"/>
              <a:gd name="connsiteY96" fmla="*/ 2987561 h 9725812"/>
              <a:gd name="connsiteX97" fmla="*/ 3231800 w 8029952"/>
              <a:gd name="connsiteY97" fmla="*/ 2994604 h 9725812"/>
              <a:gd name="connsiteX98" fmla="*/ 3042868 w 8029952"/>
              <a:gd name="connsiteY98" fmla="*/ 3168333 h 9725812"/>
              <a:gd name="connsiteX99" fmla="*/ 3051083 w 8029952"/>
              <a:gd name="connsiteY99" fmla="*/ 3100250 h 9725812"/>
              <a:gd name="connsiteX100" fmla="*/ 3261138 w 8029952"/>
              <a:gd name="connsiteY100" fmla="*/ 2926521 h 9725812"/>
              <a:gd name="connsiteX101" fmla="*/ 3457111 w 8029952"/>
              <a:gd name="connsiteY101" fmla="*/ 2761009 h 9725812"/>
              <a:gd name="connsiteX102" fmla="*/ 3607318 w 8029952"/>
              <a:gd name="connsiteY102" fmla="*/ 2670623 h 9725812"/>
              <a:gd name="connsiteX103" fmla="*/ 3622574 w 8029952"/>
              <a:gd name="connsiteY103" fmla="*/ 2655363 h 9725812"/>
              <a:gd name="connsiteX104" fmla="*/ 3683595 w 8029952"/>
              <a:gd name="connsiteY104" fmla="*/ 2610757 h 9725812"/>
              <a:gd name="connsiteX105" fmla="*/ 3750484 w 8029952"/>
              <a:gd name="connsiteY105" fmla="*/ 2573194 h 9725812"/>
              <a:gd name="connsiteX106" fmla="*/ 3811506 w 8029952"/>
              <a:gd name="connsiteY106" fmla="*/ 2542674 h 9725812"/>
              <a:gd name="connsiteX107" fmla="*/ 3871354 w 8029952"/>
              <a:gd name="connsiteY107" fmla="*/ 2512155 h 9725812"/>
              <a:gd name="connsiteX108" fmla="*/ 3961713 w 8029952"/>
              <a:gd name="connsiteY108" fmla="*/ 2482808 h 9725812"/>
              <a:gd name="connsiteX109" fmla="*/ 3992224 w 8029952"/>
              <a:gd name="connsiteY109" fmla="*/ 2467549 h 9725812"/>
              <a:gd name="connsiteX110" fmla="*/ 4036817 w 8029952"/>
              <a:gd name="connsiteY110" fmla="*/ 2437029 h 9725812"/>
              <a:gd name="connsiteX111" fmla="*/ 4120135 w 8029952"/>
              <a:gd name="connsiteY111" fmla="*/ 2392423 h 9725812"/>
              <a:gd name="connsiteX112" fmla="*/ 4127176 w 8029952"/>
              <a:gd name="connsiteY112" fmla="*/ 2384206 h 9725812"/>
              <a:gd name="connsiteX113" fmla="*/ 4165901 w 8029952"/>
              <a:gd name="connsiteY113" fmla="*/ 2339600 h 9725812"/>
              <a:gd name="connsiteX114" fmla="*/ 4225749 w 8029952"/>
              <a:gd name="connsiteY114" fmla="*/ 2317297 h 9725812"/>
              <a:gd name="connsiteX115" fmla="*/ 4285598 w 8029952"/>
              <a:gd name="connsiteY115" fmla="*/ 2302037 h 9725812"/>
              <a:gd name="connsiteX116" fmla="*/ 4391212 w 8029952"/>
              <a:gd name="connsiteY116" fmla="*/ 2293820 h 9725812"/>
              <a:gd name="connsiteX117" fmla="*/ 4428764 w 8029952"/>
              <a:gd name="connsiteY117" fmla="*/ 2233954 h 9725812"/>
              <a:gd name="connsiteX118" fmla="*/ 4293812 w 8029952"/>
              <a:gd name="connsiteY118" fmla="*/ 2256257 h 9725812"/>
              <a:gd name="connsiteX119" fmla="*/ 4014520 w 8029952"/>
              <a:gd name="connsiteY119" fmla="*/ 2346643 h 9725812"/>
              <a:gd name="connsiteX120" fmla="*/ 3833802 w 8029952"/>
              <a:gd name="connsiteY120" fmla="*/ 2421769 h 9725812"/>
              <a:gd name="connsiteX121" fmla="*/ 3773954 w 8029952"/>
              <a:gd name="connsiteY121" fmla="*/ 2452289 h 9725812"/>
              <a:gd name="connsiteX122" fmla="*/ 3705892 w 8029952"/>
              <a:gd name="connsiteY122" fmla="*/ 2489852 h 9725812"/>
              <a:gd name="connsiteX123" fmla="*/ 3675381 w 8029952"/>
              <a:gd name="connsiteY123" fmla="*/ 2505111 h 9725812"/>
              <a:gd name="connsiteX124" fmla="*/ 3660125 w 8029952"/>
              <a:gd name="connsiteY124" fmla="*/ 2505111 h 9725812"/>
              <a:gd name="connsiteX125" fmla="*/ 3494663 w 8029952"/>
              <a:gd name="connsiteY125" fmla="*/ 2595497 h 9725812"/>
              <a:gd name="connsiteX126" fmla="*/ 3351497 w 8029952"/>
              <a:gd name="connsiteY126" fmla="*/ 2716403 h 9725812"/>
              <a:gd name="connsiteX127" fmla="*/ 3088634 w 8029952"/>
              <a:gd name="connsiteY127" fmla="*/ 2949998 h 9725812"/>
              <a:gd name="connsiteX128" fmla="*/ 2937254 w 8029952"/>
              <a:gd name="connsiteY128" fmla="*/ 3137813 h 9725812"/>
              <a:gd name="connsiteX129" fmla="*/ 2809343 w 8029952"/>
              <a:gd name="connsiteY129" fmla="*/ 3326802 h 9725812"/>
              <a:gd name="connsiteX130" fmla="*/ 2711943 w 8029952"/>
              <a:gd name="connsiteY130" fmla="*/ 3499357 h 9725812"/>
              <a:gd name="connsiteX131" fmla="*/ 2635666 w 8029952"/>
              <a:gd name="connsiteY131" fmla="*/ 3838597 h 9725812"/>
              <a:gd name="connsiteX132" fmla="*/ 2674391 w 8029952"/>
              <a:gd name="connsiteY132" fmla="*/ 3997066 h 9725812"/>
              <a:gd name="connsiteX133" fmla="*/ 3013531 w 8029952"/>
              <a:gd name="connsiteY133" fmla="*/ 4260007 h 9725812"/>
              <a:gd name="connsiteX134" fmla="*/ 3464152 w 8029952"/>
              <a:gd name="connsiteY134" fmla="*/ 4336307 h 9725812"/>
              <a:gd name="connsiteX135" fmla="*/ 4232790 w 8029952"/>
              <a:gd name="connsiteY135" fmla="*/ 4365653 h 9725812"/>
              <a:gd name="connsiteX136" fmla="*/ 4790200 w 8029952"/>
              <a:gd name="connsiteY136" fmla="*/ 4343350 h 9725812"/>
              <a:gd name="connsiteX137" fmla="*/ 5151636 w 8029952"/>
              <a:gd name="connsiteY137" fmla="*/ 4350393 h 9725812"/>
              <a:gd name="connsiteX138" fmla="*/ 5589348 w 8029952"/>
              <a:gd name="connsiteY138" fmla="*/ 4403216 h 9725812"/>
              <a:gd name="connsiteX139" fmla="*/ 6251198 w 8029952"/>
              <a:gd name="connsiteY139" fmla="*/ 4539382 h 9725812"/>
              <a:gd name="connsiteX140" fmla="*/ 6523449 w 8029952"/>
              <a:gd name="connsiteY140" fmla="*/ 4660287 h 9725812"/>
              <a:gd name="connsiteX141" fmla="*/ 7042133 w 8029952"/>
              <a:gd name="connsiteY141" fmla="*/ 4999528 h 9725812"/>
              <a:gd name="connsiteX142" fmla="*/ 7509183 w 8029952"/>
              <a:gd name="connsiteY142" fmla="*/ 5579406 h 9725812"/>
              <a:gd name="connsiteX143" fmla="*/ 7675819 w 8029952"/>
              <a:gd name="connsiteY143" fmla="*/ 5903387 h 9725812"/>
              <a:gd name="connsiteX144" fmla="*/ 7810771 w 8029952"/>
              <a:gd name="connsiteY144" fmla="*/ 6333014 h 9725812"/>
              <a:gd name="connsiteX145" fmla="*/ 7826026 w 8029952"/>
              <a:gd name="connsiteY145" fmla="*/ 6965715 h 9725812"/>
              <a:gd name="connsiteX146" fmla="*/ 7750922 w 8029952"/>
              <a:gd name="connsiteY146" fmla="*/ 7356604 h 9725812"/>
              <a:gd name="connsiteX147" fmla="*/ 7682860 w 8029952"/>
              <a:gd name="connsiteY147" fmla="*/ 7492770 h 9725812"/>
              <a:gd name="connsiteX148" fmla="*/ 7524438 w 8029952"/>
              <a:gd name="connsiteY148" fmla="*/ 7779188 h 9725812"/>
              <a:gd name="connsiteX149" fmla="*/ 7351935 w 8029952"/>
              <a:gd name="connsiteY149" fmla="*/ 8035086 h 9725812"/>
              <a:gd name="connsiteX150" fmla="*/ 7253362 w 8029952"/>
              <a:gd name="connsiteY150" fmla="*/ 8171252 h 9725812"/>
              <a:gd name="connsiteX151" fmla="*/ 7072644 w 8029952"/>
              <a:gd name="connsiteY151" fmla="*/ 8381370 h 9725812"/>
              <a:gd name="connsiteX152" fmla="*/ 6929478 w 8029952"/>
              <a:gd name="connsiteY152" fmla="*/ 8517535 h 9725812"/>
              <a:gd name="connsiteX153" fmla="*/ 6688912 w 8029952"/>
              <a:gd name="connsiteY153" fmla="*/ 8720610 h 9725812"/>
              <a:gd name="connsiteX154" fmla="*/ 6319261 w 8029952"/>
              <a:gd name="connsiteY154" fmla="*/ 8969465 h 9725812"/>
              <a:gd name="connsiteX155" fmla="*/ 5966040 w 8029952"/>
              <a:gd name="connsiteY155" fmla="*/ 9157280 h 9725812"/>
              <a:gd name="connsiteX156" fmla="*/ 5649197 w 8029952"/>
              <a:gd name="connsiteY156" fmla="*/ 9278186 h 9725812"/>
              <a:gd name="connsiteX157" fmla="*/ 5400416 w 8029952"/>
              <a:gd name="connsiteY157" fmla="*/ 9376788 h 9725812"/>
              <a:gd name="connsiteX158" fmla="*/ 5219698 w 8029952"/>
              <a:gd name="connsiteY158" fmla="*/ 9436654 h 9725812"/>
              <a:gd name="connsiteX159" fmla="*/ 4941580 w 8029952"/>
              <a:gd name="connsiteY159" fmla="*/ 9511780 h 9725812"/>
              <a:gd name="connsiteX160" fmla="*/ 4662289 w 8029952"/>
              <a:gd name="connsiteY160" fmla="*/ 9564603 h 9725812"/>
              <a:gd name="connsiteX161" fmla="*/ 4459275 w 8029952"/>
              <a:gd name="connsiteY161" fmla="*/ 9595123 h 9725812"/>
              <a:gd name="connsiteX162" fmla="*/ 4127176 w 8029952"/>
              <a:gd name="connsiteY162" fmla="*/ 9639729 h 9725812"/>
              <a:gd name="connsiteX163" fmla="*/ 3879569 w 8029952"/>
              <a:gd name="connsiteY163" fmla="*/ 9670249 h 9725812"/>
              <a:gd name="connsiteX164" fmla="*/ 3683595 w 8029952"/>
              <a:gd name="connsiteY164" fmla="*/ 9677292 h 9725812"/>
              <a:gd name="connsiteX165" fmla="*/ 3615533 w 8029952"/>
              <a:gd name="connsiteY165" fmla="*/ 9677292 h 9725812"/>
              <a:gd name="connsiteX166" fmla="*/ 3245882 w 8029952"/>
              <a:gd name="connsiteY166" fmla="*/ 9692552 h 9725812"/>
              <a:gd name="connsiteX167" fmla="*/ 3155523 w 8029952"/>
              <a:gd name="connsiteY167" fmla="*/ 9685509 h 9725812"/>
              <a:gd name="connsiteX168" fmla="*/ 3073379 w 8029952"/>
              <a:gd name="connsiteY168" fmla="*/ 9692552 h 9725812"/>
              <a:gd name="connsiteX169" fmla="*/ 3013531 w 8029952"/>
              <a:gd name="connsiteY169" fmla="*/ 9662032 h 9725812"/>
              <a:gd name="connsiteX170" fmla="*/ 2990061 w 8029952"/>
              <a:gd name="connsiteY170" fmla="*/ 9632686 h 9725812"/>
              <a:gd name="connsiteX171" fmla="*/ 2967764 w 8029952"/>
              <a:gd name="connsiteY171" fmla="*/ 9624469 h 9725812"/>
              <a:gd name="connsiteX172" fmla="*/ 2914957 w 8029952"/>
              <a:gd name="connsiteY172" fmla="*/ 9632686 h 9725812"/>
              <a:gd name="connsiteX173" fmla="*/ 2930213 w 8029952"/>
              <a:gd name="connsiteY173" fmla="*/ 9677292 h 9725812"/>
              <a:gd name="connsiteX174" fmla="*/ 2907916 w 8029952"/>
              <a:gd name="connsiteY174" fmla="*/ 9700769 h 9725812"/>
              <a:gd name="connsiteX175" fmla="*/ 2877406 w 8029952"/>
              <a:gd name="connsiteY175" fmla="*/ 9677292 h 9725812"/>
              <a:gd name="connsiteX176" fmla="*/ 2846895 w 8029952"/>
              <a:gd name="connsiteY176" fmla="*/ 9662032 h 9725812"/>
              <a:gd name="connsiteX177" fmla="*/ 2817557 w 8029952"/>
              <a:gd name="connsiteY177" fmla="*/ 9670249 h 9725812"/>
              <a:gd name="connsiteX178" fmla="*/ 2734239 w 8029952"/>
              <a:gd name="connsiteY178" fmla="*/ 9639729 h 9725812"/>
              <a:gd name="connsiteX179" fmla="*/ 2809343 w 8029952"/>
              <a:gd name="connsiteY179" fmla="*/ 9647946 h 9725812"/>
              <a:gd name="connsiteX180" fmla="*/ 2846895 w 8029952"/>
              <a:gd name="connsiteY180" fmla="*/ 9647946 h 9725812"/>
              <a:gd name="connsiteX181" fmla="*/ 2862150 w 8029952"/>
              <a:gd name="connsiteY181" fmla="*/ 9639729 h 9725812"/>
              <a:gd name="connsiteX182" fmla="*/ 2855109 w 8029952"/>
              <a:gd name="connsiteY182" fmla="*/ 9624469 h 9725812"/>
              <a:gd name="connsiteX183" fmla="*/ 2794087 w 8029952"/>
              <a:gd name="connsiteY183" fmla="*/ 9609209 h 9725812"/>
              <a:gd name="connsiteX184" fmla="*/ 2666177 w 8029952"/>
              <a:gd name="connsiteY184" fmla="*/ 9609209 h 9725812"/>
              <a:gd name="connsiteX185" fmla="*/ 2591073 w 8029952"/>
              <a:gd name="connsiteY185" fmla="*/ 9579863 h 9725812"/>
              <a:gd name="connsiteX186" fmla="*/ 2575818 w 8029952"/>
              <a:gd name="connsiteY186" fmla="*/ 9571646 h 9725812"/>
              <a:gd name="connsiteX187" fmla="*/ 2492500 w 8029952"/>
              <a:gd name="connsiteY187" fmla="*/ 9557560 h 9725812"/>
              <a:gd name="connsiteX188" fmla="*/ 2470203 w 8029952"/>
              <a:gd name="connsiteY188" fmla="*/ 9564603 h 9725812"/>
              <a:gd name="connsiteX189" fmla="*/ 2440866 w 8029952"/>
              <a:gd name="connsiteY189" fmla="*/ 9564603 h 9725812"/>
              <a:gd name="connsiteX190" fmla="*/ 2470203 w 8029952"/>
              <a:gd name="connsiteY190" fmla="*/ 9609209 h 9725812"/>
              <a:gd name="connsiteX191" fmla="*/ 2447907 w 8029952"/>
              <a:gd name="connsiteY191" fmla="*/ 9617426 h 9725812"/>
              <a:gd name="connsiteX192" fmla="*/ 2432652 w 8029952"/>
              <a:gd name="connsiteY192" fmla="*/ 9624469 h 9725812"/>
              <a:gd name="connsiteX193" fmla="*/ 2432652 w 8029952"/>
              <a:gd name="connsiteY193" fmla="*/ 9647946 h 9725812"/>
              <a:gd name="connsiteX194" fmla="*/ 2417396 w 8029952"/>
              <a:gd name="connsiteY194" fmla="*/ 9632686 h 9725812"/>
              <a:gd name="connsiteX195" fmla="*/ 2395100 w 8029952"/>
              <a:gd name="connsiteY195" fmla="*/ 9595123 h 9725812"/>
              <a:gd name="connsiteX196" fmla="*/ 2379844 w 8029952"/>
              <a:gd name="connsiteY196" fmla="*/ 9571646 h 9725812"/>
              <a:gd name="connsiteX197" fmla="*/ 2342293 w 8029952"/>
              <a:gd name="connsiteY197" fmla="*/ 9534083 h 9725812"/>
              <a:gd name="connsiteX198" fmla="*/ 2183871 w 8029952"/>
              <a:gd name="connsiteY198" fmla="*/ 9458957 h 9725812"/>
              <a:gd name="connsiteX199" fmla="*/ 2169789 w 8029952"/>
              <a:gd name="connsiteY199" fmla="*/ 9458957 h 9725812"/>
              <a:gd name="connsiteX200" fmla="*/ 2161575 w 8029952"/>
              <a:gd name="connsiteY200" fmla="*/ 9481260 h 9725812"/>
              <a:gd name="connsiteX201" fmla="*/ 2169789 w 8029952"/>
              <a:gd name="connsiteY201" fmla="*/ 9504737 h 9725812"/>
              <a:gd name="connsiteX202" fmla="*/ 2093512 w 8029952"/>
              <a:gd name="connsiteY202" fmla="*/ 9511780 h 9725812"/>
              <a:gd name="connsiteX203" fmla="*/ 2176830 w 8029952"/>
              <a:gd name="connsiteY203" fmla="*/ 9549343 h 9725812"/>
              <a:gd name="connsiteX204" fmla="*/ 2146319 w 8029952"/>
              <a:gd name="connsiteY204" fmla="*/ 9571646 h 9725812"/>
              <a:gd name="connsiteX205" fmla="*/ 2372803 w 8029952"/>
              <a:gd name="connsiteY205" fmla="*/ 9617426 h 9725812"/>
              <a:gd name="connsiteX206" fmla="*/ 2169789 w 8029952"/>
              <a:gd name="connsiteY206" fmla="*/ 9624469 h 9725812"/>
              <a:gd name="connsiteX207" fmla="*/ 2304741 w 8029952"/>
              <a:gd name="connsiteY207" fmla="*/ 9670249 h 9725812"/>
              <a:gd name="connsiteX208" fmla="*/ 2229637 w 8029952"/>
              <a:gd name="connsiteY208" fmla="*/ 9662032 h 9725812"/>
              <a:gd name="connsiteX209" fmla="*/ 2260148 w 8029952"/>
              <a:gd name="connsiteY209" fmla="*/ 9692552 h 9725812"/>
              <a:gd name="connsiteX210" fmla="*/ 2297700 w 8029952"/>
              <a:gd name="connsiteY210" fmla="*/ 9723072 h 9725812"/>
              <a:gd name="connsiteX211" fmla="*/ 2221423 w 8029952"/>
              <a:gd name="connsiteY211" fmla="*/ 9707812 h 9725812"/>
              <a:gd name="connsiteX212" fmla="*/ 2207341 w 8029952"/>
              <a:gd name="connsiteY212" fmla="*/ 9692552 h 9725812"/>
              <a:gd name="connsiteX213" fmla="*/ 2154534 w 8029952"/>
              <a:gd name="connsiteY213" fmla="*/ 9692552 h 9725812"/>
              <a:gd name="connsiteX214" fmla="*/ 2108767 w 8029952"/>
              <a:gd name="connsiteY214" fmla="*/ 9654989 h 9725812"/>
              <a:gd name="connsiteX215" fmla="*/ 2079430 w 8029952"/>
              <a:gd name="connsiteY215" fmla="*/ 9639729 h 9725812"/>
              <a:gd name="connsiteX216" fmla="*/ 2026623 w 8029952"/>
              <a:gd name="connsiteY216" fmla="*/ 9617426 h 9725812"/>
              <a:gd name="connsiteX217" fmla="*/ 1958560 w 8029952"/>
              <a:gd name="connsiteY217" fmla="*/ 9602166 h 9725812"/>
              <a:gd name="connsiteX218" fmla="*/ 1890498 w 8029952"/>
              <a:gd name="connsiteY218" fmla="*/ 9609209 h 9725812"/>
              <a:gd name="connsiteX219" fmla="*/ 1822435 w 8029952"/>
              <a:gd name="connsiteY219" fmla="*/ 9609209 h 9725812"/>
              <a:gd name="connsiteX220" fmla="*/ 1793098 w 8029952"/>
              <a:gd name="connsiteY220" fmla="*/ 9609209 h 9725812"/>
              <a:gd name="connsiteX221" fmla="*/ 1717994 w 8029952"/>
              <a:gd name="connsiteY221" fmla="*/ 9602166 h 9725812"/>
              <a:gd name="connsiteX222" fmla="*/ 1656973 w 8029952"/>
              <a:gd name="connsiteY222" fmla="*/ 9586906 h 9725812"/>
              <a:gd name="connsiteX223" fmla="*/ 1626462 w 8029952"/>
              <a:gd name="connsiteY223" fmla="*/ 9586906 h 9725812"/>
              <a:gd name="connsiteX224" fmla="*/ 1581869 w 8029952"/>
              <a:gd name="connsiteY224" fmla="*/ 9571646 h 9725812"/>
              <a:gd name="connsiteX225" fmla="*/ 1392937 w 8029952"/>
              <a:gd name="connsiteY225" fmla="*/ 9542300 h 9725812"/>
              <a:gd name="connsiteX226" fmla="*/ 1317833 w 8029952"/>
              <a:gd name="connsiteY226" fmla="*/ 9504737 h 9725812"/>
              <a:gd name="connsiteX227" fmla="*/ 1423448 w 8029952"/>
              <a:gd name="connsiteY227" fmla="*/ 9504737 h 9725812"/>
              <a:gd name="connsiteX228" fmla="*/ 1370640 w 8029952"/>
              <a:gd name="connsiteY228" fmla="*/ 9467174 h 9725812"/>
              <a:gd name="connsiteX229" fmla="*/ 1145330 w 8029952"/>
              <a:gd name="connsiteY229" fmla="*/ 9414351 h 9725812"/>
              <a:gd name="connsiteX230" fmla="*/ 1002164 w 8029952"/>
              <a:gd name="connsiteY230" fmla="*/ 9376788 h 9725812"/>
              <a:gd name="connsiteX231" fmla="*/ 978694 w 8029952"/>
              <a:gd name="connsiteY231" fmla="*/ 9376788 h 9725812"/>
              <a:gd name="connsiteX232" fmla="*/ 934101 w 8029952"/>
              <a:gd name="connsiteY232" fmla="*/ 9361528 h 9725812"/>
              <a:gd name="connsiteX233" fmla="*/ 925886 w 8029952"/>
              <a:gd name="connsiteY233" fmla="*/ 9346268 h 9725812"/>
              <a:gd name="connsiteX234" fmla="*/ 941142 w 8029952"/>
              <a:gd name="connsiteY234" fmla="*/ 9339225 h 9725812"/>
              <a:gd name="connsiteX235" fmla="*/ 1024460 w 8029952"/>
              <a:gd name="connsiteY235" fmla="*/ 9353312 h 9725812"/>
              <a:gd name="connsiteX236" fmla="*/ 1039715 w 8029952"/>
              <a:gd name="connsiteY236" fmla="*/ 9346268 h 9725812"/>
              <a:gd name="connsiteX237" fmla="*/ 1031501 w 8029952"/>
              <a:gd name="connsiteY237" fmla="*/ 9331009 h 9725812"/>
              <a:gd name="connsiteX238" fmla="*/ 949356 w 8029952"/>
              <a:gd name="connsiteY238" fmla="*/ 9278186 h 9725812"/>
              <a:gd name="connsiteX239" fmla="*/ 858997 w 8029952"/>
              <a:gd name="connsiteY239" fmla="*/ 9255883 h 9725812"/>
              <a:gd name="connsiteX240" fmla="*/ 783894 w 8029952"/>
              <a:gd name="connsiteY240" fmla="*/ 9225363 h 9725812"/>
              <a:gd name="connsiteX241" fmla="*/ 858997 w 8029952"/>
              <a:gd name="connsiteY241" fmla="*/ 9180757 h 9725812"/>
              <a:gd name="connsiteX242" fmla="*/ 874253 w 8029952"/>
              <a:gd name="connsiteY242" fmla="*/ 9157280 h 9725812"/>
              <a:gd name="connsiteX243" fmla="*/ 858997 w 8029952"/>
              <a:gd name="connsiteY243" fmla="*/ 9143194 h 9725812"/>
              <a:gd name="connsiteX244" fmla="*/ 806190 w 8029952"/>
              <a:gd name="connsiteY244" fmla="*/ 9127934 h 9725812"/>
              <a:gd name="connsiteX245" fmla="*/ 911804 w 8029952"/>
              <a:gd name="connsiteY245" fmla="*/ 9105631 h 9725812"/>
              <a:gd name="connsiteX246" fmla="*/ 911804 w 8029952"/>
              <a:gd name="connsiteY246" fmla="*/ 9044591 h 9725812"/>
              <a:gd name="connsiteX247" fmla="*/ 850783 w 8029952"/>
              <a:gd name="connsiteY247" fmla="*/ 8976508 h 9725812"/>
              <a:gd name="connsiteX248" fmla="*/ 790935 w 8029952"/>
              <a:gd name="connsiteY248" fmla="*/ 8931902 h 9725812"/>
              <a:gd name="connsiteX249" fmla="*/ 738127 w 8029952"/>
              <a:gd name="connsiteY249" fmla="*/ 8909599 h 9725812"/>
              <a:gd name="connsiteX250" fmla="*/ 738127 w 8029952"/>
              <a:gd name="connsiteY250" fmla="*/ 8886122 h 9725812"/>
              <a:gd name="connsiteX251" fmla="*/ 760424 w 8029952"/>
              <a:gd name="connsiteY251" fmla="*/ 8863819 h 9725812"/>
              <a:gd name="connsiteX252" fmla="*/ 760424 w 8029952"/>
              <a:gd name="connsiteY252" fmla="*/ 8788693 h 9725812"/>
              <a:gd name="connsiteX253" fmla="*/ 685320 w 8029952"/>
              <a:gd name="connsiteY253" fmla="*/ 8742913 h 9725812"/>
              <a:gd name="connsiteX254" fmla="*/ 564450 w 8029952"/>
              <a:gd name="connsiteY254" fmla="*/ 8705350 h 9725812"/>
              <a:gd name="connsiteX255" fmla="*/ 526899 w 8029952"/>
              <a:gd name="connsiteY255" fmla="*/ 8660744 h 9725812"/>
              <a:gd name="connsiteX256" fmla="*/ 550369 w 8029952"/>
              <a:gd name="connsiteY256" fmla="*/ 8638441 h 9725812"/>
              <a:gd name="connsiteX257" fmla="*/ 587920 w 8029952"/>
              <a:gd name="connsiteY257" fmla="*/ 8630224 h 9725812"/>
              <a:gd name="connsiteX258" fmla="*/ 550369 w 8029952"/>
              <a:gd name="connsiteY258" fmla="*/ 8585618 h 9725812"/>
              <a:gd name="connsiteX259" fmla="*/ 526899 w 8029952"/>
              <a:gd name="connsiteY259" fmla="*/ 8570358 h 9725812"/>
              <a:gd name="connsiteX260" fmla="*/ 460009 w 8029952"/>
              <a:gd name="connsiteY260" fmla="*/ 8532795 h 9725812"/>
              <a:gd name="connsiteX261" fmla="*/ 436540 w 8029952"/>
              <a:gd name="connsiteY261" fmla="*/ 8532795 h 9725812"/>
              <a:gd name="connsiteX262" fmla="*/ 339140 w 8029952"/>
              <a:gd name="connsiteY262" fmla="*/ 8524578 h 9725812"/>
              <a:gd name="connsiteX263" fmla="*/ 316843 w 8029952"/>
              <a:gd name="connsiteY263" fmla="*/ 8464712 h 9725812"/>
              <a:gd name="connsiteX264" fmla="*/ 278118 w 8029952"/>
              <a:gd name="connsiteY264" fmla="*/ 8418933 h 9725812"/>
              <a:gd name="connsiteX265" fmla="*/ 264036 w 8029952"/>
              <a:gd name="connsiteY265" fmla="*/ 8418933 h 9725812"/>
              <a:gd name="connsiteX266" fmla="*/ 264036 w 8029952"/>
              <a:gd name="connsiteY266" fmla="*/ 8456495 h 9725812"/>
              <a:gd name="connsiteX267" fmla="*/ 255822 w 8029952"/>
              <a:gd name="connsiteY267" fmla="*/ 8495232 h 9725812"/>
              <a:gd name="connsiteX268" fmla="*/ 233526 w 8029952"/>
              <a:gd name="connsiteY268" fmla="*/ 8495232 h 9725812"/>
              <a:gd name="connsiteX269" fmla="*/ 226485 w 8029952"/>
              <a:gd name="connsiteY269" fmla="*/ 8479972 h 9725812"/>
              <a:gd name="connsiteX270" fmla="*/ 264036 w 8029952"/>
              <a:gd name="connsiteY270" fmla="*/ 8389586 h 9725812"/>
              <a:gd name="connsiteX271" fmla="*/ 173677 w 8029952"/>
              <a:gd name="connsiteY271" fmla="*/ 8359066 h 9725812"/>
              <a:gd name="connsiteX272" fmla="*/ 180718 w 8029952"/>
              <a:gd name="connsiteY272" fmla="*/ 8328546 h 9725812"/>
              <a:gd name="connsiteX273" fmla="*/ 173677 w 8029952"/>
              <a:gd name="connsiteY273" fmla="*/ 8314460 h 9725812"/>
              <a:gd name="connsiteX274" fmla="*/ 75104 w 8029952"/>
              <a:gd name="connsiteY274" fmla="*/ 8261638 h 9725812"/>
              <a:gd name="connsiteX275" fmla="*/ 59849 w 8029952"/>
              <a:gd name="connsiteY275" fmla="*/ 8238160 h 9725812"/>
              <a:gd name="connsiteX276" fmla="*/ 82145 w 8029952"/>
              <a:gd name="connsiteY276" fmla="*/ 8231118 h 9725812"/>
              <a:gd name="connsiteX277" fmla="*/ 97400 w 8029952"/>
              <a:gd name="connsiteY277" fmla="*/ 8231118 h 9725812"/>
              <a:gd name="connsiteX278" fmla="*/ 158422 w 8029952"/>
              <a:gd name="connsiteY278" fmla="*/ 8231118 h 9725812"/>
              <a:gd name="connsiteX279" fmla="*/ 173677 w 8029952"/>
              <a:gd name="connsiteY279" fmla="*/ 8275724 h 9725812"/>
              <a:gd name="connsiteX280" fmla="*/ 195974 w 8029952"/>
              <a:gd name="connsiteY280" fmla="*/ 8215858 h 9725812"/>
              <a:gd name="connsiteX281" fmla="*/ 127911 w 8029952"/>
              <a:gd name="connsiteY281" fmla="*/ 8215858 h 9725812"/>
              <a:gd name="connsiteX282" fmla="*/ 112655 w 8029952"/>
              <a:gd name="connsiteY282" fmla="*/ 8200598 h 9725812"/>
              <a:gd name="connsiteX283" fmla="*/ 127911 w 8029952"/>
              <a:gd name="connsiteY283" fmla="*/ 8185338 h 9725812"/>
              <a:gd name="connsiteX284" fmla="*/ 165463 w 8029952"/>
              <a:gd name="connsiteY284" fmla="*/ 8185338 h 9725812"/>
              <a:gd name="connsiteX285" fmla="*/ 173677 w 8029952"/>
              <a:gd name="connsiteY285" fmla="*/ 8147775 h 9725812"/>
              <a:gd name="connsiteX286" fmla="*/ 165463 w 8029952"/>
              <a:gd name="connsiteY286" fmla="*/ 8133688 h 9725812"/>
              <a:gd name="connsiteX287" fmla="*/ 134952 w 8029952"/>
              <a:gd name="connsiteY287" fmla="*/ 8103168 h 9725812"/>
              <a:gd name="connsiteX288" fmla="*/ 90359 w 8029952"/>
              <a:gd name="connsiteY288" fmla="*/ 8087909 h 9725812"/>
              <a:gd name="connsiteX289" fmla="*/ 59849 w 8029952"/>
              <a:gd name="connsiteY289" fmla="*/ 8035086 h 9725812"/>
              <a:gd name="connsiteX290" fmla="*/ 0 w 8029952"/>
              <a:gd name="connsiteY290" fmla="*/ 7975220 h 9725812"/>
              <a:gd name="connsiteX291" fmla="*/ 22297 w 8029952"/>
              <a:gd name="connsiteY291" fmla="*/ 7922397 h 9725812"/>
              <a:gd name="connsiteX292" fmla="*/ 82145 w 8029952"/>
              <a:gd name="connsiteY292" fmla="*/ 7809708 h 9725812"/>
              <a:gd name="connsiteX293" fmla="*/ 68063 w 8029952"/>
              <a:gd name="connsiteY293" fmla="*/ 7748668 h 9725812"/>
              <a:gd name="connsiteX294" fmla="*/ 59849 w 8029952"/>
              <a:gd name="connsiteY294" fmla="*/ 7726365 h 9725812"/>
              <a:gd name="connsiteX295" fmla="*/ 90359 w 8029952"/>
              <a:gd name="connsiteY295" fmla="*/ 7673542 h 9725812"/>
              <a:gd name="connsiteX296" fmla="*/ 143166 w 8029952"/>
              <a:gd name="connsiteY296" fmla="*/ 7552636 h 9725812"/>
              <a:gd name="connsiteX297" fmla="*/ 211229 w 8029952"/>
              <a:gd name="connsiteY297" fmla="*/ 7424688 h 9725812"/>
              <a:gd name="connsiteX298" fmla="*/ 240566 w 8029952"/>
              <a:gd name="connsiteY298" fmla="*/ 7364822 h 9725812"/>
              <a:gd name="connsiteX299" fmla="*/ 278118 w 8029952"/>
              <a:gd name="connsiteY299" fmla="*/ 7303782 h 9725812"/>
              <a:gd name="connsiteX300" fmla="*/ 301588 w 8029952"/>
              <a:gd name="connsiteY300" fmla="*/ 7274436 h 9725812"/>
              <a:gd name="connsiteX301" fmla="*/ 369651 w 8029952"/>
              <a:gd name="connsiteY301" fmla="*/ 7266218 h 9725812"/>
              <a:gd name="connsiteX302" fmla="*/ 383732 w 8029952"/>
              <a:gd name="connsiteY302" fmla="*/ 7281478 h 9725812"/>
              <a:gd name="connsiteX303" fmla="*/ 421284 w 8029952"/>
              <a:gd name="connsiteY303" fmla="*/ 7266218 h 9725812"/>
              <a:gd name="connsiteX304" fmla="*/ 460009 w 8029952"/>
              <a:gd name="connsiteY304" fmla="*/ 7175832 h 9725812"/>
              <a:gd name="connsiteX305" fmla="*/ 489347 w 8029952"/>
              <a:gd name="connsiteY305" fmla="*/ 7138270 h 9725812"/>
              <a:gd name="connsiteX306" fmla="*/ 519858 w 8029952"/>
              <a:gd name="connsiteY306" fmla="*/ 7168790 h 9725812"/>
              <a:gd name="connsiteX307" fmla="*/ 625472 w 8029952"/>
              <a:gd name="connsiteY307" fmla="*/ 7199310 h 9725812"/>
              <a:gd name="connsiteX308" fmla="*/ 685320 w 8029952"/>
              <a:gd name="connsiteY308" fmla="*/ 7213396 h 9725812"/>
              <a:gd name="connsiteX309" fmla="*/ 722872 w 8029952"/>
              <a:gd name="connsiteY309" fmla="*/ 7221612 h 9725812"/>
              <a:gd name="connsiteX310" fmla="*/ 797976 w 8029952"/>
              <a:gd name="connsiteY310" fmla="*/ 7184050 h 9725812"/>
              <a:gd name="connsiteX311" fmla="*/ 874253 w 8029952"/>
              <a:gd name="connsiteY311" fmla="*/ 7146486 h 9725812"/>
              <a:gd name="connsiteX312" fmla="*/ 918845 w 8029952"/>
              <a:gd name="connsiteY312" fmla="*/ 7131226 h 9725812"/>
              <a:gd name="connsiteX313" fmla="*/ 986908 w 8029952"/>
              <a:gd name="connsiteY313" fmla="*/ 7115967 h 9725812"/>
              <a:gd name="connsiteX314" fmla="*/ 1039715 w 8029952"/>
              <a:gd name="connsiteY314" fmla="*/ 7160573 h 9725812"/>
              <a:gd name="connsiteX315" fmla="*/ 1084308 w 8029952"/>
              <a:gd name="connsiteY315" fmla="*/ 7191092 h 9725812"/>
              <a:gd name="connsiteX316" fmla="*/ 1174667 w 8029952"/>
              <a:gd name="connsiteY316" fmla="*/ 7206352 h 9725812"/>
              <a:gd name="connsiteX317" fmla="*/ 1189922 w 8029952"/>
              <a:gd name="connsiteY317" fmla="*/ 7206352 h 9725812"/>
              <a:gd name="connsiteX318" fmla="*/ 1355385 w 8029952"/>
              <a:gd name="connsiteY318" fmla="*/ 7243916 h 9725812"/>
              <a:gd name="connsiteX319" fmla="*/ 1612380 w 8029952"/>
              <a:gd name="connsiteY319" fmla="*/ 7289696 h 9725812"/>
              <a:gd name="connsiteX320" fmla="*/ 1649932 w 8029952"/>
              <a:gd name="connsiteY320" fmla="*/ 7296738 h 9725812"/>
              <a:gd name="connsiteX321" fmla="*/ 1702739 w 8029952"/>
              <a:gd name="connsiteY321" fmla="*/ 7296738 h 9725812"/>
              <a:gd name="connsiteX322" fmla="*/ 2048919 w 8029952"/>
              <a:gd name="connsiteY322" fmla="*/ 7281478 h 9725812"/>
              <a:gd name="connsiteX323" fmla="*/ 2454948 w 8029952"/>
              <a:gd name="connsiteY323" fmla="*/ 7296738 h 9725812"/>
              <a:gd name="connsiteX324" fmla="*/ 3005316 w 8029952"/>
              <a:gd name="connsiteY324" fmla="*/ 7289696 h 9725812"/>
              <a:gd name="connsiteX325" fmla="*/ 3426600 w 8029952"/>
              <a:gd name="connsiteY325" fmla="*/ 7243916 h 9725812"/>
              <a:gd name="connsiteX326" fmla="*/ 3697677 w 8029952"/>
              <a:gd name="connsiteY326" fmla="*/ 7221612 h 9725812"/>
              <a:gd name="connsiteX327" fmla="*/ 3871354 w 8029952"/>
              <a:gd name="connsiteY327" fmla="*/ 7191092 h 9725812"/>
              <a:gd name="connsiteX328" fmla="*/ 3984010 w 8029952"/>
              <a:gd name="connsiteY328" fmla="*/ 7175832 h 9725812"/>
              <a:gd name="connsiteX329" fmla="*/ 4338405 w 8029952"/>
              <a:gd name="connsiteY329" fmla="*/ 7093664 h 9725812"/>
              <a:gd name="connsiteX330" fmla="*/ 4368916 w 8029952"/>
              <a:gd name="connsiteY330" fmla="*/ 7078404 h 9725812"/>
              <a:gd name="connsiteX331" fmla="*/ 4428764 w 8029952"/>
              <a:gd name="connsiteY331" fmla="*/ 7047884 h 9725812"/>
              <a:gd name="connsiteX332" fmla="*/ 4451060 w 8029952"/>
              <a:gd name="connsiteY332" fmla="*/ 7040841 h 9725812"/>
              <a:gd name="connsiteX333" fmla="*/ 4451060 w 8029952"/>
              <a:gd name="connsiteY333" fmla="*/ 7003278 h 9725812"/>
              <a:gd name="connsiteX334" fmla="*/ 4541419 w 8029952"/>
              <a:gd name="connsiteY334" fmla="*/ 6979801 h 9725812"/>
              <a:gd name="connsiteX335" fmla="*/ 4624737 w 8029952"/>
              <a:gd name="connsiteY335" fmla="*/ 6950455 h 9725812"/>
              <a:gd name="connsiteX336" fmla="*/ 5129339 w 8029952"/>
              <a:gd name="connsiteY336" fmla="*/ 6754423 h 9725812"/>
              <a:gd name="connsiteX337" fmla="*/ 5166891 w 8029952"/>
              <a:gd name="connsiteY337" fmla="*/ 6708643 h 9725812"/>
              <a:gd name="connsiteX338" fmla="*/ 5189187 w 8029952"/>
              <a:gd name="connsiteY338" fmla="*/ 6701600 h 9725812"/>
              <a:gd name="connsiteX339" fmla="*/ 5279546 w 8029952"/>
              <a:gd name="connsiteY339" fmla="*/ 6656994 h 9725812"/>
              <a:gd name="connsiteX340" fmla="*/ 5852211 w 8029952"/>
              <a:gd name="connsiteY340" fmla="*/ 6355317 h 9725812"/>
              <a:gd name="connsiteX341" fmla="*/ 6184310 w 8029952"/>
              <a:gd name="connsiteY341" fmla="*/ 6084159 h 9725812"/>
              <a:gd name="connsiteX342" fmla="*/ 6380282 w 8029952"/>
              <a:gd name="connsiteY342" fmla="*/ 5850564 h 9725812"/>
              <a:gd name="connsiteX343" fmla="*/ 6462427 w 8029952"/>
              <a:gd name="connsiteY343" fmla="*/ 5729658 h 9725812"/>
              <a:gd name="connsiteX344" fmla="*/ 6530490 w 8029952"/>
              <a:gd name="connsiteY344" fmla="*/ 5518367 h 9725812"/>
              <a:gd name="connsiteX345" fmla="*/ 6508194 w 8029952"/>
              <a:gd name="connsiteY345" fmla="*/ 5458501 h 9725812"/>
              <a:gd name="connsiteX346" fmla="*/ 6356813 w 8029952"/>
              <a:gd name="connsiteY346" fmla="*/ 5330552 h 9725812"/>
              <a:gd name="connsiteX347" fmla="*/ 6169054 w 8029952"/>
              <a:gd name="connsiteY347" fmla="*/ 5224906 h 9725812"/>
              <a:gd name="connsiteX348" fmla="*/ 5995377 w 8029952"/>
              <a:gd name="connsiteY348" fmla="*/ 5149780 h 9725812"/>
              <a:gd name="connsiteX349" fmla="*/ 5988336 w 8029952"/>
              <a:gd name="connsiteY349" fmla="*/ 5141563 h 9725812"/>
              <a:gd name="connsiteX350" fmla="*/ 5694963 w 8029952"/>
              <a:gd name="connsiteY350" fmla="*/ 5028874 h 9725812"/>
              <a:gd name="connsiteX351" fmla="*/ 5664452 w 8029952"/>
              <a:gd name="connsiteY351" fmla="*/ 5013614 h 9725812"/>
              <a:gd name="connsiteX352" fmla="*/ 5437968 w 8029952"/>
              <a:gd name="connsiteY352" fmla="*/ 4900925 h 9725812"/>
              <a:gd name="connsiteX353" fmla="*/ 5332353 w 8029952"/>
              <a:gd name="connsiteY353" fmla="*/ 4848102 h 9725812"/>
              <a:gd name="connsiteX354" fmla="*/ 4902855 w 8029952"/>
              <a:gd name="connsiteY354" fmla="*/ 4757716 h 9725812"/>
              <a:gd name="connsiteX355" fmla="*/ 4760862 w 8029952"/>
              <a:gd name="connsiteY355" fmla="*/ 4764759 h 9725812"/>
              <a:gd name="connsiteX356" fmla="*/ 4722137 w 8029952"/>
              <a:gd name="connsiteY356" fmla="*/ 4764759 h 9725812"/>
              <a:gd name="connsiteX357" fmla="*/ 4406467 w 8029952"/>
              <a:gd name="connsiteY357" fmla="*/ 4788236 h 9725812"/>
              <a:gd name="connsiteX358" fmla="*/ 4309067 w 8029952"/>
              <a:gd name="connsiteY358" fmla="*/ 4788236 h 9725812"/>
              <a:gd name="connsiteX359" fmla="*/ 4165901 w 8029952"/>
              <a:gd name="connsiteY359" fmla="*/ 4795279 h 9725812"/>
              <a:gd name="connsiteX360" fmla="*/ 4045031 w 8029952"/>
              <a:gd name="connsiteY360" fmla="*/ 4803496 h 9725812"/>
              <a:gd name="connsiteX361" fmla="*/ 3780995 w 8029952"/>
              <a:gd name="connsiteY361" fmla="*/ 4795279 h 9725812"/>
              <a:gd name="connsiteX362" fmla="*/ 3547470 w 8029952"/>
              <a:gd name="connsiteY362" fmla="*/ 4780019 h 9725812"/>
              <a:gd name="connsiteX363" fmla="*/ 3502877 w 8029952"/>
              <a:gd name="connsiteY363" fmla="*/ 4788236 h 9725812"/>
              <a:gd name="connsiteX364" fmla="*/ 3450070 w 8029952"/>
              <a:gd name="connsiteY364" fmla="*/ 4788236 h 9725812"/>
              <a:gd name="connsiteX365" fmla="*/ 3382008 w 8029952"/>
              <a:gd name="connsiteY365" fmla="*/ 4810539 h 9725812"/>
              <a:gd name="connsiteX366" fmla="*/ 3351497 w 8029952"/>
              <a:gd name="connsiteY366" fmla="*/ 4810539 h 9725812"/>
              <a:gd name="connsiteX367" fmla="*/ 3073379 w 8029952"/>
              <a:gd name="connsiteY367" fmla="*/ 4780019 h 9725812"/>
              <a:gd name="connsiteX368" fmla="*/ 2945468 w 8029952"/>
              <a:gd name="connsiteY368" fmla="*/ 4764759 h 9725812"/>
              <a:gd name="connsiteX369" fmla="*/ 2756536 w 8029952"/>
              <a:gd name="connsiteY369" fmla="*/ 4735413 h 9725812"/>
              <a:gd name="connsiteX370" fmla="*/ 2606329 w 8029952"/>
              <a:gd name="connsiteY370" fmla="*/ 4727196 h 9725812"/>
              <a:gd name="connsiteX371" fmla="*/ 2500714 w 8029952"/>
              <a:gd name="connsiteY371" fmla="*/ 4720153 h 9725812"/>
              <a:gd name="connsiteX372" fmla="*/ 2388059 w 8029952"/>
              <a:gd name="connsiteY372" fmla="*/ 4713110 h 9725812"/>
              <a:gd name="connsiteX373" fmla="*/ 2169789 w 8029952"/>
              <a:gd name="connsiteY373" fmla="*/ 4636811 h 9725812"/>
              <a:gd name="connsiteX374" fmla="*/ 1921009 w 8029952"/>
              <a:gd name="connsiteY374" fmla="*/ 4524122 h 9725812"/>
              <a:gd name="connsiteX375" fmla="*/ 1672228 w 8029952"/>
              <a:gd name="connsiteY375" fmla="*/ 4358610 h 9725812"/>
              <a:gd name="connsiteX376" fmla="*/ 1612380 w 8029952"/>
              <a:gd name="connsiteY376" fmla="*/ 4305787 h 9725812"/>
              <a:gd name="connsiteX377" fmla="*/ 1551358 w 8029952"/>
              <a:gd name="connsiteY377" fmla="*/ 4252964 h 9725812"/>
              <a:gd name="connsiteX378" fmla="*/ 1469214 w 8029952"/>
              <a:gd name="connsiteY378" fmla="*/ 4155535 h 9725812"/>
              <a:gd name="connsiteX379" fmla="*/ 1423448 w 8029952"/>
              <a:gd name="connsiteY379" fmla="*/ 4056932 h 9725812"/>
              <a:gd name="connsiteX380" fmla="*/ 1401151 w 8029952"/>
              <a:gd name="connsiteY380" fmla="*/ 3997066 h 9725812"/>
              <a:gd name="connsiteX381" fmla="*/ 1378855 w 8029952"/>
              <a:gd name="connsiteY381" fmla="*/ 3966546 h 9725812"/>
              <a:gd name="connsiteX382" fmla="*/ 1295537 w 8029952"/>
              <a:gd name="connsiteY382" fmla="*/ 3567439 h 9725812"/>
              <a:gd name="connsiteX383" fmla="*/ 1295537 w 8029952"/>
              <a:gd name="connsiteY383" fmla="*/ 3016907 h 9725812"/>
              <a:gd name="connsiteX384" fmla="*/ 1326048 w 8029952"/>
              <a:gd name="connsiteY384" fmla="*/ 2888958 h 9725812"/>
              <a:gd name="connsiteX385" fmla="*/ 1363599 w 8029952"/>
              <a:gd name="connsiteY385" fmla="*/ 2745749 h 9725812"/>
              <a:gd name="connsiteX386" fmla="*/ 1430488 w 8029952"/>
              <a:gd name="connsiteY386" fmla="*/ 2512155 h 9725812"/>
              <a:gd name="connsiteX387" fmla="*/ 1544317 w 8029952"/>
              <a:gd name="connsiteY387" fmla="*/ 2211651 h 9725812"/>
              <a:gd name="connsiteX388" fmla="*/ 1612380 w 8029952"/>
              <a:gd name="connsiteY388" fmla="*/ 2097788 h 9725812"/>
              <a:gd name="connsiteX389" fmla="*/ 1619421 w 8029952"/>
              <a:gd name="connsiteY389" fmla="*/ 2090745 h 9725812"/>
              <a:gd name="connsiteX390" fmla="*/ 1694525 w 8029952"/>
              <a:gd name="connsiteY390" fmla="*/ 1978056 h 9725812"/>
              <a:gd name="connsiteX391" fmla="*/ 1769628 w 8029952"/>
              <a:gd name="connsiteY391" fmla="*/ 1848933 h 9725812"/>
              <a:gd name="connsiteX392" fmla="*/ 1808353 w 8029952"/>
              <a:gd name="connsiteY392" fmla="*/ 1789067 h 9725812"/>
              <a:gd name="connsiteX393" fmla="*/ 1830650 w 8029952"/>
              <a:gd name="connsiteY393" fmla="*/ 1811370 h 9725812"/>
              <a:gd name="connsiteX394" fmla="*/ 1936264 w 8029952"/>
              <a:gd name="connsiteY394" fmla="*/ 1729201 h 9725812"/>
              <a:gd name="connsiteX395" fmla="*/ 1943305 w 8029952"/>
              <a:gd name="connsiteY395" fmla="*/ 1720984 h 9725812"/>
              <a:gd name="connsiteX396" fmla="*/ 2048919 w 8029952"/>
              <a:gd name="connsiteY396" fmla="*/ 1615339 h 9725812"/>
              <a:gd name="connsiteX397" fmla="*/ 2388059 w 8029952"/>
              <a:gd name="connsiteY397" fmla="*/ 1292532 h 9725812"/>
              <a:gd name="connsiteX398" fmla="*/ 2613370 w 8029952"/>
              <a:gd name="connsiteY398" fmla="*/ 1118803 h 9725812"/>
              <a:gd name="connsiteX399" fmla="*/ 2846895 w 8029952"/>
              <a:gd name="connsiteY399" fmla="*/ 960334 h 9725812"/>
              <a:gd name="connsiteX400" fmla="*/ 2983020 w 8029952"/>
              <a:gd name="connsiteY400" fmla="*/ 878165 h 9725812"/>
              <a:gd name="connsiteX401" fmla="*/ 3126186 w 8029952"/>
              <a:gd name="connsiteY401" fmla="*/ 810082 h 9725812"/>
              <a:gd name="connsiteX402" fmla="*/ 3155523 w 8029952"/>
              <a:gd name="connsiteY402" fmla="*/ 794822 h 9725812"/>
              <a:gd name="connsiteX403" fmla="*/ 3245882 w 8029952"/>
              <a:gd name="connsiteY403" fmla="*/ 749042 h 9725812"/>
              <a:gd name="connsiteX404" fmla="*/ 3382008 w 8029952"/>
              <a:gd name="connsiteY404" fmla="*/ 658656 h 9725812"/>
              <a:gd name="connsiteX405" fmla="*/ 3509918 w 8029952"/>
              <a:gd name="connsiteY405" fmla="*/ 605834 h 9725812"/>
              <a:gd name="connsiteX406" fmla="*/ 3585022 w 8029952"/>
              <a:gd name="connsiteY406" fmla="*/ 583531 h 9725812"/>
              <a:gd name="connsiteX407" fmla="*/ 3796251 w 8029952"/>
              <a:gd name="connsiteY407" fmla="*/ 501362 h 9725812"/>
              <a:gd name="connsiteX408" fmla="*/ 3992224 w 8029952"/>
              <a:gd name="connsiteY408" fmla="*/ 433279 h 9725812"/>
              <a:gd name="connsiteX409" fmla="*/ 4195239 w 8029952"/>
              <a:gd name="connsiteY409" fmla="*/ 365196 h 9725812"/>
              <a:gd name="connsiteX410" fmla="*/ 4323149 w 8029952"/>
              <a:gd name="connsiteY410" fmla="*/ 319416 h 9725812"/>
              <a:gd name="connsiteX411" fmla="*/ 4399426 w 8029952"/>
              <a:gd name="connsiteY411" fmla="*/ 305330 h 9725812"/>
              <a:gd name="connsiteX412" fmla="*/ 4541419 w 8029952"/>
              <a:gd name="connsiteY412" fmla="*/ 259550 h 9725812"/>
              <a:gd name="connsiteX413" fmla="*/ 4647033 w 8029952"/>
              <a:gd name="connsiteY413" fmla="*/ 237247 h 9725812"/>
              <a:gd name="connsiteX414" fmla="*/ 5310057 w 8029952"/>
              <a:gd name="connsiteY414" fmla="*/ 86995 h 9725812"/>
              <a:gd name="connsiteX415" fmla="*/ 5656238 w 8029952"/>
              <a:gd name="connsiteY415" fmla="*/ 25955 h 9725812"/>
              <a:gd name="connsiteX416" fmla="*/ 5942570 w 8029952"/>
              <a:gd name="connsiteY416" fmla="*/ 3652 h 9725812"/>
              <a:gd name="connsiteX417" fmla="*/ 6066960 w 8029952"/>
              <a:gd name="connsiteY417" fmla="*/ 571 h 972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Lst>
            <a:rect l="l" t="t" r="r" b="b"/>
            <a:pathLst>
              <a:path w="8029952" h="9725812">
                <a:moveTo>
                  <a:pt x="911804" y="9165497"/>
                </a:moveTo>
                <a:cubicBezTo>
                  <a:pt x="941142" y="9225363"/>
                  <a:pt x="949356" y="9225363"/>
                  <a:pt x="1002164" y="9196017"/>
                </a:cubicBezTo>
                <a:cubicBezTo>
                  <a:pt x="971653" y="9172540"/>
                  <a:pt x="941142" y="9172540"/>
                  <a:pt x="911804" y="9165497"/>
                </a:cubicBezTo>
                <a:close/>
                <a:moveTo>
                  <a:pt x="347263" y="7303433"/>
                </a:moveTo>
                <a:cubicBezTo>
                  <a:pt x="339507" y="7307450"/>
                  <a:pt x="330925" y="7322857"/>
                  <a:pt x="330925" y="7334302"/>
                </a:cubicBezTo>
                <a:cubicBezTo>
                  <a:pt x="330925" y="7356604"/>
                  <a:pt x="361436" y="7342518"/>
                  <a:pt x="376692" y="7356604"/>
                </a:cubicBezTo>
                <a:cubicBezTo>
                  <a:pt x="383732" y="7364822"/>
                  <a:pt x="391947" y="7342518"/>
                  <a:pt x="391947" y="7334302"/>
                </a:cubicBezTo>
                <a:cubicBezTo>
                  <a:pt x="391947" y="7303782"/>
                  <a:pt x="361436" y="7311998"/>
                  <a:pt x="354395" y="7303782"/>
                </a:cubicBezTo>
                <a:cubicBezTo>
                  <a:pt x="352342" y="7302021"/>
                  <a:pt x="349848" y="7302094"/>
                  <a:pt x="347263" y="7303433"/>
                </a:cubicBezTo>
                <a:close/>
                <a:moveTo>
                  <a:pt x="6066960" y="571"/>
                </a:moveTo>
                <a:cubicBezTo>
                  <a:pt x="6108325" y="1598"/>
                  <a:pt x="6149691" y="3652"/>
                  <a:pt x="6191350" y="3652"/>
                </a:cubicBezTo>
                <a:cubicBezTo>
                  <a:pt x="6251198" y="-4565"/>
                  <a:pt x="6312220" y="10695"/>
                  <a:pt x="6380282" y="18912"/>
                </a:cubicBezTo>
                <a:cubicBezTo>
                  <a:pt x="6447172" y="25955"/>
                  <a:pt x="6523449" y="34172"/>
                  <a:pt x="6590338" y="25955"/>
                </a:cubicBezTo>
                <a:cubicBezTo>
                  <a:pt x="6651360" y="18912"/>
                  <a:pt x="6711208" y="25955"/>
                  <a:pt x="6771056" y="25955"/>
                </a:cubicBezTo>
                <a:cubicBezTo>
                  <a:pt x="6937692" y="41215"/>
                  <a:pt x="7094940" y="63518"/>
                  <a:pt x="7253362" y="94038"/>
                </a:cubicBezTo>
                <a:cubicBezTo>
                  <a:pt x="7306169" y="101081"/>
                  <a:pt x="7358976" y="109298"/>
                  <a:pt x="7411783" y="109298"/>
                </a:cubicBezTo>
                <a:cubicBezTo>
                  <a:pt x="7418824" y="101081"/>
                  <a:pt x="7434080" y="101081"/>
                  <a:pt x="7434080" y="109298"/>
                </a:cubicBezTo>
                <a:cubicBezTo>
                  <a:pt x="7449335" y="131601"/>
                  <a:pt x="7479846" y="124558"/>
                  <a:pt x="7502142" y="131601"/>
                </a:cubicBezTo>
                <a:cubicBezTo>
                  <a:pt x="7524438" y="131601"/>
                  <a:pt x="7539694" y="146861"/>
                  <a:pt x="7554950" y="162121"/>
                </a:cubicBezTo>
                <a:cubicBezTo>
                  <a:pt x="7577246" y="191467"/>
                  <a:pt x="7599542" y="221987"/>
                  <a:pt x="7630053" y="237247"/>
                </a:cubicBezTo>
                <a:cubicBezTo>
                  <a:pt x="7645308" y="244290"/>
                  <a:pt x="7645308" y="259550"/>
                  <a:pt x="7652350" y="274810"/>
                </a:cubicBezTo>
                <a:cubicBezTo>
                  <a:pt x="7660564" y="290070"/>
                  <a:pt x="7675819" y="305330"/>
                  <a:pt x="7682860" y="312373"/>
                </a:cubicBezTo>
                <a:cubicBezTo>
                  <a:pt x="7698116" y="334676"/>
                  <a:pt x="7720412" y="319416"/>
                  <a:pt x="7735668" y="319416"/>
                </a:cubicBezTo>
                <a:cubicBezTo>
                  <a:pt x="7742708" y="312373"/>
                  <a:pt x="7750922" y="319416"/>
                  <a:pt x="7757964" y="327633"/>
                </a:cubicBezTo>
                <a:cubicBezTo>
                  <a:pt x="7757964" y="342893"/>
                  <a:pt x="7766178" y="358153"/>
                  <a:pt x="7766178" y="372239"/>
                </a:cubicBezTo>
                <a:cubicBezTo>
                  <a:pt x="7773219" y="433279"/>
                  <a:pt x="7788474" y="493145"/>
                  <a:pt x="7818986" y="538924"/>
                </a:cubicBezTo>
                <a:cubicBezTo>
                  <a:pt x="7841282" y="576488"/>
                  <a:pt x="7848322" y="621094"/>
                  <a:pt x="7878834" y="651614"/>
                </a:cubicBezTo>
                <a:cubicBezTo>
                  <a:pt x="7878834" y="658656"/>
                  <a:pt x="7878834" y="666874"/>
                  <a:pt x="7885874" y="673916"/>
                </a:cubicBezTo>
                <a:cubicBezTo>
                  <a:pt x="7901130" y="757259"/>
                  <a:pt x="7909344" y="847645"/>
                  <a:pt x="7931640" y="922771"/>
                </a:cubicBezTo>
                <a:cubicBezTo>
                  <a:pt x="7946896" y="968551"/>
                  <a:pt x="7946896" y="1006114"/>
                  <a:pt x="7946896" y="1050720"/>
                </a:cubicBezTo>
                <a:cubicBezTo>
                  <a:pt x="7953937" y="1096500"/>
                  <a:pt x="7962152" y="1134063"/>
                  <a:pt x="7962152" y="1178669"/>
                </a:cubicBezTo>
                <a:cubicBezTo>
                  <a:pt x="7969192" y="1224449"/>
                  <a:pt x="7969192" y="1269055"/>
                  <a:pt x="7976234" y="1314835"/>
                </a:cubicBezTo>
                <a:cubicBezTo>
                  <a:pt x="7976234" y="1330095"/>
                  <a:pt x="7976234" y="1344181"/>
                  <a:pt x="7976234" y="1359441"/>
                </a:cubicBezTo>
                <a:cubicBezTo>
                  <a:pt x="7976234" y="1374701"/>
                  <a:pt x="7976234" y="1389961"/>
                  <a:pt x="7984448" y="1412264"/>
                </a:cubicBezTo>
                <a:cubicBezTo>
                  <a:pt x="8052510" y="1563690"/>
                  <a:pt x="8037255" y="1713941"/>
                  <a:pt x="7984448" y="1872410"/>
                </a:cubicBezTo>
                <a:cubicBezTo>
                  <a:pt x="7976234" y="1894713"/>
                  <a:pt x="7969192" y="1917016"/>
                  <a:pt x="7962152" y="1940493"/>
                </a:cubicBezTo>
                <a:cubicBezTo>
                  <a:pt x="7953937" y="2007402"/>
                  <a:pt x="7931640" y="2075485"/>
                  <a:pt x="7909344" y="2135351"/>
                </a:cubicBezTo>
                <a:cubicBezTo>
                  <a:pt x="7901130" y="2165871"/>
                  <a:pt x="7878834" y="2188174"/>
                  <a:pt x="7848322" y="2196391"/>
                </a:cubicBezTo>
                <a:cubicBezTo>
                  <a:pt x="7826026" y="2203434"/>
                  <a:pt x="7810771" y="2226911"/>
                  <a:pt x="7795516" y="2240997"/>
                </a:cubicBezTo>
                <a:cubicBezTo>
                  <a:pt x="7757964" y="2278560"/>
                  <a:pt x="7727453" y="2324340"/>
                  <a:pt x="7705156" y="2368946"/>
                </a:cubicBezTo>
                <a:cubicBezTo>
                  <a:pt x="7705156" y="2377163"/>
                  <a:pt x="7689901" y="2392423"/>
                  <a:pt x="7675819" y="2392423"/>
                </a:cubicBezTo>
                <a:cubicBezTo>
                  <a:pt x="7660564" y="2399466"/>
                  <a:pt x="7652350" y="2407683"/>
                  <a:pt x="7645308" y="2421769"/>
                </a:cubicBezTo>
                <a:cubicBezTo>
                  <a:pt x="7637094" y="2452289"/>
                  <a:pt x="7623012" y="2452289"/>
                  <a:pt x="7607756" y="2445246"/>
                </a:cubicBezTo>
                <a:cubicBezTo>
                  <a:pt x="7592501" y="2445246"/>
                  <a:pt x="7584286" y="2445246"/>
                  <a:pt x="7570205" y="2445246"/>
                </a:cubicBezTo>
                <a:cubicBezTo>
                  <a:pt x="7561990" y="2437029"/>
                  <a:pt x="7554950" y="2437029"/>
                  <a:pt x="7546735" y="2452289"/>
                </a:cubicBezTo>
                <a:cubicBezTo>
                  <a:pt x="7546735" y="2467549"/>
                  <a:pt x="7524438" y="2467549"/>
                  <a:pt x="7517398" y="2474592"/>
                </a:cubicBezTo>
                <a:cubicBezTo>
                  <a:pt x="7486887" y="2489852"/>
                  <a:pt x="7456376" y="2505111"/>
                  <a:pt x="7411783" y="2489852"/>
                </a:cubicBezTo>
                <a:cubicBezTo>
                  <a:pt x="7403569" y="2489852"/>
                  <a:pt x="7396528" y="2498068"/>
                  <a:pt x="7389487" y="2512155"/>
                </a:cubicBezTo>
                <a:cubicBezTo>
                  <a:pt x="7366017" y="2549718"/>
                  <a:pt x="7358976" y="2557934"/>
                  <a:pt x="7321424" y="2549718"/>
                </a:cubicBezTo>
                <a:cubicBezTo>
                  <a:pt x="7313210" y="2549718"/>
                  <a:pt x="7306169" y="2549718"/>
                  <a:pt x="7299128" y="2549718"/>
                </a:cubicBezTo>
                <a:cubicBezTo>
                  <a:pt x="7268617" y="2573194"/>
                  <a:pt x="7231065" y="2588454"/>
                  <a:pt x="7185299" y="2573194"/>
                </a:cubicBezTo>
                <a:cubicBezTo>
                  <a:pt x="7185299" y="2573194"/>
                  <a:pt x="7178258" y="2564977"/>
                  <a:pt x="7171217" y="2564977"/>
                </a:cubicBezTo>
                <a:cubicBezTo>
                  <a:pt x="7118410" y="2580237"/>
                  <a:pt x="7072644" y="2549718"/>
                  <a:pt x="7019836" y="2535631"/>
                </a:cubicBezTo>
                <a:cubicBezTo>
                  <a:pt x="6997540" y="2527415"/>
                  <a:pt x="6951774" y="2542674"/>
                  <a:pt x="6937692" y="2527415"/>
                </a:cubicBezTo>
                <a:cubicBezTo>
                  <a:pt x="6922436" y="2512155"/>
                  <a:pt x="6900140" y="2482808"/>
                  <a:pt x="6876670" y="2474592"/>
                </a:cubicBezTo>
                <a:cubicBezTo>
                  <a:pt x="6832078" y="2459332"/>
                  <a:pt x="6786312" y="2445246"/>
                  <a:pt x="6741718" y="2437029"/>
                </a:cubicBezTo>
                <a:cubicBezTo>
                  <a:pt x="6704167" y="2437029"/>
                  <a:pt x="6673656" y="2414726"/>
                  <a:pt x="6651360" y="2392423"/>
                </a:cubicBezTo>
                <a:cubicBezTo>
                  <a:pt x="6636104" y="2377163"/>
                  <a:pt x="6627890" y="2377163"/>
                  <a:pt x="6613808" y="2377163"/>
                </a:cubicBezTo>
                <a:cubicBezTo>
                  <a:pt x="6552786" y="2361903"/>
                  <a:pt x="6492938" y="2361903"/>
                  <a:pt x="6431916" y="2346643"/>
                </a:cubicBezTo>
                <a:cubicBezTo>
                  <a:pt x="6387324" y="2339600"/>
                  <a:pt x="6349772" y="2324340"/>
                  <a:pt x="6304006" y="2317297"/>
                </a:cubicBezTo>
                <a:cubicBezTo>
                  <a:pt x="6259413" y="2309080"/>
                  <a:pt x="6213646" y="2317297"/>
                  <a:pt x="6169054" y="2286777"/>
                </a:cubicBezTo>
                <a:cubicBezTo>
                  <a:pt x="6146758" y="2264474"/>
                  <a:pt x="6100992" y="2271517"/>
                  <a:pt x="6070480" y="2271517"/>
                </a:cubicBezTo>
                <a:cubicBezTo>
                  <a:pt x="6017674" y="2271517"/>
                  <a:pt x="5973081" y="2264474"/>
                  <a:pt x="5927315" y="2264474"/>
                </a:cubicBezTo>
                <a:cubicBezTo>
                  <a:pt x="5822874" y="2249214"/>
                  <a:pt x="5717259" y="2240997"/>
                  <a:pt x="5611645" y="2256257"/>
                </a:cubicBezTo>
                <a:cubicBezTo>
                  <a:pt x="5574093" y="2264474"/>
                  <a:pt x="5528327" y="2256257"/>
                  <a:pt x="5490775" y="2264474"/>
                </a:cubicBezTo>
                <a:cubicBezTo>
                  <a:pt x="5483734" y="2271517"/>
                  <a:pt x="5475520" y="2271517"/>
                  <a:pt x="5475520" y="2264474"/>
                </a:cubicBezTo>
                <a:cubicBezTo>
                  <a:pt x="5430927" y="2240997"/>
                  <a:pt x="5393375" y="2264474"/>
                  <a:pt x="5355823" y="2271517"/>
                </a:cubicBezTo>
                <a:cubicBezTo>
                  <a:pt x="5303016" y="2286777"/>
                  <a:pt x="5257250" y="2278560"/>
                  <a:pt x="5212657" y="2286777"/>
                </a:cubicBezTo>
                <a:cubicBezTo>
                  <a:pt x="5166891" y="2293820"/>
                  <a:pt x="5129339" y="2302037"/>
                  <a:pt x="5091787" y="2309080"/>
                </a:cubicBezTo>
                <a:cubicBezTo>
                  <a:pt x="5054236" y="2309080"/>
                  <a:pt x="5016684" y="2309080"/>
                  <a:pt x="4979132" y="2302037"/>
                </a:cubicBezTo>
                <a:cubicBezTo>
                  <a:pt x="4955662" y="2302037"/>
                  <a:pt x="4933366" y="2286777"/>
                  <a:pt x="4918110" y="2324340"/>
                </a:cubicBezTo>
                <a:cubicBezTo>
                  <a:pt x="4911069" y="2339600"/>
                  <a:pt x="4880559" y="2339600"/>
                  <a:pt x="4865303" y="2339600"/>
                </a:cubicBezTo>
                <a:cubicBezTo>
                  <a:pt x="4820710" y="2324340"/>
                  <a:pt x="4812496" y="2324340"/>
                  <a:pt x="4783159" y="2331383"/>
                </a:cubicBezTo>
                <a:cubicBezTo>
                  <a:pt x="4730351" y="2346643"/>
                  <a:pt x="4684585" y="2361903"/>
                  <a:pt x="4639992" y="2377163"/>
                </a:cubicBezTo>
                <a:cubicBezTo>
                  <a:pt x="4609482" y="2384206"/>
                  <a:pt x="4580144" y="2384206"/>
                  <a:pt x="4549633" y="2384206"/>
                </a:cubicBezTo>
                <a:cubicBezTo>
                  <a:pt x="4519123" y="2392423"/>
                  <a:pt x="4496826" y="2399466"/>
                  <a:pt x="4466315" y="2407683"/>
                </a:cubicBezTo>
                <a:cubicBezTo>
                  <a:pt x="4413508" y="2437029"/>
                  <a:pt x="4368916" y="2421769"/>
                  <a:pt x="4316108" y="2407683"/>
                </a:cubicBezTo>
                <a:cubicBezTo>
                  <a:pt x="4309067" y="2399466"/>
                  <a:pt x="4300853" y="2399466"/>
                  <a:pt x="4293812" y="2399466"/>
                </a:cubicBezTo>
                <a:cubicBezTo>
                  <a:pt x="4278557" y="2414726"/>
                  <a:pt x="4256260" y="2414726"/>
                  <a:pt x="4241005" y="2407683"/>
                </a:cubicBezTo>
                <a:cubicBezTo>
                  <a:pt x="4232790" y="2399466"/>
                  <a:pt x="4218708" y="2407683"/>
                  <a:pt x="4210494" y="2414726"/>
                </a:cubicBezTo>
                <a:cubicBezTo>
                  <a:pt x="4195239" y="2429986"/>
                  <a:pt x="4179983" y="2421769"/>
                  <a:pt x="4165901" y="2429986"/>
                </a:cubicBezTo>
                <a:cubicBezTo>
                  <a:pt x="4150646" y="2429986"/>
                  <a:pt x="4142431" y="2421769"/>
                  <a:pt x="4150646" y="2445246"/>
                </a:cubicBezTo>
                <a:cubicBezTo>
                  <a:pt x="4157687" y="2452289"/>
                  <a:pt x="4142431" y="2459332"/>
                  <a:pt x="4142431" y="2452289"/>
                </a:cubicBezTo>
                <a:cubicBezTo>
                  <a:pt x="4097838" y="2445246"/>
                  <a:pt x="4067328" y="2459332"/>
                  <a:pt x="4045031" y="2489852"/>
                </a:cubicBezTo>
                <a:cubicBezTo>
                  <a:pt x="4036817" y="2489852"/>
                  <a:pt x="4036817" y="2489852"/>
                  <a:pt x="4036817" y="2498068"/>
                </a:cubicBezTo>
                <a:cubicBezTo>
                  <a:pt x="4022735" y="2505111"/>
                  <a:pt x="3992224" y="2474592"/>
                  <a:pt x="3976969" y="2520371"/>
                </a:cubicBezTo>
                <a:cubicBezTo>
                  <a:pt x="3976969" y="2535631"/>
                  <a:pt x="3946458" y="2542674"/>
                  <a:pt x="3924161" y="2557934"/>
                </a:cubicBezTo>
                <a:cubicBezTo>
                  <a:pt x="3908906" y="2557934"/>
                  <a:pt x="3893651" y="2564977"/>
                  <a:pt x="3879569" y="2573194"/>
                </a:cubicBezTo>
                <a:cubicBezTo>
                  <a:pt x="3840843" y="2573194"/>
                  <a:pt x="3811506" y="2610757"/>
                  <a:pt x="3765740" y="2602540"/>
                </a:cubicBezTo>
                <a:lnTo>
                  <a:pt x="3758699" y="2610757"/>
                </a:lnTo>
                <a:cubicBezTo>
                  <a:pt x="3743444" y="2640103"/>
                  <a:pt x="3705892" y="2648320"/>
                  <a:pt x="3683595" y="2670623"/>
                </a:cubicBezTo>
                <a:cubicBezTo>
                  <a:pt x="3660125" y="2701143"/>
                  <a:pt x="3615533" y="2708186"/>
                  <a:pt x="3593236" y="2730489"/>
                </a:cubicBezTo>
                <a:cubicBezTo>
                  <a:pt x="3562726" y="2761009"/>
                  <a:pt x="3516959" y="2769226"/>
                  <a:pt x="3494663" y="2798572"/>
                </a:cubicBezTo>
                <a:cubicBezTo>
                  <a:pt x="3487622" y="2806789"/>
                  <a:pt x="3472367" y="2813832"/>
                  <a:pt x="3457111" y="2813832"/>
                </a:cubicBezTo>
                <a:cubicBezTo>
                  <a:pt x="3441856" y="2820875"/>
                  <a:pt x="3426600" y="2836135"/>
                  <a:pt x="3412518" y="2851395"/>
                </a:cubicBezTo>
                <a:cubicBezTo>
                  <a:pt x="3382008" y="2873698"/>
                  <a:pt x="3344456" y="2904218"/>
                  <a:pt x="3306904" y="2926521"/>
                </a:cubicBezTo>
                <a:cubicBezTo>
                  <a:pt x="3276393" y="2941781"/>
                  <a:pt x="3254097" y="2957041"/>
                  <a:pt x="3238841" y="2987561"/>
                </a:cubicBezTo>
                <a:cubicBezTo>
                  <a:pt x="3238841" y="2994604"/>
                  <a:pt x="3231800" y="2994604"/>
                  <a:pt x="3231800" y="2994604"/>
                </a:cubicBezTo>
                <a:cubicBezTo>
                  <a:pt x="3163738" y="3047427"/>
                  <a:pt x="3110931" y="3107293"/>
                  <a:pt x="3042868" y="3168333"/>
                </a:cubicBezTo>
                <a:cubicBezTo>
                  <a:pt x="3035827" y="3137813"/>
                  <a:pt x="3027613" y="3122553"/>
                  <a:pt x="3051083" y="3100250"/>
                </a:cubicBezTo>
                <a:cubicBezTo>
                  <a:pt x="3117972" y="3040384"/>
                  <a:pt x="3194249" y="2987561"/>
                  <a:pt x="3261138" y="2926521"/>
                </a:cubicBezTo>
                <a:cubicBezTo>
                  <a:pt x="3322159" y="2866655"/>
                  <a:pt x="3382008" y="2806789"/>
                  <a:pt x="3457111" y="2761009"/>
                </a:cubicBezTo>
                <a:cubicBezTo>
                  <a:pt x="3502877" y="2730489"/>
                  <a:pt x="3547470" y="2685883"/>
                  <a:pt x="3607318" y="2670623"/>
                </a:cubicBezTo>
                <a:cubicBezTo>
                  <a:pt x="3615533" y="2670623"/>
                  <a:pt x="3622574" y="2663580"/>
                  <a:pt x="3622574" y="2655363"/>
                </a:cubicBezTo>
                <a:cubicBezTo>
                  <a:pt x="3637829" y="2626017"/>
                  <a:pt x="3660125" y="2626017"/>
                  <a:pt x="3683595" y="2610757"/>
                </a:cubicBezTo>
                <a:cubicBezTo>
                  <a:pt x="3705892" y="2602540"/>
                  <a:pt x="3735229" y="2595497"/>
                  <a:pt x="3750484" y="2573194"/>
                </a:cubicBezTo>
                <a:cubicBezTo>
                  <a:pt x="3765740" y="2549718"/>
                  <a:pt x="3780995" y="2542674"/>
                  <a:pt x="3811506" y="2542674"/>
                </a:cubicBezTo>
                <a:cubicBezTo>
                  <a:pt x="3833802" y="2535631"/>
                  <a:pt x="3856099" y="2527415"/>
                  <a:pt x="3871354" y="2512155"/>
                </a:cubicBezTo>
                <a:cubicBezTo>
                  <a:pt x="3901865" y="2498068"/>
                  <a:pt x="3924161" y="2474592"/>
                  <a:pt x="3961713" y="2482808"/>
                </a:cubicBezTo>
                <a:cubicBezTo>
                  <a:pt x="3976969" y="2482808"/>
                  <a:pt x="3984010" y="2474592"/>
                  <a:pt x="3992224" y="2467549"/>
                </a:cubicBezTo>
                <a:cubicBezTo>
                  <a:pt x="3992224" y="2437029"/>
                  <a:pt x="4007479" y="2429986"/>
                  <a:pt x="4036817" y="2437029"/>
                </a:cubicBezTo>
                <a:cubicBezTo>
                  <a:pt x="4082583" y="2445246"/>
                  <a:pt x="4097838" y="2414726"/>
                  <a:pt x="4120135" y="2392423"/>
                </a:cubicBezTo>
                <a:cubicBezTo>
                  <a:pt x="4127176" y="2392423"/>
                  <a:pt x="4127176" y="2384206"/>
                  <a:pt x="4127176" y="2384206"/>
                </a:cubicBezTo>
                <a:cubicBezTo>
                  <a:pt x="4104879" y="2339600"/>
                  <a:pt x="4150646" y="2346643"/>
                  <a:pt x="4165901" y="2339600"/>
                </a:cubicBezTo>
                <a:cubicBezTo>
                  <a:pt x="4188197" y="2331383"/>
                  <a:pt x="4210494" y="2324340"/>
                  <a:pt x="4225749" y="2317297"/>
                </a:cubicBezTo>
                <a:cubicBezTo>
                  <a:pt x="4248046" y="2302037"/>
                  <a:pt x="4263301" y="2302037"/>
                  <a:pt x="4285598" y="2302037"/>
                </a:cubicBezTo>
                <a:cubicBezTo>
                  <a:pt x="4323149" y="2317297"/>
                  <a:pt x="4360701" y="2302037"/>
                  <a:pt x="4391212" y="2293820"/>
                </a:cubicBezTo>
                <a:cubicBezTo>
                  <a:pt x="4413508" y="2286777"/>
                  <a:pt x="4428764" y="2264474"/>
                  <a:pt x="4428764" y="2233954"/>
                </a:cubicBezTo>
                <a:cubicBezTo>
                  <a:pt x="4384171" y="2240997"/>
                  <a:pt x="4338405" y="2249214"/>
                  <a:pt x="4293812" y="2256257"/>
                </a:cubicBezTo>
                <a:cubicBezTo>
                  <a:pt x="4195239" y="2278560"/>
                  <a:pt x="4104879" y="2317297"/>
                  <a:pt x="4014520" y="2346643"/>
                </a:cubicBezTo>
                <a:cubicBezTo>
                  <a:pt x="3954672" y="2368946"/>
                  <a:pt x="3893651" y="2399466"/>
                  <a:pt x="3833802" y="2421769"/>
                </a:cubicBezTo>
                <a:cubicBezTo>
                  <a:pt x="3811506" y="2437029"/>
                  <a:pt x="3796251" y="2445246"/>
                  <a:pt x="3773954" y="2452289"/>
                </a:cubicBezTo>
                <a:cubicBezTo>
                  <a:pt x="3750484" y="2459332"/>
                  <a:pt x="3721147" y="2467549"/>
                  <a:pt x="3705892" y="2489852"/>
                </a:cubicBezTo>
                <a:cubicBezTo>
                  <a:pt x="3697677" y="2498068"/>
                  <a:pt x="3690636" y="2512155"/>
                  <a:pt x="3675381" y="2505111"/>
                </a:cubicBezTo>
                <a:cubicBezTo>
                  <a:pt x="3668340" y="2505111"/>
                  <a:pt x="3660125" y="2505111"/>
                  <a:pt x="3660125" y="2505111"/>
                </a:cubicBezTo>
                <a:cubicBezTo>
                  <a:pt x="3615533" y="2549718"/>
                  <a:pt x="3547470" y="2564977"/>
                  <a:pt x="3494663" y="2595497"/>
                </a:cubicBezTo>
                <a:cubicBezTo>
                  <a:pt x="3441856" y="2633060"/>
                  <a:pt x="3404304" y="2678840"/>
                  <a:pt x="3351497" y="2716403"/>
                </a:cubicBezTo>
                <a:cubicBezTo>
                  <a:pt x="3254097" y="2783312"/>
                  <a:pt x="3170779" y="2866655"/>
                  <a:pt x="3088634" y="2949998"/>
                </a:cubicBezTo>
                <a:cubicBezTo>
                  <a:pt x="3027613" y="3009864"/>
                  <a:pt x="2983020" y="3069730"/>
                  <a:pt x="2937254" y="3137813"/>
                </a:cubicBezTo>
                <a:cubicBezTo>
                  <a:pt x="2892661" y="3197679"/>
                  <a:pt x="2846895" y="3258719"/>
                  <a:pt x="2809343" y="3326802"/>
                </a:cubicBezTo>
                <a:cubicBezTo>
                  <a:pt x="2749495" y="3371408"/>
                  <a:pt x="2734239" y="3439491"/>
                  <a:pt x="2711943" y="3499357"/>
                </a:cubicBezTo>
                <a:cubicBezTo>
                  <a:pt x="2674391" y="3613219"/>
                  <a:pt x="2650921" y="3725908"/>
                  <a:pt x="2635666" y="3838597"/>
                </a:cubicBezTo>
                <a:cubicBezTo>
                  <a:pt x="2628625" y="3898463"/>
                  <a:pt x="2643880" y="3944243"/>
                  <a:pt x="2674391" y="3997066"/>
                </a:cubicBezTo>
                <a:cubicBezTo>
                  <a:pt x="2749495" y="4132058"/>
                  <a:pt x="2862150" y="4222444"/>
                  <a:pt x="3013531" y="4260007"/>
                </a:cubicBezTo>
                <a:cubicBezTo>
                  <a:pt x="3163738" y="4297570"/>
                  <a:pt x="3313945" y="4321047"/>
                  <a:pt x="3464152" y="4336307"/>
                </a:cubicBezTo>
                <a:cubicBezTo>
                  <a:pt x="3721147" y="4358610"/>
                  <a:pt x="3976969" y="4373870"/>
                  <a:pt x="4232790" y="4365653"/>
                </a:cubicBezTo>
                <a:cubicBezTo>
                  <a:pt x="4421723" y="4358610"/>
                  <a:pt x="4602441" y="4350393"/>
                  <a:pt x="4790200" y="4343350"/>
                </a:cubicBezTo>
                <a:cubicBezTo>
                  <a:pt x="4911069" y="4336307"/>
                  <a:pt x="5031939" y="4336307"/>
                  <a:pt x="5151636" y="4350393"/>
                </a:cubicBezTo>
                <a:cubicBezTo>
                  <a:pt x="5303016" y="4358610"/>
                  <a:pt x="5446182" y="4380913"/>
                  <a:pt x="5589348" y="4403216"/>
                </a:cubicBezTo>
                <a:cubicBezTo>
                  <a:pt x="5814659" y="4448996"/>
                  <a:pt x="6032929" y="4478342"/>
                  <a:pt x="6251198" y="4539382"/>
                </a:cubicBezTo>
                <a:cubicBezTo>
                  <a:pt x="6341558" y="4569901"/>
                  <a:pt x="6431916" y="4614508"/>
                  <a:pt x="6523449" y="4660287"/>
                </a:cubicBezTo>
                <a:cubicBezTo>
                  <a:pt x="6711208" y="4757716"/>
                  <a:pt x="6884884" y="4863362"/>
                  <a:pt x="7042133" y="4999528"/>
                </a:cubicBezTo>
                <a:cubicBezTo>
                  <a:pt x="7238106" y="5165040"/>
                  <a:pt x="7396528" y="5352855"/>
                  <a:pt x="7509183" y="5579406"/>
                </a:cubicBezTo>
                <a:cubicBezTo>
                  <a:pt x="7570205" y="5683879"/>
                  <a:pt x="7630053" y="5789524"/>
                  <a:pt x="7675819" y="5903387"/>
                </a:cubicBezTo>
                <a:cubicBezTo>
                  <a:pt x="7727453" y="6046596"/>
                  <a:pt x="7788474" y="6181588"/>
                  <a:pt x="7810771" y="6333014"/>
                </a:cubicBezTo>
                <a:cubicBezTo>
                  <a:pt x="7841282" y="6543132"/>
                  <a:pt x="7848322" y="6754423"/>
                  <a:pt x="7826026" y="6965715"/>
                </a:cubicBezTo>
                <a:cubicBezTo>
                  <a:pt x="7810771" y="7100707"/>
                  <a:pt x="7788474" y="7228656"/>
                  <a:pt x="7750922" y="7356604"/>
                </a:cubicBezTo>
                <a:cubicBezTo>
                  <a:pt x="7727453" y="7402384"/>
                  <a:pt x="7713371" y="7455208"/>
                  <a:pt x="7682860" y="7492770"/>
                </a:cubicBezTo>
                <a:cubicBezTo>
                  <a:pt x="7623012" y="7583156"/>
                  <a:pt x="7577246" y="7688802"/>
                  <a:pt x="7524438" y="7779188"/>
                </a:cubicBezTo>
                <a:cubicBezTo>
                  <a:pt x="7471632" y="7869574"/>
                  <a:pt x="7411783" y="7952917"/>
                  <a:pt x="7351935" y="8035086"/>
                </a:cubicBezTo>
                <a:cubicBezTo>
                  <a:pt x="7313210" y="8080866"/>
                  <a:pt x="7283872" y="8125472"/>
                  <a:pt x="7253362" y="8171252"/>
                </a:cubicBezTo>
                <a:cubicBezTo>
                  <a:pt x="7193514" y="8238160"/>
                  <a:pt x="7132492" y="8314460"/>
                  <a:pt x="7072644" y="8381370"/>
                </a:cubicBezTo>
                <a:cubicBezTo>
                  <a:pt x="7028051" y="8427149"/>
                  <a:pt x="6982284" y="8471755"/>
                  <a:pt x="6929478" y="8517535"/>
                </a:cubicBezTo>
                <a:cubicBezTo>
                  <a:pt x="6854374" y="8585618"/>
                  <a:pt x="6771056" y="8652527"/>
                  <a:pt x="6688912" y="8720610"/>
                </a:cubicBezTo>
                <a:cubicBezTo>
                  <a:pt x="6575082" y="8810996"/>
                  <a:pt x="6447172" y="8894339"/>
                  <a:pt x="6319261" y="8969465"/>
                </a:cubicBezTo>
                <a:cubicBezTo>
                  <a:pt x="6206606" y="9037548"/>
                  <a:pt x="6085736" y="9097414"/>
                  <a:pt x="5966040" y="9157280"/>
                </a:cubicBezTo>
                <a:cubicBezTo>
                  <a:pt x="5860425" y="9203060"/>
                  <a:pt x="5754811" y="9240623"/>
                  <a:pt x="5649197" y="9278186"/>
                </a:cubicBezTo>
                <a:cubicBezTo>
                  <a:pt x="5565879" y="9315749"/>
                  <a:pt x="5483734" y="9346268"/>
                  <a:pt x="5400416" y="9376788"/>
                </a:cubicBezTo>
                <a:cubicBezTo>
                  <a:pt x="5340568" y="9399091"/>
                  <a:pt x="5279546" y="9414351"/>
                  <a:pt x="5219698" y="9436654"/>
                </a:cubicBezTo>
                <a:cubicBezTo>
                  <a:pt x="5129339" y="9467174"/>
                  <a:pt x="5038980" y="9496520"/>
                  <a:pt x="4941580" y="9511780"/>
                </a:cubicBezTo>
                <a:cubicBezTo>
                  <a:pt x="4851221" y="9527040"/>
                  <a:pt x="4760862" y="9542300"/>
                  <a:pt x="4662289" y="9564603"/>
                </a:cubicBezTo>
                <a:cubicBezTo>
                  <a:pt x="4594226" y="9579863"/>
                  <a:pt x="4527337" y="9579863"/>
                  <a:pt x="4459275" y="9595123"/>
                </a:cubicBezTo>
                <a:cubicBezTo>
                  <a:pt x="4353660" y="9617426"/>
                  <a:pt x="4232790" y="9624469"/>
                  <a:pt x="4127176" y="9639729"/>
                </a:cubicBezTo>
                <a:cubicBezTo>
                  <a:pt x="4045031" y="9647946"/>
                  <a:pt x="3961713" y="9670249"/>
                  <a:pt x="3879569" y="9670249"/>
                </a:cubicBezTo>
                <a:cubicBezTo>
                  <a:pt x="3811506" y="9670249"/>
                  <a:pt x="3743444" y="9662032"/>
                  <a:pt x="3683595" y="9677292"/>
                </a:cubicBezTo>
                <a:cubicBezTo>
                  <a:pt x="3660125" y="9685509"/>
                  <a:pt x="3637829" y="9685509"/>
                  <a:pt x="3615533" y="9677292"/>
                </a:cubicBezTo>
                <a:cubicBezTo>
                  <a:pt x="3494663" y="9677292"/>
                  <a:pt x="3366752" y="9692552"/>
                  <a:pt x="3245882" y="9692552"/>
                </a:cubicBezTo>
                <a:cubicBezTo>
                  <a:pt x="3216545" y="9692552"/>
                  <a:pt x="3186034" y="9685509"/>
                  <a:pt x="3155523" y="9685509"/>
                </a:cubicBezTo>
                <a:cubicBezTo>
                  <a:pt x="3126186" y="9677292"/>
                  <a:pt x="3103890" y="9677292"/>
                  <a:pt x="3073379" y="9692552"/>
                </a:cubicBezTo>
                <a:cubicBezTo>
                  <a:pt x="3042868" y="9700769"/>
                  <a:pt x="3042868" y="9700769"/>
                  <a:pt x="3013531" y="9662032"/>
                </a:cubicBezTo>
                <a:cubicBezTo>
                  <a:pt x="3005316" y="9654989"/>
                  <a:pt x="2990061" y="9647946"/>
                  <a:pt x="2990061" y="9632686"/>
                </a:cubicBezTo>
                <a:cubicBezTo>
                  <a:pt x="2990061" y="9624469"/>
                  <a:pt x="2974805" y="9617426"/>
                  <a:pt x="2967764" y="9624469"/>
                </a:cubicBezTo>
                <a:cubicBezTo>
                  <a:pt x="2952509" y="9624469"/>
                  <a:pt x="2937254" y="9632686"/>
                  <a:pt x="2914957" y="9632686"/>
                </a:cubicBezTo>
                <a:cubicBezTo>
                  <a:pt x="2914957" y="9654989"/>
                  <a:pt x="2952509" y="9654989"/>
                  <a:pt x="2930213" y="9677292"/>
                </a:cubicBezTo>
                <a:cubicBezTo>
                  <a:pt x="2921998" y="9685509"/>
                  <a:pt x="2930213" y="9700769"/>
                  <a:pt x="2907916" y="9700769"/>
                </a:cubicBezTo>
                <a:cubicBezTo>
                  <a:pt x="2899702" y="9692552"/>
                  <a:pt x="2877406" y="9700769"/>
                  <a:pt x="2877406" y="9677292"/>
                </a:cubicBezTo>
                <a:cubicBezTo>
                  <a:pt x="2877406" y="9662032"/>
                  <a:pt x="2862150" y="9662032"/>
                  <a:pt x="2846895" y="9662032"/>
                </a:cubicBezTo>
                <a:cubicBezTo>
                  <a:pt x="2839854" y="9670249"/>
                  <a:pt x="2831639" y="9670249"/>
                  <a:pt x="2817557" y="9670249"/>
                </a:cubicBezTo>
                <a:cubicBezTo>
                  <a:pt x="2771791" y="9685509"/>
                  <a:pt x="2771791" y="9685509"/>
                  <a:pt x="2734239" y="9639729"/>
                </a:cubicBezTo>
                <a:cubicBezTo>
                  <a:pt x="2764750" y="9632686"/>
                  <a:pt x="2787047" y="9647946"/>
                  <a:pt x="2809343" y="9647946"/>
                </a:cubicBezTo>
                <a:cubicBezTo>
                  <a:pt x="2824598" y="9647946"/>
                  <a:pt x="2839854" y="9647946"/>
                  <a:pt x="2846895" y="9647946"/>
                </a:cubicBezTo>
                <a:cubicBezTo>
                  <a:pt x="2855109" y="9647946"/>
                  <a:pt x="2855109" y="9647946"/>
                  <a:pt x="2862150" y="9639729"/>
                </a:cubicBezTo>
                <a:cubicBezTo>
                  <a:pt x="2862150" y="9632686"/>
                  <a:pt x="2862150" y="9632686"/>
                  <a:pt x="2855109" y="9624469"/>
                </a:cubicBezTo>
                <a:cubicBezTo>
                  <a:pt x="2839854" y="9617426"/>
                  <a:pt x="2817557" y="9602166"/>
                  <a:pt x="2794087" y="9609209"/>
                </a:cubicBezTo>
                <a:cubicBezTo>
                  <a:pt x="2749495" y="9624469"/>
                  <a:pt x="2711943" y="9609209"/>
                  <a:pt x="2666177" y="9609209"/>
                </a:cubicBezTo>
                <a:cubicBezTo>
                  <a:pt x="2635666" y="9617426"/>
                  <a:pt x="2621584" y="9586906"/>
                  <a:pt x="2591073" y="9579863"/>
                </a:cubicBezTo>
                <a:cubicBezTo>
                  <a:pt x="2591073" y="9579863"/>
                  <a:pt x="2582859" y="9564603"/>
                  <a:pt x="2575818" y="9571646"/>
                </a:cubicBezTo>
                <a:cubicBezTo>
                  <a:pt x="2545307" y="9579863"/>
                  <a:pt x="2523011" y="9571646"/>
                  <a:pt x="2492500" y="9557560"/>
                </a:cubicBezTo>
                <a:cubicBezTo>
                  <a:pt x="2485459" y="9557560"/>
                  <a:pt x="2478418" y="9557560"/>
                  <a:pt x="2470203" y="9564603"/>
                </a:cubicBezTo>
                <a:cubicBezTo>
                  <a:pt x="2463162" y="9579863"/>
                  <a:pt x="2454948" y="9571646"/>
                  <a:pt x="2440866" y="9564603"/>
                </a:cubicBezTo>
                <a:cubicBezTo>
                  <a:pt x="2440866" y="9595123"/>
                  <a:pt x="2470203" y="9586906"/>
                  <a:pt x="2470203" y="9609209"/>
                </a:cubicBezTo>
                <a:cubicBezTo>
                  <a:pt x="2463162" y="9624469"/>
                  <a:pt x="2454948" y="9617426"/>
                  <a:pt x="2447907" y="9617426"/>
                </a:cubicBezTo>
                <a:cubicBezTo>
                  <a:pt x="2432652" y="9609209"/>
                  <a:pt x="2432652" y="9617426"/>
                  <a:pt x="2432652" y="9624469"/>
                </a:cubicBezTo>
                <a:cubicBezTo>
                  <a:pt x="2432652" y="9632686"/>
                  <a:pt x="2447907" y="9639729"/>
                  <a:pt x="2432652" y="9647946"/>
                </a:cubicBezTo>
                <a:cubicBezTo>
                  <a:pt x="2425611" y="9647946"/>
                  <a:pt x="2417396" y="9639729"/>
                  <a:pt x="2417396" y="9632686"/>
                </a:cubicBezTo>
                <a:cubicBezTo>
                  <a:pt x="2417396" y="9617426"/>
                  <a:pt x="2410355" y="9602166"/>
                  <a:pt x="2395100" y="9595123"/>
                </a:cubicBezTo>
                <a:cubicBezTo>
                  <a:pt x="2388059" y="9595123"/>
                  <a:pt x="2379844" y="9586906"/>
                  <a:pt x="2379844" y="9571646"/>
                </a:cubicBezTo>
                <a:cubicBezTo>
                  <a:pt x="2388059" y="9542300"/>
                  <a:pt x="2364589" y="9542300"/>
                  <a:pt x="2342293" y="9534083"/>
                </a:cubicBezTo>
                <a:cubicBezTo>
                  <a:pt x="2289485" y="9504737"/>
                  <a:pt x="2229637" y="9504737"/>
                  <a:pt x="2183871" y="9458957"/>
                </a:cubicBezTo>
                <a:cubicBezTo>
                  <a:pt x="2183871" y="9451914"/>
                  <a:pt x="2176830" y="9451914"/>
                  <a:pt x="2169789" y="9458957"/>
                </a:cubicBezTo>
                <a:cubicBezTo>
                  <a:pt x="2161575" y="9467174"/>
                  <a:pt x="2154534" y="9467174"/>
                  <a:pt x="2161575" y="9481260"/>
                </a:cubicBezTo>
                <a:cubicBezTo>
                  <a:pt x="2169789" y="9489477"/>
                  <a:pt x="2169789" y="9496520"/>
                  <a:pt x="2169789" y="9504737"/>
                </a:cubicBezTo>
                <a:cubicBezTo>
                  <a:pt x="2154534" y="9527040"/>
                  <a:pt x="2124023" y="9504737"/>
                  <a:pt x="2093512" y="9511780"/>
                </a:cubicBezTo>
                <a:cubicBezTo>
                  <a:pt x="2131064" y="9527040"/>
                  <a:pt x="2154534" y="9534083"/>
                  <a:pt x="2176830" y="9549343"/>
                </a:cubicBezTo>
                <a:cubicBezTo>
                  <a:pt x="2169789" y="9564603"/>
                  <a:pt x="2154534" y="9557560"/>
                  <a:pt x="2146319" y="9571646"/>
                </a:cubicBezTo>
                <a:cubicBezTo>
                  <a:pt x="2221423" y="9579863"/>
                  <a:pt x="2304741" y="9595123"/>
                  <a:pt x="2372803" y="9617426"/>
                </a:cubicBezTo>
                <a:cubicBezTo>
                  <a:pt x="2304741" y="9624469"/>
                  <a:pt x="2236678" y="9609209"/>
                  <a:pt x="2169789" y="9624469"/>
                </a:cubicBezTo>
                <a:cubicBezTo>
                  <a:pt x="2214382" y="9639729"/>
                  <a:pt x="2260148" y="9647946"/>
                  <a:pt x="2304741" y="9670249"/>
                </a:cubicBezTo>
                <a:cubicBezTo>
                  <a:pt x="2274230" y="9685509"/>
                  <a:pt x="2251934" y="9662032"/>
                  <a:pt x="2229637" y="9662032"/>
                </a:cubicBezTo>
                <a:cubicBezTo>
                  <a:pt x="2221423" y="9685509"/>
                  <a:pt x="2244893" y="9685509"/>
                  <a:pt x="2260148" y="9692552"/>
                </a:cubicBezTo>
                <a:cubicBezTo>
                  <a:pt x="2274230" y="9700769"/>
                  <a:pt x="2289485" y="9700769"/>
                  <a:pt x="2297700" y="9723072"/>
                </a:cubicBezTo>
                <a:cubicBezTo>
                  <a:pt x="2267189" y="9730115"/>
                  <a:pt x="2244893" y="9723072"/>
                  <a:pt x="2221423" y="9707812"/>
                </a:cubicBezTo>
                <a:cubicBezTo>
                  <a:pt x="2214382" y="9707812"/>
                  <a:pt x="2214382" y="9700769"/>
                  <a:pt x="2207341" y="9692552"/>
                </a:cubicBezTo>
                <a:cubicBezTo>
                  <a:pt x="2192085" y="9685509"/>
                  <a:pt x="2169789" y="9692552"/>
                  <a:pt x="2154534" y="9692552"/>
                </a:cubicBezTo>
                <a:cubicBezTo>
                  <a:pt x="2131064" y="9685509"/>
                  <a:pt x="2131064" y="9654989"/>
                  <a:pt x="2108767" y="9654989"/>
                </a:cubicBezTo>
                <a:cubicBezTo>
                  <a:pt x="2093512" y="9662032"/>
                  <a:pt x="2079430" y="9654989"/>
                  <a:pt x="2079430" y="9639729"/>
                </a:cubicBezTo>
                <a:cubicBezTo>
                  <a:pt x="2064175" y="9617426"/>
                  <a:pt x="2048919" y="9617426"/>
                  <a:pt x="2026623" y="9617426"/>
                </a:cubicBezTo>
                <a:cubicBezTo>
                  <a:pt x="2003153" y="9617426"/>
                  <a:pt x="1980857" y="9617426"/>
                  <a:pt x="1958560" y="9602166"/>
                </a:cubicBezTo>
                <a:cubicBezTo>
                  <a:pt x="1936264" y="9586906"/>
                  <a:pt x="1905753" y="9602166"/>
                  <a:pt x="1890498" y="9609209"/>
                </a:cubicBezTo>
                <a:cubicBezTo>
                  <a:pt x="1859987" y="9624469"/>
                  <a:pt x="1845905" y="9617426"/>
                  <a:pt x="1822435" y="9609209"/>
                </a:cubicBezTo>
                <a:cubicBezTo>
                  <a:pt x="1808353" y="9602166"/>
                  <a:pt x="1808353" y="9602166"/>
                  <a:pt x="1793098" y="9609209"/>
                </a:cubicBezTo>
                <a:cubicBezTo>
                  <a:pt x="1777843" y="9639729"/>
                  <a:pt x="1732076" y="9632686"/>
                  <a:pt x="1717994" y="9602166"/>
                </a:cubicBezTo>
                <a:cubicBezTo>
                  <a:pt x="1702739" y="9579863"/>
                  <a:pt x="1672228" y="9564603"/>
                  <a:pt x="1656973" y="9586906"/>
                </a:cubicBezTo>
                <a:cubicBezTo>
                  <a:pt x="1641717" y="9602166"/>
                  <a:pt x="1634676" y="9602166"/>
                  <a:pt x="1626462" y="9586906"/>
                </a:cubicBezTo>
                <a:cubicBezTo>
                  <a:pt x="1612380" y="9571646"/>
                  <a:pt x="1597125" y="9571646"/>
                  <a:pt x="1581869" y="9571646"/>
                </a:cubicBezTo>
                <a:cubicBezTo>
                  <a:pt x="1522021" y="9571646"/>
                  <a:pt x="1453958" y="9542300"/>
                  <a:pt x="1392937" y="9542300"/>
                </a:cubicBezTo>
                <a:cubicBezTo>
                  <a:pt x="1363599" y="9542300"/>
                  <a:pt x="1340129" y="9534083"/>
                  <a:pt x="1317833" y="9504737"/>
                </a:cubicBezTo>
                <a:cubicBezTo>
                  <a:pt x="1355385" y="9504737"/>
                  <a:pt x="1385896" y="9527040"/>
                  <a:pt x="1423448" y="9504737"/>
                </a:cubicBezTo>
                <a:cubicBezTo>
                  <a:pt x="1408192" y="9481260"/>
                  <a:pt x="1392937" y="9474217"/>
                  <a:pt x="1370640" y="9467174"/>
                </a:cubicBezTo>
                <a:cubicBezTo>
                  <a:pt x="1295537" y="9451914"/>
                  <a:pt x="1220433" y="9436654"/>
                  <a:pt x="1145330" y="9414351"/>
                </a:cubicBezTo>
                <a:cubicBezTo>
                  <a:pt x="1099563" y="9399091"/>
                  <a:pt x="1046756" y="9390875"/>
                  <a:pt x="1002164" y="9376788"/>
                </a:cubicBezTo>
                <a:cubicBezTo>
                  <a:pt x="993949" y="9368572"/>
                  <a:pt x="986908" y="9368572"/>
                  <a:pt x="978694" y="9376788"/>
                </a:cubicBezTo>
                <a:cubicBezTo>
                  <a:pt x="956397" y="9383831"/>
                  <a:pt x="949356" y="9368572"/>
                  <a:pt x="934101" y="9361528"/>
                </a:cubicBezTo>
                <a:cubicBezTo>
                  <a:pt x="925886" y="9361528"/>
                  <a:pt x="918845" y="9353312"/>
                  <a:pt x="925886" y="9346268"/>
                </a:cubicBezTo>
                <a:cubicBezTo>
                  <a:pt x="934101" y="9339225"/>
                  <a:pt x="941142" y="9339225"/>
                  <a:pt x="941142" y="9339225"/>
                </a:cubicBezTo>
                <a:cubicBezTo>
                  <a:pt x="971653" y="9353312"/>
                  <a:pt x="1002164" y="9346268"/>
                  <a:pt x="1024460" y="9353312"/>
                </a:cubicBezTo>
                <a:cubicBezTo>
                  <a:pt x="1031501" y="9353312"/>
                  <a:pt x="1039715" y="9353312"/>
                  <a:pt x="1039715" y="9346268"/>
                </a:cubicBezTo>
                <a:cubicBezTo>
                  <a:pt x="1039715" y="9339225"/>
                  <a:pt x="1039715" y="9331009"/>
                  <a:pt x="1031501" y="9331009"/>
                </a:cubicBezTo>
                <a:cubicBezTo>
                  <a:pt x="993949" y="9331009"/>
                  <a:pt x="978694" y="9300489"/>
                  <a:pt x="949356" y="9278186"/>
                </a:cubicBezTo>
                <a:cubicBezTo>
                  <a:pt x="925886" y="9255883"/>
                  <a:pt x="888335" y="9262926"/>
                  <a:pt x="858997" y="9255883"/>
                </a:cubicBezTo>
                <a:cubicBezTo>
                  <a:pt x="828487" y="9248840"/>
                  <a:pt x="806190" y="9240623"/>
                  <a:pt x="783894" y="9225363"/>
                </a:cubicBezTo>
                <a:cubicBezTo>
                  <a:pt x="813231" y="9225363"/>
                  <a:pt x="821446" y="9172540"/>
                  <a:pt x="858997" y="9180757"/>
                </a:cubicBezTo>
                <a:cubicBezTo>
                  <a:pt x="866038" y="9180757"/>
                  <a:pt x="874253" y="9172540"/>
                  <a:pt x="874253" y="9157280"/>
                </a:cubicBezTo>
                <a:cubicBezTo>
                  <a:pt x="881294" y="9150237"/>
                  <a:pt x="866038" y="9143194"/>
                  <a:pt x="858997" y="9143194"/>
                </a:cubicBezTo>
                <a:cubicBezTo>
                  <a:pt x="843742" y="9134977"/>
                  <a:pt x="828487" y="9134977"/>
                  <a:pt x="806190" y="9127934"/>
                </a:cubicBezTo>
                <a:cubicBezTo>
                  <a:pt x="835527" y="9097414"/>
                  <a:pt x="874253" y="9105631"/>
                  <a:pt x="911804" y="9105631"/>
                </a:cubicBezTo>
                <a:cubicBezTo>
                  <a:pt x="881294" y="9082154"/>
                  <a:pt x="903590" y="9068068"/>
                  <a:pt x="911804" y="9044591"/>
                </a:cubicBezTo>
                <a:cubicBezTo>
                  <a:pt x="881294" y="9029331"/>
                  <a:pt x="858997" y="9015245"/>
                  <a:pt x="850783" y="8976508"/>
                </a:cubicBezTo>
                <a:cubicBezTo>
                  <a:pt x="850783" y="8954205"/>
                  <a:pt x="821446" y="8931902"/>
                  <a:pt x="790935" y="8931902"/>
                </a:cubicBezTo>
                <a:cubicBezTo>
                  <a:pt x="775679" y="8924859"/>
                  <a:pt x="760424" y="8916642"/>
                  <a:pt x="738127" y="8909599"/>
                </a:cubicBezTo>
                <a:cubicBezTo>
                  <a:pt x="731087" y="8894339"/>
                  <a:pt x="731087" y="8894339"/>
                  <a:pt x="738127" y="8886122"/>
                </a:cubicBezTo>
                <a:cubicBezTo>
                  <a:pt x="745169" y="8879079"/>
                  <a:pt x="753383" y="8872036"/>
                  <a:pt x="760424" y="8863819"/>
                </a:cubicBezTo>
                <a:cubicBezTo>
                  <a:pt x="790935" y="8833299"/>
                  <a:pt x="790935" y="8819213"/>
                  <a:pt x="760424" y="8788693"/>
                </a:cubicBezTo>
                <a:cubicBezTo>
                  <a:pt x="738127" y="8773433"/>
                  <a:pt x="715831" y="8751130"/>
                  <a:pt x="685320" y="8742913"/>
                </a:cubicBezTo>
                <a:cubicBezTo>
                  <a:pt x="647769" y="8735870"/>
                  <a:pt x="610217" y="8713567"/>
                  <a:pt x="564450" y="8705350"/>
                </a:cubicBezTo>
                <a:cubicBezTo>
                  <a:pt x="550369" y="8705350"/>
                  <a:pt x="535113" y="8676004"/>
                  <a:pt x="526899" y="8660744"/>
                </a:cubicBezTo>
                <a:cubicBezTo>
                  <a:pt x="519858" y="8645484"/>
                  <a:pt x="535113" y="8630224"/>
                  <a:pt x="550369" y="8638441"/>
                </a:cubicBezTo>
                <a:cubicBezTo>
                  <a:pt x="564450" y="8645484"/>
                  <a:pt x="579706" y="8645484"/>
                  <a:pt x="587920" y="8630224"/>
                </a:cubicBezTo>
                <a:cubicBezTo>
                  <a:pt x="572665" y="8614964"/>
                  <a:pt x="564450" y="8599704"/>
                  <a:pt x="550369" y="8585618"/>
                </a:cubicBezTo>
                <a:cubicBezTo>
                  <a:pt x="542154" y="8577401"/>
                  <a:pt x="542154" y="8570358"/>
                  <a:pt x="526899" y="8570358"/>
                </a:cubicBezTo>
                <a:cubicBezTo>
                  <a:pt x="497561" y="8570358"/>
                  <a:pt x="474092" y="8562141"/>
                  <a:pt x="460009" y="8532795"/>
                </a:cubicBezTo>
                <a:cubicBezTo>
                  <a:pt x="451795" y="8524578"/>
                  <a:pt x="444754" y="8532795"/>
                  <a:pt x="436540" y="8532795"/>
                </a:cubicBezTo>
                <a:cubicBezTo>
                  <a:pt x="407203" y="8546881"/>
                  <a:pt x="369651" y="8539838"/>
                  <a:pt x="339140" y="8524578"/>
                </a:cubicBezTo>
                <a:cubicBezTo>
                  <a:pt x="316843" y="8509318"/>
                  <a:pt x="308629" y="8487015"/>
                  <a:pt x="316843" y="8464712"/>
                </a:cubicBezTo>
                <a:cubicBezTo>
                  <a:pt x="316843" y="8427149"/>
                  <a:pt x="316843" y="8427149"/>
                  <a:pt x="278118" y="8418933"/>
                </a:cubicBezTo>
                <a:cubicBezTo>
                  <a:pt x="271077" y="8418933"/>
                  <a:pt x="264036" y="8418933"/>
                  <a:pt x="264036" y="8418933"/>
                </a:cubicBezTo>
                <a:cubicBezTo>
                  <a:pt x="248781" y="8434192"/>
                  <a:pt x="264036" y="8442409"/>
                  <a:pt x="264036" y="8456495"/>
                </a:cubicBezTo>
                <a:cubicBezTo>
                  <a:pt x="271077" y="8471755"/>
                  <a:pt x="264036" y="8479972"/>
                  <a:pt x="255822" y="8495232"/>
                </a:cubicBezTo>
                <a:cubicBezTo>
                  <a:pt x="248781" y="8502275"/>
                  <a:pt x="240566" y="8502275"/>
                  <a:pt x="233526" y="8495232"/>
                </a:cubicBezTo>
                <a:cubicBezTo>
                  <a:pt x="226485" y="8495232"/>
                  <a:pt x="218270" y="8487015"/>
                  <a:pt x="226485" y="8479972"/>
                </a:cubicBezTo>
                <a:cubicBezTo>
                  <a:pt x="233526" y="8449452"/>
                  <a:pt x="226485" y="8411889"/>
                  <a:pt x="264036" y="8389586"/>
                </a:cubicBezTo>
                <a:cubicBezTo>
                  <a:pt x="226485" y="8374326"/>
                  <a:pt x="203015" y="8366110"/>
                  <a:pt x="173677" y="8359066"/>
                </a:cubicBezTo>
                <a:cubicBezTo>
                  <a:pt x="165463" y="8352024"/>
                  <a:pt x="173677" y="8336764"/>
                  <a:pt x="180718" y="8328546"/>
                </a:cubicBezTo>
                <a:cubicBezTo>
                  <a:pt x="180718" y="8321504"/>
                  <a:pt x="180718" y="8314460"/>
                  <a:pt x="173677" y="8314460"/>
                </a:cubicBezTo>
                <a:cubicBezTo>
                  <a:pt x="143166" y="8290984"/>
                  <a:pt x="120870" y="8253420"/>
                  <a:pt x="75104" y="8261638"/>
                </a:cubicBezTo>
                <a:cubicBezTo>
                  <a:pt x="68063" y="8261638"/>
                  <a:pt x="52808" y="8253420"/>
                  <a:pt x="59849" y="8238160"/>
                </a:cubicBezTo>
                <a:cubicBezTo>
                  <a:pt x="59849" y="8224074"/>
                  <a:pt x="75104" y="8224074"/>
                  <a:pt x="82145" y="8231118"/>
                </a:cubicBezTo>
                <a:cubicBezTo>
                  <a:pt x="90359" y="8231118"/>
                  <a:pt x="90359" y="8231118"/>
                  <a:pt x="97400" y="8231118"/>
                </a:cubicBezTo>
                <a:cubicBezTo>
                  <a:pt x="112655" y="8253420"/>
                  <a:pt x="134952" y="8253420"/>
                  <a:pt x="158422" y="8231118"/>
                </a:cubicBezTo>
                <a:cubicBezTo>
                  <a:pt x="173677" y="8246378"/>
                  <a:pt x="150207" y="8268680"/>
                  <a:pt x="173677" y="8275724"/>
                </a:cubicBezTo>
                <a:cubicBezTo>
                  <a:pt x="187759" y="8261638"/>
                  <a:pt x="187759" y="8238160"/>
                  <a:pt x="195974" y="8215858"/>
                </a:cubicBezTo>
                <a:cubicBezTo>
                  <a:pt x="173677" y="8215858"/>
                  <a:pt x="150207" y="8215858"/>
                  <a:pt x="127911" y="8215858"/>
                </a:cubicBezTo>
                <a:cubicBezTo>
                  <a:pt x="120870" y="8215858"/>
                  <a:pt x="112655" y="8208814"/>
                  <a:pt x="112655" y="8200598"/>
                </a:cubicBezTo>
                <a:cubicBezTo>
                  <a:pt x="112655" y="8193554"/>
                  <a:pt x="120870" y="8185338"/>
                  <a:pt x="127911" y="8185338"/>
                </a:cubicBezTo>
                <a:cubicBezTo>
                  <a:pt x="143166" y="8193554"/>
                  <a:pt x="150207" y="8193554"/>
                  <a:pt x="165463" y="8185338"/>
                </a:cubicBezTo>
                <a:cubicBezTo>
                  <a:pt x="180718" y="8178294"/>
                  <a:pt x="187759" y="8171252"/>
                  <a:pt x="173677" y="8147775"/>
                </a:cubicBezTo>
                <a:cubicBezTo>
                  <a:pt x="173677" y="8140732"/>
                  <a:pt x="165463" y="8140732"/>
                  <a:pt x="165463" y="8133688"/>
                </a:cubicBezTo>
                <a:cubicBezTo>
                  <a:pt x="173677" y="8103168"/>
                  <a:pt x="150207" y="8103168"/>
                  <a:pt x="134952" y="8103168"/>
                </a:cubicBezTo>
                <a:cubicBezTo>
                  <a:pt x="112655" y="8110212"/>
                  <a:pt x="105615" y="8094952"/>
                  <a:pt x="90359" y="8087909"/>
                </a:cubicBezTo>
                <a:cubicBezTo>
                  <a:pt x="59849" y="8080866"/>
                  <a:pt x="59849" y="8057389"/>
                  <a:pt x="59849" y="8035086"/>
                </a:cubicBezTo>
                <a:cubicBezTo>
                  <a:pt x="52808" y="8004566"/>
                  <a:pt x="44593" y="7975220"/>
                  <a:pt x="0" y="7975220"/>
                </a:cubicBezTo>
                <a:cubicBezTo>
                  <a:pt x="0" y="7952917"/>
                  <a:pt x="15256" y="7937657"/>
                  <a:pt x="22297" y="7922397"/>
                </a:cubicBezTo>
                <a:cubicBezTo>
                  <a:pt x="52808" y="7884834"/>
                  <a:pt x="68063" y="7847271"/>
                  <a:pt x="82145" y="7809708"/>
                </a:cubicBezTo>
                <a:cubicBezTo>
                  <a:pt x="97400" y="7779188"/>
                  <a:pt x="97400" y="7772145"/>
                  <a:pt x="68063" y="7748668"/>
                </a:cubicBezTo>
                <a:cubicBezTo>
                  <a:pt x="52808" y="7741625"/>
                  <a:pt x="52808" y="7733408"/>
                  <a:pt x="59849" y="7726365"/>
                </a:cubicBezTo>
                <a:cubicBezTo>
                  <a:pt x="68063" y="7711105"/>
                  <a:pt x="75104" y="7688802"/>
                  <a:pt x="90359" y="7673542"/>
                </a:cubicBezTo>
                <a:cubicBezTo>
                  <a:pt x="112655" y="7635979"/>
                  <a:pt x="127911" y="7598416"/>
                  <a:pt x="143166" y="7552636"/>
                </a:cubicBezTo>
                <a:cubicBezTo>
                  <a:pt x="158422" y="7508030"/>
                  <a:pt x="173677" y="7462250"/>
                  <a:pt x="211229" y="7424688"/>
                </a:cubicBezTo>
                <a:cubicBezTo>
                  <a:pt x="226485" y="7417644"/>
                  <a:pt x="233526" y="7387124"/>
                  <a:pt x="240566" y="7364822"/>
                </a:cubicBezTo>
                <a:cubicBezTo>
                  <a:pt x="248781" y="7342518"/>
                  <a:pt x="255822" y="7319042"/>
                  <a:pt x="278118" y="7303782"/>
                </a:cubicBezTo>
                <a:cubicBezTo>
                  <a:pt x="293373" y="7296738"/>
                  <a:pt x="293373" y="7281478"/>
                  <a:pt x="301588" y="7274436"/>
                </a:cubicBezTo>
                <a:cubicBezTo>
                  <a:pt x="323884" y="7243916"/>
                  <a:pt x="339140" y="7236872"/>
                  <a:pt x="369651" y="7266218"/>
                </a:cubicBezTo>
                <a:cubicBezTo>
                  <a:pt x="369651" y="7266218"/>
                  <a:pt x="376692" y="7274436"/>
                  <a:pt x="383732" y="7281478"/>
                </a:cubicBezTo>
                <a:cubicBezTo>
                  <a:pt x="398988" y="7289696"/>
                  <a:pt x="414243" y="7289696"/>
                  <a:pt x="421284" y="7266218"/>
                </a:cubicBezTo>
                <a:cubicBezTo>
                  <a:pt x="436540" y="7236872"/>
                  <a:pt x="444754" y="7206352"/>
                  <a:pt x="460009" y="7175832"/>
                </a:cubicBezTo>
                <a:cubicBezTo>
                  <a:pt x="467050" y="7160573"/>
                  <a:pt x="467050" y="7146486"/>
                  <a:pt x="489347" y="7138270"/>
                </a:cubicBezTo>
                <a:cubicBezTo>
                  <a:pt x="504602" y="7138270"/>
                  <a:pt x="504602" y="7153530"/>
                  <a:pt x="519858" y="7168790"/>
                </a:cubicBezTo>
                <a:cubicBezTo>
                  <a:pt x="550369" y="7206352"/>
                  <a:pt x="579706" y="7221612"/>
                  <a:pt x="625472" y="7199310"/>
                </a:cubicBezTo>
                <a:cubicBezTo>
                  <a:pt x="654810" y="7191092"/>
                  <a:pt x="670065" y="7191092"/>
                  <a:pt x="685320" y="7213396"/>
                </a:cubicBezTo>
                <a:cubicBezTo>
                  <a:pt x="693535" y="7228656"/>
                  <a:pt x="707617" y="7236872"/>
                  <a:pt x="722872" y="7221612"/>
                </a:cubicBezTo>
                <a:cubicBezTo>
                  <a:pt x="797976" y="7184050"/>
                  <a:pt x="797976" y="7184050"/>
                  <a:pt x="797976" y="7184050"/>
                </a:cubicBezTo>
                <a:cubicBezTo>
                  <a:pt x="821446" y="7175832"/>
                  <a:pt x="843742" y="7153530"/>
                  <a:pt x="874253" y="7146486"/>
                </a:cubicBezTo>
                <a:cubicBezTo>
                  <a:pt x="888335" y="7146486"/>
                  <a:pt x="903590" y="7138270"/>
                  <a:pt x="918845" y="7131226"/>
                </a:cubicBezTo>
                <a:cubicBezTo>
                  <a:pt x="941142" y="7115967"/>
                  <a:pt x="964612" y="7115967"/>
                  <a:pt x="986908" y="7115967"/>
                </a:cubicBezTo>
                <a:cubicBezTo>
                  <a:pt x="1016245" y="7123010"/>
                  <a:pt x="1039715" y="7123010"/>
                  <a:pt x="1039715" y="7160573"/>
                </a:cubicBezTo>
                <a:cubicBezTo>
                  <a:pt x="1039715" y="7184050"/>
                  <a:pt x="1062012" y="7191092"/>
                  <a:pt x="1084308" y="7191092"/>
                </a:cubicBezTo>
                <a:cubicBezTo>
                  <a:pt x="1114819" y="7184050"/>
                  <a:pt x="1145330" y="7191092"/>
                  <a:pt x="1174667" y="7206352"/>
                </a:cubicBezTo>
                <a:cubicBezTo>
                  <a:pt x="1174667" y="7206352"/>
                  <a:pt x="1182881" y="7206352"/>
                  <a:pt x="1189922" y="7206352"/>
                </a:cubicBezTo>
                <a:cubicBezTo>
                  <a:pt x="1249771" y="7206352"/>
                  <a:pt x="1302578" y="7236872"/>
                  <a:pt x="1355385" y="7243916"/>
                </a:cubicBezTo>
                <a:cubicBezTo>
                  <a:pt x="1438703" y="7259176"/>
                  <a:pt x="1522021" y="7281478"/>
                  <a:pt x="1612380" y="7289696"/>
                </a:cubicBezTo>
                <a:cubicBezTo>
                  <a:pt x="1626462" y="7289696"/>
                  <a:pt x="1634676" y="7289696"/>
                  <a:pt x="1649932" y="7296738"/>
                </a:cubicBezTo>
                <a:cubicBezTo>
                  <a:pt x="1665187" y="7296738"/>
                  <a:pt x="1679269" y="7303782"/>
                  <a:pt x="1702739" y="7296738"/>
                </a:cubicBezTo>
                <a:cubicBezTo>
                  <a:pt x="1845905" y="7259176"/>
                  <a:pt x="1898712" y="7274436"/>
                  <a:pt x="2048919" y="7281478"/>
                </a:cubicBezTo>
                <a:cubicBezTo>
                  <a:pt x="2183871" y="7296738"/>
                  <a:pt x="2319996" y="7296738"/>
                  <a:pt x="2454948" y="7296738"/>
                </a:cubicBezTo>
                <a:cubicBezTo>
                  <a:pt x="2635666" y="7303782"/>
                  <a:pt x="2817557" y="7296738"/>
                  <a:pt x="3005316" y="7289696"/>
                </a:cubicBezTo>
                <a:cubicBezTo>
                  <a:pt x="3148482" y="7281478"/>
                  <a:pt x="3284608" y="7266218"/>
                  <a:pt x="3426600" y="7243916"/>
                </a:cubicBezTo>
                <a:cubicBezTo>
                  <a:pt x="3516959" y="7236872"/>
                  <a:pt x="3607318" y="7228656"/>
                  <a:pt x="3697677" y="7221612"/>
                </a:cubicBezTo>
                <a:cubicBezTo>
                  <a:pt x="3750484" y="7213396"/>
                  <a:pt x="3811506" y="7206352"/>
                  <a:pt x="3871354" y="7191092"/>
                </a:cubicBezTo>
                <a:cubicBezTo>
                  <a:pt x="3901865" y="7175832"/>
                  <a:pt x="3946458" y="7184050"/>
                  <a:pt x="3984010" y="7175832"/>
                </a:cubicBezTo>
                <a:cubicBezTo>
                  <a:pt x="4104879" y="7160573"/>
                  <a:pt x="4218708" y="7123010"/>
                  <a:pt x="4338405" y="7093664"/>
                </a:cubicBezTo>
                <a:cubicBezTo>
                  <a:pt x="4353660" y="7093664"/>
                  <a:pt x="4360701" y="7085447"/>
                  <a:pt x="4368916" y="7078404"/>
                </a:cubicBezTo>
                <a:cubicBezTo>
                  <a:pt x="4384171" y="7056101"/>
                  <a:pt x="4406467" y="7056101"/>
                  <a:pt x="4428764" y="7047884"/>
                </a:cubicBezTo>
                <a:cubicBezTo>
                  <a:pt x="4436978" y="7047884"/>
                  <a:pt x="4444019" y="7047884"/>
                  <a:pt x="4451060" y="7040841"/>
                </a:cubicBezTo>
                <a:cubicBezTo>
                  <a:pt x="4474530" y="7032624"/>
                  <a:pt x="4474530" y="7025581"/>
                  <a:pt x="4451060" y="7003278"/>
                </a:cubicBezTo>
                <a:cubicBezTo>
                  <a:pt x="4481571" y="7003278"/>
                  <a:pt x="4512082" y="7003278"/>
                  <a:pt x="4541419" y="6979801"/>
                </a:cubicBezTo>
                <a:cubicBezTo>
                  <a:pt x="4564889" y="6965715"/>
                  <a:pt x="4594226" y="6957498"/>
                  <a:pt x="4624737" y="6950455"/>
                </a:cubicBezTo>
                <a:cubicBezTo>
                  <a:pt x="4798414" y="6889415"/>
                  <a:pt x="4963877" y="6829549"/>
                  <a:pt x="5129339" y="6754423"/>
                </a:cubicBezTo>
                <a:cubicBezTo>
                  <a:pt x="5144595" y="6747380"/>
                  <a:pt x="5189187" y="6754423"/>
                  <a:pt x="5166891" y="6708643"/>
                </a:cubicBezTo>
                <a:cubicBezTo>
                  <a:pt x="5166891" y="6701600"/>
                  <a:pt x="5182146" y="6701600"/>
                  <a:pt x="5189187" y="6701600"/>
                </a:cubicBezTo>
                <a:cubicBezTo>
                  <a:pt x="5212657" y="6679297"/>
                  <a:pt x="5250209" y="6679297"/>
                  <a:pt x="5279546" y="6656994"/>
                </a:cubicBezTo>
                <a:cubicBezTo>
                  <a:pt x="5475520" y="6566608"/>
                  <a:pt x="5664452" y="6468006"/>
                  <a:pt x="5852211" y="6355317"/>
                </a:cubicBezTo>
                <a:cubicBezTo>
                  <a:pt x="5973081" y="6280191"/>
                  <a:pt x="6085736" y="6189805"/>
                  <a:pt x="6184310" y="6084159"/>
                </a:cubicBezTo>
                <a:cubicBezTo>
                  <a:pt x="6259413" y="6016076"/>
                  <a:pt x="6319261" y="5932733"/>
                  <a:pt x="6380282" y="5850564"/>
                </a:cubicBezTo>
                <a:cubicBezTo>
                  <a:pt x="6402579" y="5813001"/>
                  <a:pt x="6431916" y="5774264"/>
                  <a:pt x="6462427" y="5729658"/>
                </a:cubicBezTo>
                <a:cubicBezTo>
                  <a:pt x="6499979" y="5669792"/>
                  <a:pt x="6523449" y="5593493"/>
                  <a:pt x="6530490" y="5518367"/>
                </a:cubicBezTo>
                <a:cubicBezTo>
                  <a:pt x="6530490" y="5496064"/>
                  <a:pt x="6530490" y="5480804"/>
                  <a:pt x="6508194" y="5458501"/>
                </a:cubicBezTo>
                <a:cubicBezTo>
                  <a:pt x="6455386" y="5420938"/>
                  <a:pt x="6409620" y="5368115"/>
                  <a:pt x="6356813" y="5330552"/>
                </a:cubicBezTo>
                <a:cubicBezTo>
                  <a:pt x="6304006" y="5284772"/>
                  <a:pt x="6237116" y="5255426"/>
                  <a:pt x="6169054" y="5224906"/>
                </a:cubicBezTo>
                <a:cubicBezTo>
                  <a:pt x="6108032" y="5202603"/>
                  <a:pt x="6056398" y="5180300"/>
                  <a:pt x="5995377" y="5149780"/>
                </a:cubicBezTo>
                <a:lnTo>
                  <a:pt x="5988336" y="5141563"/>
                </a:lnTo>
                <a:cubicBezTo>
                  <a:pt x="5882722" y="5127477"/>
                  <a:pt x="5799404" y="5059394"/>
                  <a:pt x="5694963" y="5028874"/>
                </a:cubicBezTo>
                <a:cubicBezTo>
                  <a:pt x="5686748" y="5028874"/>
                  <a:pt x="5671493" y="5021831"/>
                  <a:pt x="5664452" y="5013614"/>
                </a:cubicBezTo>
                <a:cubicBezTo>
                  <a:pt x="5596389" y="4969008"/>
                  <a:pt x="5514245" y="4931445"/>
                  <a:pt x="5437968" y="4900925"/>
                </a:cubicBezTo>
                <a:cubicBezTo>
                  <a:pt x="5400416" y="4885665"/>
                  <a:pt x="5362864" y="4863362"/>
                  <a:pt x="5332353" y="4848102"/>
                </a:cubicBezTo>
                <a:cubicBezTo>
                  <a:pt x="5189187" y="4780019"/>
                  <a:pt x="5046021" y="4764759"/>
                  <a:pt x="4902855" y="4757716"/>
                </a:cubicBezTo>
                <a:cubicBezTo>
                  <a:pt x="4851221" y="4750673"/>
                  <a:pt x="4805455" y="4750673"/>
                  <a:pt x="4760862" y="4764759"/>
                </a:cubicBezTo>
                <a:cubicBezTo>
                  <a:pt x="4745607" y="4764759"/>
                  <a:pt x="4730351" y="4764759"/>
                  <a:pt x="4722137" y="4764759"/>
                </a:cubicBezTo>
                <a:cubicBezTo>
                  <a:pt x="4609482" y="4764759"/>
                  <a:pt x="4512082" y="4772976"/>
                  <a:pt x="4406467" y="4788236"/>
                </a:cubicBezTo>
                <a:cubicBezTo>
                  <a:pt x="4368916" y="4795279"/>
                  <a:pt x="4338405" y="4788236"/>
                  <a:pt x="4309067" y="4788236"/>
                </a:cubicBezTo>
                <a:cubicBezTo>
                  <a:pt x="4263301" y="4788236"/>
                  <a:pt x="4218708" y="4795279"/>
                  <a:pt x="4165901" y="4795279"/>
                </a:cubicBezTo>
                <a:cubicBezTo>
                  <a:pt x="4127176" y="4803496"/>
                  <a:pt x="4082583" y="4803496"/>
                  <a:pt x="4045031" y="4803496"/>
                </a:cubicBezTo>
                <a:cubicBezTo>
                  <a:pt x="3954672" y="4795279"/>
                  <a:pt x="3864313" y="4803496"/>
                  <a:pt x="3780995" y="4795279"/>
                </a:cubicBezTo>
                <a:cubicBezTo>
                  <a:pt x="3697677" y="4788236"/>
                  <a:pt x="3622574" y="4795279"/>
                  <a:pt x="3547470" y="4780019"/>
                </a:cubicBezTo>
                <a:cubicBezTo>
                  <a:pt x="3532215" y="4780019"/>
                  <a:pt x="3516959" y="4780019"/>
                  <a:pt x="3502877" y="4788236"/>
                </a:cubicBezTo>
                <a:cubicBezTo>
                  <a:pt x="3479408" y="4795279"/>
                  <a:pt x="3464152" y="4795279"/>
                  <a:pt x="3450070" y="4788236"/>
                </a:cubicBezTo>
                <a:cubicBezTo>
                  <a:pt x="3426600" y="4788236"/>
                  <a:pt x="3397263" y="4780019"/>
                  <a:pt x="3382008" y="4810539"/>
                </a:cubicBezTo>
                <a:cubicBezTo>
                  <a:pt x="3374967" y="4817582"/>
                  <a:pt x="3359711" y="4810539"/>
                  <a:pt x="3351497" y="4810539"/>
                </a:cubicBezTo>
                <a:cubicBezTo>
                  <a:pt x="3261138" y="4795279"/>
                  <a:pt x="3163738" y="4795279"/>
                  <a:pt x="3073379" y="4780019"/>
                </a:cubicBezTo>
                <a:cubicBezTo>
                  <a:pt x="3035827" y="4772976"/>
                  <a:pt x="2990061" y="4772976"/>
                  <a:pt x="2945468" y="4764759"/>
                </a:cubicBezTo>
                <a:cubicBezTo>
                  <a:pt x="2884446" y="4757716"/>
                  <a:pt x="2817557" y="4742456"/>
                  <a:pt x="2756536" y="4735413"/>
                </a:cubicBezTo>
                <a:cubicBezTo>
                  <a:pt x="2703729" y="4735413"/>
                  <a:pt x="2659136" y="4727196"/>
                  <a:pt x="2606329" y="4727196"/>
                </a:cubicBezTo>
                <a:cubicBezTo>
                  <a:pt x="2568777" y="4727196"/>
                  <a:pt x="2538266" y="4720153"/>
                  <a:pt x="2500714" y="4720153"/>
                </a:cubicBezTo>
                <a:cubicBezTo>
                  <a:pt x="2463162" y="4727196"/>
                  <a:pt x="2425611" y="4720153"/>
                  <a:pt x="2388059" y="4713110"/>
                </a:cubicBezTo>
                <a:cubicBezTo>
                  <a:pt x="2319996" y="4689633"/>
                  <a:pt x="2244893" y="4660287"/>
                  <a:pt x="2169789" y="4636811"/>
                </a:cubicBezTo>
                <a:cubicBezTo>
                  <a:pt x="2086471" y="4607464"/>
                  <a:pt x="2003153" y="4569901"/>
                  <a:pt x="1921009" y="4524122"/>
                </a:cubicBezTo>
                <a:cubicBezTo>
                  <a:pt x="1830650" y="4478342"/>
                  <a:pt x="1747332" y="4426693"/>
                  <a:pt x="1672228" y="4358610"/>
                </a:cubicBezTo>
                <a:cubicBezTo>
                  <a:pt x="1649932" y="4336307"/>
                  <a:pt x="1634676" y="4321047"/>
                  <a:pt x="1612380" y="4305787"/>
                </a:cubicBezTo>
                <a:cubicBezTo>
                  <a:pt x="1588910" y="4290527"/>
                  <a:pt x="1573655" y="4275267"/>
                  <a:pt x="1551358" y="4252964"/>
                </a:cubicBezTo>
                <a:cubicBezTo>
                  <a:pt x="1529062" y="4222444"/>
                  <a:pt x="1506766" y="4184881"/>
                  <a:pt x="1469214" y="4155535"/>
                </a:cubicBezTo>
                <a:cubicBezTo>
                  <a:pt x="1438703" y="4132058"/>
                  <a:pt x="1423448" y="4094495"/>
                  <a:pt x="1423448" y="4056932"/>
                </a:cubicBezTo>
                <a:cubicBezTo>
                  <a:pt x="1423448" y="4034629"/>
                  <a:pt x="1408192" y="4012326"/>
                  <a:pt x="1401151" y="3997066"/>
                </a:cubicBezTo>
                <a:cubicBezTo>
                  <a:pt x="1385896" y="3988849"/>
                  <a:pt x="1385896" y="3974763"/>
                  <a:pt x="1378855" y="3966546"/>
                </a:cubicBezTo>
                <a:cubicBezTo>
                  <a:pt x="1333088" y="3838597"/>
                  <a:pt x="1310792" y="3703605"/>
                  <a:pt x="1295537" y="3567439"/>
                </a:cubicBezTo>
                <a:cubicBezTo>
                  <a:pt x="1273240" y="3386668"/>
                  <a:pt x="1287322" y="3197679"/>
                  <a:pt x="1295537" y="3016907"/>
                </a:cubicBezTo>
                <a:cubicBezTo>
                  <a:pt x="1295537" y="2972301"/>
                  <a:pt x="1310792" y="2934738"/>
                  <a:pt x="1326048" y="2888958"/>
                </a:cubicBezTo>
                <a:cubicBezTo>
                  <a:pt x="1340129" y="2844352"/>
                  <a:pt x="1355385" y="2791529"/>
                  <a:pt x="1363599" y="2745749"/>
                </a:cubicBezTo>
                <a:cubicBezTo>
                  <a:pt x="1370640" y="2663580"/>
                  <a:pt x="1401151" y="2588454"/>
                  <a:pt x="1430488" y="2512155"/>
                </a:cubicBezTo>
                <a:cubicBezTo>
                  <a:pt x="1460999" y="2407683"/>
                  <a:pt x="1491510" y="2309080"/>
                  <a:pt x="1544317" y="2211651"/>
                </a:cubicBezTo>
                <a:cubicBezTo>
                  <a:pt x="1559573" y="2174088"/>
                  <a:pt x="1573655" y="2128308"/>
                  <a:pt x="1612380" y="2097788"/>
                </a:cubicBezTo>
                <a:cubicBezTo>
                  <a:pt x="1612380" y="2097788"/>
                  <a:pt x="1619421" y="2097788"/>
                  <a:pt x="1619421" y="2090745"/>
                </a:cubicBezTo>
                <a:cubicBezTo>
                  <a:pt x="1619421" y="2037922"/>
                  <a:pt x="1672228" y="2015619"/>
                  <a:pt x="1694525" y="1978056"/>
                </a:cubicBezTo>
                <a:cubicBezTo>
                  <a:pt x="1717994" y="1932276"/>
                  <a:pt x="1755546" y="1894713"/>
                  <a:pt x="1769628" y="1848933"/>
                </a:cubicBezTo>
                <a:cubicBezTo>
                  <a:pt x="1784883" y="1826630"/>
                  <a:pt x="1808353" y="1819587"/>
                  <a:pt x="1808353" y="1789067"/>
                </a:cubicBezTo>
                <a:cubicBezTo>
                  <a:pt x="1830650" y="1789067"/>
                  <a:pt x="1815394" y="1811370"/>
                  <a:pt x="1830650" y="1811370"/>
                </a:cubicBezTo>
                <a:cubicBezTo>
                  <a:pt x="1859987" y="1782024"/>
                  <a:pt x="1890498" y="1744461"/>
                  <a:pt x="1936264" y="1729201"/>
                </a:cubicBezTo>
                <a:lnTo>
                  <a:pt x="1943305" y="1720984"/>
                </a:lnTo>
                <a:cubicBezTo>
                  <a:pt x="1965601" y="1676378"/>
                  <a:pt x="2011368" y="1645859"/>
                  <a:pt x="2048919" y="1615339"/>
                </a:cubicBezTo>
                <a:cubicBezTo>
                  <a:pt x="2154534" y="1502650"/>
                  <a:pt x="2260148" y="1382918"/>
                  <a:pt x="2388059" y="1292532"/>
                </a:cubicBezTo>
                <a:cubicBezTo>
                  <a:pt x="2463162" y="1239709"/>
                  <a:pt x="2538266" y="1171626"/>
                  <a:pt x="2613370" y="1118803"/>
                </a:cubicBezTo>
                <a:cubicBezTo>
                  <a:pt x="2688473" y="1058937"/>
                  <a:pt x="2771791" y="1013157"/>
                  <a:pt x="2846895" y="960334"/>
                </a:cubicBezTo>
                <a:cubicBezTo>
                  <a:pt x="2892661" y="938031"/>
                  <a:pt x="2937254" y="907511"/>
                  <a:pt x="2983020" y="878165"/>
                </a:cubicBezTo>
                <a:cubicBezTo>
                  <a:pt x="3027613" y="854688"/>
                  <a:pt x="3073379" y="825342"/>
                  <a:pt x="3126186" y="810082"/>
                </a:cubicBezTo>
                <a:cubicBezTo>
                  <a:pt x="3141441" y="810082"/>
                  <a:pt x="3148482" y="801865"/>
                  <a:pt x="3155523" y="794822"/>
                </a:cubicBezTo>
                <a:cubicBezTo>
                  <a:pt x="3186034" y="772519"/>
                  <a:pt x="3208331" y="742000"/>
                  <a:pt x="3245882" y="749042"/>
                </a:cubicBezTo>
                <a:cubicBezTo>
                  <a:pt x="3284608" y="704436"/>
                  <a:pt x="3351497" y="719696"/>
                  <a:pt x="3382008" y="658656"/>
                </a:cubicBezTo>
                <a:cubicBezTo>
                  <a:pt x="3426600" y="644570"/>
                  <a:pt x="3464152" y="614050"/>
                  <a:pt x="3509918" y="605834"/>
                </a:cubicBezTo>
                <a:cubicBezTo>
                  <a:pt x="3532215" y="605834"/>
                  <a:pt x="3555685" y="598790"/>
                  <a:pt x="3585022" y="583531"/>
                </a:cubicBezTo>
                <a:cubicBezTo>
                  <a:pt x="3653085" y="553011"/>
                  <a:pt x="3721147" y="523665"/>
                  <a:pt x="3796251" y="501362"/>
                </a:cubicBezTo>
                <a:cubicBezTo>
                  <a:pt x="3856099" y="477885"/>
                  <a:pt x="3924161" y="455582"/>
                  <a:pt x="3992224" y="433279"/>
                </a:cubicBezTo>
                <a:cubicBezTo>
                  <a:pt x="4060287" y="409802"/>
                  <a:pt x="4127176" y="395716"/>
                  <a:pt x="4195239" y="365196"/>
                </a:cubicBezTo>
                <a:cubicBezTo>
                  <a:pt x="4232790" y="349936"/>
                  <a:pt x="4278557" y="342893"/>
                  <a:pt x="4323149" y="319416"/>
                </a:cubicBezTo>
                <a:cubicBezTo>
                  <a:pt x="4346619" y="312373"/>
                  <a:pt x="4368916" y="312373"/>
                  <a:pt x="4399426" y="305330"/>
                </a:cubicBezTo>
                <a:cubicBezTo>
                  <a:pt x="4444019" y="290070"/>
                  <a:pt x="4496826" y="281853"/>
                  <a:pt x="4541419" y="259550"/>
                </a:cubicBezTo>
                <a:cubicBezTo>
                  <a:pt x="4580144" y="252507"/>
                  <a:pt x="4609482" y="244290"/>
                  <a:pt x="4647033" y="237247"/>
                </a:cubicBezTo>
                <a:cubicBezTo>
                  <a:pt x="4865303" y="184424"/>
                  <a:pt x="5083573" y="131601"/>
                  <a:pt x="5310057" y="86995"/>
                </a:cubicBezTo>
                <a:cubicBezTo>
                  <a:pt x="5422712" y="56475"/>
                  <a:pt x="5543582" y="34172"/>
                  <a:pt x="5656238" y="25955"/>
                </a:cubicBezTo>
                <a:cubicBezTo>
                  <a:pt x="5754811" y="10695"/>
                  <a:pt x="5845170" y="10695"/>
                  <a:pt x="5942570" y="3652"/>
                </a:cubicBezTo>
                <a:cubicBezTo>
                  <a:pt x="5984229" y="-456"/>
                  <a:pt x="6025594" y="-456"/>
                  <a:pt x="6066960" y="571"/>
                </a:cubicBezTo>
                <a:close/>
              </a:path>
            </a:pathLst>
          </a:custGeom>
          <a:effectLst/>
        </p:spPr>
        <p:txBody>
          <a:bodyPr wrap="square">
            <a:no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21051385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Weaknesses">
    <p:spTree>
      <p:nvGrpSpPr>
        <p:cNvPr id="1" name=""/>
        <p:cNvGrpSpPr/>
        <p:nvPr/>
      </p:nvGrpSpPr>
      <p:grpSpPr>
        <a:xfrm>
          <a:off x="0" y="0"/>
          <a:ext cx="0" cy="0"/>
          <a:chOff x="0" y="0"/>
          <a:chExt cx="0" cy="0"/>
        </a:xfrm>
      </p:grpSpPr>
      <p:sp>
        <p:nvSpPr>
          <p:cNvPr id="5" name="Picture Placeholder 4"/>
          <p:cNvSpPr>
            <a:spLocks noGrp="1"/>
          </p:cNvSpPr>
          <p:nvPr>
            <p:ph type="pic" sz="quarter" idx="19"/>
          </p:nvPr>
        </p:nvSpPr>
        <p:spPr>
          <a:xfrm>
            <a:off x="966712" y="1535367"/>
            <a:ext cx="4785878" cy="4181987"/>
          </a:xfrm>
          <a:custGeom>
            <a:avLst/>
            <a:gdLst>
              <a:gd name="connsiteX0" fmla="*/ 3936695 w 9569264"/>
              <a:gd name="connsiteY0" fmla="*/ 7760371 h 8363974"/>
              <a:gd name="connsiteX1" fmla="*/ 3963630 w 9569264"/>
              <a:gd name="connsiteY1" fmla="*/ 7814239 h 8363974"/>
              <a:gd name="connsiteX2" fmla="*/ 4002997 w 9569264"/>
              <a:gd name="connsiteY2" fmla="*/ 7867072 h 8363974"/>
              <a:gd name="connsiteX3" fmla="*/ 3936695 w 9569264"/>
              <a:gd name="connsiteY3" fmla="*/ 7760371 h 8363974"/>
              <a:gd name="connsiteX4" fmla="*/ 5160178 w 9569264"/>
              <a:gd name="connsiteY4" fmla="*/ 5653300 h 8363974"/>
              <a:gd name="connsiteX5" fmla="*/ 5140494 w 9569264"/>
              <a:gd name="connsiteY5" fmla="*/ 5672982 h 8363974"/>
              <a:gd name="connsiteX6" fmla="*/ 5140494 w 9569264"/>
              <a:gd name="connsiteY6" fmla="*/ 5692665 h 8363974"/>
              <a:gd name="connsiteX7" fmla="*/ 5140494 w 9569264"/>
              <a:gd name="connsiteY7" fmla="*/ 5839766 h 8363974"/>
              <a:gd name="connsiteX8" fmla="*/ 5160178 w 9569264"/>
              <a:gd name="connsiteY8" fmla="*/ 5952682 h 8363974"/>
              <a:gd name="connsiteX9" fmla="*/ 5179861 w 9569264"/>
              <a:gd name="connsiteY9" fmla="*/ 6065598 h 8363974"/>
              <a:gd name="connsiteX10" fmla="*/ 5200581 w 9569264"/>
              <a:gd name="connsiteY10" fmla="*/ 5945431 h 8363974"/>
              <a:gd name="connsiteX11" fmla="*/ 5187113 w 9569264"/>
              <a:gd name="connsiteY11" fmla="*/ 5772432 h 8363974"/>
              <a:gd name="connsiteX12" fmla="*/ 5166394 w 9569264"/>
              <a:gd name="connsiteY12" fmla="*/ 5713384 h 8363974"/>
              <a:gd name="connsiteX13" fmla="*/ 5160178 w 9569264"/>
              <a:gd name="connsiteY13" fmla="*/ 5679198 h 8363974"/>
              <a:gd name="connsiteX14" fmla="*/ 5160178 w 9569264"/>
              <a:gd name="connsiteY14" fmla="*/ 5653300 h 8363974"/>
              <a:gd name="connsiteX15" fmla="*/ 1595398 w 9569264"/>
              <a:gd name="connsiteY15" fmla="*/ 5626366 h 8363974"/>
              <a:gd name="connsiteX16" fmla="*/ 1622333 w 9569264"/>
              <a:gd name="connsiteY16" fmla="*/ 5892598 h 8363974"/>
              <a:gd name="connsiteX17" fmla="*/ 1616117 w 9569264"/>
              <a:gd name="connsiteY17" fmla="*/ 5746534 h 8363974"/>
              <a:gd name="connsiteX18" fmla="*/ 1608865 w 9569264"/>
              <a:gd name="connsiteY18" fmla="*/ 5699916 h 8363974"/>
              <a:gd name="connsiteX19" fmla="*/ 1595398 w 9569264"/>
              <a:gd name="connsiteY19" fmla="*/ 5626366 h 8363974"/>
              <a:gd name="connsiteX20" fmla="*/ 1536347 w 9569264"/>
              <a:gd name="connsiteY20" fmla="*/ 5426432 h 8363974"/>
              <a:gd name="connsiteX21" fmla="*/ 1522879 w 9569264"/>
              <a:gd name="connsiteY21" fmla="*/ 5493768 h 8363974"/>
              <a:gd name="connsiteX22" fmla="*/ 1515628 w 9569264"/>
              <a:gd name="connsiteY22" fmla="*/ 5552816 h 8363974"/>
              <a:gd name="connsiteX23" fmla="*/ 1503196 w 9569264"/>
              <a:gd name="connsiteY23" fmla="*/ 5620150 h 8363974"/>
              <a:gd name="connsiteX24" fmla="*/ 1503196 w 9569264"/>
              <a:gd name="connsiteY24" fmla="*/ 5699916 h 8363974"/>
              <a:gd name="connsiteX25" fmla="*/ 1503196 w 9569264"/>
              <a:gd name="connsiteY25" fmla="*/ 5772432 h 8363974"/>
              <a:gd name="connsiteX26" fmla="*/ 1503196 w 9569264"/>
              <a:gd name="connsiteY26" fmla="*/ 5785898 h 8363974"/>
              <a:gd name="connsiteX27" fmla="*/ 1476261 w 9569264"/>
              <a:gd name="connsiteY27" fmla="*/ 5885347 h 8363974"/>
              <a:gd name="connsiteX28" fmla="*/ 1489728 w 9569264"/>
              <a:gd name="connsiteY28" fmla="*/ 6025197 h 8363974"/>
              <a:gd name="connsiteX29" fmla="*/ 1509412 w 9569264"/>
              <a:gd name="connsiteY29" fmla="*/ 6204412 h 8363974"/>
              <a:gd name="connsiteX30" fmla="*/ 1509412 w 9569264"/>
              <a:gd name="connsiteY30" fmla="*/ 6264496 h 8363974"/>
              <a:gd name="connsiteX31" fmla="*/ 1515628 w 9569264"/>
              <a:gd name="connsiteY31" fmla="*/ 6371196 h 8363974"/>
              <a:gd name="connsiteX32" fmla="*/ 1515628 w 9569264"/>
              <a:gd name="connsiteY32" fmla="*/ 6390878 h 8363974"/>
              <a:gd name="connsiteX33" fmla="*/ 1509412 w 9569264"/>
              <a:gd name="connsiteY33" fmla="*/ 6443710 h 8363974"/>
              <a:gd name="connsiteX34" fmla="*/ 1536347 w 9569264"/>
              <a:gd name="connsiteY34" fmla="*/ 6437495 h 8363974"/>
              <a:gd name="connsiteX35" fmla="*/ 1536347 w 9569264"/>
              <a:gd name="connsiteY35" fmla="*/ 6497579 h 8363974"/>
              <a:gd name="connsiteX36" fmla="*/ 1536347 w 9569264"/>
              <a:gd name="connsiteY36" fmla="*/ 6530728 h 8363974"/>
              <a:gd name="connsiteX37" fmla="*/ 1542563 w 9569264"/>
              <a:gd name="connsiteY37" fmla="*/ 6616710 h 8363974"/>
              <a:gd name="connsiteX38" fmla="*/ 1549815 w 9569264"/>
              <a:gd name="connsiteY38" fmla="*/ 6670578 h 8363974"/>
              <a:gd name="connsiteX39" fmla="*/ 1562246 w 9569264"/>
              <a:gd name="connsiteY39" fmla="*/ 6670578 h 8363974"/>
              <a:gd name="connsiteX40" fmla="*/ 1569498 w 9569264"/>
              <a:gd name="connsiteY40" fmla="*/ 6690261 h 8363974"/>
              <a:gd name="connsiteX41" fmla="*/ 1575714 w 9569264"/>
              <a:gd name="connsiteY41" fmla="*/ 6750344 h 8363974"/>
              <a:gd name="connsiteX42" fmla="*/ 1569498 w 9569264"/>
              <a:gd name="connsiteY42" fmla="*/ 6822859 h 8363974"/>
              <a:gd name="connsiteX43" fmla="*/ 1489728 w 9569264"/>
              <a:gd name="connsiteY43" fmla="*/ 6517262 h 8363974"/>
              <a:gd name="connsiteX44" fmla="*/ 1476261 w 9569264"/>
              <a:gd name="connsiteY44" fmla="*/ 6603243 h 8363974"/>
              <a:gd name="connsiteX45" fmla="*/ 1503196 w 9569264"/>
              <a:gd name="connsiteY45" fmla="*/ 6803176 h 8363974"/>
              <a:gd name="connsiteX46" fmla="*/ 1556030 w 9569264"/>
              <a:gd name="connsiteY46" fmla="*/ 7102559 h 8363974"/>
              <a:gd name="connsiteX47" fmla="*/ 1575714 w 9569264"/>
              <a:gd name="connsiteY47" fmla="*/ 7149176 h 8363974"/>
              <a:gd name="connsiteX48" fmla="*/ 1602649 w 9569264"/>
              <a:gd name="connsiteY48" fmla="*/ 7069410 h 8363974"/>
              <a:gd name="connsiteX49" fmla="*/ 1569498 w 9569264"/>
              <a:gd name="connsiteY49" fmla="*/ 6876728 h 8363974"/>
              <a:gd name="connsiteX50" fmla="*/ 1589182 w 9569264"/>
              <a:gd name="connsiteY50" fmla="*/ 6830110 h 8363974"/>
              <a:gd name="connsiteX51" fmla="*/ 1602649 w 9569264"/>
              <a:gd name="connsiteY51" fmla="*/ 6863260 h 8363974"/>
              <a:gd name="connsiteX52" fmla="*/ 1616117 w 9569264"/>
              <a:gd name="connsiteY52" fmla="*/ 6976176 h 8363974"/>
              <a:gd name="connsiteX53" fmla="*/ 1642016 w 9569264"/>
              <a:gd name="connsiteY53" fmla="*/ 7049726 h 8363974"/>
              <a:gd name="connsiteX54" fmla="*/ 1742505 w 9569264"/>
              <a:gd name="connsiteY54" fmla="*/ 6890194 h 8363974"/>
              <a:gd name="connsiteX55" fmla="*/ 1742505 w 9569264"/>
              <a:gd name="connsiteY55" fmla="*/ 6849793 h 8363974"/>
              <a:gd name="connsiteX56" fmla="*/ 1709354 w 9569264"/>
              <a:gd name="connsiteY56" fmla="*/ 6630177 h 8363974"/>
              <a:gd name="connsiteX57" fmla="*/ 1676203 w 9569264"/>
              <a:gd name="connsiteY57" fmla="*/ 6384663 h 8363974"/>
              <a:gd name="connsiteX58" fmla="*/ 1622333 w 9569264"/>
              <a:gd name="connsiteY58" fmla="*/ 6091496 h 8363974"/>
              <a:gd name="connsiteX59" fmla="*/ 1562246 w 9569264"/>
              <a:gd name="connsiteY59" fmla="*/ 5612899 h 8363974"/>
              <a:gd name="connsiteX60" fmla="*/ 1536347 w 9569264"/>
              <a:gd name="connsiteY60" fmla="*/ 5426432 h 8363974"/>
              <a:gd name="connsiteX61" fmla="*/ 5133243 w 9569264"/>
              <a:gd name="connsiteY61" fmla="*/ 5373600 h 8363974"/>
              <a:gd name="connsiteX62" fmla="*/ 5119775 w 9569264"/>
              <a:gd name="connsiteY62" fmla="*/ 5447151 h 8363974"/>
              <a:gd name="connsiteX63" fmla="*/ 5140494 w 9569264"/>
              <a:gd name="connsiteY63" fmla="*/ 5546600 h 8363974"/>
              <a:gd name="connsiteX64" fmla="*/ 5153962 w 9569264"/>
              <a:gd name="connsiteY64" fmla="*/ 5552816 h 8363974"/>
              <a:gd name="connsiteX65" fmla="*/ 5160178 w 9569264"/>
              <a:gd name="connsiteY65" fmla="*/ 5540384 h 8363974"/>
              <a:gd name="connsiteX66" fmla="*/ 5153962 w 9569264"/>
              <a:gd name="connsiteY66" fmla="*/ 5499983 h 8363974"/>
              <a:gd name="connsiteX67" fmla="*/ 5133243 w 9569264"/>
              <a:gd name="connsiteY67" fmla="*/ 5373600 h 8363974"/>
              <a:gd name="connsiteX68" fmla="*/ 9136239 w 9569264"/>
              <a:gd name="connsiteY68" fmla="*/ 0 h 8363974"/>
              <a:gd name="connsiteX69" fmla="*/ 9182858 w 9569264"/>
              <a:gd name="connsiteY69" fmla="*/ 14762 h 8363974"/>
              <a:gd name="connsiteX70" fmla="*/ 9209793 w 9569264"/>
              <a:gd name="connsiteY70" fmla="*/ 14762 h 8363974"/>
              <a:gd name="connsiteX71" fmla="*/ 9262628 w 9569264"/>
              <a:gd name="connsiteY71" fmla="*/ 7510 h 8363974"/>
              <a:gd name="connsiteX72" fmla="*/ 9415951 w 9569264"/>
              <a:gd name="connsiteY72" fmla="*/ 74845 h 8363974"/>
              <a:gd name="connsiteX73" fmla="*/ 9468786 w 9569264"/>
              <a:gd name="connsiteY73" fmla="*/ 127678 h 8363974"/>
              <a:gd name="connsiteX74" fmla="*/ 9495721 w 9569264"/>
              <a:gd name="connsiteY74" fmla="*/ 174294 h 8363974"/>
              <a:gd name="connsiteX75" fmla="*/ 9528872 w 9569264"/>
              <a:gd name="connsiteY75" fmla="*/ 273743 h 8363974"/>
              <a:gd name="connsiteX76" fmla="*/ 9562024 w 9569264"/>
              <a:gd name="connsiteY76" fmla="*/ 393910 h 8363974"/>
              <a:gd name="connsiteX77" fmla="*/ 9548556 w 9569264"/>
              <a:gd name="connsiteY77" fmla="*/ 553443 h 8363974"/>
              <a:gd name="connsiteX78" fmla="*/ 9495721 w 9569264"/>
              <a:gd name="connsiteY78" fmla="*/ 773059 h 8363974"/>
              <a:gd name="connsiteX79" fmla="*/ 9429419 w 9569264"/>
              <a:gd name="connsiteY79" fmla="*/ 938807 h 8363974"/>
              <a:gd name="connsiteX80" fmla="*/ 9322714 w 9569264"/>
              <a:gd name="connsiteY80" fmla="*/ 1144956 h 8363974"/>
              <a:gd name="connsiteX81" fmla="*/ 9143491 w 9569264"/>
              <a:gd name="connsiteY81" fmla="*/ 1397721 h 8363974"/>
              <a:gd name="connsiteX82" fmla="*/ 9036786 w 9569264"/>
              <a:gd name="connsiteY82" fmla="*/ 1543787 h 8363974"/>
              <a:gd name="connsiteX83" fmla="*/ 8937332 w 9569264"/>
              <a:gd name="connsiteY83" fmla="*/ 1716786 h 8363974"/>
              <a:gd name="connsiteX84" fmla="*/ 8871030 w 9569264"/>
              <a:gd name="connsiteY84" fmla="*/ 1823486 h 8363974"/>
              <a:gd name="connsiteX85" fmla="*/ 8797476 w 9569264"/>
              <a:gd name="connsiteY85" fmla="*/ 1936402 h 8363974"/>
              <a:gd name="connsiteX86" fmla="*/ 8784008 w 9569264"/>
              <a:gd name="connsiteY86" fmla="*/ 1956085 h 8363974"/>
              <a:gd name="connsiteX87" fmla="*/ 8737390 w 9569264"/>
              <a:gd name="connsiteY87" fmla="*/ 2035851 h 8363974"/>
              <a:gd name="connsiteX88" fmla="*/ 8711490 w 9569264"/>
              <a:gd name="connsiteY88" fmla="*/ 2088683 h 8363974"/>
              <a:gd name="connsiteX89" fmla="*/ 8624469 w 9569264"/>
              <a:gd name="connsiteY89" fmla="*/ 2208850 h 8363974"/>
              <a:gd name="connsiteX90" fmla="*/ 8531231 w 9569264"/>
              <a:gd name="connsiteY90" fmla="*/ 2401532 h 8363974"/>
              <a:gd name="connsiteX91" fmla="*/ 8505332 w 9569264"/>
              <a:gd name="connsiteY91" fmla="*/ 2488550 h 8363974"/>
              <a:gd name="connsiteX92" fmla="*/ 8425562 w 9569264"/>
              <a:gd name="connsiteY92" fmla="*/ 2634615 h 8363974"/>
              <a:gd name="connsiteX93" fmla="*/ 8425562 w 9569264"/>
              <a:gd name="connsiteY93" fmla="*/ 2648082 h 8363974"/>
              <a:gd name="connsiteX94" fmla="*/ 8425562 w 9569264"/>
              <a:gd name="connsiteY94" fmla="*/ 2673981 h 8363974"/>
              <a:gd name="connsiteX95" fmla="*/ 8332325 w 9569264"/>
              <a:gd name="connsiteY95" fmla="*/ 2833513 h 8363974"/>
              <a:gd name="connsiteX96" fmla="*/ 8305389 w 9569264"/>
              <a:gd name="connsiteY96" fmla="*/ 2887381 h 8363974"/>
              <a:gd name="connsiteX97" fmla="*/ 8252555 w 9569264"/>
              <a:gd name="connsiteY97" fmla="*/ 3046914 h 8363974"/>
              <a:gd name="connsiteX98" fmla="*/ 8185217 w 9569264"/>
              <a:gd name="connsiteY98" fmla="*/ 3166045 h 8363974"/>
              <a:gd name="connsiteX99" fmla="*/ 8112699 w 9569264"/>
              <a:gd name="connsiteY99" fmla="*/ 3352511 h 8363974"/>
              <a:gd name="connsiteX100" fmla="*/ 8058828 w 9569264"/>
              <a:gd name="connsiteY100" fmla="*/ 3451960 h 8363974"/>
              <a:gd name="connsiteX101" fmla="*/ 8032929 w 9569264"/>
              <a:gd name="connsiteY101" fmla="*/ 3512044 h 8363974"/>
              <a:gd name="connsiteX102" fmla="*/ 7966627 w 9569264"/>
              <a:gd name="connsiteY102" fmla="*/ 3685043 h 8363974"/>
              <a:gd name="connsiteX103" fmla="*/ 7945907 w 9569264"/>
              <a:gd name="connsiteY103" fmla="*/ 3711977 h 8363974"/>
              <a:gd name="connsiteX104" fmla="*/ 7926223 w 9569264"/>
              <a:gd name="connsiteY104" fmla="*/ 3751342 h 8363974"/>
              <a:gd name="connsiteX105" fmla="*/ 7945907 w 9569264"/>
              <a:gd name="connsiteY105" fmla="*/ 3771025 h 8363974"/>
              <a:gd name="connsiteX106" fmla="*/ 7966627 w 9569264"/>
              <a:gd name="connsiteY106" fmla="*/ 3804175 h 8363974"/>
              <a:gd name="connsiteX107" fmla="*/ 7879605 w 9569264"/>
              <a:gd name="connsiteY107" fmla="*/ 4004108 h 8363974"/>
              <a:gd name="connsiteX108" fmla="*/ 7840237 w 9569264"/>
              <a:gd name="connsiteY108" fmla="*/ 4110808 h 8363974"/>
              <a:gd name="connsiteX109" fmla="*/ 7747000 w 9569264"/>
              <a:gd name="connsiteY109" fmla="*/ 4316957 h 8363974"/>
              <a:gd name="connsiteX110" fmla="*/ 7680698 w 9569264"/>
              <a:gd name="connsiteY110" fmla="*/ 4449556 h 8363974"/>
              <a:gd name="connsiteX111" fmla="*/ 7673446 w 9569264"/>
              <a:gd name="connsiteY111" fmla="*/ 4469238 h 8363974"/>
              <a:gd name="connsiteX112" fmla="*/ 7653763 w 9569264"/>
              <a:gd name="connsiteY112" fmla="*/ 4523106 h 8363974"/>
              <a:gd name="connsiteX113" fmla="*/ 7640295 w 9569264"/>
              <a:gd name="connsiteY113" fmla="*/ 4556256 h 8363974"/>
              <a:gd name="connsiteX114" fmla="*/ 7567777 w 9569264"/>
              <a:gd name="connsiteY114" fmla="*/ 4675387 h 8363974"/>
              <a:gd name="connsiteX115" fmla="*/ 7527374 w 9569264"/>
              <a:gd name="connsiteY115" fmla="*/ 4715788 h 8363974"/>
              <a:gd name="connsiteX116" fmla="*/ 7500439 w 9569264"/>
              <a:gd name="connsiteY116" fmla="*/ 4768621 h 8363974"/>
              <a:gd name="connsiteX117" fmla="*/ 7467287 w 9569264"/>
              <a:gd name="connsiteY117" fmla="*/ 4842171 h 8363974"/>
              <a:gd name="connsiteX118" fmla="*/ 7374050 w 9569264"/>
              <a:gd name="connsiteY118" fmla="*/ 5007919 h 8363974"/>
              <a:gd name="connsiteX119" fmla="*/ 7280813 w 9569264"/>
              <a:gd name="connsiteY119" fmla="*/ 5174703 h 8363974"/>
              <a:gd name="connsiteX120" fmla="*/ 7227978 w 9569264"/>
              <a:gd name="connsiteY120" fmla="*/ 5260685 h 8363974"/>
              <a:gd name="connsiteX121" fmla="*/ 7161676 w 9569264"/>
              <a:gd name="connsiteY121" fmla="*/ 5367385 h 8363974"/>
              <a:gd name="connsiteX122" fmla="*/ 7121273 w 9569264"/>
              <a:gd name="connsiteY122" fmla="*/ 5447151 h 8363974"/>
              <a:gd name="connsiteX123" fmla="*/ 7108841 w 9569264"/>
              <a:gd name="connsiteY123" fmla="*/ 5493768 h 8363974"/>
              <a:gd name="connsiteX124" fmla="*/ 7101589 w 9569264"/>
              <a:gd name="connsiteY124" fmla="*/ 5573534 h 8363974"/>
              <a:gd name="connsiteX125" fmla="*/ 7074655 w 9569264"/>
              <a:gd name="connsiteY125" fmla="*/ 5606684 h 8363974"/>
              <a:gd name="connsiteX126" fmla="*/ 7088122 w 9569264"/>
              <a:gd name="connsiteY126" fmla="*/ 5526918 h 8363974"/>
              <a:gd name="connsiteX127" fmla="*/ 7041503 w 9569264"/>
              <a:gd name="connsiteY127" fmla="*/ 5587001 h 8363974"/>
              <a:gd name="connsiteX128" fmla="*/ 6949301 w 9569264"/>
              <a:gd name="connsiteY128" fmla="*/ 5779683 h 8363974"/>
              <a:gd name="connsiteX129" fmla="*/ 6928582 w 9569264"/>
              <a:gd name="connsiteY129" fmla="*/ 5965114 h 8363974"/>
              <a:gd name="connsiteX130" fmla="*/ 6922367 w 9569264"/>
              <a:gd name="connsiteY130" fmla="*/ 5992048 h 8363974"/>
              <a:gd name="connsiteX131" fmla="*/ 6735891 w 9569264"/>
              <a:gd name="connsiteY131" fmla="*/ 6318364 h 8363974"/>
              <a:gd name="connsiteX132" fmla="*/ 6430280 w 9569264"/>
              <a:gd name="connsiteY132" fmla="*/ 6796961 h 8363974"/>
              <a:gd name="connsiteX133" fmla="*/ 6284208 w 9569264"/>
              <a:gd name="connsiteY133" fmla="*/ 7036260 h 8363974"/>
              <a:gd name="connsiteX134" fmla="*/ 6204438 w 9569264"/>
              <a:gd name="connsiteY134" fmla="*/ 7155391 h 8363974"/>
              <a:gd name="connsiteX135" fmla="*/ 6137100 w 9569264"/>
              <a:gd name="connsiteY135" fmla="*/ 7262092 h 8363974"/>
              <a:gd name="connsiteX136" fmla="*/ 6010711 w 9569264"/>
              <a:gd name="connsiteY136" fmla="*/ 7454774 h 8363974"/>
              <a:gd name="connsiteX137" fmla="*/ 5771401 w 9569264"/>
              <a:gd name="connsiteY137" fmla="*/ 7727222 h 8363974"/>
              <a:gd name="connsiteX138" fmla="*/ 5545560 w 9569264"/>
              <a:gd name="connsiteY138" fmla="*/ 7900221 h 8363974"/>
              <a:gd name="connsiteX139" fmla="*/ 5393272 w 9569264"/>
              <a:gd name="connsiteY139" fmla="*/ 8006921 h 8363974"/>
              <a:gd name="connsiteX140" fmla="*/ 5379804 w 9569264"/>
              <a:gd name="connsiteY140" fmla="*/ 8033855 h 8363974"/>
              <a:gd name="connsiteX141" fmla="*/ 5346653 w 9569264"/>
              <a:gd name="connsiteY141" fmla="*/ 8059754 h 8363974"/>
              <a:gd name="connsiteX142" fmla="*/ 5333185 w 9569264"/>
              <a:gd name="connsiteY142" fmla="*/ 8067005 h 8363974"/>
              <a:gd name="connsiteX143" fmla="*/ 5233732 w 9569264"/>
              <a:gd name="connsiteY143" fmla="*/ 8119837 h 8363974"/>
              <a:gd name="connsiteX144" fmla="*/ 5187113 w 9569264"/>
              <a:gd name="connsiteY144" fmla="*/ 8213070 h 8363974"/>
              <a:gd name="connsiteX145" fmla="*/ 5133243 w 9569264"/>
              <a:gd name="connsiteY145" fmla="*/ 8273154 h 8363974"/>
              <a:gd name="connsiteX146" fmla="*/ 5020322 w 9569264"/>
              <a:gd name="connsiteY146" fmla="*/ 8279370 h 8363974"/>
              <a:gd name="connsiteX147" fmla="*/ 4993386 w 9569264"/>
              <a:gd name="connsiteY147" fmla="*/ 8279370 h 8363974"/>
              <a:gd name="connsiteX148" fmla="*/ 4946768 w 9569264"/>
              <a:gd name="connsiteY148" fmla="*/ 8299052 h 8363974"/>
              <a:gd name="connsiteX149" fmla="*/ 4901185 w 9569264"/>
              <a:gd name="connsiteY149" fmla="*/ 8319770 h 8363974"/>
              <a:gd name="connsiteX150" fmla="*/ 4767544 w 9569264"/>
              <a:gd name="connsiteY150" fmla="*/ 8286621 h 8363974"/>
              <a:gd name="connsiteX151" fmla="*/ 4654623 w 9569264"/>
              <a:gd name="connsiteY151" fmla="*/ 8252436 h 8363974"/>
              <a:gd name="connsiteX152" fmla="*/ 4422566 w 9569264"/>
              <a:gd name="connsiteY152" fmla="*/ 8199603 h 8363974"/>
              <a:gd name="connsiteX153" fmla="*/ 4216407 w 9569264"/>
              <a:gd name="connsiteY153" fmla="*/ 8139520 h 8363974"/>
              <a:gd name="connsiteX154" fmla="*/ 3969846 w 9569264"/>
              <a:gd name="connsiteY154" fmla="*/ 7987238 h 8363974"/>
              <a:gd name="connsiteX155" fmla="*/ 3956378 w 9569264"/>
              <a:gd name="connsiteY155" fmla="*/ 7966520 h 8363974"/>
              <a:gd name="connsiteX156" fmla="*/ 3896292 w 9569264"/>
              <a:gd name="connsiteY156" fmla="*/ 7873287 h 8363974"/>
              <a:gd name="connsiteX157" fmla="*/ 3856925 w 9569264"/>
              <a:gd name="connsiteY157" fmla="*/ 7793520 h 8363974"/>
              <a:gd name="connsiteX158" fmla="*/ 3856925 w 9569264"/>
              <a:gd name="connsiteY158" fmla="*/ 7781090 h 8363974"/>
              <a:gd name="connsiteX159" fmla="*/ 3796838 w 9569264"/>
              <a:gd name="connsiteY159" fmla="*/ 7627772 h 8363974"/>
              <a:gd name="connsiteX160" fmla="*/ 3763687 w 9569264"/>
              <a:gd name="connsiteY160" fmla="*/ 7514857 h 8363974"/>
              <a:gd name="connsiteX161" fmla="*/ 3810306 w 9569264"/>
              <a:gd name="connsiteY161" fmla="*/ 7594623 h 8363974"/>
              <a:gd name="connsiteX162" fmla="*/ 3803054 w 9569264"/>
              <a:gd name="connsiteY162" fmla="*/ 7548006 h 8363974"/>
              <a:gd name="connsiteX163" fmla="*/ 3756435 w 9569264"/>
              <a:gd name="connsiteY163" fmla="*/ 7388474 h 8363974"/>
              <a:gd name="connsiteX164" fmla="*/ 3744004 w 9569264"/>
              <a:gd name="connsiteY164" fmla="*/ 7289026 h 8363974"/>
              <a:gd name="connsiteX165" fmla="*/ 3730536 w 9569264"/>
              <a:gd name="connsiteY165" fmla="*/ 7248624 h 8363974"/>
              <a:gd name="connsiteX166" fmla="*/ 3723284 w 9569264"/>
              <a:gd name="connsiteY166" fmla="*/ 7228942 h 8363974"/>
              <a:gd name="connsiteX167" fmla="*/ 3670450 w 9569264"/>
              <a:gd name="connsiteY167" fmla="*/ 6969960 h 8363974"/>
              <a:gd name="connsiteX168" fmla="*/ 3617615 w 9569264"/>
              <a:gd name="connsiteY168" fmla="*/ 6649860 h 8363974"/>
              <a:gd name="connsiteX169" fmla="*/ 3584464 w 9569264"/>
              <a:gd name="connsiteY169" fmla="*/ 6390878 h 8363974"/>
              <a:gd name="connsiteX170" fmla="*/ 3570996 w 9569264"/>
              <a:gd name="connsiteY170" fmla="*/ 6311112 h 8363974"/>
              <a:gd name="connsiteX171" fmla="*/ 3544061 w 9569264"/>
              <a:gd name="connsiteY171" fmla="*/ 6044880 h 8363974"/>
              <a:gd name="connsiteX172" fmla="*/ 3524378 w 9569264"/>
              <a:gd name="connsiteY172" fmla="*/ 5906066 h 8363974"/>
              <a:gd name="connsiteX173" fmla="*/ 3517126 w 9569264"/>
              <a:gd name="connsiteY173" fmla="*/ 5859449 h 8363974"/>
              <a:gd name="connsiteX174" fmla="*/ 3504694 w 9569264"/>
              <a:gd name="connsiteY174" fmla="*/ 5679198 h 8363974"/>
              <a:gd name="connsiteX175" fmla="*/ 3483975 w 9569264"/>
              <a:gd name="connsiteY175" fmla="*/ 5499983 h 8363974"/>
              <a:gd name="connsiteX176" fmla="*/ 3464291 w 9569264"/>
              <a:gd name="connsiteY176" fmla="*/ 5447151 h 8363974"/>
              <a:gd name="connsiteX177" fmla="*/ 3458075 w 9569264"/>
              <a:gd name="connsiteY177" fmla="*/ 5414002 h 8363974"/>
              <a:gd name="connsiteX178" fmla="*/ 3450824 w 9569264"/>
              <a:gd name="connsiteY178" fmla="*/ 5274152 h 8363974"/>
              <a:gd name="connsiteX179" fmla="*/ 3438392 w 9569264"/>
              <a:gd name="connsiteY179" fmla="*/ 5320768 h 8363974"/>
              <a:gd name="connsiteX180" fmla="*/ 3444608 w 9569264"/>
              <a:gd name="connsiteY180" fmla="*/ 5426432 h 8363974"/>
              <a:gd name="connsiteX181" fmla="*/ 3431140 w 9569264"/>
              <a:gd name="connsiteY181" fmla="*/ 5220284 h 8363974"/>
              <a:gd name="connsiteX182" fmla="*/ 3444608 w 9569264"/>
              <a:gd name="connsiteY182" fmla="*/ 5233751 h 8363974"/>
              <a:gd name="connsiteX183" fmla="*/ 3438392 w 9569264"/>
              <a:gd name="connsiteY183" fmla="*/ 5140518 h 8363974"/>
              <a:gd name="connsiteX184" fmla="*/ 3417672 w 9569264"/>
              <a:gd name="connsiteY184" fmla="*/ 4914686 h 8363974"/>
              <a:gd name="connsiteX185" fmla="*/ 3411457 w 9569264"/>
              <a:gd name="connsiteY185" fmla="*/ 4828704 h 8363974"/>
              <a:gd name="connsiteX186" fmla="*/ 3404205 w 9569264"/>
              <a:gd name="connsiteY186" fmla="*/ 4549005 h 8363974"/>
              <a:gd name="connsiteX187" fmla="*/ 3397989 w 9569264"/>
              <a:gd name="connsiteY187" fmla="*/ 4469238 h 8363974"/>
              <a:gd name="connsiteX188" fmla="*/ 3384521 w 9569264"/>
              <a:gd name="connsiteY188" fmla="*/ 4488921 h 8363974"/>
              <a:gd name="connsiteX189" fmla="*/ 3378306 w 9569264"/>
              <a:gd name="connsiteY189" fmla="*/ 4476490 h 8363974"/>
              <a:gd name="connsiteX190" fmla="*/ 3358622 w 9569264"/>
              <a:gd name="connsiteY190" fmla="*/ 4409155 h 8363974"/>
              <a:gd name="connsiteX191" fmla="*/ 3364838 w 9569264"/>
              <a:gd name="connsiteY191" fmla="*/ 4396724 h 8363974"/>
              <a:gd name="connsiteX192" fmla="*/ 3378306 w 9569264"/>
              <a:gd name="connsiteY192" fmla="*/ 4336640 h 8363974"/>
              <a:gd name="connsiteX193" fmla="*/ 3331687 w 9569264"/>
              <a:gd name="connsiteY193" fmla="*/ 4476490 h 8363974"/>
              <a:gd name="connsiteX194" fmla="*/ 3304751 w 9569264"/>
              <a:gd name="connsiteY194" fmla="*/ 4515855 h 8363974"/>
              <a:gd name="connsiteX195" fmla="*/ 3291284 w 9569264"/>
              <a:gd name="connsiteY195" fmla="*/ 4529322 h 8363974"/>
              <a:gd name="connsiteX196" fmla="*/ 3251917 w 9569264"/>
              <a:gd name="connsiteY196" fmla="*/ 4616340 h 8363974"/>
              <a:gd name="connsiteX197" fmla="*/ 3251917 w 9569264"/>
              <a:gd name="connsiteY197" fmla="*/ 4655705 h 8363974"/>
              <a:gd name="connsiteX198" fmla="*/ 3251917 w 9569264"/>
              <a:gd name="connsiteY198" fmla="*/ 4729255 h 8363974"/>
              <a:gd name="connsiteX199" fmla="*/ 3224982 w 9569264"/>
              <a:gd name="connsiteY199" fmla="*/ 4696106 h 8363974"/>
              <a:gd name="connsiteX200" fmla="*/ 3191831 w 9569264"/>
              <a:gd name="connsiteY200" fmla="*/ 4755154 h 8363974"/>
              <a:gd name="connsiteX201" fmla="*/ 3199082 w 9569264"/>
              <a:gd name="connsiteY201" fmla="*/ 4795555 h 8363974"/>
              <a:gd name="connsiteX202" fmla="*/ 3178363 w 9569264"/>
              <a:gd name="connsiteY202" fmla="*/ 4895003 h 8363974"/>
              <a:gd name="connsiteX203" fmla="*/ 3158679 w 9569264"/>
              <a:gd name="connsiteY203" fmla="*/ 4974770 h 8363974"/>
              <a:gd name="connsiteX204" fmla="*/ 3119312 w 9569264"/>
              <a:gd name="connsiteY204" fmla="*/ 5027602 h 8363974"/>
              <a:gd name="connsiteX205" fmla="*/ 3112061 w 9569264"/>
              <a:gd name="connsiteY205" fmla="*/ 5054536 h 8363974"/>
              <a:gd name="connsiteX206" fmla="*/ 3072694 w 9569264"/>
              <a:gd name="connsiteY206" fmla="*/ 5174703 h 8363974"/>
              <a:gd name="connsiteX207" fmla="*/ 3065442 w 9569264"/>
              <a:gd name="connsiteY207" fmla="*/ 5194386 h 8363974"/>
              <a:gd name="connsiteX208" fmla="*/ 3012607 w 9569264"/>
              <a:gd name="connsiteY208" fmla="*/ 5307301 h 8363974"/>
              <a:gd name="connsiteX209" fmla="*/ 2992924 w 9569264"/>
              <a:gd name="connsiteY209" fmla="*/ 5340451 h 8363974"/>
              <a:gd name="connsiteX210" fmla="*/ 2939053 w 9569264"/>
              <a:gd name="connsiteY210" fmla="*/ 5447151 h 8363974"/>
              <a:gd name="connsiteX211" fmla="*/ 2872751 w 9569264"/>
              <a:gd name="connsiteY211" fmla="*/ 5606684 h 8363974"/>
              <a:gd name="connsiteX212" fmla="*/ 2859283 w 9569264"/>
              <a:gd name="connsiteY212" fmla="*/ 5646048 h 8363974"/>
              <a:gd name="connsiteX213" fmla="*/ 2859283 w 9569264"/>
              <a:gd name="connsiteY213" fmla="*/ 5666767 h 8363974"/>
              <a:gd name="connsiteX214" fmla="*/ 2832348 w 9569264"/>
              <a:gd name="connsiteY214" fmla="*/ 5725815 h 8363974"/>
              <a:gd name="connsiteX215" fmla="*/ 2806449 w 9569264"/>
              <a:gd name="connsiteY215" fmla="*/ 5739282 h 8363974"/>
              <a:gd name="connsiteX216" fmla="*/ 2799197 w 9569264"/>
              <a:gd name="connsiteY216" fmla="*/ 5752749 h 8363974"/>
              <a:gd name="connsiteX217" fmla="*/ 2779514 w 9569264"/>
              <a:gd name="connsiteY217" fmla="*/ 5805581 h 8363974"/>
              <a:gd name="connsiteX218" fmla="*/ 2732895 w 9569264"/>
              <a:gd name="connsiteY218" fmla="*/ 5919533 h 8363974"/>
              <a:gd name="connsiteX219" fmla="*/ 2719427 w 9569264"/>
              <a:gd name="connsiteY219" fmla="*/ 5939216 h 8363974"/>
              <a:gd name="connsiteX220" fmla="*/ 2713211 w 9569264"/>
              <a:gd name="connsiteY220" fmla="*/ 5965114 h 8363974"/>
              <a:gd name="connsiteX221" fmla="*/ 2686276 w 9569264"/>
              <a:gd name="connsiteY221" fmla="*/ 6032448 h 8363974"/>
              <a:gd name="connsiteX222" fmla="*/ 2666593 w 9569264"/>
              <a:gd name="connsiteY222" fmla="*/ 6065598 h 8363974"/>
              <a:gd name="connsiteX223" fmla="*/ 2633441 w 9569264"/>
              <a:gd name="connsiteY223" fmla="*/ 6151580 h 8363974"/>
              <a:gd name="connsiteX224" fmla="*/ 2606506 w 9569264"/>
              <a:gd name="connsiteY224" fmla="*/ 6184730 h 8363974"/>
              <a:gd name="connsiteX225" fmla="*/ 2579571 w 9569264"/>
              <a:gd name="connsiteY225" fmla="*/ 6217879 h 8363974"/>
              <a:gd name="connsiteX226" fmla="*/ 2546420 w 9569264"/>
              <a:gd name="connsiteY226" fmla="*/ 6324580 h 8363974"/>
              <a:gd name="connsiteX227" fmla="*/ 2533988 w 9569264"/>
              <a:gd name="connsiteY227" fmla="*/ 6404346 h 8363974"/>
              <a:gd name="connsiteX228" fmla="*/ 2526736 w 9569264"/>
              <a:gd name="connsiteY228" fmla="*/ 6431280 h 8363974"/>
              <a:gd name="connsiteX229" fmla="*/ 2520521 w 9569264"/>
              <a:gd name="connsiteY229" fmla="*/ 6404346 h 8363974"/>
              <a:gd name="connsiteX230" fmla="*/ 2499801 w 9569264"/>
              <a:gd name="connsiteY230" fmla="*/ 6437495 h 8363974"/>
              <a:gd name="connsiteX231" fmla="*/ 2460434 w 9569264"/>
              <a:gd name="connsiteY231" fmla="*/ 6590812 h 8363974"/>
              <a:gd name="connsiteX232" fmla="*/ 2380664 w 9569264"/>
              <a:gd name="connsiteY232" fmla="*/ 6717195 h 8363974"/>
              <a:gd name="connsiteX233" fmla="*/ 2367197 w 9569264"/>
              <a:gd name="connsiteY233" fmla="*/ 6743093 h 8363974"/>
              <a:gd name="connsiteX234" fmla="*/ 2320578 w 9569264"/>
              <a:gd name="connsiteY234" fmla="*/ 6822859 h 8363974"/>
              <a:gd name="connsiteX235" fmla="*/ 2314362 w 9569264"/>
              <a:gd name="connsiteY235" fmla="*/ 6830110 h 8363974"/>
              <a:gd name="connsiteX236" fmla="*/ 2260492 w 9569264"/>
              <a:gd name="connsiteY236" fmla="*/ 6943026 h 8363974"/>
              <a:gd name="connsiteX237" fmla="*/ 2227340 w 9569264"/>
              <a:gd name="connsiteY237" fmla="*/ 6976176 h 8363974"/>
              <a:gd name="connsiteX238" fmla="*/ 2207657 w 9569264"/>
              <a:gd name="connsiteY238" fmla="*/ 7016577 h 8363974"/>
              <a:gd name="connsiteX239" fmla="*/ 2207657 w 9569264"/>
              <a:gd name="connsiteY239" fmla="*/ 7062158 h 8363974"/>
              <a:gd name="connsiteX240" fmla="*/ 2061585 w 9569264"/>
              <a:gd name="connsiteY240" fmla="*/ 7341858 h 8363974"/>
              <a:gd name="connsiteX241" fmla="*/ 1981815 w 9569264"/>
              <a:gd name="connsiteY241" fmla="*/ 7507606 h 8363974"/>
              <a:gd name="connsiteX242" fmla="*/ 1954880 w 9569264"/>
              <a:gd name="connsiteY242" fmla="*/ 7567689 h 8363974"/>
              <a:gd name="connsiteX243" fmla="*/ 1882362 w 9569264"/>
              <a:gd name="connsiteY243" fmla="*/ 7746904 h 8363974"/>
              <a:gd name="connsiteX244" fmla="*/ 1729038 w 9569264"/>
              <a:gd name="connsiteY244" fmla="*/ 8006921 h 8363974"/>
              <a:gd name="connsiteX245" fmla="*/ 1688635 w 9569264"/>
              <a:gd name="connsiteY245" fmla="*/ 8092903 h 8363974"/>
              <a:gd name="connsiteX246" fmla="*/ 1629585 w 9569264"/>
              <a:gd name="connsiteY246" fmla="*/ 8126052 h 8363974"/>
              <a:gd name="connsiteX247" fmla="*/ 1549815 w 9569264"/>
              <a:gd name="connsiteY247" fmla="*/ 8119837 h 8363974"/>
              <a:gd name="connsiteX248" fmla="*/ 1569498 w 9569264"/>
              <a:gd name="connsiteY248" fmla="*/ 8152986 h 8363974"/>
              <a:gd name="connsiteX249" fmla="*/ 1515628 w 9569264"/>
              <a:gd name="connsiteY249" fmla="*/ 8240004 h 8363974"/>
              <a:gd name="connsiteX250" fmla="*/ 1515628 w 9569264"/>
              <a:gd name="connsiteY250" fmla="*/ 8259687 h 8363974"/>
              <a:gd name="connsiteX251" fmla="*/ 1489728 w 9569264"/>
              <a:gd name="connsiteY251" fmla="*/ 8319770 h 8363974"/>
              <a:gd name="connsiteX252" fmla="*/ 1435858 w 9569264"/>
              <a:gd name="connsiteY252" fmla="*/ 8312519 h 8363974"/>
              <a:gd name="connsiteX253" fmla="*/ 1369555 w 9569264"/>
              <a:gd name="connsiteY253" fmla="*/ 8292836 h 8363974"/>
              <a:gd name="connsiteX254" fmla="*/ 1343656 w 9569264"/>
              <a:gd name="connsiteY254" fmla="*/ 8312519 h 8363974"/>
              <a:gd name="connsiteX255" fmla="*/ 1330189 w 9569264"/>
              <a:gd name="connsiteY255" fmla="*/ 8325986 h 8363974"/>
              <a:gd name="connsiteX256" fmla="*/ 1263886 w 9569264"/>
              <a:gd name="connsiteY256" fmla="*/ 8345668 h 8363974"/>
              <a:gd name="connsiteX257" fmla="*/ 1236951 w 9569264"/>
              <a:gd name="connsiteY257" fmla="*/ 8345668 h 8363974"/>
              <a:gd name="connsiteX258" fmla="*/ 1170649 w 9569264"/>
              <a:gd name="connsiteY258" fmla="*/ 8352920 h 8363974"/>
              <a:gd name="connsiteX259" fmla="*/ 1124030 w 9569264"/>
              <a:gd name="connsiteY259" fmla="*/ 8359136 h 8363974"/>
              <a:gd name="connsiteX260" fmla="*/ 1024577 w 9569264"/>
              <a:gd name="connsiteY260" fmla="*/ 8292836 h 8363974"/>
              <a:gd name="connsiteX261" fmla="*/ 871253 w 9569264"/>
              <a:gd name="connsiteY261" fmla="*/ 8193388 h 8363974"/>
              <a:gd name="connsiteX262" fmla="*/ 785267 w 9569264"/>
              <a:gd name="connsiteY262" fmla="*/ 8146771 h 8363974"/>
              <a:gd name="connsiteX263" fmla="*/ 725181 w 9569264"/>
              <a:gd name="connsiteY263" fmla="*/ 8073220 h 8363974"/>
              <a:gd name="connsiteX264" fmla="*/ 717929 w 9569264"/>
              <a:gd name="connsiteY264" fmla="*/ 8053538 h 8363974"/>
              <a:gd name="connsiteX265" fmla="*/ 612260 w 9569264"/>
              <a:gd name="connsiteY265" fmla="*/ 7919904 h 8363974"/>
              <a:gd name="connsiteX266" fmla="*/ 392634 w 9569264"/>
              <a:gd name="connsiteY266" fmla="*/ 7627772 h 8363974"/>
              <a:gd name="connsiteX267" fmla="*/ 365699 w 9569264"/>
              <a:gd name="connsiteY267" fmla="*/ 7574940 h 8363974"/>
              <a:gd name="connsiteX268" fmla="*/ 338763 w 9569264"/>
              <a:gd name="connsiteY268" fmla="*/ 7427839 h 8363974"/>
              <a:gd name="connsiteX269" fmla="*/ 418533 w 9569264"/>
              <a:gd name="connsiteY269" fmla="*/ 7600838 h 8363974"/>
              <a:gd name="connsiteX270" fmla="*/ 425785 w 9569264"/>
              <a:gd name="connsiteY270" fmla="*/ 7554222 h 8363974"/>
              <a:gd name="connsiteX271" fmla="*/ 412317 w 9569264"/>
              <a:gd name="connsiteY271" fmla="*/ 7521072 h 8363974"/>
              <a:gd name="connsiteX272" fmla="*/ 292145 w 9569264"/>
              <a:gd name="connsiteY272" fmla="*/ 7122242 h 8363974"/>
              <a:gd name="connsiteX273" fmla="*/ 206159 w 9569264"/>
              <a:gd name="connsiteY273" fmla="*/ 6690261 h 8363974"/>
              <a:gd name="connsiteX274" fmla="*/ 139856 w 9569264"/>
              <a:gd name="connsiteY274" fmla="*/ 6338046 h 8363974"/>
              <a:gd name="connsiteX275" fmla="*/ 106705 w 9569264"/>
              <a:gd name="connsiteY275" fmla="*/ 6085280 h 8363974"/>
              <a:gd name="connsiteX276" fmla="*/ 66303 w 9569264"/>
              <a:gd name="connsiteY276" fmla="*/ 5819048 h 8363974"/>
              <a:gd name="connsiteX277" fmla="*/ 66303 w 9569264"/>
              <a:gd name="connsiteY277" fmla="*/ 5733066 h 8363974"/>
              <a:gd name="connsiteX278" fmla="*/ 52835 w 9569264"/>
              <a:gd name="connsiteY278" fmla="*/ 5593216 h 8363974"/>
              <a:gd name="connsiteX279" fmla="*/ 33151 w 9569264"/>
              <a:gd name="connsiteY279" fmla="*/ 5353918 h 8363974"/>
              <a:gd name="connsiteX280" fmla="*/ 26935 w 9569264"/>
              <a:gd name="connsiteY280" fmla="*/ 5334236 h 8363974"/>
              <a:gd name="connsiteX281" fmla="*/ 46619 w 9569264"/>
              <a:gd name="connsiteY281" fmla="*/ 5606684 h 8363974"/>
              <a:gd name="connsiteX282" fmla="*/ 33151 w 9569264"/>
              <a:gd name="connsiteY282" fmla="*/ 5606684 h 8363974"/>
              <a:gd name="connsiteX283" fmla="*/ 19684 w 9569264"/>
              <a:gd name="connsiteY283" fmla="*/ 5360134 h 8363974"/>
              <a:gd name="connsiteX284" fmla="*/ 0 w 9569264"/>
              <a:gd name="connsiteY284" fmla="*/ 4901219 h 8363974"/>
              <a:gd name="connsiteX285" fmla="*/ 7252 w 9569264"/>
              <a:gd name="connsiteY285" fmla="*/ 4569723 h 8363974"/>
              <a:gd name="connsiteX286" fmla="*/ 7252 w 9569264"/>
              <a:gd name="connsiteY286" fmla="*/ 4290023 h 8363974"/>
              <a:gd name="connsiteX287" fmla="*/ 19684 w 9569264"/>
              <a:gd name="connsiteY287" fmla="*/ 4064192 h 8363974"/>
              <a:gd name="connsiteX288" fmla="*/ 19684 w 9569264"/>
              <a:gd name="connsiteY288" fmla="*/ 3910875 h 8363974"/>
              <a:gd name="connsiteX289" fmla="*/ 33151 w 9569264"/>
              <a:gd name="connsiteY289" fmla="*/ 3618744 h 8363974"/>
              <a:gd name="connsiteX290" fmla="*/ 46619 w 9569264"/>
              <a:gd name="connsiteY290" fmla="*/ 3412595 h 8363974"/>
              <a:gd name="connsiteX291" fmla="*/ 66303 w 9569264"/>
              <a:gd name="connsiteY291" fmla="*/ 3166045 h 8363974"/>
              <a:gd name="connsiteX292" fmla="*/ 106705 w 9569264"/>
              <a:gd name="connsiteY292" fmla="*/ 2654298 h 8363974"/>
              <a:gd name="connsiteX293" fmla="*/ 139856 w 9569264"/>
              <a:gd name="connsiteY293" fmla="*/ 2354916 h 8363974"/>
              <a:gd name="connsiteX294" fmla="*/ 153324 w 9569264"/>
              <a:gd name="connsiteY294" fmla="*/ 2235784 h 8363974"/>
              <a:gd name="connsiteX295" fmla="*/ 173008 w 9569264"/>
              <a:gd name="connsiteY295" fmla="*/ 2148767 h 8363974"/>
              <a:gd name="connsiteX296" fmla="*/ 192691 w 9569264"/>
              <a:gd name="connsiteY296" fmla="*/ 2008917 h 8363974"/>
              <a:gd name="connsiteX297" fmla="*/ 219626 w 9569264"/>
              <a:gd name="connsiteY297" fmla="*/ 1829702 h 8363974"/>
              <a:gd name="connsiteX298" fmla="*/ 239310 w 9569264"/>
              <a:gd name="connsiteY298" fmla="*/ 1709535 h 8363974"/>
              <a:gd name="connsiteX299" fmla="*/ 258993 w 9569264"/>
              <a:gd name="connsiteY299" fmla="*/ 1550002 h 8363974"/>
              <a:gd name="connsiteX300" fmla="*/ 312864 w 9569264"/>
              <a:gd name="connsiteY300" fmla="*/ 1310704 h 8363974"/>
              <a:gd name="connsiteX301" fmla="*/ 352231 w 9569264"/>
              <a:gd name="connsiteY301" fmla="*/ 1125273 h 8363974"/>
              <a:gd name="connsiteX302" fmla="*/ 398850 w 9569264"/>
              <a:gd name="connsiteY302" fmla="*/ 945022 h 8363974"/>
              <a:gd name="connsiteX303" fmla="*/ 445468 w 9569264"/>
              <a:gd name="connsiteY303" fmla="*/ 806208 h 8363974"/>
              <a:gd name="connsiteX304" fmla="*/ 485871 w 9569264"/>
              <a:gd name="connsiteY304" fmla="*/ 738873 h 8363974"/>
              <a:gd name="connsiteX305" fmla="*/ 492087 w 9569264"/>
              <a:gd name="connsiteY305" fmla="*/ 726442 h 8363974"/>
              <a:gd name="connsiteX306" fmla="*/ 505555 w 9569264"/>
              <a:gd name="connsiteY306" fmla="*/ 679826 h 8363974"/>
              <a:gd name="connsiteX307" fmla="*/ 585325 w 9569264"/>
              <a:gd name="connsiteY307" fmla="*/ 666359 h 8363974"/>
              <a:gd name="connsiteX308" fmla="*/ 684778 w 9569264"/>
              <a:gd name="connsiteY308" fmla="*/ 652891 h 8363974"/>
              <a:gd name="connsiteX309" fmla="*/ 797699 w 9569264"/>
              <a:gd name="connsiteY309" fmla="*/ 633209 h 8363974"/>
              <a:gd name="connsiteX310" fmla="*/ 904404 w 9569264"/>
              <a:gd name="connsiteY310" fmla="*/ 600059 h 8363974"/>
              <a:gd name="connsiteX311" fmla="*/ 977958 w 9569264"/>
              <a:gd name="connsiteY311" fmla="*/ 586592 h 8363974"/>
              <a:gd name="connsiteX312" fmla="*/ 1017325 w 9569264"/>
              <a:gd name="connsiteY312" fmla="*/ 606275 h 8363974"/>
              <a:gd name="connsiteX313" fmla="*/ 1104347 w 9569264"/>
              <a:gd name="connsiteY313" fmla="*/ 639424 h 8363974"/>
              <a:gd name="connsiteX314" fmla="*/ 1190332 w 9569264"/>
              <a:gd name="connsiteY314" fmla="*/ 659107 h 8363974"/>
              <a:gd name="connsiteX315" fmla="*/ 1256635 w 9569264"/>
              <a:gd name="connsiteY315" fmla="*/ 652891 h 8363974"/>
              <a:gd name="connsiteX316" fmla="*/ 1310505 w 9569264"/>
              <a:gd name="connsiteY316" fmla="*/ 666359 h 8363974"/>
              <a:gd name="connsiteX317" fmla="*/ 1376807 w 9569264"/>
              <a:gd name="connsiteY317" fmla="*/ 692257 h 8363974"/>
              <a:gd name="connsiteX318" fmla="*/ 1495944 w 9569264"/>
              <a:gd name="connsiteY318" fmla="*/ 719191 h 8363974"/>
              <a:gd name="connsiteX319" fmla="*/ 1556030 w 9569264"/>
              <a:gd name="connsiteY319" fmla="*/ 726442 h 8363974"/>
              <a:gd name="connsiteX320" fmla="*/ 1589182 w 9569264"/>
              <a:gd name="connsiteY320" fmla="*/ 732658 h 8363974"/>
              <a:gd name="connsiteX321" fmla="*/ 1735254 w 9569264"/>
              <a:gd name="connsiteY321" fmla="*/ 832106 h 8363974"/>
              <a:gd name="connsiteX322" fmla="*/ 1875110 w 9569264"/>
              <a:gd name="connsiteY322" fmla="*/ 925340 h 8363974"/>
              <a:gd name="connsiteX323" fmla="*/ 2055369 w 9569264"/>
              <a:gd name="connsiteY323" fmla="*/ 1038256 h 8363974"/>
              <a:gd name="connsiteX324" fmla="*/ 2121671 w 9569264"/>
              <a:gd name="connsiteY324" fmla="*/ 1178105 h 8363974"/>
              <a:gd name="connsiteX325" fmla="*/ 2127887 w 9569264"/>
              <a:gd name="connsiteY325" fmla="*/ 1211255 h 8363974"/>
              <a:gd name="connsiteX326" fmla="*/ 2127887 w 9569264"/>
              <a:gd name="connsiteY326" fmla="*/ 1265123 h 8363974"/>
              <a:gd name="connsiteX327" fmla="*/ 2121671 w 9569264"/>
              <a:gd name="connsiteY327" fmla="*/ 1457805 h 8363974"/>
              <a:gd name="connsiteX328" fmla="*/ 2094736 w 9569264"/>
              <a:gd name="connsiteY328" fmla="*/ 1590403 h 8363974"/>
              <a:gd name="connsiteX329" fmla="*/ 2088520 w 9569264"/>
              <a:gd name="connsiteY329" fmla="*/ 1603870 h 8363974"/>
              <a:gd name="connsiteX330" fmla="*/ 2041902 w 9569264"/>
              <a:gd name="connsiteY330" fmla="*/ 1835918 h 8363974"/>
              <a:gd name="connsiteX331" fmla="*/ 2021182 w 9569264"/>
              <a:gd name="connsiteY331" fmla="*/ 1983019 h 8363974"/>
              <a:gd name="connsiteX332" fmla="*/ 1968347 w 9569264"/>
              <a:gd name="connsiteY332" fmla="*/ 2348700 h 8363974"/>
              <a:gd name="connsiteX333" fmla="*/ 1948664 w 9569264"/>
              <a:gd name="connsiteY333" fmla="*/ 2541382 h 8363974"/>
              <a:gd name="connsiteX334" fmla="*/ 1948664 w 9569264"/>
              <a:gd name="connsiteY334" fmla="*/ 2554849 h 8363974"/>
              <a:gd name="connsiteX335" fmla="*/ 1915513 w 9569264"/>
              <a:gd name="connsiteY335" fmla="*/ 2899812 h 8363974"/>
              <a:gd name="connsiteX336" fmla="*/ 1861642 w 9569264"/>
              <a:gd name="connsiteY336" fmla="*/ 3219913 h 8363974"/>
              <a:gd name="connsiteX337" fmla="*/ 1835743 w 9569264"/>
              <a:gd name="connsiteY337" fmla="*/ 3292428 h 8363974"/>
              <a:gd name="connsiteX338" fmla="*/ 1808808 w 9569264"/>
              <a:gd name="connsiteY338" fmla="*/ 3545193 h 8363974"/>
              <a:gd name="connsiteX339" fmla="*/ 1795340 w 9569264"/>
              <a:gd name="connsiteY339" fmla="*/ 3632211 h 8363974"/>
              <a:gd name="connsiteX340" fmla="*/ 1795340 w 9569264"/>
              <a:gd name="connsiteY340" fmla="*/ 3711977 h 8363974"/>
              <a:gd name="connsiteX341" fmla="*/ 1789124 w 9569264"/>
              <a:gd name="connsiteY341" fmla="*/ 3784492 h 8363974"/>
              <a:gd name="connsiteX342" fmla="*/ 1781872 w 9569264"/>
              <a:gd name="connsiteY342" fmla="*/ 3811426 h 8363974"/>
              <a:gd name="connsiteX343" fmla="*/ 1729038 w 9569264"/>
              <a:gd name="connsiteY343" fmla="*/ 4023791 h 8363974"/>
              <a:gd name="connsiteX344" fmla="*/ 1702103 w 9569264"/>
              <a:gd name="connsiteY344" fmla="*/ 4136706 h 8363974"/>
              <a:gd name="connsiteX345" fmla="*/ 1688635 w 9569264"/>
              <a:gd name="connsiteY345" fmla="*/ 4243407 h 8363974"/>
              <a:gd name="connsiteX346" fmla="*/ 1676203 w 9569264"/>
              <a:gd name="connsiteY346" fmla="*/ 4316957 h 8363974"/>
              <a:gd name="connsiteX347" fmla="*/ 1655484 w 9569264"/>
              <a:gd name="connsiteY347" fmla="*/ 4535538 h 8363974"/>
              <a:gd name="connsiteX348" fmla="*/ 1622333 w 9569264"/>
              <a:gd name="connsiteY348" fmla="*/ 4801770 h 8363974"/>
              <a:gd name="connsiteX349" fmla="*/ 1616117 w 9569264"/>
              <a:gd name="connsiteY349" fmla="*/ 4788303 h 8363974"/>
              <a:gd name="connsiteX350" fmla="*/ 1608865 w 9569264"/>
              <a:gd name="connsiteY350" fmla="*/ 4788303 h 8363974"/>
              <a:gd name="connsiteX351" fmla="*/ 1602649 w 9569264"/>
              <a:gd name="connsiteY351" fmla="*/ 4895003 h 8363974"/>
              <a:gd name="connsiteX352" fmla="*/ 1602649 w 9569264"/>
              <a:gd name="connsiteY352" fmla="*/ 5094937 h 8363974"/>
              <a:gd name="connsiteX353" fmla="*/ 1595398 w 9569264"/>
              <a:gd name="connsiteY353" fmla="*/ 5114619 h 8363974"/>
              <a:gd name="connsiteX354" fmla="*/ 1575714 w 9569264"/>
              <a:gd name="connsiteY354" fmla="*/ 5187134 h 8363974"/>
              <a:gd name="connsiteX355" fmla="*/ 1569498 w 9569264"/>
              <a:gd name="connsiteY355" fmla="*/ 5334236 h 8363974"/>
              <a:gd name="connsiteX356" fmla="*/ 1569498 w 9569264"/>
              <a:gd name="connsiteY356" fmla="*/ 5400534 h 8363974"/>
              <a:gd name="connsiteX357" fmla="*/ 1602649 w 9569264"/>
              <a:gd name="connsiteY357" fmla="*/ 5287619 h 8363974"/>
              <a:gd name="connsiteX358" fmla="*/ 1616117 w 9569264"/>
              <a:gd name="connsiteY358" fmla="*/ 5353918 h 8363974"/>
              <a:gd name="connsiteX359" fmla="*/ 1616117 w 9569264"/>
              <a:gd name="connsiteY359" fmla="*/ 5406750 h 8363974"/>
              <a:gd name="connsiteX360" fmla="*/ 1608865 w 9569264"/>
              <a:gd name="connsiteY360" fmla="*/ 5506199 h 8363974"/>
              <a:gd name="connsiteX361" fmla="*/ 1616117 w 9569264"/>
              <a:gd name="connsiteY361" fmla="*/ 5533133 h 8363974"/>
              <a:gd name="connsiteX362" fmla="*/ 1622333 w 9569264"/>
              <a:gd name="connsiteY362" fmla="*/ 5579750 h 8363974"/>
              <a:gd name="connsiteX363" fmla="*/ 1642016 w 9569264"/>
              <a:gd name="connsiteY363" fmla="*/ 5779683 h 8363974"/>
              <a:gd name="connsiteX364" fmla="*/ 1662736 w 9569264"/>
              <a:gd name="connsiteY364" fmla="*/ 5972365 h 8363974"/>
              <a:gd name="connsiteX365" fmla="*/ 1655484 w 9569264"/>
              <a:gd name="connsiteY365" fmla="*/ 6071814 h 8363974"/>
              <a:gd name="connsiteX366" fmla="*/ 1655484 w 9569264"/>
              <a:gd name="connsiteY366" fmla="*/ 6184730 h 8363974"/>
              <a:gd name="connsiteX367" fmla="*/ 1668952 w 9569264"/>
              <a:gd name="connsiteY367" fmla="*/ 6191981 h 8363974"/>
              <a:gd name="connsiteX368" fmla="*/ 1682419 w 9569264"/>
              <a:gd name="connsiteY368" fmla="*/ 6198196 h 8363974"/>
              <a:gd name="connsiteX369" fmla="*/ 1682419 w 9569264"/>
              <a:gd name="connsiteY369" fmla="*/ 6304897 h 8363974"/>
              <a:gd name="connsiteX370" fmla="*/ 1695887 w 9569264"/>
              <a:gd name="connsiteY370" fmla="*/ 6338046 h 8363974"/>
              <a:gd name="connsiteX371" fmla="*/ 1695887 w 9569264"/>
              <a:gd name="connsiteY371" fmla="*/ 6351514 h 8363974"/>
              <a:gd name="connsiteX372" fmla="*/ 1702103 w 9569264"/>
              <a:gd name="connsiteY372" fmla="*/ 6437495 h 8363974"/>
              <a:gd name="connsiteX373" fmla="*/ 1715570 w 9569264"/>
              <a:gd name="connsiteY373" fmla="*/ 6523477 h 8363974"/>
              <a:gd name="connsiteX374" fmla="*/ 1715570 w 9569264"/>
              <a:gd name="connsiteY374" fmla="*/ 6570094 h 8363974"/>
              <a:gd name="connsiteX375" fmla="*/ 1742505 w 9569264"/>
              <a:gd name="connsiteY375" fmla="*/ 6789710 h 8363974"/>
              <a:gd name="connsiteX376" fmla="*/ 1755973 w 9569264"/>
              <a:gd name="connsiteY376" fmla="*/ 6836326 h 8363974"/>
              <a:gd name="connsiteX377" fmla="*/ 1781872 w 9569264"/>
              <a:gd name="connsiteY377" fmla="*/ 6810428 h 8363974"/>
              <a:gd name="connsiteX378" fmla="*/ 2187973 w 9569264"/>
              <a:gd name="connsiteY378" fmla="*/ 6065598 h 8363974"/>
              <a:gd name="connsiteX379" fmla="*/ 2407600 w 9569264"/>
              <a:gd name="connsiteY379" fmla="*/ 5639833 h 8363974"/>
              <a:gd name="connsiteX380" fmla="*/ 2466650 w 9569264"/>
              <a:gd name="connsiteY380" fmla="*/ 5526918 h 8363974"/>
              <a:gd name="connsiteX381" fmla="*/ 2567139 w 9569264"/>
              <a:gd name="connsiteY381" fmla="*/ 5340451 h 8363974"/>
              <a:gd name="connsiteX382" fmla="*/ 2659341 w 9569264"/>
              <a:gd name="connsiteY382" fmla="*/ 5134302 h 8363974"/>
              <a:gd name="connsiteX383" fmla="*/ 2773298 w 9569264"/>
              <a:gd name="connsiteY383" fmla="*/ 4914686 h 8363974"/>
              <a:gd name="connsiteX384" fmla="*/ 2819916 w 9569264"/>
              <a:gd name="connsiteY384" fmla="*/ 4815237 h 8363974"/>
              <a:gd name="connsiteX385" fmla="*/ 3005356 w 9569264"/>
              <a:gd name="connsiteY385" fmla="*/ 4389472 h 8363974"/>
              <a:gd name="connsiteX386" fmla="*/ 3178363 w 9569264"/>
              <a:gd name="connsiteY386" fmla="*/ 3990641 h 8363974"/>
              <a:gd name="connsiteX387" fmla="*/ 3232233 w 9569264"/>
              <a:gd name="connsiteY387" fmla="*/ 3883941 h 8363974"/>
              <a:gd name="connsiteX388" fmla="*/ 3278852 w 9569264"/>
              <a:gd name="connsiteY388" fmla="*/ 3771025 h 8363974"/>
              <a:gd name="connsiteX389" fmla="*/ 3358622 w 9569264"/>
              <a:gd name="connsiteY389" fmla="*/ 3632211 h 8363974"/>
              <a:gd name="connsiteX390" fmla="*/ 3391773 w 9569264"/>
              <a:gd name="connsiteY390" fmla="*/ 3531726 h 8363974"/>
              <a:gd name="connsiteX391" fmla="*/ 3431140 w 9569264"/>
              <a:gd name="connsiteY391" fmla="*/ 3445745 h 8363974"/>
              <a:gd name="connsiteX392" fmla="*/ 3450824 w 9569264"/>
              <a:gd name="connsiteY392" fmla="*/ 3385661 h 8363974"/>
              <a:gd name="connsiteX393" fmla="*/ 3483975 w 9569264"/>
              <a:gd name="connsiteY393" fmla="*/ 3072812 h 8363974"/>
              <a:gd name="connsiteX394" fmla="*/ 3491226 w 9569264"/>
              <a:gd name="connsiteY394" fmla="*/ 2920531 h 8363974"/>
              <a:gd name="connsiteX395" fmla="*/ 3477759 w 9569264"/>
              <a:gd name="connsiteY395" fmla="*/ 2860447 h 8363974"/>
              <a:gd name="connsiteX396" fmla="*/ 3491226 w 9569264"/>
              <a:gd name="connsiteY396" fmla="*/ 2753747 h 8363974"/>
              <a:gd name="connsiteX397" fmla="*/ 3517126 w 9569264"/>
              <a:gd name="connsiteY397" fmla="*/ 2527915 h 8363974"/>
              <a:gd name="connsiteX398" fmla="*/ 3551313 w 9569264"/>
              <a:gd name="connsiteY398" fmla="*/ 2335233 h 8363974"/>
              <a:gd name="connsiteX399" fmla="*/ 3557529 w 9569264"/>
              <a:gd name="connsiteY399" fmla="*/ 2282401 h 8363974"/>
              <a:gd name="connsiteX400" fmla="*/ 3604147 w 9569264"/>
              <a:gd name="connsiteY400" fmla="*/ 1876319 h 8363974"/>
              <a:gd name="connsiteX401" fmla="*/ 3710853 w 9569264"/>
              <a:gd name="connsiteY401" fmla="*/ 1277554 h 8363974"/>
              <a:gd name="connsiteX402" fmla="*/ 3870392 w 9569264"/>
              <a:gd name="connsiteY402" fmla="*/ 785490 h 8363974"/>
              <a:gd name="connsiteX403" fmla="*/ 3883860 w 9569264"/>
              <a:gd name="connsiteY403" fmla="*/ 746125 h 8363974"/>
              <a:gd name="connsiteX404" fmla="*/ 3936695 w 9569264"/>
              <a:gd name="connsiteY404" fmla="*/ 679826 h 8363974"/>
              <a:gd name="connsiteX405" fmla="*/ 3996781 w 9569264"/>
              <a:gd name="connsiteY405" fmla="*/ 652891 h 8363974"/>
              <a:gd name="connsiteX406" fmla="*/ 4010249 w 9569264"/>
              <a:gd name="connsiteY406" fmla="*/ 646676 h 8363974"/>
              <a:gd name="connsiteX407" fmla="*/ 4082767 w 9569264"/>
              <a:gd name="connsiteY407" fmla="*/ 579341 h 8363974"/>
              <a:gd name="connsiteX408" fmla="*/ 4162536 w 9569264"/>
              <a:gd name="connsiteY408" fmla="*/ 526509 h 8363974"/>
              <a:gd name="connsiteX409" fmla="*/ 4222623 w 9569264"/>
              <a:gd name="connsiteY409" fmla="*/ 427060 h 8363974"/>
              <a:gd name="connsiteX410" fmla="*/ 4228839 w 9569264"/>
              <a:gd name="connsiteY410" fmla="*/ 413593 h 8363974"/>
              <a:gd name="connsiteX411" fmla="*/ 4275458 w 9569264"/>
              <a:gd name="connsiteY411" fmla="*/ 386659 h 8363974"/>
              <a:gd name="connsiteX412" fmla="*/ 4395630 w 9569264"/>
              <a:gd name="connsiteY412" fmla="*/ 366976 h 8363974"/>
              <a:gd name="connsiteX413" fmla="*/ 4714710 w 9569264"/>
              <a:gd name="connsiteY413" fmla="*/ 380443 h 8363974"/>
              <a:gd name="connsiteX414" fmla="*/ 4940552 w 9569264"/>
              <a:gd name="connsiteY414" fmla="*/ 393910 h 8363974"/>
              <a:gd name="connsiteX415" fmla="*/ 5127027 w 9569264"/>
              <a:gd name="connsiteY415" fmla="*/ 427060 h 8363974"/>
              <a:gd name="connsiteX416" fmla="*/ 5306250 w 9569264"/>
              <a:gd name="connsiteY416" fmla="*/ 499575 h 8363974"/>
              <a:gd name="connsiteX417" fmla="*/ 5319718 w 9569264"/>
              <a:gd name="connsiteY417" fmla="*/ 506826 h 8363974"/>
              <a:gd name="connsiteX418" fmla="*/ 5512408 w 9569264"/>
              <a:gd name="connsiteY418" fmla="*/ 619742 h 8363974"/>
              <a:gd name="connsiteX419" fmla="*/ 5646049 w 9569264"/>
              <a:gd name="connsiteY419" fmla="*/ 719191 h 8363974"/>
              <a:gd name="connsiteX420" fmla="*/ 5691632 w 9569264"/>
              <a:gd name="connsiteY420" fmla="*/ 798957 h 8363974"/>
              <a:gd name="connsiteX421" fmla="*/ 5758970 w 9569264"/>
              <a:gd name="connsiteY421" fmla="*/ 971956 h 8363974"/>
              <a:gd name="connsiteX422" fmla="*/ 5765186 w 9569264"/>
              <a:gd name="connsiteY422" fmla="*/ 1038256 h 8363974"/>
              <a:gd name="connsiteX423" fmla="*/ 5718567 w 9569264"/>
              <a:gd name="connsiteY423" fmla="*/ 1277554 h 8363974"/>
              <a:gd name="connsiteX424" fmla="*/ 5705099 w 9569264"/>
              <a:gd name="connsiteY424" fmla="*/ 1497170 h 8363974"/>
              <a:gd name="connsiteX425" fmla="*/ 5671948 w 9569264"/>
              <a:gd name="connsiteY425" fmla="*/ 1663954 h 8363974"/>
              <a:gd name="connsiteX426" fmla="*/ 5605646 w 9569264"/>
              <a:gd name="connsiteY426" fmla="*/ 1962300 h 8363974"/>
              <a:gd name="connsiteX427" fmla="*/ 5592178 w 9569264"/>
              <a:gd name="connsiteY427" fmla="*/ 2029635 h 8363974"/>
              <a:gd name="connsiteX428" fmla="*/ 5566279 w 9569264"/>
              <a:gd name="connsiteY428" fmla="*/ 2122869 h 8363974"/>
              <a:gd name="connsiteX429" fmla="*/ 5532092 w 9569264"/>
              <a:gd name="connsiteY429" fmla="*/ 2302084 h 8363974"/>
              <a:gd name="connsiteX430" fmla="*/ 5506193 w 9569264"/>
              <a:gd name="connsiteY430" fmla="*/ 2467832 h 8363974"/>
              <a:gd name="connsiteX431" fmla="*/ 5446106 w 9569264"/>
              <a:gd name="connsiteY431" fmla="*/ 2786896 h 8363974"/>
              <a:gd name="connsiteX432" fmla="*/ 5412955 w 9569264"/>
              <a:gd name="connsiteY432" fmla="*/ 3000297 h 8363974"/>
              <a:gd name="connsiteX433" fmla="*/ 5386020 w 9569264"/>
              <a:gd name="connsiteY433" fmla="*/ 3080063 h 8363974"/>
              <a:gd name="connsiteX434" fmla="*/ 5386020 w 9569264"/>
              <a:gd name="connsiteY434" fmla="*/ 3146362 h 8363974"/>
              <a:gd name="connsiteX435" fmla="*/ 5386020 w 9569264"/>
              <a:gd name="connsiteY435" fmla="*/ 3199194 h 8363974"/>
              <a:gd name="connsiteX436" fmla="*/ 5319718 w 9569264"/>
              <a:gd name="connsiteY436" fmla="*/ 3319362 h 8363974"/>
              <a:gd name="connsiteX437" fmla="*/ 5306250 w 9569264"/>
              <a:gd name="connsiteY437" fmla="*/ 3358727 h 8363974"/>
              <a:gd name="connsiteX438" fmla="*/ 5292782 w 9569264"/>
              <a:gd name="connsiteY438" fmla="*/ 3459212 h 8363974"/>
              <a:gd name="connsiteX439" fmla="*/ 5292782 w 9569264"/>
              <a:gd name="connsiteY439" fmla="*/ 3478894 h 8363974"/>
              <a:gd name="connsiteX440" fmla="*/ 5280351 w 9569264"/>
              <a:gd name="connsiteY440" fmla="*/ 3538978 h 8363974"/>
              <a:gd name="connsiteX441" fmla="*/ 5259631 w 9569264"/>
              <a:gd name="connsiteY441" fmla="*/ 3585594 h 8363974"/>
              <a:gd name="connsiteX442" fmla="*/ 5259631 w 9569264"/>
              <a:gd name="connsiteY442" fmla="*/ 3558660 h 8363974"/>
              <a:gd name="connsiteX443" fmla="*/ 5259631 w 9569264"/>
              <a:gd name="connsiteY443" fmla="*/ 3538978 h 8363974"/>
              <a:gd name="connsiteX444" fmla="*/ 5259631 w 9569264"/>
              <a:gd name="connsiteY444" fmla="*/ 3451960 h 8363974"/>
              <a:gd name="connsiteX445" fmla="*/ 5266883 w 9569264"/>
              <a:gd name="connsiteY445" fmla="*/ 3346296 h 8363974"/>
              <a:gd name="connsiteX446" fmla="*/ 5253415 w 9569264"/>
              <a:gd name="connsiteY446" fmla="*/ 3325577 h 8363974"/>
              <a:gd name="connsiteX447" fmla="*/ 5239948 w 9569264"/>
              <a:gd name="connsiteY447" fmla="*/ 3358727 h 8363974"/>
              <a:gd name="connsiteX448" fmla="*/ 5233732 w 9569264"/>
              <a:gd name="connsiteY448" fmla="*/ 3498577 h 8363974"/>
              <a:gd name="connsiteX449" fmla="*/ 5220264 w 9569264"/>
              <a:gd name="connsiteY449" fmla="*/ 3718193 h 8363974"/>
              <a:gd name="connsiteX450" fmla="*/ 5206797 w 9569264"/>
              <a:gd name="connsiteY450" fmla="*/ 3910875 h 8363974"/>
              <a:gd name="connsiteX451" fmla="*/ 5206797 w 9569264"/>
              <a:gd name="connsiteY451" fmla="*/ 3990641 h 8363974"/>
              <a:gd name="connsiteX452" fmla="*/ 5206797 w 9569264"/>
              <a:gd name="connsiteY452" fmla="*/ 4010324 h 8363974"/>
              <a:gd name="connsiteX453" fmla="*/ 5200581 w 9569264"/>
              <a:gd name="connsiteY453" fmla="*/ 4143958 h 8363974"/>
              <a:gd name="connsiteX454" fmla="*/ 5200581 w 9569264"/>
              <a:gd name="connsiteY454" fmla="*/ 4296239 h 8363974"/>
              <a:gd name="connsiteX455" fmla="*/ 5193329 w 9569264"/>
              <a:gd name="connsiteY455" fmla="*/ 4422622 h 8363974"/>
              <a:gd name="connsiteX456" fmla="*/ 5193329 w 9569264"/>
              <a:gd name="connsiteY456" fmla="*/ 4556256 h 8363974"/>
              <a:gd name="connsiteX457" fmla="*/ 5187113 w 9569264"/>
              <a:gd name="connsiteY457" fmla="*/ 4661920 h 8363974"/>
              <a:gd name="connsiteX458" fmla="*/ 5173645 w 9569264"/>
              <a:gd name="connsiteY458" fmla="*/ 4688854 h 8363974"/>
              <a:gd name="connsiteX459" fmla="*/ 5166394 w 9569264"/>
              <a:gd name="connsiteY459" fmla="*/ 4735471 h 8363974"/>
              <a:gd name="connsiteX460" fmla="*/ 5193329 w 9569264"/>
              <a:gd name="connsiteY460" fmla="*/ 4715788 h 8363974"/>
              <a:gd name="connsiteX461" fmla="*/ 5200581 w 9569264"/>
              <a:gd name="connsiteY461" fmla="*/ 4762405 h 8363974"/>
              <a:gd name="connsiteX462" fmla="*/ 5213012 w 9569264"/>
              <a:gd name="connsiteY462" fmla="*/ 5015171 h 8363974"/>
              <a:gd name="connsiteX463" fmla="*/ 5206797 w 9569264"/>
              <a:gd name="connsiteY463" fmla="*/ 5174703 h 8363974"/>
              <a:gd name="connsiteX464" fmla="*/ 5213012 w 9569264"/>
              <a:gd name="connsiteY464" fmla="*/ 5207853 h 8363974"/>
              <a:gd name="connsiteX465" fmla="*/ 5206797 w 9569264"/>
              <a:gd name="connsiteY465" fmla="*/ 5241002 h 8363974"/>
              <a:gd name="connsiteX466" fmla="*/ 5213012 w 9569264"/>
              <a:gd name="connsiteY466" fmla="*/ 5313517 h 8363974"/>
              <a:gd name="connsiteX467" fmla="*/ 5226480 w 9569264"/>
              <a:gd name="connsiteY467" fmla="*/ 5367385 h 8363974"/>
              <a:gd name="connsiteX468" fmla="*/ 5213012 w 9569264"/>
              <a:gd name="connsiteY468" fmla="*/ 5459582 h 8363974"/>
              <a:gd name="connsiteX469" fmla="*/ 5220264 w 9569264"/>
              <a:gd name="connsiteY469" fmla="*/ 5493768 h 8363974"/>
              <a:gd name="connsiteX470" fmla="*/ 5226480 w 9569264"/>
              <a:gd name="connsiteY470" fmla="*/ 5593216 h 8363974"/>
              <a:gd name="connsiteX471" fmla="*/ 5226480 w 9569264"/>
              <a:gd name="connsiteY471" fmla="*/ 5706132 h 8363974"/>
              <a:gd name="connsiteX472" fmla="*/ 5226480 w 9569264"/>
              <a:gd name="connsiteY472" fmla="*/ 5779683 h 8363974"/>
              <a:gd name="connsiteX473" fmla="*/ 5206797 w 9569264"/>
              <a:gd name="connsiteY473" fmla="*/ 5799366 h 8363974"/>
              <a:gd name="connsiteX474" fmla="*/ 5213012 w 9569264"/>
              <a:gd name="connsiteY474" fmla="*/ 5819048 h 8363974"/>
              <a:gd name="connsiteX475" fmla="*/ 5226480 w 9569264"/>
              <a:gd name="connsiteY475" fmla="*/ 5859449 h 8363974"/>
              <a:gd name="connsiteX476" fmla="*/ 5233732 w 9569264"/>
              <a:gd name="connsiteY476" fmla="*/ 5906066 h 8363974"/>
              <a:gd name="connsiteX477" fmla="*/ 5233732 w 9569264"/>
              <a:gd name="connsiteY477" fmla="*/ 5925748 h 8363974"/>
              <a:gd name="connsiteX478" fmla="*/ 5226480 w 9569264"/>
              <a:gd name="connsiteY478" fmla="*/ 5978580 h 8363974"/>
              <a:gd name="connsiteX479" fmla="*/ 5206797 w 9569264"/>
              <a:gd name="connsiteY479" fmla="*/ 6038664 h 8363974"/>
              <a:gd name="connsiteX480" fmla="*/ 5200581 w 9569264"/>
              <a:gd name="connsiteY480" fmla="*/ 6085280 h 8363974"/>
              <a:gd name="connsiteX481" fmla="*/ 5200581 w 9569264"/>
              <a:gd name="connsiteY481" fmla="*/ 6198196 h 8363974"/>
              <a:gd name="connsiteX482" fmla="*/ 5213012 w 9569264"/>
              <a:gd name="connsiteY482" fmla="*/ 6291430 h 8363974"/>
              <a:gd name="connsiteX483" fmla="*/ 5220264 w 9569264"/>
              <a:gd name="connsiteY483" fmla="*/ 6330795 h 8363974"/>
              <a:gd name="connsiteX484" fmla="*/ 5239948 w 9569264"/>
              <a:gd name="connsiteY484" fmla="*/ 6490328 h 8363974"/>
              <a:gd name="connsiteX485" fmla="*/ 5239948 w 9569264"/>
              <a:gd name="connsiteY485" fmla="*/ 6557662 h 8363974"/>
              <a:gd name="connsiteX486" fmla="*/ 5253415 w 9569264"/>
              <a:gd name="connsiteY486" fmla="*/ 6623962 h 8363974"/>
              <a:gd name="connsiteX487" fmla="*/ 5253415 w 9569264"/>
              <a:gd name="connsiteY487" fmla="*/ 6643644 h 8363974"/>
              <a:gd name="connsiteX488" fmla="*/ 5239948 w 9569264"/>
              <a:gd name="connsiteY488" fmla="*/ 6696476 h 8363974"/>
              <a:gd name="connsiteX489" fmla="*/ 5233732 w 9569264"/>
              <a:gd name="connsiteY489" fmla="*/ 6709944 h 8363974"/>
              <a:gd name="connsiteX490" fmla="*/ 5206797 w 9569264"/>
              <a:gd name="connsiteY490" fmla="*/ 6789710 h 8363974"/>
              <a:gd name="connsiteX491" fmla="*/ 5213012 w 9569264"/>
              <a:gd name="connsiteY491" fmla="*/ 6810428 h 8363974"/>
              <a:gd name="connsiteX492" fmla="*/ 5220264 w 9569264"/>
              <a:gd name="connsiteY492" fmla="*/ 6783494 h 8363974"/>
              <a:gd name="connsiteX493" fmla="*/ 5239948 w 9569264"/>
              <a:gd name="connsiteY493" fmla="*/ 6770027 h 8363974"/>
              <a:gd name="connsiteX494" fmla="*/ 5246164 w 9569264"/>
              <a:gd name="connsiteY494" fmla="*/ 6763812 h 8363974"/>
              <a:gd name="connsiteX495" fmla="*/ 5259631 w 9569264"/>
              <a:gd name="connsiteY495" fmla="*/ 6723410 h 8363974"/>
              <a:gd name="connsiteX496" fmla="*/ 5266883 w 9569264"/>
              <a:gd name="connsiteY496" fmla="*/ 6676794 h 8363974"/>
              <a:gd name="connsiteX497" fmla="*/ 5300034 w 9569264"/>
              <a:gd name="connsiteY497" fmla="*/ 6816644 h 8363974"/>
              <a:gd name="connsiteX498" fmla="*/ 5333185 w 9569264"/>
              <a:gd name="connsiteY498" fmla="*/ 6902626 h 8363974"/>
              <a:gd name="connsiteX499" fmla="*/ 5432639 w 9569264"/>
              <a:gd name="connsiteY499" fmla="*/ 6816644 h 8363974"/>
              <a:gd name="connsiteX500" fmla="*/ 5778653 w 9569264"/>
              <a:gd name="connsiteY500" fmla="*/ 6384663 h 8363974"/>
              <a:gd name="connsiteX501" fmla="*/ 5965128 w 9569264"/>
              <a:gd name="connsiteY501" fmla="*/ 6124646 h 8363974"/>
              <a:gd name="connsiteX502" fmla="*/ 6237589 w 9569264"/>
              <a:gd name="connsiteY502" fmla="*/ 5713384 h 8363974"/>
              <a:gd name="connsiteX503" fmla="*/ 6516265 w 9569264"/>
              <a:gd name="connsiteY503" fmla="*/ 5254469 h 8363974"/>
              <a:gd name="connsiteX504" fmla="*/ 6696525 w 9569264"/>
              <a:gd name="connsiteY504" fmla="*/ 4941620 h 8363974"/>
              <a:gd name="connsiteX505" fmla="*/ 6908899 w 9569264"/>
              <a:gd name="connsiteY505" fmla="*/ 4556256 h 8363974"/>
              <a:gd name="connsiteX506" fmla="*/ 7108841 w 9569264"/>
              <a:gd name="connsiteY506" fmla="*/ 4156389 h 8363974"/>
              <a:gd name="connsiteX507" fmla="*/ 7247661 w 9569264"/>
              <a:gd name="connsiteY507" fmla="*/ 3864258 h 8363974"/>
              <a:gd name="connsiteX508" fmla="*/ 7414453 w 9569264"/>
              <a:gd name="connsiteY508" fmla="*/ 3525511 h 8363974"/>
              <a:gd name="connsiteX509" fmla="*/ 7580209 w 9569264"/>
              <a:gd name="connsiteY509" fmla="*/ 3173296 h 8363974"/>
              <a:gd name="connsiteX510" fmla="*/ 7713849 w 9569264"/>
              <a:gd name="connsiteY510" fmla="*/ 2893597 h 8363974"/>
              <a:gd name="connsiteX511" fmla="*/ 7893073 w 9569264"/>
              <a:gd name="connsiteY511" fmla="*/ 2488550 h 8363974"/>
              <a:gd name="connsiteX512" fmla="*/ 8245303 w 9569264"/>
              <a:gd name="connsiteY512" fmla="*/ 1570721 h 8363974"/>
              <a:gd name="connsiteX513" fmla="*/ 8332325 w 9569264"/>
              <a:gd name="connsiteY513" fmla="*/ 1244404 h 8363974"/>
              <a:gd name="connsiteX514" fmla="*/ 8365475 w 9569264"/>
              <a:gd name="connsiteY514" fmla="*/ 905657 h 8363974"/>
              <a:gd name="connsiteX515" fmla="*/ 8385159 w 9569264"/>
              <a:gd name="connsiteY515" fmla="*/ 738873 h 8363974"/>
              <a:gd name="connsiteX516" fmla="*/ 8431778 w 9569264"/>
              <a:gd name="connsiteY516" fmla="*/ 639424 h 8363974"/>
              <a:gd name="connsiteX517" fmla="*/ 8445246 w 9569264"/>
              <a:gd name="connsiteY517" fmla="*/ 592808 h 8363974"/>
              <a:gd name="connsiteX518" fmla="*/ 8471145 w 9569264"/>
              <a:gd name="connsiteY518" fmla="*/ 539976 h 8363974"/>
              <a:gd name="connsiteX519" fmla="*/ 8498080 w 9569264"/>
              <a:gd name="connsiteY519" fmla="*/ 526509 h 8363974"/>
              <a:gd name="connsiteX520" fmla="*/ 8551951 w 9569264"/>
              <a:gd name="connsiteY520" fmla="*/ 440527 h 8363974"/>
              <a:gd name="connsiteX521" fmla="*/ 8618253 w 9569264"/>
              <a:gd name="connsiteY521" fmla="*/ 320360 h 8363974"/>
              <a:gd name="connsiteX522" fmla="*/ 8644152 w 9569264"/>
              <a:gd name="connsiteY522" fmla="*/ 260276 h 8363974"/>
              <a:gd name="connsiteX523" fmla="*/ 8704239 w 9569264"/>
              <a:gd name="connsiteY523" fmla="*/ 193977 h 8363974"/>
              <a:gd name="connsiteX524" fmla="*/ 8871030 w 9569264"/>
              <a:gd name="connsiteY524" fmla="*/ 94528 h 8363974"/>
              <a:gd name="connsiteX525" fmla="*/ 8923865 w 9569264"/>
              <a:gd name="connsiteY525" fmla="*/ 61378 h 8363974"/>
              <a:gd name="connsiteX526" fmla="*/ 8976699 w 9569264"/>
              <a:gd name="connsiteY526" fmla="*/ 47911 h 8363974"/>
              <a:gd name="connsiteX527" fmla="*/ 9089620 w 9569264"/>
              <a:gd name="connsiteY527" fmla="*/ 14762 h 8363974"/>
              <a:gd name="connsiteX528" fmla="*/ 9136239 w 9569264"/>
              <a:gd name="connsiteY528" fmla="*/ 0 h 8363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Lst>
            <a:rect l="l" t="t" r="r" b="b"/>
            <a:pathLst>
              <a:path w="9569264" h="8363974">
                <a:moveTo>
                  <a:pt x="3936695" y="7760371"/>
                </a:moveTo>
                <a:cubicBezTo>
                  <a:pt x="3950162" y="7773838"/>
                  <a:pt x="3942910" y="7800772"/>
                  <a:pt x="3963630" y="7814239"/>
                </a:cubicBezTo>
                <a:cubicBezTo>
                  <a:pt x="3983313" y="7826670"/>
                  <a:pt x="3983313" y="7853604"/>
                  <a:pt x="4002997" y="7867072"/>
                </a:cubicBezTo>
                <a:cubicBezTo>
                  <a:pt x="3996781" y="7826670"/>
                  <a:pt x="3963630" y="7793520"/>
                  <a:pt x="3936695" y="7760371"/>
                </a:cubicBezTo>
                <a:close/>
                <a:moveTo>
                  <a:pt x="5160178" y="5653300"/>
                </a:moveTo>
                <a:cubicBezTo>
                  <a:pt x="5146710" y="5653300"/>
                  <a:pt x="5146710" y="5666767"/>
                  <a:pt x="5140494" y="5672982"/>
                </a:cubicBezTo>
                <a:cubicBezTo>
                  <a:pt x="5140494" y="5679198"/>
                  <a:pt x="5140494" y="5686450"/>
                  <a:pt x="5140494" y="5692665"/>
                </a:cubicBezTo>
                <a:cubicBezTo>
                  <a:pt x="5133243" y="5739282"/>
                  <a:pt x="5160178" y="5785898"/>
                  <a:pt x="5140494" y="5839766"/>
                </a:cubicBezTo>
                <a:cubicBezTo>
                  <a:pt x="5160178" y="5879132"/>
                  <a:pt x="5153962" y="5919533"/>
                  <a:pt x="5160178" y="5952682"/>
                </a:cubicBezTo>
                <a:cubicBezTo>
                  <a:pt x="5166394" y="5992048"/>
                  <a:pt x="5160178" y="6025197"/>
                  <a:pt x="5179861" y="6065598"/>
                </a:cubicBezTo>
                <a:cubicBezTo>
                  <a:pt x="5206797" y="6025197"/>
                  <a:pt x="5200581" y="5985832"/>
                  <a:pt x="5200581" y="5945431"/>
                </a:cubicBezTo>
                <a:cubicBezTo>
                  <a:pt x="5200581" y="5885347"/>
                  <a:pt x="5187113" y="5832515"/>
                  <a:pt x="5187113" y="5772432"/>
                </a:cubicBezTo>
                <a:cubicBezTo>
                  <a:pt x="5187113" y="5752749"/>
                  <a:pt x="5187113" y="5725815"/>
                  <a:pt x="5166394" y="5713384"/>
                </a:cubicBezTo>
                <a:cubicBezTo>
                  <a:pt x="5153962" y="5706132"/>
                  <a:pt x="5153962" y="5692665"/>
                  <a:pt x="5160178" y="5679198"/>
                </a:cubicBezTo>
                <a:cubicBezTo>
                  <a:pt x="5166394" y="5672982"/>
                  <a:pt x="5166394" y="5659516"/>
                  <a:pt x="5160178" y="5653300"/>
                </a:cubicBezTo>
                <a:close/>
                <a:moveTo>
                  <a:pt x="1595398" y="5626366"/>
                </a:moveTo>
                <a:cubicBezTo>
                  <a:pt x="1602649" y="5713384"/>
                  <a:pt x="1602649" y="5805581"/>
                  <a:pt x="1622333" y="5892598"/>
                </a:cubicBezTo>
                <a:cubicBezTo>
                  <a:pt x="1629585" y="5845982"/>
                  <a:pt x="1622333" y="5793150"/>
                  <a:pt x="1616117" y="5746534"/>
                </a:cubicBezTo>
                <a:cubicBezTo>
                  <a:pt x="1608865" y="5733066"/>
                  <a:pt x="1602649" y="5713384"/>
                  <a:pt x="1608865" y="5699916"/>
                </a:cubicBezTo>
                <a:cubicBezTo>
                  <a:pt x="1616117" y="5672982"/>
                  <a:pt x="1608865" y="5646048"/>
                  <a:pt x="1595398" y="5626366"/>
                </a:cubicBezTo>
                <a:close/>
                <a:moveTo>
                  <a:pt x="1536347" y="5426432"/>
                </a:moveTo>
                <a:cubicBezTo>
                  <a:pt x="1515628" y="5447151"/>
                  <a:pt x="1522879" y="5473049"/>
                  <a:pt x="1522879" y="5493768"/>
                </a:cubicBezTo>
                <a:cubicBezTo>
                  <a:pt x="1522879" y="5513450"/>
                  <a:pt x="1529095" y="5540384"/>
                  <a:pt x="1515628" y="5552816"/>
                </a:cubicBezTo>
                <a:cubicBezTo>
                  <a:pt x="1503196" y="5573534"/>
                  <a:pt x="1503196" y="5599432"/>
                  <a:pt x="1503196" y="5620150"/>
                </a:cubicBezTo>
                <a:cubicBezTo>
                  <a:pt x="1509412" y="5646048"/>
                  <a:pt x="1509412" y="5672982"/>
                  <a:pt x="1503196" y="5699916"/>
                </a:cubicBezTo>
                <a:cubicBezTo>
                  <a:pt x="1495944" y="5725815"/>
                  <a:pt x="1482477" y="5746534"/>
                  <a:pt x="1503196" y="5772432"/>
                </a:cubicBezTo>
                <a:cubicBezTo>
                  <a:pt x="1509412" y="5779683"/>
                  <a:pt x="1503196" y="5785898"/>
                  <a:pt x="1503196" y="5785898"/>
                </a:cubicBezTo>
                <a:cubicBezTo>
                  <a:pt x="1495944" y="5819048"/>
                  <a:pt x="1470045" y="5852198"/>
                  <a:pt x="1476261" y="5885347"/>
                </a:cubicBezTo>
                <a:cubicBezTo>
                  <a:pt x="1482477" y="5931964"/>
                  <a:pt x="1476261" y="5978580"/>
                  <a:pt x="1489728" y="6025197"/>
                </a:cubicBezTo>
                <a:cubicBezTo>
                  <a:pt x="1503196" y="6085280"/>
                  <a:pt x="1495944" y="6145364"/>
                  <a:pt x="1509412" y="6204412"/>
                </a:cubicBezTo>
                <a:cubicBezTo>
                  <a:pt x="1515628" y="6225130"/>
                  <a:pt x="1509412" y="6244813"/>
                  <a:pt x="1509412" y="6264496"/>
                </a:cubicBezTo>
                <a:cubicBezTo>
                  <a:pt x="1509412" y="6297646"/>
                  <a:pt x="1482477" y="6338046"/>
                  <a:pt x="1515628" y="6371196"/>
                </a:cubicBezTo>
                <a:cubicBezTo>
                  <a:pt x="1522879" y="6377412"/>
                  <a:pt x="1515628" y="6384663"/>
                  <a:pt x="1515628" y="6390878"/>
                </a:cubicBezTo>
                <a:cubicBezTo>
                  <a:pt x="1509412" y="6410561"/>
                  <a:pt x="1503196" y="6424028"/>
                  <a:pt x="1509412" y="6443710"/>
                </a:cubicBezTo>
                <a:cubicBezTo>
                  <a:pt x="1522879" y="6450962"/>
                  <a:pt x="1522879" y="6431280"/>
                  <a:pt x="1536347" y="6437495"/>
                </a:cubicBezTo>
                <a:cubicBezTo>
                  <a:pt x="1536347" y="6457178"/>
                  <a:pt x="1536347" y="6477896"/>
                  <a:pt x="1536347" y="6497579"/>
                </a:cubicBezTo>
                <a:cubicBezTo>
                  <a:pt x="1529095" y="6511046"/>
                  <a:pt x="1529095" y="6517262"/>
                  <a:pt x="1536347" y="6530728"/>
                </a:cubicBezTo>
                <a:cubicBezTo>
                  <a:pt x="1542563" y="6557662"/>
                  <a:pt x="1562246" y="6583560"/>
                  <a:pt x="1542563" y="6616710"/>
                </a:cubicBezTo>
                <a:cubicBezTo>
                  <a:pt x="1529095" y="6630177"/>
                  <a:pt x="1536347" y="6657111"/>
                  <a:pt x="1549815" y="6670578"/>
                </a:cubicBezTo>
                <a:cubicBezTo>
                  <a:pt x="1556030" y="6684045"/>
                  <a:pt x="1556030" y="6663327"/>
                  <a:pt x="1562246" y="6670578"/>
                </a:cubicBezTo>
                <a:cubicBezTo>
                  <a:pt x="1569498" y="6676794"/>
                  <a:pt x="1569498" y="6684045"/>
                  <a:pt x="1569498" y="6690261"/>
                </a:cubicBezTo>
                <a:cubicBezTo>
                  <a:pt x="1562246" y="6709944"/>
                  <a:pt x="1569498" y="6729626"/>
                  <a:pt x="1575714" y="6750344"/>
                </a:cubicBezTo>
                <a:cubicBezTo>
                  <a:pt x="1589182" y="6770027"/>
                  <a:pt x="1582966" y="6796961"/>
                  <a:pt x="1569498" y="6822859"/>
                </a:cubicBezTo>
                <a:cubicBezTo>
                  <a:pt x="1536347" y="6717195"/>
                  <a:pt x="1522879" y="6616710"/>
                  <a:pt x="1489728" y="6517262"/>
                </a:cubicBezTo>
                <a:cubicBezTo>
                  <a:pt x="1482477" y="6544196"/>
                  <a:pt x="1470045" y="6570094"/>
                  <a:pt x="1476261" y="6603243"/>
                </a:cubicBezTo>
                <a:cubicBezTo>
                  <a:pt x="1489728" y="6670578"/>
                  <a:pt x="1495944" y="6736878"/>
                  <a:pt x="1503196" y="6803176"/>
                </a:cubicBezTo>
                <a:cubicBezTo>
                  <a:pt x="1515628" y="6902626"/>
                  <a:pt x="1542563" y="7003110"/>
                  <a:pt x="1556030" y="7102559"/>
                </a:cubicBezTo>
                <a:cubicBezTo>
                  <a:pt x="1556030" y="7116026"/>
                  <a:pt x="1562246" y="7135708"/>
                  <a:pt x="1575714" y="7149176"/>
                </a:cubicBezTo>
                <a:cubicBezTo>
                  <a:pt x="1602649" y="7122242"/>
                  <a:pt x="1608865" y="7102559"/>
                  <a:pt x="1602649" y="7069410"/>
                </a:cubicBezTo>
                <a:cubicBezTo>
                  <a:pt x="1582966" y="7009326"/>
                  <a:pt x="1582966" y="6936811"/>
                  <a:pt x="1569498" y="6876728"/>
                </a:cubicBezTo>
                <a:cubicBezTo>
                  <a:pt x="1562246" y="6849793"/>
                  <a:pt x="1569498" y="6836326"/>
                  <a:pt x="1589182" y="6830110"/>
                </a:cubicBezTo>
                <a:cubicBezTo>
                  <a:pt x="1595398" y="6843578"/>
                  <a:pt x="1595398" y="6856009"/>
                  <a:pt x="1602649" y="6863260"/>
                </a:cubicBezTo>
                <a:cubicBezTo>
                  <a:pt x="1608865" y="6902626"/>
                  <a:pt x="1622333" y="6936811"/>
                  <a:pt x="1616117" y="6976176"/>
                </a:cubicBezTo>
                <a:cubicBezTo>
                  <a:pt x="1616117" y="7009326"/>
                  <a:pt x="1629585" y="7022792"/>
                  <a:pt x="1642016" y="7049726"/>
                </a:cubicBezTo>
                <a:cubicBezTo>
                  <a:pt x="1676203" y="6989643"/>
                  <a:pt x="1709354" y="6943026"/>
                  <a:pt x="1742505" y="6890194"/>
                </a:cubicBezTo>
                <a:cubicBezTo>
                  <a:pt x="1748721" y="6876728"/>
                  <a:pt x="1742505" y="6863260"/>
                  <a:pt x="1742505" y="6849793"/>
                </a:cubicBezTo>
                <a:cubicBezTo>
                  <a:pt x="1735254" y="6776242"/>
                  <a:pt x="1715570" y="6703728"/>
                  <a:pt x="1709354" y="6630177"/>
                </a:cubicBezTo>
                <a:cubicBezTo>
                  <a:pt x="1695887" y="6550411"/>
                  <a:pt x="1682419" y="6464429"/>
                  <a:pt x="1676203" y="6384663"/>
                </a:cubicBezTo>
                <a:cubicBezTo>
                  <a:pt x="1662736" y="6284178"/>
                  <a:pt x="1635800" y="6191981"/>
                  <a:pt x="1622333" y="6091496"/>
                </a:cubicBezTo>
                <a:cubicBezTo>
                  <a:pt x="1602649" y="5931964"/>
                  <a:pt x="1582966" y="5772432"/>
                  <a:pt x="1562246" y="5612899"/>
                </a:cubicBezTo>
                <a:cubicBezTo>
                  <a:pt x="1556030" y="5552816"/>
                  <a:pt x="1556030" y="5493768"/>
                  <a:pt x="1536347" y="5426432"/>
                </a:cubicBezTo>
                <a:close/>
                <a:moveTo>
                  <a:pt x="5133243" y="5373600"/>
                </a:moveTo>
                <a:cubicBezTo>
                  <a:pt x="5113559" y="5400534"/>
                  <a:pt x="5119775" y="5426432"/>
                  <a:pt x="5119775" y="5447151"/>
                </a:cubicBezTo>
                <a:cubicBezTo>
                  <a:pt x="5119775" y="5486516"/>
                  <a:pt x="5127027" y="5513450"/>
                  <a:pt x="5140494" y="5546600"/>
                </a:cubicBezTo>
                <a:cubicBezTo>
                  <a:pt x="5140494" y="5552816"/>
                  <a:pt x="5146710" y="5560067"/>
                  <a:pt x="5153962" y="5552816"/>
                </a:cubicBezTo>
                <a:cubicBezTo>
                  <a:pt x="5160178" y="5552816"/>
                  <a:pt x="5160178" y="5546600"/>
                  <a:pt x="5160178" y="5540384"/>
                </a:cubicBezTo>
                <a:cubicBezTo>
                  <a:pt x="5146710" y="5526918"/>
                  <a:pt x="5146710" y="5513450"/>
                  <a:pt x="5153962" y="5499983"/>
                </a:cubicBezTo>
                <a:cubicBezTo>
                  <a:pt x="5166394" y="5453366"/>
                  <a:pt x="5140494" y="5420217"/>
                  <a:pt x="5133243" y="5373600"/>
                </a:cubicBezTo>
                <a:close/>
                <a:moveTo>
                  <a:pt x="9136239" y="0"/>
                </a:moveTo>
                <a:cubicBezTo>
                  <a:pt x="9151261" y="0"/>
                  <a:pt x="9166283" y="4921"/>
                  <a:pt x="9182858" y="14762"/>
                </a:cubicBezTo>
                <a:cubicBezTo>
                  <a:pt x="9190110" y="20977"/>
                  <a:pt x="9202541" y="20977"/>
                  <a:pt x="9209793" y="14762"/>
                </a:cubicBezTo>
                <a:cubicBezTo>
                  <a:pt x="9229476" y="14762"/>
                  <a:pt x="9242944" y="7510"/>
                  <a:pt x="9262628" y="7510"/>
                </a:cubicBezTo>
                <a:cubicBezTo>
                  <a:pt x="9328930" y="-4921"/>
                  <a:pt x="9375549" y="20977"/>
                  <a:pt x="9415951" y="74845"/>
                </a:cubicBezTo>
                <a:cubicBezTo>
                  <a:pt x="9429419" y="94528"/>
                  <a:pt x="9442887" y="114210"/>
                  <a:pt x="9468786" y="127678"/>
                </a:cubicBezTo>
                <a:cubicBezTo>
                  <a:pt x="9482254" y="141145"/>
                  <a:pt x="9488470" y="154612"/>
                  <a:pt x="9495721" y="174294"/>
                </a:cubicBezTo>
                <a:cubicBezTo>
                  <a:pt x="9495721" y="207444"/>
                  <a:pt x="9509189" y="246809"/>
                  <a:pt x="9528872" y="273743"/>
                </a:cubicBezTo>
                <a:cubicBezTo>
                  <a:pt x="9548556" y="314144"/>
                  <a:pt x="9548556" y="353509"/>
                  <a:pt x="9562024" y="393910"/>
                </a:cubicBezTo>
                <a:cubicBezTo>
                  <a:pt x="9581707" y="446742"/>
                  <a:pt x="9555808" y="499575"/>
                  <a:pt x="9548556" y="553443"/>
                </a:cubicBezTo>
                <a:cubicBezTo>
                  <a:pt x="9535088" y="633209"/>
                  <a:pt x="9528872" y="705724"/>
                  <a:pt x="9495721" y="773059"/>
                </a:cubicBezTo>
                <a:cubicBezTo>
                  <a:pt x="9476038" y="825891"/>
                  <a:pt x="9449103" y="878723"/>
                  <a:pt x="9429419" y="938807"/>
                </a:cubicBezTo>
                <a:cubicBezTo>
                  <a:pt x="9408700" y="1012357"/>
                  <a:pt x="9362081" y="1078657"/>
                  <a:pt x="9322714" y="1144956"/>
                </a:cubicBezTo>
                <a:cubicBezTo>
                  <a:pt x="9262628" y="1230937"/>
                  <a:pt x="9202541" y="1310704"/>
                  <a:pt x="9143491" y="1397721"/>
                </a:cubicBezTo>
                <a:cubicBezTo>
                  <a:pt x="9110340" y="1444338"/>
                  <a:pt x="9069937" y="1490955"/>
                  <a:pt x="9036786" y="1543787"/>
                </a:cubicBezTo>
                <a:cubicBezTo>
                  <a:pt x="9003635" y="1596619"/>
                  <a:pt x="8970483" y="1663954"/>
                  <a:pt x="8937332" y="1716786"/>
                </a:cubicBezTo>
                <a:cubicBezTo>
                  <a:pt x="8917649" y="1756151"/>
                  <a:pt x="8890714" y="1783085"/>
                  <a:pt x="8871030" y="1823486"/>
                </a:cubicBezTo>
                <a:cubicBezTo>
                  <a:pt x="8850311" y="1862852"/>
                  <a:pt x="8810944" y="1896001"/>
                  <a:pt x="8797476" y="1936402"/>
                </a:cubicBezTo>
                <a:cubicBezTo>
                  <a:pt x="8797476" y="1949869"/>
                  <a:pt x="8791260" y="1949869"/>
                  <a:pt x="8784008" y="1956085"/>
                </a:cubicBezTo>
                <a:cubicBezTo>
                  <a:pt x="8758109" y="1969552"/>
                  <a:pt x="8737390" y="2002701"/>
                  <a:pt x="8737390" y="2035851"/>
                </a:cubicBezTo>
                <a:cubicBezTo>
                  <a:pt x="8731174" y="2055534"/>
                  <a:pt x="8731174" y="2076252"/>
                  <a:pt x="8711490" y="2088683"/>
                </a:cubicBezTo>
                <a:cubicBezTo>
                  <a:pt x="8678339" y="2122869"/>
                  <a:pt x="8644152" y="2162234"/>
                  <a:pt x="8624469" y="2208850"/>
                </a:cubicBezTo>
                <a:cubicBezTo>
                  <a:pt x="8598569" y="2275150"/>
                  <a:pt x="8564382" y="2341449"/>
                  <a:pt x="8531231" y="2401532"/>
                </a:cubicBezTo>
                <a:cubicBezTo>
                  <a:pt x="8517764" y="2434682"/>
                  <a:pt x="8511548" y="2461616"/>
                  <a:pt x="8505332" y="2488550"/>
                </a:cubicBezTo>
                <a:cubicBezTo>
                  <a:pt x="8478397" y="2541382"/>
                  <a:pt x="8451461" y="2587999"/>
                  <a:pt x="8425562" y="2634615"/>
                </a:cubicBezTo>
                <a:cubicBezTo>
                  <a:pt x="8418310" y="2640831"/>
                  <a:pt x="8418310" y="2640831"/>
                  <a:pt x="8425562" y="2648082"/>
                </a:cubicBezTo>
                <a:cubicBezTo>
                  <a:pt x="8437994" y="2654298"/>
                  <a:pt x="8425562" y="2667765"/>
                  <a:pt x="8425562" y="2673981"/>
                </a:cubicBezTo>
                <a:cubicBezTo>
                  <a:pt x="8385159" y="2720597"/>
                  <a:pt x="8371691" y="2780681"/>
                  <a:pt x="8332325" y="2833513"/>
                </a:cubicBezTo>
                <a:cubicBezTo>
                  <a:pt x="8318857" y="2846980"/>
                  <a:pt x="8305389" y="2866663"/>
                  <a:pt x="8305389" y="2887381"/>
                </a:cubicBezTo>
                <a:cubicBezTo>
                  <a:pt x="8299173" y="2946429"/>
                  <a:pt x="8272238" y="3000297"/>
                  <a:pt x="8252555" y="3046914"/>
                </a:cubicBezTo>
                <a:cubicBezTo>
                  <a:pt x="8231835" y="3086279"/>
                  <a:pt x="8212152" y="3126680"/>
                  <a:pt x="8185217" y="3166045"/>
                </a:cubicBezTo>
                <a:cubicBezTo>
                  <a:pt x="8159317" y="3226128"/>
                  <a:pt x="8132382" y="3286212"/>
                  <a:pt x="8112699" y="3352511"/>
                </a:cubicBezTo>
                <a:cubicBezTo>
                  <a:pt x="8105447" y="3385661"/>
                  <a:pt x="8079547" y="3418810"/>
                  <a:pt x="8058828" y="3451960"/>
                </a:cubicBezTo>
                <a:cubicBezTo>
                  <a:pt x="8052612" y="3472679"/>
                  <a:pt x="8039145" y="3492361"/>
                  <a:pt x="8032929" y="3512044"/>
                </a:cubicBezTo>
                <a:cubicBezTo>
                  <a:pt x="8012209" y="3572127"/>
                  <a:pt x="7986310" y="3624960"/>
                  <a:pt x="7966627" y="3685043"/>
                </a:cubicBezTo>
                <a:cubicBezTo>
                  <a:pt x="7959375" y="3691259"/>
                  <a:pt x="7959375" y="3704726"/>
                  <a:pt x="7945907" y="3711977"/>
                </a:cubicBezTo>
                <a:cubicBezTo>
                  <a:pt x="7933475" y="3724408"/>
                  <a:pt x="7933475" y="3737875"/>
                  <a:pt x="7926223" y="3751342"/>
                </a:cubicBezTo>
                <a:cubicBezTo>
                  <a:pt x="7926223" y="3764809"/>
                  <a:pt x="7933475" y="3771025"/>
                  <a:pt x="7945907" y="3771025"/>
                </a:cubicBezTo>
                <a:cubicBezTo>
                  <a:pt x="7966627" y="3778276"/>
                  <a:pt x="7972842" y="3784492"/>
                  <a:pt x="7966627" y="3804175"/>
                </a:cubicBezTo>
                <a:cubicBezTo>
                  <a:pt x="7926223" y="3864258"/>
                  <a:pt x="7912756" y="3937809"/>
                  <a:pt x="7879605" y="4004108"/>
                </a:cubicBezTo>
                <a:cubicBezTo>
                  <a:pt x="7859921" y="4031042"/>
                  <a:pt x="7846453" y="4070407"/>
                  <a:pt x="7840237" y="4110808"/>
                </a:cubicBezTo>
                <a:cubicBezTo>
                  <a:pt x="7813303" y="4183323"/>
                  <a:pt x="7780151" y="4249622"/>
                  <a:pt x="7747000" y="4316957"/>
                </a:cubicBezTo>
                <a:cubicBezTo>
                  <a:pt x="7720065" y="4362538"/>
                  <a:pt x="7713849" y="4409155"/>
                  <a:pt x="7680698" y="4449556"/>
                </a:cubicBezTo>
                <a:cubicBezTo>
                  <a:pt x="7673446" y="4449556"/>
                  <a:pt x="7673446" y="4463023"/>
                  <a:pt x="7673446" y="4469238"/>
                </a:cubicBezTo>
                <a:cubicBezTo>
                  <a:pt x="7673446" y="4488921"/>
                  <a:pt x="7667231" y="4502388"/>
                  <a:pt x="7653763" y="4523106"/>
                </a:cubicBezTo>
                <a:cubicBezTo>
                  <a:pt x="7647547" y="4529322"/>
                  <a:pt x="7647547" y="4542789"/>
                  <a:pt x="7640295" y="4556256"/>
                </a:cubicBezTo>
                <a:cubicBezTo>
                  <a:pt x="7607144" y="4589406"/>
                  <a:pt x="7587461" y="4636022"/>
                  <a:pt x="7567777" y="4675387"/>
                </a:cubicBezTo>
                <a:cubicBezTo>
                  <a:pt x="7554309" y="4696106"/>
                  <a:pt x="7534626" y="4696106"/>
                  <a:pt x="7527374" y="4715788"/>
                </a:cubicBezTo>
                <a:cubicBezTo>
                  <a:pt x="7521159" y="4735471"/>
                  <a:pt x="7507691" y="4755154"/>
                  <a:pt x="7500439" y="4768621"/>
                </a:cubicBezTo>
                <a:cubicBezTo>
                  <a:pt x="7480755" y="4795555"/>
                  <a:pt x="7480755" y="4815237"/>
                  <a:pt x="7467287" y="4842171"/>
                </a:cubicBezTo>
                <a:cubicBezTo>
                  <a:pt x="7434137" y="4895003"/>
                  <a:pt x="7408237" y="4955087"/>
                  <a:pt x="7374050" y="5007919"/>
                </a:cubicBezTo>
                <a:cubicBezTo>
                  <a:pt x="7348151" y="5060751"/>
                  <a:pt x="7315000" y="5120835"/>
                  <a:pt x="7280813" y="5174703"/>
                </a:cubicBezTo>
                <a:cubicBezTo>
                  <a:pt x="7261129" y="5200601"/>
                  <a:pt x="7241446" y="5227535"/>
                  <a:pt x="7227978" y="5260685"/>
                </a:cubicBezTo>
                <a:cubicBezTo>
                  <a:pt x="7214511" y="5300050"/>
                  <a:pt x="7181359" y="5326984"/>
                  <a:pt x="7161676" y="5367385"/>
                </a:cubicBezTo>
                <a:cubicBezTo>
                  <a:pt x="7148209" y="5393283"/>
                  <a:pt x="7141993" y="5420217"/>
                  <a:pt x="7121273" y="5447151"/>
                </a:cubicBezTo>
                <a:cubicBezTo>
                  <a:pt x="7108841" y="5453366"/>
                  <a:pt x="7108841" y="5473049"/>
                  <a:pt x="7108841" y="5493768"/>
                </a:cubicBezTo>
                <a:cubicBezTo>
                  <a:pt x="7121273" y="5519666"/>
                  <a:pt x="7108841" y="5546600"/>
                  <a:pt x="7101589" y="5573534"/>
                </a:cubicBezTo>
                <a:cubicBezTo>
                  <a:pt x="7101589" y="5587001"/>
                  <a:pt x="7088122" y="5599432"/>
                  <a:pt x="7074655" y="5606684"/>
                </a:cubicBezTo>
                <a:cubicBezTo>
                  <a:pt x="7054971" y="5573534"/>
                  <a:pt x="7095373" y="5560067"/>
                  <a:pt x="7088122" y="5526918"/>
                </a:cubicBezTo>
                <a:cubicBezTo>
                  <a:pt x="7062223" y="5540384"/>
                  <a:pt x="7054971" y="5566282"/>
                  <a:pt x="7041503" y="5587001"/>
                </a:cubicBezTo>
                <a:cubicBezTo>
                  <a:pt x="7002136" y="5646048"/>
                  <a:pt x="6968985" y="5706132"/>
                  <a:pt x="6949301" y="5779683"/>
                </a:cubicBezTo>
                <a:cubicBezTo>
                  <a:pt x="6935834" y="5839766"/>
                  <a:pt x="6928582" y="5898814"/>
                  <a:pt x="6928582" y="5965114"/>
                </a:cubicBezTo>
                <a:cubicBezTo>
                  <a:pt x="6935834" y="5972365"/>
                  <a:pt x="6928582" y="5985832"/>
                  <a:pt x="6922367" y="5992048"/>
                </a:cubicBezTo>
                <a:cubicBezTo>
                  <a:pt x="6856064" y="6098748"/>
                  <a:pt x="6795977" y="6211664"/>
                  <a:pt x="6735891" y="6318364"/>
                </a:cubicBezTo>
                <a:cubicBezTo>
                  <a:pt x="6649905" y="6484112"/>
                  <a:pt x="6529733" y="6637428"/>
                  <a:pt x="6430280" y="6796961"/>
                </a:cubicBezTo>
                <a:cubicBezTo>
                  <a:pt x="6377445" y="6876728"/>
                  <a:pt x="6330826" y="6956494"/>
                  <a:pt x="6284208" y="7036260"/>
                </a:cubicBezTo>
                <a:cubicBezTo>
                  <a:pt x="6257272" y="7075625"/>
                  <a:pt x="6230337" y="7116026"/>
                  <a:pt x="6204438" y="7155391"/>
                </a:cubicBezTo>
                <a:cubicBezTo>
                  <a:pt x="6177503" y="7188540"/>
                  <a:pt x="6150567" y="7222726"/>
                  <a:pt x="6137100" y="7262092"/>
                </a:cubicBezTo>
                <a:cubicBezTo>
                  <a:pt x="6117416" y="7341858"/>
                  <a:pt x="6057330" y="7394690"/>
                  <a:pt x="6010711" y="7454774"/>
                </a:cubicBezTo>
                <a:cubicBezTo>
                  <a:pt x="5938193" y="7554222"/>
                  <a:pt x="5858423" y="7641240"/>
                  <a:pt x="5771401" y="7727222"/>
                </a:cubicBezTo>
                <a:cubicBezTo>
                  <a:pt x="5705099" y="7793520"/>
                  <a:pt x="5625329" y="7847389"/>
                  <a:pt x="5545560" y="7900221"/>
                </a:cubicBezTo>
                <a:cubicBezTo>
                  <a:pt x="5492725" y="7933370"/>
                  <a:pt x="5439890" y="7960304"/>
                  <a:pt x="5393272" y="8006921"/>
                </a:cubicBezTo>
                <a:cubicBezTo>
                  <a:pt x="5393272" y="8013136"/>
                  <a:pt x="5386020" y="8020388"/>
                  <a:pt x="5379804" y="8033855"/>
                </a:cubicBezTo>
                <a:cubicBezTo>
                  <a:pt x="5372552" y="8046286"/>
                  <a:pt x="5366336" y="8059754"/>
                  <a:pt x="5346653" y="8059754"/>
                </a:cubicBezTo>
                <a:cubicBezTo>
                  <a:pt x="5339401" y="8059754"/>
                  <a:pt x="5339401" y="8067005"/>
                  <a:pt x="5333185" y="8067005"/>
                </a:cubicBezTo>
                <a:cubicBezTo>
                  <a:pt x="5306250" y="8092903"/>
                  <a:pt x="5266883" y="8106370"/>
                  <a:pt x="5233732" y="8119837"/>
                </a:cubicBezTo>
                <a:cubicBezTo>
                  <a:pt x="5193329" y="8139520"/>
                  <a:pt x="5179861" y="8172669"/>
                  <a:pt x="5187113" y="8213070"/>
                </a:cubicBezTo>
                <a:cubicBezTo>
                  <a:pt x="5187113" y="8240004"/>
                  <a:pt x="5153962" y="8273154"/>
                  <a:pt x="5133243" y="8273154"/>
                </a:cubicBezTo>
                <a:cubicBezTo>
                  <a:pt x="5093876" y="8265902"/>
                  <a:pt x="5060725" y="8265902"/>
                  <a:pt x="5020322" y="8279370"/>
                </a:cubicBezTo>
                <a:cubicBezTo>
                  <a:pt x="5014106" y="8286621"/>
                  <a:pt x="5000638" y="8286621"/>
                  <a:pt x="4993386" y="8279370"/>
                </a:cubicBezTo>
                <a:cubicBezTo>
                  <a:pt x="4973703" y="8273154"/>
                  <a:pt x="4960235" y="8279370"/>
                  <a:pt x="4946768" y="8299052"/>
                </a:cubicBezTo>
                <a:cubicBezTo>
                  <a:pt x="4940552" y="8319770"/>
                  <a:pt x="4920868" y="8319770"/>
                  <a:pt x="4901185" y="8319770"/>
                </a:cubicBezTo>
                <a:cubicBezTo>
                  <a:pt x="4854566" y="8312519"/>
                  <a:pt x="4807947" y="8306304"/>
                  <a:pt x="4767544" y="8286621"/>
                </a:cubicBezTo>
                <a:cubicBezTo>
                  <a:pt x="4728177" y="8273154"/>
                  <a:pt x="4687775" y="8252436"/>
                  <a:pt x="4654623" y="8252436"/>
                </a:cubicBezTo>
                <a:cubicBezTo>
                  <a:pt x="4568638" y="8246220"/>
                  <a:pt x="4502336" y="8213070"/>
                  <a:pt x="4422566" y="8199603"/>
                </a:cubicBezTo>
                <a:cubicBezTo>
                  <a:pt x="4349012" y="8186136"/>
                  <a:pt x="4282709" y="8166454"/>
                  <a:pt x="4216407" y="8139520"/>
                </a:cubicBezTo>
                <a:cubicBezTo>
                  <a:pt x="4123170" y="8100154"/>
                  <a:pt x="4043400" y="8046286"/>
                  <a:pt x="3969846" y="7987238"/>
                </a:cubicBezTo>
                <a:cubicBezTo>
                  <a:pt x="3963630" y="7979987"/>
                  <a:pt x="3956378" y="7973772"/>
                  <a:pt x="3956378" y="7966520"/>
                </a:cubicBezTo>
                <a:cubicBezTo>
                  <a:pt x="3936695" y="7933370"/>
                  <a:pt x="3917011" y="7907472"/>
                  <a:pt x="3896292" y="7873287"/>
                </a:cubicBezTo>
                <a:cubicBezTo>
                  <a:pt x="3876608" y="7847389"/>
                  <a:pt x="3856925" y="7826670"/>
                  <a:pt x="3856925" y="7793520"/>
                </a:cubicBezTo>
                <a:cubicBezTo>
                  <a:pt x="3856925" y="7787305"/>
                  <a:pt x="3856925" y="7781090"/>
                  <a:pt x="3856925" y="7781090"/>
                </a:cubicBezTo>
                <a:cubicBezTo>
                  <a:pt x="3823774" y="7734473"/>
                  <a:pt x="3816522" y="7674390"/>
                  <a:pt x="3796838" y="7627772"/>
                </a:cubicBezTo>
                <a:cubicBezTo>
                  <a:pt x="3777155" y="7594623"/>
                  <a:pt x="3777155" y="7554222"/>
                  <a:pt x="3763687" y="7514857"/>
                </a:cubicBezTo>
                <a:cubicBezTo>
                  <a:pt x="3783371" y="7541791"/>
                  <a:pt x="3796838" y="7567689"/>
                  <a:pt x="3810306" y="7594623"/>
                </a:cubicBezTo>
                <a:cubicBezTo>
                  <a:pt x="3810306" y="7574940"/>
                  <a:pt x="3810306" y="7561474"/>
                  <a:pt x="3803054" y="7548006"/>
                </a:cubicBezTo>
                <a:cubicBezTo>
                  <a:pt x="3783371" y="7495174"/>
                  <a:pt x="3769903" y="7441306"/>
                  <a:pt x="3756435" y="7388474"/>
                </a:cubicBezTo>
                <a:cubicBezTo>
                  <a:pt x="3750220" y="7355324"/>
                  <a:pt x="3744004" y="7322175"/>
                  <a:pt x="3744004" y="7289026"/>
                </a:cubicBezTo>
                <a:cubicBezTo>
                  <a:pt x="3736752" y="7275558"/>
                  <a:pt x="3736752" y="7262092"/>
                  <a:pt x="3730536" y="7248624"/>
                </a:cubicBezTo>
                <a:cubicBezTo>
                  <a:pt x="3723284" y="7242408"/>
                  <a:pt x="3723284" y="7235157"/>
                  <a:pt x="3723284" y="7228942"/>
                </a:cubicBezTo>
                <a:cubicBezTo>
                  <a:pt x="3703601" y="7142960"/>
                  <a:pt x="3683917" y="7055942"/>
                  <a:pt x="3670450" y="6969960"/>
                </a:cubicBezTo>
                <a:cubicBezTo>
                  <a:pt x="3656982" y="6863260"/>
                  <a:pt x="3637299" y="6756560"/>
                  <a:pt x="3617615" y="6649860"/>
                </a:cubicBezTo>
                <a:cubicBezTo>
                  <a:pt x="3604147" y="6563878"/>
                  <a:pt x="3584464" y="6484112"/>
                  <a:pt x="3584464" y="6390878"/>
                </a:cubicBezTo>
                <a:cubicBezTo>
                  <a:pt x="3584464" y="6363944"/>
                  <a:pt x="3570996" y="6338046"/>
                  <a:pt x="3570996" y="6311112"/>
                </a:cubicBezTo>
                <a:cubicBezTo>
                  <a:pt x="3557529" y="6225130"/>
                  <a:pt x="3551313" y="6131898"/>
                  <a:pt x="3544061" y="6044880"/>
                </a:cubicBezTo>
                <a:cubicBezTo>
                  <a:pt x="3537845" y="5999299"/>
                  <a:pt x="3530593" y="5952682"/>
                  <a:pt x="3524378" y="5906066"/>
                </a:cubicBezTo>
                <a:cubicBezTo>
                  <a:pt x="3517126" y="5892598"/>
                  <a:pt x="3517126" y="5879132"/>
                  <a:pt x="3517126" y="5859449"/>
                </a:cubicBezTo>
                <a:cubicBezTo>
                  <a:pt x="3524378" y="5799366"/>
                  <a:pt x="3524378" y="5739282"/>
                  <a:pt x="3504694" y="5679198"/>
                </a:cubicBezTo>
                <a:cubicBezTo>
                  <a:pt x="3491226" y="5620150"/>
                  <a:pt x="3491226" y="5560067"/>
                  <a:pt x="3483975" y="5499983"/>
                </a:cubicBezTo>
                <a:cubicBezTo>
                  <a:pt x="3477759" y="5480300"/>
                  <a:pt x="3477759" y="5459582"/>
                  <a:pt x="3464291" y="5447151"/>
                </a:cubicBezTo>
                <a:cubicBezTo>
                  <a:pt x="3458075" y="5433684"/>
                  <a:pt x="3458075" y="5420217"/>
                  <a:pt x="3458075" y="5414002"/>
                </a:cubicBezTo>
                <a:cubicBezTo>
                  <a:pt x="3458075" y="5367385"/>
                  <a:pt x="3450824" y="5320768"/>
                  <a:pt x="3450824" y="5274152"/>
                </a:cubicBezTo>
                <a:cubicBezTo>
                  <a:pt x="3438392" y="5293834"/>
                  <a:pt x="3438392" y="5300050"/>
                  <a:pt x="3438392" y="5320768"/>
                </a:cubicBezTo>
                <a:cubicBezTo>
                  <a:pt x="3444608" y="5353918"/>
                  <a:pt x="3444608" y="5393283"/>
                  <a:pt x="3444608" y="5426432"/>
                </a:cubicBezTo>
                <a:cubicBezTo>
                  <a:pt x="3424924" y="5379816"/>
                  <a:pt x="3424924" y="5280367"/>
                  <a:pt x="3431140" y="5220284"/>
                </a:cubicBezTo>
                <a:cubicBezTo>
                  <a:pt x="3444608" y="5220284"/>
                  <a:pt x="3438392" y="5227535"/>
                  <a:pt x="3444608" y="5233751"/>
                </a:cubicBezTo>
                <a:cubicBezTo>
                  <a:pt x="3444608" y="5200601"/>
                  <a:pt x="3438392" y="5167452"/>
                  <a:pt x="3438392" y="5140518"/>
                </a:cubicBezTo>
                <a:cubicBezTo>
                  <a:pt x="3424924" y="5060751"/>
                  <a:pt x="3424924" y="4988237"/>
                  <a:pt x="3417672" y="4914686"/>
                </a:cubicBezTo>
                <a:cubicBezTo>
                  <a:pt x="3417672" y="4881536"/>
                  <a:pt x="3411457" y="4855638"/>
                  <a:pt x="3411457" y="4828704"/>
                </a:cubicBezTo>
                <a:cubicBezTo>
                  <a:pt x="3404205" y="4735471"/>
                  <a:pt x="3404205" y="4642238"/>
                  <a:pt x="3404205" y="4549005"/>
                </a:cubicBezTo>
                <a:cubicBezTo>
                  <a:pt x="3404205" y="4523106"/>
                  <a:pt x="3391773" y="4496172"/>
                  <a:pt x="3397989" y="4469238"/>
                </a:cubicBezTo>
                <a:cubicBezTo>
                  <a:pt x="3384521" y="4469238"/>
                  <a:pt x="3391773" y="4482705"/>
                  <a:pt x="3384521" y="4488921"/>
                </a:cubicBezTo>
                <a:cubicBezTo>
                  <a:pt x="3378306" y="4488921"/>
                  <a:pt x="3378306" y="4482705"/>
                  <a:pt x="3378306" y="4476490"/>
                </a:cubicBezTo>
                <a:cubicBezTo>
                  <a:pt x="3371054" y="4455771"/>
                  <a:pt x="3384521" y="4429873"/>
                  <a:pt x="3358622" y="4409155"/>
                </a:cubicBezTo>
                <a:cubicBezTo>
                  <a:pt x="3358622" y="4402939"/>
                  <a:pt x="3364838" y="4396724"/>
                  <a:pt x="3364838" y="4396724"/>
                </a:cubicBezTo>
                <a:cubicBezTo>
                  <a:pt x="3391773" y="4383257"/>
                  <a:pt x="3378306" y="4356323"/>
                  <a:pt x="3378306" y="4336640"/>
                </a:cubicBezTo>
                <a:cubicBezTo>
                  <a:pt x="3358622" y="4376005"/>
                  <a:pt x="3324435" y="4416406"/>
                  <a:pt x="3331687" y="4476490"/>
                </a:cubicBezTo>
                <a:cubicBezTo>
                  <a:pt x="3337903" y="4496172"/>
                  <a:pt x="3331687" y="4515855"/>
                  <a:pt x="3304751" y="4515855"/>
                </a:cubicBezTo>
                <a:cubicBezTo>
                  <a:pt x="3298536" y="4515855"/>
                  <a:pt x="3291284" y="4523106"/>
                  <a:pt x="3291284" y="4529322"/>
                </a:cubicBezTo>
                <a:cubicBezTo>
                  <a:pt x="3285068" y="4562472"/>
                  <a:pt x="3265385" y="4589406"/>
                  <a:pt x="3251917" y="4616340"/>
                </a:cubicBezTo>
                <a:cubicBezTo>
                  <a:pt x="3251917" y="4628771"/>
                  <a:pt x="3244665" y="4642238"/>
                  <a:pt x="3251917" y="4655705"/>
                </a:cubicBezTo>
                <a:cubicBezTo>
                  <a:pt x="3258133" y="4675387"/>
                  <a:pt x="3251917" y="4702321"/>
                  <a:pt x="3251917" y="4729255"/>
                </a:cubicBezTo>
                <a:cubicBezTo>
                  <a:pt x="3232233" y="4722004"/>
                  <a:pt x="3244665" y="4702321"/>
                  <a:pt x="3224982" y="4696106"/>
                </a:cubicBezTo>
                <a:cubicBezTo>
                  <a:pt x="3211514" y="4715788"/>
                  <a:pt x="3211514" y="4735471"/>
                  <a:pt x="3191831" y="4755154"/>
                </a:cubicBezTo>
                <a:cubicBezTo>
                  <a:pt x="3185615" y="4762405"/>
                  <a:pt x="3191831" y="4782088"/>
                  <a:pt x="3199082" y="4795555"/>
                </a:cubicBezTo>
                <a:cubicBezTo>
                  <a:pt x="3205298" y="4828704"/>
                  <a:pt x="3205298" y="4861854"/>
                  <a:pt x="3178363" y="4895003"/>
                </a:cubicBezTo>
                <a:cubicBezTo>
                  <a:pt x="3164895" y="4921937"/>
                  <a:pt x="3164895" y="4947836"/>
                  <a:pt x="3158679" y="4974770"/>
                </a:cubicBezTo>
                <a:cubicBezTo>
                  <a:pt x="3152464" y="4994452"/>
                  <a:pt x="3152464" y="5021386"/>
                  <a:pt x="3119312" y="5027602"/>
                </a:cubicBezTo>
                <a:cubicBezTo>
                  <a:pt x="3112061" y="5027602"/>
                  <a:pt x="3119312" y="5048320"/>
                  <a:pt x="3112061" y="5054536"/>
                </a:cubicBezTo>
                <a:cubicBezTo>
                  <a:pt x="3098593" y="5094937"/>
                  <a:pt x="3078910" y="5128086"/>
                  <a:pt x="3072694" y="5174703"/>
                </a:cubicBezTo>
                <a:cubicBezTo>
                  <a:pt x="3072694" y="5180919"/>
                  <a:pt x="3065442" y="5187134"/>
                  <a:pt x="3065442" y="5194386"/>
                </a:cubicBezTo>
                <a:cubicBezTo>
                  <a:pt x="3032291" y="5227535"/>
                  <a:pt x="3026075" y="5266900"/>
                  <a:pt x="3012607" y="5307301"/>
                </a:cubicBezTo>
                <a:cubicBezTo>
                  <a:pt x="3005356" y="5320768"/>
                  <a:pt x="2999140" y="5334236"/>
                  <a:pt x="2992924" y="5340451"/>
                </a:cubicBezTo>
                <a:cubicBezTo>
                  <a:pt x="2958737" y="5373600"/>
                  <a:pt x="2952521" y="5414002"/>
                  <a:pt x="2939053" y="5447151"/>
                </a:cubicBezTo>
                <a:cubicBezTo>
                  <a:pt x="2919370" y="5499983"/>
                  <a:pt x="2892435" y="5552816"/>
                  <a:pt x="2872751" y="5606684"/>
                </a:cubicBezTo>
                <a:cubicBezTo>
                  <a:pt x="2866535" y="5620150"/>
                  <a:pt x="2859283" y="5632582"/>
                  <a:pt x="2859283" y="5646048"/>
                </a:cubicBezTo>
                <a:cubicBezTo>
                  <a:pt x="2859283" y="5653300"/>
                  <a:pt x="2859283" y="5659516"/>
                  <a:pt x="2859283" y="5666767"/>
                </a:cubicBezTo>
                <a:cubicBezTo>
                  <a:pt x="2832348" y="5679198"/>
                  <a:pt x="2839600" y="5706132"/>
                  <a:pt x="2832348" y="5725815"/>
                </a:cubicBezTo>
                <a:cubicBezTo>
                  <a:pt x="2826132" y="5739282"/>
                  <a:pt x="2826132" y="5752749"/>
                  <a:pt x="2806449" y="5739282"/>
                </a:cubicBezTo>
                <a:cubicBezTo>
                  <a:pt x="2806449" y="5739282"/>
                  <a:pt x="2799197" y="5746534"/>
                  <a:pt x="2799197" y="5752749"/>
                </a:cubicBezTo>
                <a:cubicBezTo>
                  <a:pt x="2799197" y="5772432"/>
                  <a:pt x="2799197" y="5793150"/>
                  <a:pt x="2779514" y="5805581"/>
                </a:cubicBezTo>
                <a:cubicBezTo>
                  <a:pt x="2779514" y="5845982"/>
                  <a:pt x="2732895" y="5872916"/>
                  <a:pt x="2732895" y="5919533"/>
                </a:cubicBezTo>
                <a:cubicBezTo>
                  <a:pt x="2732895" y="5925748"/>
                  <a:pt x="2732895" y="5939216"/>
                  <a:pt x="2719427" y="5939216"/>
                </a:cubicBezTo>
                <a:cubicBezTo>
                  <a:pt x="2705960" y="5939216"/>
                  <a:pt x="2705960" y="5952682"/>
                  <a:pt x="2713211" y="5965114"/>
                </a:cubicBezTo>
                <a:cubicBezTo>
                  <a:pt x="2719427" y="5992048"/>
                  <a:pt x="2713211" y="6011730"/>
                  <a:pt x="2686276" y="6032448"/>
                </a:cubicBezTo>
                <a:cubicBezTo>
                  <a:pt x="2666593" y="6038664"/>
                  <a:pt x="2672808" y="6052131"/>
                  <a:pt x="2666593" y="6065598"/>
                </a:cubicBezTo>
                <a:cubicBezTo>
                  <a:pt x="2646909" y="6091496"/>
                  <a:pt x="2633441" y="6118430"/>
                  <a:pt x="2633441" y="6151580"/>
                </a:cubicBezTo>
                <a:cubicBezTo>
                  <a:pt x="2626190" y="6171262"/>
                  <a:pt x="2626190" y="6184730"/>
                  <a:pt x="2606506" y="6184730"/>
                </a:cubicBezTo>
                <a:cubicBezTo>
                  <a:pt x="2593039" y="6191981"/>
                  <a:pt x="2579571" y="6204412"/>
                  <a:pt x="2579571" y="6217879"/>
                </a:cubicBezTo>
                <a:cubicBezTo>
                  <a:pt x="2573355" y="6251028"/>
                  <a:pt x="2553672" y="6291430"/>
                  <a:pt x="2546420" y="6324580"/>
                </a:cubicBezTo>
                <a:cubicBezTo>
                  <a:pt x="2540204" y="6351514"/>
                  <a:pt x="2533988" y="6377412"/>
                  <a:pt x="2533988" y="6404346"/>
                </a:cubicBezTo>
                <a:cubicBezTo>
                  <a:pt x="2540204" y="6410561"/>
                  <a:pt x="2533988" y="6424028"/>
                  <a:pt x="2526736" y="6431280"/>
                </a:cubicBezTo>
                <a:cubicBezTo>
                  <a:pt x="2513269" y="6424028"/>
                  <a:pt x="2526736" y="6410561"/>
                  <a:pt x="2520521" y="6404346"/>
                </a:cubicBezTo>
                <a:cubicBezTo>
                  <a:pt x="2507053" y="6410561"/>
                  <a:pt x="2507053" y="6424028"/>
                  <a:pt x="2499801" y="6437495"/>
                </a:cubicBezTo>
                <a:cubicBezTo>
                  <a:pt x="2493585" y="6490328"/>
                  <a:pt x="2487369" y="6536944"/>
                  <a:pt x="2460434" y="6590812"/>
                </a:cubicBezTo>
                <a:cubicBezTo>
                  <a:pt x="2433499" y="6630177"/>
                  <a:pt x="2413815" y="6676794"/>
                  <a:pt x="2380664" y="6717195"/>
                </a:cubicBezTo>
                <a:cubicBezTo>
                  <a:pt x="2374448" y="6723410"/>
                  <a:pt x="2374448" y="6736878"/>
                  <a:pt x="2367197" y="6743093"/>
                </a:cubicBezTo>
                <a:cubicBezTo>
                  <a:pt x="2353729" y="6776242"/>
                  <a:pt x="2347513" y="6803176"/>
                  <a:pt x="2320578" y="6822859"/>
                </a:cubicBezTo>
                <a:lnTo>
                  <a:pt x="2314362" y="6830110"/>
                </a:lnTo>
                <a:cubicBezTo>
                  <a:pt x="2314362" y="6876728"/>
                  <a:pt x="2281211" y="6909877"/>
                  <a:pt x="2260492" y="6943026"/>
                </a:cubicBezTo>
                <a:cubicBezTo>
                  <a:pt x="2254276" y="6962709"/>
                  <a:pt x="2240808" y="6969960"/>
                  <a:pt x="2227340" y="6976176"/>
                </a:cubicBezTo>
                <a:cubicBezTo>
                  <a:pt x="2207657" y="6982392"/>
                  <a:pt x="2201441" y="7003110"/>
                  <a:pt x="2207657" y="7016577"/>
                </a:cubicBezTo>
                <a:cubicBezTo>
                  <a:pt x="2221125" y="7036260"/>
                  <a:pt x="2214909" y="7049726"/>
                  <a:pt x="2207657" y="7062158"/>
                </a:cubicBezTo>
                <a:cubicBezTo>
                  <a:pt x="2154822" y="7155391"/>
                  <a:pt x="2108204" y="7248624"/>
                  <a:pt x="2061585" y="7341858"/>
                </a:cubicBezTo>
                <a:cubicBezTo>
                  <a:pt x="2034650" y="7394690"/>
                  <a:pt x="2008750" y="7454774"/>
                  <a:pt x="1981815" y="7507606"/>
                </a:cubicBezTo>
                <a:cubicBezTo>
                  <a:pt x="1975599" y="7528324"/>
                  <a:pt x="1962132" y="7548006"/>
                  <a:pt x="1954880" y="7567689"/>
                </a:cubicBezTo>
                <a:cubicBezTo>
                  <a:pt x="1928980" y="7627772"/>
                  <a:pt x="1908261" y="7687856"/>
                  <a:pt x="1882362" y="7746904"/>
                </a:cubicBezTo>
                <a:cubicBezTo>
                  <a:pt x="1841959" y="7840138"/>
                  <a:pt x="1808808" y="7940622"/>
                  <a:pt x="1729038" y="8006921"/>
                </a:cubicBezTo>
                <a:cubicBezTo>
                  <a:pt x="1729038" y="8040071"/>
                  <a:pt x="1682419" y="8053538"/>
                  <a:pt x="1688635" y="8092903"/>
                </a:cubicBezTo>
                <a:cubicBezTo>
                  <a:pt x="1695887" y="8113622"/>
                  <a:pt x="1649268" y="8139520"/>
                  <a:pt x="1629585" y="8126052"/>
                </a:cubicBezTo>
                <a:cubicBezTo>
                  <a:pt x="1602649" y="8106370"/>
                  <a:pt x="1575714" y="8113622"/>
                  <a:pt x="1549815" y="8119837"/>
                </a:cubicBezTo>
                <a:cubicBezTo>
                  <a:pt x="1542563" y="8139520"/>
                  <a:pt x="1562246" y="8139520"/>
                  <a:pt x="1569498" y="8152986"/>
                </a:cubicBezTo>
                <a:cubicBezTo>
                  <a:pt x="1542563" y="8172669"/>
                  <a:pt x="1536347" y="8213070"/>
                  <a:pt x="1515628" y="8240004"/>
                </a:cubicBezTo>
                <a:cubicBezTo>
                  <a:pt x="1509412" y="8246220"/>
                  <a:pt x="1515628" y="8252436"/>
                  <a:pt x="1515628" y="8259687"/>
                </a:cubicBezTo>
                <a:cubicBezTo>
                  <a:pt x="1529095" y="8292836"/>
                  <a:pt x="1515628" y="8306304"/>
                  <a:pt x="1489728" y="8319770"/>
                </a:cubicBezTo>
                <a:cubicBezTo>
                  <a:pt x="1470045" y="8325986"/>
                  <a:pt x="1456577" y="8319770"/>
                  <a:pt x="1435858" y="8312519"/>
                </a:cubicBezTo>
                <a:cubicBezTo>
                  <a:pt x="1416174" y="8306304"/>
                  <a:pt x="1390275" y="8299052"/>
                  <a:pt x="1369555" y="8292836"/>
                </a:cubicBezTo>
                <a:cubicBezTo>
                  <a:pt x="1356088" y="8292836"/>
                  <a:pt x="1343656" y="8286621"/>
                  <a:pt x="1343656" y="8312519"/>
                </a:cubicBezTo>
                <a:cubicBezTo>
                  <a:pt x="1349872" y="8319770"/>
                  <a:pt x="1336404" y="8325986"/>
                  <a:pt x="1330189" y="8325986"/>
                </a:cubicBezTo>
                <a:cubicBezTo>
                  <a:pt x="1310505" y="8332202"/>
                  <a:pt x="1283570" y="8332202"/>
                  <a:pt x="1263886" y="8345668"/>
                </a:cubicBezTo>
                <a:cubicBezTo>
                  <a:pt x="1256635" y="8352920"/>
                  <a:pt x="1243167" y="8345668"/>
                  <a:pt x="1236951" y="8345668"/>
                </a:cubicBezTo>
                <a:cubicBezTo>
                  <a:pt x="1217268" y="8339453"/>
                  <a:pt x="1190332" y="8339453"/>
                  <a:pt x="1170649" y="8352920"/>
                </a:cubicBezTo>
                <a:cubicBezTo>
                  <a:pt x="1157181" y="8366387"/>
                  <a:pt x="1143714" y="8366387"/>
                  <a:pt x="1124030" y="8359136"/>
                </a:cubicBezTo>
                <a:cubicBezTo>
                  <a:pt x="1083627" y="8345668"/>
                  <a:pt x="1057728" y="8319770"/>
                  <a:pt x="1024577" y="8292836"/>
                </a:cubicBezTo>
                <a:cubicBezTo>
                  <a:pt x="970706" y="8265902"/>
                  <a:pt x="924088" y="8232753"/>
                  <a:pt x="871253" y="8193388"/>
                </a:cubicBezTo>
                <a:cubicBezTo>
                  <a:pt x="844318" y="8172669"/>
                  <a:pt x="811167" y="8166454"/>
                  <a:pt x="785267" y="8146771"/>
                </a:cubicBezTo>
                <a:cubicBezTo>
                  <a:pt x="758332" y="8133304"/>
                  <a:pt x="725181" y="8113622"/>
                  <a:pt x="725181" y="8073220"/>
                </a:cubicBezTo>
                <a:cubicBezTo>
                  <a:pt x="725181" y="8067005"/>
                  <a:pt x="725181" y="8059754"/>
                  <a:pt x="717929" y="8053538"/>
                </a:cubicBezTo>
                <a:cubicBezTo>
                  <a:pt x="678562" y="8013136"/>
                  <a:pt x="651627" y="7966520"/>
                  <a:pt x="612260" y="7919904"/>
                </a:cubicBezTo>
                <a:cubicBezTo>
                  <a:pt x="525238" y="7833922"/>
                  <a:pt x="458936" y="7734473"/>
                  <a:pt x="392634" y="7627772"/>
                </a:cubicBezTo>
                <a:cubicBezTo>
                  <a:pt x="385382" y="7608090"/>
                  <a:pt x="371914" y="7594623"/>
                  <a:pt x="365699" y="7574940"/>
                </a:cubicBezTo>
                <a:cubicBezTo>
                  <a:pt x="326332" y="7501390"/>
                  <a:pt x="332547" y="7534540"/>
                  <a:pt x="338763" y="7427839"/>
                </a:cubicBezTo>
                <a:cubicBezTo>
                  <a:pt x="365699" y="7487923"/>
                  <a:pt x="379166" y="7548006"/>
                  <a:pt x="418533" y="7600838"/>
                </a:cubicBezTo>
                <a:cubicBezTo>
                  <a:pt x="425785" y="7587372"/>
                  <a:pt x="432001" y="7574940"/>
                  <a:pt x="425785" y="7554222"/>
                </a:cubicBezTo>
                <a:cubicBezTo>
                  <a:pt x="418533" y="7541791"/>
                  <a:pt x="412317" y="7528324"/>
                  <a:pt x="412317" y="7521072"/>
                </a:cubicBezTo>
                <a:cubicBezTo>
                  <a:pt x="352231" y="7388474"/>
                  <a:pt x="326332" y="7255876"/>
                  <a:pt x="292145" y="7122242"/>
                </a:cubicBezTo>
                <a:cubicBezTo>
                  <a:pt x="258993" y="6976176"/>
                  <a:pt x="239310" y="6830110"/>
                  <a:pt x="206159" y="6690261"/>
                </a:cubicBezTo>
                <a:cubicBezTo>
                  <a:pt x="179224" y="6570094"/>
                  <a:pt x="159540" y="6450962"/>
                  <a:pt x="139856" y="6338046"/>
                </a:cubicBezTo>
                <a:cubicBezTo>
                  <a:pt x="126389" y="6251028"/>
                  <a:pt x="112921" y="6171262"/>
                  <a:pt x="106705" y="6085280"/>
                </a:cubicBezTo>
                <a:cubicBezTo>
                  <a:pt x="93238" y="5992048"/>
                  <a:pt x="79770" y="5906066"/>
                  <a:pt x="66303" y="5819048"/>
                </a:cubicBezTo>
                <a:cubicBezTo>
                  <a:pt x="66303" y="5785898"/>
                  <a:pt x="66303" y="5758964"/>
                  <a:pt x="66303" y="5733066"/>
                </a:cubicBezTo>
                <a:cubicBezTo>
                  <a:pt x="66303" y="5686450"/>
                  <a:pt x="52835" y="5639833"/>
                  <a:pt x="52835" y="5593216"/>
                </a:cubicBezTo>
                <a:cubicBezTo>
                  <a:pt x="52835" y="5513450"/>
                  <a:pt x="33151" y="5433684"/>
                  <a:pt x="33151" y="5353918"/>
                </a:cubicBezTo>
                <a:cubicBezTo>
                  <a:pt x="33151" y="5346666"/>
                  <a:pt x="33151" y="5340451"/>
                  <a:pt x="26935" y="5334236"/>
                </a:cubicBezTo>
                <a:cubicBezTo>
                  <a:pt x="33151" y="5420217"/>
                  <a:pt x="40403" y="5513450"/>
                  <a:pt x="46619" y="5606684"/>
                </a:cubicBezTo>
                <a:cubicBezTo>
                  <a:pt x="40403" y="5606684"/>
                  <a:pt x="40403" y="5606684"/>
                  <a:pt x="33151" y="5606684"/>
                </a:cubicBezTo>
                <a:cubicBezTo>
                  <a:pt x="26935" y="5526918"/>
                  <a:pt x="19684" y="5439900"/>
                  <a:pt x="19684" y="5360134"/>
                </a:cubicBezTo>
                <a:cubicBezTo>
                  <a:pt x="7252" y="5207853"/>
                  <a:pt x="7252" y="5054536"/>
                  <a:pt x="0" y="4901219"/>
                </a:cubicBezTo>
                <a:cubicBezTo>
                  <a:pt x="0" y="4788303"/>
                  <a:pt x="0" y="4682639"/>
                  <a:pt x="7252" y="4569723"/>
                </a:cubicBezTo>
                <a:cubicBezTo>
                  <a:pt x="7252" y="4476490"/>
                  <a:pt x="7252" y="4383257"/>
                  <a:pt x="7252" y="4290023"/>
                </a:cubicBezTo>
                <a:cubicBezTo>
                  <a:pt x="7252" y="4216473"/>
                  <a:pt x="7252" y="4136706"/>
                  <a:pt x="19684" y="4064192"/>
                </a:cubicBezTo>
                <a:cubicBezTo>
                  <a:pt x="26935" y="4010324"/>
                  <a:pt x="19684" y="3963707"/>
                  <a:pt x="19684" y="3910875"/>
                </a:cubicBezTo>
                <a:cubicBezTo>
                  <a:pt x="33151" y="3817642"/>
                  <a:pt x="33151" y="3718193"/>
                  <a:pt x="33151" y="3618744"/>
                </a:cubicBezTo>
                <a:cubicBezTo>
                  <a:pt x="40403" y="3552445"/>
                  <a:pt x="46619" y="3478894"/>
                  <a:pt x="46619" y="3412595"/>
                </a:cubicBezTo>
                <a:cubicBezTo>
                  <a:pt x="52835" y="3332829"/>
                  <a:pt x="60087" y="3245811"/>
                  <a:pt x="66303" y="3166045"/>
                </a:cubicBezTo>
                <a:cubicBezTo>
                  <a:pt x="73554" y="3000297"/>
                  <a:pt x="87022" y="2827297"/>
                  <a:pt x="106705" y="2654298"/>
                </a:cubicBezTo>
                <a:cubicBezTo>
                  <a:pt x="112921" y="2554849"/>
                  <a:pt x="120173" y="2454365"/>
                  <a:pt x="139856" y="2354916"/>
                </a:cubicBezTo>
                <a:cubicBezTo>
                  <a:pt x="153324" y="2315551"/>
                  <a:pt x="153324" y="2275150"/>
                  <a:pt x="153324" y="2235784"/>
                </a:cubicBezTo>
                <a:cubicBezTo>
                  <a:pt x="159540" y="2202635"/>
                  <a:pt x="159540" y="2175701"/>
                  <a:pt x="173008" y="2148767"/>
                </a:cubicBezTo>
                <a:cubicBezTo>
                  <a:pt x="179224" y="2102150"/>
                  <a:pt x="179224" y="2055534"/>
                  <a:pt x="192691" y="2008917"/>
                </a:cubicBezTo>
                <a:cubicBezTo>
                  <a:pt x="206159" y="1949869"/>
                  <a:pt x="212375" y="1889786"/>
                  <a:pt x="219626" y="1829702"/>
                </a:cubicBezTo>
                <a:cubicBezTo>
                  <a:pt x="225842" y="1789301"/>
                  <a:pt x="239310" y="1749936"/>
                  <a:pt x="239310" y="1709535"/>
                </a:cubicBezTo>
                <a:cubicBezTo>
                  <a:pt x="239310" y="1656703"/>
                  <a:pt x="252778" y="1603870"/>
                  <a:pt x="258993" y="1550002"/>
                </a:cubicBezTo>
                <a:cubicBezTo>
                  <a:pt x="272461" y="1470236"/>
                  <a:pt x="292145" y="1390470"/>
                  <a:pt x="312864" y="1310704"/>
                </a:cubicBezTo>
                <a:cubicBezTo>
                  <a:pt x="319080" y="1251656"/>
                  <a:pt x="338763" y="1185357"/>
                  <a:pt x="352231" y="1125273"/>
                </a:cubicBezTo>
                <a:cubicBezTo>
                  <a:pt x="359483" y="1065190"/>
                  <a:pt x="385382" y="1005106"/>
                  <a:pt x="398850" y="945022"/>
                </a:cubicBezTo>
                <a:cubicBezTo>
                  <a:pt x="406101" y="899442"/>
                  <a:pt x="425785" y="852825"/>
                  <a:pt x="445468" y="806208"/>
                </a:cubicBezTo>
                <a:cubicBezTo>
                  <a:pt x="451684" y="785490"/>
                  <a:pt x="478620" y="765807"/>
                  <a:pt x="485871" y="738873"/>
                </a:cubicBezTo>
                <a:cubicBezTo>
                  <a:pt x="485871" y="732658"/>
                  <a:pt x="485871" y="726442"/>
                  <a:pt x="492087" y="726442"/>
                </a:cubicBezTo>
                <a:cubicBezTo>
                  <a:pt x="492087" y="705724"/>
                  <a:pt x="485871" y="679826"/>
                  <a:pt x="505555" y="679826"/>
                </a:cubicBezTo>
                <a:cubicBezTo>
                  <a:pt x="525238" y="666359"/>
                  <a:pt x="552174" y="652891"/>
                  <a:pt x="585325" y="666359"/>
                </a:cubicBezTo>
                <a:cubicBezTo>
                  <a:pt x="618476" y="672574"/>
                  <a:pt x="651627" y="666359"/>
                  <a:pt x="684778" y="652891"/>
                </a:cubicBezTo>
                <a:cubicBezTo>
                  <a:pt x="725181" y="633209"/>
                  <a:pt x="758332" y="625957"/>
                  <a:pt x="797699" y="633209"/>
                </a:cubicBezTo>
                <a:cubicBezTo>
                  <a:pt x="838102" y="633209"/>
                  <a:pt x="871253" y="633209"/>
                  <a:pt x="904404" y="600059"/>
                </a:cubicBezTo>
                <a:cubicBezTo>
                  <a:pt x="917872" y="579341"/>
                  <a:pt x="951023" y="579341"/>
                  <a:pt x="977958" y="586592"/>
                </a:cubicBezTo>
                <a:cubicBezTo>
                  <a:pt x="991426" y="592808"/>
                  <a:pt x="1003857" y="600059"/>
                  <a:pt x="1017325" y="606275"/>
                </a:cubicBezTo>
                <a:cubicBezTo>
                  <a:pt x="1044260" y="633209"/>
                  <a:pt x="1071195" y="633209"/>
                  <a:pt x="1104347" y="639424"/>
                </a:cubicBezTo>
                <a:cubicBezTo>
                  <a:pt x="1137498" y="646676"/>
                  <a:pt x="1163397" y="652891"/>
                  <a:pt x="1190332" y="659107"/>
                </a:cubicBezTo>
                <a:cubicBezTo>
                  <a:pt x="1217268" y="659107"/>
                  <a:pt x="1236951" y="659107"/>
                  <a:pt x="1256635" y="652891"/>
                </a:cubicBezTo>
                <a:cubicBezTo>
                  <a:pt x="1276318" y="646676"/>
                  <a:pt x="1297037" y="646676"/>
                  <a:pt x="1310505" y="666359"/>
                </a:cubicBezTo>
                <a:cubicBezTo>
                  <a:pt x="1330189" y="679826"/>
                  <a:pt x="1349872" y="686041"/>
                  <a:pt x="1376807" y="692257"/>
                </a:cubicBezTo>
                <a:cubicBezTo>
                  <a:pt x="1416174" y="699508"/>
                  <a:pt x="1456577" y="712975"/>
                  <a:pt x="1495944" y="719191"/>
                </a:cubicBezTo>
                <a:cubicBezTo>
                  <a:pt x="1515628" y="726442"/>
                  <a:pt x="1536347" y="732658"/>
                  <a:pt x="1556030" y="726442"/>
                </a:cubicBezTo>
                <a:cubicBezTo>
                  <a:pt x="1569498" y="726442"/>
                  <a:pt x="1582966" y="726442"/>
                  <a:pt x="1589182" y="732658"/>
                </a:cubicBezTo>
                <a:cubicBezTo>
                  <a:pt x="1635800" y="765807"/>
                  <a:pt x="1695887" y="785490"/>
                  <a:pt x="1735254" y="832106"/>
                </a:cubicBezTo>
                <a:cubicBezTo>
                  <a:pt x="1768405" y="878723"/>
                  <a:pt x="1822275" y="899442"/>
                  <a:pt x="1875110" y="925340"/>
                </a:cubicBezTo>
                <a:cubicBezTo>
                  <a:pt x="1941412" y="952274"/>
                  <a:pt x="2001499" y="991639"/>
                  <a:pt x="2055369" y="1038256"/>
                </a:cubicBezTo>
                <a:cubicBezTo>
                  <a:pt x="2094736" y="1071405"/>
                  <a:pt x="2135139" y="1118022"/>
                  <a:pt x="2121671" y="1178105"/>
                </a:cubicBezTo>
                <a:cubicBezTo>
                  <a:pt x="2121671" y="1191572"/>
                  <a:pt x="2121671" y="1205039"/>
                  <a:pt x="2127887" y="1211255"/>
                </a:cubicBezTo>
                <a:cubicBezTo>
                  <a:pt x="2127887" y="1230937"/>
                  <a:pt x="2135139" y="1251656"/>
                  <a:pt x="2127887" y="1265123"/>
                </a:cubicBezTo>
                <a:cubicBezTo>
                  <a:pt x="2114420" y="1331422"/>
                  <a:pt x="2121671" y="1390470"/>
                  <a:pt x="2121671" y="1457805"/>
                </a:cubicBezTo>
                <a:cubicBezTo>
                  <a:pt x="2121671" y="1504422"/>
                  <a:pt x="2114420" y="1550002"/>
                  <a:pt x="2094736" y="1590403"/>
                </a:cubicBezTo>
                <a:cubicBezTo>
                  <a:pt x="2094736" y="1596619"/>
                  <a:pt x="2088520" y="1596619"/>
                  <a:pt x="2088520" y="1603870"/>
                </a:cubicBezTo>
                <a:cubicBezTo>
                  <a:pt x="2075053" y="1683637"/>
                  <a:pt x="2041902" y="1749936"/>
                  <a:pt x="2041902" y="1835918"/>
                </a:cubicBezTo>
                <a:cubicBezTo>
                  <a:pt x="2041902" y="1882534"/>
                  <a:pt x="2028434" y="1936402"/>
                  <a:pt x="2021182" y="1983019"/>
                </a:cubicBezTo>
                <a:cubicBezTo>
                  <a:pt x="2001499" y="2109402"/>
                  <a:pt x="1981815" y="2228533"/>
                  <a:pt x="1968347" y="2348700"/>
                </a:cubicBezTo>
                <a:cubicBezTo>
                  <a:pt x="1968347" y="2414999"/>
                  <a:pt x="1962132" y="2475083"/>
                  <a:pt x="1948664" y="2541382"/>
                </a:cubicBezTo>
                <a:cubicBezTo>
                  <a:pt x="1948664" y="2547598"/>
                  <a:pt x="1948664" y="2547598"/>
                  <a:pt x="1948664" y="2554849"/>
                </a:cubicBezTo>
                <a:cubicBezTo>
                  <a:pt x="1948664" y="2667765"/>
                  <a:pt x="1928980" y="2780681"/>
                  <a:pt x="1915513" y="2899812"/>
                </a:cubicBezTo>
                <a:cubicBezTo>
                  <a:pt x="1902045" y="3006512"/>
                  <a:pt x="1882362" y="3113213"/>
                  <a:pt x="1861642" y="3219913"/>
                </a:cubicBezTo>
                <a:cubicBezTo>
                  <a:pt x="1855427" y="3245811"/>
                  <a:pt x="1841959" y="3265494"/>
                  <a:pt x="1835743" y="3292428"/>
                </a:cubicBezTo>
                <a:cubicBezTo>
                  <a:pt x="1828491" y="3372194"/>
                  <a:pt x="1808808" y="3459212"/>
                  <a:pt x="1808808" y="3545193"/>
                </a:cubicBezTo>
                <a:cubicBezTo>
                  <a:pt x="1808808" y="3572127"/>
                  <a:pt x="1802592" y="3605277"/>
                  <a:pt x="1795340" y="3632211"/>
                </a:cubicBezTo>
                <a:cubicBezTo>
                  <a:pt x="1795340" y="3658109"/>
                  <a:pt x="1808808" y="3685043"/>
                  <a:pt x="1795340" y="3711977"/>
                </a:cubicBezTo>
                <a:cubicBezTo>
                  <a:pt x="1789124" y="3731660"/>
                  <a:pt x="1789124" y="3757558"/>
                  <a:pt x="1789124" y="3784492"/>
                </a:cubicBezTo>
                <a:cubicBezTo>
                  <a:pt x="1781872" y="3797959"/>
                  <a:pt x="1789124" y="3804175"/>
                  <a:pt x="1781872" y="3811426"/>
                </a:cubicBezTo>
                <a:cubicBezTo>
                  <a:pt x="1742505" y="3877725"/>
                  <a:pt x="1742505" y="3951276"/>
                  <a:pt x="1729038" y="4023791"/>
                </a:cubicBezTo>
                <a:cubicBezTo>
                  <a:pt x="1729038" y="4056940"/>
                  <a:pt x="1721786" y="4097341"/>
                  <a:pt x="1702103" y="4136706"/>
                </a:cubicBezTo>
                <a:cubicBezTo>
                  <a:pt x="1682419" y="4169856"/>
                  <a:pt x="1688635" y="4210257"/>
                  <a:pt x="1688635" y="4243407"/>
                </a:cubicBezTo>
                <a:cubicBezTo>
                  <a:pt x="1682419" y="4270341"/>
                  <a:pt x="1682419" y="4296239"/>
                  <a:pt x="1676203" y="4316957"/>
                </a:cubicBezTo>
                <a:cubicBezTo>
                  <a:pt x="1662736" y="4389472"/>
                  <a:pt x="1662736" y="4463023"/>
                  <a:pt x="1655484" y="4535538"/>
                </a:cubicBezTo>
                <a:cubicBezTo>
                  <a:pt x="1655484" y="4628771"/>
                  <a:pt x="1649268" y="4715788"/>
                  <a:pt x="1622333" y="4801770"/>
                </a:cubicBezTo>
                <a:cubicBezTo>
                  <a:pt x="1616117" y="4795555"/>
                  <a:pt x="1616117" y="4788303"/>
                  <a:pt x="1616117" y="4788303"/>
                </a:cubicBezTo>
                <a:cubicBezTo>
                  <a:pt x="1608865" y="4782088"/>
                  <a:pt x="1608865" y="4788303"/>
                  <a:pt x="1608865" y="4788303"/>
                </a:cubicBezTo>
                <a:cubicBezTo>
                  <a:pt x="1602649" y="4821453"/>
                  <a:pt x="1595398" y="4861854"/>
                  <a:pt x="1602649" y="4895003"/>
                </a:cubicBezTo>
                <a:cubicBezTo>
                  <a:pt x="1616117" y="4961303"/>
                  <a:pt x="1595398" y="5027602"/>
                  <a:pt x="1602649" y="5094937"/>
                </a:cubicBezTo>
                <a:cubicBezTo>
                  <a:pt x="1602649" y="5101152"/>
                  <a:pt x="1602649" y="5114619"/>
                  <a:pt x="1595398" y="5114619"/>
                </a:cubicBezTo>
                <a:cubicBezTo>
                  <a:pt x="1562246" y="5134302"/>
                  <a:pt x="1582966" y="5167452"/>
                  <a:pt x="1575714" y="5187134"/>
                </a:cubicBezTo>
                <a:cubicBezTo>
                  <a:pt x="1569498" y="5233751"/>
                  <a:pt x="1582966" y="5287619"/>
                  <a:pt x="1569498" y="5334236"/>
                </a:cubicBezTo>
                <a:cubicBezTo>
                  <a:pt x="1562246" y="5353918"/>
                  <a:pt x="1569498" y="5373600"/>
                  <a:pt x="1569498" y="5400534"/>
                </a:cubicBezTo>
                <a:cubicBezTo>
                  <a:pt x="1575714" y="5360134"/>
                  <a:pt x="1602649" y="5326984"/>
                  <a:pt x="1602649" y="5287619"/>
                </a:cubicBezTo>
                <a:cubicBezTo>
                  <a:pt x="1616117" y="5307301"/>
                  <a:pt x="1616117" y="5334236"/>
                  <a:pt x="1616117" y="5353918"/>
                </a:cubicBezTo>
                <a:cubicBezTo>
                  <a:pt x="1608865" y="5373600"/>
                  <a:pt x="1608865" y="5387068"/>
                  <a:pt x="1616117" y="5406750"/>
                </a:cubicBezTo>
                <a:cubicBezTo>
                  <a:pt x="1616117" y="5439900"/>
                  <a:pt x="1622333" y="5473049"/>
                  <a:pt x="1608865" y="5506199"/>
                </a:cubicBezTo>
                <a:cubicBezTo>
                  <a:pt x="1608865" y="5519666"/>
                  <a:pt x="1608865" y="5526918"/>
                  <a:pt x="1616117" y="5533133"/>
                </a:cubicBezTo>
                <a:cubicBezTo>
                  <a:pt x="1622333" y="5546600"/>
                  <a:pt x="1622333" y="5566282"/>
                  <a:pt x="1622333" y="5579750"/>
                </a:cubicBezTo>
                <a:cubicBezTo>
                  <a:pt x="1622333" y="5646048"/>
                  <a:pt x="1629585" y="5713384"/>
                  <a:pt x="1642016" y="5779683"/>
                </a:cubicBezTo>
                <a:cubicBezTo>
                  <a:pt x="1649268" y="5839766"/>
                  <a:pt x="1649268" y="5906066"/>
                  <a:pt x="1662736" y="5972365"/>
                </a:cubicBezTo>
                <a:cubicBezTo>
                  <a:pt x="1668952" y="6005514"/>
                  <a:pt x="1662736" y="6038664"/>
                  <a:pt x="1655484" y="6071814"/>
                </a:cubicBezTo>
                <a:cubicBezTo>
                  <a:pt x="1642016" y="6112215"/>
                  <a:pt x="1655484" y="6145364"/>
                  <a:pt x="1655484" y="6184730"/>
                </a:cubicBezTo>
                <a:cubicBezTo>
                  <a:pt x="1655484" y="6191981"/>
                  <a:pt x="1662736" y="6198196"/>
                  <a:pt x="1668952" y="6191981"/>
                </a:cubicBezTo>
                <a:cubicBezTo>
                  <a:pt x="1682419" y="6184730"/>
                  <a:pt x="1682419" y="6191981"/>
                  <a:pt x="1682419" y="6198196"/>
                </a:cubicBezTo>
                <a:cubicBezTo>
                  <a:pt x="1688635" y="6231346"/>
                  <a:pt x="1695887" y="6271747"/>
                  <a:pt x="1682419" y="6304897"/>
                </a:cubicBezTo>
                <a:cubicBezTo>
                  <a:pt x="1676203" y="6318364"/>
                  <a:pt x="1668952" y="6330795"/>
                  <a:pt x="1695887" y="6338046"/>
                </a:cubicBezTo>
                <a:cubicBezTo>
                  <a:pt x="1702103" y="6338046"/>
                  <a:pt x="1702103" y="6344262"/>
                  <a:pt x="1695887" y="6351514"/>
                </a:cubicBezTo>
                <a:cubicBezTo>
                  <a:pt x="1682419" y="6384663"/>
                  <a:pt x="1688635" y="6410561"/>
                  <a:pt x="1702103" y="6437495"/>
                </a:cubicBezTo>
                <a:cubicBezTo>
                  <a:pt x="1721786" y="6464429"/>
                  <a:pt x="1721786" y="6497579"/>
                  <a:pt x="1715570" y="6523477"/>
                </a:cubicBezTo>
                <a:cubicBezTo>
                  <a:pt x="1715570" y="6536944"/>
                  <a:pt x="1715570" y="6557662"/>
                  <a:pt x="1715570" y="6570094"/>
                </a:cubicBezTo>
                <a:cubicBezTo>
                  <a:pt x="1721786" y="6643644"/>
                  <a:pt x="1735254" y="6717195"/>
                  <a:pt x="1742505" y="6789710"/>
                </a:cubicBezTo>
                <a:cubicBezTo>
                  <a:pt x="1742505" y="6810428"/>
                  <a:pt x="1748721" y="6822859"/>
                  <a:pt x="1755973" y="6836326"/>
                </a:cubicBezTo>
                <a:cubicBezTo>
                  <a:pt x="1768405" y="6830110"/>
                  <a:pt x="1775657" y="6822859"/>
                  <a:pt x="1781872" y="6810428"/>
                </a:cubicBezTo>
                <a:cubicBezTo>
                  <a:pt x="1921729" y="6563878"/>
                  <a:pt x="2048117" y="6311112"/>
                  <a:pt x="2187973" y="6065598"/>
                </a:cubicBezTo>
                <a:cubicBezTo>
                  <a:pt x="2260492" y="5925748"/>
                  <a:pt x="2327830" y="5779683"/>
                  <a:pt x="2407600" y="5639833"/>
                </a:cubicBezTo>
                <a:cubicBezTo>
                  <a:pt x="2433499" y="5606684"/>
                  <a:pt x="2446966" y="5566282"/>
                  <a:pt x="2466650" y="5526918"/>
                </a:cubicBezTo>
                <a:cubicBezTo>
                  <a:pt x="2499801" y="5466834"/>
                  <a:pt x="2533988" y="5406750"/>
                  <a:pt x="2567139" y="5340451"/>
                </a:cubicBezTo>
                <a:cubicBezTo>
                  <a:pt x="2600290" y="5274152"/>
                  <a:pt x="2626190" y="5207853"/>
                  <a:pt x="2659341" y="5134302"/>
                </a:cubicBezTo>
                <a:cubicBezTo>
                  <a:pt x="2699744" y="5060751"/>
                  <a:pt x="2732895" y="4988237"/>
                  <a:pt x="2773298" y="4914686"/>
                </a:cubicBezTo>
                <a:cubicBezTo>
                  <a:pt x="2792981" y="4881536"/>
                  <a:pt x="2806449" y="4848387"/>
                  <a:pt x="2819916" y="4815237"/>
                </a:cubicBezTo>
                <a:cubicBezTo>
                  <a:pt x="2878967" y="4675387"/>
                  <a:pt x="2946305" y="4535538"/>
                  <a:pt x="3005356" y="4389472"/>
                </a:cubicBezTo>
                <a:cubicBezTo>
                  <a:pt x="3065442" y="4256874"/>
                  <a:pt x="3119312" y="4123239"/>
                  <a:pt x="3178363" y="3990641"/>
                </a:cubicBezTo>
                <a:cubicBezTo>
                  <a:pt x="3191831" y="3957491"/>
                  <a:pt x="3211514" y="3917090"/>
                  <a:pt x="3232233" y="3883941"/>
                </a:cubicBezTo>
                <a:cubicBezTo>
                  <a:pt x="3258133" y="3850791"/>
                  <a:pt x="3265385" y="3804175"/>
                  <a:pt x="3278852" y="3771025"/>
                </a:cubicBezTo>
                <a:cubicBezTo>
                  <a:pt x="3304751" y="3718193"/>
                  <a:pt x="3331687" y="3677792"/>
                  <a:pt x="3358622" y="3632211"/>
                </a:cubicBezTo>
                <a:cubicBezTo>
                  <a:pt x="3371054" y="3598025"/>
                  <a:pt x="3371054" y="3564876"/>
                  <a:pt x="3391773" y="3531726"/>
                </a:cubicBezTo>
                <a:cubicBezTo>
                  <a:pt x="3404205" y="3505828"/>
                  <a:pt x="3417672" y="3478894"/>
                  <a:pt x="3431140" y="3445745"/>
                </a:cubicBezTo>
                <a:cubicBezTo>
                  <a:pt x="3444608" y="3426062"/>
                  <a:pt x="3450824" y="3405343"/>
                  <a:pt x="3450824" y="3385661"/>
                </a:cubicBezTo>
                <a:cubicBezTo>
                  <a:pt x="3450824" y="3278961"/>
                  <a:pt x="3471543" y="3179512"/>
                  <a:pt x="3483975" y="3072812"/>
                </a:cubicBezTo>
                <a:cubicBezTo>
                  <a:pt x="3491226" y="3019979"/>
                  <a:pt x="3491226" y="2973363"/>
                  <a:pt x="3491226" y="2920531"/>
                </a:cubicBezTo>
                <a:cubicBezTo>
                  <a:pt x="3491226" y="2899812"/>
                  <a:pt x="3477759" y="2880130"/>
                  <a:pt x="3477759" y="2860447"/>
                </a:cubicBezTo>
                <a:cubicBezTo>
                  <a:pt x="3483975" y="2820046"/>
                  <a:pt x="3491226" y="2786896"/>
                  <a:pt x="3491226" y="2753747"/>
                </a:cubicBezTo>
                <a:cubicBezTo>
                  <a:pt x="3497442" y="2681232"/>
                  <a:pt x="3510910" y="2601466"/>
                  <a:pt x="3517126" y="2527915"/>
                </a:cubicBezTo>
                <a:cubicBezTo>
                  <a:pt x="3530593" y="2467832"/>
                  <a:pt x="3530593" y="2401532"/>
                  <a:pt x="3551313" y="2335233"/>
                </a:cubicBezTo>
                <a:cubicBezTo>
                  <a:pt x="3557529" y="2315551"/>
                  <a:pt x="3551313" y="2302084"/>
                  <a:pt x="3557529" y="2282401"/>
                </a:cubicBezTo>
                <a:cubicBezTo>
                  <a:pt x="3577212" y="2148767"/>
                  <a:pt x="3577212" y="2008917"/>
                  <a:pt x="3604147" y="1876319"/>
                </a:cubicBezTo>
                <a:cubicBezTo>
                  <a:pt x="3637299" y="1676385"/>
                  <a:pt x="3664234" y="1477488"/>
                  <a:pt x="3710853" y="1277554"/>
                </a:cubicBezTo>
                <a:cubicBezTo>
                  <a:pt x="3750220" y="1111806"/>
                  <a:pt x="3796838" y="945022"/>
                  <a:pt x="3870392" y="785490"/>
                </a:cubicBezTo>
                <a:cubicBezTo>
                  <a:pt x="3876608" y="773059"/>
                  <a:pt x="3883860" y="759592"/>
                  <a:pt x="3883860" y="746125"/>
                </a:cubicBezTo>
                <a:cubicBezTo>
                  <a:pt x="3890076" y="712975"/>
                  <a:pt x="3896292" y="686041"/>
                  <a:pt x="3936695" y="679826"/>
                </a:cubicBezTo>
                <a:cubicBezTo>
                  <a:pt x="3950162" y="652891"/>
                  <a:pt x="3976061" y="652891"/>
                  <a:pt x="3996781" y="652891"/>
                </a:cubicBezTo>
                <a:cubicBezTo>
                  <a:pt x="4002997" y="652891"/>
                  <a:pt x="4002997" y="646676"/>
                  <a:pt x="4010249" y="646676"/>
                </a:cubicBezTo>
                <a:cubicBezTo>
                  <a:pt x="4022680" y="612490"/>
                  <a:pt x="4055831" y="606275"/>
                  <a:pt x="4082767" y="579341"/>
                </a:cubicBezTo>
                <a:cubicBezTo>
                  <a:pt x="4102450" y="559658"/>
                  <a:pt x="4129385" y="539976"/>
                  <a:pt x="4162536" y="526509"/>
                </a:cubicBezTo>
                <a:cubicBezTo>
                  <a:pt x="4209155" y="513042"/>
                  <a:pt x="4228839" y="473676"/>
                  <a:pt x="4222623" y="427060"/>
                </a:cubicBezTo>
                <a:cubicBezTo>
                  <a:pt x="4222623" y="419808"/>
                  <a:pt x="4222623" y="413593"/>
                  <a:pt x="4228839" y="413593"/>
                </a:cubicBezTo>
                <a:cubicBezTo>
                  <a:pt x="4249558" y="406341"/>
                  <a:pt x="4263026" y="386659"/>
                  <a:pt x="4275458" y="386659"/>
                </a:cubicBezTo>
                <a:cubicBezTo>
                  <a:pt x="4315861" y="373192"/>
                  <a:pt x="4349012" y="366976"/>
                  <a:pt x="4395630" y="366976"/>
                </a:cubicBezTo>
                <a:cubicBezTo>
                  <a:pt x="4502336" y="373192"/>
                  <a:pt x="4608005" y="380443"/>
                  <a:pt x="4714710" y="380443"/>
                </a:cubicBezTo>
                <a:cubicBezTo>
                  <a:pt x="4787228" y="380443"/>
                  <a:pt x="4866998" y="380443"/>
                  <a:pt x="4940552" y="393910"/>
                </a:cubicBezTo>
                <a:cubicBezTo>
                  <a:pt x="5000638" y="406341"/>
                  <a:pt x="5066940" y="406341"/>
                  <a:pt x="5127027" y="427060"/>
                </a:cubicBezTo>
                <a:cubicBezTo>
                  <a:pt x="5187113" y="446742"/>
                  <a:pt x="5253415" y="460209"/>
                  <a:pt x="5306250" y="499575"/>
                </a:cubicBezTo>
                <a:cubicBezTo>
                  <a:pt x="5306250" y="499575"/>
                  <a:pt x="5313502" y="506826"/>
                  <a:pt x="5319718" y="506826"/>
                </a:cubicBezTo>
                <a:cubicBezTo>
                  <a:pt x="5393272" y="526509"/>
                  <a:pt x="5446106" y="579341"/>
                  <a:pt x="5512408" y="619742"/>
                </a:cubicBezTo>
                <a:cubicBezTo>
                  <a:pt x="5559027" y="646676"/>
                  <a:pt x="5599430" y="686041"/>
                  <a:pt x="5646049" y="719191"/>
                </a:cubicBezTo>
                <a:cubicBezTo>
                  <a:pt x="5671948" y="732658"/>
                  <a:pt x="5691632" y="765807"/>
                  <a:pt x="5691632" y="798957"/>
                </a:cubicBezTo>
                <a:cubicBezTo>
                  <a:pt x="5698883" y="865256"/>
                  <a:pt x="5725819" y="919124"/>
                  <a:pt x="5758970" y="971956"/>
                </a:cubicBezTo>
                <a:cubicBezTo>
                  <a:pt x="5765186" y="991639"/>
                  <a:pt x="5771401" y="1012357"/>
                  <a:pt x="5765186" y="1038256"/>
                </a:cubicBezTo>
                <a:cubicBezTo>
                  <a:pt x="5738250" y="1118022"/>
                  <a:pt x="5732035" y="1197788"/>
                  <a:pt x="5718567" y="1277554"/>
                </a:cubicBezTo>
                <a:cubicBezTo>
                  <a:pt x="5712351" y="1351105"/>
                  <a:pt x="5712351" y="1424655"/>
                  <a:pt x="5705099" y="1497170"/>
                </a:cubicBezTo>
                <a:cubicBezTo>
                  <a:pt x="5705099" y="1557254"/>
                  <a:pt x="5685416" y="1610086"/>
                  <a:pt x="5671948" y="1663954"/>
                </a:cubicBezTo>
                <a:cubicBezTo>
                  <a:pt x="5652265" y="1763403"/>
                  <a:pt x="5619114" y="1862852"/>
                  <a:pt x="5605646" y="1962300"/>
                </a:cubicBezTo>
                <a:cubicBezTo>
                  <a:pt x="5599430" y="1983019"/>
                  <a:pt x="5599430" y="2002701"/>
                  <a:pt x="5592178" y="2029635"/>
                </a:cubicBezTo>
                <a:cubicBezTo>
                  <a:pt x="5578711" y="2055534"/>
                  <a:pt x="5572495" y="2088683"/>
                  <a:pt x="5566279" y="2122869"/>
                </a:cubicBezTo>
                <a:cubicBezTo>
                  <a:pt x="5559027" y="2181916"/>
                  <a:pt x="5545560" y="2242000"/>
                  <a:pt x="5532092" y="2302084"/>
                </a:cubicBezTo>
                <a:cubicBezTo>
                  <a:pt x="5519660" y="2354916"/>
                  <a:pt x="5512408" y="2414999"/>
                  <a:pt x="5506193" y="2467832"/>
                </a:cubicBezTo>
                <a:cubicBezTo>
                  <a:pt x="5486509" y="2574532"/>
                  <a:pt x="5465790" y="2681232"/>
                  <a:pt x="5446106" y="2786896"/>
                </a:cubicBezTo>
                <a:cubicBezTo>
                  <a:pt x="5432639" y="2853196"/>
                  <a:pt x="5426423" y="2926746"/>
                  <a:pt x="5412955" y="3000297"/>
                </a:cubicBezTo>
                <a:cubicBezTo>
                  <a:pt x="5412955" y="3026195"/>
                  <a:pt x="5406739" y="3053129"/>
                  <a:pt x="5386020" y="3080063"/>
                </a:cubicBezTo>
                <a:cubicBezTo>
                  <a:pt x="5372552" y="3093530"/>
                  <a:pt x="5360120" y="3119428"/>
                  <a:pt x="5386020" y="3146362"/>
                </a:cubicBezTo>
                <a:cubicBezTo>
                  <a:pt x="5399487" y="3152578"/>
                  <a:pt x="5393272" y="3185727"/>
                  <a:pt x="5386020" y="3199194"/>
                </a:cubicBezTo>
                <a:cubicBezTo>
                  <a:pt x="5360120" y="3239596"/>
                  <a:pt x="5366336" y="3292428"/>
                  <a:pt x="5319718" y="3319362"/>
                </a:cubicBezTo>
                <a:cubicBezTo>
                  <a:pt x="5313502" y="3325577"/>
                  <a:pt x="5306250" y="3346296"/>
                  <a:pt x="5306250" y="3358727"/>
                </a:cubicBezTo>
                <a:cubicBezTo>
                  <a:pt x="5300034" y="3391876"/>
                  <a:pt x="5300034" y="3426062"/>
                  <a:pt x="5292782" y="3459212"/>
                </a:cubicBezTo>
                <a:cubicBezTo>
                  <a:pt x="5292782" y="3465427"/>
                  <a:pt x="5300034" y="3472679"/>
                  <a:pt x="5292782" y="3478894"/>
                </a:cubicBezTo>
                <a:cubicBezTo>
                  <a:pt x="5273099" y="3498577"/>
                  <a:pt x="5280351" y="3518259"/>
                  <a:pt x="5280351" y="3538978"/>
                </a:cubicBezTo>
                <a:cubicBezTo>
                  <a:pt x="5286566" y="3558660"/>
                  <a:pt x="5280351" y="3572127"/>
                  <a:pt x="5259631" y="3585594"/>
                </a:cubicBezTo>
                <a:cubicBezTo>
                  <a:pt x="5253415" y="3578343"/>
                  <a:pt x="5259631" y="3564876"/>
                  <a:pt x="5259631" y="3558660"/>
                </a:cubicBezTo>
                <a:cubicBezTo>
                  <a:pt x="5259631" y="3552445"/>
                  <a:pt x="5266883" y="3545193"/>
                  <a:pt x="5259631" y="3538978"/>
                </a:cubicBezTo>
                <a:cubicBezTo>
                  <a:pt x="5246164" y="3505828"/>
                  <a:pt x="5253415" y="3478894"/>
                  <a:pt x="5259631" y="3451960"/>
                </a:cubicBezTo>
                <a:cubicBezTo>
                  <a:pt x="5259631" y="3418810"/>
                  <a:pt x="5259631" y="3385661"/>
                  <a:pt x="5266883" y="3346296"/>
                </a:cubicBezTo>
                <a:cubicBezTo>
                  <a:pt x="5266883" y="3339044"/>
                  <a:pt x="5266883" y="3332829"/>
                  <a:pt x="5253415" y="3325577"/>
                </a:cubicBezTo>
                <a:cubicBezTo>
                  <a:pt x="5239948" y="3332829"/>
                  <a:pt x="5239948" y="3346296"/>
                  <a:pt x="5239948" y="3358727"/>
                </a:cubicBezTo>
                <a:cubicBezTo>
                  <a:pt x="5233732" y="3405343"/>
                  <a:pt x="5239948" y="3451960"/>
                  <a:pt x="5233732" y="3498577"/>
                </a:cubicBezTo>
                <a:cubicBezTo>
                  <a:pt x="5220264" y="3572127"/>
                  <a:pt x="5226480" y="3644642"/>
                  <a:pt x="5220264" y="3718193"/>
                </a:cubicBezTo>
                <a:cubicBezTo>
                  <a:pt x="5213012" y="3784492"/>
                  <a:pt x="5213012" y="3844576"/>
                  <a:pt x="5206797" y="3910875"/>
                </a:cubicBezTo>
                <a:cubicBezTo>
                  <a:pt x="5206797" y="3937809"/>
                  <a:pt x="5200581" y="3963707"/>
                  <a:pt x="5206797" y="3990641"/>
                </a:cubicBezTo>
                <a:cubicBezTo>
                  <a:pt x="5206797" y="3996857"/>
                  <a:pt x="5213012" y="4004108"/>
                  <a:pt x="5206797" y="4010324"/>
                </a:cubicBezTo>
                <a:cubicBezTo>
                  <a:pt x="5200581" y="4056940"/>
                  <a:pt x="5206797" y="4097341"/>
                  <a:pt x="5200581" y="4143958"/>
                </a:cubicBezTo>
                <a:cubicBezTo>
                  <a:pt x="5187113" y="4196790"/>
                  <a:pt x="5206797" y="4243407"/>
                  <a:pt x="5200581" y="4296239"/>
                </a:cubicBezTo>
                <a:cubicBezTo>
                  <a:pt x="5193329" y="4336640"/>
                  <a:pt x="5200581" y="4383257"/>
                  <a:pt x="5193329" y="4422622"/>
                </a:cubicBezTo>
                <a:cubicBezTo>
                  <a:pt x="5179861" y="4469238"/>
                  <a:pt x="5193329" y="4509639"/>
                  <a:pt x="5193329" y="4556256"/>
                </a:cubicBezTo>
                <a:cubicBezTo>
                  <a:pt x="5193329" y="4589406"/>
                  <a:pt x="5187113" y="4622555"/>
                  <a:pt x="5187113" y="4661920"/>
                </a:cubicBezTo>
                <a:cubicBezTo>
                  <a:pt x="5187113" y="4675387"/>
                  <a:pt x="5179861" y="4682639"/>
                  <a:pt x="5173645" y="4688854"/>
                </a:cubicBezTo>
                <a:cubicBezTo>
                  <a:pt x="5166394" y="4708537"/>
                  <a:pt x="5160178" y="4722004"/>
                  <a:pt x="5166394" y="4735471"/>
                </a:cubicBezTo>
                <a:cubicBezTo>
                  <a:pt x="5187113" y="4741687"/>
                  <a:pt x="5173645" y="4715788"/>
                  <a:pt x="5193329" y="4715788"/>
                </a:cubicBezTo>
                <a:cubicBezTo>
                  <a:pt x="5193329" y="4729255"/>
                  <a:pt x="5200581" y="4748938"/>
                  <a:pt x="5200581" y="4762405"/>
                </a:cubicBezTo>
                <a:cubicBezTo>
                  <a:pt x="5200581" y="4848387"/>
                  <a:pt x="5206797" y="4928153"/>
                  <a:pt x="5213012" y="5015171"/>
                </a:cubicBezTo>
                <a:cubicBezTo>
                  <a:pt x="5213012" y="5068003"/>
                  <a:pt x="5200581" y="5120835"/>
                  <a:pt x="5206797" y="5174703"/>
                </a:cubicBezTo>
                <a:cubicBezTo>
                  <a:pt x="5206797" y="5180919"/>
                  <a:pt x="5200581" y="5194386"/>
                  <a:pt x="5213012" y="5207853"/>
                </a:cubicBezTo>
                <a:cubicBezTo>
                  <a:pt x="5220264" y="5214068"/>
                  <a:pt x="5213012" y="5227535"/>
                  <a:pt x="5206797" y="5241002"/>
                </a:cubicBezTo>
                <a:cubicBezTo>
                  <a:pt x="5200581" y="5260685"/>
                  <a:pt x="5193329" y="5287619"/>
                  <a:pt x="5213012" y="5313517"/>
                </a:cubicBezTo>
                <a:cubicBezTo>
                  <a:pt x="5226480" y="5326984"/>
                  <a:pt x="5226480" y="5353918"/>
                  <a:pt x="5226480" y="5367385"/>
                </a:cubicBezTo>
                <a:cubicBezTo>
                  <a:pt x="5220264" y="5400534"/>
                  <a:pt x="5239948" y="5433684"/>
                  <a:pt x="5213012" y="5459582"/>
                </a:cubicBezTo>
                <a:cubicBezTo>
                  <a:pt x="5213012" y="5466834"/>
                  <a:pt x="5213012" y="5486516"/>
                  <a:pt x="5220264" y="5493768"/>
                </a:cubicBezTo>
                <a:cubicBezTo>
                  <a:pt x="5246164" y="5526918"/>
                  <a:pt x="5226480" y="5560067"/>
                  <a:pt x="5226480" y="5593216"/>
                </a:cubicBezTo>
                <a:cubicBezTo>
                  <a:pt x="5220264" y="5626366"/>
                  <a:pt x="5213012" y="5666767"/>
                  <a:pt x="5226480" y="5706132"/>
                </a:cubicBezTo>
                <a:cubicBezTo>
                  <a:pt x="5239948" y="5733066"/>
                  <a:pt x="5226480" y="5752749"/>
                  <a:pt x="5226480" y="5779683"/>
                </a:cubicBezTo>
                <a:cubicBezTo>
                  <a:pt x="5226480" y="5793150"/>
                  <a:pt x="5220264" y="5799366"/>
                  <a:pt x="5206797" y="5799366"/>
                </a:cubicBezTo>
                <a:cubicBezTo>
                  <a:pt x="5200581" y="5805581"/>
                  <a:pt x="5200581" y="5819048"/>
                  <a:pt x="5213012" y="5819048"/>
                </a:cubicBezTo>
                <a:cubicBezTo>
                  <a:pt x="5239948" y="5826300"/>
                  <a:pt x="5226480" y="5845982"/>
                  <a:pt x="5226480" y="5859449"/>
                </a:cubicBezTo>
                <a:cubicBezTo>
                  <a:pt x="5226480" y="5879132"/>
                  <a:pt x="5206797" y="5892598"/>
                  <a:pt x="5233732" y="5906066"/>
                </a:cubicBezTo>
                <a:cubicBezTo>
                  <a:pt x="5239948" y="5906066"/>
                  <a:pt x="5239948" y="5919533"/>
                  <a:pt x="5233732" y="5925748"/>
                </a:cubicBezTo>
                <a:cubicBezTo>
                  <a:pt x="5226480" y="5939216"/>
                  <a:pt x="5226480" y="5958898"/>
                  <a:pt x="5226480" y="5978580"/>
                </a:cubicBezTo>
                <a:cubicBezTo>
                  <a:pt x="5226480" y="5999299"/>
                  <a:pt x="5226480" y="6018982"/>
                  <a:pt x="5206797" y="6038664"/>
                </a:cubicBezTo>
                <a:cubicBezTo>
                  <a:pt x="5200581" y="6052131"/>
                  <a:pt x="5206797" y="6071814"/>
                  <a:pt x="5200581" y="6085280"/>
                </a:cubicBezTo>
                <a:cubicBezTo>
                  <a:pt x="5193329" y="6124646"/>
                  <a:pt x="5193329" y="6158832"/>
                  <a:pt x="5200581" y="6198196"/>
                </a:cubicBezTo>
                <a:cubicBezTo>
                  <a:pt x="5200581" y="6231346"/>
                  <a:pt x="5206797" y="6258280"/>
                  <a:pt x="5213012" y="6291430"/>
                </a:cubicBezTo>
                <a:cubicBezTo>
                  <a:pt x="5213012" y="6304897"/>
                  <a:pt x="5220264" y="6318364"/>
                  <a:pt x="5220264" y="6330795"/>
                </a:cubicBezTo>
                <a:cubicBezTo>
                  <a:pt x="5213012" y="6384663"/>
                  <a:pt x="5226480" y="6437495"/>
                  <a:pt x="5239948" y="6490328"/>
                </a:cubicBezTo>
                <a:cubicBezTo>
                  <a:pt x="5246164" y="6517262"/>
                  <a:pt x="5239948" y="6536944"/>
                  <a:pt x="5239948" y="6557662"/>
                </a:cubicBezTo>
                <a:cubicBezTo>
                  <a:pt x="5246164" y="6583560"/>
                  <a:pt x="5233732" y="6603243"/>
                  <a:pt x="5253415" y="6623962"/>
                </a:cubicBezTo>
                <a:cubicBezTo>
                  <a:pt x="5259631" y="6630177"/>
                  <a:pt x="5253415" y="6637428"/>
                  <a:pt x="5253415" y="6643644"/>
                </a:cubicBezTo>
                <a:cubicBezTo>
                  <a:pt x="5239948" y="6663327"/>
                  <a:pt x="5220264" y="6676794"/>
                  <a:pt x="5239948" y="6696476"/>
                </a:cubicBezTo>
                <a:cubicBezTo>
                  <a:pt x="5239948" y="6696476"/>
                  <a:pt x="5239948" y="6709944"/>
                  <a:pt x="5233732" y="6709944"/>
                </a:cubicBezTo>
                <a:cubicBezTo>
                  <a:pt x="5193329" y="6723410"/>
                  <a:pt x="5206797" y="6756560"/>
                  <a:pt x="5206797" y="6789710"/>
                </a:cubicBezTo>
                <a:cubicBezTo>
                  <a:pt x="5206797" y="6796961"/>
                  <a:pt x="5206797" y="6803176"/>
                  <a:pt x="5213012" y="6810428"/>
                </a:cubicBezTo>
                <a:cubicBezTo>
                  <a:pt x="5226480" y="6803176"/>
                  <a:pt x="5220264" y="6789710"/>
                  <a:pt x="5220264" y="6783494"/>
                </a:cubicBezTo>
                <a:cubicBezTo>
                  <a:pt x="5226480" y="6770027"/>
                  <a:pt x="5226480" y="6756560"/>
                  <a:pt x="5239948" y="6770027"/>
                </a:cubicBezTo>
                <a:cubicBezTo>
                  <a:pt x="5246164" y="6776242"/>
                  <a:pt x="5246164" y="6770027"/>
                  <a:pt x="5246164" y="6763812"/>
                </a:cubicBezTo>
                <a:cubicBezTo>
                  <a:pt x="5253415" y="6750344"/>
                  <a:pt x="5266883" y="6743093"/>
                  <a:pt x="5259631" y="6723410"/>
                </a:cubicBezTo>
                <a:cubicBezTo>
                  <a:pt x="5259631" y="6709944"/>
                  <a:pt x="5253415" y="6696476"/>
                  <a:pt x="5266883" y="6676794"/>
                </a:cubicBezTo>
                <a:cubicBezTo>
                  <a:pt x="5286566" y="6723410"/>
                  <a:pt x="5300034" y="6770027"/>
                  <a:pt x="5300034" y="6816644"/>
                </a:cubicBezTo>
                <a:cubicBezTo>
                  <a:pt x="5300034" y="6849793"/>
                  <a:pt x="5319718" y="6876728"/>
                  <a:pt x="5333185" y="6902626"/>
                </a:cubicBezTo>
                <a:cubicBezTo>
                  <a:pt x="5372552" y="6882943"/>
                  <a:pt x="5399487" y="6849793"/>
                  <a:pt x="5432639" y="6816644"/>
                </a:cubicBezTo>
                <a:cubicBezTo>
                  <a:pt x="5559027" y="6676794"/>
                  <a:pt x="5671948" y="6530728"/>
                  <a:pt x="5778653" y="6384663"/>
                </a:cubicBezTo>
                <a:cubicBezTo>
                  <a:pt x="5844955" y="6297646"/>
                  <a:pt x="5905042" y="6211664"/>
                  <a:pt x="5965128" y="6124646"/>
                </a:cubicBezTo>
                <a:cubicBezTo>
                  <a:pt x="6057330" y="5992048"/>
                  <a:pt x="6150567" y="5859449"/>
                  <a:pt x="6237589" y="5713384"/>
                </a:cubicBezTo>
                <a:cubicBezTo>
                  <a:pt x="6323575" y="5560067"/>
                  <a:pt x="6424064" y="5406750"/>
                  <a:pt x="6516265" y="5254469"/>
                </a:cubicBezTo>
                <a:cubicBezTo>
                  <a:pt x="6576351" y="5147769"/>
                  <a:pt x="6636438" y="5048320"/>
                  <a:pt x="6696525" y="4941620"/>
                </a:cubicBezTo>
                <a:cubicBezTo>
                  <a:pt x="6769043" y="4815237"/>
                  <a:pt x="6842597" y="4688854"/>
                  <a:pt x="6908899" y="4556256"/>
                </a:cubicBezTo>
                <a:cubicBezTo>
                  <a:pt x="6975201" y="4422622"/>
                  <a:pt x="7048755" y="4290023"/>
                  <a:pt x="7108841" y="4156389"/>
                </a:cubicBezTo>
                <a:cubicBezTo>
                  <a:pt x="7154424" y="4056940"/>
                  <a:pt x="7201043" y="3963707"/>
                  <a:pt x="7247661" y="3864258"/>
                </a:cubicBezTo>
                <a:cubicBezTo>
                  <a:pt x="7307748" y="3751342"/>
                  <a:pt x="7361619" y="3638427"/>
                  <a:pt x="7414453" y="3525511"/>
                </a:cubicBezTo>
                <a:cubicBezTo>
                  <a:pt x="7467287" y="3405343"/>
                  <a:pt x="7527374" y="3292428"/>
                  <a:pt x="7580209" y="3173296"/>
                </a:cubicBezTo>
                <a:cubicBezTo>
                  <a:pt x="7626827" y="3080063"/>
                  <a:pt x="7667231" y="2986830"/>
                  <a:pt x="7713849" y="2893597"/>
                </a:cubicBezTo>
                <a:cubicBezTo>
                  <a:pt x="7773935" y="2760998"/>
                  <a:pt x="7832986" y="2627364"/>
                  <a:pt x="7893073" y="2488550"/>
                </a:cubicBezTo>
                <a:cubicBezTo>
                  <a:pt x="8025677" y="2189168"/>
                  <a:pt x="8145849" y="1882534"/>
                  <a:pt x="8245303" y="1570721"/>
                </a:cubicBezTo>
                <a:cubicBezTo>
                  <a:pt x="8278454" y="1464021"/>
                  <a:pt x="8305389" y="1351105"/>
                  <a:pt x="8332325" y="1244404"/>
                </a:cubicBezTo>
                <a:cubicBezTo>
                  <a:pt x="8358224" y="1131489"/>
                  <a:pt x="8358224" y="1018573"/>
                  <a:pt x="8365475" y="905657"/>
                </a:cubicBezTo>
                <a:cubicBezTo>
                  <a:pt x="8371691" y="852825"/>
                  <a:pt x="8378943" y="798957"/>
                  <a:pt x="8385159" y="738873"/>
                </a:cubicBezTo>
                <a:cubicBezTo>
                  <a:pt x="8391375" y="705724"/>
                  <a:pt x="8412094" y="672574"/>
                  <a:pt x="8431778" y="639424"/>
                </a:cubicBezTo>
                <a:cubicBezTo>
                  <a:pt x="8437994" y="619742"/>
                  <a:pt x="8445246" y="606275"/>
                  <a:pt x="8445246" y="592808"/>
                </a:cubicBezTo>
                <a:cubicBezTo>
                  <a:pt x="8437994" y="565874"/>
                  <a:pt x="8451461" y="553443"/>
                  <a:pt x="8471145" y="539976"/>
                </a:cubicBezTo>
                <a:cubicBezTo>
                  <a:pt x="8478397" y="539976"/>
                  <a:pt x="8491864" y="539976"/>
                  <a:pt x="8498080" y="526509"/>
                </a:cubicBezTo>
                <a:cubicBezTo>
                  <a:pt x="8511548" y="493359"/>
                  <a:pt x="8538483" y="473676"/>
                  <a:pt x="8551951" y="440527"/>
                </a:cubicBezTo>
                <a:cubicBezTo>
                  <a:pt x="8571634" y="400126"/>
                  <a:pt x="8598569" y="360761"/>
                  <a:pt x="8618253" y="320360"/>
                </a:cubicBezTo>
                <a:cubicBezTo>
                  <a:pt x="8631721" y="300677"/>
                  <a:pt x="8637936" y="280994"/>
                  <a:pt x="8644152" y="260276"/>
                </a:cubicBezTo>
                <a:cubicBezTo>
                  <a:pt x="8657620" y="234378"/>
                  <a:pt x="8671087" y="207444"/>
                  <a:pt x="8704239" y="193977"/>
                </a:cubicBezTo>
                <a:cubicBezTo>
                  <a:pt x="8764325" y="167043"/>
                  <a:pt x="8817160" y="127678"/>
                  <a:pt x="8871030" y="94528"/>
                </a:cubicBezTo>
                <a:cubicBezTo>
                  <a:pt x="8883462" y="81061"/>
                  <a:pt x="8904181" y="74845"/>
                  <a:pt x="8923865" y="61378"/>
                </a:cubicBezTo>
                <a:cubicBezTo>
                  <a:pt x="8937332" y="54127"/>
                  <a:pt x="8957016" y="41696"/>
                  <a:pt x="8976699" y="47911"/>
                </a:cubicBezTo>
                <a:cubicBezTo>
                  <a:pt x="9017102" y="47911"/>
                  <a:pt x="9056469" y="28229"/>
                  <a:pt x="9089620" y="14762"/>
                </a:cubicBezTo>
                <a:cubicBezTo>
                  <a:pt x="9106195" y="4921"/>
                  <a:pt x="9121217" y="0"/>
                  <a:pt x="9136239" y="0"/>
                </a:cubicBezTo>
                <a:close/>
              </a:path>
            </a:pathLst>
          </a:custGeom>
          <a:effectLst/>
        </p:spPr>
        <p:txBody>
          <a:bodyPr wrap="square">
            <a:no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79543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Opportunities">
    <p:spTree>
      <p:nvGrpSpPr>
        <p:cNvPr id="1" name=""/>
        <p:cNvGrpSpPr/>
        <p:nvPr/>
      </p:nvGrpSpPr>
      <p:grpSpPr>
        <a:xfrm>
          <a:off x="0" y="0"/>
          <a:ext cx="0" cy="0"/>
          <a:chOff x="0" y="0"/>
          <a:chExt cx="0" cy="0"/>
        </a:xfrm>
      </p:grpSpPr>
      <p:sp>
        <p:nvSpPr>
          <p:cNvPr id="6" name="Picture Placeholder 5"/>
          <p:cNvSpPr>
            <a:spLocks noGrp="1"/>
          </p:cNvSpPr>
          <p:nvPr>
            <p:ph type="pic" sz="quarter" idx="19"/>
          </p:nvPr>
        </p:nvSpPr>
        <p:spPr>
          <a:xfrm>
            <a:off x="1419374" y="818631"/>
            <a:ext cx="3497886" cy="5035915"/>
          </a:xfrm>
          <a:custGeom>
            <a:avLst/>
            <a:gdLst>
              <a:gd name="connsiteX0" fmla="*/ 858609 w 6993950"/>
              <a:gd name="connsiteY0" fmla="*/ 8870794 h 10071829"/>
              <a:gd name="connsiteX1" fmla="*/ 906333 w 6993950"/>
              <a:gd name="connsiteY1" fmla="*/ 8967530 h 10071829"/>
              <a:gd name="connsiteX2" fmla="*/ 971639 w 6993950"/>
              <a:gd name="connsiteY2" fmla="*/ 9031602 h 10071829"/>
              <a:gd name="connsiteX3" fmla="*/ 922660 w 6993950"/>
              <a:gd name="connsiteY3" fmla="*/ 8943660 h 10071829"/>
              <a:gd name="connsiteX4" fmla="*/ 858609 w 6993950"/>
              <a:gd name="connsiteY4" fmla="*/ 8870794 h 10071829"/>
              <a:gd name="connsiteX5" fmla="*/ 318578 w 6993950"/>
              <a:gd name="connsiteY5" fmla="*/ 6233795 h 10071829"/>
              <a:gd name="connsiteX6" fmla="*/ 318578 w 6993950"/>
              <a:gd name="connsiteY6" fmla="*/ 6282791 h 10071829"/>
              <a:gd name="connsiteX7" fmla="*/ 342439 w 6993950"/>
              <a:gd name="connsiteY7" fmla="*/ 6532798 h 10071829"/>
              <a:gd name="connsiteX8" fmla="*/ 349975 w 6993950"/>
              <a:gd name="connsiteY8" fmla="*/ 6693605 h 10071829"/>
              <a:gd name="connsiteX9" fmla="*/ 375093 w 6993950"/>
              <a:gd name="connsiteY9" fmla="*/ 6726270 h 10071829"/>
              <a:gd name="connsiteX10" fmla="*/ 375093 w 6993950"/>
              <a:gd name="connsiteY10" fmla="*/ 6653403 h 10071829"/>
              <a:gd name="connsiteX11" fmla="*/ 358766 w 6993950"/>
              <a:gd name="connsiteY11" fmla="*/ 6322993 h 10071829"/>
              <a:gd name="connsiteX12" fmla="*/ 318578 w 6993950"/>
              <a:gd name="connsiteY12" fmla="*/ 6233795 h 10071829"/>
              <a:gd name="connsiteX13" fmla="*/ 262063 w 6993950"/>
              <a:gd name="connsiteY13" fmla="*/ 4637022 h 10071829"/>
              <a:gd name="connsiteX14" fmla="*/ 238201 w 6993950"/>
              <a:gd name="connsiteY14" fmla="*/ 4839289 h 10071829"/>
              <a:gd name="connsiteX15" fmla="*/ 278389 w 6993950"/>
              <a:gd name="connsiteY15" fmla="*/ 4637022 h 10071829"/>
              <a:gd name="connsiteX16" fmla="*/ 262063 w 6993950"/>
              <a:gd name="connsiteY16" fmla="*/ 4637022 h 10071829"/>
              <a:gd name="connsiteX17" fmla="*/ 882472 w 6993950"/>
              <a:gd name="connsiteY17" fmla="*/ 3629460 h 10071829"/>
              <a:gd name="connsiteX18" fmla="*/ 825956 w 6993950"/>
              <a:gd name="connsiteY18" fmla="*/ 3831726 h 10071829"/>
              <a:gd name="connsiteX19" fmla="*/ 882472 w 6993950"/>
              <a:gd name="connsiteY19" fmla="*/ 3629460 h 10071829"/>
              <a:gd name="connsiteX20" fmla="*/ 971639 w 6993950"/>
              <a:gd name="connsiteY20" fmla="*/ 3218646 h 10071829"/>
              <a:gd name="connsiteX21" fmla="*/ 930195 w 6993950"/>
              <a:gd name="connsiteY21" fmla="*/ 3322920 h 10071829"/>
              <a:gd name="connsiteX22" fmla="*/ 818421 w 6993950"/>
              <a:gd name="connsiteY22" fmla="*/ 3572926 h 10071829"/>
              <a:gd name="connsiteX23" fmla="*/ 793303 w 6993950"/>
              <a:gd name="connsiteY23" fmla="*/ 3598052 h 10071829"/>
              <a:gd name="connsiteX24" fmla="*/ 745580 w 6993950"/>
              <a:gd name="connsiteY24" fmla="*/ 3645792 h 10071829"/>
              <a:gd name="connsiteX25" fmla="*/ 712926 w 6993950"/>
              <a:gd name="connsiteY25" fmla="*/ 3766398 h 10071829"/>
              <a:gd name="connsiteX26" fmla="*/ 665203 w 6993950"/>
              <a:gd name="connsiteY26" fmla="*/ 3879466 h 10071829"/>
              <a:gd name="connsiteX27" fmla="*/ 640085 w 6993950"/>
              <a:gd name="connsiteY27" fmla="*/ 3959870 h 10071829"/>
              <a:gd name="connsiteX28" fmla="*/ 583570 w 6993950"/>
              <a:gd name="connsiteY28" fmla="*/ 4178468 h 10071829"/>
              <a:gd name="connsiteX29" fmla="*/ 625014 w 6993950"/>
              <a:gd name="connsiteY29" fmla="*/ 4121934 h 10071829"/>
              <a:gd name="connsiteX30" fmla="*/ 632550 w 6993950"/>
              <a:gd name="connsiteY30" fmla="*/ 4105602 h 10071829"/>
              <a:gd name="connsiteX31" fmla="*/ 665203 w 6993950"/>
              <a:gd name="connsiteY31" fmla="*/ 4032736 h 10071829"/>
              <a:gd name="connsiteX32" fmla="*/ 712926 w 6993950"/>
              <a:gd name="connsiteY32" fmla="*/ 3839264 h 10071829"/>
              <a:gd name="connsiteX33" fmla="*/ 729253 w 6993950"/>
              <a:gd name="connsiteY33" fmla="*/ 3782730 h 10071829"/>
              <a:gd name="connsiteX34" fmla="*/ 785768 w 6993950"/>
              <a:gd name="connsiteY34" fmla="*/ 3782730 h 10071829"/>
              <a:gd name="connsiteX35" fmla="*/ 842283 w 6993950"/>
              <a:gd name="connsiteY35" fmla="*/ 3638254 h 10071829"/>
              <a:gd name="connsiteX36" fmla="*/ 866145 w 6993950"/>
              <a:gd name="connsiteY36" fmla="*/ 3589258 h 10071829"/>
              <a:gd name="connsiteX37" fmla="*/ 898798 w 6993950"/>
              <a:gd name="connsiteY37" fmla="*/ 3532724 h 10071829"/>
              <a:gd name="connsiteX38" fmla="*/ 922660 w 6993950"/>
              <a:gd name="connsiteY38" fmla="*/ 3459858 h 10071829"/>
              <a:gd name="connsiteX39" fmla="*/ 979175 w 6993950"/>
              <a:gd name="connsiteY39" fmla="*/ 3299050 h 10071829"/>
              <a:gd name="connsiteX40" fmla="*/ 986710 w 6993950"/>
              <a:gd name="connsiteY40" fmla="*/ 3226184 h 10071829"/>
              <a:gd name="connsiteX41" fmla="*/ 971639 w 6993950"/>
              <a:gd name="connsiteY41" fmla="*/ 3218646 h 10071829"/>
              <a:gd name="connsiteX42" fmla="*/ 2139616 w 6993950"/>
              <a:gd name="connsiteY42" fmla="*/ 1452271 h 10071829"/>
              <a:gd name="connsiteX43" fmla="*/ 2026586 w 6993950"/>
              <a:gd name="connsiteY43" fmla="*/ 1501267 h 10071829"/>
              <a:gd name="connsiteX44" fmla="*/ 1889694 w 6993950"/>
              <a:gd name="connsiteY44" fmla="*/ 1613079 h 10071829"/>
              <a:gd name="connsiteX45" fmla="*/ 1841970 w 6993950"/>
              <a:gd name="connsiteY45" fmla="*/ 1685945 h 10071829"/>
              <a:gd name="connsiteX46" fmla="*/ 1792990 w 6993950"/>
              <a:gd name="connsiteY46" fmla="*/ 1751273 h 10071829"/>
              <a:gd name="connsiteX47" fmla="*/ 1752802 w 6993950"/>
              <a:gd name="connsiteY47" fmla="*/ 1751273 h 10071829"/>
              <a:gd name="connsiteX48" fmla="*/ 1769129 w 6993950"/>
              <a:gd name="connsiteY48" fmla="*/ 1718609 h 10071829"/>
              <a:gd name="connsiteX49" fmla="*/ 1833179 w 6993950"/>
              <a:gd name="connsiteY49" fmla="*/ 1638205 h 10071829"/>
              <a:gd name="connsiteX50" fmla="*/ 1825643 w 6993950"/>
              <a:gd name="connsiteY50" fmla="*/ 1629411 h 10071829"/>
              <a:gd name="connsiteX51" fmla="*/ 1745267 w 6993950"/>
              <a:gd name="connsiteY51" fmla="*/ 1702277 h 10071829"/>
              <a:gd name="connsiteX52" fmla="*/ 1615910 w 6993950"/>
              <a:gd name="connsiteY52" fmla="*/ 1782681 h 10071829"/>
              <a:gd name="connsiteX53" fmla="*/ 1583257 w 6993950"/>
              <a:gd name="connsiteY53" fmla="*/ 1815345 h 10071829"/>
              <a:gd name="connsiteX54" fmla="*/ 1535533 w 6993950"/>
              <a:gd name="connsiteY54" fmla="*/ 1855547 h 10071829"/>
              <a:gd name="connsiteX55" fmla="*/ 1502880 w 6993950"/>
              <a:gd name="connsiteY55" fmla="*/ 1888211 h 10071829"/>
              <a:gd name="connsiteX56" fmla="*/ 1342126 w 6993950"/>
              <a:gd name="connsiteY56" fmla="*/ 2072889 h 10071829"/>
              <a:gd name="connsiteX57" fmla="*/ 1237888 w 6993950"/>
              <a:gd name="connsiteY57" fmla="*/ 2211084 h 10071829"/>
              <a:gd name="connsiteX58" fmla="*/ 1011828 w 6993950"/>
              <a:gd name="connsiteY58" fmla="*/ 2581696 h 10071829"/>
              <a:gd name="connsiteX59" fmla="*/ 979175 w 6993950"/>
              <a:gd name="connsiteY59" fmla="*/ 2613103 h 10071829"/>
              <a:gd name="connsiteX60" fmla="*/ 930195 w 6993950"/>
              <a:gd name="connsiteY60" fmla="*/ 2685969 h 10071829"/>
              <a:gd name="connsiteX61" fmla="*/ 849818 w 6993950"/>
              <a:gd name="connsiteY61" fmla="*/ 2863109 h 10071829"/>
              <a:gd name="connsiteX62" fmla="*/ 818421 w 6993950"/>
              <a:gd name="connsiteY62" fmla="*/ 2903311 h 10071829"/>
              <a:gd name="connsiteX63" fmla="*/ 761906 w 6993950"/>
              <a:gd name="connsiteY63" fmla="*/ 3049044 h 10071829"/>
              <a:gd name="connsiteX64" fmla="*/ 599896 w 6993950"/>
              <a:gd name="connsiteY64" fmla="*/ 3508854 h 10071829"/>
              <a:gd name="connsiteX65" fmla="*/ 559708 w 6993950"/>
              <a:gd name="connsiteY65" fmla="*/ 3629460 h 10071829"/>
              <a:gd name="connsiteX66" fmla="*/ 583570 w 6993950"/>
              <a:gd name="connsiteY66" fmla="*/ 3613128 h 10071829"/>
              <a:gd name="connsiteX67" fmla="*/ 665203 w 6993950"/>
              <a:gd name="connsiteY67" fmla="*/ 3452320 h 10071829"/>
              <a:gd name="connsiteX68" fmla="*/ 736788 w 6993950"/>
              <a:gd name="connsiteY68" fmla="*/ 3275180 h 10071829"/>
              <a:gd name="connsiteX69" fmla="*/ 745580 w 6993950"/>
              <a:gd name="connsiteY69" fmla="*/ 3266386 h 10071829"/>
              <a:gd name="connsiteX70" fmla="*/ 776977 w 6993950"/>
              <a:gd name="connsiteY70" fmla="*/ 3291512 h 10071829"/>
              <a:gd name="connsiteX71" fmla="*/ 785768 w 6993950"/>
              <a:gd name="connsiteY71" fmla="*/ 3234978 h 10071829"/>
              <a:gd name="connsiteX72" fmla="*/ 785768 w 6993950"/>
              <a:gd name="connsiteY72" fmla="*/ 3193520 h 10071829"/>
              <a:gd name="connsiteX73" fmla="*/ 866145 w 6993950"/>
              <a:gd name="connsiteY73" fmla="*/ 3016380 h 10071829"/>
              <a:gd name="connsiteX74" fmla="*/ 971639 w 6993950"/>
              <a:gd name="connsiteY74" fmla="*/ 2815370 h 10071829"/>
              <a:gd name="connsiteX75" fmla="*/ 1092205 w 6993950"/>
              <a:gd name="connsiteY75" fmla="*/ 2613103 h 10071829"/>
              <a:gd name="connsiteX76" fmla="*/ 1245423 w 6993950"/>
              <a:gd name="connsiteY76" fmla="*/ 2395761 h 10071829"/>
              <a:gd name="connsiteX77" fmla="*/ 1455156 w 6993950"/>
              <a:gd name="connsiteY77" fmla="*/ 2114348 h 10071829"/>
              <a:gd name="connsiteX78" fmla="*/ 1527998 w 6993950"/>
              <a:gd name="connsiteY78" fmla="*/ 2025149 h 10071829"/>
              <a:gd name="connsiteX79" fmla="*/ 1559395 w 6993950"/>
              <a:gd name="connsiteY79" fmla="*/ 2008817 h 10071829"/>
              <a:gd name="connsiteX80" fmla="*/ 1672425 w 6993950"/>
              <a:gd name="connsiteY80" fmla="*/ 1944745 h 10071829"/>
              <a:gd name="connsiteX81" fmla="*/ 1785455 w 6993950"/>
              <a:gd name="connsiteY81" fmla="*/ 1839215 h 10071829"/>
              <a:gd name="connsiteX82" fmla="*/ 2026586 w 6993950"/>
              <a:gd name="connsiteY82" fmla="*/ 1572877 h 10071829"/>
              <a:gd name="connsiteX83" fmla="*/ 2139616 w 6993950"/>
              <a:gd name="connsiteY83" fmla="*/ 1452271 h 10071829"/>
              <a:gd name="connsiteX84" fmla="*/ 4728001 w 6993950"/>
              <a:gd name="connsiteY84" fmla="*/ 1428401 h 10071829"/>
              <a:gd name="connsiteX85" fmla="*/ 4631298 w 6993950"/>
              <a:gd name="connsiteY85" fmla="*/ 1435939 h 10071829"/>
              <a:gd name="connsiteX86" fmla="*/ 4518268 w 6993950"/>
              <a:gd name="connsiteY86" fmla="*/ 1435939 h 10071829"/>
              <a:gd name="connsiteX87" fmla="*/ 4397703 w 6993950"/>
              <a:gd name="connsiteY87" fmla="*/ 1468603 h 10071829"/>
              <a:gd name="connsiteX88" fmla="*/ 4147781 w 6993950"/>
              <a:gd name="connsiteY88" fmla="*/ 1613079 h 10071829"/>
              <a:gd name="connsiteX89" fmla="*/ 3994563 w 6993950"/>
              <a:gd name="connsiteY89" fmla="*/ 1726147 h 10071829"/>
              <a:gd name="connsiteX90" fmla="*/ 3832553 w 6993950"/>
              <a:gd name="connsiteY90" fmla="*/ 1888211 h 10071829"/>
              <a:gd name="connsiteX91" fmla="*/ 3606493 w 6993950"/>
              <a:gd name="connsiteY91" fmla="*/ 2121886 h 10071829"/>
              <a:gd name="connsiteX92" fmla="*/ 3551234 w 6993950"/>
              <a:gd name="connsiteY92" fmla="*/ 2169625 h 10071829"/>
              <a:gd name="connsiteX93" fmla="*/ 3365363 w 6993950"/>
              <a:gd name="connsiteY93" fmla="*/ 2355560 h 10071829"/>
              <a:gd name="connsiteX94" fmla="*/ 3148094 w 6993950"/>
              <a:gd name="connsiteY94" fmla="*/ 2581696 h 10071829"/>
              <a:gd name="connsiteX95" fmla="*/ 2962222 w 6993950"/>
              <a:gd name="connsiteY95" fmla="*/ 2782705 h 10071829"/>
              <a:gd name="connsiteX96" fmla="*/ 2817795 w 6993950"/>
              <a:gd name="connsiteY96" fmla="*/ 2959846 h 10071829"/>
              <a:gd name="connsiteX97" fmla="*/ 2728627 w 6993950"/>
              <a:gd name="connsiteY97" fmla="*/ 3081708 h 10071829"/>
              <a:gd name="connsiteX98" fmla="*/ 2575409 w 6993950"/>
              <a:gd name="connsiteY98" fmla="*/ 3306588 h 10071829"/>
              <a:gd name="connsiteX99" fmla="*/ 2446052 w 6993950"/>
              <a:gd name="connsiteY99" fmla="*/ 3581720 h 10071829"/>
              <a:gd name="connsiteX100" fmla="*/ 2405864 w 6993950"/>
              <a:gd name="connsiteY100" fmla="*/ 3645792 h 10071829"/>
              <a:gd name="connsiteX101" fmla="*/ 2261437 w 6993950"/>
              <a:gd name="connsiteY101" fmla="*/ 3928462 h 10071829"/>
              <a:gd name="connsiteX102" fmla="*/ 2212457 w 6993950"/>
              <a:gd name="connsiteY102" fmla="*/ 3984996 h 10071829"/>
              <a:gd name="connsiteX103" fmla="*/ 2108218 w 6993950"/>
              <a:gd name="connsiteY103" fmla="*/ 4193544 h 10071829"/>
              <a:gd name="connsiteX104" fmla="*/ 2051703 w 6993950"/>
              <a:gd name="connsiteY104" fmla="*/ 4355608 h 10071829"/>
              <a:gd name="connsiteX105" fmla="*/ 1978862 w 6993950"/>
              <a:gd name="connsiteY105" fmla="*/ 4476214 h 10071829"/>
              <a:gd name="connsiteX106" fmla="*/ 1955000 w 6993950"/>
              <a:gd name="connsiteY106" fmla="*/ 4549081 h 10071829"/>
              <a:gd name="connsiteX107" fmla="*/ 1946209 w 6993950"/>
              <a:gd name="connsiteY107" fmla="*/ 4580488 h 10071829"/>
              <a:gd name="connsiteX108" fmla="*/ 1889694 w 6993950"/>
              <a:gd name="connsiteY108" fmla="*/ 4733758 h 10071829"/>
              <a:gd name="connsiteX109" fmla="*/ 1889694 w 6993950"/>
              <a:gd name="connsiteY109" fmla="*/ 4790292 h 10071829"/>
              <a:gd name="connsiteX110" fmla="*/ 1849505 w 6993950"/>
              <a:gd name="connsiteY110" fmla="*/ 4903361 h 10071829"/>
              <a:gd name="connsiteX111" fmla="*/ 1745267 w 6993950"/>
              <a:gd name="connsiteY111" fmla="*/ 5202363 h 10071829"/>
              <a:gd name="connsiteX112" fmla="*/ 1745267 w 6993950"/>
              <a:gd name="connsiteY112" fmla="*/ 5226233 h 10071829"/>
              <a:gd name="connsiteX113" fmla="*/ 1721405 w 6993950"/>
              <a:gd name="connsiteY113" fmla="*/ 5371965 h 10071829"/>
              <a:gd name="connsiteX114" fmla="*/ 1712614 w 6993950"/>
              <a:gd name="connsiteY114" fmla="*/ 5556643 h 10071829"/>
              <a:gd name="connsiteX115" fmla="*/ 1705078 w 6993950"/>
              <a:gd name="connsiteY115" fmla="*/ 5589307 h 10071829"/>
              <a:gd name="connsiteX116" fmla="*/ 1656099 w 6993950"/>
              <a:gd name="connsiteY116" fmla="*/ 5814187 h 10071829"/>
              <a:gd name="connsiteX117" fmla="*/ 1648563 w 6993950"/>
              <a:gd name="connsiteY117" fmla="*/ 5855645 h 10071829"/>
              <a:gd name="connsiteX118" fmla="*/ 1624701 w 6993950"/>
              <a:gd name="connsiteY118" fmla="*/ 5983789 h 10071829"/>
              <a:gd name="connsiteX119" fmla="*/ 1639772 w 6993950"/>
              <a:gd name="connsiteY119" fmla="*/ 5983789 h 10071829"/>
              <a:gd name="connsiteX120" fmla="*/ 1656099 w 6993950"/>
              <a:gd name="connsiteY120" fmla="*/ 5983789 h 10071829"/>
              <a:gd name="connsiteX121" fmla="*/ 1639772 w 6993950"/>
              <a:gd name="connsiteY121" fmla="*/ 6049117 h 10071829"/>
              <a:gd name="connsiteX122" fmla="*/ 1608375 w 6993950"/>
              <a:gd name="connsiteY122" fmla="*/ 6089319 h 10071829"/>
              <a:gd name="connsiteX123" fmla="*/ 1608375 w 6993950"/>
              <a:gd name="connsiteY123" fmla="*/ 6186055 h 10071829"/>
              <a:gd name="connsiteX124" fmla="*/ 1648563 w 6993950"/>
              <a:gd name="connsiteY124" fmla="*/ 6080525 h 10071829"/>
              <a:gd name="connsiteX125" fmla="*/ 1648563 w 6993950"/>
              <a:gd name="connsiteY125" fmla="*/ 6242589 h 10071829"/>
              <a:gd name="connsiteX126" fmla="*/ 1639772 w 6993950"/>
              <a:gd name="connsiteY126" fmla="*/ 6355657 h 10071829"/>
              <a:gd name="connsiteX127" fmla="*/ 1639772 w 6993950"/>
              <a:gd name="connsiteY127" fmla="*/ 6468726 h 10071829"/>
              <a:gd name="connsiteX128" fmla="*/ 1632237 w 6993950"/>
              <a:gd name="connsiteY128" fmla="*/ 6492596 h 10071829"/>
              <a:gd name="connsiteX129" fmla="*/ 1599584 w 6993950"/>
              <a:gd name="connsiteY129" fmla="*/ 6556667 h 10071829"/>
              <a:gd name="connsiteX130" fmla="*/ 1599584 w 6993950"/>
              <a:gd name="connsiteY130" fmla="*/ 6823005 h 10071829"/>
              <a:gd name="connsiteX131" fmla="*/ 1639772 w 6993950"/>
              <a:gd name="connsiteY131" fmla="*/ 7160953 h 10071829"/>
              <a:gd name="connsiteX132" fmla="*/ 1632237 w 6993950"/>
              <a:gd name="connsiteY132" fmla="*/ 7226281 h 10071829"/>
              <a:gd name="connsiteX133" fmla="*/ 1608375 w 6993950"/>
              <a:gd name="connsiteY133" fmla="*/ 7073011 h 10071829"/>
              <a:gd name="connsiteX134" fmla="*/ 1568186 w 6993950"/>
              <a:gd name="connsiteY134" fmla="*/ 6919741 h 10071829"/>
              <a:gd name="connsiteX135" fmla="*/ 1583257 w 6993950"/>
              <a:gd name="connsiteY135" fmla="*/ 7354425 h 10071829"/>
              <a:gd name="connsiteX136" fmla="*/ 1608375 w 6993950"/>
              <a:gd name="connsiteY136" fmla="*/ 7323017 h 10071829"/>
              <a:gd name="connsiteX137" fmla="*/ 1624701 w 6993950"/>
              <a:gd name="connsiteY137" fmla="*/ 7459955 h 10071829"/>
              <a:gd name="connsiteX138" fmla="*/ 1639772 w 6993950"/>
              <a:gd name="connsiteY138" fmla="*/ 7564229 h 10071829"/>
              <a:gd name="connsiteX139" fmla="*/ 1632237 w 6993950"/>
              <a:gd name="connsiteY139" fmla="*/ 7660965 h 10071829"/>
              <a:gd name="connsiteX140" fmla="*/ 1632237 w 6993950"/>
              <a:gd name="connsiteY140" fmla="*/ 7669760 h 10071829"/>
              <a:gd name="connsiteX141" fmla="*/ 1672425 w 6993950"/>
              <a:gd name="connsiteY141" fmla="*/ 7823030 h 10071829"/>
              <a:gd name="connsiteX142" fmla="*/ 1688752 w 6993950"/>
              <a:gd name="connsiteY142" fmla="*/ 7854437 h 10071829"/>
              <a:gd name="connsiteX143" fmla="*/ 1769129 w 6993950"/>
              <a:gd name="connsiteY143" fmla="*/ 8049166 h 10071829"/>
              <a:gd name="connsiteX144" fmla="*/ 1809317 w 6993950"/>
              <a:gd name="connsiteY144" fmla="*/ 8169772 h 10071829"/>
              <a:gd name="connsiteX145" fmla="*/ 1889694 w 6993950"/>
              <a:gd name="connsiteY145" fmla="*/ 8297916 h 10071829"/>
              <a:gd name="connsiteX146" fmla="*/ 2002724 w 6993950"/>
              <a:gd name="connsiteY146" fmla="*/ 8524052 h 10071829"/>
              <a:gd name="connsiteX147" fmla="*/ 1970071 w 6993950"/>
              <a:gd name="connsiteY147" fmla="*/ 8516514 h 10071829"/>
              <a:gd name="connsiteX148" fmla="*/ 2091892 w 6993950"/>
              <a:gd name="connsiteY148" fmla="*/ 8701192 h 10071829"/>
              <a:gd name="connsiteX149" fmla="*/ 2059239 w 6993950"/>
              <a:gd name="connsiteY149" fmla="*/ 8637120 h 10071829"/>
              <a:gd name="connsiteX150" fmla="*/ 2002724 w 6993950"/>
              <a:gd name="connsiteY150" fmla="*/ 8524052 h 10071829"/>
              <a:gd name="connsiteX151" fmla="*/ 2155942 w 6993950"/>
              <a:gd name="connsiteY151" fmla="*/ 8750188 h 10071829"/>
              <a:gd name="connsiteX152" fmla="*/ 2664577 w 6993950"/>
              <a:gd name="connsiteY152" fmla="*/ 9201204 h 10071829"/>
              <a:gd name="connsiteX153" fmla="*/ 2825331 w 6993950"/>
              <a:gd name="connsiteY153" fmla="*/ 9274070 h 10071829"/>
              <a:gd name="connsiteX154" fmla="*/ 3099114 w 6993950"/>
              <a:gd name="connsiteY154" fmla="*/ 9323067 h 10071829"/>
              <a:gd name="connsiteX155" fmla="*/ 3252333 w 6993950"/>
              <a:gd name="connsiteY155" fmla="*/ 9338142 h 10071829"/>
              <a:gd name="connsiteX156" fmla="*/ 3518581 w 6993950"/>
              <a:gd name="connsiteY156" fmla="*/ 9330604 h 10071829"/>
              <a:gd name="connsiteX157" fmla="*/ 3768503 w 6993950"/>
              <a:gd name="connsiteY157" fmla="*/ 9282865 h 10071829"/>
              <a:gd name="connsiteX158" fmla="*/ 4002098 w 6993950"/>
              <a:gd name="connsiteY158" fmla="*/ 9184872 h 10071829"/>
              <a:gd name="connsiteX159" fmla="*/ 4348723 w 6993950"/>
              <a:gd name="connsiteY159" fmla="*/ 8959992 h 10071829"/>
              <a:gd name="connsiteX160" fmla="*/ 4662695 w 6993950"/>
              <a:gd name="connsiteY160" fmla="*/ 8684860 h 10071829"/>
              <a:gd name="connsiteX161" fmla="*/ 4815914 w 6993950"/>
              <a:gd name="connsiteY161" fmla="*/ 8580586 h 10071829"/>
              <a:gd name="connsiteX162" fmla="*/ 4832240 w 6993950"/>
              <a:gd name="connsiteY162" fmla="*/ 8573048 h 10071829"/>
              <a:gd name="connsiteX163" fmla="*/ 4977923 w 6993950"/>
              <a:gd name="connsiteY163" fmla="*/ 8410984 h 10071829"/>
              <a:gd name="connsiteX164" fmla="*/ 5098489 w 6993950"/>
              <a:gd name="connsiteY164" fmla="*/ 8250176 h 10071829"/>
              <a:gd name="connsiteX165" fmla="*/ 5308222 w 6993950"/>
              <a:gd name="connsiteY165" fmla="*/ 7952430 h 10071829"/>
              <a:gd name="connsiteX166" fmla="*/ 5638521 w 6993950"/>
              <a:gd name="connsiteY166" fmla="*/ 7363219 h 10071829"/>
              <a:gd name="connsiteX167" fmla="*/ 5791739 w 6993950"/>
              <a:gd name="connsiteY167" fmla="*/ 7040347 h 10071829"/>
              <a:gd name="connsiteX168" fmla="*/ 5952493 w 6993950"/>
              <a:gd name="connsiteY168" fmla="*/ 6556667 h 10071829"/>
              <a:gd name="connsiteX169" fmla="*/ 6041661 w 6993950"/>
              <a:gd name="connsiteY169" fmla="*/ 6233795 h 10071829"/>
              <a:gd name="connsiteX170" fmla="*/ 6105711 w 6993950"/>
              <a:gd name="connsiteY170" fmla="*/ 5943587 h 10071829"/>
              <a:gd name="connsiteX171" fmla="*/ 6178553 w 6993950"/>
              <a:gd name="connsiteY171" fmla="*/ 5419705 h 10071829"/>
              <a:gd name="connsiteX172" fmla="*/ 6218741 w 6993950"/>
              <a:gd name="connsiteY172" fmla="*/ 5089295 h 10071829"/>
              <a:gd name="connsiteX173" fmla="*/ 6235067 w 6993950"/>
              <a:gd name="connsiteY173" fmla="*/ 4790292 h 10071829"/>
              <a:gd name="connsiteX174" fmla="*/ 6242603 w 6993950"/>
              <a:gd name="connsiteY174" fmla="*/ 4718683 h 10071829"/>
              <a:gd name="connsiteX175" fmla="*/ 6242603 w 6993950"/>
              <a:gd name="connsiteY175" fmla="*/ 4483752 h 10071829"/>
              <a:gd name="connsiteX176" fmla="*/ 6242603 w 6993950"/>
              <a:gd name="connsiteY176" fmla="*/ 4452345 h 10071829"/>
              <a:gd name="connsiteX177" fmla="*/ 6211205 w 6993950"/>
              <a:gd name="connsiteY177" fmla="*/ 3968664 h 10071829"/>
              <a:gd name="connsiteX178" fmla="*/ 6178553 w 6993950"/>
              <a:gd name="connsiteY178" fmla="*/ 3685994 h 10071829"/>
              <a:gd name="connsiteX179" fmla="*/ 6089384 w 6993950"/>
              <a:gd name="connsiteY179" fmla="*/ 3226184 h 10071829"/>
              <a:gd name="connsiteX180" fmla="*/ 6081849 w 6993950"/>
              <a:gd name="connsiteY180" fmla="*/ 3065376 h 10071829"/>
              <a:gd name="connsiteX181" fmla="*/ 6057987 w 6993950"/>
              <a:gd name="connsiteY181" fmla="*/ 3008842 h 10071829"/>
              <a:gd name="connsiteX182" fmla="*/ 6032869 w 6993950"/>
              <a:gd name="connsiteY182" fmla="*/ 2935976 h 10071829"/>
              <a:gd name="connsiteX183" fmla="*/ 5936166 w 6993950"/>
              <a:gd name="connsiteY183" fmla="*/ 2662100 h 10071829"/>
              <a:gd name="connsiteX184" fmla="*/ 5992681 w 6993950"/>
              <a:gd name="connsiteY184" fmla="*/ 2589233 h 10071829"/>
              <a:gd name="connsiteX185" fmla="*/ 5921095 w 6993950"/>
              <a:gd name="connsiteY185" fmla="*/ 2452296 h 10071829"/>
              <a:gd name="connsiteX186" fmla="*/ 5727689 w 6993950"/>
              <a:gd name="connsiteY186" fmla="*/ 2162087 h 10071829"/>
              <a:gd name="connsiteX187" fmla="*/ 5485302 w 6993950"/>
              <a:gd name="connsiteY187" fmla="*/ 1863085 h 10071829"/>
              <a:gd name="connsiteX188" fmla="*/ 4961597 w 6993950"/>
              <a:gd name="connsiteY188" fmla="*/ 1532675 h 10071829"/>
              <a:gd name="connsiteX189" fmla="*/ 4839776 w 6993950"/>
              <a:gd name="connsiteY189" fmla="*/ 1459809 h 10071829"/>
              <a:gd name="connsiteX190" fmla="*/ 4824705 w 6993950"/>
              <a:gd name="connsiteY190" fmla="*/ 1452271 h 10071829"/>
              <a:gd name="connsiteX191" fmla="*/ 4728001 w 6993950"/>
              <a:gd name="connsiteY191" fmla="*/ 1428401 h 10071829"/>
              <a:gd name="connsiteX192" fmla="*/ 5235380 w 6993950"/>
              <a:gd name="connsiteY192" fmla="*/ 807783 h 10071829"/>
              <a:gd name="connsiteX193" fmla="*/ 5308222 w 6993950"/>
              <a:gd name="connsiteY193" fmla="*/ 855523 h 10071829"/>
              <a:gd name="connsiteX194" fmla="*/ 5324548 w 6993950"/>
              <a:gd name="connsiteY194" fmla="*/ 928389 h 10071829"/>
              <a:gd name="connsiteX195" fmla="*/ 5388599 w 6993950"/>
              <a:gd name="connsiteY195" fmla="*/ 961053 h 10071829"/>
              <a:gd name="connsiteX196" fmla="*/ 5437578 w 6993950"/>
              <a:gd name="connsiteY196" fmla="*/ 961053 h 10071829"/>
              <a:gd name="connsiteX197" fmla="*/ 5445114 w 6993950"/>
              <a:gd name="connsiteY197" fmla="*/ 920851 h 10071829"/>
              <a:gd name="connsiteX198" fmla="*/ 5421252 w 6993950"/>
              <a:gd name="connsiteY198" fmla="*/ 879393 h 10071829"/>
              <a:gd name="connsiteX199" fmla="*/ 5235380 w 6993950"/>
              <a:gd name="connsiteY199" fmla="*/ 807783 h 10071829"/>
              <a:gd name="connsiteX200" fmla="*/ 4199429 w 6993950"/>
              <a:gd name="connsiteY200" fmla="*/ 759 h 10071829"/>
              <a:gd name="connsiteX201" fmla="*/ 4388912 w 6993950"/>
              <a:gd name="connsiteY201" fmla="*/ 16306 h 10071829"/>
              <a:gd name="connsiteX202" fmla="*/ 4509477 w 6993950"/>
              <a:gd name="connsiteY202" fmla="*/ 25100 h 10071829"/>
              <a:gd name="connsiteX203" fmla="*/ 4549665 w 6993950"/>
              <a:gd name="connsiteY203" fmla="*/ 41432 h 10071829"/>
              <a:gd name="connsiteX204" fmla="*/ 4591110 w 6993950"/>
              <a:gd name="connsiteY204" fmla="*/ 72840 h 10071829"/>
              <a:gd name="connsiteX205" fmla="*/ 4743072 w 6993950"/>
              <a:gd name="connsiteY205" fmla="*/ 114298 h 10071829"/>
              <a:gd name="connsiteX206" fmla="*/ 4839776 w 6993950"/>
              <a:gd name="connsiteY206" fmla="*/ 145706 h 10071829"/>
              <a:gd name="connsiteX207" fmla="*/ 5001785 w 6993950"/>
              <a:gd name="connsiteY207" fmla="*/ 211035 h 10071829"/>
              <a:gd name="connsiteX208" fmla="*/ 5025647 w 6993950"/>
              <a:gd name="connsiteY208" fmla="*/ 226110 h 10071829"/>
              <a:gd name="connsiteX209" fmla="*/ 5131142 w 6993950"/>
              <a:gd name="connsiteY209" fmla="*/ 315308 h 10071829"/>
              <a:gd name="connsiteX210" fmla="*/ 5219054 w 6993950"/>
              <a:gd name="connsiteY210" fmla="*/ 420839 h 10071829"/>
              <a:gd name="connsiteX211" fmla="*/ 5300687 w 6993950"/>
              <a:gd name="connsiteY211" fmla="*/ 525113 h 10071829"/>
              <a:gd name="connsiteX212" fmla="*/ 5291895 w 6993950"/>
              <a:gd name="connsiteY212" fmla="*/ 662051 h 10071829"/>
              <a:gd name="connsiteX213" fmla="*/ 5251707 w 6993950"/>
              <a:gd name="connsiteY213" fmla="*/ 718585 h 10071829"/>
              <a:gd name="connsiteX214" fmla="*/ 5259242 w 6993950"/>
              <a:gd name="connsiteY214" fmla="*/ 734917 h 10071829"/>
              <a:gd name="connsiteX215" fmla="*/ 5452649 w 6993950"/>
              <a:gd name="connsiteY215" fmla="*/ 815321 h 10071829"/>
              <a:gd name="connsiteX216" fmla="*/ 5622193 w 6993950"/>
              <a:gd name="connsiteY216" fmla="*/ 912057 h 10071829"/>
              <a:gd name="connsiteX217" fmla="*/ 5767877 w 6993950"/>
              <a:gd name="connsiteY217" fmla="*/ 1017587 h 10071829"/>
              <a:gd name="connsiteX218" fmla="*/ 5808065 w 6993950"/>
              <a:gd name="connsiteY218" fmla="*/ 1072865 h 10071829"/>
              <a:gd name="connsiteX219" fmla="*/ 5831927 w 6993950"/>
              <a:gd name="connsiteY219" fmla="*/ 1089197 h 10071829"/>
              <a:gd name="connsiteX220" fmla="*/ 5912304 w 6993950"/>
              <a:gd name="connsiteY220" fmla="*/ 1194727 h 10071829"/>
              <a:gd name="connsiteX221" fmla="*/ 5912304 w 6993950"/>
              <a:gd name="connsiteY221" fmla="*/ 1211059 h 10071829"/>
              <a:gd name="connsiteX222" fmla="*/ 5895977 w 6993950"/>
              <a:gd name="connsiteY222" fmla="*/ 1234929 h 10071829"/>
              <a:gd name="connsiteX223" fmla="*/ 6017799 w 6993950"/>
              <a:gd name="connsiteY223" fmla="*/ 1379405 h 10071829"/>
              <a:gd name="connsiteX224" fmla="*/ 6057987 w 6993950"/>
              <a:gd name="connsiteY224" fmla="*/ 1428401 h 10071829"/>
              <a:gd name="connsiteX225" fmla="*/ 6194879 w 6993950"/>
              <a:gd name="connsiteY225" fmla="*/ 1613079 h 10071829"/>
              <a:gd name="connsiteX226" fmla="*/ 6282791 w 6993950"/>
              <a:gd name="connsiteY226" fmla="*/ 1791475 h 10071829"/>
              <a:gd name="connsiteX227" fmla="*/ 6355633 w 6993950"/>
              <a:gd name="connsiteY227" fmla="*/ 1928413 h 10071829"/>
              <a:gd name="connsiteX228" fmla="*/ 6436009 w 6993950"/>
              <a:gd name="connsiteY228" fmla="*/ 2154549 h 10071829"/>
              <a:gd name="connsiteX229" fmla="*/ 6404612 w 6993950"/>
              <a:gd name="connsiteY229" fmla="*/ 2145755 h 10071829"/>
              <a:gd name="connsiteX230" fmla="*/ 6525177 w 6993950"/>
              <a:gd name="connsiteY230" fmla="*/ 2363097 h 10071829"/>
              <a:gd name="connsiteX231" fmla="*/ 6557831 w 6993950"/>
              <a:gd name="connsiteY231" fmla="*/ 2339228 h 10071829"/>
              <a:gd name="connsiteX232" fmla="*/ 6654534 w 6993950"/>
              <a:gd name="connsiteY232" fmla="*/ 2621898 h 10071829"/>
              <a:gd name="connsiteX233" fmla="*/ 6662069 w 6993950"/>
              <a:gd name="connsiteY233" fmla="*/ 2645767 h 10071829"/>
              <a:gd name="connsiteX234" fmla="*/ 6718584 w 6993950"/>
              <a:gd name="connsiteY234" fmla="*/ 2959846 h 10071829"/>
              <a:gd name="connsiteX235" fmla="*/ 6767564 w 6993950"/>
              <a:gd name="connsiteY235" fmla="*/ 3395786 h 10071829"/>
              <a:gd name="connsiteX236" fmla="*/ 6783891 w 6993950"/>
              <a:gd name="connsiteY236" fmla="*/ 3589258 h 10071829"/>
              <a:gd name="connsiteX237" fmla="*/ 6791426 w 6993950"/>
              <a:gd name="connsiteY237" fmla="*/ 3846802 h 10071829"/>
              <a:gd name="connsiteX238" fmla="*/ 6758773 w 6993950"/>
              <a:gd name="connsiteY238" fmla="*/ 3976202 h 10071829"/>
              <a:gd name="connsiteX239" fmla="*/ 6751237 w 6993950"/>
              <a:gd name="connsiteY239" fmla="*/ 4000072 h 10071829"/>
              <a:gd name="connsiteX240" fmla="*/ 6783891 w 6993950"/>
              <a:gd name="connsiteY240" fmla="*/ 4258872 h 10071829"/>
              <a:gd name="connsiteX241" fmla="*/ 6783891 w 6993950"/>
              <a:gd name="connsiteY241" fmla="*/ 4452345 h 10071829"/>
              <a:gd name="connsiteX242" fmla="*/ 6798961 w 6993950"/>
              <a:gd name="connsiteY242" fmla="*/ 4556618 h 10071829"/>
              <a:gd name="connsiteX243" fmla="*/ 6824079 w 6993950"/>
              <a:gd name="connsiteY243" fmla="*/ 4693556 h 10071829"/>
              <a:gd name="connsiteX244" fmla="*/ 6855476 w 6993950"/>
              <a:gd name="connsiteY244" fmla="*/ 4718683 h 10071829"/>
              <a:gd name="connsiteX245" fmla="*/ 6871803 w 6993950"/>
              <a:gd name="connsiteY245" fmla="*/ 4726221 h 10071829"/>
              <a:gd name="connsiteX246" fmla="*/ 6888129 w 6993950"/>
              <a:gd name="connsiteY246" fmla="*/ 4830494 h 10071829"/>
              <a:gd name="connsiteX247" fmla="*/ 6855476 w 6993950"/>
              <a:gd name="connsiteY247" fmla="*/ 4806625 h 10071829"/>
              <a:gd name="connsiteX248" fmla="*/ 6839149 w 6993950"/>
              <a:gd name="connsiteY248" fmla="*/ 4855621 h 10071829"/>
              <a:gd name="connsiteX249" fmla="*/ 6847941 w 6993950"/>
              <a:gd name="connsiteY249" fmla="*/ 4992559 h 10071829"/>
              <a:gd name="connsiteX250" fmla="*/ 6864267 w 6993950"/>
              <a:gd name="connsiteY250" fmla="*/ 5105627 h 10071829"/>
              <a:gd name="connsiteX251" fmla="*/ 6864267 w 6993950"/>
              <a:gd name="connsiteY251" fmla="*/ 5137035 h 10071829"/>
              <a:gd name="connsiteX252" fmla="*/ 6871803 w 6993950"/>
              <a:gd name="connsiteY252" fmla="*/ 5186031 h 10071829"/>
              <a:gd name="connsiteX253" fmla="*/ 6880594 w 6993950"/>
              <a:gd name="connsiteY253" fmla="*/ 5193569 h 10071829"/>
              <a:gd name="connsiteX254" fmla="*/ 6895665 w 6993950"/>
              <a:gd name="connsiteY254" fmla="*/ 5186031 h 10071829"/>
              <a:gd name="connsiteX255" fmla="*/ 6911991 w 6993950"/>
              <a:gd name="connsiteY255" fmla="*/ 5121959 h 10071829"/>
              <a:gd name="connsiteX256" fmla="*/ 6920783 w 6993950"/>
              <a:gd name="connsiteY256" fmla="*/ 5250103 h 10071829"/>
              <a:gd name="connsiteX257" fmla="*/ 6977297 w 6993950"/>
              <a:gd name="connsiteY257" fmla="*/ 5452369 h 10071829"/>
              <a:gd name="connsiteX258" fmla="*/ 6992368 w 6993950"/>
              <a:gd name="connsiteY258" fmla="*/ 5540311 h 10071829"/>
              <a:gd name="connsiteX259" fmla="*/ 6992368 w 6993950"/>
              <a:gd name="connsiteY259" fmla="*/ 5645841 h 10071829"/>
              <a:gd name="connsiteX260" fmla="*/ 6944644 w 6993950"/>
              <a:gd name="connsiteY260" fmla="*/ 5967457 h 10071829"/>
              <a:gd name="connsiteX261" fmla="*/ 6911991 w 6993950"/>
              <a:gd name="connsiteY261" fmla="*/ 6080525 h 10071829"/>
              <a:gd name="connsiteX262" fmla="*/ 6920783 w 6993950"/>
              <a:gd name="connsiteY262" fmla="*/ 6153391 h 10071829"/>
              <a:gd name="connsiteX263" fmla="*/ 6920783 w 6993950"/>
              <a:gd name="connsiteY263" fmla="*/ 6258921 h 10071829"/>
              <a:gd name="connsiteX264" fmla="*/ 6911991 w 6993950"/>
              <a:gd name="connsiteY264" fmla="*/ 6306661 h 10071829"/>
              <a:gd name="connsiteX265" fmla="*/ 6831614 w 6993950"/>
              <a:gd name="connsiteY265" fmla="*/ 6596869 h 10071829"/>
              <a:gd name="connsiteX266" fmla="*/ 6727375 w 6993950"/>
              <a:gd name="connsiteY266" fmla="*/ 6814211 h 10071829"/>
              <a:gd name="connsiteX267" fmla="*/ 6630672 w 6993950"/>
              <a:gd name="connsiteY267" fmla="*/ 7007683 h 10071829"/>
              <a:gd name="connsiteX268" fmla="*/ 6557831 w 6993950"/>
              <a:gd name="connsiteY268" fmla="*/ 7193617 h 10071829"/>
              <a:gd name="connsiteX269" fmla="*/ 6420939 w 6993950"/>
              <a:gd name="connsiteY269" fmla="*/ 7459955 h 10071829"/>
              <a:gd name="connsiteX270" fmla="*/ 6355633 w 6993950"/>
              <a:gd name="connsiteY270" fmla="*/ 7556691 h 10071829"/>
              <a:gd name="connsiteX271" fmla="*/ 6324235 w 6993950"/>
              <a:gd name="connsiteY271" fmla="*/ 7613225 h 10071829"/>
              <a:gd name="connsiteX272" fmla="*/ 6299117 w 6993950"/>
              <a:gd name="connsiteY272" fmla="*/ 7653427 h 10071829"/>
              <a:gd name="connsiteX273" fmla="*/ 6324235 w 6993950"/>
              <a:gd name="connsiteY273" fmla="*/ 7540359 h 10071829"/>
              <a:gd name="connsiteX274" fmla="*/ 6291582 w 6993950"/>
              <a:gd name="connsiteY274" fmla="*/ 7573023 h 10071829"/>
              <a:gd name="connsiteX275" fmla="*/ 6194879 w 6993950"/>
              <a:gd name="connsiteY275" fmla="*/ 7806698 h 10071829"/>
              <a:gd name="connsiteX276" fmla="*/ 6105711 w 6993950"/>
              <a:gd name="connsiteY276" fmla="*/ 7983838 h 10071829"/>
              <a:gd name="connsiteX277" fmla="*/ 5928631 w 6993950"/>
              <a:gd name="connsiteY277" fmla="*/ 8233844 h 10071829"/>
              <a:gd name="connsiteX278" fmla="*/ 5799274 w 6993950"/>
              <a:gd name="connsiteY278" fmla="*/ 8394652 h 10071829"/>
              <a:gd name="connsiteX279" fmla="*/ 5727689 w 6993950"/>
              <a:gd name="connsiteY279" fmla="*/ 8491388 h 10071829"/>
              <a:gd name="connsiteX280" fmla="*/ 5671173 w 6993950"/>
              <a:gd name="connsiteY280" fmla="*/ 8564254 h 10071829"/>
              <a:gd name="connsiteX281" fmla="*/ 5630985 w 6993950"/>
              <a:gd name="connsiteY281" fmla="*/ 8620788 h 10071829"/>
              <a:gd name="connsiteX282" fmla="*/ 5590797 w 6993950"/>
              <a:gd name="connsiteY282" fmla="*/ 8660990 h 10071829"/>
              <a:gd name="connsiteX283" fmla="*/ 5525491 w 6993950"/>
              <a:gd name="connsiteY283" fmla="*/ 8726318 h 10071829"/>
              <a:gd name="connsiteX284" fmla="*/ 5437578 w 6993950"/>
              <a:gd name="connsiteY284" fmla="*/ 8823054 h 10071829"/>
              <a:gd name="connsiteX285" fmla="*/ 5308222 w 6993950"/>
              <a:gd name="connsiteY285" fmla="*/ 8927328 h 10071829"/>
              <a:gd name="connsiteX286" fmla="*/ 5195192 w 6993950"/>
              <a:gd name="connsiteY286" fmla="*/ 9056728 h 10071829"/>
              <a:gd name="connsiteX287" fmla="*/ 5082162 w 6993950"/>
              <a:gd name="connsiteY287" fmla="*/ 9177334 h 10071829"/>
              <a:gd name="connsiteX288" fmla="*/ 4896291 w 6993950"/>
              <a:gd name="connsiteY288" fmla="*/ 9330604 h 10071829"/>
              <a:gd name="connsiteX289" fmla="*/ 4848567 w 6993950"/>
              <a:gd name="connsiteY289" fmla="*/ 9379601 h 10071829"/>
              <a:gd name="connsiteX290" fmla="*/ 4695348 w 6993950"/>
              <a:gd name="connsiteY290" fmla="*/ 9491412 h 10071829"/>
              <a:gd name="connsiteX291" fmla="*/ 4381376 w 6993950"/>
              <a:gd name="connsiteY291" fmla="*/ 9693679 h 10071829"/>
              <a:gd name="connsiteX292" fmla="*/ 4171643 w 6993950"/>
              <a:gd name="connsiteY292" fmla="*/ 9806747 h 10071829"/>
              <a:gd name="connsiteX293" fmla="*/ 4010889 w 6993950"/>
              <a:gd name="connsiteY293" fmla="*/ 9878357 h 10071829"/>
              <a:gd name="connsiteX294" fmla="*/ 3759711 w 6993950"/>
              <a:gd name="connsiteY294" fmla="*/ 9975093 h 10071829"/>
              <a:gd name="connsiteX295" fmla="*/ 3429413 w 6993950"/>
              <a:gd name="connsiteY295" fmla="*/ 10056753 h 10071829"/>
              <a:gd name="connsiteX296" fmla="*/ 3236006 w 6993950"/>
              <a:gd name="connsiteY296" fmla="*/ 10071829 h 10071829"/>
              <a:gd name="connsiteX297" fmla="*/ 3026273 w 6993950"/>
              <a:gd name="connsiteY297" fmla="*/ 10071829 h 10071829"/>
              <a:gd name="connsiteX298" fmla="*/ 2809004 w 6993950"/>
              <a:gd name="connsiteY298" fmla="*/ 10071829 h 10071829"/>
              <a:gd name="connsiteX299" fmla="*/ 2608062 w 6993950"/>
              <a:gd name="connsiteY299" fmla="*/ 10056753 h 10071829"/>
              <a:gd name="connsiteX300" fmla="*/ 2454843 w 6993950"/>
              <a:gd name="connsiteY300" fmla="*/ 10047959 h 10071829"/>
              <a:gd name="connsiteX301" fmla="*/ 2292834 w 6993950"/>
              <a:gd name="connsiteY301" fmla="*/ 10007757 h 10071829"/>
              <a:gd name="connsiteX302" fmla="*/ 2035377 w 6993950"/>
              <a:gd name="connsiteY302" fmla="*/ 9911021 h 10071829"/>
              <a:gd name="connsiteX303" fmla="*/ 1736475 w 6993950"/>
              <a:gd name="connsiteY303" fmla="*/ 9750213 h 10071829"/>
              <a:gd name="connsiteX304" fmla="*/ 1479018 w 6993950"/>
              <a:gd name="connsiteY304" fmla="*/ 9573073 h 10071829"/>
              <a:gd name="connsiteX305" fmla="*/ 1414968 w 6993950"/>
              <a:gd name="connsiteY305" fmla="*/ 9516539 h 10071829"/>
              <a:gd name="connsiteX306" fmla="*/ 1043225 w 6993950"/>
              <a:gd name="connsiteY306" fmla="*/ 9184872 h 10071829"/>
              <a:gd name="connsiteX307" fmla="*/ 818421 w 6993950"/>
              <a:gd name="connsiteY307" fmla="*/ 8903458 h 10071829"/>
              <a:gd name="connsiteX308" fmla="*/ 665203 w 6993950"/>
              <a:gd name="connsiteY308" fmla="*/ 8693654 h 10071829"/>
              <a:gd name="connsiteX309" fmla="*/ 616223 w 6993950"/>
              <a:gd name="connsiteY309" fmla="*/ 8613250 h 10071829"/>
              <a:gd name="connsiteX310" fmla="*/ 559708 w 6993950"/>
              <a:gd name="connsiteY310" fmla="*/ 8524052 h 10071829"/>
              <a:gd name="connsiteX311" fmla="*/ 455469 w 6993950"/>
              <a:gd name="connsiteY311" fmla="*/ 8330580 h 10071829"/>
              <a:gd name="connsiteX312" fmla="*/ 269598 w 6993950"/>
              <a:gd name="connsiteY312" fmla="*/ 7959968 h 10071829"/>
              <a:gd name="connsiteX313" fmla="*/ 269598 w 6993950"/>
              <a:gd name="connsiteY313" fmla="*/ 7936098 h 10071829"/>
              <a:gd name="connsiteX314" fmla="*/ 318578 w 6993950"/>
              <a:gd name="connsiteY314" fmla="*/ 8007708 h 10071829"/>
              <a:gd name="connsiteX315" fmla="*/ 293460 w 6993950"/>
              <a:gd name="connsiteY315" fmla="*/ 7927304 h 10071829"/>
              <a:gd name="connsiteX316" fmla="*/ 205547 w 6993950"/>
              <a:gd name="connsiteY316" fmla="*/ 7757701 h 10071829"/>
              <a:gd name="connsiteX317" fmla="*/ 189221 w 6993950"/>
              <a:gd name="connsiteY317" fmla="*/ 7637095 h 10071829"/>
              <a:gd name="connsiteX318" fmla="*/ 205547 w 6993950"/>
              <a:gd name="connsiteY318" fmla="*/ 7613225 h 10071829"/>
              <a:gd name="connsiteX319" fmla="*/ 238201 w 6993950"/>
              <a:gd name="connsiteY319" fmla="*/ 7629558 h 10071829"/>
              <a:gd name="connsiteX320" fmla="*/ 278389 w 6993950"/>
              <a:gd name="connsiteY320" fmla="*/ 7742626 h 10071829"/>
              <a:gd name="connsiteX321" fmla="*/ 302251 w 6993950"/>
              <a:gd name="connsiteY321" fmla="*/ 7814235 h 10071829"/>
              <a:gd name="connsiteX322" fmla="*/ 342439 w 6993950"/>
              <a:gd name="connsiteY322" fmla="*/ 7895896 h 10071829"/>
              <a:gd name="connsiteX323" fmla="*/ 398954 w 6993950"/>
              <a:gd name="connsiteY323" fmla="*/ 8080574 h 10071829"/>
              <a:gd name="connsiteX324" fmla="*/ 463005 w 6993950"/>
              <a:gd name="connsiteY324" fmla="*/ 8209974 h 10071829"/>
              <a:gd name="connsiteX325" fmla="*/ 495658 w 6993950"/>
              <a:gd name="connsiteY325" fmla="*/ 8266508 h 10071829"/>
              <a:gd name="connsiteX326" fmla="*/ 576035 w 6993950"/>
              <a:gd name="connsiteY326" fmla="*/ 8427316 h 10071829"/>
              <a:gd name="connsiteX327" fmla="*/ 689065 w 6993950"/>
              <a:gd name="connsiteY327" fmla="*/ 8620788 h 10071829"/>
              <a:gd name="connsiteX328" fmla="*/ 712926 w 6993950"/>
              <a:gd name="connsiteY328" fmla="*/ 8637120 h 10071829"/>
              <a:gd name="connsiteX329" fmla="*/ 689065 w 6993950"/>
              <a:gd name="connsiteY329" fmla="*/ 8540384 h 10071829"/>
              <a:gd name="connsiteX330" fmla="*/ 656411 w 6993950"/>
              <a:gd name="connsiteY330" fmla="*/ 8459980 h 10071829"/>
              <a:gd name="connsiteX331" fmla="*/ 648876 w 6993950"/>
              <a:gd name="connsiteY331" fmla="*/ 8443648 h 10071829"/>
              <a:gd name="connsiteX332" fmla="*/ 599896 w 6993950"/>
              <a:gd name="connsiteY332" fmla="*/ 8370782 h 10071829"/>
              <a:gd name="connsiteX333" fmla="*/ 583570 w 6993950"/>
              <a:gd name="connsiteY333" fmla="*/ 8346912 h 10071829"/>
              <a:gd name="connsiteX334" fmla="*/ 528311 w 6993950"/>
              <a:gd name="connsiteY334" fmla="*/ 8250176 h 10071829"/>
              <a:gd name="connsiteX335" fmla="*/ 503193 w 6993950"/>
              <a:gd name="connsiteY335" fmla="*/ 8209974 h 10071829"/>
              <a:gd name="connsiteX336" fmla="*/ 455469 w 6993950"/>
              <a:gd name="connsiteY336" fmla="*/ 8064242 h 10071829"/>
              <a:gd name="connsiteX337" fmla="*/ 422816 w 6993950"/>
              <a:gd name="connsiteY337" fmla="*/ 7952430 h 10071829"/>
              <a:gd name="connsiteX338" fmla="*/ 398954 w 6993950"/>
              <a:gd name="connsiteY338" fmla="*/ 7863232 h 10071829"/>
              <a:gd name="connsiteX339" fmla="*/ 318578 w 6993950"/>
              <a:gd name="connsiteY339" fmla="*/ 7596893 h 10071829"/>
              <a:gd name="connsiteX340" fmla="*/ 318578 w 6993950"/>
              <a:gd name="connsiteY340" fmla="*/ 7564229 h 10071829"/>
              <a:gd name="connsiteX341" fmla="*/ 213083 w 6993950"/>
              <a:gd name="connsiteY341" fmla="*/ 6967481 h 10071829"/>
              <a:gd name="connsiteX342" fmla="*/ 141497 w 6993950"/>
              <a:gd name="connsiteY342" fmla="*/ 6436061 h 10071829"/>
              <a:gd name="connsiteX343" fmla="*/ 156568 w 6993950"/>
              <a:gd name="connsiteY343" fmla="*/ 6330531 h 10071829"/>
              <a:gd name="connsiteX344" fmla="*/ 165359 w 6993950"/>
              <a:gd name="connsiteY344" fmla="*/ 6299123 h 10071829"/>
              <a:gd name="connsiteX345" fmla="*/ 149033 w 6993950"/>
              <a:gd name="connsiteY345" fmla="*/ 6016453 h 10071829"/>
              <a:gd name="connsiteX346" fmla="*/ 156568 w 6993950"/>
              <a:gd name="connsiteY346" fmla="*/ 5596845 h 10071829"/>
              <a:gd name="connsiteX347" fmla="*/ 172895 w 6993950"/>
              <a:gd name="connsiteY347" fmla="*/ 5419705 h 10071829"/>
              <a:gd name="connsiteX348" fmla="*/ 172895 w 6993950"/>
              <a:gd name="connsiteY348" fmla="*/ 5412167 h 10071829"/>
              <a:gd name="connsiteX349" fmla="*/ 205547 w 6993950"/>
              <a:gd name="connsiteY349" fmla="*/ 5056631 h 10071829"/>
              <a:gd name="connsiteX350" fmla="*/ 196756 w 6993950"/>
              <a:gd name="connsiteY350" fmla="*/ 5008891 h 10071829"/>
              <a:gd name="connsiteX351" fmla="*/ 172895 w 6993950"/>
              <a:gd name="connsiteY351" fmla="*/ 5049093 h 10071829"/>
              <a:gd name="connsiteX352" fmla="*/ 141497 w 6993950"/>
              <a:gd name="connsiteY352" fmla="*/ 5242565 h 10071829"/>
              <a:gd name="connsiteX353" fmla="*/ 125171 w 6993950"/>
              <a:gd name="connsiteY353" fmla="*/ 5306637 h 10071829"/>
              <a:gd name="connsiteX354" fmla="*/ 116380 w 6993950"/>
              <a:gd name="connsiteY354" fmla="*/ 5346839 h 10071829"/>
              <a:gd name="connsiteX355" fmla="*/ 108844 w 6993950"/>
              <a:gd name="connsiteY355" fmla="*/ 5589307 h 10071829"/>
              <a:gd name="connsiteX356" fmla="*/ 100053 w 6993950"/>
              <a:gd name="connsiteY356" fmla="*/ 5702375 h 10071829"/>
              <a:gd name="connsiteX357" fmla="*/ 108844 w 6993950"/>
              <a:gd name="connsiteY357" fmla="*/ 5910923 h 10071829"/>
              <a:gd name="connsiteX358" fmla="*/ 108844 w 6993950"/>
              <a:gd name="connsiteY358" fmla="*/ 5927255 h 10071829"/>
              <a:gd name="connsiteX359" fmla="*/ 100053 w 6993950"/>
              <a:gd name="connsiteY359" fmla="*/ 6217463 h 10071829"/>
              <a:gd name="connsiteX360" fmla="*/ 108844 w 6993950"/>
              <a:gd name="connsiteY360" fmla="*/ 6306661 h 10071829"/>
              <a:gd name="connsiteX361" fmla="*/ 92518 w 6993950"/>
              <a:gd name="connsiteY361" fmla="*/ 6322993 h 10071829"/>
              <a:gd name="connsiteX362" fmla="*/ 76191 w 6993950"/>
              <a:gd name="connsiteY362" fmla="*/ 6306661 h 10071829"/>
              <a:gd name="connsiteX363" fmla="*/ 52329 w 6993950"/>
              <a:gd name="connsiteY363" fmla="*/ 6266459 h 10071829"/>
              <a:gd name="connsiteX364" fmla="*/ 3349 w 6993950"/>
              <a:gd name="connsiteY364" fmla="*/ 6169723 h 10071829"/>
              <a:gd name="connsiteX365" fmla="*/ 3349 w 6993950"/>
              <a:gd name="connsiteY365" fmla="*/ 5895847 h 10071829"/>
              <a:gd name="connsiteX366" fmla="*/ 3349 w 6993950"/>
              <a:gd name="connsiteY366" fmla="*/ 5870721 h 10071829"/>
              <a:gd name="connsiteX367" fmla="*/ 28467 w 6993950"/>
              <a:gd name="connsiteY367" fmla="*/ 5605639 h 10071829"/>
              <a:gd name="connsiteX368" fmla="*/ 28467 w 6993950"/>
              <a:gd name="connsiteY368" fmla="*/ 5492571 h 10071829"/>
              <a:gd name="connsiteX369" fmla="*/ 44794 w 6993950"/>
              <a:gd name="connsiteY369" fmla="*/ 5387041 h 10071829"/>
              <a:gd name="connsiteX370" fmla="*/ 59865 w 6993950"/>
              <a:gd name="connsiteY370" fmla="*/ 5299099 h 10071829"/>
              <a:gd name="connsiteX371" fmla="*/ 100053 w 6993950"/>
              <a:gd name="connsiteY371" fmla="*/ 5186031 h 10071829"/>
              <a:gd name="connsiteX372" fmla="*/ 100053 w 6993950"/>
              <a:gd name="connsiteY372" fmla="*/ 5113165 h 10071829"/>
              <a:gd name="connsiteX373" fmla="*/ 108844 w 6993950"/>
              <a:gd name="connsiteY373" fmla="*/ 5065425 h 10071829"/>
              <a:gd name="connsiteX374" fmla="*/ 116380 w 6993950"/>
              <a:gd name="connsiteY374" fmla="*/ 5040299 h 10071829"/>
              <a:gd name="connsiteX375" fmla="*/ 116380 w 6993950"/>
              <a:gd name="connsiteY375" fmla="*/ 4887029 h 10071829"/>
              <a:gd name="connsiteX376" fmla="*/ 165359 w 6993950"/>
              <a:gd name="connsiteY376" fmla="*/ 4645817 h 10071829"/>
              <a:gd name="connsiteX377" fmla="*/ 196756 w 6993950"/>
              <a:gd name="connsiteY377" fmla="*/ 4565413 h 10071829"/>
              <a:gd name="connsiteX378" fmla="*/ 205547 w 6993950"/>
              <a:gd name="connsiteY378" fmla="*/ 4532748 h 10071829"/>
              <a:gd name="connsiteX379" fmla="*/ 213083 w 6993950"/>
              <a:gd name="connsiteY379" fmla="*/ 4427218 h 10071829"/>
              <a:gd name="connsiteX380" fmla="*/ 245736 w 6993950"/>
              <a:gd name="connsiteY380" fmla="*/ 4282742 h 10071829"/>
              <a:gd name="connsiteX381" fmla="*/ 302251 w 6993950"/>
              <a:gd name="connsiteY381" fmla="*/ 4065400 h 10071829"/>
              <a:gd name="connsiteX382" fmla="*/ 358766 w 6993950"/>
              <a:gd name="connsiteY382" fmla="*/ 3846802 h 10071829"/>
              <a:gd name="connsiteX383" fmla="*/ 431607 w 6993950"/>
              <a:gd name="connsiteY383" fmla="*/ 3605590 h 10071829"/>
              <a:gd name="connsiteX384" fmla="*/ 528311 w 6993950"/>
              <a:gd name="connsiteY384" fmla="*/ 3299050 h 10071829"/>
              <a:gd name="connsiteX385" fmla="*/ 616223 w 6993950"/>
              <a:gd name="connsiteY385" fmla="*/ 3105578 h 10071829"/>
              <a:gd name="connsiteX386" fmla="*/ 640085 w 6993950"/>
              <a:gd name="connsiteY386" fmla="*/ 3040249 h 10071829"/>
              <a:gd name="connsiteX387" fmla="*/ 656411 w 6993950"/>
              <a:gd name="connsiteY387" fmla="*/ 3000048 h 10071829"/>
              <a:gd name="connsiteX388" fmla="*/ 769441 w 6993950"/>
              <a:gd name="connsiteY388" fmla="*/ 2742504 h 10071829"/>
              <a:gd name="connsiteX389" fmla="*/ 842283 w 6993950"/>
              <a:gd name="connsiteY389" fmla="*/ 2598028 h 10071829"/>
              <a:gd name="connsiteX390" fmla="*/ 882472 w 6993950"/>
              <a:gd name="connsiteY390" fmla="*/ 2556570 h 10071829"/>
              <a:gd name="connsiteX391" fmla="*/ 962848 w 6993950"/>
              <a:gd name="connsiteY391" fmla="*/ 2468628 h 10071829"/>
              <a:gd name="connsiteX392" fmla="*/ 1325800 w 6993950"/>
              <a:gd name="connsiteY392" fmla="*/ 1968615 h 10071829"/>
              <a:gd name="connsiteX393" fmla="*/ 1583257 w 6993950"/>
              <a:gd name="connsiteY393" fmla="*/ 1678407 h 10071829"/>
              <a:gd name="connsiteX394" fmla="*/ 1624701 w 6993950"/>
              <a:gd name="connsiteY394" fmla="*/ 1629411 h 10071829"/>
              <a:gd name="connsiteX395" fmla="*/ 1648563 w 6993950"/>
              <a:gd name="connsiteY395" fmla="*/ 1629411 h 10071829"/>
              <a:gd name="connsiteX396" fmla="*/ 1688752 w 6993950"/>
              <a:gd name="connsiteY396" fmla="*/ 1629411 h 10071829"/>
              <a:gd name="connsiteX397" fmla="*/ 2019050 w 6993950"/>
              <a:gd name="connsiteY397" fmla="*/ 1339203 h 10071829"/>
              <a:gd name="connsiteX398" fmla="*/ 2236319 w 6993950"/>
              <a:gd name="connsiteY398" fmla="*/ 1154525 h 10071829"/>
              <a:gd name="connsiteX399" fmla="*/ 2292834 w 6993950"/>
              <a:gd name="connsiteY399" fmla="*/ 1065327 h 10071829"/>
              <a:gd name="connsiteX400" fmla="*/ 2325487 w 6993950"/>
              <a:gd name="connsiteY400" fmla="*/ 1025125 h 10071829"/>
              <a:gd name="connsiteX401" fmla="*/ 2591735 w 6993950"/>
              <a:gd name="connsiteY401" fmla="*/ 831653 h 10071829"/>
              <a:gd name="connsiteX402" fmla="*/ 2639459 w 6993950"/>
              <a:gd name="connsiteY402" fmla="*/ 782657 h 10071829"/>
              <a:gd name="connsiteX403" fmla="*/ 2582944 w 6993950"/>
              <a:gd name="connsiteY403" fmla="*/ 791451 h 10071829"/>
              <a:gd name="connsiteX404" fmla="*/ 2471170 w 6993950"/>
              <a:gd name="connsiteY404" fmla="*/ 839191 h 10071829"/>
              <a:gd name="connsiteX405" fmla="*/ 2373211 w 6993950"/>
              <a:gd name="connsiteY405" fmla="*/ 871855 h 10071829"/>
              <a:gd name="connsiteX406" fmla="*/ 2333022 w 6993950"/>
              <a:gd name="connsiteY406" fmla="*/ 895725 h 10071829"/>
              <a:gd name="connsiteX407" fmla="*/ 2301625 w 6993950"/>
              <a:gd name="connsiteY407" fmla="*/ 895725 h 10071829"/>
              <a:gd name="connsiteX408" fmla="*/ 2316696 w 6993950"/>
              <a:gd name="connsiteY408" fmla="*/ 871855 h 10071829"/>
              <a:gd name="connsiteX409" fmla="*/ 2502567 w 6993950"/>
              <a:gd name="connsiteY409" fmla="*/ 767581 h 10071829"/>
              <a:gd name="connsiteX410" fmla="*/ 2889381 w 6993950"/>
              <a:gd name="connsiteY410" fmla="*/ 541445 h 10071829"/>
              <a:gd name="connsiteX411" fmla="*/ 3188282 w 6993950"/>
              <a:gd name="connsiteY411" fmla="*/ 388175 h 10071829"/>
              <a:gd name="connsiteX412" fmla="*/ 3372898 w 6993950"/>
              <a:gd name="connsiteY412" fmla="*/ 298976 h 10071829"/>
              <a:gd name="connsiteX413" fmla="*/ 3469601 w 6993950"/>
              <a:gd name="connsiteY413" fmla="*/ 267569 h 10071829"/>
              <a:gd name="connsiteX414" fmla="*/ 3518581 w 6993950"/>
              <a:gd name="connsiteY414" fmla="*/ 226110 h 10071829"/>
              <a:gd name="connsiteX415" fmla="*/ 3453275 w 6993950"/>
              <a:gd name="connsiteY415" fmla="*/ 218573 h 10071829"/>
              <a:gd name="connsiteX416" fmla="*/ 3365363 w 6993950"/>
              <a:gd name="connsiteY416" fmla="*/ 242442 h 10071829"/>
              <a:gd name="connsiteX417" fmla="*/ 3325174 w 6993950"/>
              <a:gd name="connsiteY417" fmla="*/ 234904 h 10071829"/>
              <a:gd name="connsiteX418" fmla="*/ 3372898 w 6993950"/>
              <a:gd name="connsiteY418" fmla="*/ 194702 h 10071829"/>
              <a:gd name="connsiteX419" fmla="*/ 3551234 w 6993950"/>
              <a:gd name="connsiteY419" fmla="*/ 145706 h 10071829"/>
              <a:gd name="connsiteX420" fmla="*/ 3639146 w 6993950"/>
              <a:gd name="connsiteY420" fmla="*/ 129374 h 10071829"/>
              <a:gd name="connsiteX421" fmla="*/ 3776038 w 6993950"/>
              <a:gd name="connsiteY421" fmla="*/ 89172 h 10071829"/>
              <a:gd name="connsiteX422" fmla="*/ 3857671 w 6993950"/>
              <a:gd name="connsiteY422" fmla="*/ 57764 h 10071829"/>
              <a:gd name="connsiteX423" fmla="*/ 4010889 w 6993950"/>
              <a:gd name="connsiteY423" fmla="*/ 8768 h 10071829"/>
              <a:gd name="connsiteX424" fmla="*/ 4199429 w 6993950"/>
              <a:gd name="connsiteY424" fmla="*/ 759 h 1007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Lst>
            <a:rect l="l" t="t" r="r" b="b"/>
            <a:pathLst>
              <a:path w="6993950" h="10071829">
                <a:moveTo>
                  <a:pt x="858609" y="8870794"/>
                </a:moveTo>
                <a:cubicBezTo>
                  <a:pt x="874936" y="8910996"/>
                  <a:pt x="906333" y="8934866"/>
                  <a:pt x="906333" y="8967530"/>
                </a:cubicBezTo>
                <a:cubicBezTo>
                  <a:pt x="906333" y="9007732"/>
                  <a:pt x="938986" y="9016526"/>
                  <a:pt x="971639" y="9031602"/>
                </a:cubicBezTo>
                <a:cubicBezTo>
                  <a:pt x="955313" y="9000194"/>
                  <a:pt x="930195" y="8976324"/>
                  <a:pt x="922660" y="8943660"/>
                </a:cubicBezTo>
                <a:cubicBezTo>
                  <a:pt x="915124" y="8910996"/>
                  <a:pt x="890007" y="8894664"/>
                  <a:pt x="858609" y="8870794"/>
                </a:cubicBezTo>
                <a:close/>
                <a:moveTo>
                  <a:pt x="318578" y="6233795"/>
                </a:moveTo>
                <a:cubicBezTo>
                  <a:pt x="309786" y="6250127"/>
                  <a:pt x="318578" y="6266459"/>
                  <a:pt x="318578" y="6282791"/>
                </a:cubicBezTo>
                <a:cubicBezTo>
                  <a:pt x="342439" y="6363195"/>
                  <a:pt x="349975" y="6452394"/>
                  <a:pt x="342439" y="6532798"/>
                </a:cubicBezTo>
                <a:cubicBezTo>
                  <a:pt x="334904" y="6589332"/>
                  <a:pt x="334904" y="6637071"/>
                  <a:pt x="349975" y="6693605"/>
                </a:cubicBezTo>
                <a:cubicBezTo>
                  <a:pt x="349975" y="6702400"/>
                  <a:pt x="342439" y="6726270"/>
                  <a:pt x="375093" y="6726270"/>
                </a:cubicBezTo>
                <a:cubicBezTo>
                  <a:pt x="375093" y="6702400"/>
                  <a:pt x="375093" y="6677273"/>
                  <a:pt x="375093" y="6653403"/>
                </a:cubicBezTo>
                <a:cubicBezTo>
                  <a:pt x="366301" y="6540335"/>
                  <a:pt x="366301" y="6427267"/>
                  <a:pt x="358766" y="6322993"/>
                </a:cubicBezTo>
                <a:cubicBezTo>
                  <a:pt x="358766" y="6282791"/>
                  <a:pt x="349975" y="6258921"/>
                  <a:pt x="318578" y="6233795"/>
                </a:cubicBezTo>
                <a:close/>
                <a:moveTo>
                  <a:pt x="262063" y="4637022"/>
                </a:moveTo>
                <a:cubicBezTo>
                  <a:pt x="253271" y="4702351"/>
                  <a:pt x="221874" y="4766423"/>
                  <a:pt x="238201" y="4839289"/>
                </a:cubicBezTo>
                <a:cubicBezTo>
                  <a:pt x="245736" y="4775217"/>
                  <a:pt x="262063" y="4702351"/>
                  <a:pt x="278389" y="4637022"/>
                </a:cubicBezTo>
                <a:cubicBezTo>
                  <a:pt x="269598" y="4637022"/>
                  <a:pt x="262063" y="4637022"/>
                  <a:pt x="262063" y="4637022"/>
                </a:cubicBezTo>
                <a:close/>
                <a:moveTo>
                  <a:pt x="882472" y="3629460"/>
                </a:moveTo>
                <a:cubicBezTo>
                  <a:pt x="849818" y="3685994"/>
                  <a:pt x="833492" y="3758860"/>
                  <a:pt x="825956" y="3831726"/>
                </a:cubicBezTo>
                <a:cubicBezTo>
                  <a:pt x="849818" y="3758860"/>
                  <a:pt x="866145" y="3694788"/>
                  <a:pt x="882472" y="3629460"/>
                </a:cubicBezTo>
                <a:close/>
                <a:moveTo>
                  <a:pt x="971639" y="3218646"/>
                </a:moveTo>
                <a:cubicBezTo>
                  <a:pt x="962848" y="3258848"/>
                  <a:pt x="946522" y="3291512"/>
                  <a:pt x="930195" y="3322920"/>
                </a:cubicBezTo>
                <a:cubicBezTo>
                  <a:pt x="898798" y="3412118"/>
                  <a:pt x="858609" y="3492522"/>
                  <a:pt x="818421" y="3572926"/>
                </a:cubicBezTo>
                <a:cubicBezTo>
                  <a:pt x="809630" y="3581720"/>
                  <a:pt x="802094" y="3589258"/>
                  <a:pt x="793303" y="3598052"/>
                </a:cubicBezTo>
                <a:cubicBezTo>
                  <a:pt x="753115" y="3598052"/>
                  <a:pt x="753115" y="3621922"/>
                  <a:pt x="745580" y="3645792"/>
                </a:cubicBezTo>
                <a:cubicBezTo>
                  <a:pt x="736788" y="3685994"/>
                  <a:pt x="736788" y="3726196"/>
                  <a:pt x="712926" y="3766398"/>
                </a:cubicBezTo>
                <a:cubicBezTo>
                  <a:pt x="696600" y="3799062"/>
                  <a:pt x="680273" y="3839264"/>
                  <a:pt x="665203" y="3879466"/>
                </a:cubicBezTo>
                <a:cubicBezTo>
                  <a:pt x="656411" y="3903336"/>
                  <a:pt x="656411" y="3936000"/>
                  <a:pt x="640085" y="3959870"/>
                </a:cubicBezTo>
                <a:cubicBezTo>
                  <a:pt x="599896" y="4025198"/>
                  <a:pt x="608688" y="4105602"/>
                  <a:pt x="583570" y="4178468"/>
                </a:cubicBezTo>
                <a:cubicBezTo>
                  <a:pt x="608688" y="4169674"/>
                  <a:pt x="648876" y="4169674"/>
                  <a:pt x="625014" y="4121934"/>
                </a:cubicBezTo>
                <a:cubicBezTo>
                  <a:pt x="616223" y="4121934"/>
                  <a:pt x="625014" y="4105602"/>
                  <a:pt x="632550" y="4105602"/>
                </a:cubicBezTo>
                <a:cubicBezTo>
                  <a:pt x="656411" y="4089270"/>
                  <a:pt x="656411" y="4056606"/>
                  <a:pt x="665203" y="4032736"/>
                </a:cubicBezTo>
                <a:cubicBezTo>
                  <a:pt x="680273" y="3968664"/>
                  <a:pt x="696600" y="3903336"/>
                  <a:pt x="712926" y="3839264"/>
                </a:cubicBezTo>
                <a:cubicBezTo>
                  <a:pt x="712926" y="3822932"/>
                  <a:pt x="712926" y="3799062"/>
                  <a:pt x="729253" y="3782730"/>
                </a:cubicBezTo>
                <a:cubicBezTo>
                  <a:pt x="753115" y="3775192"/>
                  <a:pt x="769441" y="3799062"/>
                  <a:pt x="785768" y="3782730"/>
                </a:cubicBezTo>
                <a:cubicBezTo>
                  <a:pt x="793303" y="3734990"/>
                  <a:pt x="818421" y="3685994"/>
                  <a:pt x="842283" y="3638254"/>
                </a:cubicBezTo>
                <a:cubicBezTo>
                  <a:pt x="849818" y="3621922"/>
                  <a:pt x="849818" y="3598052"/>
                  <a:pt x="866145" y="3589258"/>
                </a:cubicBezTo>
                <a:cubicBezTo>
                  <a:pt x="898798" y="3581720"/>
                  <a:pt x="898798" y="3556594"/>
                  <a:pt x="898798" y="3532724"/>
                </a:cubicBezTo>
                <a:cubicBezTo>
                  <a:pt x="898798" y="3508854"/>
                  <a:pt x="915124" y="3484984"/>
                  <a:pt x="922660" y="3459858"/>
                </a:cubicBezTo>
                <a:cubicBezTo>
                  <a:pt x="946522" y="3403324"/>
                  <a:pt x="962848" y="3355584"/>
                  <a:pt x="979175" y="3299050"/>
                </a:cubicBezTo>
                <a:cubicBezTo>
                  <a:pt x="986710" y="3275180"/>
                  <a:pt x="986710" y="3250054"/>
                  <a:pt x="986710" y="3226184"/>
                </a:cubicBezTo>
                <a:cubicBezTo>
                  <a:pt x="979175" y="3226184"/>
                  <a:pt x="979175" y="3226184"/>
                  <a:pt x="971639" y="3218646"/>
                </a:cubicBezTo>
                <a:close/>
                <a:moveTo>
                  <a:pt x="2139616" y="1452271"/>
                </a:moveTo>
                <a:cubicBezTo>
                  <a:pt x="2099427" y="1459809"/>
                  <a:pt x="2059239" y="1476141"/>
                  <a:pt x="2026586" y="1501267"/>
                </a:cubicBezTo>
                <a:cubicBezTo>
                  <a:pt x="1978862" y="1532675"/>
                  <a:pt x="1938673" y="1581671"/>
                  <a:pt x="1889694" y="1613079"/>
                </a:cubicBezTo>
                <a:cubicBezTo>
                  <a:pt x="1865832" y="1629411"/>
                  <a:pt x="1841970" y="1654537"/>
                  <a:pt x="1841970" y="1685945"/>
                </a:cubicBezTo>
                <a:cubicBezTo>
                  <a:pt x="1841970" y="1718609"/>
                  <a:pt x="1818108" y="1734941"/>
                  <a:pt x="1792990" y="1751273"/>
                </a:cubicBezTo>
                <a:cubicBezTo>
                  <a:pt x="1776664" y="1758811"/>
                  <a:pt x="1769129" y="1766349"/>
                  <a:pt x="1752802" y="1751273"/>
                </a:cubicBezTo>
                <a:cubicBezTo>
                  <a:pt x="1745267" y="1742479"/>
                  <a:pt x="1761593" y="1734941"/>
                  <a:pt x="1769129" y="1718609"/>
                </a:cubicBezTo>
                <a:cubicBezTo>
                  <a:pt x="1792990" y="1694739"/>
                  <a:pt x="1818108" y="1669613"/>
                  <a:pt x="1833179" y="1638205"/>
                </a:cubicBezTo>
                <a:cubicBezTo>
                  <a:pt x="1833179" y="1629411"/>
                  <a:pt x="1833179" y="1629411"/>
                  <a:pt x="1825643" y="1629411"/>
                </a:cubicBezTo>
                <a:cubicBezTo>
                  <a:pt x="1801782" y="1654537"/>
                  <a:pt x="1776664" y="1678407"/>
                  <a:pt x="1745267" y="1702277"/>
                </a:cubicBezTo>
                <a:cubicBezTo>
                  <a:pt x="1705078" y="1734941"/>
                  <a:pt x="1672425" y="1775143"/>
                  <a:pt x="1615910" y="1782681"/>
                </a:cubicBezTo>
                <a:cubicBezTo>
                  <a:pt x="1599584" y="1782681"/>
                  <a:pt x="1583257" y="1799013"/>
                  <a:pt x="1583257" y="1815345"/>
                </a:cubicBezTo>
                <a:cubicBezTo>
                  <a:pt x="1575722" y="1831677"/>
                  <a:pt x="1559395" y="1848009"/>
                  <a:pt x="1535533" y="1855547"/>
                </a:cubicBezTo>
                <a:cubicBezTo>
                  <a:pt x="1519207" y="1855547"/>
                  <a:pt x="1511671" y="1871879"/>
                  <a:pt x="1502880" y="1888211"/>
                </a:cubicBezTo>
                <a:cubicBezTo>
                  <a:pt x="1446365" y="1944745"/>
                  <a:pt x="1389850" y="2008817"/>
                  <a:pt x="1342126" y="2072889"/>
                </a:cubicBezTo>
                <a:cubicBezTo>
                  <a:pt x="1309474" y="2121886"/>
                  <a:pt x="1269285" y="2162087"/>
                  <a:pt x="1237888" y="2211084"/>
                </a:cubicBezTo>
                <a:cubicBezTo>
                  <a:pt x="1165046" y="2331690"/>
                  <a:pt x="1068343" y="2444758"/>
                  <a:pt x="1011828" y="2581696"/>
                </a:cubicBezTo>
                <a:cubicBezTo>
                  <a:pt x="1003037" y="2598028"/>
                  <a:pt x="986710" y="2605565"/>
                  <a:pt x="979175" y="2613103"/>
                </a:cubicBezTo>
                <a:cubicBezTo>
                  <a:pt x="955313" y="2638230"/>
                  <a:pt x="946522" y="2662100"/>
                  <a:pt x="930195" y="2685969"/>
                </a:cubicBezTo>
                <a:cubicBezTo>
                  <a:pt x="915124" y="2750041"/>
                  <a:pt x="890007" y="2806575"/>
                  <a:pt x="849818" y="2863109"/>
                </a:cubicBezTo>
                <a:cubicBezTo>
                  <a:pt x="833492" y="2879442"/>
                  <a:pt x="825956" y="2888236"/>
                  <a:pt x="818421" y="2903311"/>
                </a:cubicBezTo>
                <a:cubicBezTo>
                  <a:pt x="809630" y="2959846"/>
                  <a:pt x="776977" y="3000048"/>
                  <a:pt x="761906" y="3049044"/>
                </a:cubicBezTo>
                <a:cubicBezTo>
                  <a:pt x="696600" y="3202314"/>
                  <a:pt x="640085" y="3355584"/>
                  <a:pt x="599896" y="3508854"/>
                </a:cubicBezTo>
                <a:cubicBezTo>
                  <a:pt x="592361" y="3549056"/>
                  <a:pt x="576035" y="3589258"/>
                  <a:pt x="559708" y="3629460"/>
                </a:cubicBezTo>
                <a:cubicBezTo>
                  <a:pt x="583570" y="3629460"/>
                  <a:pt x="583570" y="3621922"/>
                  <a:pt x="583570" y="3613128"/>
                </a:cubicBezTo>
                <a:cubicBezTo>
                  <a:pt x="599896" y="3556594"/>
                  <a:pt x="640085" y="3508854"/>
                  <a:pt x="665203" y="3452320"/>
                </a:cubicBezTo>
                <a:cubicBezTo>
                  <a:pt x="705391" y="3395786"/>
                  <a:pt x="729253" y="3339252"/>
                  <a:pt x="736788" y="3275180"/>
                </a:cubicBezTo>
                <a:cubicBezTo>
                  <a:pt x="736788" y="3266386"/>
                  <a:pt x="736788" y="3266386"/>
                  <a:pt x="745580" y="3266386"/>
                </a:cubicBezTo>
                <a:cubicBezTo>
                  <a:pt x="753115" y="3275180"/>
                  <a:pt x="769441" y="3282718"/>
                  <a:pt x="776977" y="3291512"/>
                </a:cubicBezTo>
                <a:cubicBezTo>
                  <a:pt x="785768" y="3275180"/>
                  <a:pt x="793303" y="3258848"/>
                  <a:pt x="785768" y="3234978"/>
                </a:cubicBezTo>
                <a:cubicBezTo>
                  <a:pt x="785768" y="3226184"/>
                  <a:pt x="785768" y="3209852"/>
                  <a:pt x="785768" y="3193520"/>
                </a:cubicBezTo>
                <a:cubicBezTo>
                  <a:pt x="818421" y="3138242"/>
                  <a:pt x="842283" y="3072914"/>
                  <a:pt x="866145" y="3016380"/>
                </a:cubicBezTo>
                <a:cubicBezTo>
                  <a:pt x="898798" y="2952308"/>
                  <a:pt x="922660" y="2879442"/>
                  <a:pt x="971639" y="2815370"/>
                </a:cubicBezTo>
                <a:cubicBezTo>
                  <a:pt x="1019363" y="2758836"/>
                  <a:pt x="1052016" y="2685969"/>
                  <a:pt x="1092205" y="2613103"/>
                </a:cubicBezTo>
                <a:cubicBezTo>
                  <a:pt x="1132393" y="2541494"/>
                  <a:pt x="1188908" y="2468628"/>
                  <a:pt x="1245423" y="2395761"/>
                </a:cubicBezTo>
                <a:cubicBezTo>
                  <a:pt x="1309474" y="2299025"/>
                  <a:pt x="1389850" y="2211084"/>
                  <a:pt x="1455156" y="2114348"/>
                </a:cubicBezTo>
                <a:cubicBezTo>
                  <a:pt x="1479018" y="2081683"/>
                  <a:pt x="1511671" y="2057813"/>
                  <a:pt x="1527998" y="2025149"/>
                </a:cubicBezTo>
                <a:cubicBezTo>
                  <a:pt x="1535533" y="2016355"/>
                  <a:pt x="1543069" y="2008817"/>
                  <a:pt x="1559395" y="2008817"/>
                </a:cubicBezTo>
                <a:cubicBezTo>
                  <a:pt x="1599584" y="1992485"/>
                  <a:pt x="1632237" y="1968615"/>
                  <a:pt x="1672425" y="1944745"/>
                </a:cubicBezTo>
                <a:cubicBezTo>
                  <a:pt x="1712614" y="1919619"/>
                  <a:pt x="1752802" y="1871879"/>
                  <a:pt x="1785455" y="1839215"/>
                </a:cubicBezTo>
                <a:cubicBezTo>
                  <a:pt x="1865832" y="1742479"/>
                  <a:pt x="1946209" y="1662075"/>
                  <a:pt x="2026586" y="1572877"/>
                </a:cubicBezTo>
                <a:cubicBezTo>
                  <a:pt x="2059239" y="1532675"/>
                  <a:pt x="2099427" y="1492473"/>
                  <a:pt x="2139616" y="1452271"/>
                </a:cubicBezTo>
                <a:close/>
                <a:moveTo>
                  <a:pt x="4728001" y="1428401"/>
                </a:moveTo>
                <a:cubicBezTo>
                  <a:pt x="4695348" y="1419607"/>
                  <a:pt x="4662695" y="1435939"/>
                  <a:pt x="4631298" y="1435939"/>
                </a:cubicBezTo>
                <a:cubicBezTo>
                  <a:pt x="4598645" y="1435939"/>
                  <a:pt x="4558457" y="1435939"/>
                  <a:pt x="4518268" y="1435939"/>
                </a:cubicBezTo>
                <a:cubicBezTo>
                  <a:pt x="4478080" y="1435939"/>
                  <a:pt x="4437891" y="1444733"/>
                  <a:pt x="4397703" y="1468603"/>
                </a:cubicBezTo>
                <a:cubicBezTo>
                  <a:pt x="4308535" y="1508805"/>
                  <a:pt x="4235693" y="1565339"/>
                  <a:pt x="4147781" y="1613079"/>
                </a:cubicBezTo>
                <a:cubicBezTo>
                  <a:pt x="4098801" y="1645743"/>
                  <a:pt x="4051078" y="1694739"/>
                  <a:pt x="3994563" y="1726147"/>
                </a:cubicBezTo>
                <a:cubicBezTo>
                  <a:pt x="3929256" y="1766349"/>
                  <a:pt x="3881533" y="1822883"/>
                  <a:pt x="3832553" y="1888211"/>
                </a:cubicBezTo>
                <a:cubicBezTo>
                  <a:pt x="3768503" y="1976153"/>
                  <a:pt x="3695661" y="2057813"/>
                  <a:pt x="3606493" y="2121886"/>
                </a:cubicBezTo>
                <a:cubicBezTo>
                  <a:pt x="3582631" y="2138218"/>
                  <a:pt x="3566305" y="2154549"/>
                  <a:pt x="3551234" y="2169625"/>
                </a:cubicBezTo>
                <a:cubicBezTo>
                  <a:pt x="3485928" y="2234954"/>
                  <a:pt x="3429413" y="2299025"/>
                  <a:pt x="3365363" y="2355560"/>
                </a:cubicBezTo>
                <a:cubicBezTo>
                  <a:pt x="3284986" y="2419631"/>
                  <a:pt x="3212144" y="2501292"/>
                  <a:pt x="3148094" y="2581696"/>
                </a:cubicBezTo>
                <a:cubicBezTo>
                  <a:pt x="3082788" y="2645767"/>
                  <a:pt x="3026273" y="2726171"/>
                  <a:pt x="2962222" y="2782705"/>
                </a:cubicBezTo>
                <a:cubicBezTo>
                  <a:pt x="2905707" y="2839240"/>
                  <a:pt x="2849192" y="2895774"/>
                  <a:pt x="2817795" y="2959846"/>
                </a:cubicBezTo>
                <a:cubicBezTo>
                  <a:pt x="2792677" y="3008842"/>
                  <a:pt x="2761280" y="3040249"/>
                  <a:pt x="2728627" y="3081708"/>
                </a:cubicBezTo>
                <a:cubicBezTo>
                  <a:pt x="2679647" y="3153318"/>
                  <a:pt x="2615597" y="3226184"/>
                  <a:pt x="2575409" y="3306588"/>
                </a:cubicBezTo>
                <a:cubicBezTo>
                  <a:pt x="2526429" y="3395786"/>
                  <a:pt x="2502567" y="3492522"/>
                  <a:pt x="2446052" y="3581720"/>
                </a:cubicBezTo>
                <a:cubicBezTo>
                  <a:pt x="2429726" y="3598052"/>
                  <a:pt x="2414655" y="3621922"/>
                  <a:pt x="2405864" y="3645792"/>
                </a:cubicBezTo>
                <a:cubicBezTo>
                  <a:pt x="2365675" y="3742528"/>
                  <a:pt x="2309160" y="3831726"/>
                  <a:pt x="2261437" y="3928462"/>
                </a:cubicBezTo>
                <a:cubicBezTo>
                  <a:pt x="2245110" y="3952332"/>
                  <a:pt x="2228784" y="3959870"/>
                  <a:pt x="2212457" y="3984996"/>
                </a:cubicBezTo>
                <a:cubicBezTo>
                  <a:pt x="2179804" y="4056606"/>
                  <a:pt x="2132080" y="4121934"/>
                  <a:pt x="2108218" y="4193544"/>
                </a:cubicBezTo>
                <a:cubicBezTo>
                  <a:pt x="2091892" y="4250078"/>
                  <a:pt x="2059239" y="4299074"/>
                  <a:pt x="2051703" y="4355608"/>
                </a:cubicBezTo>
                <a:cubicBezTo>
                  <a:pt x="2035377" y="4395810"/>
                  <a:pt x="2019050" y="4443550"/>
                  <a:pt x="1978862" y="4476214"/>
                </a:cubicBezTo>
                <a:cubicBezTo>
                  <a:pt x="1962535" y="4492547"/>
                  <a:pt x="1938673" y="4516416"/>
                  <a:pt x="1955000" y="4549081"/>
                </a:cubicBezTo>
                <a:cubicBezTo>
                  <a:pt x="1962535" y="4556618"/>
                  <a:pt x="1955000" y="4572950"/>
                  <a:pt x="1946209" y="4580488"/>
                </a:cubicBezTo>
                <a:cubicBezTo>
                  <a:pt x="1922347" y="4629485"/>
                  <a:pt x="1898485" y="4677224"/>
                  <a:pt x="1889694" y="4733758"/>
                </a:cubicBezTo>
                <a:cubicBezTo>
                  <a:pt x="1889694" y="4750091"/>
                  <a:pt x="1898485" y="4766423"/>
                  <a:pt x="1889694" y="4790292"/>
                </a:cubicBezTo>
                <a:cubicBezTo>
                  <a:pt x="1865832" y="4822957"/>
                  <a:pt x="1858297" y="4863159"/>
                  <a:pt x="1849505" y="4903361"/>
                </a:cubicBezTo>
                <a:cubicBezTo>
                  <a:pt x="1818108" y="5008891"/>
                  <a:pt x="1792990" y="5113165"/>
                  <a:pt x="1745267" y="5202363"/>
                </a:cubicBezTo>
                <a:cubicBezTo>
                  <a:pt x="1745267" y="5209901"/>
                  <a:pt x="1745267" y="5218695"/>
                  <a:pt x="1745267" y="5226233"/>
                </a:cubicBezTo>
                <a:cubicBezTo>
                  <a:pt x="1736475" y="5275229"/>
                  <a:pt x="1728940" y="5322969"/>
                  <a:pt x="1721405" y="5371965"/>
                </a:cubicBezTo>
                <a:cubicBezTo>
                  <a:pt x="1721405" y="5436037"/>
                  <a:pt x="1696287" y="5492571"/>
                  <a:pt x="1712614" y="5556643"/>
                </a:cubicBezTo>
                <a:cubicBezTo>
                  <a:pt x="1721405" y="5565437"/>
                  <a:pt x="1712614" y="5580513"/>
                  <a:pt x="1705078" y="5589307"/>
                </a:cubicBezTo>
                <a:cubicBezTo>
                  <a:pt x="1672425" y="5662173"/>
                  <a:pt x="1664890" y="5742577"/>
                  <a:pt x="1656099" y="5814187"/>
                </a:cubicBezTo>
                <a:cubicBezTo>
                  <a:pt x="1648563" y="5830519"/>
                  <a:pt x="1656099" y="5846851"/>
                  <a:pt x="1648563" y="5855645"/>
                </a:cubicBezTo>
                <a:cubicBezTo>
                  <a:pt x="1615910" y="5895847"/>
                  <a:pt x="1639772" y="5943587"/>
                  <a:pt x="1624701" y="5983789"/>
                </a:cubicBezTo>
                <a:cubicBezTo>
                  <a:pt x="1615910" y="5992583"/>
                  <a:pt x="1632237" y="6000121"/>
                  <a:pt x="1639772" y="5983789"/>
                </a:cubicBezTo>
                <a:cubicBezTo>
                  <a:pt x="1648563" y="5976251"/>
                  <a:pt x="1648563" y="5976251"/>
                  <a:pt x="1656099" y="5983789"/>
                </a:cubicBezTo>
                <a:cubicBezTo>
                  <a:pt x="1664890" y="6040323"/>
                  <a:pt x="1664890" y="6040323"/>
                  <a:pt x="1639772" y="6049117"/>
                </a:cubicBezTo>
                <a:cubicBezTo>
                  <a:pt x="1608375" y="6056655"/>
                  <a:pt x="1608375" y="6064193"/>
                  <a:pt x="1608375" y="6089319"/>
                </a:cubicBezTo>
                <a:cubicBezTo>
                  <a:pt x="1608375" y="6120727"/>
                  <a:pt x="1608375" y="6153391"/>
                  <a:pt x="1608375" y="6186055"/>
                </a:cubicBezTo>
                <a:cubicBezTo>
                  <a:pt x="1615910" y="6145853"/>
                  <a:pt x="1632237" y="6120727"/>
                  <a:pt x="1648563" y="6080525"/>
                </a:cubicBezTo>
                <a:cubicBezTo>
                  <a:pt x="1672425" y="6137059"/>
                  <a:pt x="1648563" y="6186055"/>
                  <a:pt x="1648563" y="6242589"/>
                </a:cubicBezTo>
                <a:cubicBezTo>
                  <a:pt x="1648563" y="6273997"/>
                  <a:pt x="1639772" y="6314199"/>
                  <a:pt x="1639772" y="6355657"/>
                </a:cubicBezTo>
                <a:cubicBezTo>
                  <a:pt x="1648563" y="6395859"/>
                  <a:pt x="1624701" y="6427267"/>
                  <a:pt x="1639772" y="6468726"/>
                </a:cubicBezTo>
                <a:cubicBezTo>
                  <a:pt x="1648563" y="6476263"/>
                  <a:pt x="1639772" y="6492596"/>
                  <a:pt x="1632237" y="6492596"/>
                </a:cubicBezTo>
                <a:cubicBezTo>
                  <a:pt x="1599584" y="6500133"/>
                  <a:pt x="1599584" y="6532798"/>
                  <a:pt x="1599584" y="6556667"/>
                </a:cubicBezTo>
                <a:cubicBezTo>
                  <a:pt x="1592048" y="6645866"/>
                  <a:pt x="1583257" y="6733807"/>
                  <a:pt x="1599584" y="6823005"/>
                </a:cubicBezTo>
                <a:cubicBezTo>
                  <a:pt x="1615910" y="6936073"/>
                  <a:pt x="1624701" y="7049141"/>
                  <a:pt x="1639772" y="7160953"/>
                </a:cubicBezTo>
                <a:cubicBezTo>
                  <a:pt x="1639772" y="7186079"/>
                  <a:pt x="1648563" y="7201155"/>
                  <a:pt x="1632237" y="7226281"/>
                </a:cubicBezTo>
                <a:cubicBezTo>
                  <a:pt x="1615910" y="7177285"/>
                  <a:pt x="1615910" y="7120751"/>
                  <a:pt x="1608375" y="7073011"/>
                </a:cubicBezTo>
                <a:cubicBezTo>
                  <a:pt x="1599584" y="7016477"/>
                  <a:pt x="1608375" y="6967481"/>
                  <a:pt x="1568186" y="6919741"/>
                </a:cubicBezTo>
                <a:cubicBezTo>
                  <a:pt x="1575722" y="7064217"/>
                  <a:pt x="1592048" y="7209949"/>
                  <a:pt x="1583257" y="7354425"/>
                </a:cubicBezTo>
                <a:cubicBezTo>
                  <a:pt x="1608375" y="7354425"/>
                  <a:pt x="1583257" y="7330555"/>
                  <a:pt x="1608375" y="7323017"/>
                </a:cubicBezTo>
                <a:cubicBezTo>
                  <a:pt x="1624701" y="7370757"/>
                  <a:pt x="1608375" y="7419753"/>
                  <a:pt x="1624701" y="7459955"/>
                </a:cubicBezTo>
                <a:cubicBezTo>
                  <a:pt x="1624701" y="7491363"/>
                  <a:pt x="1608375" y="7532822"/>
                  <a:pt x="1639772" y="7564229"/>
                </a:cubicBezTo>
                <a:cubicBezTo>
                  <a:pt x="1679960" y="7604431"/>
                  <a:pt x="1608375" y="7629558"/>
                  <a:pt x="1632237" y="7660965"/>
                </a:cubicBezTo>
                <a:cubicBezTo>
                  <a:pt x="1632237" y="7660965"/>
                  <a:pt x="1632237" y="7660965"/>
                  <a:pt x="1632237" y="7669760"/>
                </a:cubicBezTo>
                <a:cubicBezTo>
                  <a:pt x="1648563" y="7717499"/>
                  <a:pt x="1656099" y="7774033"/>
                  <a:pt x="1672425" y="7823030"/>
                </a:cubicBezTo>
                <a:cubicBezTo>
                  <a:pt x="1672425" y="7839362"/>
                  <a:pt x="1679960" y="7846900"/>
                  <a:pt x="1688752" y="7854437"/>
                </a:cubicBezTo>
                <a:cubicBezTo>
                  <a:pt x="1745267" y="7910971"/>
                  <a:pt x="1752802" y="7983838"/>
                  <a:pt x="1769129" y="8049166"/>
                </a:cubicBezTo>
                <a:cubicBezTo>
                  <a:pt x="1776664" y="8096906"/>
                  <a:pt x="1785455" y="8137108"/>
                  <a:pt x="1809317" y="8169772"/>
                </a:cubicBezTo>
                <a:cubicBezTo>
                  <a:pt x="1841970" y="8209974"/>
                  <a:pt x="1873367" y="8250176"/>
                  <a:pt x="1889694" y="8297916"/>
                </a:cubicBezTo>
                <a:cubicBezTo>
                  <a:pt x="1914812" y="8379576"/>
                  <a:pt x="1962535" y="8451186"/>
                  <a:pt x="2002724" y="8524052"/>
                </a:cubicBezTo>
                <a:cubicBezTo>
                  <a:pt x="1995188" y="8516514"/>
                  <a:pt x="1986397" y="8507720"/>
                  <a:pt x="1970071" y="8516514"/>
                </a:cubicBezTo>
                <a:cubicBezTo>
                  <a:pt x="1995188" y="8588124"/>
                  <a:pt x="2042912" y="8644658"/>
                  <a:pt x="2091892" y="8701192"/>
                </a:cubicBezTo>
                <a:cubicBezTo>
                  <a:pt x="2091892" y="8669784"/>
                  <a:pt x="2075565" y="8653452"/>
                  <a:pt x="2059239" y="8637120"/>
                </a:cubicBezTo>
                <a:cubicBezTo>
                  <a:pt x="2026586" y="8604456"/>
                  <a:pt x="2011515" y="8564254"/>
                  <a:pt x="2002724" y="8524052"/>
                </a:cubicBezTo>
                <a:cubicBezTo>
                  <a:pt x="2051703" y="8596918"/>
                  <a:pt x="2108218" y="8669784"/>
                  <a:pt x="2155942" y="8750188"/>
                </a:cubicBezTo>
                <a:cubicBezTo>
                  <a:pt x="2292834" y="8934866"/>
                  <a:pt x="2454843" y="9096930"/>
                  <a:pt x="2664577" y="9201204"/>
                </a:cubicBezTo>
                <a:cubicBezTo>
                  <a:pt x="2712301" y="9233868"/>
                  <a:pt x="2768816" y="9257738"/>
                  <a:pt x="2825331" y="9274070"/>
                </a:cubicBezTo>
                <a:cubicBezTo>
                  <a:pt x="2914499" y="9297940"/>
                  <a:pt x="3011202" y="9297940"/>
                  <a:pt x="3099114" y="9323067"/>
                </a:cubicBezTo>
                <a:cubicBezTo>
                  <a:pt x="3148094" y="9330604"/>
                  <a:pt x="3204609" y="9330604"/>
                  <a:pt x="3252333" y="9338142"/>
                </a:cubicBezTo>
                <a:cubicBezTo>
                  <a:pt x="3341501" y="9346937"/>
                  <a:pt x="3429413" y="9338142"/>
                  <a:pt x="3518581" y="9330604"/>
                </a:cubicBezTo>
                <a:cubicBezTo>
                  <a:pt x="3598958" y="9323067"/>
                  <a:pt x="3688126" y="9306735"/>
                  <a:pt x="3768503" y="9282865"/>
                </a:cubicBezTo>
                <a:cubicBezTo>
                  <a:pt x="3848880" y="9266533"/>
                  <a:pt x="3929256" y="9226331"/>
                  <a:pt x="4002098" y="9184872"/>
                </a:cubicBezTo>
                <a:cubicBezTo>
                  <a:pt x="4122663" y="9120800"/>
                  <a:pt x="4244484" y="9047934"/>
                  <a:pt x="4348723" y="8959992"/>
                </a:cubicBezTo>
                <a:cubicBezTo>
                  <a:pt x="4461753" y="8870794"/>
                  <a:pt x="4565992" y="8781596"/>
                  <a:pt x="4662695" y="8684860"/>
                </a:cubicBezTo>
                <a:cubicBezTo>
                  <a:pt x="4702884" y="8637120"/>
                  <a:pt x="4735537" y="8573048"/>
                  <a:pt x="4815914" y="8580586"/>
                </a:cubicBezTo>
                <a:cubicBezTo>
                  <a:pt x="4815914" y="8580586"/>
                  <a:pt x="4824705" y="8573048"/>
                  <a:pt x="4832240" y="8573048"/>
                </a:cubicBezTo>
                <a:cubicBezTo>
                  <a:pt x="4888755" y="8532846"/>
                  <a:pt x="4937735" y="8476312"/>
                  <a:pt x="4977923" y="8410984"/>
                </a:cubicBezTo>
                <a:cubicBezTo>
                  <a:pt x="5009320" y="8354450"/>
                  <a:pt x="5049509" y="8306710"/>
                  <a:pt x="5098489" y="8250176"/>
                </a:cubicBezTo>
                <a:cubicBezTo>
                  <a:pt x="5171330" y="8153440"/>
                  <a:pt x="5244172" y="8056704"/>
                  <a:pt x="5308222" y="7952430"/>
                </a:cubicBezTo>
                <a:cubicBezTo>
                  <a:pt x="5428787" y="7766496"/>
                  <a:pt x="5549352" y="7573023"/>
                  <a:pt x="5638521" y="7363219"/>
                </a:cubicBezTo>
                <a:cubicBezTo>
                  <a:pt x="5687500" y="7250151"/>
                  <a:pt x="5742759" y="7145877"/>
                  <a:pt x="5791739" y="7040347"/>
                </a:cubicBezTo>
                <a:cubicBezTo>
                  <a:pt x="5864580" y="6887077"/>
                  <a:pt x="5895977" y="6717475"/>
                  <a:pt x="5952493" y="6556667"/>
                </a:cubicBezTo>
                <a:cubicBezTo>
                  <a:pt x="5985145" y="6452394"/>
                  <a:pt x="6017799" y="6346863"/>
                  <a:pt x="6041661" y="6233795"/>
                </a:cubicBezTo>
                <a:cubicBezTo>
                  <a:pt x="6074313" y="6137059"/>
                  <a:pt x="6089384" y="6040323"/>
                  <a:pt x="6105711" y="5943587"/>
                </a:cubicBezTo>
                <a:cubicBezTo>
                  <a:pt x="6129573" y="5766447"/>
                  <a:pt x="6154691" y="5596845"/>
                  <a:pt x="6178553" y="5419705"/>
                </a:cubicBezTo>
                <a:cubicBezTo>
                  <a:pt x="6186087" y="5306637"/>
                  <a:pt x="6202414" y="5202363"/>
                  <a:pt x="6218741" y="5089295"/>
                </a:cubicBezTo>
                <a:cubicBezTo>
                  <a:pt x="6227532" y="4992559"/>
                  <a:pt x="6227532" y="4887029"/>
                  <a:pt x="6235067" y="4790292"/>
                </a:cubicBezTo>
                <a:cubicBezTo>
                  <a:pt x="6235067" y="4766423"/>
                  <a:pt x="6235067" y="4742553"/>
                  <a:pt x="6242603" y="4718683"/>
                </a:cubicBezTo>
                <a:cubicBezTo>
                  <a:pt x="6258929" y="4645817"/>
                  <a:pt x="6275255" y="4565413"/>
                  <a:pt x="6242603" y="4483752"/>
                </a:cubicBezTo>
                <a:cubicBezTo>
                  <a:pt x="6235067" y="4476214"/>
                  <a:pt x="6242603" y="4468677"/>
                  <a:pt x="6242603" y="4452345"/>
                </a:cubicBezTo>
                <a:cubicBezTo>
                  <a:pt x="6242603" y="4290280"/>
                  <a:pt x="6227532" y="4129472"/>
                  <a:pt x="6211205" y="3968664"/>
                </a:cubicBezTo>
                <a:cubicBezTo>
                  <a:pt x="6202414" y="3871928"/>
                  <a:pt x="6186087" y="3775192"/>
                  <a:pt x="6178553" y="3685994"/>
                </a:cubicBezTo>
                <a:cubicBezTo>
                  <a:pt x="6162225" y="3525186"/>
                  <a:pt x="6129573" y="3371916"/>
                  <a:pt x="6089384" y="3226184"/>
                </a:cubicBezTo>
                <a:cubicBezTo>
                  <a:pt x="6081849" y="3169650"/>
                  <a:pt x="6065523" y="3121910"/>
                  <a:pt x="6081849" y="3065376"/>
                </a:cubicBezTo>
                <a:cubicBezTo>
                  <a:pt x="6081849" y="3049044"/>
                  <a:pt x="6074313" y="3025174"/>
                  <a:pt x="6057987" y="3008842"/>
                </a:cubicBezTo>
                <a:cubicBezTo>
                  <a:pt x="6041661" y="2992510"/>
                  <a:pt x="6032869" y="2959846"/>
                  <a:pt x="6032869" y="2935976"/>
                </a:cubicBezTo>
                <a:cubicBezTo>
                  <a:pt x="6017799" y="2839240"/>
                  <a:pt x="5992681" y="2742504"/>
                  <a:pt x="5936166" y="2662100"/>
                </a:cubicBezTo>
                <a:cubicBezTo>
                  <a:pt x="6001472" y="2669637"/>
                  <a:pt x="6017799" y="2653305"/>
                  <a:pt x="5992681" y="2589233"/>
                </a:cubicBezTo>
                <a:cubicBezTo>
                  <a:pt x="5968819" y="2541494"/>
                  <a:pt x="5952493" y="2492498"/>
                  <a:pt x="5921095" y="2452296"/>
                </a:cubicBezTo>
                <a:cubicBezTo>
                  <a:pt x="5855789" y="2355560"/>
                  <a:pt x="5799274" y="2251286"/>
                  <a:pt x="5727689" y="2162087"/>
                </a:cubicBezTo>
                <a:cubicBezTo>
                  <a:pt x="5646055" y="2057813"/>
                  <a:pt x="5574470" y="1961078"/>
                  <a:pt x="5485302" y="1863085"/>
                </a:cubicBezTo>
                <a:cubicBezTo>
                  <a:pt x="5332084" y="1718609"/>
                  <a:pt x="5162539" y="1598003"/>
                  <a:pt x="4961597" y="1532675"/>
                </a:cubicBezTo>
                <a:cubicBezTo>
                  <a:pt x="4912617" y="1516343"/>
                  <a:pt x="4864893" y="1516343"/>
                  <a:pt x="4839776" y="1459809"/>
                </a:cubicBezTo>
                <a:cubicBezTo>
                  <a:pt x="4839776" y="1459809"/>
                  <a:pt x="4824705" y="1459809"/>
                  <a:pt x="4824705" y="1452271"/>
                </a:cubicBezTo>
                <a:cubicBezTo>
                  <a:pt x="4792052" y="1435939"/>
                  <a:pt x="4759399" y="1435939"/>
                  <a:pt x="4728001" y="1428401"/>
                </a:cubicBezTo>
                <a:close/>
                <a:moveTo>
                  <a:pt x="5235380" y="807783"/>
                </a:moveTo>
                <a:cubicBezTo>
                  <a:pt x="5259242" y="839191"/>
                  <a:pt x="5284360" y="839191"/>
                  <a:pt x="5308222" y="855523"/>
                </a:cubicBezTo>
                <a:cubicBezTo>
                  <a:pt x="5340875" y="879393"/>
                  <a:pt x="5340875" y="888187"/>
                  <a:pt x="5324548" y="928389"/>
                </a:cubicBezTo>
                <a:cubicBezTo>
                  <a:pt x="5348410" y="944721"/>
                  <a:pt x="5372272" y="944721"/>
                  <a:pt x="5388599" y="961053"/>
                </a:cubicBezTo>
                <a:cubicBezTo>
                  <a:pt x="5404925" y="968591"/>
                  <a:pt x="5421252" y="968591"/>
                  <a:pt x="5437578" y="961053"/>
                </a:cubicBezTo>
                <a:cubicBezTo>
                  <a:pt x="5452649" y="952259"/>
                  <a:pt x="5445114" y="935927"/>
                  <a:pt x="5445114" y="920851"/>
                </a:cubicBezTo>
                <a:cubicBezTo>
                  <a:pt x="5445114" y="904519"/>
                  <a:pt x="5437578" y="888187"/>
                  <a:pt x="5421252" y="879393"/>
                </a:cubicBezTo>
                <a:cubicBezTo>
                  <a:pt x="5372272" y="839191"/>
                  <a:pt x="5308222" y="824115"/>
                  <a:pt x="5235380" y="807783"/>
                </a:cubicBezTo>
                <a:close/>
                <a:moveTo>
                  <a:pt x="4199429" y="759"/>
                </a:moveTo>
                <a:cubicBezTo>
                  <a:pt x="4261753" y="2801"/>
                  <a:pt x="4324233" y="8768"/>
                  <a:pt x="4388912" y="16306"/>
                </a:cubicBezTo>
                <a:cubicBezTo>
                  <a:pt x="4429100" y="16306"/>
                  <a:pt x="4469288" y="32638"/>
                  <a:pt x="4509477" y="25100"/>
                </a:cubicBezTo>
                <a:cubicBezTo>
                  <a:pt x="4525803" y="25100"/>
                  <a:pt x="4542130" y="25100"/>
                  <a:pt x="4549665" y="41432"/>
                </a:cubicBezTo>
                <a:cubicBezTo>
                  <a:pt x="4558457" y="65302"/>
                  <a:pt x="4574783" y="65302"/>
                  <a:pt x="4591110" y="72840"/>
                </a:cubicBezTo>
                <a:cubicBezTo>
                  <a:pt x="4646369" y="72840"/>
                  <a:pt x="4695348" y="89172"/>
                  <a:pt x="4743072" y="114298"/>
                </a:cubicBezTo>
                <a:cubicBezTo>
                  <a:pt x="4775725" y="129374"/>
                  <a:pt x="4808378" y="129374"/>
                  <a:pt x="4839776" y="145706"/>
                </a:cubicBezTo>
                <a:cubicBezTo>
                  <a:pt x="4896291" y="162038"/>
                  <a:pt x="4945270" y="185908"/>
                  <a:pt x="5001785" y="211035"/>
                </a:cubicBezTo>
                <a:cubicBezTo>
                  <a:pt x="5009320" y="218573"/>
                  <a:pt x="5018112" y="226110"/>
                  <a:pt x="5025647" y="226110"/>
                </a:cubicBezTo>
                <a:cubicBezTo>
                  <a:pt x="5074627" y="234904"/>
                  <a:pt x="5106024" y="267569"/>
                  <a:pt x="5131142" y="315308"/>
                </a:cubicBezTo>
                <a:cubicBezTo>
                  <a:pt x="5155004" y="355511"/>
                  <a:pt x="5187657" y="388175"/>
                  <a:pt x="5219054" y="420839"/>
                </a:cubicBezTo>
                <a:cubicBezTo>
                  <a:pt x="5251707" y="452247"/>
                  <a:pt x="5275569" y="484911"/>
                  <a:pt x="5300687" y="525113"/>
                </a:cubicBezTo>
                <a:cubicBezTo>
                  <a:pt x="5324548" y="565315"/>
                  <a:pt x="5332084" y="614311"/>
                  <a:pt x="5291895" y="662051"/>
                </a:cubicBezTo>
                <a:cubicBezTo>
                  <a:pt x="5275569" y="678383"/>
                  <a:pt x="5268033" y="702253"/>
                  <a:pt x="5251707" y="718585"/>
                </a:cubicBezTo>
                <a:cubicBezTo>
                  <a:pt x="5251707" y="734917"/>
                  <a:pt x="5251707" y="734917"/>
                  <a:pt x="5259242" y="734917"/>
                </a:cubicBezTo>
                <a:cubicBezTo>
                  <a:pt x="5332084" y="742455"/>
                  <a:pt x="5388599" y="791451"/>
                  <a:pt x="5452649" y="815321"/>
                </a:cubicBezTo>
                <a:cubicBezTo>
                  <a:pt x="5517955" y="839191"/>
                  <a:pt x="5574470" y="871855"/>
                  <a:pt x="5622193" y="912057"/>
                </a:cubicBezTo>
                <a:cubicBezTo>
                  <a:pt x="5671173" y="944721"/>
                  <a:pt x="5718897" y="984923"/>
                  <a:pt x="5767877" y="1017587"/>
                </a:cubicBezTo>
                <a:cubicBezTo>
                  <a:pt x="5784203" y="1032663"/>
                  <a:pt x="5799274" y="1048995"/>
                  <a:pt x="5808065" y="1072865"/>
                </a:cubicBezTo>
                <a:cubicBezTo>
                  <a:pt x="5815601" y="1081659"/>
                  <a:pt x="5815601" y="1089197"/>
                  <a:pt x="5831927" y="1089197"/>
                </a:cubicBezTo>
                <a:cubicBezTo>
                  <a:pt x="5888442" y="1097991"/>
                  <a:pt x="5888442" y="1154525"/>
                  <a:pt x="5912304" y="1194727"/>
                </a:cubicBezTo>
                <a:cubicBezTo>
                  <a:pt x="5921095" y="1202265"/>
                  <a:pt x="5921095" y="1211059"/>
                  <a:pt x="5912304" y="1211059"/>
                </a:cubicBezTo>
                <a:cubicBezTo>
                  <a:pt x="5855789" y="1202265"/>
                  <a:pt x="5895977" y="1234929"/>
                  <a:pt x="5895977" y="1234929"/>
                </a:cubicBezTo>
                <a:cubicBezTo>
                  <a:pt x="5944957" y="1275131"/>
                  <a:pt x="5968819" y="1339203"/>
                  <a:pt x="6017799" y="1379405"/>
                </a:cubicBezTo>
                <a:cubicBezTo>
                  <a:pt x="6041661" y="1388199"/>
                  <a:pt x="6041661" y="1412069"/>
                  <a:pt x="6057987" y="1428401"/>
                </a:cubicBezTo>
                <a:cubicBezTo>
                  <a:pt x="6105711" y="1484935"/>
                  <a:pt x="6154691" y="1549007"/>
                  <a:pt x="6194879" y="1613079"/>
                </a:cubicBezTo>
                <a:cubicBezTo>
                  <a:pt x="6227532" y="1669613"/>
                  <a:pt x="6258929" y="1726147"/>
                  <a:pt x="6282791" y="1791475"/>
                </a:cubicBezTo>
                <a:cubicBezTo>
                  <a:pt x="6299117" y="1839215"/>
                  <a:pt x="6324235" y="1888211"/>
                  <a:pt x="6355633" y="1928413"/>
                </a:cubicBezTo>
                <a:cubicBezTo>
                  <a:pt x="6404612" y="1992485"/>
                  <a:pt x="6420939" y="2072889"/>
                  <a:pt x="6436009" y="2154549"/>
                </a:cubicBezTo>
                <a:cubicBezTo>
                  <a:pt x="6428474" y="2162087"/>
                  <a:pt x="6420939" y="2138218"/>
                  <a:pt x="6404612" y="2145755"/>
                </a:cubicBezTo>
                <a:cubicBezTo>
                  <a:pt x="6428474" y="2226159"/>
                  <a:pt x="6484989" y="2291487"/>
                  <a:pt x="6525177" y="2363097"/>
                </a:cubicBezTo>
                <a:cubicBezTo>
                  <a:pt x="6549039" y="2371892"/>
                  <a:pt x="6541504" y="2331690"/>
                  <a:pt x="6557831" y="2339228"/>
                </a:cubicBezTo>
                <a:cubicBezTo>
                  <a:pt x="6614345" y="2428426"/>
                  <a:pt x="6630672" y="2525161"/>
                  <a:pt x="6654534" y="2621898"/>
                </a:cubicBezTo>
                <a:cubicBezTo>
                  <a:pt x="6662069" y="2629435"/>
                  <a:pt x="6662069" y="2638230"/>
                  <a:pt x="6662069" y="2645767"/>
                </a:cubicBezTo>
                <a:cubicBezTo>
                  <a:pt x="6654534" y="2758836"/>
                  <a:pt x="6702257" y="2855572"/>
                  <a:pt x="6718584" y="2959846"/>
                </a:cubicBezTo>
                <a:cubicBezTo>
                  <a:pt x="6734911" y="3105578"/>
                  <a:pt x="6758773" y="3250054"/>
                  <a:pt x="6767564" y="3395786"/>
                </a:cubicBezTo>
                <a:cubicBezTo>
                  <a:pt x="6767564" y="3459858"/>
                  <a:pt x="6783891" y="3525186"/>
                  <a:pt x="6783891" y="3589258"/>
                </a:cubicBezTo>
                <a:cubicBezTo>
                  <a:pt x="6791426" y="3678456"/>
                  <a:pt x="6791426" y="3766398"/>
                  <a:pt x="6791426" y="3846802"/>
                </a:cubicBezTo>
                <a:cubicBezTo>
                  <a:pt x="6783891" y="3895798"/>
                  <a:pt x="6767564" y="3936000"/>
                  <a:pt x="6758773" y="3976202"/>
                </a:cubicBezTo>
                <a:cubicBezTo>
                  <a:pt x="6758773" y="3984996"/>
                  <a:pt x="6751237" y="3992534"/>
                  <a:pt x="6751237" y="4000072"/>
                </a:cubicBezTo>
                <a:cubicBezTo>
                  <a:pt x="6783891" y="4080476"/>
                  <a:pt x="6767564" y="4169674"/>
                  <a:pt x="6783891" y="4258872"/>
                </a:cubicBezTo>
                <a:cubicBezTo>
                  <a:pt x="6791426" y="4322944"/>
                  <a:pt x="6798961" y="4387016"/>
                  <a:pt x="6783891" y="4452345"/>
                </a:cubicBezTo>
                <a:cubicBezTo>
                  <a:pt x="6783891" y="4483752"/>
                  <a:pt x="6791426" y="4516416"/>
                  <a:pt x="6798961" y="4556618"/>
                </a:cubicBezTo>
                <a:cubicBezTo>
                  <a:pt x="6807753" y="4596820"/>
                  <a:pt x="6815287" y="4645817"/>
                  <a:pt x="6824079" y="4693556"/>
                </a:cubicBezTo>
                <a:cubicBezTo>
                  <a:pt x="6824079" y="4718683"/>
                  <a:pt x="6831614" y="4733758"/>
                  <a:pt x="6855476" y="4718683"/>
                </a:cubicBezTo>
                <a:cubicBezTo>
                  <a:pt x="6864267" y="4718683"/>
                  <a:pt x="6871803" y="4718683"/>
                  <a:pt x="6871803" y="4726221"/>
                </a:cubicBezTo>
                <a:cubicBezTo>
                  <a:pt x="6864267" y="4766423"/>
                  <a:pt x="6888129" y="4790292"/>
                  <a:pt x="6888129" y="4830494"/>
                </a:cubicBezTo>
                <a:cubicBezTo>
                  <a:pt x="6871803" y="4839289"/>
                  <a:pt x="6871803" y="4815419"/>
                  <a:pt x="6855476" y="4806625"/>
                </a:cubicBezTo>
                <a:cubicBezTo>
                  <a:pt x="6831614" y="4815419"/>
                  <a:pt x="6831614" y="4839289"/>
                  <a:pt x="6839149" y="4855621"/>
                </a:cubicBezTo>
                <a:cubicBezTo>
                  <a:pt x="6855476" y="4895823"/>
                  <a:pt x="6847941" y="4943563"/>
                  <a:pt x="6847941" y="4992559"/>
                </a:cubicBezTo>
                <a:cubicBezTo>
                  <a:pt x="6855476" y="5025223"/>
                  <a:pt x="6847941" y="5065425"/>
                  <a:pt x="6864267" y="5105627"/>
                </a:cubicBezTo>
                <a:cubicBezTo>
                  <a:pt x="6871803" y="5113165"/>
                  <a:pt x="6871803" y="5121959"/>
                  <a:pt x="6864267" y="5137035"/>
                </a:cubicBezTo>
                <a:cubicBezTo>
                  <a:pt x="6855476" y="5153367"/>
                  <a:pt x="6864267" y="5169699"/>
                  <a:pt x="6871803" y="5186031"/>
                </a:cubicBezTo>
                <a:cubicBezTo>
                  <a:pt x="6871803" y="5186031"/>
                  <a:pt x="6871803" y="5193569"/>
                  <a:pt x="6880594" y="5193569"/>
                </a:cubicBezTo>
                <a:cubicBezTo>
                  <a:pt x="6888129" y="5202363"/>
                  <a:pt x="6895665" y="5193569"/>
                  <a:pt x="6895665" y="5186031"/>
                </a:cubicBezTo>
                <a:cubicBezTo>
                  <a:pt x="6904455" y="5169699"/>
                  <a:pt x="6904455" y="5153367"/>
                  <a:pt x="6911991" y="5121959"/>
                </a:cubicBezTo>
                <a:cubicBezTo>
                  <a:pt x="6920783" y="5169699"/>
                  <a:pt x="6920783" y="5209901"/>
                  <a:pt x="6920783" y="5250103"/>
                </a:cubicBezTo>
                <a:cubicBezTo>
                  <a:pt x="6920783" y="5322969"/>
                  <a:pt x="6928317" y="5395835"/>
                  <a:pt x="6977297" y="5452369"/>
                </a:cubicBezTo>
                <a:cubicBezTo>
                  <a:pt x="7001159" y="5476239"/>
                  <a:pt x="6992368" y="5508903"/>
                  <a:pt x="6992368" y="5540311"/>
                </a:cubicBezTo>
                <a:cubicBezTo>
                  <a:pt x="6992368" y="5572975"/>
                  <a:pt x="6992368" y="5613177"/>
                  <a:pt x="6992368" y="5645841"/>
                </a:cubicBezTo>
                <a:cubicBezTo>
                  <a:pt x="6992368" y="5758909"/>
                  <a:pt x="6977297" y="5863183"/>
                  <a:pt x="6944644" y="5967457"/>
                </a:cubicBezTo>
                <a:cubicBezTo>
                  <a:pt x="6928317" y="6007659"/>
                  <a:pt x="6928317" y="6049117"/>
                  <a:pt x="6911991" y="6080525"/>
                </a:cubicBezTo>
                <a:cubicBezTo>
                  <a:pt x="6904455" y="6096857"/>
                  <a:pt x="6928317" y="6129521"/>
                  <a:pt x="6920783" y="6153391"/>
                </a:cubicBezTo>
                <a:cubicBezTo>
                  <a:pt x="6911991" y="6186055"/>
                  <a:pt x="6904455" y="6226257"/>
                  <a:pt x="6920783" y="6258921"/>
                </a:cubicBezTo>
                <a:cubicBezTo>
                  <a:pt x="6920783" y="6273997"/>
                  <a:pt x="6920783" y="6290329"/>
                  <a:pt x="6911991" y="6306661"/>
                </a:cubicBezTo>
                <a:cubicBezTo>
                  <a:pt x="6871803" y="6403397"/>
                  <a:pt x="6871803" y="6508928"/>
                  <a:pt x="6831614" y="6596869"/>
                </a:cubicBezTo>
                <a:cubicBezTo>
                  <a:pt x="6807753" y="6669736"/>
                  <a:pt x="6775099" y="6750140"/>
                  <a:pt x="6727375" y="6814211"/>
                </a:cubicBezTo>
                <a:cubicBezTo>
                  <a:pt x="6687187" y="6870745"/>
                  <a:pt x="6662069" y="6943611"/>
                  <a:pt x="6630672" y="7007683"/>
                </a:cubicBezTo>
                <a:cubicBezTo>
                  <a:pt x="6605555" y="7073011"/>
                  <a:pt x="6581693" y="7129545"/>
                  <a:pt x="6557831" y="7193617"/>
                </a:cubicBezTo>
                <a:cubicBezTo>
                  <a:pt x="6517642" y="7282815"/>
                  <a:pt x="6461127" y="7363219"/>
                  <a:pt x="6420939" y="7459955"/>
                </a:cubicBezTo>
                <a:cubicBezTo>
                  <a:pt x="6404612" y="7491363"/>
                  <a:pt x="6388285" y="7532822"/>
                  <a:pt x="6355633" y="7556691"/>
                </a:cubicBezTo>
                <a:cubicBezTo>
                  <a:pt x="6339306" y="7564229"/>
                  <a:pt x="6339306" y="7596893"/>
                  <a:pt x="6324235" y="7613225"/>
                </a:cubicBezTo>
                <a:cubicBezTo>
                  <a:pt x="6315444" y="7620763"/>
                  <a:pt x="6324235" y="7645890"/>
                  <a:pt x="6299117" y="7653427"/>
                </a:cubicBezTo>
                <a:cubicBezTo>
                  <a:pt x="6282791" y="7613225"/>
                  <a:pt x="6331771" y="7580561"/>
                  <a:pt x="6324235" y="7540359"/>
                </a:cubicBezTo>
                <a:cubicBezTo>
                  <a:pt x="6299117" y="7547897"/>
                  <a:pt x="6299117" y="7556691"/>
                  <a:pt x="6291582" y="7573023"/>
                </a:cubicBezTo>
                <a:cubicBezTo>
                  <a:pt x="6267721" y="7653427"/>
                  <a:pt x="6227532" y="7733831"/>
                  <a:pt x="6194879" y="7806698"/>
                </a:cubicBezTo>
                <a:cubicBezTo>
                  <a:pt x="6162225" y="7863232"/>
                  <a:pt x="6138364" y="7927304"/>
                  <a:pt x="6105711" y="7983838"/>
                </a:cubicBezTo>
                <a:cubicBezTo>
                  <a:pt x="6049196" y="8073036"/>
                  <a:pt x="6001472" y="8160978"/>
                  <a:pt x="5928631" y="8233844"/>
                </a:cubicBezTo>
                <a:cubicBezTo>
                  <a:pt x="5880907" y="8282840"/>
                  <a:pt x="5839463" y="8339374"/>
                  <a:pt x="5799274" y="8394652"/>
                </a:cubicBezTo>
                <a:cubicBezTo>
                  <a:pt x="5767877" y="8419778"/>
                  <a:pt x="5742759" y="8459980"/>
                  <a:pt x="5727689" y="8491388"/>
                </a:cubicBezTo>
                <a:cubicBezTo>
                  <a:pt x="5711362" y="8516514"/>
                  <a:pt x="5695035" y="8540384"/>
                  <a:pt x="5671173" y="8564254"/>
                </a:cubicBezTo>
                <a:cubicBezTo>
                  <a:pt x="5654847" y="8580586"/>
                  <a:pt x="5638521" y="8596918"/>
                  <a:pt x="5630985" y="8620788"/>
                </a:cubicBezTo>
                <a:cubicBezTo>
                  <a:pt x="5630985" y="8644658"/>
                  <a:pt x="5605867" y="8653452"/>
                  <a:pt x="5590797" y="8660990"/>
                </a:cubicBezTo>
                <a:cubicBezTo>
                  <a:pt x="5565679" y="8677322"/>
                  <a:pt x="5541817" y="8701192"/>
                  <a:pt x="5525491" y="8726318"/>
                </a:cubicBezTo>
                <a:cubicBezTo>
                  <a:pt x="5501629" y="8766520"/>
                  <a:pt x="5461440" y="8790390"/>
                  <a:pt x="5437578" y="8823054"/>
                </a:cubicBezTo>
                <a:cubicBezTo>
                  <a:pt x="5404925" y="8870794"/>
                  <a:pt x="5348410" y="8887126"/>
                  <a:pt x="5308222" y="8927328"/>
                </a:cubicBezTo>
                <a:cubicBezTo>
                  <a:pt x="5275569" y="8976324"/>
                  <a:pt x="5227845" y="9007732"/>
                  <a:pt x="5195192" y="9056728"/>
                </a:cubicBezTo>
                <a:cubicBezTo>
                  <a:pt x="5155004" y="9096930"/>
                  <a:pt x="5122350" y="9144670"/>
                  <a:pt x="5082162" y="9177334"/>
                </a:cubicBezTo>
                <a:cubicBezTo>
                  <a:pt x="5018112" y="9226331"/>
                  <a:pt x="4961597" y="9290403"/>
                  <a:pt x="4896291" y="9330604"/>
                </a:cubicBezTo>
                <a:cubicBezTo>
                  <a:pt x="4872429" y="9338142"/>
                  <a:pt x="4864893" y="9363269"/>
                  <a:pt x="4848567" y="9379601"/>
                </a:cubicBezTo>
                <a:cubicBezTo>
                  <a:pt x="4799587" y="9419803"/>
                  <a:pt x="4743072" y="9451210"/>
                  <a:pt x="4695348" y="9491412"/>
                </a:cubicBezTo>
                <a:cubicBezTo>
                  <a:pt x="4598645" y="9573073"/>
                  <a:pt x="4494406" y="9637145"/>
                  <a:pt x="4381376" y="9693679"/>
                </a:cubicBezTo>
                <a:cubicBezTo>
                  <a:pt x="4316070" y="9733881"/>
                  <a:pt x="4244484" y="9774083"/>
                  <a:pt x="4171643" y="9806747"/>
                </a:cubicBezTo>
                <a:cubicBezTo>
                  <a:pt x="4115128" y="9830617"/>
                  <a:pt x="4066148" y="9863281"/>
                  <a:pt x="4010889" y="9878357"/>
                </a:cubicBezTo>
                <a:cubicBezTo>
                  <a:pt x="3929256" y="9911021"/>
                  <a:pt x="3841344" y="9943685"/>
                  <a:pt x="3759711" y="9975093"/>
                </a:cubicBezTo>
                <a:cubicBezTo>
                  <a:pt x="3655473" y="10024089"/>
                  <a:pt x="3542443" y="10024089"/>
                  <a:pt x="3429413" y="10056753"/>
                </a:cubicBezTo>
                <a:cubicBezTo>
                  <a:pt x="3365363" y="10071829"/>
                  <a:pt x="3301312" y="10071829"/>
                  <a:pt x="3236006" y="10071829"/>
                </a:cubicBezTo>
                <a:cubicBezTo>
                  <a:pt x="3163164" y="10064291"/>
                  <a:pt x="3091579" y="10071829"/>
                  <a:pt x="3026273" y="10071829"/>
                </a:cubicBezTo>
                <a:cubicBezTo>
                  <a:pt x="2954687" y="10071829"/>
                  <a:pt x="2881846" y="10071829"/>
                  <a:pt x="2809004" y="10071829"/>
                </a:cubicBezTo>
                <a:cubicBezTo>
                  <a:pt x="2744954" y="10071829"/>
                  <a:pt x="2679647" y="10064291"/>
                  <a:pt x="2608062" y="10056753"/>
                </a:cubicBezTo>
                <a:cubicBezTo>
                  <a:pt x="2559082" y="10056753"/>
                  <a:pt x="2511358" y="10056753"/>
                  <a:pt x="2454843" y="10047959"/>
                </a:cubicBezTo>
                <a:cubicBezTo>
                  <a:pt x="2398329" y="10040421"/>
                  <a:pt x="2349349" y="10024089"/>
                  <a:pt x="2292834" y="10007757"/>
                </a:cubicBezTo>
                <a:cubicBezTo>
                  <a:pt x="2204922" y="9983887"/>
                  <a:pt x="2115754" y="9951223"/>
                  <a:pt x="2035377" y="9911021"/>
                </a:cubicBezTo>
                <a:cubicBezTo>
                  <a:pt x="1929882" y="9863281"/>
                  <a:pt x="1833179" y="9806747"/>
                  <a:pt x="1736475" y="9750213"/>
                </a:cubicBezTo>
                <a:cubicBezTo>
                  <a:pt x="1648563" y="9693679"/>
                  <a:pt x="1575722" y="9620813"/>
                  <a:pt x="1479018" y="9573073"/>
                </a:cubicBezTo>
                <a:cubicBezTo>
                  <a:pt x="1455156" y="9556741"/>
                  <a:pt x="1438830" y="9531614"/>
                  <a:pt x="1414968" y="9516539"/>
                </a:cubicBezTo>
                <a:cubicBezTo>
                  <a:pt x="1293147" y="9403471"/>
                  <a:pt x="1156255" y="9306735"/>
                  <a:pt x="1043225" y="9184872"/>
                </a:cubicBezTo>
                <a:cubicBezTo>
                  <a:pt x="955313" y="9096930"/>
                  <a:pt x="890007" y="9000194"/>
                  <a:pt x="818421" y="8903458"/>
                </a:cubicBezTo>
                <a:cubicBezTo>
                  <a:pt x="769441" y="8830592"/>
                  <a:pt x="721718" y="8757726"/>
                  <a:pt x="665203" y="8693654"/>
                </a:cubicBezTo>
                <a:cubicBezTo>
                  <a:pt x="648876" y="8669784"/>
                  <a:pt x="632550" y="8637120"/>
                  <a:pt x="616223" y="8613250"/>
                </a:cubicBezTo>
                <a:cubicBezTo>
                  <a:pt x="608688" y="8573048"/>
                  <a:pt x="576035" y="8556716"/>
                  <a:pt x="559708" y="8524052"/>
                </a:cubicBezTo>
                <a:cubicBezTo>
                  <a:pt x="528311" y="8459980"/>
                  <a:pt x="495658" y="8394652"/>
                  <a:pt x="455469" y="8330580"/>
                </a:cubicBezTo>
                <a:cubicBezTo>
                  <a:pt x="375093" y="8217512"/>
                  <a:pt x="326113" y="8089368"/>
                  <a:pt x="269598" y="7959968"/>
                </a:cubicBezTo>
                <a:cubicBezTo>
                  <a:pt x="269598" y="7952430"/>
                  <a:pt x="269598" y="7943636"/>
                  <a:pt x="269598" y="7936098"/>
                </a:cubicBezTo>
                <a:cubicBezTo>
                  <a:pt x="293460" y="7952430"/>
                  <a:pt x="285924" y="7983838"/>
                  <a:pt x="318578" y="8007708"/>
                </a:cubicBezTo>
                <a:cubicBezTo>
                  <a:pt x="318578" y="7976300"/>
                  <a:pt x="309786" y="7952430"/>
                  <a:pt x="293460" y="7927304"/>
                </a:cubicBezTo>
                <a:cubicBezTo>
                  <a:pt x="269598" y="7870769"/>
                  <a:pt x="238201" y="7814235"/>
                  <a:pt x="205547" y="7757701"/>
                </a:cubicBezTo>
                <a:cubicBezTo>
                  <a:pt x="189221" y="7717499"/>
                  <a:pt x="181686" y="7677297"/>
                  <a:pt x="189221" y="7637095"/>
                </a:cubicBezTo>
                <a:cubicBezTo>
                  <a:pt x="189221" y="7629558"/>
                  <a:pt x="189221" y="7613225"/>
                  <a:pt x="205547" y="7613225"/>
                </a:cubicBezTo>
                <a:cubicBezTo>
                  <a:pt x="213083" y="7613225"/>
                  <a:pt x="229409" y="7604431"/>
                  <a:pt x="238201" y="7629558"/>
                </a:cubicBezTo>
                <a:cubicBezTo>
                  <a:pt x="262063" y="7660965"/>
                  <a:pt x="269598" y="7701167"/>
                  <a:pt x="278389" y="7742626"/>
                </a:cubicBezTo>
                <a:cubicBezTo>
                  <a:pt x="278389" y="7774033"/>
                  <a:pt x="285924" y="7799160"/>
                  <a:pt x="302251" y="7814235"/>
                </a:cubicBezTo>
                <a:cubicBezTo>
                  <a:pt x="334904" y="7839362"/>
                  <a:pt x="342439" y="7863232"/>
                  <a:pt x="342439" y="7895896"/>
                </a:cubicBezTo>
                <a:cubicBezTo>
                  <a:pt x="334904" y="7967506"/>
                  <a:pt x="375093" y="8024040"/>
                  <a:pt x="398954" y="8080574"/>
                </a:cubicBezTo>
                <a:cubicBezTo>
                  <a:pt x="422816" y="8120776"/>
                  <a:pt x="439143" y="8169772"/>
                  <a:pt x="463005" y="8209974"/>
                </a:cubicBezTo>
                <a:cubicBezTo>
                  <a:pt x="463005" y="8233844"/>
                  <a:pt x="486867" y="8250176"/>
                  <a:pt x="495658" y="8266508"/>
                </a:cubicBezTo>
                <a:cubicBezTo>
                  <a:pt x="528311" y="8323042"/>
                  <a:pt x="543382" y="8370782"/>
                  <a:pt x="576035" y="8427316"/>
                </a:cubicBezTo>
                <a:cubicBezTo>
                  <a:pt x="608688" y="8491388"/>
                  <a:pt x="648876" y="8556716"/>
                  <a:pt x="689065" y="8620788"/>
                </a:cubicBezTo>
                <a:cubicBezTo>
                  <a:pt x="689065" y="8629582"/>
                  <a:pt x="696600" y="8637120"/>
                  <a:pt x="712926" y="8637120"/>
                </a:cubicBezTo>
                <a:cubicBezTo>
                  <a:pt x="705391" y="8604456"/>
                  <a:pt x="696600" y="8564254"/>
                  <a:pt x="689065" y="8540384"/>
                </a:cubicBezTo>
                <a:cubicBezTo>
                  <a:pt x="672738" y="8516514"/>
                  <a:pt x="640085" y="8500182"/>
                  <a:pt x="656411" y="8459980"/>
                </a:cubicBezTo>
                <a:cubicBezTo>
                  <a:pt x="665203" y="8459980"/>
                  <a:pt x="656411" y="8443648"/>
                  <a:pt x="648876" y="8443648"/>
                </a:cubicBezTo>
                <a:cubicBezTo>
                  <a:pt x="616223" y="8427316"/>
                  <a:pt x="608688" y="8403446"/>
                  <a:pt x="599896" y="8370782"/>
                </a:cubicBezTo>
                <a:cubicBezTo>
                  <a:pt x="592361" y="8363244"/>
                  <a:pt x="592361" y="8354450"/>
                  <a:pt x="583570" y="8346912"/>
                </a:cubicBezTo>
                <a:cubicBezTo>
                  <a:pt x="552173" y="8323042"/>
                  <a:pt x="543382" y="8282840"/>
                  <a:pt x="528311" y="8250176"/>
                </a:cubicBezTo>
                <a:cubicBezTo>
                  <a:pt x="519520" y="8233844"/>
                  <a:pt x="511984" y="8217512"/>
                  <a:pt x="503193" y="8209974"/>
                </a:cubicBezTo>
                <a:cubicBezTo>
                  <a:pt x="495658" y="8160978"/>
                  <a:pt x="479331" y="8113238"/>
                  <a:pt x="455469" y="8064242"/>
                </a:cubicBezTo>
                <a:cubicBezTo>
                  <a:pt x="439143" y="8024040"/>
                  <a:pt x="415281" y="7992632"/>
                  <a:pt x="422816" y="7952430"/>
                </a:cubicBezTo>
                <a:cubicBezTo>
                  <a:pt x="431607" y="7919766"/>
                  <a:pt x="406490" y="7887102"/>
                  <a:pt x="398954" y="7863232"/>
                </a:cubicBezTo>
                <a:cubicBezTo>
                  <a:pt x="358766" y="7774033"/>
                  <a:pt x="318578" y="7693629"/>
                  <a:pt x="318578" y="7596893"/>
                </a:cubicBezTo>
                <a:cubicBezTo>
                  <a:pt x="318578" y="7580561"/>
                  <a:pt x="318578" y="7573023"/>
                  <a:pt x="318578" y="7564229"/>
                </a:cubicBezTo>
                <a:cubicBezTo>
                  <a:pt x="262063" y="7370757"/>
                  <a:pt x="238201" y="7169747"/>
                  <a:pt x="213083" y="6967481"/>
                </a:cubicBezTo>
                <a:cubicBezTo>
                  <a:pt x="189221" y="6790341"/>
                  <a:pt x="181686" y="6613201"/>
                  <a:pt x="141497" y="6436061"/>
                </a:cubicBezTo>
                <a:cubicBezTo>
                  <a:pt x="141497" y="6403397"/>
                  <a:pt x="141497" y="6363195"/>
                  <a:pt x="156568" y="6330531"/>
                </a:cubicBezTo>
                <a:cubicBezTo>
                  <a:pt x="165359" y="6322993"/>
                  <a:pt x="165359" y="6314199"/>
                  <a:pt x="165359" y="6299123"/>
                </a:cubicBezTo>
                <a:cubicBezTo>
                  <a:pt x="156568" y="6209925"/>
                  <a:pt x="156568" y="6113189"/>
                  <a:pt x="149033" y="6016453"/>
                </a:cubicBezTo>
                <a:cubicBezTo>
                  <a:pt x="132706" y="5879515"/>
                  <a:pt x="156568" y="5742577"/>
                  <a:pt x="156568" y="5596845"/>
                </a:cubicBezTo>
                <a:cubicBezTo>
                  <a:pt x="156568" y="5540311"/>
                  <a:pt x="149033" y="5476239"/>
                  <a:pt x="172895" y="5419705"/>
                </a:cubicBezTo>
                <a:cubicBezTo>
                  <a:pt x="181686" y="5419705"/>
                  <a:pt x="181686" y="5419705"/>
                  <a:pt x="172895" y="5412167"/>
                </a:cubicBezTo>
                <a:cubicBezTo>
                  <a:pt x="172895" y="5290305"/>
                  <a:pt x="213083" y="5178493"/>
                  <a:pt x="205547" y="5056631"/>
                </a:cubicBezTo>
                <a:cubicBezTo>
                  <a:pt x="205547" y="5032761"/>
                  <a:pt x="221874" y="5008891"/>
                  <a:pt x="196756" y="5008891"/>
                </a:cubicBezTo>
                <a:cubicBezTo>
                  <a:pt x="172895" y="5000097"/>
                  <a:pt x="172895" y="5032761"/>
                  <a:pt x="172895" y="5049093"/>
                </a:cubicBezTo>
                <a:cubicBezTo>
                  <a:pt x="165359" y="5113165"/>
                  <a:pt x="149033" y="5178493"/>
                  <a:pt x="141497" y="5242565"/>
                </a:cubicBezTo>
                <a:cubicBezTo>
                  <a:pt x="132706" y="5258897"/>
                  <a:pt x="132706" y="5282767"/>
                  <a:pt x="125171" y="5306637"/>
                </a:cubicBezTo>
                <a:cubicBezTo>
                  <a:pt x="116380" y="5322969"/>
                  <a:pt x="116380" y="5339301"/>
                  <a:pt x="116380" y="5346839"/>
                </a:cubicBezTo>
                <a:cubicBezTo>
                  <a:pt x="116380" y="5427243"/>
                  <a:pt x="108844" y="5508903"/>
                  <a:pt x="108844" y="5589307"/>
                </a:cubicBezTo>
                <a:cubicBezTo>
                  <a:pt x="116380" y="5629509"/>
                  <a:pt x="100053" y="5662173"/>
                  <a:pt x="100053" y="5702375"/>
                </a:cubicBezTo>
                <a:cubicBezTo>
                  <a:pt x="92518" y="5773985"/>
                  <a:pt x="108844" y="5839313"/>
                  <a:pt x="108844" y="5910923"/>
                </a:cubicBezTo>
                <a:cubicBezTo>
                  <a:pt x="100053" y="5919717"/>
                  <a:pt x="108844" y="5919717"/>
                  <a:pt x="108844" y="5927255"/>
                </a:cubicBezTo>
                <a:cubicBezTo>
                  <a:pt x="68656" y="6023991"/>
                  <a:pt x="108844" y="6120727"/>
                  <a:pt x="100053" y="6217463"/>
                </a:cubicBezTo>
                <a:cubicBezTo>
                  <a:pt x="100053" y="6242589"/>
                  <a:pt x="92518" y="6273997"/>
                  <a:pt x="108844" y="6306661"/>
                </a:cubicBezTo>
                <a:cubicBezTo>
                  <a:pt x="108844" y="6314199"/>
                  <a:pt x="100053" y="6322993"/>
                  <a:pt x="92518" y="6322993"/>
                </a:cubicBezTo>
                <a:cubicBezTo>
                  <a:pt x="84982" y="6322993"/>
                  <a:pt x="76191" y="6314199"/>
                  <a:pt x="76191" y="6306661"/>
                </a:cubicBezTo>
                <a:cubicBezTo>
                  <a:pt x="76191" y="6290329"/>
                  <a:pt x="59865" y="6282791"/>
                  <a:pt x="52329" y="6266459"/>
                </a:cubicBezTo>
                <a:cubicBezTo>
                  <a:pt x="19676" y="6242589"/>
                  <a:pt x="12141" y="6202387"/>
                  <a:pt x="3349" y="6169723"/>
                </a:cubicBezTo>
                <a:cubicBezTo>
                  <a:pt x="3349" y="6080525"/>
                  <a:pt x="-4186" y="5983789"/>
                  <a:pt x="3349" y="5895847"/>
                </a:cubicBezTo>
                <a:cubicBezTo>
                  <a:pt x="3349" y="5887053"/>
                  <a:pt x="3349" y="5879515"/>
                  <a:pt x="3349" y="5870721"/>
                </a:cubicBezTo>
                <a:cubicBezTo>
                  <a:pt x="3349" y="5782779"/>
                  <a:pt x="12141" y="5693581"/>
                  <a:pt x="28467" y="5605639"/>
                </a:cubicBezTo>
                <a:cubicBezTo>
                  <a:pt x="36003" y="5565437"/>
                  <a:pt x="28467" y="5523979"/>
                  <a:pt x="28467" y="5492571"/>
                </a:cubicBezTo>
                <a:cubicBezTo>
                  <a:pt x="28467" y="5452369"/>
                  <a:pt x="36003" y="5419705"/>
                  <a:pt x="44794" y="5387041"/>
                </a:cubicBezTo>
                <a:cubicBezTo>
                  <a:pt x="59865" y="5355633"/>
                  <a:pt x="59865" y="5330507"/>
                  <a:pt x="59865" y="5299099"/>
                </a:cubicBezTo>
                <a:cubicBezTo>
                  <a:pt x="68656" y="5258897"/>
                  <a:pt x="76191" y="5218695"/>
                  <a:pt x="100053" y="5186031"/>
                </a:cubicBezTo>
                <a:cubicBezTo>
                  <a:pt x="116380" y="5162161"/>
                  <a:pt x="108844" y="5137035"/>
                  <a:pt x="100053" y="5113165"/>
                </a:cubicBezTo>
                <a:cubicBezTo>
                  <a:pt x="100053" y="5096833"/>
                  <a:pt x="92518" y="5072963"/>
                  <a:pt x="108844" y="5065425"/>
                </a:cubicBezTo>
                <a:cubicBezTo>
                  <a:pt x="116380" y="5056631"/>
                  <a:pt x="125171" y="5049093"/>
                  <a:pt x="116380" y="5040299"/>
                </a:cubicBezTo>
                <a:cubicBezTo>
                  <a:pt x="92518" y="4992559"/>
                  <a:pt x="108844" y="4943563"/>
                  <a:pt x="116380" y="4887029"/>
                </a:cubicBezTo>
                <a:cubicBezTo>
                  <a:pt x="132706" y="4806625"/>
                  <a:pt x="149033" y="4726221"/>
                  <a:pt x="165359" y="4645817"/>
                </a:cubicBezTo>
                <a:cubicBezTo>
                  <a:pt x="172895" y="4621947"/>
                  <a:pt x="172895" y="4589283"/>
                  <a:pt x="196756" y="4565413"/>
                </a:cubicBezTo>
                <a:cubicBezTo>
                  <a:pt x="213083" y="4556618"/>
                  <a:pt x="205547" y="4549081"/>
                  <a:pt x="205547" y="4532748"/>
                </a:cubicBezTo>
                <a:cubicBezTo>
                  <a:pt x="196756" y="4500084"/>
                  <a:pt x="205547" y="4468677"/>
                  <a:pt x="213083" y="4427218"/>
                </a:cubicBezTo>
                <a:cubicBezTo>
                  <a:pt x="229409" y="4379478"/>
                  <a:pt x="238201" y="4330482"/>
                  <a:pt x="245736" y="4282742"/>
                </a:cubicBezTo>
                <a:cubicBezTo>
                  <a:pt x="269598" y="4209876"/>
                  <a:pt x="285924" y="4137010"/>
                  <a:pt x="302251" y="4065400"/>
                </a:cubicBezTo>
                <a:cubicBezTo>
                  <a:pt x="318578" y="3992534"/>
                  <a:pt x="342439" y="3919668"/>
                  <a:pt x="358766" y="3846802"/>
                </a:cubicBezTo>
                <a:cubicBezTo>
                  <a:pt x="375093" y="3766398"/>
                  <a:pt x="406490" y="3685994"/>
                  <a:pt x="431607" y="3605590"/>
                </a:cubicBezTo>
                <a:cubicBezTo>
                  <a:pt x="463005" y="3500060"/>
                  <a:pt x="495658" y="3403324"/>
                  <a:pt x="528311" y="3299050"/>
                </a:cubicBezTo>
                <a:cubicBezTo>
                  <a:pt x="552173" y="3234978"/>
                  <a:pt x="568499" y="3162112"/>
                  <a:pt x="616223" y="3105578"/>
                </a:cubicBezTo>
                <a:cubicBezTo>
                  <a:pt x="632550" y="3089246"/>
                  <a:pt x="640085" y="3072914"/>
                  <a:pt x="640085" y="3040249"/>
                </a:cubicBezTo>
                <a:cubicBezTo>
                  <a:pt x="640085" y="3032712"/>
                  <a:pt x="648876" y="3016380"/>
                  <a:pt x="656411" y="3000048"/>
                </a:cubicBezTo>
                <a:cubicBezTo>
                  <a:pt x="705391" y="2919644"/>
                  <a:pt x="729253" y="2822907"/>
                  <a:pt x="769441" y="2742504"/>
                </a:cubicBezTo>
                <a:cubicBezTo>
                  <a:pt x="802094" y="2694764"/>
                  <a:pt x="833492" y="2653305"/>
                  <a:pt x="842283" y="2598028"/>
                </a:cubicBezTo>
                <a:cubicBezTo>
                  <a:pt x="842283" y="2581696"/>
                  <a:pt x="858609" y="2565363"/>
                  <a:pt x="882472" y="2556570"/>
                </a:cubicBezTo>
                <a:cubicBezTo>
                  <a:pt x="922660" y="2541494"/>
                  <a:pt x="938986" y="2501292"/>
                  <a:pt x="962848" y="2468628"/>
                </a:cubicBezTo>
                <a:cubicBezTo>
                  <a:pt x="1083413" y="2299025"/>
                  <a:pt x="1196443" y="2129423"/>
                  <a:pt x="1325800" y="1968615"/>
                </a:cubicBezTo>
                <a:cubicBezTo>
                  <a:pt x="1406177" y="1871879"/>
                  <a:pt x="1486554" y="1766349"/>
                  <a:pt x="1583257" y="1678407"/>
                </a:cubicBezTo>
                <a:cubicBezTo>
                  <a:pt x="1599584" y="1662075"/>
                  <a:pt x="1608375" y="1645743"/>
                  <a:pt x="1624701" y="1629411"/>
                </a:cubicBezTo>
                <a:cubicBezTo>
                  <a:pt x="1632237" y="1621873"/>
                  <a:pt x="1639772" y="1621873"/>
                  <a:pt x="1648563" y="1629411"/>
                </a:cubicBezTo>
                <a:cubicBezTo>
                  <a:pt x="1656099" y="1669613"/>
                  <a:pt x="1672425" y="1645743"/>
                  <a:pt x="1688752" y="1629411"/>
                </a:cubicBezTo>
                <a:cubicBezTo>
                  <a:pt x="1801782" y="1532675"/>
                  <a:pt x="1914812" y="1435939"/>
                  <a:pt x="2019050" y="1339203"/>
                </a:cubicBezTo>
                <a:cubicBezTo>
                  <a:pt x="2091892" y="1275131"/>
                  <a:pt x="2163477" y="1218597"/>
                  <a:pt x="2236319" y="1154525"/>
                </a:cubicBezTo>
                <a:cubicBezTo>
                  <a:pt x="2268972" y="1129399"/>
                  <a:pt x="2292834" y="1105529"/>
                  <a:pt x="2292834" y="1065327"/>
                </a:cubicBezTo>
                <a:cubicBezTo>
                  <a:pt x="2285299" y="1041457"/>
                  <a:pt x="2309160" y="1032663"/>
                  <a:pt x="2325487" y="1025125"/>
                </a:cubicBezTo>
                <a:cubicBezTo>
                  <a:pt x="2414655" y="961053"/>
                  <a:pt x="2502567" y="895725"/>
                  <a:pt x="2591735" y="831653"/>
                </a:cubicBezTo>
                <a:cubicBezTo>
                  <a:pt x="2608062" y="815321"/>
                  <a:pt x="2631924" y="807783"/>
                  <a:pt x="2639459" y="782657"/>
                </a:cubicBezTo>
                <a:cubicBezTo>
                  <a:pt x="2615597" y="775119"/>
                  <a:pt x="2599271" y="782657"/>
                  <a:pt x="2582944" y="791451"/>
                </a:cubicBezTo>
                <a:cubicBezTo>
                  <a:pt x="2542756" y="807783"/>
                  <a:pt x="2502567" y="815321"/>
                  <a:pt x="2471170" y="839191"/>
                </a:cubicBezTo>
                <a:cubicBezTo>
                  <a:pt x="2438517" y="855523"/>
                  <a:pt x="2414655" y="879393"/>
                  <a:pt x="2373211" y="871855"/>
                </a:cubicBezTo>
                <a:cubicBezTo>
                  <a:pt x="2358140" y="871855"/>
                  <a:pt x="2341814" y="879393"/>
                  <a:pt x="2333022" y="895725"/>
                </a:cubicBezTo>
                <a:cubicBezTo>
                  <a:pt x="2325487" y="904519"/>
                  <a:pt x="2309160" y="912057"/>
                  <a:pt x="2301625" y="895725"/>
                </a:cubicBezTo>
                <a:cubicBezTo>
                  <a:pt x="2292834" y="879393"/>
                  <a:pt x="2309160" y="879393"/>
                  <a:pt x="2316696" y="871855"/>
                </a:cubicBezTo>
                <a:cubicBezTo>
                  <a:pt x="2382002" y="847985"/>
                  <a:pt x="2438517" y="798989"/>
                  <a:pt x="2502567" y="767581"/>
                </a:cubicBezTo>
                <a:cubicBezTo>
                  <a:pt x="2631924" y="694715"/>
                  <a:pt x="2761280" y="621849"/>
                  <a:pt x="2889381" y="541445"/>
                </a:cubicBezTo>
                <a:cubicBezTo>
                  <a:pt x="2978549" y="477373"/>
                  <a:pt x="3082788" y="428377"/>
                  <a:pt x="3188282" y="388175"/>
                </a:cubicBezTo>
                <a:cubicBezTo>
                  <a:pt x="3244797" y="364305"/>
                  <a:pt x="3308848" y="339178"/>
                  <a:pt x="3372898" y="298976"/>
                </a:cubicBezTo>
                <a:cubicBezTo>
                  <a:pt x="3398016" y="282644"/>
                  <a:pt x="3438204" y="275106"/>
                  <a:pt x="3469601" y="267569"/>
                </a:cubicBezTo>
                <a:cubicBezTo>
                  <a:pt x="3494719" y="258774"/>
                  <a:pt x="3518581" y="258774"/>
                  <a:pt x="3518581" y="226110"/>
                </a:cubicBezTo>
                <a:cubicBezTo>
                  <a:pt x="3526116" y="211035"/>
                  <a:pt x="3494719" y="211035"/>
                  <a:pt x="3453275" y="218573"/>
                </a:cubicBezTo>
                <a:cubicBezTo>
                  <a:pt x="3421877" y="226110"/>
                  <a:pt x="3398016" y="234904"/>
                  <a:pt x="3365363" y="242442"/>
                </a:cubicBezTo>
                <a:cubicBezTo>
                  <a:pt x="3349036" y="242442"/>
                  <a:pt x="3341501" y="242442"/>
                  <a:pt x="3325174" y="234904"/>
                </a:cubicBezTo>
                <a:cubicBezTo>
                  <a:pt x="3332709" y="211035"/>
                  <a:pt x="3356571" y="202240"/>
                  <a:pt x="3372898" y="194702"/>
                </a:cubicBezTo>
                <a:cubicBezTo>
                  <a:pt x="3429413" y="162038"/>
                  <a:pt x="3485928" y="145706"/>
                  <a:pt x="3551234" y="145706"/>
                </a:cubicBezTo>
                <a:cubicBezTo>
                  <a:pt x="3575096" y="145706"/>
                  <a:pt x="3606493" y="138168"/>
                  <a:pt x="3639146" y="129374"/>
                </a:cubicBezTo>
                <a:cubicBezTo>
                  <a:pt x="3679335" y="114298"/>
                  <a:pt x="3728314" y="97967"/>
                  <a:pt x="3776038" y="89172"/>
                </a:cubicBezTo>
                <a:cubicBezTo>
                  <a:pt x="3808691" y="89172"/>
                  <a:pt x="3832553" y="72840"/>
                  <a:pt x="3857671" y="57764"/>
                </a:cubicBezTo>
                <a:cubicBezTo>
                  <a:pt x="3897859" y="8768"/>
                  <a:pt x="3954374" y="8768"/>
                  <a:pt x="4010889" y="8768"/>
                </a:cubicBezTo>
                <a:cubicBezTo>
                  <a:pt x="4074940" y="602"/>
                  <a:pt x="4137106" y="-1282"/>
                  <a:pt x="4199429" y="759"/>
                </a:cubicBezTo>
                <a:close/>
              </a:path>
            </a:pathLst>
          </a:custGeom>
          <a:effectLst/>
        </p:spPr>
        <p:txBody>
          <a:bodyPr wrap="square">
            <a:no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31146979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reats">
    <p:spTree>
      <p:nvGrpSpPr>
        <p:cNvPr id="1" name=""/>
        <p:cNvGrpSpPr/>
        <p:nvPr/>
      </p:nvGrpSpPr>
      <p:grpSpPr>
        <a:xfrm>
          <a:off x="0" y="0"/>
          <a:ext cx="0" cy="0"/>
          <a:chOff x="0" y="0"/>
          <a:chExt cx="0" cy="0"/>
        </a:xfrm>
      </p:grpSpPr>
      <p:sp>
        <p:nvSpPr>
          <p:cNvPr id="7" name="Picture Placeholder 6"/>
          <p:cNvSpPr>
            <a:spLocks noGrp="1"/>
          </p:cNvSpPr>
          <p:nvPr>
            <p:ph type="pic" sz="quarter" idx="19"/>
          </p:nvPr>
        </p:nvSpPr>
        <p:spPr>
          <a:xfrm>
            <a:off x="1006122" y="884218"/>
            <a:ext cx="4578033" cy="5088642"/>
          </a:xfrm>
          <a:custGeom>
            <a:avLst/>
            <a:gdLst>
              <a:gd name="connsiteX0" fmla="*/ 2521305 w 9153681"/>
              <a:gd name="connsiteY0" fmla="*/ 9209877 h 10177283"/>
              <a:gd name="connsiteX1" fmla="*/ 2528456 w 9153681"/>
              <a:gd name="connsiteY1" fmla="*/ 9308793 h 10177283"/>
              <a:gd name="connsiteX2" fmla="*/ 2628567 w 9153681"/>
              <a:gd name="connsiteY2" fmla="*/ 9400558 h 10177283"/>
              <a:gd name="connsiteX3" fmla="*/ 2658362 w 9153681"/>
              <a:gd name="connsiteY3" fmla="*/ 9377915 h 10177283"/>
              <a:gd name="connsiteX4" fmla="*/ 2635718 w 9153681"/>
              <a:gd name="connsiteY4" fmla="*/ 9301643 h 10177283"/>
              <a:gd name="connsiteX5" fmla="*/ 2613074 w 9153681"/>
              <a:gd name="connsiteY5" fmla="*/ 9278999 h 10177283"/>
              <a:gd name="connsiteX6" fmla="*/ 2521305 w 9153681"/>
              <a:gd name="connsiteY6" fmla="*/ 9209877 h 10177283"/>
              <a:gd name="connsiteX7" fmla="*/ 4372173 w 9153681"/>
              <a:gd name="connsiteY7" fmla="*/ 8872611 h 10177283"/>
              <a:gd name="connsiteX8" fmla="*/ 4372173 w 9153681"/>
              <a:gd name="connsiteY8" fmla="*/ 8979869 h 10177283"/>
              <a:gd name="connsiteX9" fmla="*/ 4372173 w 9153681"/>
              <a:gd name="connsiteY9" fmla="*/ 8872611 h 10177283"/>
              <a:gd name="connsiteX10" fmla="*/ 225895 w 9153681"/>
              <a:gd name="connsiteY10" fmla="*/ 0 h 10177283"/>
              <a:gd name="connsiteX11" fmla="*/ 279526 w 9153681"/>
              <a:gd name="connsiteY11" fmla="*/ 30986 h 10177283"/>
              <a:gd name="connsiteX12" fmla="*/ 302171 w 9153681"/>
              <a:gd name="connsiteY12" fmla="*/ 45287 h 10177283"/>
              <a:gd name="connsiteX13" fmla="*/ 340308 w 9153681"/>
              <a:gd name="connsiteY13" fmla="*/ 98916 h 10177283"/>
              <a:gd name="connsiteX14" fmla="*/ 455913 w 9153681"/>
              <a:gd name="connsiteY14" fmla="*/ 129902 h 10177283"/>
              <a:gd name="connsiteX15" fmla="*/ 563175 w 9153681"/>
              <a:gd name="connsiteY15" fmla="*/ 190681 h 10177283"/>
              <a:gd name="connsiteX16" fmla="*/ 724068 w 9153681"/>
              <a:gd name="connsiteY16" fmla="*/ 328925 h 10177283"/>
              <a:gd name="connsiteX17" fmla="*/ 1144774 w 9153681"/>
              <a:gd name="connsiteY17" fmla="*/ 458826 h 10177283"/>
              <a:gd name="connsiteX18" fmla="*/ 1610769 w 9153681"/>
              <a:gd name="connsiteY18" fmla="*/ 535098 h 10177283"/>
              <a:gd name="connsiteX19" fmla="*/ 2276986 w 9153681"/>
              <a:gd name="connsiteY19" fmla="*/ 581576 h 10177283"/>
              <a:gd name="connsiteX20" fmla="*/ 2727487 w 9153681"/>
              <a:gd name="connsiteY20" fmla="*/ 604220 h 10177283"/>
              <a:gd name="connsiteX21" fmla="*/ 3132699 w 9153681"/>
              <a:gd name="connsiteY21" fmla="*/ 635205 h 10177283"/>
              <a:gd name="connsiteX22" fmla="*/ 3500966 w 9153681"/>
              <a:gd name="connsiteY22" fmla="*/ 626863 h 10177283"/>
              <a:gd name="connsiteX23" fmla="*/ 3890685 w 9153681"/>
              <a:gd name="connsiteY23" fmla="*/ 619712 h 10177283"/>
              <a:gd name="connsiteX24" fmla="*/ 3928823 w 9153681"/>
              <a:gd name="connsiteY24" fmla="*/ 611370 h 10177283"/>
              <a:gd name="connsiteX25" fmla="*/ 3951467 w 9153681"/>
              <a:gd name="connsiteY25" fmla="*/ 588727 h 10177283"/>
              <a:gd name="connsiteX26" fmla="*/ 3974111 w 9153681"/>
              <a:gd name="connsiteY26" fmla="*/ 550591 h 10177283"/>
              <a:gd name="connsiteX27" fmla="*/ 3974111 w 9153681"/>
              <a:gd name="connsiteY27" fmla="*/ 542249 h 10177283"/>
              <a:gd name="connsiteX28" fmla="*/ 4264911 w 9153681"/>
              <a:gd name="connsiteY28" fmla="*/ 519605 h 10177283"/>
              <a:gd name="connsiteX29" fmla="*/ 4510422 w 9153681"/>
              <a:gd name="connsiteY29" fmla="*/ 542249 h 10177283"/>
              <a:gd name="connsiteX30" fmla="*/ 4540217 w 9153681"/>
              <a:gd name="connsiteY30" fmla="*/ 542249 h 10177283"/>
              <a:gd name="connsiteX31" fmla="*/ 4763084 w 9153681"/>
              <a:gd name="connsiteY31" fmla="*/ 588727 h 10177283"/>
              <a:gd name="connsiteX32" fmla="*/ 4915635 w 9153681"/>
              <a:gd name="connsiteY32" fmla="*/ 588727 h 10177283"/>
              <a:gd name="connsiteX33" fmla="*/ 5412616 w 9153681"/>
              <a:gd name="connsiteY33" fmla="*/ 550591 h 10177283"/>
              <a:gd name="connsiteX34" fmla="*/ 5788034 w 9153681"/>
              <a:gd name="connsiteY34" fmla="*/ 535098 h 10177283"/>
              <a:gd name="connsiteX35" fmla="*/ 6193246 w 9153681"/>
              <a:gd name="connsiteY35" fmla="*/ 535098 h 10177283"/>
              <a:gd name="connsiteX36" fmla="*/ 6491197 w 9153681"/>
              <a:gd name="connsiteY36" fmla="*/ 519605 h 10177283"/>
              <a:gd name="connsiteX37" fmla="*/ 6598459 w 9153681"/>
              <a:gd name="connsiteY37" fmla="*/ 512455 h 10177283"/>
              <a:gd name="connsiteX38" fmla="*/ 7172907 w 9153681"/>
              <a:gd name="connsiteY38" fmla="*/ 489811 h 10177283"/>
              <a:gd name="connsiteX39" fmla="*/ 7775959 w 9153681"/>
              <a:gd name="connsiteY39" fmla="*/ 481469 h 10177283"/>
              <a:gd name="connsiteX40" fmla="*/ 7891563 w 9153681"/>
              <a:gd name="connsiteY40" fmla="*/ 465976 h 10177283"/>
              <a:gd name="connsiteX41" fmla="*/ 8005976 w 9153681"/>
              <a:gd name="connsiteY41" fmla="*/ 465976 h 10177283"/>
              <a:gd name="connsiteX42" fmla="*/ 8113239 w 9153681"/>
              <a:gd name="connsiteY42" fmla="*/ 474319 h 10177283"/>
              <a:gd name="connsiteX43" fmla="*/ 8151376 w 9153681"/>
              <a:gd name="connsiteY43" fmla="*/ 465976 h 10177283"/>
              <a:gd name="connsiteX44" fmla="*/ 8235994 w 9153681"/>
              <a:gd name="connsiteY44" fmla="*/ 474319 h 10177283"/>
              <a:gd name="connsiteX45" fmla="*/ 8395695 w 9153681"/>
              <a:gd name="connsiteY45" fmla="*/ 550591 h 10177283"/>
              <a:gd name="connsiteX46" fmla="*/ 8449326 w 9153681"/>
              <a:gd name="connsiteY46" fmla="*/ 573234 h 10177283"/>
              <a:gd name="connsiteX47" fmla="*/ 8502957 w 9153681"/>
              <a:gd name="connsiteY47" fmla="*/ 581576 h 10177283"/>
              <a:gd name="connsiteX48" fmla="*/ 8526794 w 9153681"/>
              <a:gd name="connsiteY48" fmla="*/ 581576 h 10177283"/>
              <a:gd name="connsiteX49" fmla="*/ 8594726 w 9153681"/>
              <a:gd name="connsiteY49" fmla="*/ 588727 h 10177283"/>
              <a:gd name="connsiteX50" fmla="*/ 8603069 w 9153681"/>
              <a:gd name="connsiteY50" fmla="*/ 557741 h 10177283"/>
              <a:gd name="connsiteX51" fmla="*/ 8632864 w 9153681"/>
              <a:gd name="connsiteY51" fmla="*/ 581576 h 10177283"/>
              <a:gd name="connsiteX52" fmla="*/ 8802100 w 9153681"/>
              <a:gd name="connsiteY52" fmla="*/ 803243 h 10177283"/>
              <a:gd name="connsiteX53" fmla="*/ 8916513 w 9153681"/>
              <a:gd name="connsiteY53" fmla="*/ 986773 h 10177283"/>
              <a:gd name="connsiteX54" fmla="*/ 8939157 w 9153681"/>
              <a:gd name="connsiteY54" fmla="*/ 1032060 h 10177283"/>
              <a:gd name="connsiteX55" fmla="*/ 8992788 w 9153681"/>
              <a:gd name="connsiteY55" fmla="*/ 1123825 h 10177283"/>
              <a:gd name="connsiteX56" fmla="*/ 9008281 w 9153681"/>
              <a:gd name="connsiteY56" fmla="*/ 1163153 h 10177283"/>
              <a:gd name="connsiteX57" fmla="*/ 9100050 w 9153681"/>
              <a:gd name="connsiteY57" fmla="*/ 1360984 h 10177283"/>
              <a:gd name="connsiteX58" fmla="*/ 9153681 w 9153681"/>
              <a:gd name="connsiteY58" fmla="*/ 1544514 h 10177283"/>
              <a:gd name="connsiteX59" fmla="*/ 9131037 w 9153681"/>
              <a:gd name="connsiteY59" fmla="*/ 1621978 h 10177283"/>
              <a:gd name="connsiteX60" fmla="*/ 9122694 w 9153681"/>
              <a:gd name="connsiteY60" fmla="*/ 1674415 h 10177283"/>
              <a:gd name="connsiteX61" fmla="*/ 9100050 w 9153681"/>
              <a:gd name="connsiteY61" fmla="*/ 1698250 h 10177283"/>
              <a:gd name="connsiteX62" fmla="*/ 9077406 w 9153681"/>
              <a:gd name="connsiteY62" fmla="*/ 1720894 h 10177283"/>
              <a:gd name="connsiteX63" fmla="*/ 9061912 w 9153681"/>
              <a:gd name="connsiteY63" fmla="*/ 1781673 h 10177283"/>
              <a:gd name="connsiteX64" fmla="*/ 9008281 w 9153681"/>
              <a:gd name="connsiteY64" fmla="*/ 1790015 h 10177283"/>
              <a:gd name="connsiteX65" fmla="*/ 8961801 w 9153681"/>
              <a:gd name="connsiteY65" fmla="*/ 1743537 h 10177283"/>
              <a:gd name="connsiteX66" fmla="*/ 8923663 w 9153681"/>
              <a:gd name="connsiteY66" fmla="*/ 1751879 h 10177283"/>
              <a:gd name="connsiteX67" fmla="*/ 8901019 w 9153681"/>
              <a:gd name="connsiteY67" fmla="*/ 1797166 h 10177283"/>
              <a:gd name="connsiteX68" fmla="*/ 8908170 w 9153681"/>
              <a:gd name="connsiteY68" fmla="*/ 1828151 h 10177283"/>
              <a:gd name="connsiteX69" fmla="*/ 8908170 w 9153681"/>
              <a:gd name="connsiteY69" fmla="*/ 1888931 h 10177283"/>
              <a:gd name="connsiteX70" fmla="*/ 8870032 w 9153681"/>
              <a:gd name="connsiteY70" fmla="*/ 1911574 h 10177283"/>
              <a:gd name="connsiteX71" fmla="*/ 8831895 w 9153681"/>
              <a:gd name="connsiteY71" fmla="*/ 1881780 h 10177283"/>
              <a:gd name="connsiteX72" fmla="*/ 8831895 w 9153681"/>
              <a:gd name="connsiteY72" fmla="*/ 1828151 h 10177283"/>
              <a:gd name="connsiteX73" fmla="*/ 8847388 w 9153681"/>
              <a:gd name="connsiteY73" fmla="*/ 1805508 h 10177283"/>
              <a:gd name="connsiteX74" fmla="*/ 8862882 w 9153681"/>
              <a:gd name="connsiteY74" fmla="*/ 1751879 h 10177283"/>
              <a:gd name="connsiteX75" fmla="*/ 8831895 w 9153681"/>
              <a:gd name="connsiteY75" fmla="*/ 1698250 h 10177283"/>
              <a:gd name="connsiteX76" fmla="*/ 8816401 w 9153681"/>
              <a:gd name="connsiteY76" fmla="*/ 1698250 h 10177283"/>
              <a:gd name="connsiteX77" fmla="*/ 8809251 w 9153681"/>
              <a:gd name="connsiteY77" fmla="*/ 1705401 h 10177283"/>
              <a:gd name="connsiteX78" fmla="*/ 8824744 w 9153681"/>
              <a:gd name="connsiteY78" fmla="*/ 1736386 h 10177283"/>
              <a:gd name="connsiteX79" fmla="*/ 8809251 w 9153681"/>
              <a:gd name="connsiteY79" fmla="*/ 1790015 h 10177283"/>
              <a:gd name="connsiteX80" fmla="*/ 8793757 w 9153681"/>
              <a:gd name="connsiteY80" fmla="*/ 1790015 h 10177283"/>
              <a:gd name="connsiteX81" fmla="*/ 8755619 w 9153681"/>
              <a:gd name="connsiteY81" fmla="*/ 1805508 h 10177283"/>
              <a:gd name="connsiteX82" fmla="*/ 8732975 w 9153681"/>
              <a:gd name="connsiteY82" fmla="*/ 1881780 h 10177283"/>
              <a:gd name="connsiteX83" fmla="*/ 8663851 w 9153681"/>
              <a:gd name="connsiteY83" fmla="*/ 1949710 h 10177283"/>
              <a:gd name="connsiteX84" fmla="*/ 8618562 w 9153681"/>
              <a:gd name="connsiteY84" fmla="*/ 1866288 h 10177283"/>
              <a:gd name="connsiteX85" fmla="*/ 8610220 w 9153681"/>
              <a:gd name="connsiteY85" fmla="*/ 1857945 h 10177283"/>
              <a:gd name="connsiteX86" fmla="*/ 8556589 w 9153681"/>
              <a:gd name="connsiteY86" fmla="*/ 1812659 h 10177283"/>
              <a:gd name="connsiteX87" fmla="*/ 8488656 w 9153681"/>
              <a:gd name="connsiteY87" fmla="*/ 1797166 h 10177283"/>
              <a:gd name="connsiteX88" fmla="*/ 8449326 w 9153681"/>
              <a:gd name="connsiteY88" fmla="*/ 1766180 h 10177283"/>
              <a:gd name="connsiteX89" fmla="*/ 8464820 w 9153681"/>
              <a:gd name="connsiteY89" fmla="*/ 1751879 h 10177283"/>
              <a:gd name="connsiteX90" fmla="*/ 8594726 w 9153681"/>
              <a:gd name="connsiteY90" fmla="*/ 1766180 h 10177283"/>
              <a:gd name="connsiteX91" fmla="*/ 8572082 w 9153681"/>
              <a:gd name="connsiteY91" fmla="*/ 1736386 h 10177283"/>
              <a:gd name="connsiteX92" fmla="*/ 8564931 w 9153681"/>
              <a:gd name="connsiteY92" fmla="*/ 1728044 h 10177283"/>
              <a:gd name="connsiteX93" fmla="*/ 8473162 w 9153681"/>
              <a:gd name="connsiteY93" fmla="*/ 1667265 h 10177283"/>
              <a:gd name="connsiteX94" fmla="*/ 8449326 w 9153681"/>
              <a:gd name="connsiteY94" fmla="*/ 1667265 h 10177283"/>
              <a:gd name="connsiteX95" fmla="*/ 8350407 w 9153681"/>
              <a:gd name="connsiteY95" fmla="*/ 1636279 h 10177283"/>
              <a:gd name="connsiteX96" fmla="*/ 8334913 w 9153681"/>
              <a:gd name="connsiteY96" fmla="*/ 1629128 h 10177283"/>
              <a:gd name="connsiteX97" fmla="*/ 8327763 w 9153681"/>
              <a:gd name="connsiteY97" fmla="*/ 1629128 h 10177283"/>
              <a:gd name="connsiteX98" fmla="*/ 8327763 w 9153681"/>
              <a:gd name="connsiteY98" fmla="*/ 1728044 h 10177283"/>
              <a:gd name="connsiteX99" fmla="*/ 8243145 w 9153681"/>
              <a:gd name="connsiteY99" fmla="*/ 1636279 h 10177283"/>
              <a:gd name="connsiteX100" fmla="*/ 8235994 w 9153681"/>
              <a:gd name="connsiteY100" fmla="*/ 1720894 h 10177283"/>
              <a:gd name="connsiteX101" fmla="*/ 8212158 w 9153681"/>
              <a:gd name="connsiteY101" fmla="*/ 1705401 h 10177283"/>
              <a:gd name="connsiteX102" fmla="*/ 8144225 w 9153681"/>
              <a:gd name="connsiteY102" fmla="*/ 1621978 h 10177283"/>
              <a:gd name="connsiteX103" fmla="*/ 8120389 w 9153681"/>
              <a:gd name="connsiteY103" fmla="*/ 1606485 h 10177283"/>
              <a:gd name="connsiteX104" fmla="*/ 8097745 w 9153681"/>
              <a:gd name="connsiteY104" fmla="*/ 1636279 h 10177283"/>
              <a:gd name="connsiteX105" fmla="*/ 8120389 w 9153681"/>
              <a:gd name="connsiteY105" fmla="*/ 1682757 h 10177283"/>
              <a:gd name="connsiteX106" fmla="*/ 8197857 w 9153681"/>
              <a:gd name="connsiteY106" fmla="*/ 1797166 h 10177283"/>
              <a:gd name="connsiteX107" fmla="*/ 8197857 w 9153681"/>
              <a:gd name="connsiteY107" fmla="*/ 1819809 h 10177283"/>
              <a:gd name="connsiteX108" fmla="*/ 8166869 w 9153681"/>
              <a:gd name="connsiteY108" fmla="*/ 1805508 h 10177283"/>
              <a:gd name="connsiteX109" fmla="*/ 8066758 w 9153681"/>
              <a:gd name="connsiteY109" fmla="*/ 1674415 h 10177283"/>
              <a:gd name="connsiteX110" fmla="*/ 8028621 w 9153681"/>
              <a:gd name="connsiteY110" fmla="*/ 1636279 h 10177283"/>
              <a:gd name="connsiteX111" fmla="*/ 7974989 w 9153681"/>
              <a:gd name="connsiteY111" fmla="*/ 1651772 h 10177283"/>
              <a:gd name="connsiteX112" fmla="*/ 7983332 w 9153681"/>
              <a:gd name="connsiteY112" fmla="*/ 1674415 h 10177283"/>
              <a:gd name="connsiteX113" fmla="*/ 8059607 w 9153681"/>
              <a:gd name="connsiteY113" fmla="*/ 1751879 h 10177283"/>
              <a:gd name="connsiteX114" fmla="*/ 8066758 w 9153681"/>
              <a:gd name="connsiteY114" fmla="*/ 1797166 h 10177283"/>
              <a:gd name="connsiteX115" fmla="*/ 8044114 w 9153681"/>
              <a:gd name="connsiteY115" fmla="*/ 1805508 h 10177283"/>
              <a:gd name="connsiteX116" fmla="*/ 7998825 w 9153681"/>
              <a:gd name="connsiteY116" fmla="*/ 1774522 h 10177283"/>
              <a:gd name="connsiteX117" fmla="*/ 8013127 w 9153681"/>
              <a:gd name="connsiteY117" fmla="*/ 1828151 h 10177283"/>
              <a:gd name="connsiteX118" fmla="*/ 7967839 w 9153681"/>
              <a:gd name="connsiteY118" fmla="*/ 1797166 h 10177283"/>
              <a:gd name="connsiteX119" fmla="*/ 7936851 w 9153681"/>
              <a:gd name="connsiteY119" fmla="*/ 1751879 h 10177283"/>
              <a:gd name="connsiteX120" fmla="*/ 7936851 w 9153681"/>
              <a:gd name="connsiteY120" fmla="*/ 1766180 h 10177283"/>
              <a:gd name="connsiteX121" fmla="*/ 7936851 w 9153681"/>
              <a:gd name="connsiteY121" fmla="*/ 1812659 h 10177283"/>
              <a:gd name="connsiteX122" fmla="*/ 7883221 w 9153681"/>
              <a:gd name="connsiteY122" fmla="*/ 1819809 h 10177283"/>
              <a:gd name="connsiteX123" fmla="*/ 7837932 w 9153681"/>
              <a:gd name="connsiteY123" fmla="*/ 1774522 h 10177283"/>
              <a:gd name="connsiteX124" fmla="*/ 7815288 w 9153681"/>
              <a:gd name="connsiteY124" fmla="*/ 1728044 h 10177283"/>
              <a:gd name="connsiteX125" fmla="*/ 7799795 w 9153681"/>
              <a:gd name="connsiteY125" fmla="*/ 1720894 h 10177283"/>
              <a:gd name="connsiteX126" fmla="*/ 7753314 w 9153681"/>
              <a:gd name="connsiteY126" fmla="*/ 1674415 h 10177283"/>
              <a:gd name="connsiteX127" fmla="*/ 7684189 w 9153681"/>
              <a:gd name="connsiteY127" fmla="*/ 1720894 h 10177283"/>
              <a:gd name="connsiteX128" fmla="*/ 7600763 w 9153681"/>
              <a:gd name="connsiteY128" fmla="*/ 1743537 h 10177283"/>
              <a:gd name="connsiteX129" fmla="*/ 7592421 w 9153681"/>
              <a:gd name="connsiteY129" fmla="*/ 1728044 h 10177283"/>
              <a:gd name="connsiteX130" fmla="*/ 7562626 w 9153681"/>
              <a:gd name="connsiteY130" fmla="*/ 1713743 h 10177283"/>
              <a:gd name="connsiteX131" fmla="*/ 7547133 w 9153681"/>
              <a:gd name="connsiteY131" fmla="*/ 1720894 h 10177283"/>
              <a:gd name="connsiteX132" fmla="*/ 7379089 w 9153681"/>
              <a:gd name="connsiteY132" fmla="*/ 1743537 h 10177283"/>
              <a:gd name="connsiteX133" fmla="*/ 7149071 w 9153681"/>
              <a:gd name="connsiteY133" fmla="*/ 1797166 h 10177283"/>
              <a:gd name="connsiteX134" fmla="*/ 7012013 w 9153681"/>
              <a:gd name="connsiteY134" fmla="*/ 1850795 h 10177283"/>
              <a:gd name="connsiteX135" fmla="*/ 6934547 w 9153681"/>
              <a:gd name="connsiteY135" fmla="*/ 1866288 h 10177283"/>
              <a:gd name="connsiteX136" fmla="*/ 6880915 w 9153681"/>
              <a:gd name="connsiteY136" fmla="*/ 1881780 h 10177283"/>
              <a:gd name="connsiteX137" fmla="*/ 6712871 w 9153681"/>
              <a:gd name="connsiteY137" fmla="*/ 1911574 h 10177283"/>
              <a:gd name="connsiteX138" fmla="*/ 6697378 w 9153681"/>
              <a:gd name="connsiteY138" fmla="*/ 1935409 h 10177283"/>
              <a:gd name="connsiteX139" fmla="*/ 6828476 w 9153681"/>
              <a:gd name="connsiteY139" fmla="*/ 1935409 h 10177283"/>
              <a:gd name="connsiteX140" fmla="*/ 6789147 w 9153681"/>
              <a:gd name="connsiteY140" fmla="*/ 1973545 h 10177283"/>
              <a:gd name="connsiteX141" fmla="*/ 6522183 w 9153681"/>
              <a:gd name="connsiteY141" fmla="*/ 2011681 h 10177283"/>
              <a:gd name="connsiteX142" fmla="*/ 6491197 w 9153681"/>
              <a:gd name="connsiteY142" fmla="*/ 2011681 h 10177283"/>
              <a:gd name="connsiteX143" fmla="*/ 6276672 w 9153681"/>
              <a:gd name="connsiteY143" fmla="*/ 2072461 h 10177283"/>
              <a:gd name="connsiteX144" fmla="*/ 6262371 w 9153681"/>
              <a:gd name="connsiteY144" fmla="*/ 2087954 h 10177283"/>
              <a:gd name="connsiteX145" fmla="*/ 6285015 w 9153681"/>
              <a:gd name="connsiteY145" fmla="*/ 2095104 h 10177283"/>
              <a:gd name="connsiteX146" fmla="*/ 6376784 w 9153681"/>
              <a:gd name="connsiteY146" fmla="*/ 2087954 h 10177283"/>
              <a:gd name="connsiteX147" fmla="*/ 6361290 w 9153681"/>
              <a:gd name="connsiteY147" fmla="*/ 2110597 h 10177283"/>
              <a:gd name="connsiteX148" fmla="*/ 5940584 w 9153681"/>
              <a:gd name="connsiteY148" fmla="*/ 2188061 h 10177283"/>
              <a:gd name="connsiteX149" fmla="*/ 5902447 w 9153681"/>
              <a:gd name="connsiteY149" fmla="*/ 2217855 h 10177283"/>
              <a:gd name="connsiteX150" fmla="*/ 5879802 w 9153681"/>
              <a:gd name="connsiteY150" fmla="*/ 2226197 h 10177283"/>
              <a:gd name="connsiteX151" fmla="*/ 5841665 w 9153681"/>
              <a:gd name="connsiteY151" fmla="*/ 2233348 h 10177283"/>
              <a:gd name="connsiteX152" fmla="*/ 5810678 w 9153681"/>
              <a:gd name="connsiteY152" fmla="*/ 2264334 h 10177283"/>
              <a:gd name="connsiteX153" fmla="*/ 5772540 w 9153681"/>
              <a:gd name="connsiteY153" fmla="*/ 2347756 h 10177283"/>
              <a:gd name="connsiteX154" fmla="*/ 5764198 w 9153681"/>
              <a:gd name="connsiteY154" fmla="*/ 2394235 h 10177283"/>
              <a:gd name="connsiteX155" fmla="*/ 5658127 w 9153681"/>
              <a:gd name="connsiteY155" fmla="*/ 2714816 h 10177283"/>
              <a:gd name="connsiteX156" fmla="*/ 5618798 w 9153681"/>
              <a:gd name="connsiteY156" fmla="*/ 2875703 h 10177283"/>
              <a:gd name="connsiteX157" fmla="*/ 5589003 w 9153681"/>
              <a:gd name="connsiteY157" fmla="*/ 2944825 h 10177283"/>
              <a:gd name="connsiteX158" fmla="*/ 5527029 w 9153681"/>
              <a:gd name="connsiteY158" fmla="*/ 3097370 h 10177283"/>
              <a:gd name="connsiteX159" fmla="*/ 5459096 w 9153681"/>
              <a:gd name="connsiteY159" fmla="*/ 3289242 h 10177283"/>
              <a:gd name="connsiteX160" fmla="*/ 5435260 w 9153681"/>
              <a:gd name="connsiteY160" fmla="*/ 3381007 h 10177283"/>
              <a:gd name="connsiteX161" fmla="*/ 5405465 w 9153681"/>
              <a:gd name="connsiteY161" fmla="*/ 3426294 h 10177283"/>
              <a:gd name="connsiteX162" fmla="*/ 5327998 w 9153681"/>
              <a:gd name="connsiteY162" fmla="*/ 3564537 h 10177283"/>
              <a:gd name="connsiteX163" fmla="*/ 5313696 w 9153681"/>
              <a:gd name="connsiteY163" fmla="*/ 3602673 h 10177283"/>
              <a:gd name="connsiteX164" fmla="*/ 5298203 w 9153681"/>
              <a:gd name="connsiteY164" fmla="*/ 3647960 h 10177283"/>
              <a:gd name="connsiteX165" fmla="*/ 5206434 w 9153681"/>
              <a:gd name="connsiteY165" fmla="*/ 4000719 h 10177283"/>
              <a:gd name="connsiteX166" fmla="*/ 5144461 w 9153681"/>
              <a:gd name="connsiteY166" fmla="*/ 4253371 h 10177283"/>
              <a:gd name="connsiteX167" fmla="*/ 5092021 w 9153681"/>
              <a:gd name="connsiteY167" fmla="*/ 4397574 h 10177283"/>
              <a:gd name="connsiteX168" fmla="*/ 5068185 w 9153681"/>
              <a:gd name="connsiteY168" fmla="*/ 4489339 h 10177283"/>
              <a:gd name="connsiteX169" fmla="*/ 5092021 w 9153681"/>
              <a:gd name="connsiteY169" fmla="*/ 4497681 h 10177283"/>
              <a:gd name="connsiteX170" fmla="*/ 5076528 w 9153681"/>
              <a:gd name="connsiteY170" fmla="*/ 4604939 h 10177283"/>
              <a:gd name="connsiteX171" fmla="*/ 5022897 w 9153681"/>
              <a:gd name="connsiteY171" fmla="*/ 4811112 h 10177283"/>
              <a:gd name="connsiteX172" fmla="*/ 4984759 w 9153681"/>
              <a:gd name="connsiteY172" fmla="*/ 4971999 h 10177283"/>
              <a:gd name="connsiteX173" fmla="*/ 4984759 w 9153681"/>
              <a:gd name="connsiteY173" fmla="*/ 5041121 h 10177283"/>
              <a:gd name="connsiteX174" fmla="*/ 4976417 w 9153681"/>
              <a:gd name="connsiteY174" fmla="*/ 5048272 h 10177283"/>
              <a:gd name="connsiteX175" fmla="*/ 4915635 w 9153681"/>
              <a:gd name="connsiteY175" fmla="*/ 5231802 h 10177283"/>
              <a:gd name="connsiteX176" fmla="*/ 4884648 w 9153681"/>
              <a:gd name="connsiteY176" fmla="*/ 5385538 h 10177283"/>
              <a:gd name="connsiteX177" fmla="*/ 4823866 w 9153681"/>
              <a:gd name="connsiteY177" fmla="*/ 5721613 h 10177283"/>
              <a:gd name="connsiteX178" fmla="*/ 4792879 w 9153681"/>
              <a:gd name="connsiteY178" fmla="*/ 5988566 h 10177283"/>
              <a:gd name="connsiteX179" fmla="*/ 4770235 w 9153681"/>
              <a:gd name="connsiteY179" fmla="*/ 6095824 h 10177283"/>
              <a:gd name="connsiteX180" fmla="*/ 4747591 w 9153681"/>
              <a:gd name="connsiteY180" fmla="*/ 6211424 h 10177283"/>
              <a:gd name="connsiteX181" fmla="*/ 4716604 w 9153681"/>
              <a:gd name="connsiteY181" fmla="*/ 6310339 h 10177283"/>
              <a:gd name="connsiteX182" fmla="*/ 4716604 w 9153681"/>
              <a:gd name="connsiteY182" fmla="*/ 6363968 h 10177283"/>
              <a:gd name="connsiteX183" fmla="*/ 4716604 w 9153681"/>
              <a:gd name="connsiteY183" fmla="*/ 6386612 h 10177283"/>
              <a:gd name="connsiteX184" fmla="*/ 4693960 w 9153681"/>
              <a:gd name="connsiteY184" fmla="*/ 6532006 h 10177283"/>
              <a:gd name="connsiteX185" fmla="*/ 4678466 w 9153681"/>
              <a:gd name="connsiteY185" fmla="*/ 6723878 h 10177283"/>
              <a:gd name="connsiteX186" fmla="*/ 4609342 w 9153681"/>
              <a:gd name="connsiteY186" fmla="*/ 6914558 h 10177283"/>
              <a:gd name="connsiteX187" fmla="*/ 4579547 w 9153681"/>
              <a:gd name="connsiteY187" fmla="*/ 6976530 h 10177283"/>
              <a:gd name="connsiteX188" fmla="*/ 4548560 w 9153681"/>
              <a:gd name="connsiteY188" fmla="*/ 7098089 h 10177283"/>
              <a:gd name="connsiteX189" fmla="*/ 4510422 w 9153681"/>
              <a:gd name="connsiteY189" fmla="*/ 7243483 h 10177283"/>
              <a:gd name="connsiteX190" fmla="*/ 4487778 w 9153681"/>
              <a:gd name="connsiteY190" fmla="*/ 7328098 h 10177283"/>
              <a:gd name="connsiteX191" fmla="*/ 4487778 w 9153681"/>
              <a:gd name="connsiteY191" fmla="*/ 7435356 h 10177283"/>
              <a:gd name="connsiteX192" fmla="*/ 4463942 w 9153681"/>
              <a:gd name="connsiteY192" fmla="*/ 7556914 h 10177283"/>
              <a:gd name="connsiteX193" fmla="*/ 4441298 w 9153681"/>
              <a:gd name="connsiteY193" fmla="*/ 7648680 h 10177283"/>
              <a:gd name="connsiteX194" fmla="*/ 4410311 w 9153681"/>
              <a:gd name="connsiteY194" fmla="*/ 7825059 h 10177283"/>
              <a:gd name="connsiteX195" fmla="*/ 4394817 w 9153681"/>
              <a:gd name="connsiteY195" fmla="*/ 7901331 h 10177283"/>
              <a:gd name="connsiteX196" fmla="*/ 4441298 w 9153681"/>
              <a:gd name="connsiteY196" fmla="*/ 7825059 h 10177283"/>
              <a:gd name="connsiteX197" fmla="*/ 4425804 w 9153681"/>
              <a:gd name="connsiteY197" fmla="*/ 7947810 h 10177283"/>
              <a:gd name="connsiteX198" fmla="*/ 4418653 w 9153681"/>
              <a:gd name="connsiteY198" fmla="*/ 8077711 h 10177283"/>
              <a:gd name="connsiteX199" fmla="*/ 4494929 w 9153681"/>
              <a:gd name="connsiteY199" fmla="*/ 7817908 h 10177283"/>
              <a:gd name="connsiteX200" fmla="*/ 4502080 w 9153681"/>
              <a:gd name="connsiteY200" fmla="*/ 7840552 h 10177283"/>
              <a:gd name="connsiteX201" fmla="*/ 4494929 w 9153681"/>
              <a:gd name="connsiteY201" fmla="*/ 7885838 h 10177283"/>
              <a:gd name="connsiteX202" fmla="*/ 4463942 w 9153681"/>
              <a:gd name="connsiteY202" fmla="*/ 7993096 h 10177283"/>
              <a:gd name="connsiteX203" fmla="*/ 4441298 w 9153681"/>
              <a:gd name="connsiteY203" fmla="*/ 8084862 h 10177283"/>
              <a:gd name="connsiteX204" fmla="*/ 4441298 w 9153681"/>
              <a:gd name="connsiteY204" fmla="*/ 8100354 h 10177283"/>
              <a:gd name="connsiteX205" fmla="*/ 4387667 w 9153681"/>
              <a:gd name="connsiteY205" fmla="*/ 8276734 h 10177283"/>
              <a:gd name="connsiteX206" fmla="*/ 4387667 w 9153681"/>
              <a:gd name="connsiteY206" fmla="*/ 8314870 h 10177283"/>
              <a:gd name="connsiteX207" fmla="*/ 4387667 w 9153681"/>
              <a:gd name="connsiteY207" fmla="*/ 8368499 h 10177283"/>
              <a:gd name="connsiteX208" fmla="*/ 4372173 w 9153681"/>
              <a:gd name="connsiteY208" fmla="*/ 8490058 h 10177283"/>
              <a:gd name="connsiteX209" fmla="*/ 4403160 w 9153681"/>
              <a:gd name="connsiteY209" fmla="*/ 8451922 h 10177283"/>
              <a:gd name="connsiteX210" fmla="*/ 4410311 w 9153681"/>
              <a:gd name="connsiteY210" fmla="*/ 8505551 h 10177283"/>
              <a:gd name="connsiteX211" fmla="*/ 4394817 w 9153681"/>
              <a:gd name="connsiteY211" fmla="*/ 8659287 h 10177283"/>
              <a:gd name="connsiteX212" fmla="*/ 4387667 w 9153681"/>
              <a:gd name="connsiteY212" fmla="*/ 8681930 h 10177283"/>
              <a:gd name="connsiteX213" fmla="*/ 4387667 w 9153681"/>
              <a:gd name="connsiteY213" fmla="*/ 8735559 h 10177283"/>
              <a:gd name="connsiteX214" fmla="*/ 4380516 w 9153681"/>
              <a:gd name="connsiteY214" fmla="*/ 8765353 h 10177283"/>
              <a:gd name="connsiteX215" fmla="*/ 4356680 w 9153681"/>
              <a:gd name="connsiteY215" fmla="*/ 8827324 h 10177283"/>
              <a:gd name="connsiteX216" fmla="*/ 4394817 w 9153681"/>
              <a:gd name="connsiteY216" fmla="*/ 8789188 h 10177283"/>
              <a:gd name="connsiteX217" fmla="*/ 4418653 w 9153681"/>
              <a:gd name="connsiteY217" fmla="*/ 8619959 h 10177283"/>
              <a:gd name="connsiteX218" fmla="*/ 4425804 w 9153681"/>
              <a:gd name="connsiteY218" fmla="*/ 8612809 h 10177283"/>
              <a:gd name="connsiteX219" fmla="*/ 4463942 w 9153681"/>
              <a:gd name="connsiteY219" fmla="*/ 8360156 h 10177283"/>
              <a:gd name="connsiteX220" fmla="*/ 4463942 w 9153681"/>
              <a:gd name="connsiteY220" fmla="*/ 8344664 h 10177283"/>
              <a:gd name="connsiteX221" fmla="*/ 4479435 w 9153681"/>
              <a:gd name="connsiteY221" fmla="*/ 8330363 h 10177283"/>
              <a:gd name="connsiteX222" fmla="*/ 4487778 w 9153681"/>
              <a:gd name="connsiteY222" fmla="*/ 8344664 h 10177283"/>
              <a:gd name="connsiteX223" fmla="*/ 4487778 w 9153681"/>
              <a:gd name="connsiteY223" fmla="*/ 8451922 h 10177283"/>
              <a:gd name="connsiteX224" fmla="*/ 4456791 w 9153681"/>
              <a:gd name="connsiteY224" fmla="*/ 8681930 h 10177283"/>
              <a:gd name="connsiteX225" fmla="*/ 4434147 w 9153681"/>
              <a:gd name="connsiteY225" fmla="*/ 8865460 h 10177283"/>
              <a:gd name="connsiteX226" fmla="*/ 4425804 w 9153681"/>
              <a:gd name="connsiteY226" fmla="*/ 8988211 h 10177283"/>
              <a:gd name="connsiteX227" fmla="*/ 4425804 w 9153681"/>
              <a:gd name="connsiteY227" fmla="*/ 9010854 h 10177283"/>
              <a:gd name="connsiteX228" fmla="*/ 4410311 w 9153681"/>
              <a:gd name="connsiteY228" fmla="*/ 9163399 h 10177283"/>
              <a:gd name="connsiteX229" fmla="*/ 4403160 w 9153681"/>
              <a:gd name="connsiteY229" fmla="*/ 9454187 h 10177283"/>
              <a:gd name="connsiteX230" fmla="*/ 4403160 w 9153681"/>
              <a:gd name="connsiteY230" fmla="*/ 9622224 h 10177283"/>
              <a:gd name="connsiteX231" fmla="*/ 4403160 w 9153681"/>
              <a:gd name="connsiteY231" fmla="*/ 9646060 h 10177283"/>
              <a:gd name="connsiteX232" fmla="*/ 4403160 w 9153681"/>
              <a:gd name="connsiteY232" fmla="*/ 9783111 h 10177283"/>
              <a:gd name="connsiteX233" fmla="*/ 4387667 w 9153681"/>
              <a:gd name="connsiteY233" fmla="*/ 9859384 h 10177283"/>
              <a:gd name="connsiteX234" fmla="*/ 4365022 w 9153681"/>
              <a:gd name="connsiteY234" fmla="*/ 9821247 h 10177283"/>
              <a:gd name="connsiteX235" fmla="*/ 4326885 w 9153681"/>
              <a:gd name="connsiteY235" fmla="*/ 9767618 h 10177283"/>
              <a:gd name="connsiteX236" fmla="*/ 4303049 w 9153681"/>
              <a:gd name="connsiteY236" fmla="*/ 9760468 h 10177283"/>
              <a:gd name="connsiteX237" fmla="*/ 4295898 w 9153681"/>
              <a:gd name="connsiteY237" fmla="*/ 9775961 h 10177283"/>
              <a:gd name="connsiteX238" fmla="*/ 4311391 w 9153681"/>
              <a:gd name="connsiteY238" fmla="*/ 9805755 h 10177283"/>
              <a:gd name="connsiteX239" fmla="*/ 4341186 w 9153681"/>
              <a:gd name="connsiteY239" fmla="*/ 9852233 h 10177283"/>
              <a:gd name="connsiteX240" fmla="*/ 4311391 w 9153681"/>
              <a:gd name="connsiteY240" fmla="*/ 9836740 h 10177283"/>
              <a:gd name="connsiteX241" fmla="*/ 4249418 w 9153681"/>
              <a:gd name="connsiteY241" fmla="*/ 9843891 h 10177283"/>
              <a:gd name="connsiteX242" fmla="*/ 4211280 w 9153681"/>
              <a:gd name="connsiteY242" fmla="*/ 9843891 h 10177283"/>
              <a:gd name="connsiteX243" fmla="*/ 4165991 w 9153681"/>
              <a:gd name="connsiteY243" fmla="*/ 9798604 h 10177283"/>
              <a:gd name="connsiteX244" fmla="*/ 4150498 w 9153681"/>
              <a:gd name="connsiteY244" fmla="*/ 9791454 h 10177283"/>
              <a:gd name="connsiteX245" fmla="*/ 4143347 w 9153681"/>
              <a:gd name="connsiteY245" fmla="*/ 9805755 h 10177283"/>
              <a:gd name="connsiteX246" fmla="*/ 4150498 w 9153681"/>
              <a:gd name="connsiteY246" fmla="*/ 9836740 h 10177283"/>
              <a:gd name="connsiteX247" fmla="*/ 4181485 w 9153681"/>
              <a:gd name="connsiteY247" fmla="*/ 9874876 h 10177283"/>
              <a:gd name="connsiteX248" fmla="*/ 4165991 w 9153681"/>
              <a:gd name="connsiteY248" fmla="*/ 9874876 h 10177283"/>
              <a:gd name="connsiteX249" fmla="*/ 4135005 w 9153681"/>
              <a:gd name="connsiteY249" fmla="*/ 9867726 h 10177283"/>
              <a:gd name="connsiteX250" fmla="*/ 4127854 w 9153681"/>
              <a:gd name="connsiteY250" fmla="*/ 9905862 h 10177283"/>
              <a:gd name="connsiteX251" fmla="*/ 4150498 w 9153681"/>
              <a:gd name="connsiteY251" fmla="*/ 10035763 h 10177283"/>
              <a:gd name="connsiteX252" fmla="*/ 4127854 w 9153681"/>
              <a:gd name="connsiteY252" fmla="*/ 10020270 h 10177283"/>
              <a:gd name="connsiteX253" fmla="*/ 4089716 w 9153681"/>
              <a:gd name="connsiteY253" fmla="*/ 9982134 h 10177283"/>
              <a:gd name="connsiteX254" fmla="*/ 4065880 w 9153681"/>
              <a:gd name="connsiteY254" fmla="*/ 9966641 h 10177283"/>
              <a:gd name="connsiteX255" fmla="*/ 3966960 w 9153681"/>
              <a:gd name="connsiteY255" fmla="*/ 9867726 h 10177283"/>
              <a:gd name="connsiteX256" fmla="*/ 3944316 w 9153681"/>
              <a:gd name="connsiteY256" fmla="*/ 9859384 h 10177283"/>
              <a:gd name="connsiteX257" fmla="*/ 3951467 w 9153681"/>
              <a:gd name="connsiteY257" fmla="*/ 9935656 h 10177283"/>
              <a:gd name="connsiteX258" fmla="*/ 3974111 w 9153681"/>
              <a:gd name="connsiteY258" fmla="*/ 9997627 h 10177283"/>
              <a:gd name="connsiteX259" fmla="*/ 3951467 w 9153681"/>
              <a:gd name="connsiteY259" fmla="*/ 10027421 h 10177283"/>
              <a:gd name="connsiteX260" fmla="*/ 3944316 w 9153681"/>
              <a:gd name="connsiteY260" fmla="*/ 10051256 h 10177283"/>
              <a:gd name="connsiteX261" fmla="*/ 3935974 w 9153681"/>
              <a:gd name="connsiteY261" fmla="*/ 10073899 h 10177283"/>
              <a:gd name="connsiteX262" fmla="*/ 3913329 w 9153681"/>
              <a:gd name="connsiteY262" fmla="*/ 10065557 h 10177283"/>
              <a:gd name="connsiteX263" fmla="*/ 3906179 w 9153681"/>
              <a:gd name="connsiteY263" fmla="*/ 10058407 h 10177283"/>
              <a:gd name="connsiteX264" fmla="*/ 3821561 w 9153681"/>
              <a:gd name="connsiteY264" fmla="*/ 10020270 h 10177283"/>
              <a:gd name="connsiteX265" fmla="*/ 3783423 w 9153681"/>
              <a:gd name="connsiteY265" fmla="*/ 10051256 h 10177283"/>
              <a:gd name="connsiteX266" fmla="*/ 3760779 w 9153681"/>
              <a:gd name="connsiteY266" fmla="*/ 10051256 h 10177283"/>
              <a:gd name="connsiteX267" fmla="*/ 3722641 w 9153681"/>
              <a:gd name="connsiteY267" fmla="*/ 10073899 h 10177283"/>
              <a:gd name="connsiteX268" fmla="*/ 3698805 w 9153681"/>
              <a:gd name="connsiteY268" fmla="*/ 10096543 h 10177283"/>
              <a:gd name="connsiteX269" fmla="*/ 3607036 w 9153681"/>
              <a:gd name="connsiteY269" fmla="*/ 10143021 h 10177283"/>
              <a:gd name="connsiteX270" fmla="*/ 3561748 w 9153681"/>
              <a:gd name="connsiteY270" fmla="*/ 10089392 h 10177283"/>
              <a:gd name="connsiteX271" fmla="*/ 3515268 w 9153681"/>
              <a:gd name="connsiteY271" fmla="*/ 10096543 h 10177283"/>
              <a:gd name="connsiteX272" fmla="*/ 3492623 w 9153681"/>
              <a:gd name="connsiteY272" fmla="*/ 10165664 h 10177283"/>
              <a:gd name="connsiteX273" fmla="*/ 3469979 w 9153681"/>
              <a:gd name="connsiteY273" fmla="*/ 10165664 h 10177283"/>
              <a:gd name="connsiteX274" fmla="*/ 3416348 w 9153681"/>
              <a:gd name="connsiteY274" fmla="*/ 10096543 h 10177283"/>
              <a:gd name="connsiteX275" fmla="*/ 3355566 w 9153681"/>
              <a:gd name="connsiteY275" fmla="*/ 10020270 h 10177283"/>
              <a:gd name="connsiteX276" fmla="*/ 3309086 w 9153681"/>
              <a:gd name="connsiteY276" fmla="*/ 9997627 h 10177283"/>
              <a:gd name="connsiteX277" fmla="*/ 3286442 w 9153681"/>
              <a:gd name="connsiteY277" fmla="*/ 9989285 h 10177283"/>
              <a:gd name="connsiteX278" fmla="*/ 3094562 w 9153681"/>
              <a:gd name="connsiteY278" fmla="*/ 9829590 h 10177283"/>
              <a:gd name="connsiteX279" fmla="*/ 3040931 w 9153681"/>
              <a:gd name="connsiteY279" fmla="*/ 9783111 h 10177283"/>
              <a:gd name="connsiteX280" fmla="*/ 2872887 w 9153681"/>
              <a:gd name="connsiteY280" fmla="*/ 9653210 h 10177283"/>
              <a:gd name="connsiteX281" fmla="*/ 2796611 w 9153681"/>
              <a:gd name="connsiteY281" fmla="*/ 9545952 h 10177283"/>
              <a:gd name="connsiteX282" fmla="*/ 2742980 w 9153681"/>
              <a:gd name="connsiteY282" fmla="*/ 9500666 h 10177283"/>
              <a:gd name="connsiteX283" fmla="*/ 2635718 w 9153681"/>
              <a:gd name="connsiteY283" fmla="*/ 9431544 h 10177283"/>
              <a:gd name="connsiteX284" fmla="*/ 2590430 w 9153681"/>
              <a:gd name="connsiteY284" fmla="*/ 9408900 h 10177283"/>
              <a:gd name="connsiteX285" fmla="*/ 2552292 w 9153681"/>
              <a:gd name="connsiteY285" fmla="*/ 9385065 h 10177283"/>
              <a:gd name="connsiteX286" fmla="*/ 2490318 w 9153681"/>
              <a:gd name="connsiteY286" fmla="*/ 9225370 h 10177283"/>
              <a:gd name="connsiteX287" fmla="*/ 2490318 w 9153681"/>
              <a:gd name="connsiteY287" fmla="*/ 9125263 h 10177283"/>
              <a:gd name="connsiteX288" fmla="*/ 2505812 w 9153681"/>
              <a:gd name="connsiteY288" fmla="*/ 8926240 h 10177283"/>
              <a:gd name="connsiteX289" fmla="*/ 2521305 w 9153681"/>
              <a:gd name="connsiteY289" fmla="*/ 9026347 h 10177283"/>
              <a:gd name="connsiteX290" fmla="*/ 2543949 w 9153681"/>
              <a:gd name="connsiteY290" fmla="*/ 9171741 h 10177283"/>
              <a:gd name="connsiteX291" fmla="*/ 2597580 w 9153681"/>
              <a:gd name="connsiteY291" fmla="*/ 9225370 h 10177283"/>
              <a:gd name="connsiteX292" fmla="*/ 2613074 w 9153681"/>
              <a:gd name="connsiteY292" fmla="*/ 9225370 h 10177283"/>
              <a:gd name="connsiteX293" fmla="*/ 2613074 w 9153681"/>
              <a:gd name="connsiteY293" fmla="*/ 9209877 h 10177283"/>
              <a:gd name="connsiteX294" fmla="*/ 2574936 w 9153681"/>
              <a:gd name="connsiteY294" fmla="*/ 9140756 h 10177283"/>
              <a:gd name="connsiteX295" fmla="*/ 2559443 w 9153681"/>
              <a:gd name="connsiteY295" fmla="*/ 9094277 h 10177283"/>
              <a:gd name="connsiteX296" fmla="*/ 2559443 w 9153681"/>
              <a:gd name="connsiteY296" fmla="*/ 8972718 h 10177283"/>
              <a:gd name="connsiteX297" fmla="*/ 2552292 w 9153681"/>
              <a:gd name="connsiteY297" fmla="*/ 8888104 h 10177283"/>
              <a:gd name="connsiteX298" fmla="*/ 2559443 w 9153681"/>
              <a:gd name="connsiteY298" fmla="*/ 8818982 h 10177283"/>
              <a:gd name="connsiteX299" fmla="*/ 2566594 w 9153681"/>
              <a:gd name="connsiteY299" fmla="*/ 8789188 h 10177283"/>
              <a:gd name="connsiteX300" fmla="*/ 2597580 w 9153681"/>
              <a:gd name="connsiteY300" fmla="*/ 8375650 h 10177283"/>
              <a:gd name="connsiteX301" fmla="*/ 2628567 w 9153681"/>
              <a:gd name="connsiteY301" fmla="*/ 8039574 h 10177283"/>
              <a:gd name="connsiteX302" fmla="*/ 2590430 w 9153681"/>
              <a:gd name="connsiteY302" fmla="*/ 8077711 h 10177283"/>
              <a:gd name="connsiteX303" fmla="*/ 2628567 w 9153681"/>
              <a:gd name="connsiteY303" fmla="*/ 7856044 h 10177283"/>
              <a:gd name="connsiteX304" fmla="*/ 2651211 w 9153681"/>
              <a:gd name="connsiteY304" fmla="*/ 7657022 h 10177283"/>
              <a:gd name="connsiteX305" fmla="*/ 2696500 w 9153681"/>
              <a:gd name="connsiteY305" fmla="*/ 7281619 h 10177283"/>
              <a:gd name="connsiteX306" fmla="*/ 2773967 w 9153681"/>
              <a:gd name="connsiteY306" fmla="*/ 6793000 h 10177283"/>
              <a:gd name="connsiteX307" fmla="*/ 2895531 w 9153681"/>
              <a:gd name="connsiteY307" fmla="*/ 6027894 h 10177283"/>
              <a:gd name="connsiteX308" fmla="*/ 3011136 w 9153681"/>
              <a:gd name="connsiteY308" fmla="*/ 5331909 h 10177283"/>
              <a:gd name="connsiteX309" fmla="*/ 3071917 w 9153681"/>
              <a:gd name="connsiteY309" fmla="*/ 4880234 h 10177283"/>
              <a:gd name="connsiteX310" fmla="*/ 3156535 w 9153681"/>
              <a:gd name="connsiteY310" fmla="*/ 4345137 h 10177283"/>
              <a:gd name="connsiteX311" fmla="*/ 3239961 w 9153681"/>
              <a:gd name="connsiteY311" fmla="*/ 3832682 h 10177283"/>
              <a:gd name="connsiteX312" fmla="*/ 3355566 w 9153681"/>
              <a:gd name="connsiteY312" fmla="*/ 3212970 h 10177283"/>
              <a:gd name="connsiteX313" fmla="*/ 3508117 w 9153681"/>
              <a:gd name="connsiteY313" fmla="*/ 2371591 h 10177283"/>
              <a:gd name="connsiteX314" fmla="*/ 3530761 w 9153681"/>
              <a:gd name="connsiteY314" fmla="*/ 2248841 h 10177283"/>
              <a:gd name="connsiteX315" fmla="*/ 3492623 w 9153681"/>
              <a:gd name="connsiteY315" fmla="*/ 2217855 h 10177283"/>
              <a:gd name="connsiteX316" fmla="*/ 3423499 w 9153681"/>
              <a:gd name="connsiteY316" fmla="*/ 2226197 h 10177283"/>
              <a:gd name="connsiteX317" fmla="*/ 3194673 w 9153681"/>
              <a:gd name="connsiteY317" fmla="*/ 2217855 h 10177283"/>
              <a:gd name="connsiteX318" fmla="*/ 2911024 w 9153681"/>
              <a:gd name="connsiteY318" fmla="*/ 2248841 h 10177283"/>
              <a:gd name="connsiteX319" fmla="*/ 2803762 w 9153681"/>
              <a:gd name="connsiteY319" fmla="*/ 2255991 h 10177283"/>
              <a:gd name="connsiteX320" fmla="*/ 2658362 w 9153681"/>
              <a:gd name="connsiteY320" fmla="*/ 2264334 h 10177283"/>
              <a:gd name="connsiteX321" fmla="*/ 2414043 w 9153681"/>
              <a:gd name="connsiteY321" fmla="*/ 2294127 h 10177283"/>
              <a:gd name="connsiteX322" fmla="*/ 2230505 w 9153681"/>
              <a:gd name="connsiteY322" fmla="*/ 2325113 h 10177283"/>
              <a:gd name="connsiteX323" fmla="*/ 2154230 w 9153681"/>
              <a:gd name="connsiteY323" fmla="*/ 2347756 h 10177283"/>
              <a:gd name="connsiteX324" fmla="*/ 2116093 w 9153681"/>
              <a:gd name="connsiteY324" fmla="*/ 2356099 h 10177283"/>
              <a:gd name="connsiteX325" fmla="*/ 1901568 w 9153681"/>
              <a:gd name="connsiteY325" fmla="*/ 2378742 h 10177283"/>
              <a:gd name="connsiteX326" fmla="*/ 1687044 w 9153681"/>
              <a:gd name="connsiteY326" fmla="*/ 2401385 h 10177283"/>
              <a:gd name="connsiteX327" fmla="*/ 1633413 w 9153681"/>
              <a:gd name="connsiteY327" fmla="*/ 2409727 h 10177283"/>
              <a:gd name="connsiteX328" fmla="*/ 1610769 w 9153681"/>
              <a:gd name="connsiteY328" fmla="*/ 2416878 h 10177283"/>
              <a:gd name="connsiteX329" fmla="*/ 1588125 w 9153681"/>
              <a:gd name="connsiteY329" fmla="*/ 2463356 h 10177283"/>
              <a:gd name="connsiteX330" fmla="*/ 1319969 w 9153681"/>
              <a:gd name="connsiteY330" fmla="*/ 2539629 h 10177283"/>
              <a:gd name="connsiteX331" fmla="*/ 1120938 w 9153681"/>
              <a:gd name="connsiteY331" fmla="*/ 2546779 h 10177283"/>
              <a:gd name="connsiteX332" fmla="*/ 1037512 w 9153681"/>
              <a:gd name="connsiteY332" fmla="*/ 2555121 h 10177283"/>
              <a:gd name="connsiteX333" fmla="*/ 921907 w 9153681"/>
              <a:gd name="connsiteY333" fmla="*/ 2593258 h 10177283"/>
              <a:gd name="connsiteX334" fmla="*/ 731219 w 9153681"/>
              <a:gd name="connsiteY334" fmla="*/ 2631394 h 10177283"/>
              <a:gd name="connsiteX335" fmla="*/ 639450 w 9153681"/>
              <a:gd name="connsiteY335" fmla="*/ 2646886 h 10177283"/>
              <a:gd name="connsiteX336" fmla="*/ 417775 w 9153681"/>
              <a:gd name="connsiteY336" fmla="*/ 2584915 h 10177283"/>
              <a:gd name="connsiteX337" fmla="*/ 287869 w 9153681"/>
              <a:gd name="connsiteY337" fmla="*/ 2539629 h 10177283"/>
              <a:gd name="connsiteX338" fmla="*/ 225895 w 9153681"/>
              <a:gd name="connsiteY338" fmla="*/ 2516985 h 10177283"/>
              <a:gd name="connsiteX339" fmla="*/ 156771 w 9153681"/>
              <a:gd name="connsiteY339" fmla="*/ 2455014 h 10177283"/>
              <a:gd name="connsiteX340" fmla="*/ 149620 w 9153681"/>
              <a:gd name="connsiteY340" fmla="*/ 2439521 h 10177283"/>
              <a:gd name="connsiteX341" fmla="*/ 156771 w 9153681"/>
              <a:gd name="connsiteY341" fmla="*/ 2255991 h 10177283"/>
              <a:gd name="connsiteX342" fmla="*/ 118633 w 9153681"/>
              <a:gd name="connsiteY342" fmla="*/ 2049818 h 10177283"/>
              <a:gd name="connsiteX343" fmla="*/ 88838 w 9153681"/>
              <a:gd name="connsiteY343" fmla="*/ 1919917 h 10177283"/>
              <a:gd name="connsiteX344" fmla="*/ 88838 w 9153681"/>
              <a:gd name="connsiteY344" fmla="*/ 1812659 h 10177283"/>
              <a:gd name="connsiteX345" fmla="*/ 73344 w 9153681"/>
              <a:gd name="connsiteY345" fmla="*/ 1720894 h 10177283"/>
              <a:gd name="connsiteX346" fmla="*/ 73344 w 9153681"/>
              <a:gd name="connsiteY346" fmla="*/ 1705401 h 10177283"/>
              <a:gd name="connsiteX347" fmla="*/ 19714 w 9153681"/>
              <a:gd name="connsiteY347" fmla="*/ 1560007 h 10177283"/>
              <a:gd name="connsiteX348" fmla="*/ 4220 w 9153681"/>
              <a:gd name="connsiteY348" fmla="*/ 1407462 h 10177283"/>
              <a:gd name="connsiteX349" fmla="*/ 12563 w 9153681"/>
              <a:gd name="connsiteY349" fmla="*/ 1192946 h 10177283"/>
              <a:gd name="connsiteX350" fmla="*/ 26864 w 9153681"/>
              <a:gd name="connsiteY350" fmla="*/ 1063045 h 10177283"/>
              <a:gd name="connsiteX351" fmla="*/ 57851 w 9153681"/>
              <a:gd name="connsiteY351" fmla="*/ 955787 h 10177283"/>
              <a:gd name="connsiteX352" fmla="*/ 65002 w 9153681"/>
              <a:gd name="connsiteY352" fmla="*/ 772257 h 10177283"/>
              <a:gd name="connsiteX353" fmla="*/ 65002 w 9153681"/>
              <a:gd name="connsiteY353" fmla="*/ 749614 h 10177283"/>
              <a:gd name="connsiteX354" fmla="*/ 73344 w 9153681"/>
              <a:gd name="connsiteY354" fmla="*/ 588727 h 10177283"/>
              <a:gd name="connsiteX355" fmla="*/ 118633 w 9153681"/>
              <a:gd name="connsiteY355" fmla="*/ 344417 h 10177283"/>
              <a:gd name="connsiteX356" fmla="*/ 156771 w 9153681"/>
              <a:gd name="connsiteY356" fmla="*/ 214516 h 10177283"/>
              <a:gd name="connsiteX357" fmla="*/ 156771 w 9153681"/>
              <a:gd name="connsiteY357" fmla="*/ 145394 h 10177283"/>
              <a:gd name="connsiteX358" fmla="*/ 156771 w 9153681"/>
              <a:gd name="connsiteY358" fmla="*/ 15493 h 10177283"/>
              <a:gd name="connsiteX359" fmla="*/ 187757 w 9153681"/>
              <a:gd name="connsiteY359" fmla="*/ 38136 h 10177283"/>
              <a:gd name="connsiteX360" fmla="*/ 225895 w 9153681"/>
              <a:gd name="connsiteY360" fmla="*/ 0 h 1017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Lst>
            <a:rect l="l" t="t" r="r" b="b"/>
            <a:pathLst>
              <a:path w="9153681" h="10177283">
                <a:moveTo>
                  <a:pt x="2521305" y="9209877"/>
                </a:moveTo>
                <a:cubicBezTo>
                  <a:pt x="2521305" y="9239671"/>
                  <a:pt x="2521305" y="9270657"/>
                  <a:pt x="2528456" y="9308793"/>
                </a:cubicBezTo>
                <a:cubicBezTo>
                  <a:pt x="2543949" y="9370764"/>
                  <a:pt x="2582087" y="9385065"/>
                  <a:pt x="2628567" y="9400558"/>
                </a:cubicBezTo>
                <a:cubicBezTo>
                  <a:pt x="2644061" y="9416051"/>
                  <a:pt x="2666705" y="9393408"/>
                  <a:pt x="2658362" y="9377915"/>
                </a:cubicBezTo>
                <a:cubicBezTo>
                  <a:pt x="2651211" y="9355271"/>
                  <a:pt x="2635718" y="9324286"/>
                  <a:pt x="2635718" y="9301643"/>
                </a:cubicBezTo>
                <a:cubicBezTo>
                  <a:pt x="2635718" y="9286150"/>
                  <a:pt x="2628567" y="9286150"/>
                  <a:pt x="2613074" y="9278999"/>
                </a:cubicBezTo>
                <a:cubicBezTo>
                  <a:pt x="2582087" y="9255164"/>
                  <a:pt x="2552292" y="9232521"/>
                  <a:pt x="2521305" y="9209877"/>
                </a:cubicBezTo>
                <a:close/>
                <a:moveTo>
                  <a:pt x="4372173" y="8872611"/>
                </a:moveTo>
                <a:cubicBezTo>
                  <a:pt x="4365022" y="8910747"/>
                  <a:pt x="4365022" y="8941733"/>
                  <a:pt x="4372173" y="8979869"/>
                </a:cubicBezTo>
                <a:cubicBezTo>
                  <a:pt x="4394817" y="8926240"/>
                  <a:pt x="4394817" y="8910747"/>
                  <a:pt x="4372173" y="8872611"/>
                </a:cubicBezTo>
                <a:close/>
                <a:moveTo>
                  <a:pt x="225895" y="0"/>
                </a:moveTo>
                <a:cubicBezTo>
                  <a:pt x="241389" y="15493"/>
                  <a:pt x="248539" y="38136"/>
                  <a:pt x="279526" y="30986"/>
                </a:cubicBezTo>
                <a:cubicBezTo>
                  <a:pt x="287869" y="22644"/>
                  <a:pt x="295020" y="45287"/>
                  <a:pt x="302171" y="45287"/>
                </a:cubicBezTo>
                <a:cubicBezTo>
                  <a:pt x="317664" y="60780"/>
                  <a:pt x="317664" y="83423"/>
                  <a:pt x="340308" y="98916"/>
                </a:cubicBezTo>
                <a:cubicBezTo>
                  <a:pt x="371295" y="137052"/>
                  <a:pt x="417775" y="129902"/>
                  <a:pt x="455913" y="129902"/>
                </a:cubicBezTo>
                <a:cubicBezTo>
                  <a:pt x="509544" y="129902"/>
                  <a:pt x="539339" y="152545"/>
                  <a:pt x="563175" y="190681"/>
                </a:cubicBezTo>
                <a:cubicBezTo>
                  <a:pt x="601313" y="259803"/>
                  <a:pt x="646601" y="306281"/>
                  <a:pt x="724068" y="328925"/>
                </a:cubicBezTo>
                <a:cubicBezTo>
                  <a:pt x="869468" y="374211"/>
                  <a:pt x="1006525" y="420689"/>
                  <a:pt x="1144774" y="458826"/>
                </a:cubicBezTo>
                <a:cubicBezTo>
                  <a:pt x="1297325" y="496962"/>
                  <a:pt x="1449876" y="519605"/>
                  <a:pt x="1610769" y="535098"/>
                </a:cubicBezTo>
                <a:cubicBezTo>
                  <a:pt x="1832444" y="550591"/>
                  <a:pt x="2054119" y="573234"/>
                  <a:pt x="2276986" y="581576"/>
                </a:cubicBezTo>
                <a:cubicBezTo>
                  <a:pt x="2429536" y="588727"/>
                  <a:pt x="2582087" y="595878"/>
                  <a:pt x="2727487" y="604220"/>
                </a:cubicBezTo>
                <a:cubicBezTo>
                  <a:pt x="2865736" y="611370"/>
                  <a:pt x="3002793" y="626863"/>
                  <a:pt x="3132699" y="635205"/>
                </a:cubicBezTo>
                <a:cubicBezTo>
                  <a:pt x="3255455" y="642356"/>
                  <a:pt x="3378210" y="635205"/>
                  <a:pt x="3500966" y="626863"/>
                </a:cubicBezTo>
                <a:cubicBezTo>
                  <a:pt x="3630872" y="626863"/>
                  <a:pt x="3760779" y="619712"/>
                  <a:pt x="3890685" y="619712"/>
                </a:cubicBezTo>
                <a:cubicBezTo>
                  <a:pt x="3897836" y="619712"/>
                  <a:pt x="3913329" y="619712"/>
                  <a:pt x="3928823" y="611370"/>
                </a:cubicBezTo>
                <a:cubicBezTo>
                  <a:pt x="3944316" y="611370"/>
                  <a:pt x="3951467" y="595878"/>
                  <a:pt x="3951467" y="588727"/>
                </a:cubicBezTo>
                <a:cubicBezTo>
                  <a:pt x="3928823" y="557741"/>
                  <a:pt x="3959810" y="557741"/>
                  <a:pt x="3974111" y="550591"/>
                </a:cubicBezTo>
                <a:lnTo>
                  <a:pt x="3974111" y="542249"/>
                </a:lnTo>
                <a:cubicBezTo>
                  <a:pt x="4074223" y="535098"/>
                  <a:pt x="4165991" y="504112"/>
                  <a:pt x="4264911" y="519605"/>
                </a:cubicBezTo>
                <a:cubicBezTo>
                  <a:pt x="4349529" y="527948"/>
                  <a:pt x="4434147" y="535098"/>
                  <a:pt x="4510422" y="542249"/>
                </a:cubicBezTo>
                <a:cubicBezTo>
                  <a:pt x="4525916" y="542249"/>
                  <a:pt x="4533066" y="542249"/>
                  <a:pt x="4540217" y="542249"/>
                </a:cubicBezTo>
                <a:cubicBezTo>
                  <a:pt x="4609342" y="573234"/>
                  <a:pt x="4693960" y="573234"/>
                  <a:pt x="4763084" y="588727"/>
                </a:cubicBezTo>
                <a:cubicBezTo>
                  <a:pt x="4816715" y="604220"/>
                  <a:pt x="4862004" y="595878"/>
                  <a:pt x="4915635" y="588727"/>
                </a:cubicBezTo>
                <a:cubicBezTo>
                  <a:pt x="5076528" y="573234"/>
                  <a:pt x="5244572" y="557741"/>
                  <a:pt x="5412616" y="550591"/>
                </a:cubicBezTo>
                <a:cubicBezTo>
                  <a:pt x="5535372" y="542249"/>
                  <a:pt x="5665278" y="535098"/>
                  <a:pt x="5788034" y="535098"/>
                </a:cubicBezTo>
                <a:cubicBezTo>
                  <a:pt x="5925091" y="527948"/>
                  <a:pt x="6054997" y="535098"/>
                  <a:pt x="6193246" y="535098"/>
                </a:cubicBezTo>
                <a:cubicBezTo>
                  <a:pt x="6292166" y="535098"/>
                  <a:pt x="6392277" y="527948"/>
                  <a:pt x="6491197" y="519605"/>
                </a:cubicBezTo>
                <a:cubicBezTo>
                  <a:pt x="6529334" y="512455"/>
                  <a:pt x="6560321" y="512455"/>
                  <a:pt x="6598459" y="512455"/>
                </a:cubicBezTo>
                <a:cubicBezTo>
                  <a:pt x="6789147" y="504112"/>
                  <a:pt x="6981027" y="496962"/>
                  <a:pt x="7172907" y="489811"/>
                </a:cubicBezTo>
                <a:cubicBezTo>
                  <a:pt x="7370746" y="481469"/>
                  <a:pt x="7578119" y="481469"/>
                  <a:pt x="7775959" y="481469"/>
                </a:cubicBezTo>
                <a:cubicBezTo>
                  <a:pt x="7815288" y="481469"/>
                  <a:pt x="7853425" y="481469"/>
                  <a:pt x="7891563" y="465976"/>
                </a:cubicBezTo>
                <a:cubicBezTo>
                  <a:pt x="7929701" y="458826"/>
                  <a:pt x="7967839" y="458826"/>
                  <a:pt x="8005976" y="465976"/>
                </a:cubicBezTo>
                <a:cubicBezTo>
                  <a:pt x="8044114" y="474319"/>
                  <a:pt x="8075101" y="474319"/>
                  <a:pt x="8113239" y="474319"/>
                </a:cubicBezTo>
                <a:cubicBezTo>
                  <a:pt x="8128732" y="474319"/>
                  <a:pt x="8144225" y="474319"/>
                  <a:pt x="8151376" y="465976"/>
                </a:cubicBezTo>
                <a:cubicBezTo>
                  <a:pt x="8182363" y="443333"/>
                  <a:pt x="8212158" y="450483"/>
                  <a:pt x="8235994" y="474319"/>
                </a:cubicBezTo>
                <a:cubicBezTo>
                  <a:pt x="8289625" y="504112"/>
                  <a:pt x="8350407" y="512455"/>
                  <a:pt x="8395695" y="550591"/>
                </a:cubicBezTo>
                <a:cubicBezTo>
                  <a:pt x="8411189" y="566084"/>
                  <a:pt x="8435025" y="566084"/>
                  <a:pt x="8449326" y="573234"/>
                </a:cubicBezTo>
                <a:cubicBezTo>
                  <a:pt x="8464820" y="573234"/>
                  <a:pt x="8488656" y="573234"/>
                  <a:pt x="8502957" y="581576"/>
                </a:cubicBezTo>
                <a:cubicBezTo>
                  <a:pt x="8511300" y="588727"/>
                  <a:pt x="8518451" y="581576"/>
                  <a:pt x="8526794" y="581576"/>
                </a:cubicBezTo>
                <a:cubicBezTo>
                  <a:pt x="8556589" y="581576"/>
                  <a:pt x="8580425" y="581576"/>
                  <a:pt x="8594726" y="588727"/>
                </a:cubicBezTo>
                <a:cubicBezTo>
                  <a:pt x="8610220" y="581576"/>
                  <a:pt x="8594726" y="566084"/>
                  <a:pt x="8603069" y="557741"/>
                </a:cubicBezTo>
                <a:cubicBezTo>
                  <a:pt x="8618562" y="557741"/>
                  <a:pt x="8625713" y="573234"/>
                  <a:pt x="8632864" y="581576"/>
                </a:cubicBezTo>
                <a:cubicBezTo>
                  <a:pt x="8710331" y="642356"/>
                  <a:pt x="8755619" y="726970"/>
                  <a:pt x="8802100" y="803243"/>
                </a:cubicBezTo>
                <a:cubicBezTo>
                  <a:pt x="8840237" y="864022"/>
                  <a:pt x="8870032" y="933144"/>
                  <a:pt x="8916513" y="986773"/>
                </a:cubicBezTo>
                <a:cubicBezTo>
                  <a:pt x="8932006" y="1002266"/>
                  <a:pt x="8939157" y="1017758"/>
                  <a:pt x="8939157" y="1032060"/>
                </a:cubicBezTo>
                <a:cubicBezTo>
                  <a:pt x="8954650" y="1063045"/>
                  <a:pt x="8970144" y="1101181"/>
                  <a:pt x="8992788" y="1123825"/>
                </a:cubicBezTo>
                <a:cubicBezTo>
                  <a:pt x="8999939" y="1139317"/>
                  <a:pt x="8999939" y="1147660"/>
                  <a:pt x="9008281" y="1163153"/>
                </a:cubicBezTo>
                <a:cubicBezTo>
                  <a:pt x="9023775" y="1231083"/>
                  <a:pt x="9061912" y="1300204"/>
                  <a:pt x="9100050" y="1360984"/>
                </a:cubicBezTo>
                <a:cubicBezTo>
                  <a:pt x="9131037" y="1422955"/>
                  <a:pt x="9145339" y="1483734"/>
                  <a:pt x="9153681" y="1544514"/>
                </a:cubicBezTo>
                <a:cubicBezTo>
                  <a:pt x="9153681" y="1568349"/>
                  <a:pt x="9145339" y="1598143"/>
                  <a:pt x="9131037" y="1621978"/>
                </a:cubicBezTo>
                <a:cubicBezTo>
                  <a:pt x="9122694" y="1644621"/>
                  <a:pt x="9115544" y="1660114"/>
                  <a:pt x="9122694" y="1674415"/>
                </a:cubicBezTo>
                <a:cubicBezTo>
                  <a:pt x="9122694" y="1689908"/>
                  <a:pt x="9115544" y="1705401"/>
                  <a:pt x="9100050" y="1698250"/>
                </a:cubicBezTo>
                <a:cubicBezTo>
                  <a:pt x="9077406" y="1689908"/>
                  <a:pt x="9069063" y="1705401"/>
                  <a:pt x="9077406" y="1720894"/>
                </a:cubicBezTo>
                <a:cubicBezTo>
                  <a:pt x="9084557" y="1743537"/>
                  <a:pt x="9069063" y="1759030"/>
                  <a:pt x="9061912" y="1781673"/>
                </a:cubicBezTo>
                <a:cubicBezTo>
                  <a:pt x="9046419" y="1812659"/>
                  <a:pt x="9039268" y="1812659"/>
                  <a:pt x="9008281" y="1790015"/>
                </a:cubicBezTo>
                <a:cubicBezTo>
                  <a:pt x="8992788" y="1774522"/>
                  <a:pt x="8970144" y="1766180"/>
                  <a:pt x="8961801" y="1743537"/>
                </a:cubicBezTo>
                <a:cubicBezTo>
                  <a:pt x="8947500" y="1728044"/>
                  <a:pt x="8932006" y="1728044"/>
                  <a:pt x="8923663" y="1751879"/>
                </a:cubicBezTo>
                <a:cubicBezTo>
                  <a:pt x="8916513" y="1766180"/>
                  <a:pt x="8932006" y="1790015"/>
                  <a:pt x="8901019" y="1797166"/>
                </a:cubicBezTo>
                <a:cubicBezTo>
                  <a:pt x="8893868" y="1805508"/>
                  <a:pt x="8901019" y="1819809"/>
                  <a:pt x="8908170" y="1828151"/>
                </a:cubicBezTo>
                <a:cubicBezTo>
                  <a:pt x="8916513" y="1843644"/>
                  <a:pt x="8916513" y="1866288"/>
                  <a:pt x="8908170" y="1888931"/>
                </a:cubicBezTo>
                <a:cubicBezTo>
                  <a:pt x="8901019" y="1904424"/>
                  <a:pt x="8893868" y="1911574"/>
                  <a:pt x="8870032" y="1911574"/>
                </a:cubicBezTo>
                <a:cubicBezTo>
                  <a:pt x="8855731" y="1904424"/>
                  <a:pt x="8840237" y="1904424"/>
                  <a:pt x="8831895" y="1881780"/>
                </a:cubicBezTo>
                <a:cubicBezTo>
                  <a:pt x="8831895" y="1866288"/>
                  <a:pt x="8831895" y="1843644"/>
                  <a:pt x="8831895" y="1828151"/>
                </a:cubicBezTo>
                <a:cubicBezTo>
                  <a:pt x="8831895" y="1812659"/>
                  <a:pt x="8840237" y="1812659"/>
                  <a:pt x="8847388" y="1805508"/>
                </a:cubicBezTo>
                <a:cubicBezTo>
                  <a:pt x="8885526" y="1790015"/>
                  <a:pt x="8885526" y="1781673"/>
                  <a:pt x="8862882" y="1751879"/>
                </a:cubicBezTo>
                <a:cubicBezTo>
                  <a:pt x="8847388" y="1736386"/>
                  <a:pt x="8840237" y="1720894"/>
                  <a:pt x="8831895" y="1698250"/>
                </a:cubicBezTo>
                <a:cubicBezTo>
                  <a:pt x="8824744" y="1698250"/>
                  <a:pt x="8824744" y="1689908"/>
                  <a:pt x="8816401" y="1698250"/>
                </a:cubicBezTo>
                <a:cubicBezTo>
                  <a:pt x="8809251" y="1698250"/>
                  <a:pt x="8809251" y="1705401"/>
                  <a:pt x="8809251" y="1705401"/>
                </a:cubicBezTo>
                <a:cubicBezTo>
                  <a:pt x="8809251" y="1720894"/>
                  <a:pt x="8816401" y="1728044"/>
                  <a:pt x="8824744" y="1736386"/>
                </a:cubicBezTo>
                <a:cubicBezTo>
                  <a:pt x="8840237" y="1759030"/>
                  <a:pt x="8824744" y="1774522"/>
                  <a:pt x="8809251" y="1790015"/>
                </a:cubicBezTo>
                <a:cubicBezTo>
                  <a:pt x="8802100" y="1790015"/>
                  <a:pt x="8802100" y="1797166"/>
                  <a:pt x="8793757" y="1790015"/>
                </a:cubicBezTo>
                <a:cubicBezTo>
                  <a:pt x="8763962" y="1759030"/>
                  <a:pt x="8763962" y="1781673"/>
                  <a:pt x="8755619" y="1805508"/>
                </a:cubicBezTo>
                <a:cubicBezTo>
                  <a:pt x="8748469" y="1828151"/>
                  <a:pt x="8740126" y="1857945"/>
                  <a:pt x="8732975" y="1881780"/>
                </a:cubicBezTo>
                <a:cubicBezTo>
                  <a:pt x="8717482" y="1919917"/>
                  <a:pt x="8701988" y="1942560"/>
                  <a:pt x="8663851" y="1949710"/>
                </a:cubicBezTo>
                <a:cubicBezTo>
                  <a:pt x="8663851" y="1911574"/>
                  <a:pt x="8648357" y="1888931"/>
                  <a:pt x="8618562" y="1866288"/>
                </a:cubicBezTo>
                <a:lnTo>
                  <a:pt x="8610220" y="1857945"/>
                </a:lnTo>
                <a:cubicBezTo>
                  <a:pt x="8594726" y="1843644"/>
                  <a:pt x="8594726" y="1805508"/>
                  <a:pt x="8556589" y="1812659"/>
                </a:cubicBezTo>
                <a:cubicBezTo>
                  <a:pt x="8533944" y="1812659"/>
                  <a:pt x="8511300" y="1790015"/>
                  <a:pt x="8488656" y="1797166"/>
                </a:cubicBezTo>
                <a:cubicBezTo>
                  <a:pt x="8457669" y="1805508"/>
                  <a:pt x="8457669" y="1774522"/>
                  <a:pt x="8449326" y="1766180"/>
                </a:cubicBezTo>
                <a:cubicBezTo>
                  <a:pt x="8457669" y="1751879"/>
                  <a:pt x="8464820" y="1751879"/>
                  <a:pt x="8464820" y="1751879"/>
                </a:cubicBezTo>
                <a:cubicBezTo>
                  <a:pt x="8511300" y="1781673"/>
                  <a:pt x="8549438" y="1759030"/>
                  <a:pt x="8594726" y="1766180"/>
                </a:cubicBezTo>
                <a:cubicBezTo>
                  <a:pt x="8594726" y="1751879"/>
                  <a:pt x="8564931" y="1759030"/>
                  <a:pt x="8572082" y="1736386"/>
                </a:cubicBezTo>
                <a:lnTo>
                  <a:pt x="8564931" y="1728044"/>
                </a:lnTo>
                <a:cubicBezTo>
                  <a:pt x="8518451" y="1728044"/>
                  <a:pt x="8502957" y="1689908"/>
                  <a:pt x="8473162" y="1667265"/>
                </a:cubicBezTo>
                <a:cubicBezTo>
                  <a:pt x="8464820" y="1667265"/>
                  <a:pt x="8457669" y="1660114"/>
                  <a:pt x="8449326" y="1667265"/>
                </a:cubicBezTo>
                <a:cubicBezTo>
                  <a:pt x="8411189" y="1682757"/>
                  <a:pt x="8381393" y="1674415"/>
                  <a:pt x="8350407" y="1636279"/>
                </a:cubicBezTo>
                <a:cubicBezTo>
                  <a:pt x="8350407" y="1629128"/>
                  <a:pt x="8343256" y="1629128"/>
                  <a:pt x="8334913" y="1629128"/>
                </a:cubicBezTo>
                <a:cubicBezTo>
                  <a:pt x="8334913" y="1629128"/>
                  <a:pt x="8334913" y="1629128"/>
                  <a:pt x="8327763" y="1629128"/>
                </a:cubicBezTo>
                <a:cubicBezTo>
                  <a:pt x="8296776" y="1660114"/>
                  <a:pt x="8327763" y="1689908"/>
                  <a:pt x="8327763" y="1728044"/>
                </a:cubicBezTo>
                <a:cubicBezTo>
                  <a:pt x="8289625" y="1705401"/>
                  <a:pt x="8289625" y="1651772"/>
                  <a:pt x="8243145" y="1636279"/>
                </a:cubicBezTo>
                <a:cubicBezTo>
                  <a:pt x="8243145" y="1667265"/>
                  <a:pt x="8227651" y="1698250"/>
                  <a:pt x="8235994" y="1720894"/>
                </a:cubicBezTo>
                <a:cubicBezTo>
                  <a:pt x="8220501" y="1728044"/>
                  <a:pt x="8212158" y="1713743"/>
                  <a:pt x="8212158" y="1705401"/>
                </a:cubicBezTo>
                <a:cubicBezTo>
                  <a:pt x="8189513" y="1682757"/>
                  <a:pt x="8166869" y="1651772"/>
                  <a:pt x="8144225" y="1621978"/>
                </a:cubicBezTo>
                <a:cubicBezTo>
                  <a:pt x="8135883" y="1606485"/>
                  <a:pt x="8135883" y="1598143"/>
                  <a:pt x="8120389" y="1606485"/>
                </a:cubicBezTo>
                <a:cubicBezTo>
                  <a:pt x="8104895" y="1613636"/>
                  <a:pt x="8097745" y="1621978"/>
                  <a:pt x="8097745" y="1636279"/>
                </a:cubicBezTo>
                <a:cubicBezTo>
                  <a:pt x="8104895" y="1651772"/>
                  <a:pt x="8104895" y="1667265"/>
                  <a:pt x="8120389" y="1682757"/>
                </a:cubicBezTo>
                <a:cubicBezTo>
                  <a:pt x="8144225" y="1720894"/>
                  <a:pt x="8166869" y="1759030"/>
                  <a:pt x="8197857" y="1797166"/>
                </a:cubicBezTo>
                <a:cubicBezTo>
                  <a:pt x="8205007" y="1805508"/>
                  <a:pt x="8212158" y="1812659"/>
                  <a:pt x="8197857" y="1819809"/>
                </a:cubicBezTo>
                <a:cubicBezTo>
                  <a:pt x="8182363" y="1828151"/>
                  <a:pt x="8174020" y="1819809"/>
                  <a:pt x="8166869" y="1805508"/>
                </a:cubicBezTo>
                <a:cubicBezTo>
                  <a:pt x="8144225" y="1759030"/>
                  <a:pt x="8104895" y="1713743"/>
                  <a:pt x="8066758" y="1674415"/>
                </a:cubicBezTo>
                <a:cubicBezTo>
                  <a:pt x="8052457" y="1660114"/>
                  <a:pt x="8044114" y="1644621"/>
                  <a:pt x="8028621" y="1636279"/>
                </a:cubicBezTo>
                <a:cubicBezTo>
                  <a:pt x="8005976" y="1621978"/>
                  <a:pt x="7983332" y="1629128"/>
                  <a:pt x="7974989" y="1651772"/>
                </a:cubicBezTo>
                <a:cubicBezTo>
                  <a:pt x="7967839" y="1660114"/>
                  <a:pt x="7974989" y="1667265"/>
                  <a:pt x="7983332" y="1674415"/>
                </a:cubicBezTo>
                <a:cubicBezTo>
                  <a:pt x="8005976" y="1698250"/>
                  <a:pt x="8028621" y="1728044"/>
                  <a:pt x="8059607" y="1751879"/>
                </a:cubicBezTo>
                <a:cubicBezTo>
                  <a:pt x="8075101" y="1759030"/>
                  <a:pt x="8075101" y="1774522"/>
                  <a:pt x="8066758" y="1797166"/>
                </a:cubicBezTo>
                <a:cubicBezTo>
                  <a:pt x="8066758" y="1812659"/>
                  <a:pt x="8059607" y="1812659"/>
                  <a:pt x="8044114" y="1805508"/>
                </a:cubicBezTo>
                <a:cubicBezTo>
                  <a:pt x="8028621" y="1805508"/>
                  <a:pt x="8013127" y="1790015"/>
                  <a:pt x="7998825" y="1774522"/>
                </a:cubicBezTo>
                <a:cubicBezTo>
                  <a:pt x="7983332" y="1805508"/>
                  <a:pt x="8021469" y="1805508"/>
                  <a:pt x="8013127" y="1828151"/>
                </a:cubicBezTo>
                <a:cubicBezTo>
                  <a:pt x="7990483" y="1828151"/>
                  <a:pt x="7974989" y="1819809"/>
                  <a:pt x="7967839" y="1797166"/>
                </a:cubicBezTo>
                <a:cubicBezTo>
                  <a:pt x="7967839" y="1781673"/>
                  <a:pt x="7959496" y="1759030"/>
                  <a:pt x="7936851" y="1751879"/>
                </a:cubicBezTo>
                <a:cubicBezTo>
                  <a:pt x="7929701" y="1759030"/>
                  <a:pt x="7929701" y="1766180"/>
                  <a:pt x="7936851" y="1766180"/>
                </a:cubicBezTo>
                <a:cubicBezTo>
                  <a:pt x="7945195" y="1781673"/>
                  <a:pt x="7945195" y="1805508"/>
                  <a:pt x="7936851" y="1812659"/>
                </a:cubicBezTo>
                <a:cubicBezTo>
                  <a:pt x="7921359" y="1819809"/>
                  <a:pt x="7898714" y="1828151"/>
                  <a:pt x="7883221" y="1819809"/>
                </a:cubicBezTo>
                <a:cubicBezTo>
                  <a:pt x="7867727" y="1812659"/>
                  <a:pt x="7837932" y="1812659"/>
                  <a:pt x="7837932" y="1774522"/>
                </a:cubicBezTo>
                <a:cubicBezTo>
                  <a:pt x="7845083" y="1759030"/>
                  <a:pt x="7806945" y="1751879"/>
                  <a:pt x="7815288" y="1728044"/>
                </a:cubicBezTo>
                <a:cubicBezTo>
                  <a:pt x="7815288" y="1720894"/>
                  <a:pt x="7806945" y="1720894"/>
                  <a:pt x="7799795" y="1720894"/>
                </a:cubicBezTo>
                <a:cubicBezTo>
                  <a:pt x="7761657" y="1736386"/>
                  <a:pt x="7761657" y="1698250"/>
                  <a:pt x="7753314" y="1674415"/>
                </a:cubicBezTo>
                <a:cubicBezTo>
                  <a:pt x="7723519" y="1689908"/>
                  <a:pt x="7699683" y="1705401"/>
                  <a:pt x="7684189" y="1720894"/>
                </a:cubicBezTo>
                <a:cubicBezTo>
                  <a:pt x="7661545" y="1759030"/>
                  <a:pt x="7631751" y="1743537"/>
                  <a:pt x="7600763" y="1743537"/>
                </a:cubicBezTo>
                <a:cubicBezTo>
                  <a:pt x="7578119" y="1743537"/>
                  <a:pt x="7592421" y="1736386"/>
                  <a:pt x="7592421" y="1728044"/>
                </a:cubicBezTo>
                <a:cubicBezTo>
                  <a:pt x="7585270" y="1713743"/>
                  <a:pt x="7578119" y="1689908"/>
                  <a:pt x="7562626" y="1713743"/>
                </a:cubicBezTo>
                <a:cubicBezTo>
                  <a:pt x="7554283" y="1720894"/>
                  <a:pt x="7547133" y="1720894"/>
                  <a:pt x="7547133" y="1720894"/>
                </a:cubicBezTo>
                <a:cubicBezTo>
                  <a:pt x="7486351" y="1705401"/>
                  <a:pt x="7432719" y="1728044"/>
                  <a:pt x="7379089" y="1743537"/>
                </a:cubicBezTo>
                <a:cubicBezTo>
                  <a:pt x="7302813" y="1766180"/>
                  <a:pt x="7225346" y="1781673"/>
                  <a:pt x="7149071" y="1797166"/>
                </a:cubicBezTo>
                <a:cubicBezTo>
                  <a:pt x="7103783" y="1805508"/>
                  <a:pt x="7057302" y="1819809"/>
                  <a:pt x="7012013" y="1850795"/>
                </a:cubicBezTo>
                <a:cubicBezTo>
                  <a:pt x="6988177" y="1866288"/>
                  <a:pt x="6958383" y="1873438"/>
                  <a:pt x="6934547" y="1866288"/>
                </a:cubicBezTo>
                <a:cubicBezTo>
                  <a:pt x="6911903" y="1857945"/>
                  <a:pt x="6896409" y="1873438"/>
                  <a:pt x="6880915" y="1881780"/>
                </a:cubicBezTo>
                <a:cubicBezTo>
                  <a:pt x="6828476" y="1897273"/>
                  <a:pt x="6774845" y="1911574"/>
                  <a:pt x="6712871" y="1911574"/>
                </a:cubicBezTo>
                <a:cubicBezTo>
                  <a:pt x="6705721" y="1911574"/>
                  <a:pt x="6697378" y="1919917"/>
                  <a:pt x="6697378" y="1935409"/>
                </a:cubicBezTo>
                <a:cubicBezTo>
                  <a:pt x="6735515" y="1949710"/>
                  <a:pt x="6774845" y="1965203"/>
                  <a:pt x="6828476" y="1935409"/>
                </a:cubicBezTo>
                <a:cubicBezTo>
                  <a:pt x="6812983" y="1965203"/>
                  <a:pt x="6804640" y="1965203"/>
                  <a:pt x="6789147" y="1973545"/>
                </a:cubicBezTo>
                <a:cubicBezTo>
                  <a:pt x="6697378" y="1980696"/>
                  <a:pt x="6605609" y="1996189"/>
                  <a:pt x="6522183" y="2011681"/>
                </a:cubicBezTo>
                <a:cubicBezTo>
                  <a:pt x="6506689" y="2011681"/>
                  <a:pt x="6499539" y="2011681"/>
                  <a:pt x="6491197" y="2011681"/>
                </a:cubicBezTo>
                <a:cubicBezTo>
                  <a:pt x="6422072" y="2034325"/>
                  <a:pt x="6354139" y="2056968"/>
                  <a:pt x="6276672" y="2072461"/>
                </a:cubicBezTo>
                <a:cubicBezTo>
                  <a:pt x="6269521" y="2072461"/>
                  <a:pt x="6254028" y="2080803"/>
                  <a:pt x="6262371" y="2087954"/>
                </a:cubicBezTo>
                <a:cubicBezTo>
                  <a:pt x="6262371" y="2103447"/>
                  <a:pt x="6276672" y="2103447"/>
                  <a:pt x="6285015" y="2095104"/>
                </a:cubicBezTo>
                <a:cubicBezTo>
                  <a:pt x="6316002" y="2095104"/>
                  <a:pt x="6345797" y="2103447"/>
                  <a:pt x="6376784" y="2087954"/>
                </a:cubicBezTo>
                <a:cubicBezTo>
                  <a:pt x="6376784" y="2103447"/>
                  <a:pt x="6368441" y="2110597"/>
                  <a:pt x="6361290" y="2110597"/>
                </a:cubicBezTo>
                <a:cubicBezTo>
                  <a:pt x="6224233" y="2141583"/>
                  <a:pt x="6085984" y="2164226"/>
                  <a:pt x="5940584" y="2188061"/>
                </a:cubicBezTo>
                <a:cubicBezTo>
                  <a:pt x="5925091" y="2188061"/>
                  <a:pt x="5895296" y="2179719"/>
                  <a:pt x="5902447" y="2217855"/>
                </a:cubicBezTo>
                <a:cubicBezTo>
                  <a:pt x="5902447" y="2226197"/>
                  <a:pt x="5886953" y="2226197"/>
                  <a:pt x="5879802" y="2226197"/>
                </a:cubicBezTo>
                <a:cubicBezTo>
                  <a:pt x="5871460" y="2226197"/>
                  <a:pt x="5855966" y="2233348"/>
                  <a:pt x="5841665" y="2233348"/>
                </a:cubicBezTo>
                <a:cubicBezTo>
                  <a:pt x="5826171" y="2233348"/>
                  <a:pt x="5810678" y="2248841"/>
                  <a:pt x="5810678" y="2264334"/>
                </a:cubicBezTo>
                <a:cubicBezTo>
                  <a:pt x="5817829" y="2294127"/>
                  <a:pt x="5795184" y="2325113"/>
                  <a:pt x="5772540" y="2347756"/>
                </a:cubicBezTo>
                <a:cubicBezTo>
                  <a:pt x="5764198" y="2356099"/>
                  <a:pt x="5772540" y="2378742"/>
                  <a:pt x="5764198" y="2394235"/>
                </a:cubicBezTo>
                <a:cubicBezTo>
                  <a:pt x="5726060" y="2501492"/>
                  <a:pt x="5687922" y="2608750"/>
                  <a:pt x="5658127" y="2714816"/>
                </a:cubicBezTo>
                <a:cubicBezTo>
                  <a:pt x="5642634" y="2768445"/>
                  <a:pt x="5627140" y="2822074"/>
                  <a:pt x="5618798" y="2875703"/>
                </a:cubicBezTo>
                <a:cubicBezTo>
                  <a:pt x="5618798" y="2898347"/>
                  <a:pt x="5611647" y="2929332"/>
                  <a:pt x="5589003" y="2944825"/>
                </a:cubicBezTo>
                <a:cubicBezTo>
                  <a:pt x="5550865" y="2990112"/>
                  <a:pt x="5542522" y="3043741"/>
                  <a:pt x="5527029" y="3097370"/>
                </a:cubicBezTo>
                <a:cubicBezTo>
                  <a:pt x="5512727" y="3166491"/>
                  <a:pt x="5488891" y="3227271"/>
                  <a:pt x="5459096" y="3289242"/>
                </a:cubicBezTo>
                <a:cubicBezTo>
                  <a:pt x="5450754" y="3319036"/>
                  <a:pt x="5443603" y="3350022"/>
                  <a:pt x="5435260" y="3381007"/>
                </a:cubicBezTo>
                <a:cubicBezTo>
                  <a:pt x="5435260" y="3396500"/>
                  <a:pt x="5428109" y="3410801"/>
                  <a:pt x="5405465" y="3426294"/>
                </a:cubicBezTo>
                <a:cubicBezTo>
                  <a:pt x="5351834" y="3450129"/>
                  <a:pt x="5336341" y="3510908"/>
                  <a:pt x="5327998" y="3564537"/>
                </a:cubicBezTo>
                <a:cubicBezTo>
                  <a:pt x="5327998" y="3580030"/>
                  <a:pt x="5320847" y="3595523"/>
                  <a:pt x="5313696" y="3602673"/>
                </a:cubicBezTo>
                <a:cubicBezTo>
                  <a:pt x="5305354" y="3618166"/>
                  <a:pt x="5298203" y="3633659"/>
                  <a:pt x="5298203" y="3647960"/>
                </a:cubicBezTo>
                <a:cubicBezTo>
                  <a:pt x="5267216" y="3763560"/>
                  <a:pt x="5221928" y="3877969"/>
                  <a:pt x="5206434" y="4000719"/>
                </a:cubicBezTo>
                <a:cubicBezTo>
                  <a:pt x="5190941" y="4084142"/>
                  <a:pt x="5168297" y="4168757"/>
                  <a:pt x="5144461" y="4253371"/>
                </a:cubicBezTo>
                <a:cubicBezTo>
                  <a:pt x="5130159" y="4298658"/>
                  <a:pt x="5114666" y="4352287"/>
                  <a:pt x="5092021" y="4397574"/>
                </a:cubicBezTo>
                <a:cubicBezTo>
                  <a:pt x="5076528" y="4428559"/>
                  <a:pt x="5076528" y="4459545"/>
                  <a:pt x="5068185" y="4489339"/>
                </a:cubicBezTo>
                <a:cubicBezTo>
                  <a:pt x="5068185" y="4513174"/>
                  <a:pt x="5083679" y="4504832"/>
                  <a:pt x="5092021" y="4497681"/>
                </a:cubicBezTo>
                <a:cubicBezTo>
                  <a:pt x="5092021" y="4535817"/>
                  <a:pt x="5076528" y="4566803"/>
                  <a:pt x="5076528" y="4604939"/>
                </a:cubicBezTo>
                <a:cubicBezTo>
                  <a:pt x="5068185" y="4672869"/>
                  <a:pt x="5038390" y="4741991"/>
                  <a:pt x="5022897" y="4811112"/>
                </a:cubicBezTo>
                <a:cubicBezTo>
                  <a:pt x="5014554" y="4864741"/>
                  <a:pt x="5007403" y="4925521"/>
                  <a:pt x="4984759" y="4971999"/>
                </a:cubicBezTo>
                <a:cubicBezTo>
                  <a:pt x="4976417" y="4994643"/>
                  <a:pt x="4960923" y="5017286"/>
                  <a:pt x="4984759" y="5041121"/>
                </a:cubicBezTo>
                <a:cubicBezTo>
                  <a:pt x="4984759" y="5041121"/>
                  <a:pt x="4984759" y="5048272"/>
                  <a:pt x="4976417" y="5048272"/>
                </a:cubicBezTo>
                <a:cubicBezTo>
                  <a:pt x="4922786" y="5094750"/>
                  <a:pt x="4922786" y="5171022"/>
                  <a:pt x="4915635" y="5231802"/>
                </a:cubicBezTo>
                <a:cubicBezTo>
                  <a:pt x="4900141" y="5285431"/>
                  <a:pt x="4900141" y="5331909"/>
                  <a:pt x="4884648" y="5385538"/>
                </a:cubicBezTo>
                <a:cubicBezTo>
                  <a:pt x="4862004" y="5499946"/>
                  <a:pt x="4831017" y="5607204"/>
                  <a:pt x="4823866" y="5721613"/>
                </a:cubicBezTo>
                <a:cubicBezTo>
                  <a:pt x="4808373" y="5813378"/>
                  <a:pt x="4792879" y="5896801"/>
                  <a:pt x="4792879" y="5988566"/>
                </a:cubicBezTo>
                <a:cubicBezTo>
                  <a:pt x="4785728" y="6027894"/>
                  <a:pt x="4777386" y="6057688"/>
                  <a:pt x="4770235" y="6095824"/>
                </a:cubicBezTo>
                <a:cubicBezTo>
                  <a:pt x="4754741" y="6133960"/>
                  <a:pt x="4747591" y="6172096"/>
                  <a:pt x="4747591" y="6211424"/>
                </a:cubicBezTo>
                <a:cubicBezTo>
                  <a:pt x="4747591" y="6249560"/>
                  <a:pt x="4739248" y="6287696"/>
                  <a:pt x="4716604" y="6310339"/>
                </a:cubicBezTo>
                <a:cubicBezTo>
                  <a:pt x="4701110" y="6325832"/>
                  <a:pt x="4693960" y="6348476"/>
                  <a:pt x="4716604" y="6363968"/>
                </a:cubicBezTo>
                <a:cubicBezTo>
                  <a:pt x="4724946" y="6371119"/>
                  <a:pt x="4724946" y="6379461"/>
                  <a:pt x="4716604" y="6386612"/>
                </a:cubicBezTo>
                <a:cubicBezTo>
                  <a:pt x="4701110" y="6433090"/>
                  <a:pt x="4693960" y="6478377"/>
                  <a:pt x="4693960" y="6532006"/>
                </a:cubicBezTo>
                <a:cubicBezTo>
                  <a:pt x="4701110" y="6593977"/>
                  <a:pt x="4685617" y="6661906"/>
                  <a:pt x="4678466" y="6723878"/>
                </a:cubicBezTo>
                <a:cubicBezTo>
                  <a:pt x="4662973" y="6793000"/>
                  <a:pt x="4647479" y="6853779"/>
                  <a:pt x="4609342" y="6914558"/>
                </a:cubicBezTo>
                <a:cubicBezTo>
                  <a:pt x="4602191" y="6937202"/>
                  <a:pt x="4586697" y="6952695"/>
                  <a:pt x="4579547" y="6976530"/>
                </a:cubicBezTo>
                <a:cubicBezTo>
                  <a:pt x="4564053" y="7021816"/>
                  <a:pt x="4555711" y="7059952"/>
                  <a:pt x="4548560" y="7098089"/>
                </a:cubicBezTo>
                <a:cubicBezTo>
                  <a:pt x="4540217" y="7151718"/>
                  <a:pt x="4533066" y="7198196"/>
                  <a:pt x="4510422" y="7243483"/>
                </a:cubicBezTo>
                <a:cubicBezTo>
                  <a:pt x="4494929" y="7266126"/>
                  <a:pt x="4479435" y="7304262"/>
                  <a:pt x="4487778" y="7328098"/>
                </a:cubicBezTo>
                <a:cubicBezTo>
                  <a:pt x="4502080" y="7366234"/>
                  <a:pt x="4487778" y="7404370"/>
                  <a:pt x="4487778" y="7435356"/>
                </a:cubicBezTo>
                <a:cubicBezTo>
                  <a:pt x="4487778" y="7480642"/>
                  <a:pt x="4472285" y="7518778"/>
                  <a:pt x="4463942" y="7556914"/>
                </a:cubicBezTo>
                <a:cubicBezTo>
                  <a:pt x="4463942" y="7587900"/>
                  <a:pt x="4448448" y="7618886"/>
                  <a:pt x="4441298" y="7648680"/>
                </a:cubicBezTo>
                <a:cubicBezTo>
                  <a:pt x="4425804" y="7710650"/>
                  <a:pt x="4410311" y="7764280"/>
                  <a:pt x="4410311" y="7825059"/>
                </a:cubicBezTo>
                <a:cubicBezTo>
                  <a:pt x="4410311" y="7847702"/>
                  <a:pt x="4403160" y="7871538"/>
                  <a:pt x="4394817" y="7901331"/>
                </a:cubicBezTo>
                <a:cubicBezTo>
                  <a:pt x="4425804" y="7878688"/>
                  <a:pt x="4418653" y="7847702"/>
                  <a:pt x="4441298" y="7825059"/>
                </a:cubicBezTo>
                <a:cubicBezTo>
                  <a:pt x="4456791" y="7871538"/>
                  <a:pt x="4441298" y="7909674"/>
                  <a:pt x="4425804" y="7947810"/>
                </a:cubicBezTo>
                <a:cubicBezTo>
                  <a:pt x="4418653" y="7985946"/>
                  <a:pt x="4410311" y="8031232"/>
                  <a:pt x="4418653" y="8077711"/>
                </a:cubicBezTo>
                <a:cubicBezTo>
                  <a:pt x="4456791" y="7993096"/>
                  <a:pt x="4441298" y="7894180"/>
                  <a:pt x="4494929" y="7817908"/>
                </a:cubicBezTo>
                <a:cubicBezTo>
                  <a:pt x="4510422" y="7817908"/>
                  <a:pt x="4502080" y="7832210"/>
                  <a:pt x="4502080" y="7840552"/>
                </a:cubicBezTo>
                <a:cubicBezTo>
                  <a:pt x="4502080" y="7856044"/>
                  <a:pt x="4494929" y="7871538"/>
                  <a:pt x="4494929" y="7885838"/>
                </a:cubicBezTo>
                <a:cubicBezTo>
                  <a:pt x="4487778" y="7916824"/>
                  <a:pt x="4479435" y="7954960"/>
                  <a:pt x="4463942" y="7993096"/>
                </a:cubicBezTo>
                <a:cubicBezTo>
                  <a:pt x="4448448" y="8015740"/>
                  <a:pt x="4456791" y="8055068"/>
                  <a:pt x="4441298" y="8084862"/>
                </a:cubicBezTo>
                <a:cubicBezTo>
                  <a:pt x="4441298" y="8093204"/>
                  <a:pt x="4441298" y="8093204"/>
                  <a:pt x="4441298" y="8100354"/>
                </a:cubicBezTo>
                <a:cubicBezTo>
                  <a:pt x="4394817" y="8153983"/>
                  <a:pt x="4403160" y="8214762"/>
                  <a:pt x="4387667" y="8276734"/>
                </a:cubicBezTo>
                <a:cubicBezTo>
                  <a:pt x="4387667" y="8292226"/>
                  <a:pt x="4387667" y="8299377"/>
                  <a:pt x="4387667" y="8314870"/>
                </a:cubicBezTo>
                <a:cubicBezTo>
                  <a:pt x="4394817" y="8330363"/>
                  <a:pt x="4394817" y="8353006"/>
                  <a:pt x="4387667" y="8368499"/>
                </a:cubicBezTo>
                <a:cubicBezTo>
                  <a:pt x="4372173" y="8406635"/>
                  <a:pt x="4380516" y="8451922"/>
                  <a:pt x="4372173" y="8490058"/>
                </a:cubicBezTo>
                <a:cubicBezTo>
                  <a:pt x="4394817" y="8482907"/>
                  <a:pt x="4380516" y="8444771"/>
                  <a:pt x="4403160" y="8451922"/>
                </a:cubicBezTo>
                <a:cubicBezTo>
                  <a:pt x="4425804" y="8451922"/>
                  <a:pt x="4410311" y="8482907"/>
                  <a:pt x="4410311" y="8505551"/>
                </a:cubicBezTo>
                <a:cubicBezTo>
                  <a:pt x="4403160" y="8552029"/>
                  <a:pt x="4403160" y="8605658"/>
                  <a:pt x="4394817" y="8659287"/>
                </a:cubicBezTo>
                <a:cubicBezTo>
                  <a:pt x="4387667" y="8666437"/>
                  <a:pt x="4387667" y="8673588"/>
                  <a:pt x="4387667" y="8681930"/>
                </a:cubicBezTo>
                <a:cubicBezTo>
                  <a:pt x="4372173" y="8704574"/>
                  <a:pt x="4349529" y="8720066"/>
                  <a:pt x="4387667" y="8735559"/>
                </a:cubicBezTo>
                <a:cubicBezTo>
                  <a:pt x="4394817" y="8735559"/>
                  <a:pt x="4380516" y="8751052"/>
                  <a:pt x="4380516" y="8765353"/>
                </a:cubicBezTo>
                <a:cubicBezTo>
                  <a:pt x="4372173" y="8780846"/>
                  <a:pt x="4380516" y="8803489"/>
                  <a:pt x="4356680" y="8827324"/>
                </a:cubicBezTo>
                <a:cubicBezTo>
                  <a:pt x="4387667" y="8818982"/>
                  <a:pt x="4394817" y="8803489"/>
                  <a:pt x="4394817" y="8789188"/>
                </a:cubicBezTo>
                <a:cubicBezTo>
                  <a:pt x="4387667" y="8727217"/>
                  <a:pt x="4410311" y="8673588"/>
                  <a:pt x="4418653" y="8619959"/>
                </a:cubicBezTo>
                <a:lnTo>
                  <a:pt x="4425804" y="8612809"/>
                </a:lnTo>
                <a:cubicBezTo>
                  <a:pt x="4425804" y="8528194"/>
                  <a:pt x="4472285" y="8444771"/>
                  <a:pt x="4463942" y="8360156"/>
                </a:cubicBezTo>
                <a:cubicBezTo>
                  <a:pt x="4463942" y="8353006"/>
                  <a:pt x="4463942" y="8353006"/>
                  <a:pt x="4463942" y="8344664"/>
                </a:cubicBezTo>
                <a:cubicBezTo>
                  <a:pt x="4463942" y="8337514"/>
                  <a:pt x="4472285" y="8330363"/>
                  <a:pt x="4479435" y="8330363"/>
                </a:cubicBezTo>
                <a:cubicBezTo>
                  <a:pt x="4487778" y="8330363"/>
                  <a:pt x="4494929" y="8337514"/>
                  <a:pt x="4487778" y="8344664"/>
                </a:cubicBezTo>
                <a:cubicBezTo>
                  <a:pt x="4472285" y="8383992"/>
                  <a:pt x="4494929" y="8413786"/>
                  <a:pt x="4487778" y="8451922"/>
                </a:cubicBezTo>
                <a:cubicBezTo>
                  <a:pt x="4479435" y="8528194"/>
                  <a:pt x="4479435" y="8605658"/>
                  <a:pt x="4456791" y="8681930"/>
                </a:cubicBezTo>
                <a:cubicBezTo>
                  <a:pt x="4441298" y="8742710"/>
                  <a:pt x="4441298" y="8803489"/>
                  <a:pt x="4434147" y="8865460"/>
                </a:cubicBezTo>
                <a:cubicBezTo>
                  <a:pt x="4425804" y="8903597"/>
                  <a:pt x="4425804" y="8948883"/>
                  <a:pt x="4425804" y="8988211"/>
                </a:cubicBezTo>
                <a:cubicBezTo>
                  <a:pt x="4425804" y="8995362"/>
                  <a:pt x="4425804" y="9002512"/>
                  <a:pt x="4425804" y="9010854"/>
                </a:cubicBezTo>
                <a:cubicBezTo>
                  <a:pt x="4394817" y="9064483"/>
                  <a:pt x="4410311" y="9118112"/>
                  <a:pt x="4410311" y="9163399"/>
                </a:cubicBezTo>
                <a:cubicBezTo>
                  <a:pt x="4403160" y="9263506"/>
                  <a:pt x="4403160" y="9362422"/>
                  <a:pt x="4403160" y="9454187"/>
                </a:cubicBezTo>
                <a:cubicBezTo>
                  <a:pt x="4403160" y="9516158"/>
                  <a:pt x="4394817" y="9568596"/>
                  <a:pt x="4403160" y="9622224"/>
                </a:cubicBezTo>
                <a:cubicBezTo>
                  <a:pt x="4403160" y="9630567"/>
                  <a:pt x="4410311" y="9637717"/>
                  <a:pt x="4403160" y="9646060"/>
                </a:cubicBezTo>
                <a:cubicBezTo>
                  <a:pt x="4372173" y="9691346"/>
                  <a:pt x="4394817" y="9737825"/>
                  <a:pt x="4403160" y="9783111"/>
                </a:cubicBezTo>
                <a:cubicBezTo>
                  <a:pt x="4410311" y="9814097"/>
                  <a:pt x="4425804" y="9843891"/>
                  <a:pt x="4387667" y="9859384"/>
                </a:cubicBezTo>
                <a:cubicBezTo>
                  <a:pt x="4372173" y="9852233"/>
                  <a:pt x="4372173" y="9829590"/>
                  <a:pt x="4365022" y="9821247"/>
                </a:cubicBezTo>
                <a:cubicBezTo>
                  <a:pt x="4356680" y="9798604"/>
                  <a:pt x="4341186" y="9783111"/>
                  <a:pt x="4326885" y="9767618"/>
                </a:cubicBezTo>
                <a:cubicBezTo>
                  <a:pt x="4326885" y="9760468"/>
                  <a:pt x="4318542" y="9752126"/>
                  <a:pt x="4303049" y="9760468"/>
                </a:cubicBezTo>
                <a:cubicBezTo>
                  <a:pt x="4295898" y="9760468"/>
                  <a:pt x="4295898" y="9767618"/>
                  <a:pt x="4295898" y="9775961"/>
                </a:cubicBezTo>
                <a:cubicBezTo>
                  <a:pt x="4288747" y="9791454"/>
                  <a:pt x="4303049" y="9798604"/>
                  <a:pt x="4311391" y="9805755"/>
                </a:cubicBezTo>
                <a:cubicBezTo>
                  <a:pt x="4341186" y="9814097"/>
                  <a:pt x="4341186" y="9814097"/>
                  <a:pt x="4341186" y="9852233"/>
                </a:cubicBezTo>
                <a:cubicBezTo>
                  <a:pt x="4326885" y="9859384"/>
                  <a:pt x="4318542" y="9843891"/>
                  <a:pt x="4311391" y="9836740"/>
                </a:cubicBezTo>
                <a:cubicBezTo>
                  <a:pt x="4288747" y="9821247"/>
                  <a:pt x="4273254" y="9805755"/>
                  <a:pt x="4249418" y="9843891"/>
                </a:cubicBezTo>
                <a:cubicBezTo>
                  <a:pt x="4242267" y="9859384"/>
                  <a:pt x="4226773" y="9852233"/>
                  <a:pt x="4211280" y="9843891"/>
                </a:cubicBezTo>
                <a:cubicBezTo>
                  <a:pt x="4195787" y="9836740"/>
                  <a:pt x="4181485" y="9821247"/>
                  <a:pt x="4165991" y="9798604"/>
                </a:cubicBezTo>
                <a:cubicBezTo>
                  <a:pt x="4165991" y="9791454"/>
                  <a:pt x="4157649" y="9783111"/>
                  <a:pt x="4150498" y="9791454"/>
                </a:cubicBezTo>
                <a:cubicBezTo>
                  <a:pt x="4143347" y="9791454"/>
                  <a:pt x="4143347" y="9798604"/>
                  <a:pt x="4143347" y="9805755"/>
                </a:cubicBezTo>
                <a:cubicBezTo>
                  <a:pt x="4143347" y="9821247"/>
                  <a:pt x="4143347" y="9829590"/>
                  <a:pt x="4150498" y="9836740"/>
                </a:cubicBezTo>
                <a:cubicBezTo>
                  <a:pt x="4157649" y="9852233"/>
                  <a:pt x="4165991" y="9859384"/>
                  <a:pt x="4181485" y="9874876"/>
                </a:cubicBezTo>
                <a:cubicBezTo>
                  <a:pt x="4173142" y="9883219"/>
                  <a:pt x="4173142" y="9883219"/>
                  <a:pt x="4165991" y="9874876"/>
                </a:cubicBezTo>
                <a:cubicBezTo>
                  <a:pt x="4157649" y="9867726"/>
                  <a:pt x="4150498" y="9859384"/>
                  <a:pt x="4135005" y="9867726"/>
                </a:cubicBezTo>
                <a:cubicBezTo>
                  <a:pt x="4119511" y="9883219"/>
                  <a:pt x="4119511" y="9897520"/>
                  <a:pt x="4127854" y="9905862"/>
                </a:cubicBezTo>
                <a:cubicBezTo>
                  <a:pt x="4150498" y="9943998"/>
                  <a:pt x="4127854" y="9997627"/>
                  <a:pt x="4150498" y="10035763"/>
                </a:cubicBezTo>
                <a:cubicBezTo>
                  <a:pt x="4135005" y="10042914"/>
                  <a:pt x="4127854" y="10027421"/>
                  <a:pt x="4127854" y="10020270"/>
                </a:cubicBezTo>
                <a:cubicBezTo>
                  <a:pt x="4112360" y="10004778"/>
                  <a:pt x="4104018" y="9989285"/>
                  <a:pt x="4089716" y="9982134"/>
                </a:cubicBezTo>
                <a:cubicBezTo>
                  <a:pt x="4081373" y="9974984"/>
                  <a:pt x="4074223" y="9974984"/>
                  <a:pt x="4065880" y="9966641"/>
                </a:cubicBezTo>
                <a:cubicBezTo>
                  <a:pt x="4058729" y="9905862"/>
                  <a:pt x="3997947" y="9897520"/>
                  <a:pt x="3966960" y="9867726"/>
                </a:cubicBezTo>
                <a:cubicBezTo>
                  <a:pt x="3959810" y="9859384"/>
                  <a:pt x="3959810" y="9859384"/>
                  <a:pt x="3944316" y="9859384"/>
                </a:cubicBezTo>
                <a:cubicBezTo>
                  <a:pt x="3959810" y="9890369"/>
                  <a:pt x="3966960" y="9913013"/>
                  <a:pt x="3951467" y="9935656"/>
                </a:cubicBezTo>
                <a:cubicBezTo>
                  <a:pt x="3944316" y="9959491"/>
                  <a:pt x="3959810" y="9982134"/>
                  <a:pt x="3974111" y="9997627"/>
                </a:cubicBezTo>
                <a:cubicBezTo>
                  <a:pt x="3982454" y="10027421"/>
                  <a:pt x="3982454" y="10027421"/>
                  <a:pt x="3951467" y="10027421"/>
                </a:cubicBezTo>
                <a:cubicBezTo>
                  <a:pt x="3935974" y="10035763"/>
                  <a:pt x="3935974" y="10042914"/>
                  <a:pt x="3944316" y="10051256"/>
                </a:cubicBezTo>
                <a:cubicBezTo>
                  <a:pt x="3944316" y="10058407"/>
                  <a:pt x="3951467" y="10065557"/>
                  <a:pt x="3935974" y="10073899"/>
                </a:cubicBezTo>
                <a:cubicBezTo>
                  <a:pt x="3928823" y="10081050"/>
                  <a:pt x="3920480" y="10073899"/>
                  <a:pt x="3913329" y="10065557"/>
                </a:cubicBezTo>
                <a:lnTo>
                  <a:pt x="3906179" y="10058407"/>
                </a:lnTo>
                <a:cubicBezTo>
                  <a:pt x="3890685" y="10020270"/>
                  <a:pt x="3859698" y="10013120"/>
                  <a:pt x="3821561" y="10020270"/>
                </a:cubicBezTo>
                <a:cubicBezTo>
                  <a:pt x="3798916" y="10027421"/>
                  <a:pt x="3783423" y="10020270"/>
                  <a:pt x="3783423" y="10051256"/>
                </a:cubicBezTo>
                <a:cubicBezTo>
                  <a:pt x="3776272" y="10058407"/>
                  <a:pt x="3767930" y="10051256"/>
                  <a:pt x="3760779" y="10051256"/>
                </a:cubicBezTo>
                <a:cubicBezTo>
                  <a:pt x="3736943" y="10035763"/>
                  <a:pt x="3729792" y="10042914"/>
                  <a:pt x="3722641" y="10073899"/>
                </a:cubicBezTo>
                <a:cubicBezTo>
                  <a:pt x="3722641" y="10089392"/>
                  <a:pt x="3714299" y="10096543"/>
                  <a:pt x="3698805" y="10096543"/>
                </a:cubicBezTo>
                <a:cubicBezTo>
                  <a:pt x="3653517" y="10081050"/>
                  <a:pt x="3630872" y="10104885"/>
                  <a:pt x="3607036" y="10143021"/>
                </a:cubicBezTo>
                <a:cubicBezTo>
                  <a:pt x="3584392" y="10127528"/>
                  <a:pt x="3577241" y="10104885"/>
                  <a:pt x="3561748" y="10089392"/>
                </a:cubicBezTo>
                <a:cubicBezTo>
                  <a:pt x="3539104" y="10065557"/>
                  <a:pt x="3523610" y="10065557"/>
                  <a:pt x="3515268" y="10096543"/>
                </a:cubicBezTo>
                <a:cubicBezTo>
                  <a:pt x="3508117" y="10119186"/>
                  <a:pt x="3500966" y="10143021"/>
                  <a:pt x="3492623" y="10165664"/>
                </a:cubicBezTo>
                <a:cubicBezTo>
                  <a:pt x="3485473" y="10181157"/>
                  <a:pt x="3477130" y="10181157"/>
                  <a:pt x="3469979" y="10165664"/>
                </a:cubicBezTo>
                <a:cubicBezTo>
                  <a:pt x="3454486" y="10143021"/>
                  <a:pt x="3438992" y="10119186"/>
                  <a:pt x="3416348" y="10096543"/>
                </a:cubicBezTo>
                <a:cubicBezTo>
                  <a:pt x="3400855" y="10065557"/>
                  <a:pt x="3378210" y="10042914"/>
                  <a:pt x="3355566" y="10020270"/>
                </a:cubicBezTo>
                <a:cubicBezTo>
                  <a:pt x="3347224" y="10004778"/>
                  <a:pt x="3331730" y="9989285"/>
                  <a:pt x="3309086" y="9997627"/>
                </a:cubicBezTo>
                <a:cubicBezTo>
                  <a:pt x="3301935" y="10004778"/>
                  <a:pt x="3293593" y="9997627"/>
                  <a:pt x="3286442" y="9989285"/>
                </a:cubicBezTo>
                <a:cubicBezTo>
                  <a:pt x="3224468" y="9935656"/>
                  <a:pt x="3156535" y="9883219"/>
                  <a:pt x="3094562" y="9829590"/>
                </a:cubicBezTo>
                <a:cubicBezTo>
                  <a:pt x="3079068" y="9805755"/>
                  <a:pt x="3056424" y="9791454"/>
                  <a:pt x="3040931" y="9783111"/>
                </a:cubicBezTo>
                <a:cubicBezTo>
                  <a:pt x="2980149" y="9744975"/>
                  <a:pt x="2933668" y="9699688"/>
                  <a:pt x="2872887" y="9653210"/>
                </a:cubicBezTo>
                <a:cubicBezTo>
                  <a:pt x="2834749" y="9622224"/>
                  <a:pt x="2812105" y="9584088"/>
                  <a:pt x="2796611" y="9545952"/>
                </a:cubicBezTo>
                <a:cubicBezTo>
                  <a:pt x="2781118" y="9516158"/>
                  <a:pt x="2765624" y="9507816"/>
                  <a:pt x="2742980" y="9500666"/>
                </a:cubicBezTo>
                <a:cubicBezTo>
                  <a:pt x="2696500" y="9485173"/>
                  <a:pt x="2658362" y="9469680"/>
                  <a:pt x="2635718" y="9431544"/>
                </a:cubicBezTo>
                <a:cubicBezTo>
                  <a:pt x="2620225" y="9416051"/>
                  <a:pt x="2604731" y="9416051"/>
                  <a:pt x="2590430" y="9408900"/>
                </a:cubicBezTo>
                <a:cubicBezTo>
                  <a:pt x="2574936" y="9408900"/>
                  <a:pt x="2559443" y="9400558"/>
                  <a:pt x="2552292" y="9385065"/>
                </a:cubicBezTo>
                <a:cubicBezTo>
                  <a:pt x="2512962" y="9339779"/>
                  <a:pt x="2483167" y="9286150"/>
                  <a:pt x="2490318" y="9225370"/>
                </a:cubicBezTo>
                <a:cubicBezTo>
                  <a:pt x="2490318" y="9194385"/>
                  <a:pt x="2490318" y="9156249"/>
                  <a:pt x="2490318" y="9125263"/>
                </a:cubicBezTo>
                <a:cubicBezTo>
                  <a:pt x="2490318" y="9056141"/>
                  <a:pt x="2483167" y="8995362"/>
                  <a:pt x="2505812" y="8926240"/>
                </a:cubicBezTo>
                <a:cubicBezTo>
                  <a:pt x="2528456" y="8964376"/>
                  <a:pt x="2528456" y="8995362"/>
                  <a:pt x="2521305" y="9026347"/>
                </a:cubicBezTo>
                <a:cubicBezTo>
                  <a:pt x="2512962" y="9071634"/>
                  <a:pt x="2528456" y="9125263"/>
                  <a:pt x="2543949" y="9171741"/>
                </a:cubicBezTo>
                <a:cubicBezTo>
                  <a:pt x="2552292" y="9194385"/>
                  <a:pt x="2574936" y="9209877"/>
                  <a:pt x="2597580" y="9225370"/>
                </a:cubicBezTo>
                <a:lnTo>
                  <a:pt x="2613074" y="9225370"/>
                </a:lnTo>
                <a:cubicBezTo>
                  <a:pt x="2613074" y="9217028"/>
                  <a:pt x="2613074" y="9209877"/>
                  <a:pt x="2613074" y="9209877"/>
                </a:cubicBezTo>
                <a:cubicBezTo>
                  <a:pt x="2597580" y="9186042"/>
                  <a:pt x="2590430" y="9163399"/>
                  <a:pt x="2574936" y="9140756"/>
                </a:cubicBezTo>
                <a:cubicBezTo>
                  <a:pt x="2559443" y="9125263"/>
                  <a:pt x="2552292" y="9109770"/>
                  <a:pt x="2559443" y="9094277"/>
                </a:cubicBezTo>
                <a:cubicBezTo>
                  <a:pt x="2582087" y="9048991"/>
                  <a:pt x="2566594" y="9010854"/>
                  <a:pt x="2559443" y="8972718"/>
                </a:cubicBezTo>
                <a:cubicBezTo>
                  <a:pt x="2559443" y="8941733"/>
                  <a:pt x="2552292" y="8910747"/>
                  <a:pt x="2552292" y="8888104"/>
                </a:cubicBezTo>
                <a:cubicBezTo>
                  <a:pt x="2543949" y="8865460"/>
                  <a:pt x="2536798" y="8842817"/>
                  <a:pt x="2559443" y="8818982"/>
                </a:cubicBezTo>
                <a:cubicBezTo>
                  <a:pt x="2574936" y="8811832"/>
                  <a:pt x="2566594" y="8796339"/>
                  <a:pt x="2566594" y="8789188"/>
                </a:cubicBezTo>
                <a:cubicBezTo>
                  <a:pt x="2582087" y="8650945"/>
                  <a:pt x="2582087" y="8513893"/>
                  <a:pt x="2597580" y="8375650"/>
                </a:cubicBezTo>
                <a:cubicBezTo>
                  <a:pt x="2613074" y="8268392"/>
                  <a:pt x="2613074" y="8153983"/>
                  <a:pt x="2628567" y="8039574"/>
                </a:cubicBezTo>
                <a:cubicBezTo>
                  <a:pt x="2613074" y="8055068"/>
                  <a:pt x="2613074" y="8077711"/>
                  <a:pt x="2590430" y="8077711"/>
                </a:cubicBezTo>
                <a:cubicBezTo>
                  <a:pt x="2620225" y="8001438"/>
                  <a:pt x="2620225" y="7932317"/>
                  <a:pt x="2628567" y="7856044"/>
                </a:cubicBezTo>
                <a:cubicBezTo>
                  <a:pt x="2635718" y="7786923"/>
                  <a:pt x="2644061" y="7726144"/>
                  <a:pt x="2651211" y="7657022"/>
                </a:cubicBezTo>
                <a:cubicBezTo>
                  <a:pt x="2666705" y="7534271"/>
                  <a:pt x="2673856" y="7404370"/>
                  <a:pt x="2696500" y="7281619"/>
                </a:cubicBezTo>
                <a:cubicBezTo>
                  <a:pt x="2720336" y="7120732"/>
                  <a:pt x="2742980" y="6961037"/>
                  <a:pt x="2773967" y="6793000"/>
                </a:cubicBezTo>
                <a:cubicBezTo>
                  <a:pt x="2812105" y="6540348"/>
                  <a:pt x="2850242" y="6279354"/>
                  <a:pt x="2895531" y="6027894"/>
                </a:cubicBezTo>
                <a:cubicBezTo>
                  <a:pt x="2933668" y="5790735"/>
                  <a:pt x="2972998" y="5560726"/>
                  <a:pt x="3011136" y="5331909"/>
                </a:cubicBezTo>
                <a:cubicBezTo>
                  <a:pt x="3033780" y="5178173"/>
                  <a:pt x="3049273" y="5032779"/>
                  <a:pt x="3071917" y="4880234"/>
                </a:cubicBezTo>
                <a:cubicBezTo>
                  <a:pt x="3102904" y="4703855"/>
                  <a:pt x="3125548" y="4528667"/>
                  <a:pt x="3156535" y="4345137"/>
                </a:cubicBezTo>
                <a:cubicBezTo>
                  <a:pt x="3194673" y="4175907"/>
                  <a:pt x="3217317" y="4007870"/>
                  <a:pt x="3239961" y="3832682"/>
                </a:cubicBezTo>
                <a:cubicBezTo>
                  <a:pt x="3278099" y="3625317"/>
                  <a:pt x="3317429" y="3419143"/>
                  <a:pt x="3355566" y="3212970"/>
                </a:cubicBezTo>
                <a:cubicBezTo>
                  <a:pt x="3400855" y="2929332"/>
                  <a:pt x="3454486" y="2654037"/>
                  <a:pt x="3508117" y="2371591"/>
                </a:cubicBezTo>
                <a:cubicBezTo>
                  <a:pt x="3515268" y="2333455"/>
                  <a:pt x="3523610" y="2294127"/>
                  <a:pt x="3530761" y="2248841"/>
                </a:cubicBezTo>
                <a:cubicBezTo>
                  <a:pt x="3530761" y="2226197"/>
                  <a:pt x="3515268" y="2210704"/>
                  <a:pt x="3492623" y="2217855"/>
                </a:cubicBezTo>
                <a:cubicBezTo>
                  <a:pt x="3469979" y="2226197"/>
                  <a:pt x="3447335" y="2226197"/>
                  <a:pt x="3423499" y="2226197"/>
                </a:cubicBezTo>
                <a:cubicBezTo>
                  <a:pt x="3347224" y="2226197"/>
                  <a:pt x="3270948" y="2210704"/>
                  <a:pt x="3194673" y="2217855"/>
                </a:cubicBezTo>
                <a:cubicBezTo>
                  <a:pt x="3102904" y="2233348"/>
                  <a:pt x="3002793" y="2217855"/>
                  <a:pt x="2911024" y="2248841"/>
                </a:cubicBezTo>
                <a:cubicBezTo>
                  <a:pt x="2880037" y="2264334"/>
                  <a:pt x="2841900" y="2264334"/>
                  <a:pt x="2803762" y="2255991"/>
                </a:cubicBezTo>
                <a:cubicBezTo>
                  <a:pt x="2758474" y="2248841"/>
                  <a:pt x="2704843" y="2264334"/>
                  <a:pt x="2658362" y="2264334"/>
                </a:cubicBezTo>
                <a:cubicBezTo>
                  <a:pt x="2574936" y="2271484"/>
                  <a:pt x="2490318" y="2279826"/>
                  <a:pt x="2414043" y="2294127"/>
                </a:cubicBezTo>
                <a:cubicBezTo>
                  <a:pt x="2353261" y="2309620"/>
                  <a:pt x="2291287" y="2325113"/>
                  <a:pt x="2230505" y="2325113"/>
                </a:cubicBezTo>
                <a:cubicBezTo>
                  <a:pt x="2207861" y="2325113"/>
                  <a:pt x="2176875" y="2325113"/>
                  <a:pt x="2154230" y="2347756"/>
                </a:cubicBezTo>
                <a:cubicBezTo>
                  <a:pt x="2138737" y="2356099"/>
                  <a:pt x="2131586" y="2356099"/>
                  <a:pt x="2116093" y="2356099"/>
                </a:cubicBezTo>
                <a:cubicBezTo>
                  <a:pt x="2039817" y="2347756"/>
                  <a:pt x="1970693" y="2363249"/>
                  <a:pt x="1901568" y="2378742"/>
                </a:cubicBezTo>
                <a:cubicBezTo>
                  <a:pt x="1825293" y="2385893"/>
                  <a:pt x="1756168" y="2394235"/>
                  <a:pt x="1687044" y="2401385"/>
                </a:cubicBezTo>
                <a:cubicBezTo>
                  <a:pt x="1664400" y="2401385"/>
                  <a:pt x="1648906" y="2401385"/>
                  <a:pt x="1633413" y="2409727"/>
                </a:cubicBezTo>
                <a:cubicBezTo>
                  <a:pt x="1617919" y="2409727"/>
                  <a:pt x="1610769" y="2409727"/>
                  <a:pt x="1610769" y="2416878"/>
                </a:cubicBezTo>
                <a:cubicBezTo>
                  <a:pt x="1617919" y="2447864"/>
                  <a:pt x="1603618" y="2447864"/>
                  <a:pt x="1588125" y="2463356"/>
                </a:cubicBezTo>
                <a:cubicBezTo>
                  <a:pt x="1511849" y="2531286"/>
                  <a:pt x="1420080" y="2531286"/>
                  <a:pt x="1319969" y="2539629"/>
                </a:cubicBezTo>
                <a:cubicBezTo>
                  <a:pt x="1250845" y="2539629"/>
                  <a:pt x="1190063" y="2539629"/>
                  <a:pt x="1120938" y="2546779"/>
                </a:cubicBezTo>
                <a:cubicBezTo>
                  <a:pt x="1091143" y="2555121"/>
                  <a:pt x="1060156" y="2555121"/>
                  <a:pt x="1037512" y="2555121"/>
                </a:cubicBezTo>
                <a:cubicBezTo>
                  <a:pt x="999375" y="2562272"/>
                  <a:pt x="961237" y="2570614"/>
                  <a:pt x="921907" y="2593258"/>
                </a:cubicBezTo>
                <a:cubicBezTo>
                  <a:pt x="869468" y="2623051"/>
                  <a:pt x="800344" y="2623051"/>
                  <a:pt x="731219" y="2631394"/>
                </a:cubicBezTo>
                <a:cubicBezTo>
                  <a:pt x="700232" y="2638544"/>
                  <a:pt x="670437" y="2638544"/>
                  <a:pt x="639450" y="2646886"/>
                </a:cubicBezTo>
                <a:cubicBezTo>
                  <a:pt x="554833" y="2662379"/>
                  <a:pt x="485708" y="2638544"/>
                  <a:pt x="417775" y="2584915"/>
                </a:cubicBezTo>
                <a:cubicBezTo>
                  <a:pt x="379638" y="2555121"/>
                  <a:pt x="340308" y="2531286"/>
                  <a:pt x="287869" y="2539629"/>
                </a:cubicBezTo>
                <a:cubicBezTo>
                  <a:pt x="264033" y="2539629"/>
                  <a:pt x="248539" y="2524136"/>
                  <a:pt x="225895" y="2516985"/>
                </a:cubicBezTo>
                <a:cubicBezTo>
                  <a:pt x="203251" y="2493150"/>
                  <a:pt x="180607" y="2470507"/>
                  <a:pt x="156771" y="2455014"/>
                </a:cubicBezTo>
                <a:cubicBezTo>
                  <a:pt x="156771" y="2447864"/>
                  <a:pt x="156771" y="2447864"/>
                  <a:pt x="149620" y="2439521"/>
                </a:cubicBezTo>
                <a:cubicBezTo>
                  <a:pt x="126976" y="2409727"/>
                  <a:pt x="134126" y="2286977"/>
                  <a:pt x="156771" y="2255991"/>
                </a:cubicBezTo>
                <a:cubicBezTo>
                  <a:pt x="203251" y="2179719"/>
                  <a:pt x="187757" y="2095104"/>
                  <a:pt x="118633" y="2049818"/>
                </a:cubicBezTo>
                <a:cubicBezTo>
                  <a:pt x="65002" y="2011681"/>
                  <a:pt x="57851" y="1980696"/>
                  <a:pt x="88838" y="1919917"/>
                </a:cubicBezTo>
                <a:cubicBezTo>
                  <a:pt x="111482" y="1881780"/>
                  <a:pt x="104332" y="1850795"/>
                  <a:pt x="88838" y="1812659"/>
                </a:cubicBezTo>
                <a:cubicBezTo>
                  <a:pt x="80495" y="1781673"/>
                  <a:pt x="65002" y="1751879"/>
                  <a:pt x="73344" y="1720894"/>
                </a:cubicBezTo>
                <a:cubicBezTo>
                  <a:pt x="73344" y="1713743"/>
                  <a:pt x="73344" y="1713743"/>
                  <a:pt x="73344" y="1705401"/>
                </a:cubicBezTo>
                <a:cubicBezTo>
                  <a:pt x="50700" y="1660114"/>
                  <a:pt x="42358" y="1606485"/>
                  <a:pt x="19714" y="1560007"/>
                </a:cubicBezTo>
                <a:cubicBezTo>
                  <a:pt x="-2931" y="1506378"/>
                  <a:pt x="-2931" y="1461091"/>
                  <a:pt x="4220" y="1407462"/>
                </a:cubicBezTo>
                <a:cubicBezTo>
                  <a:pt x="12563" y="1338340"/>
                  <a:pt x="19714" y="1269219"/>
                  <a:pt x="12563" y="1192946"/>
                </a:cubicBezTo>
                <a:cubicBezTo>
                  <a:pt x="4220" y="1154810"/>
                  <a:pt x="19714" y="1109524"/>
                  <a:pt x="26864" y="1063045"/>
                </a:cubicBezTo>
                <a:cubicBezTo>
                  <a:pt x="35207" y="1024909"/>
                  <a:pt x="50700" y="986773"/>
                  <a:pt x="57851" y="955787"/>
                </a:cubicBezTo>
                <a:cubicBezTo>
                  <a:pt x="73344" y="895008"/>
                  <a:pt x="80495" y="833037"/>
                  <a:pt x="65002" y="772257"/>
                </a:cubicBezTo>
                <a:cubicBezTo>
                  <a:pt x="65002" y="765107"/>
                  <a:pt x="65002" y="756764"/>
                  <a:pt x="65002" y="749614"/>
                </a:cubicBezTo>
                <a:cubicBezTo>
                  <a:pt x="80495" y="695985"/>
                  <a:pt x="73344" y="642356"/>
                  <a:pt x="73344" y="588727"/>
                </a:cubicBezTo>
                <a:cubicBezTo>
                  <a:pt x="73344" y="504112"/>
                  <a:pt x="80495" y="420689"/>
                  <a:pt x="118633" y="344417"/>
                </a:cubicBezTo>
                <a:cubicBezTo>
                  <a:pt x="134126" y="297939"/>
                  <a:pt x="142469" y="252652"/>
                  <a:pt x="156771" y="214516"/>
                </a:cubicBezTo>
                <a:cubicBezTo>
                  <a:pt x="172264" y="190681"/>
                  <a:pt x="165113" y="168038"/>
                  <a:pt x="156771" y="145394"/>
                </a:cubicBezTo>
                <a:cubicBezTo>
                  <a:pt x="156771" y="98916"/>
                  <a:pt x="142469" y="60780"/>
                  <a:pt x="156771" y="15493"/>
                </a:cubicBezTo>
                <a:cubicBezTo>
                  <a:pt x="172264" y="15493"/>
                  <a:pt x="172264" y="30986"/>
                  <a:pt x="187757" y="38136"/>
                </a:cubicBezTo>
                <a:cubicBezTo>
                  <a:pt x="196100" y="22644"/>
                  <a:pt x="203251" y="7151"/>
                  <a:pt x="225895" y="0"/>
                </a:cubicBezTo>
                <a:close/>
              </a:path>
            </a:pathLst>
          </a:custGeom>
          <a:effectLst/>
        </p:spPr>
        <p:txBody>
          <a:bodyPr wrap="square">
            <a:no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29891000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4_Meet the team 3">
    <p:spTree>
      <p:nvGrpSpPr>
        <p:cNvPr id="1" name=""/>
        <p:cNvGrpSpPr/>
        <p:nvPr/>
      </p:nvGrpSpPr>
      <p:grpSpPr>
        <a:xfrm>
          <a:off x="0" y="0"/>
          <a:ext cx="0" cy="0"/>
          <a:chOff x="0" y="0"/>
          <a:chExt cx="0" cy="0"/>
        </a:xfrm>
      </p:grpSpPr>
      <p:sp>
        <p:nvSpPr>
          <p:cNvPr id="22" name="Picture Placeholder 13"/>
          <p:cNvSpPr>
            <a:spLocks noGrp="1"/>
          </p:cNvSpPr>
          <p:nvPr>
            <p:ph type="pic" sz="quarter" idx="25"/>
          </p:nvPr>
        </p:nvSpPr>
        <p:spPr>
          <a:xfrm>
            <a:off x="914401" y="3884999"/>
            <a:ext cx="4646279" cy="2110551"/>
          </a:xfrm>
          <a:effectLst/>
        </p:spPr>
        <p:txBody>
          <a:bodyPr>
            <a:normAutofit/>
          </a:bodyPr>
          <a:lstStyle>
            <a:lvl1pPr marL="0" indent="0">
              <a:buNone/>
              <a:defRPr sz="1400">
                <a:ln>
                  <a:noFill/>
                </a:ln>
                <a:solidFill>
                  <a:schemeClr val="bg1">
                    <a:lumMod val="85000"/>
                  </a:schemeClr>
                </a:solidFill>
              </a:defRPr>
            </a:lvl1pPr>
          </a:lstStyle>
          <a:p>
            <a:endParaRPr lang="en-US" dirty="0"/>
          </a:p>
        </p:txBody>
      </p:sp>
      <p:sp>
        <p:nvSpPr>
          <p:cNvPr id="23" name="Picture Placeholder 13"/>
          <p:cNvSpPr>
            <a:spLocks noGrp="1"/>
          </p:cNvSpPr>
          <p:nvPr>
            <p:ph type="pic" sz="quarter" idx="26"/>
          </p:nvPr>
        </p:nvSpPr>
        <p:spPr>
          <a:xfrm>
            <a:off x="3611495" y="1985167"/>
            <a:ext cx="4794838" cy="1849295"/>
          </a:xfrm>
          <a:effectLst/>
        </p:spPr>
        <p:txBody>
          <a:bodyPr>
            <a:normAutofit/>
          </a:bodyPr>
          <a:lstStyle>
            <a:lvl1pPr marL="0" indent="0">
              <a:buNone/>
              <a:defRPr sz="1400">
                <a:ln>
                  <a:noFill/>
                </a:ln>
                <a:solidFill>
                  <a:schemeClr val="bg1">
                    <a:lumMod val="85000"/>
                  </a:schemeClr>
                </a:solidFill>
              </a:defRPr>
            </a:lvl1pPr>
          </a:lstStyle>
          <a:p>
            <a:endParaRPr lang="en-US" dirty="0"/>
          </a:p>
        </p:txBody>
      </p:sp>
      <p:sp>
        <p:nvSpPr>
          <p:cNvPr id="24" name="Picture Placeholder 13"/>
          <p:cNvSpPr>
            <a:spLocks noGrp="1"/>
          </p:cNvSpPr>
          <p:nvPr>
            <p:ph type="pic" sz="quarter" idx="27"/>
          </p:nvPr>
        </p:nvSpPr>
        <p:spPr>
          <a:xfrm>
            <a:off x="5609345" y="3884999"/>
            <a:ext cx="2796988" cy="2110551"/>
          </a:xfrm>
          <a:effectLst/>
        </p:spPr>
        <p:txBody>
          <a:bodyPr>
            <a:normAutofit/>
          </a:bodyPr>
          <a:lstStyle>
            <a:lvl1pPr marL="0" indent="0">
              <a:buNone/>
              <a:defRPr sz="1400">
                <a:ln>
                  <a:noFill/>
                </a:ln>
                <a:solidFill>
                  <a:schemeClr val="bg1">
                    <a:lumMod val="85000"/>
                  </a:schemeClr>
                </a:solidFill>
              </a:defRPr>
            </a:lvl1pPr>
          </a:lstStyle>
          <a:p>
            <a:endParaRPr lang="en-US" dirty="0"/>
          </a:p>
        </p:txBody>
      </p:sp>
      <p:sp>
        <p:nvSpPr>
          <p:cNvPr id="25" name="Picture Placeholder 13"/>
          <p:cNvSpPr>
            <a:spLocks noGrp="1"/>
          </p:cNvSpPr>
          <p:nvPr>
            <p:ph type="pic" sz="quarter" idx="28"/>
          </p:nvPr>
        </p:nvSpPr>
        <p:spPr>
          <a:xfrm>
            <a:off x="8454999" y="3884999"/>
            <a:ext cx="2822600" cy="2110551"/>
          </a:xfrm>
          <a:effectLst/>
        </p:spPr>
        <p:txBody>
          <a:bodyPr>
            <a:normAutofit/>
          </a:bodyPr>
          <a:lstStyle>
            <a:lvl1pPr marL="0" indent="0">
              <a:buNone/>
              <a:defRPr sz="1400">
                <a:ln>
                  <a:noFill/>
                </a:ln>
                <a:solidFill>
                  <a:schemeClr val="bg1">
                    <a:lumMod val="85000"/>
                  </a:schemeClr>
                </a:solidFill>
              </a:defRPr>
            </a:lvl1pPr>
          </a:lstStyle>
          <a:p>
            <a:endParaRPr lang="en-US" dirty="0"/>
          </a:p>
        </p:txBody>
      </p:sp>
      <p:sp>
        <p:nvSpPr>
          <p:cNvPr id="26" name="Picture Placeholder 13"/>
          <p:cNvSpPr>
            <a:spLocks noGrp="1"/>
          </p:cNvSpPr>
          <p:nvPr>
            <p:ph type="pic" sz="quarter" idx="29"/>
          </p:nvPr>
        </p:nvSpPr>
        <p:spPr>
          <a:xfrm>
            <a:off x="8454998" y="1985167"/>
            <a:ext cx="2822600" cy="1849295"/>
          </a:xfrm>
          <a:effectLst/>
        </p:spPr>
        <p:txBody>
          <a:bodyPr>
            <a:normAutofit/>
          </a:bodyPr>
          <a:lstStyle>
            <a:lvl1pPr marL="0" indent="0">
              <a:buNone/>
              <a:defRPr sz="1400">
                <a:ln>
                  <a:noFill/>
                </a:ln>
                <a:solidFill>
                  <a:schemeClr val="bg1">
                    <a:lumMod val="85000"/>
                  </a:schemeClr>
                </a:solidFill>
              </a:defRPr>
            </a:lvl1pPr>
          </a:lstStyle>
          <a:p>
            <a:endParaRPr lang="en-US" dirty="0"/>
          </a:p>
        </p:txBody>
      </p:sp>
      <p:sp>
        <p:nvSpPr>
          <p:cNvPr id="27" name="Picture Placeholder 13"/>
          <p:cNvSpPr>
            <a:spLocks noGrp="1"/>
          </p:cNvSpPr>
          <p:nvPr>
            <p:ph type="pic" sz="quarter" idx="30"/>
          </p:nvPr>
        </p:nvSpPr>
        <p:spPr>
          <a:xfrm>
            <a:off x="914400" y="1985167"/>
            <a:ext cx="2635624" cy="1849295"/>
          </a:xfrm>
          <a:effectLst/>
        </p:spPr>
        <p:txBody>
          <a:bodyPr>
            <a:normAutofit/>
          </a:bodyPr>
          <a:lstStyle>
            <a:lvl1pPr marL="0" indent="0">
              <a:buNone/>
              <a:defRPr sz="1400">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29607279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Portfolio 2 Images">
    <p:spTree>
      <p:nvGrpSpPr>
        <p:cNvPr id="1" name=""/>
        <p:cNvGrpSpPr/>
        <p:nvPr/>
      </p:nvGrpSpPr>
      <p:grpSpPr>
        <a:xfrm>
          <a:off x="0" y="0"/>
          <a:ext cx="0" cy="0"/>
          <a:chOff x="0" y="0"/>
          <a:chExt cx="0" cy="0"/>
        </a:xfrm>
      </p:grpSpPr>
      <p:sp>
        <p:nvSpPr>
          <p:cNvPr id="7" name="Picture Placeholder 13"/>
          <p:cNvSpPr>
            <a:spLocks noGrp="1"/>
          </p:cNvSpPr>
          <p:nvPr>
            <p:ph type="pic" sz="quarter" idx="24"/>
          </p:nvPr>
        </p:nvSpPr>
        <p:spPr>
          <a:xfrm>
            <a:off x="6250140" y="1665324"/>
            <a:ext cx="4560857" cy="3124967"/>
          </a:xfrm>
          <a:effectLst/>
        </p:spPr>
        <p:txBody>
          <a:bodyPr>
            <a:normAutofit/>
          </a:bodyPr>
          <a:lstStyle>
            <a:lvl1pPr marL="0" indent="0">
              <a:buNone/>
              <a:defRPr sz="1700">
                <a:ln>
                  <a:noFill/>
                </a:ln>
                <a:solidFill>
                  <a:schemeClr val="bg1">
                    <a:lumMod val="85000"/>
                  </a:schemeClr>
                </a:solidFill>
              </a:defRPr>
            </a:lvl1pPr>
          </a:lstStyle>
          <a:p>
            <a:endParaRPr lang="en-US" dirty="0"/>
          </a:p>
        </p:txBody>
      </p:sp>
      <p:sp>
        <p:nvSpPr>
          <p:cNvPr id="8" name="Picture Placeholder 13"/>
          <p:cNvSpPr>
            <a:spLocks noGrp="1"/>
          </p:cNvSpPr>
          <p:nvPr>
            <p:ph type="pic" sz="quarter" idx="25"/>
          </p:nvPr>
        </p:nvSpPr>
        <p:spPr>
          <a:xfrm>
            <a:off x="1422583" y="1665324"/>
            <a:ext cx="4560857" cy="3124967"/>
          </a:xfrm>
          <a:effectLst/>
        </p:spPr>
        <p:txBody>
          <a:bodyPr>
            <a:normAutofit/>
          </a:bodyPr>
          <a:lstStyle>
            <a:lvl1pPr marL="0" indent="0">
              <a:buNone/>
              <a:defRPr sz="1700">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9265871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am_of_3_Helium">
    <p:spTree>
      <p:nvGrpSpPr>
        <p:cNvPr id="1" name=""/>
        <p:cNvGrpSpPr/>
        <p:nvPr/>
      </p:nvGrpSpPr>
      <p:grpSpPr>
        <a:xfrm>
          <a:off x="0" y="0"/>
          <a:ext cx="0" cy="0"/>
          <a:chOff x="0" y="0"/>
          <a:chExt cx="0" cy="0"/>
        </a:xfrm>
      </p:grpSpPr>
      <p:sp>
        <p:nvSpPr>
          <p:cNvPr id="9" name="Picture Placeholder 3"/>
          <p:cNvSpPr>
            <a:spLocks noGrp="1"/>
          </p:cNvSpPr>
          <p:nvPr>
            <p:ph type="pic" sz="quarter" idx="10"/>
          </p:nvPr>
        </p:nvSpPr>
        <p:spPr>
          <a:xfrm>
            <a:off x="8061383" y="2007143"/>
            <a:ext cx="1866540" cy="2207708"/>
          </a:xfrm>
          <a:custGeom>
            <a:avLst/>
            <a:gdLst>
              <a:gd name="connsiteX0" fmla="*/ 0 w 6378575"/>
              <a:gd name="connsiteY0" fmla="*/ 2352675 h 4705350"/>
              <a:gd name="connsiteX1" fmla="*/ 1644708 w 6378575"/>
              <a:gd name="connsiteY1" fmla="*/ 1 h 4705350"/>
              <a:gd name="connsiteX2" fmla="*/ 4733867 w 6378575"/>
              <a:gd name="connsiteY2" fmla="*/ 1 h 4705350"/>
              <a:gd name="connsiteX3" fmla="*/ 6378575 w 6378575"/>
              <a:gd name="connsiteY3" fmla="*/ 2352675 h 4705350"/>
              <a:gd name="connsiteX4" fmla="*/ 4733867 w 6378575"/>
              <a:gd name="connsiteY4" fmla="*/ 4705349 h 4705350"/>
              <a:gd name="connsiteX5" fmla="*/ 1644708 w 6378575"/>
              <a:gd name="connsiteY5" fmla="*/ 4705349 h 4705350"/>
              <a:gd name="connsiteX6" fmla="*/ 0 w 6378575"/>
              <a:gd name="connsiteY6" fmla="*/ 2352675 h 4705350"/>
              <a:gd name="connsiteX0" fmla="*/ 0 w 6378575"/>
              <a:gd name="connsiteY0" fmla="*/ 3289376 h 5642050"/>
              <a:gd name="connsiteX1" fmla="*/ 1644708 w 6378575"/>
              <a:gd name="connsiteY1" fmla="*/ 936702 h 5642050"/>
              <a:gd name="connsiteX2" fmla="*/ 3551837 w 6378575"/>
              <a:gd name="connsiteY2" fmla="*/ 0 h 5642050"/>
              <a:gd name="connsiteX3" fmla="*/ 6378575 w 6378575"/>
              <a:gd name="connsiteY3" fmla="*/ 3289376 h 5642050"/>
              <a:gd name="connsiteX4" fmla="*/ 4733867 w 6378575"/>
              <a:gd name="connsiteY4" fmla="*/ 5642050 h 5642050"/>
              <a:gd name="connsiteX5" fmla="*/ 1644708 w 6378575"/>
              <a:gd name="connsiteY5" fmla="*/ 5642050 h 5642050"/>
              <a:gd name="connsiteX6" fmla="*/ 0 w 6378575"/>
              <a:gd name="connsiteY6" fmla="*/ 3289376 h 5642050"/>
              <a:gd name="connsiteX0" fmla="*/ 0 w 5374965"/>
              <a:gd name="connsiteY0" fmla="*/ 3289376 h 5642050"/>
              <a:gd name="connsiteX1" fmla="*/ 1644708 w 5374965"/>
              <a:gd name="connsiteY1" fmla="*/ 936702 h 5642050"/>
              <a:gd name="connsiteX2" fmla="*/ 3551837 w 5374965"/>
              <a:gd name="connsiteY2" fmla="*/ 0 h 5642050"/>
              <a:gd name="connsiteX3" fmla="*/ 5374965 w 5374965"/>
              <a:gd name="connsiteY3" fmla="*/ 925317 h 5642050"/>
              <a:gd name="connsiteX4" fmla="*/ 4733867 w 5374965"/>
              <a:gd name="connsiteY4" fmla="*/ 5642050 h 5642050"/>
              <a:gd name="connsiteX5" fmla="*/ 1644708 w 5374965"/>
              <a:gd name="connsiteY5" fmla="*/ 5642050 h 5642050"/>
              <a:gd name="connsiteX6" fmla="*/ 0 w 5374965"/>
              <a:gd name="connsiteY6" fmla="*/ 3289376 h 5642050"/>
              <a:gd name="connsiteX0" fmla="*/ 0 w 5402940"/>
              <a:gd name="connsiteY0" fmla="*/ 3289376 h 5642050"/>
              <a:gd name="connsiteX1" fmla="*/ 1644708 w 5402940"/>
              <a:gd name="connsiteY1" fmla="*/ 936702 h 5642050"/>
              <a:gd name="connsiteX2" fmla="*/ 3551837 w 5402940"/>
              <a:gd name="connsiteY2" fmla="*/ 0 h 5642050"/>
              <a:gd name="connsiteX3" fmla="*/ 5374965 w 5402940"/>
              <a:gd name="connsiteY3" fmla="*/ 925317 h 5642050"/>
              <a:gd name="connsiteX4" fmla="*/ 5402940 w 5402940"/>
              <a:gd name="connsiteY4" fmla="*/ 3389503 h 5642050"/>
              <a:gd name="connsiteX5" fmla="*/ 1644708 w 5402940"/>
              <a:gd name="connsiteY5" fmla="*/ 5642050 h 5642050"/>
              <a:gd name="connsiteX6" fmla="*/ 0 w 5402940"/>
              <a:gd name="connsiteY6" fmla="*/ 3289376 h 5642050"/>
              <a:gd name="connsiteX0" fmla="*/ 0 w 5402940"/>
              <a:gd name="connsiteY0" fmla="*/ 3289376 h 4415416"/>
              <a:gd name="connsiteX1" fmla="*/ 1644708 w 5402940"/>
              <a:gd name="connsiteY1" fmla="*/ 936702 h 4415416"/>
              <a:gd name="connsiteX2" fmla="*/ 3551837 w 5402940"/>
              <a:gd name="connsiteY2" fmla="*/ 0 h 4415416"/>
              <a:gd name="connsiteX3" fmla="*/ 5374965 w 5402940"/>
              <a:gd name="connsiteY3" fmla="*/ 925317 h 4415416"/>
              <a:gd name="connsiteX4" fmla="*/ 5402940 w 5402940"/>
              <a:gd name="connsiteY4" fmla="*/ 3389503 h 4415416"/>
              <a:gd name="connsiteX5" fmla="*/ 3473508 w 5402940"/>
              <a:gd name="connsiteY5" fmla="*/ 4415416 h 4415416"/>
              <a:gd name="connsiteX6" fmla="*/ 0 w 5402940"/>
              <a:gd name="connsiteY6" fmla="*/ 3289376 h 4415416"/>
              <a:gd name="connsiteX0" fmla="*/ 5673 w 3758232"/>
              <a:gd name="connsiteY0" fmla="*/ 3445493 h 4415416"/>
              <a:gd name="connsiteX1" fmla="*/ 0 w 3758232"/>
              <a:gd name="connsiteY1" fmla="*/ 936702 h 4415416"/>
              <a:gd name="connsiteX2" fmla="*/ 1907129 w 3758232"/>
              <a:gd name="connsiteY2" fmla="*/ 0 h 4415416"/>
              <a:gd name="connsiteX3" fmla="*/ 3730257 w 3758232"/>
              <a:gd name="connsiteY3" fmla="*/ 925317 h 4415416"/>
              <a:gd name="connsiteX4" fmla="*/ 3758232 w 3758232"/>
              <a:gd name="connsiteY4" fmla="*/ 3389503 h 4415416"/>
              <a:gd name="connsiteX5" fmla="*/ 1828800 w 3758232"/>
              <a:gd name="connsiteY5" fmla="*/ 4415416 h 4415416"/>
              <a:gd name="connsiteX6" fmla="*/ 5673 w 3758232"/>
              <a:gd name="connsiteY6" fmla="*/ 3445493 h 4415416"/>
              <a:gd name="connsiteX0" fmla="*/ 5673 w 3730257"/>
              <a:gd name="connsiteY0" fmla="*/ 3445493 h 4415416"/>
              <a:gd name="connsiteX1" fmla="*/ 0 w 3730257"/>
              <a:gd name="connsiteY1" fmla="*/ 936702 h 4415416"/>
              <a:gd name="connsiteX2" fmla="*/ 1907129 w 3730257"/>
              <a:gd name="connsiteY2" fmla="*/ 0 h 4415416"/>
              <a:gd name="connsiteX3" fmla="*/ 3730257 w 3730257"/>
              <a:gd name="connsiteY3" fmla="*/ 925317 h 4415416"/>
              <a:gd name="connsiteX4" fmla="*/ 3705981 w 3730257"/>
              <a:gd name="connsiteY4" fmla="*/ 3415629 h 4415416"/>
              <a:gd name="connsiteX5" fmla="*/ 1828800 w 3730257"/>
              <a:gd name="connsiteY5" fmla="*/ 4415416 h 4415416"/>
              <a:gd name="connsiteX6" fmla="*/ 5673 w 373025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30257 w 3732107"/>
              <a:gd name="connsiteY3" fmla="*/ 925317 h 4415416"/>
              <a:gd name="connsiteX4" fmla="*/ 3732107 w 3732107"/>
              <a:gd name="connsiteY4" fmla="*/ 3428691 h 4415416"/>
              <a:gd name="connsiteX5" fmla="*/ 1828800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28800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56721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94821 w 3732107"/>
              <a:gd name="connsiteY5" fmla="*/ 4415416 h 4415416"/>
              <a:gd name="connsiteX6" fmla="*/ 5673 w 3732107"/>
              <a:gd name="connsiteY6" fmla="*/ 3445493 h 4415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107" h="4415416">
                <a:moveTo>
                  <a:pt x="5673" y="3445493"/>
                </a:moveTo>
                <a:lnTo>
                  <a:pt x="0" y="936702"/>
                </a:lnTo>
                <a:lnTo>
                  <a:pt x="1907129" y="0"/>
                </a:lnTo>
                <a:lnTo>
                  <a:pt x="3717194" y="925317"/>
                </a:lnTo>
                <a:cubicBezTo>
                  <a:pt x="3717811" y="1759775"/>
                  <a:pt x="3731490" y="2594233"/>
                  <a:pt x="3732107" y="3428691"/>
                </a:cubicBezTo>
                <a:lnTo>
                  <a:pt x="1894821" y="4415416"/>
                </a:lnTo>
                <a:lnTo>
                  <a:pt x="5673" y="3445493"/>
                </a:lnTo>
                <a:close/>
              </a:path>
            </a:pathLst>
          </a:custGeom>
        </p:spPr>
        <p:txBody>
          <a:bodyPr>
            <a:normAutofit/>
          </a:bodyPr>
          <a:lstStyle>
            <a:lvl1pPr>
              <a:defRPr sz="1700"/>
            </a:lvl1pPr>
          </a:lstStyle>
          <a:p>
            <a:endParaRPr lang="en-US"/>
          </a:p>
        </p:txBody>
      </p:sp>
      <p:sp>
        <p:nvSpPr>
          <p:cNvPr id="13" name="Picture Placeholder 3"/>
          <p:cNvSpPr>
            <a:spLocks noGrp="1"/>
          </p:cNvSpPr>
          <p:nvPr>
            <p:ph type="pic" sz="quarter" idx="11"/>
          </p:nvPr>
        </p:nvSpPr>
        <p:spPr>
          <a:xfrm>
            <a:off x="2227776" y="2007143"/>
            <a:ext cx="1866540" cy="2207708"/>
          </a:xfrm>
          <a:custGeom>
            <a:avLst/>
            <a:gdLst>
              <a:gd name="connsiteX0" fmla="*/ 0 w 6378575"/>
              <a:gd name="connsiteY0" fmla="*/ 2352675 h 4705350"/>
              <a:gd name="connsiteX1" fmla="*/ 1644708 w 6378575"/>
              <a:gd name="connsiteY1" fmla="*/ 1 h 4705350"/>
              <a:gd name="connsiteX2" fmla="*/ 4733867 w 6378575"/>
              <a:gd name="connsiteY2" fmla="*/ 1 h 4705350"/>
              <a:gd name="connsiteX3" fmla="*/ 6378575 w 6378575"/>
              <a:gd name="connsiteY3" fmla="*/ 2352675 h 4705350"/>
              <a:gd name="connsiteX4" fmla="*/ 4733867 w 6378575"/>
              <a:gd name="connsiteY4" fmla="*/ 4705349 h 4705350"/>
              <a:gd name="connsiteX5" fmla="*/ 1644708 w 6378575"/>
              <a:gd name="connsiteY5" fmla="*/ 4705349 h 4705350"/>
              <a:gd name="connsiteX6" fmla="*/ 0 w 6378575"/>
              <a:gd name="connsiteY6" fmla="*/ 2352675 h 4705350"/>
              <a:gd name="connsiteX0" fmla="*/ 0 w 6378575"/>
              <a:gd name="connsiteY0" fmla="*/ 3289376 h 5642050"/>
              <a:gd name="connsiteX1" fmla="*/ 1644708 w 6378575"/>
              <a:gd name="connsiteY1" fmla="*/ 936702 h 5642050"/>
              <a:gd name="connsiteX2" fmla="*/ 3551837 w 6378575"/>
              <a:gd name="connsiteY2" fmla="*/ 0 h 5642050"/>
              <a:gd name="connsiteX3" fmla="*/ 6378575 w 6378575"/>
              <a:gd name="connsiteY3" fmla="*/ 3289376 h 5642050"/>
              <a:gd name="connsiteX4" fmla="*/ 4733867 w 6378575"/>
              <a:gd name="connsiteY4" fmla="*/ 5642050 h 5642050"/>
              <a:gd name="connsiteX5" fmla="*/ 1644708 w 6378575"/>
              <a:gd name="connsiteY5" fmla="*/ 5642050 h 5642050"/>
              <a:gd name="connsiteX6" fmla="*/ 0 w 6378575"/>
              <a:gd name="connsiteY6" fmla="*/ 3289376 h 5642050"/>
              <a:gd name="connsiteX0" fmla="*/ 0 w 5374965"/>
              <a:gd name="connsiteY0" fmla="*/ 3289376 h 5642050"/>
              <a:gd name="connsiteX1" fmla="*/ 1644708 w 5374965"/>
              <a:gd name="connsiteY1" fmla="*/ 936702 h 5642050"/>
              <a:gd name="connsiteX2" fmla="*/ 3551837 w 5374965"/>
              <a:gd name="connsiteY2" fmla="*/ 0 h 5642050"/>
              <a:gd name="connsiteX3" fmla="*/ 5374965 w 5374965"/>
              <a:gd name="connsiteY3" fmla="*/ 925317 h 5642050"/>
              <a:gd name="connsiteX4" fmla="*/ 4733867 w 5374965"/>
              <a:gd name="connsiteY4" fmla="*/ 5642050 h 5642050"/>
              <a:gd name="connsiteX5" fmla="*/ 1644708 w 5374965"/>
              <a:gd name="connsiteY5" fmla="*/ 5642050 h 5642050"/>
              <a:gd name="connsiteX6" fmla="*/ 0 w 5374965"/>
              <a:gd name="connsiteY6" fmla="*/ 3289376 h 5642050"/>
              <a:gd name="connsiteX0" fmla="*/ 0 w 5402940"/>
              <a:gd name="connsiteY0" fmla="*/ 3289376 h 5642050"/>
              <a:gd name="connsiteX1" fmla="*/ 1644708 w 5402940"/>
              <a:gd name="connsiteY1" fmla="*/ 936702 h 5642050"/>
              <a:gd name="connsiteX2" fmla="*/ 3551837 w 5402940"/>
              <a:gd name="connsiteY2" fmla="*/ 0 h 5642050"/>
              <a:gd name="connsiteX3" fmla="*/ 5374965 w 5402940"/>
              <a:gd name="connsiteY3" fmla="*/ 925317 h 5642050"/>
              <a:gd name="connsiteX4" fmla="*/ 5402940 w 5402940"/>
              <a:gd name="connsiteY4" fmla="*/ 3389503 h 5642050"/>
              <a:gd name="connsiteX5" fmla="*/ 1644708 w 5402940"/>
              <a:gd name="connsiteY5" fmla="*/ 5642050 h 5642050"/>
              <a:gd name="connsiteX6" fmla="*/ 0 w 5402940"/>
              <a:gd name="connsiteY6" fmla="*/ 3289376 h 5642050"/>
              <a:gd name="connsiteX0" fmla="*/ 0 w 5402940"/>
              <a:gd name="connsiteY0" fmla="*/ 3289376 h 4415416"/>
              <a:gd name="connsiteX1" fmla="*/ 1644708 w 5402940"/>
              <a:gd name="connsiteY1" fmla="*/ 936702 h 4415416"/>
              <a:gd name="connsiteX2" fmla="*/ 3551837 w 5402940"/>
              <a:gd name="connsiteY2" fmla="*/ 0 h 4415416"/>
              <a:gd name="connsiteX3" fmla="*/ 5374965 w 5402940"/>
              <a:gd name="connsiteY3" fmla="*/ 925317 h 4415416"/>
              <a:gd name="connsiteX4" fmla="*/ 5402940 w 5402940"/>
              <a:gd name="connsiteY4" fmla="*/ 3389503 h 4415416"/>
              <a:gd name="connsiteX5" fmla="*/ 3473508 w 5402940"/>
              <a:gd name="connsiteY5" fmla="*/ 4415416 h 4415416"/>
              <a:gd name="connsiteX6" fmla="*/ 0 w 5402940"/>
              <a:gd name="connsiteY6" fmla="*/ 3289376 h 4415416"/>
              <a:gd name="connsiteX0" fmla="*/ 5673 w 3758232"/>
              <a:gd name="connsiteY0" fmla="*/ 3445493 h 4415416"/>
              <a:gd name="connsiteX1" fmla="*/ 0 w 3758232"/>
              <a:gd name="connsiteY1" fmla="*/ 936702 h 4415416"/>
              <a:gd name="connsiteX2" fmla="*/ 1907129 w 3758232"/>
              <a:gd name="connsiteY2" fmla="*/ 0 h 4415416"/>
              <a:gd name="connsiteX3" fmla="*/ 3730257 w 3758232"/>
              <a:gd name="connsiteY3" fmla="*/ 925317 h 4415416"/>
              <a:gd name="connsiteX4" fmla="*/ 3758232 w 3758232"/>
              <a:gd name="connsiteY4" fmla="*/ 3389503 h 4415416"/>
              <a:gd name="connsiteX5" fmla="*/ 1828800 w 3758232"/>
              <a:gd name="connsiteY5" fmla="*/ 4415416 h 4415416"/>
              <a:gd name="connsiteX6" fmla="*/ 5673 w 3758232"/>
              <a:gd name="connsiteY6" fmla="*/ 3445493 h 4415416"/>
              <a:gd name="connsiteX0" fmla="*/ 5673 w 3730257"/>
              <a:gd name="connsiteY0" fmla="*/ 3445493 h 4415416"/>
              <a:gd name="connsiteX1" fmla="*/ 0 w 3730257"/>
              <a:gd name="connsiteY1" fmla="*/ 936702 h 4415416"/>
              <a:gd name="connsiteX2" fmla="*/ 1907129 w 3730257"/>
              <a:gd name="connsiteY2" fmla="*/ 0 h 4415416"/>
              <a:gd name="connsiteX3" fmla="*/ 3730257 w 3730257"/>
              <a:gd name="connsiteY3" fmla="*/ 925317 h 4415416"/>
              <a:gd name="connsiteX4" fmla="*/ 3705981 w 3730257"/>
              <a:gd name="connsiteY4" fmla="*/ 3415629 h 4415416"/>
              <a:gd name="connsiteX5" fmla="*/ 1828800 w 3730257"/>
              <a:gd name="connsiteY5" fmla="*/ 4415416 h 4415416"/>
              <a:gd name="connsiteX6" fmla="*/ 5673 w 373025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30257 w 3732107"/>
              <a:gd name="connsiteY3" fmla="*/ 925317 h 4415416"/>
              <a:gd name="connsiteX4" fmla="*/ 3732107 w 3732107"/>
              <a:gd name="connsiteY4" fmla="*/ 3428691 h 4415416"/>
              <a:gd name="connsiteX5" fmla="*/ 1828800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28800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56721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94821 w 3732107"/>
              <a:gd name="connsiteY5" fmla="*/ 4415416 h 4415416"/>
              <a:gd name="connsiteX6" fmla="*/ 5673 w 3732107"/>
              <a:gd name="connsiteY6" fmla="*/ 3445493 h 4415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107" h="4415416">
                <a:moveTo>
                  <a:pt x="5673" y="3445493"/>
                </a:moveTo>
                <a:lnTo>
                  <a:pt x="0" y="936702"/>
                </a:lnTo>
                <a:lnTo>
                  <a:pt x="1907129" y="0"/>
                </a:lnTo>
                <a:lnTo>
                  <a:pt x="3717194" y="925317"/>
                </a:lnTo>
                <a:cubicBezTo>
                  <a:pt x="3717811" y="1759775"/>
                  <a:pt x="3731490" y="2594233"/>
                  <a:pt x="3732107" y="3428691"/>
                </a:cubicBezTo>
                <a:lnTo>
                  <a:pt x="1894821" y="4415416"/>
                </a:lnTo>
                <a:lnTo>
                  <a:pt x="5673" y="3445493"/>
                </a:lnTo>
                <a:close/>
              </a:path>
            </a:pathLst>
          </a:custGeom>
        </p:spPr>
        <p:txBody>
          <a:bodyPr>
            <a:normAutofit/>
          </a:bodyPr>
          <a:lstStyle>
            <a:lvl1pPr>
              <a:defRPr sz="1700"/>
            </a:lvl1pPr>
          </a:lstStyle>
          <a:p>
            <a:endParaRPr lang="en-US"/>
          </a:p>
        </p:txBody>
      </p:sp>
      <p:sp>
        <p:nvSpPr>
          <p:cNvPr id="17" name="Picture Placeholder 3"/>
          <p:cNvSpPr>
            <a:spLocks noGrp="1"/>
          </p:cNvSpPr>
          <p:nvPr>
            <p:ph type="pic" sz="quarter" idx="12"/>
          </p:nvPr>
        </p:nvSpPr>
        <p:spPr>
          <a:xfrm>
            <a:off x="5149165" y="2007143"/>
            <a:ext cx="1866540" cy="2207708"/>
          </a:xfrm>
          <a:custGeom>
            <a:avLst/>
            <a:gdLst>
              <a:gd name="connsiteX0" fmla="*/ 0 w 6378575"/>
              <a:gd name="connsiteY0" fmla="*/ 2352675 h 4705350"/>
              <a:gd name="connsiteX1" fmla="*/ 1644708 w 6378575"/>
              <a:gd name="connsiteY1" fmla="*/ 1 h 4705350"/>
              <a:gd name="connsiteX2" fmla="*/ 4733867 w 6378575"/>
              <a:gd name="connsiteY2" fmla="*/ 1 h 4705350"/>
              <a:gd name="connsiteX3" fmla="*/ 6378575 w 6378575"/>
              <a:gd name="connsiteY3" fmla="*/ 2352675 h 4705350"/>
              <a:gd name="connsiteX4" fmla="*/ 4733867 w 6378575"/>
              <a:gd name="connsiteY4" fmla="*/ 4705349 h 4705350"/>
              <a:gd name="connsiteX5" fmla="*/ 1644708 w 6378575"/>
              <a:gd name="connsiteY5" fmla="*/ 4705349 h 4705350"/>
              <a:gd name="connsiteX6" fmla="*/ 0 w 6378575"/>
              <a:gd name="connsiteY6" fmla="*/ 2352675 h 4705350"/>
              <a:gd name="connsiteX0" fmla="*/ 0 w 6378575"/>
              <a:gd name="connsiteY0" fmla="*/ 3289376 h 5642050"/>
              <a:gd name="connsiteX1" fmla="*/ 1644708 w 6378575"/>
              <a:gd name="connsiteY1" fmla="*/ 936702 h 5642050"/>
              <a:gd name="connsiteX2" fmla="*/ 3551837 w 6378575"/>
              <a:gd name="connsiteY2" fmla="*/ 0 h 5642050"/>
              <a:gd name="connsiteX3" fmla="*/ 6378575 w 6378575"/>
              <a:gd name="connsiteY3" fmla="*/ 3289376 h 5642050"/>
              <a:gd name="connsiteX4" fmla="*/ 4733867 w 6378575"/>
              <a:gd name="connsiteY4" fmla="*/ 5642050 h 5642050"/>
              <a:gd name="connsiteX5" fmla="*/ 1644708 w 6378575"/>
              <a:gd name="connsiteY5" fmla="*/ 5642050 h 5642050"/>
              <a:gd name="connsiteX6" fmla="*/ 0 w 6378575"/>
              <a:gd name="connsiteY6" fmla="*/ 3289376 h 5642050"/>
              <a:gd name="connsiteX0" fmla="*/ 0 w 5374965"/>
              <a:gd name="connsiteY0" fmla="*/ 3289376 h 5642050"/>
              <a:gd name="connsiteX1" fmla="*/ 1644708 w 5374965"/>
              <a:gd name="connsiteY1" fmla="*/ 936702 h 5642050"/>
              <a:gd name="connsiteX2" fmla="*/ 3551837 w 5374965"/>
              <a:gd name="connsiteY2" fmla="*/ 0 h 5642050"/>
              <a:gd name="connsiteX3" fmla="*/ 5374965 w 5374965"/>
              <a:gd name="connsiteY3" fmla="*/ 925317 h 5642050"/>
              <a:gd name="connsiteX4" fmla="*/ 4733867 w 5374965"/>
              <a:gd name="connsiteY4" fmla="*/ 5642050 h 5642050"/>
              <a:gd name="connsiteX5" fmla="*/ 1644708 w 5374965"/>
              <a:gd name="connsiteY5" fmla="*/ 5642050 h 5642050"/>
              <a:gd name="connsiteX6" fmla="*/ 0 w 5374965"/>
              <a:gd name="connsiteY6" fmla="*/ 3289376 h 5642050"/>
              <a:gd name="connsiteX0" fmla="*/ 0 w 5402940"/>
              <a:gd name="connsiteY0" fmla="*/ 3289376 h 5642050"/>
              <a:gd name="connsiteX1" fmla="*/ 1644708 w 5402940"/>
              <a:gd name="connsiteY1" fmla="*/ 936702 h 5642050"/>
              <a:gd name="connsiteX2" fmla="*/ 3551837 w 5402940"/>
              <a:gd name="connsiteY2" fmla="*/ 0 h 5642050"/>
              <a:gd name="connsiteX3" fmla="*/ 5374965 w 5402940"/>
              <a:gd name="connsiteY3" fmla="*/ 925317 h 5642050"/>
              <a:gd name="connsiteX4" fmla="*/ 5402940 w 5402940"/>
              <a:gd name="connsiteY4" fmla="*/ 3389503 h 5642050"/>
              <a:gd name="connsiteX5" fmla="*/ 1644708 w 5402940"/>
              <a:gd name="connsiteY5" fmla="*/ 5642050 h 5642050"/>
              <a:gd name="connsiteX6" fmla="*/ 0 w 5402940"/>
              <a:gd name="connsiteY6" fmla="*/ 3289376 h 5642050"/>
              <a:gd name="connsiteX0" fmla="*/ 0 w 5402940"/>
              <a:gd name="connsiteY0" fmla="*/ 3289376 h 4415416"/>
              <a:gd name="connsiteX1" fmla="*/ 1644708 w 5402940"/>
              <a:gd name="connsiteY1" fmla="*/ 936702 h 4415416"/>
              <a:gd name="connsiteX2" fmla="*/ 3551837 w 5402940"/>
              <a:gd name="connsiteY2" fmla="*/ 0 h 4415416"/>
              <a:gd name="connsiteX3" fmla="*/ 5374965 w 5402940"/>
              <a:gd name="connsiteY3" fmla="*/ 925317 h 4415416"/>
              <a:gd name="connsiteX4" fmla="*/ 5402940 w 5402940"/>
              <a:gd name="connsiteY4" fmla="*/ 3389503 h 4415416"/>
              <a:gd name="connsiteX5" fmla="*/ 3473508 w 5402940"/>
              <a:gd name="connsiteY5" fmla="*/ 4415416 h 4415416"/>
              <a:gd name="connsiteX6" fmla="*/ 0 w 5402940"/>
              <a:gd name="connsiteY6" fmla="*/ 3289376 h 4415416"/>
              <a:gd name="connsiteX0" fmla="*/ 5673 w 3758232"/>
              <a:gd name="connsiteY0" fmla="*/ 3445493 h 4415416"/>
              <a:gd name="connsiteX1" fmla="*/ 0 w 3758232"/>
              <a:gd name="connsiteY1" fmla="*/ 936702 h 4415416"/>
              <a:gd name="connsiteX2" fmla="*/ 1907129 w 3758232"/>
              <a:gd name="connsiteY2" fmla="*/ 0 h 4415416"/>
              <a:gd name="connsiteX3" fmla="*/ 3730257 w 3758232"/>
              <a:gd name="connsiteY3" fmla="*/ 925317 h 4415416"/>
              <a:gd name="connsiteX4" fmla="*/ 3758232 w 3758232"/>
              <a:gd name="connsiteY4" fmla="*/ 3389503 h 4415416"/>
              <a:gd name="connsiteX5" fmla="*/ 1828800 w 3758232"/>
              <a:gd name="connsiteY5" fmla="*/ 4415416 h 4415416"/>
              <a:gd name="connsiteX6" fmla="*/ 5673 w 3758232"/>
              <a:gd name="connsiteY6" fmla="*/ 3445493 h 4415416"/>
              <a:gd name="connsiteX0" fmla="*/ 5673 w 3730257"/>
              <a:gd name="connsiteY0" fmla="*/ 3445493 h 4415416"/>
              <a:gd name="connsiteX1" fmla="*/ 0 w 3730257"/>
              <a:gd name="connsiteY1" fmla="*/ 936702 h 4415416"/>
              <a:gd name="connsiteX2" fmla="*/ 1907129 w 3730257"/>
              <a:gd name="connsiteY2" fmla="*/ 0 h 4415416"/>
              <a:gd name="connsiteX3" fmla="*/ 3730257 w 3730257"/>
              <a:gd name="connsiteY3" fmla="*/ 925317 h 4415416"/>
              <a:gd name="connsiteX4" fmla="*/ 3705981 w 3730257"/>
              <a:gd name="connsiteY4" fmla="*/ 3415629 h 4415416"/>
              <a:gd name="connsiteX5" fmla="*/ 1828800 w 3730257"/>
              <a:gd name="connsiteY5" fmla="*/ 4415416 h 4415416"/>
              <a:gd name="connsiteX6" fmla="*/ 5673 w 373025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30257 w 3732107"/>
              <a:gd name="connsiteY3" fmla="*/ 925317 h 4415416"/>
              <a:gd name="connsiteX4" fmla="*/ 3732107 w 3732107"/>
              <a:gd name="connsiteY4" fmla="*/ 3428691 h 4415416"/>
              <a:gd name="connsiteX5" fmla="*/ 1828800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28800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56721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94821 w 3732107"/>
              <a:gd name="connsiteY5" fmla="*/ 4415416 h 4415416"/>
              <a:gd name="connsiteX6" fmla="*/ 5673 w 3732107"/>
              <a:gd name="connsiteY6" fmla="*/ 3445493 h 4415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107" h="4415416">
                <a:moveTo>
                  <a:pt x="5673" y="3445493"/>
                </a:moveTo>
                <a:lnTo>
                  <a:pt x="0" y="936702"/>
                </a:lnTo>
                <a:lnTo>
                  <a:pt x="1907129" y="0"/>
                </a:lnTo>
                <a:lnTo>
                  <a:pt x="3717194" y="925317"/>
                </a:lnTo>
                <a:cubicBezTo>
                  <a:pt x="3717811" y="1759775"/>
                  <a:pt x="3731490" y="2594233"/>
                  <a:pt x="3732107" y="3428691"/>
                </a:cubicBezTo>
                <a:lnTo>
                  <a:pt x="1894821" y="4415416"/>
                </a:lnTo>
                <a:lnTo>
                  <a:pt x="5673" y="3445493"/>
                </a:lnTo>
                <a:close/>
              </a:path>
            </a:pathLst>
          </a:custGeom>
        </p:spPr>
        <p:txBody>
          <a:bodyPr>
            <a:normAutofit/>
          </a:bodyPr>
          <a:lstStyle>
            <a:lvl1pPr>
              <a:defRPr sz="1700"/>
            </a:lvl1pPr>
          </a:lstStyle>
          <a:p>
            <a:endParaRPr lang="en-US"/>
          </a:p>
        </p:txBody>
      </p:sp>
    </p:spTree>
    <p:extLst>
      <p:ext uri="{BB962C8B-B14F-4D97-AF65-F5344CB8AC3E}">
        <p14:creationId xmlns:p14="http://schemas.microsoft.com/office/powerpoint/2010/main" val="18649452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Welcome_message_helium">
    <p:spTree>
      <p:nvGrpSpPr>
        <p:cNvPr id="1" name=""/>
        <p:cNvGrpSpPr/>
        <p:nvPr/>
      </p:nvGrpSpPr>
      <p:grpSpPr>
        <a:xfrm>
          <a:off x="0" y="0"/>
          <a:ext cx="0" cy="0"/>
          <a:chOff x="0" y="0"/>
          <a:chExt cx="0" cy="0"/>
        </a:xfrm>
      </p:grpSpPr>
      <p:sp>
        <p:nvSpPr>
          <p:cNvPr id="17" name="Picture Placeholder 3"/>
          <p:cNvSpPr>
            <a:spLocks noGrp="1"/>
          </p:cNvSpPr>
          <p:nvPr>
            <p:ph type="pic" sz="quarter" idx="12"/>
          </p:nvPr>
        </p:nvSpPr>
        <p:spPr>
          <a:xfrm>
            <a:off x="5523665" y="1890024"/>
            <a:ext cx="1117541" cy="1321806"/>
          </a:xfrm>
          <a:custGeom>
            <a:avLst/>
            <a:gdLst>
              <a:gd name="connsiteX0" fmla="*/ 0 w 6378575"/>
              <a:gd name="connsiteY0" fmla="*/ 2352675 h 4705350"/>
              <a:gd name="connsiteX1" fmla="*/ 1644708 w 6378575"/>
              <a:gd name="connsiteY1" fmla="*/ 1 h 4705350"/>
              <a:gd name="connsiteX2" fmla="*/ 4733867 w 6378575"/>
              <a:gd name="connsiteY2" fmla="*/ 1 h 4705350"/>
              <a:gd name="connsiteX3" fmla="*/ 6378575 w 6378575"/>
              <a:gd name="connsiteY3" fmla="*/ 2352675 h 4705350"/>
              <a:gd name="connsiteX4" fmla="*/ 4733867 w 6378575"/>
              <a:gd name="connsiteY4" fmla="*/ 4705349 h 4705350"/>
              <a:gd name="connsiteX5" fmla="*/ 1644708 w 6378575"/>
              <a:gd name="connsiteY5" fmla="*/ 4705349 h 4705350"/>
              <a:gd name="connsiteX6" fmla="*/ 0 w 6378575"/>
              <a:gd name="connsiteY6" fmla="*/ 2352675 h 4705350"/>
              <a:gd name="connsiteX0" fmla="*/ 0 w 6378575"/>
              <a:gd name="connsiteY0" fmla="*/ 3289376 h 5642050"/>
              <a:gd name="connsiteX1" fmla="*/ 1644708 w 6378575"/>
              <a:gd name="connsiteY1" fmla="*/ 936702 h 5642050"/>
              <a:gd name="connsiteX2" fmla="*/ 3551837 w 6378575"/>
              <a:gd name="connsiteY2" fmla="*/ 0 h 5642050"/>
              <a:gd name="connsiteX3" fmla="*/ 6378575 w 6378575"/>
              <a:gd name="connsiteY3" fmla="*/ 3289376 h 5642050"/>
              <a:gd name="connsiteX4" fmla="*/ 4733867 w 6378575"/>
              <a:gd name="connsiteY4" fmla="*/ 5642050 h 5642050"/>
              <a:gd name="connsiteX5" fmla="*/ 1644708 w 6378575"/>
              <a:gd name="connsiteY5" fmla="*/ 5642050 h 5642050"/>
              <a:gd name="connsiteX6" fmla="*/ 0 w 6378575"/>
              <a:gd name="connsiteY6" fmla="*/ 3289376 h 5642050"/>
              <a:gd name="connsiteX0" fmla="*/ 0 w 5374965"/>
              <a:gd name="connsiteY0" fmla="*/ 3289376 h 5642050"/>
              <a:gd name="connsiteX1" fmla="*/ 1644708 w 5374965"/>
              <a:gd name="connsiteY1" fmla="*/ 936702 h 5642050"/>
              <a:gd name="connsiteX2" fmla="*/ 3551837 w 5374965"/>
              <a:gd name="connsiteY2" fmla="*/ 0 h 5642050"/>
              <a:gd name="connsiteX3" fmla="*/ 5374965 w 5374965"/>
              <a:gd name="connsiteY3" fmla="*/ 925317 h 5642050"/>
              <a:gd name="connsiteX4" fmla="*/ 4733867 w 5374965"/>
              <a:gd name="connsiteY4" fmla="*/ 5642050 h 5642050"/>
              <a:gd name="connsiteX5" fmla="*/ 1644708 w 5374965"/>
              <a:gd name="connsiteY5" fmla="*/ 5642050 h 5642050"/>
              <a:gd name="connsiteX6" fmla="*/ 0 w 5374965"/>
              <a:gd name="connsiteY6" fmla="*/ 3289376 h 5642050"/>
              <a:gd name="connsiteX0" fmla="*/ 0 w 5402940"/>
              <a:gd name="connsiteY0" fmla="*/ 3289376 h 5642050"/>
              <a:gd name="connsiteX1" fmla="*/ 1644708 w 5402940"/>
              <a:gd name="connsiteY1" fmla="*/ 936702 h 5642050"/>
              <a:gd name="connsiteX2" fmla="*/ 3551837 w 5402940"/>
              <a:gd name="connsiteY2" fmla="*/ 0 h 5642050"/>
              <a:gd name="connsiteX3" fmla="*/ 5374965 w 5402940"/>
              <a:gd name="connsiteY3" fmla="*/ 925317 h 5642050"/>
              <a:gd name="connsiteX4" fmla="*/ 5402940 w 5402940"/>
              <a:gd name="connsiteY4" fmla="*/ 3389503 h 5642050"/>
              <a:gd name="connsiteX5" fmla="*/ 1644708 w 5402940"/>
              <a:gd name="connsiteY5" fmla="*/ 5642050 h 5642050"/>
              <a:gd name="connsiteX6" fmla="*/ 0 w 5402940"/>
              <a:gd name="connsiteY6" fmla="*/ 3289376 h 5642050"/>
              <a:gd name="connsiteX0" fmla="*/ 0 w 5402940"/>
              <a:gd name="connsiteY0" fmla="*/ 3289376 h 4415416"/>
              <a:gd name="connsiteX1" fmla="*/ 1644708 w 5402940"/>
              <a:gd name="connsiteY1" fmla="*/ 936702 h 4415416"/>
              <a:gd name="connsiteX2" fmla="*/ 3551837 w 5402940"/>
              <a:gd name="connsiteY2" fmla="*/ 0 h 4415416"/>
              <a:gd name="connsiteX3" fmla="*/ 5374965 w 5402940"/>
              <a:gd name="connsiteY3" fmla="*/ 925317 h 4415416"/>
              <a:gd name="connsiteX4" fmla="*/ 5402940 w 5402940"/>
              <a:gd name="connsiteY4" fmla="*/ 3389503 h 4415416"/>
              <a:gd name="connsiteX5" fmla="*/ 3473508 w 5402940"/>
              <a:gd name="connsiteY5" fmla="*/ 4415416 h 4415416"/>
              <a:gd name="connsiteX6" fmla="*/ 0 w 5402940"/>
              <a:gd name="connsiteY6" fmla="*/ 3289376 h 4415416"/>
              <a:gd name="connsiteX0" fmla="*/ 5673 w 3758232"/>
              <a:gd name="connsiteY0" fmla="*/ 3445493 h 4415416"/>
              <a:gd name="connsiteX1" fmla="*/ 0 w 3758232"/>
              <a:gd name="connsiteY1" fmla="*/ 936702 h 4415416"/>
              <a:gd name="connsiteX2" fmla="*/ 1907129 w 3758232"/>
              <a:gd name="connsiteY2" fmla="*/ 0 h 4415416"/>
              <a:gd name="connsiteX3" fmla="*/ 3730257 w 3758232"/>
              <a:gd name="connsiteY3" fmla="*/ 925317 h 4415416"/>
              <a:gd name="connsiteX4" fmla="*/ 3758232 w 3758232"/>
              <a:gd name="connsiteY4" fmla="*/ 3389503 h 4415416"/>
              <a:gd name="connsiteX5" fmla="*/ 1828800 w 3758232"/>
              <a:gd name="connsiteY5" fmla="*/ 4415416 h 4415416"/>
              <a:gd name="connsiteX6" fmla="*/ 5673 w 3758232"/>
              <a:gd name="connsiteY6" fmla="*/ 3445493 h 4415416"/>
              <a:gd name="connsiteX0" fmla="*/ 5673 w 3730257"/>
              <a:gd name="connsiteY0" fmla="*/ 3445493 h 4415416"/>
              <a:gd name="connsiteX1" fmla="*/ 0 w 3730257"/>
              <a:gd name="connsiteY1" fmla="*/ 936702 h 4415416"/>
              <a:gd name="connsiteX2" fmla="*/ 1907129 w 3730257"/>
              <a:gd name="connsiteY2" fmla="*/ 0 h 4415416"/>
              <a:gd name="connsiteX3" fmla="*/ 3730257 w 3730257"/>
              <a:gd name="connsiteY3" fmla="*/ 925317 h 4415416"/>
              <a:gd name="connsiteX4" fmla="*/ 3705981 w 3730257"/>
              <a:gd name="connsiteY4" fmla="*/ 3415629 h 4415416"/>
              <a:gd name="connsiteX5" fmla="*/ 1828800 w 3730257"/>
              <a:gd name="connsiteY5" fmla="*/ 4415416 h 4415416"/>
              <a:gd name="connsiteX6" fmla="*/ 5673 w 373025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30257 w 3732107"/>
              <a:gd name="connsiteY3" fmla="*/ 925317 h 4415416"/>
              <a:gd name="connsiteX4" fmla="*/ 3732107 w 3732107"/>
              <a:gd name="connsiteY4" fmla="*/ 3428691 h 4415416"/>
              <a:gd name="connsiteX5" fmla="*/ 1828800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28800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56721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94821 w 3732107"/>
              <a:gd name="connsiteY5" fmla="*/ 4415416 h 4415416"/>
              <a:gd name="connsiteX6" fmla="*/ 5673 w 3732107"/>
              <a:gd name="connsiteY6" fmla="*/ 3445493 h 4415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107" h="4415416">
                <a:moveTo>
                  <a:pt x="5673" y="3445493"/>
                </a:moveTo>
                <a:lnTo>
                  <a:pt x="0" y="936702"/>
                </a:lnTo>
                <a:lnTo>
                  <a:pt x="1907129" y="0"/>
                </a:lnTo>
                <a:lnTo>
                  <a:pt x="3717194" y="925317"/>
                </a:lnTo>
                <a:cubicBezTo>
                  <a:pt x="3717811" y="1759775"/>
                  <a:pt x="3731490" y="2594233"/>
                  <a:pt x="3732107" y="3428691"/>
                </a:cubicBezTo>
                <a:lnTo>
                  <a:pt x="1894821" y="4415416"/>
                </a:lnTo>
                <a:lnTo>
                  <a:pt x="5673" y="3445493"/>
                </a:lnTo>
                <a:close/>
              </a:path>
            </a:pathLst>
          </a:custGeom>
        </p:spPr>
        <p:txBody>
          <a:bodyPr>
            <a:normAutofit/>
          </a:bodyPr>
          <a:lstStyle>
            <a:lvl1pPr>
              <a:defRPr sz="1700"/>
            </a:lvl1pPr>
          </a:lstStyle>
          <a:p>
            <a:endParaRPr lang="en-US"/>
          </a:p>
        </p:txBody>
      </p:sp>
    </p:spTree>
    <p:extLst>
      <p:ext uri="{BB962C8B-B14F-4D97-AF65-F5344CB8AC3E}">
        <p14:creationId xmlns:p14="http://schemas.microsoft.com/office/powerpoint/2010/main" val="42056863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Welcome_message_helium">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9367481" y="1972853"/>
            <a:ext cx="1467994" cy="1467577"/>
          </a:xfrm>
          <a:prstGeom prst="ellipse">
            <a:avLst/>
          </a:prstGeom>
        </p:spPr>
        <p:txBody>
          <a:bodyPr>
            <a:normAutofit/>
          </a:bodyPr>
          <a:lstStyle>
            <a:lvl1pPr>
              <a:defRPr sz="1150">
                <a:latin typeface="Montserrat Hairline" charset="0"/>
                <a:ea typeface="Montserrat Hairline" charset="0"/>
                <a:cs typeface="Montserrat Hairline" charset="0"/>
              </a:defRPr>
            </a:lvl1pPr>
          </a:lstStyle>
          <a:p>
            <a:endParaRPr lang="en-US"/>
          </a:p>
        </p:txBody>
      </p:sp>
      <p:sp>
        <p:nvSpPr>
          <p:cNvPr id="15" name="Picture Placeholder 3"/>
          <p:cNvSpPr>
            <a:spLocks noGrp="1"/>
          </p:cNvSpPr>
          <p:nvPr>
            <p:ph type="pic" sz="quarter" idx="12"/>
          </p:nvPr>
        </p:nvSpPr>
        <p:spPr>
          <a:xfrm>
            <a:off x="6703597" y="1972853"/>
            <a:ext cx="1467994" cy="1467577"/>
          </a:xfrm>
          <a:prstGeom prst="ellipse">
            <a:avLst/>
          </a:prstGeom>
        </p:spPr>
        <p:txBody>
          <a:bodyPr>
            <a:normAutofit/>
          </a:bodyPr>
          <a:lstStyle>
            <a:lvl1pPr>
              <a:defRPr sz="1150">
                <a:latin typeface="Montserrat Hairline" charset="0"/>
                <a:ea typeface="Montserrat Hairline" charset="0"/>
                <a:cs typeface="Montserrat Hairline" charset="0"/>
              </a:defRPr>
            </a:lvl1pPr>
          </a:lstStyle>
          <a:p>
            <a:endParaRPr lang="en-US"/>
          </a:p>
        </p:txBody>
      </p:sp>
      <p:sp>
        <p:nvSpPr>
          <p:cNvPr id="25" name="Picture Placeholder 3"/>
          <p:cNvSpPr>
            <a:spLocks noGrp="1"/>
          </p:cNvSpPr>
          <p:nvPr>
            <p:ph type="pic" sz="quarter" idx="13"/>
          </p:nvPr>
        </p:nvSpPr>
        <p:spPr>
          <a:xfrm>
            <a:off x="4005414" y="1972853"/>
            <a:ext cx="1467994" cy="1467577"/>
          </a:xfrm>
          <a:prstGeom prst="ellipse">
            <a:avLst/>
          </a:prstGeom>
        </p:spPr>
        <p:txBody>
          <a:bodyPr>
            <a:normAutofit/>
          </a:bodyPr>
          <a:lstStyle>
            <a:lvl1pPr>
              <a:defRPr sz="1150">
                <a:latin typeface="Montserrat Hairline" charset="0"/>
                <a:ea typeface="Montserrat Hairline" charset="0"/>
                <a:cs typeface="Montserrat Hairline" charset="0"/>
              </a:defRPr>
            </a:lvl1pPr>
          </a:lstStyle>
          <a:p>
            <a:endParaRPr lang="en-US"/>
          </a:p>
        </p:txBody>
      </p:sp>
      <p:sp>
        <p:nvSpPr>
          <p:cNvPr id="34" name="Picture Placeholder 3"/>
          <p:cNvSpPr>
            <a:spLocks noGrp="1"/>
          </p:cNvSpPr>
          <p:nvPr>
            <p:ph type="pic" sz="quarter" idx="14"/>
          </p:nvPr>
        </p:nvSpPr>
        <p:spPr>
          <a:xfrm>
            <a:off x="1341531" y="1972853"/>
            <a:ext cx="1467994" cy="1467577"/>
          </a:xfrm>
          <a:prstGeom prst="ellipse">
            <a:avLst/>
          </a:prstGeom>
        </p:spPr>
        <p:txBody>
          <a:bodyPr>
            <a:normAutofit/>
          </a:bodyPr>
          <a:lstStyle>
            <a:lvl1pPr>
              <a:defRPr sz="1150">
                <a:latin typeface="Montserrat Hairline" charset="0"/>
                <a:ea typeface="Montserrat Hairline" charset="0"/>
                <a:cs typeface="Montserrat Hairline" charset="0"/>
              </a:defRPr>
            </a:lvl1pPr>
          </a:lstStyle>
          <a:p>
            <a:endParaRPr lang="en-US"/>
          </a:p>
        </p:txBody>
      </p:sp>
    </p:spTree>
    <p:extLst>
      <p:ext uri="{BB962C8B-B14F-4D97-AF65-F5344CB8AC3E}">
        <p14:creationId xmlns:p14="http://schemas.microsoft.com/office/powerpoint/2010/main" val="13293718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eam_of_3_Helium">
    <p:spTree>
      <p:nvGrpSpPr>
        <p:cNvPr id="1" name=""/>
        <p:cNvGrpSpPr/>
        <p:nvPr/>
      </p:nvGrpSpPr>
      <p:grpSpPr>
        <a:xfrm>
          <a:off x="0" y="0"/>
          <a:ext cx="0" cy="0"/>
          <a:chOff x="0" y="0"/>
          <a:chExt cx="0" cy="0"/>
        </a:xfrm>
      </p:grpSpPr>
      <p:sp>
        <p:nvSpPr>
          <p:cNvPr id="9" name="Picture Placeholder 3"/>
          <p:cNvSpPr>
            <a:spLocks noGrp="1"/>
          </p:cNvSpPr>
          <p:nvPr>
            <p:ph type="pic" sz="quarter" idx="10"/>
          </p:nvPr>
        </p:nvSpPr>
        <p:spPr>
          <a:xfrm>
            <a:off x="9106899" y="2007143"/>
            <a:ext cx="1866540" cy="2207708"/>
          </a:xfrm>
          <a:custGeom>
            <a:avLst/>
            <a:gdLst>
              <a:gd name="connsiteX0" fmla="*/ 0 w 6378575"/>
              <a:gd name="connsiteY0" fmla="*/ 2352675 h 4705350"/>
              <a:gd name="connsiteX1" fmla="*/ 1644708 w 6378575"/>
              <a:gd name="connsiteY1" fmla="*/ 1 h 4705350"/>
              <a:gd name="connsiteX2" fmla="*/ 4733867 w 6378575"/>
              <a:gd name="connsiteY2" fmla="*/ 1 h 4705350"/>
              <a:gd name="connsiteX3" fmla="*/ 6378575 w 6378575"/>
              <a:gd name="connsiteY3" fmla="*/ 2352675 h 4705350"/>
              <a:gd name="connsiteX4" fmla="*/ 4733867 w 6378575"/>
              <a:gd name="connsiteY4" fmla="*/ 4705349 h 4705350"/>
              <a:gd name="connsiteX5" fmla="*/ 1644708 w 6378575"/>
              <a:gd name="connsiteY5" fmla="*/ 4705349 h 4705350"/>
              <a:gd name="connsiteX6" fmla="*/ 0 w 6378575"/>
              <a:gd name="connsiteY6" fmla="*/ 2352675 h 4705350"/>
              <a:gd name="connsiteX0" fmla="*/ 0 w 6378575"/>
              <a:gd name="connsiteY0" fmla="*/ 3289376 h 5642050"/>
              <a:gd name="connsiteX1" fmla="*/ 1644708 w 6378575"/>
              <a:gd name="connsiteY1" fmla="*/ 936702 h 5642050"/>
              <a:gd name="connsiteX2" fmla="*/ 3551837 w 6378575"/>
              <a:gd name="connsiteY2" fmla="*/ 0 h 5642050"/>
              <a:gd name="connsiteX3" fmla="*/ 6378575 w 6378575"/>
              <a:gd name="connsiteY3" fmla="*/ 3289376 h 5642050"/>
              <a:gd name="connsiteX4" fmla="*/ 4733867 w 6378575"/>
              <a:gd name="connsiteY4" fmla="*/ 5642050 h 5642050"/>
              <a:gd name="connsiteX5" fmla="*/ 1644708 w 6378575"/>
              <a:gd name="connsiteY5" fmla="*/ 5642050 h 5642050"/>
              <a:gd name="connsiteX6" fmla="*/ 0 w 6378575"/>
              <a:gd name="connsiteY6" fmla="*/ 3289376 h 5642050"/>
              <a:gd name="connsiteX0" fmla="*/ 0 w 5374965"/>
              <a:gd name="connsiteY0" fmla="*/ 3289376 h 5642050"/>
              <a:gd name="connsiteX1" fmla="*/ 1644708 w 5374965"/>
              <a:gd name="connsiteY1" fmla="*/ 936702 h 5642050"/>
              <a:gd name="connsiteX2" fmla="*/ 3551837 w 5374965"/>
              <a:gd name="connsiteY2" fmla="*/ 0 h 5642050"/>
              <a:gd name="connsiteX3" fmla="*/ 5374965 w 5374965"/>
              <a:gd name="connsiteY3" fmla="*/ 925317 h 5642050"/>
              <a:gd name="connsiteX4" fmla="*/ 4733867 w 5374965"/>
              <a:gd name="connsiteY4" fmla="*/ 5642050 h 5642050"/>
              <a:gd name="connsiteX5" fmla="*/ 1644708 w 5374965"/>
              <a:gd name="connsiteY5" fmla="*/ 5642050 h 5642050"/>
              <a:gd name="connsiteX6" fmla="*/ 0 w 5374965"/>
              <a:gd name="connsiteY6" fmla="*/ 3289376 h 5642050"/>
              <a:gd name="connsiteX0" fmla="*/ 0 w 5402940"/>
              <a:gd name="connsiteY0" fmla="*/ 3289376 h 5642050"/>
              <a:gd name="connsiteX1" fmla="*/ 1644708 w 5402940"/>
              <a:gd name="connsiteY1" fmla="*/ 936702 h 5642050"/>
              <a:gd name="connsiteX2" fmla="*/ 3551837 w 5402940"/>
              <a:gd name="connsiteY2" fmla="*/ 0 h 5642050"/>
              <a:gd name="connsiteX3" fmla="*/ 5374965 w 5402940"/>
              <a:gd name="connsiteY3" fmla="*/ 925317 h 5642050"/>
              <a:gd name="connsiteX4" fmla="*/ 5402940 w 5402940"/>
              <a:gd name="connsiteY4" fmla="*/ 3389503 h 5642050"/>
              <a:gd name="connsiteX5" fmla="*/ 1644708 w 5402940"/>
              <a:gd name="connsiteY5" fmla="*/ 5642050 h 5642050"/>
              <a:gd name="connsiteX6" fmla="*/ 0 w 5402940"/>
              <a:gd name="connsiteY6" fmla="*/ 3289376 h 5642050"/>
              <a:gd name="connsiteX0" fmla="*/ 0 w 5402940"/>
              <a:gd name="connsiteY0" fmla="*/ 3289376 h 4415416"/>
              <a:gd name="connsiteX1" fmla="*/ 1644708 w 5402940"/>
              <a:gd name="connsiteY1" fmla="*/ 936702 h 4415416"/>
              <a:gd name="connsiteX2" fmla="*/ 3551837 w 5402940"/>
              <a:gd name="connsiteY2" fmla="*/ 0 h 4415416"/>
              <a:gd name="connsiteX3" fmla="*/ 5374965 w 5402940"/>
              <a:gd name="connsiteY3" fmla="*/ 925317 h 4415416"/>
              <a:gd name="connsiteX4" fmla="*/ 5402940 w 5402940"/>
              <a:gd name="connsiteY4" fmla="*/ 3389503 h 4415416"/>
              <a:gd name="connsiteX5" fmla="*/ 3473508 w 5402940"/>
              <a:gd name="connsiteY5" fmla="*/ 4415416 h 4415416"/>
              <a:gd name="connsiteX6" fmla="*/ 0 w 5402940"/>
              <a:gd name="connsiteY6" fmla="*/ 3289376 h 4415416"/>
              <a:gd name="connsiteX0" fmla="*/ 5673 w 3758232"/>
              <a:gd name="connsiteY0" fmla="*/ 3445493 h 4415416"/>
              <a:gd name="connsiteX1" fmla="*/ 0 w 3758232"/>
              <a:gd name="connsiteY1" fmla="*/ 936702 h 4415416"/>
              <a:gd name="connsiteX2" fmla="*/ 1907129 w 3758232"/>
              <a:gd name="connsiteY2" fmla="*/ 0 h 4415416"/>
              <a:gd name="connsiteX3" fmla="*/ 3730257 w 3758232"/>
              <a:gd name="connsiteY3" fmla="*/ 925317 h 4415416"/>
              <a:gd name="connsiteX4" fmla="*/ 3758232 w 3758232"/>
              <a:gd name="connsiteY4" fmla="*/ 3389503 h 4415416"/>
              <a:gd name="connsiteX5" fmla="*/ 1828800 w 3758232"/>
              <a:gd name="connsiteY5" fmla="*/ 4415416 h 4415416"/>
              <a:gd name="connsiteX6" fmla="*/ 5673 w 3758232"/>
              <a:gd name="connsiteY6" fmla="*/ 3445493 h 4415416"/>
              <a:gd name="connsiteX0" fmla="*/ 5673 w 3730257"/>
              <a:gd name="connsiteY0" fmla="*/ 3445493 h 4415416"/>
              <a:gd name="connsiteX1" fmla="*/ 0 w 3730257"/>
              <a:gd name="connsiteY1" fmla="*/ 936702 h 4415416"/>
              <a:gd name="connsiteX2" fmla="*/ 1907129 w 3730257"/>
              <a:gd name="connsiteY2" fmla="*/ 0 h 4415416"/>
              <a:gd name="connsiteX3" fmla="*/ 3730257 w 3730257"/>
              <a:gd name="connsiteY3" fmla="*/ 925317 h 4415416"/>
              <a:gd name="connsiteX4" fmla="*/ 3705981 w 3730257"/>
              <a:gd name="connsiteY4" fmla="*/ 3415629 h 4415416"/>
              <a:gd name="connsiteX5" fmla="*/ 1828800 w 3730257"/>
              <a:gd name="connsiteY5" fmla="*/ 4415416 h 4415416"/>
              <a:gd name="connsiteX6" fmla="*/ 5673 w 373025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30257 w 3732107"/>
              <a:gd name="connsiteY3" fmla="*/ 925317 h 4415416"/>
              <a:gd name="connsiteX4" fmla="*/ 3732107 w 3732107"/>
              <a:gd name="connsiteY4" fmla="*/ 3428691 h 4415416"/>
              <a:gd name="connsiteX5" fmla="*/ 1828800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28800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56721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94821 w 3732107"/>
              <a:gd name="connsiteY5" fmla="*/ 4415416 h 4415416"/>
              <a:gd name="connsiteX6" fmla="*/ 5673 w 3732107"/>
              <a:gd name="connsiteY6" fmla="*/ 3445493 h 4415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107" h="4415416">
                <a:moveTo>
                  <a:pt x="5673" y="3445493"/>
                </a:moveTo>
                <a:lnTo>
                  <a:pt x="0" y="936702"/>
                </a:lnTo>
                <a:lnTo>
                  <a:pt x="1907129" y="0"/>
                </a:lnTo>
                <a:lnTo>
                  <a:pt x="3717194" y="925317"/>
                </a:lnTo>
                <a:cubicBezTo>
                  <a:pt x="3717811" y="1759775"/>
                  <a:pt x="3731490" y="2594233"/>
                  <a:pt x="3732107" y="3428691"/>
                </a:cubicBezTo>
                <a:lnTo>
                  <a:pt x="1894821" y="4415416"/>
                </a:lnTo>
                <a:lnTo>
                  <a:pt x="5673" y="3445493"/>
                </a:lnTo>
                <a:close/>
              </a:path>
            </a:pathLst>
          </a:custGeom>
        </p:spPr>
        <p:txBody>
          <a:bodyPr/>
          <a:lstStyle/>
          <a:p>
            <a:endParaRPr lang="en-US"/>
          </a:p>
        </p:txBody>
      </p:sp>
      <p:sp>
        <p:nvSpPr>
          <p:cNvPr id="13" name="Picture Placeholder 3"/>
          <p:cNvSpPr>
            <a:spLocks noGrp="1"/>
          </p:cNvSpPr>
          <p:nvPr>
            <p:ph type="pic" sz="quarter" idx="11"/>
          </p:nvPr>
        </p:nvSpPr>
        <p:spPr>
          <a:xfrm>
            <a:off x="1212751" y="2007143"/>
            <a:ext cx="1866540" cy="2207708"/>
          </a:xfrm>
          <a:custGeom>
            <a:avLst/>
            <a:gdLst>
              <a:gd name="connsiteX0" fmla="*/ 0 w 6378575"/>
              <a:gd name="connsiteY0" fmla="*/ 2352675 h 4705350"/>
              <a:gd name="connsiteX1" fmla="*/ 1644708 w 6378575"/>
              <a:gd name="connsiteY1" fmla="*/ 1 h 4705350"/>
              <a:gd name="connsiteX2" fmla="*/ 4733867 w 6378575"/>
              <a:gd name="connsiteY2" fmla="*/ 1 h 4705350"/>
              <a:gd name="connsiteX3" fmla="*/ 6378575 w 6378575"/>
              <a:gd name="connsiteY3" fmla="*/ 2352675 h 4705350"/>
              <a:gd name="connsiteX4" fmla="*/ 4733867 w 6378575"/>
              <a:gd name="connsiteY4" fmla="*/ 4705349 h 4705350"/>
              <a:gd name="connsiteX5" fmla="*/ 1644708 w 6378575"/>
              <a:gd name="connsiteY5" fmla="*/ 4705349 h 4705350"/>
              <a:gd name="connsiteX6" fmla="*/ 0 w 6378575"/>
              <a:gd name="connsiteY6" fmla="*/ 2352675 h 4705350"/>
              <a:gd name="connsiteX0" fmla="*/ 0 w 6378575"/>
              <a:gd name="connsiteY0" fmla="*/ 3289376 h 5642050"/>
              <a:gd name="connsiteX1" fmla="*/ 1644708 w 6378575"/>
              <a:gd name="connsiteY1" fmla="*/ 936702 h 5642050"/>
              <a:gd name="connsiteX2" fmla="*/ 3551837 w 6378575"/>
              <a:gd name="connsiteY2" fmla="*/ 0 h 5642050"/>
              <a:gd name="connsiteX3" fmla="*/ 6378575 w 6378575"/>
              <a:gd name="connsiteY3" fmla="*/ 3289376 h 5642050"/>
              <a:gd name="connsiteX4" fmla="*/ 4733867 w 6378575"/>
              <a:gd name="connsiteY4" fmla="*/ 5642050 h 5642050"/>
              <a:gd name="connsiteX5" fmla="*/ 1644708 w 6378575"/>
              <a:gd name="connsiteY5" fmla="*/ 5642050 h 5642050"/>
              <a:gd name="connsiteX6" fmla="*/ 0 w 6378575"/>
              <a:gd name="connsiteY6" fmla="*/ 3289376 h 5642050"/>
              <a:gd name="connsiteX0" fmla="*/ 0 w 5374965"/>
              <a:gd name="connsiteY0" fmla="*/ 3289376 h 5642050"/>
              <a:gd name="connsiteX1" fmla="*/ 1644708 w 5374965"/>
              <a:gd name="connsiteY1" fmla="*/ 936702 h 5642050"/>
              <a:gd name="connsiteX2" fmla="*/ 3551837 w 5374965"/>
              <a:gd name="connsiteY2" fmla="*/ 0 h 5642050"/>
              <a:gd name="connsiteX3" fmla="*/ 5374965 w 5374965"/>
              <a:gd name="connsiteY3" fmla="*/ 925317 h 5642050"/>
              <a:gd name="connsiteX4" fmla="*/ 4733867 w 5374965"/>
              <a:gd name="connsiteY4" fmla="*/ 5642050 h 5642050"/>
              <a:gd name="connsiteX5" fmla="*/ 1644708 w 5374965"/>
              <a:gd name="connsiteY5" fmla="*/ 5642050 h 5642050"/>
              <a:gd name="connsiteX6" fmla="*/ 0 w 5374965"/>
              <a:gd name="connsiteY6" fmla="*/ 3289376 h 5642050"/>
              <a:gd name="connsiteX0" fmla="*/ 0 w 5402940"/>
              <a:gd name="connsiteY0" fmla="*/ 3289376 h 5642050"/>
              <a:gd name="connsiteX1" fmla="*/ 1644708 w 5402940"/>
              <a:gd name="connsiteY1" fmla="*/ 936702 h 5642050"/>
              <a:gd name="connsiteX2" fmla="*/ 3551837 w 5402940"/>
              <a:gd name="connsiteY2" fmla="*/ 0 h 5642050"/>
              <a:gd name="connsiteX3" fmla="*/ 5374965 w 5402940"/>
              <a:gd name="connsiteY3" fmla="*/ 925317 h 5642050"/>
              <a:gd name="connsiteX4" fmla="*/ 5402940 w 5402940"/>
              <a:gd name="connsiteY4" fmla="*/ 3389503 h 5642050"/>
              <a:gd name="connsiteX5" fmla="*/ 1644708 w 5402940"/>
              <a:gd name="connsiteY5" fmla="*/ 5642050 h 5642050"/>
              <a:gd name="connsiteX6" fmla="*/ 0 w 5402940"/>
              <a:gd name="connsiteY6" fmla="*/ 3289376 h 5642050"/>
              <a:gd name="connsiteX0" fmla="*/ 0 w 5402940"/>
              <a:gd name="connsiteY0" fmla="*/ 3289376 h 4415416"/>
              <a:gd name="connsiteX1" fmla="*/ 1644708 w 5402940"/>
              <a:gd name="connsiteY1" fmla="*/ 936702 h 4415416"/>
              <a:gd name="connsiteX2" fmla="*/ 3551837 w 5402940"/>
              <a:gd name="connsiteY2" fmla="*/ 0 h 4415416"/>
              <a:gd name="connsiteX3" fmla="*/ 5374965 w 5402940"/>
              <a:gd name="connsiteY3" fmla="*/ 925317 h 4415416"/>
              <a:gd name="connsiteX4" fmla="*/ 5402940 w 5402940"/>
              <a:gd name="connsiteY4" fmla="*/ 3389503 h 4415416"/>
              <a:gd name="connsiteX5" fmla="*/ 3473508 w 5402940"/>
              <a:gd name="connsiteY5" fmla="*/ 4415416 h 4415416"/>
              <a:gd name="connsiteX6" fmla="*/ 0 w 5402940"/>
              <a:gd name="connsiteY6" fmla="*/ 3289376 h 4415416"/>
              <a:gd name="connsiteX0" fmla="*/ 5673 w 3758232"/>
              <a:gd name="connsiteY0" fmla="*/ 3445493 h 4415416"/>
              <a:gd name="connsiteX1" fmla="*/ 0 w 3758232"/>
              <a:gd name="connsiteY1" fmla="*/ 936702 h 4415416"/>
              <a:gd name="connsiteX2" fmla="*/ 1907129 w 3758232"/>
              <a:gd name="connsiteY2" fmla="*/ 0 h 4415416"/>
              <a:gd name="connsiteX3" fmla="*/ 3730257 w 3758232"/>
              <a:gd name="connsiteY3" fmla="*/ 925317 h 4415416"/>
              <a:gd name="connsiteX4" fmla="*/ 3758232 w 3758232"/>
              <a:gd name="connsiteY4" fmla="*/ 3389503 h 4415416"/>
              <a:gd name="connsiteX5" fmla="*/ 1828800 w 3758232"/>
              <a:gd name="connsiteY5" fmla="*/ 4415416 h 4415416"/>
              <a:gd name="connsiteX6" fmla="*/ 5673 w 3758232"/>
              <a:gd name="connsiteY6" fmla="*/ 3445493 h 4415416"/>
              <a:gd name="connsiteX0" fmla="*/ 5673 w 3730257"/>
              <a:gd name="connsiteY0" fmla="*/ 3445493 h 4415416"/>
              <a:gd name="connsiteX1" fmla="*/ 0 w 3730257"/>
              <a:gd name="connsiteY1" fmla="*/ 936702 h 4415416"/>
              <a:gd name="connsiteX2" fmla="*/ 1907129 w 3730257"/>
              <a:gd name="connsiteY2" fmla="*/ 0 h 4415416"/>
              <a:gd name="connsiteX3" fmla="*/ 3730257 w 3730257"/>
              <a:gd name="connsiteY3" fmla="*/ 925317 h 4415416"/>
              <a:gd name="connsiteX4" fmla="*/ 3705981 w 3730257"/>
              <a:gd name="connsiteY4" fmla="*/ 3415629 h 4415416"/>
              <a:gd name="connsiteX5" fmla="*/ 1828800 w 3730257"/>
              <a:gd name="connsiteY5" fmla="*/ 4415416 h 4415416"/>
              <a:gd name="connsiteX6" fmla="*/ 5673 w 373025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30257 w 3732107"/>
              <a:gd name="connsiteY3" fmla="*/ 925317 h 4415416"/>
              <a:gd name="connsiteX4" fmla="*/ 3732107 w 3732107"/>
              <a:gd name="connsiteY4" fmla="*/ 3428691 h 4415416"/>
              <a:gd name="connsiteX5" fmla="*/ 1828800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28800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56721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94821 w 3732107"/>
              <a:gd name="connsiteY5" fmla="*/ 4415416 h 4415416"/>
              <a:gd name="connsiteX6" fmla="*/ 5673 w 3732107"/>
              <a:gd name="connsiteY6" fmla="*/ 3445493 h 4415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107" h="4415416">
                <a:moveTo>
                  <a:pt x="5673" y="3445493"/>
                </a:moveTo>
                <a:lnTo>
                  <a:pt x="0" y="936702"/>
                </a:lnTo>
                <a:lnTo>
                  <a:pt x="1907129" y="0"/>
                </a:lnTo>
                <a:lnTo>
                  <a:pt x="3717194" y="925317"/>
                </a:lnTo>
                <a:cubicBezTo>
                  <a:pt x="3717811" y="1759775"/>
                  <a:pt x="3731490" y="2594233"/>
                  <a:pt x="3732107" y="3428691"/>
                </a:cubicBezTo>
                <a:lnTo>
                  <a:pt x="1894821" y="4415416"/>
                </a:lnTo>
                <a:lnTo>
                  <a:pt x="5673" y="3445493"/>
                </a:lnTo>
                <a:close/>
              </a:path>
            </a:pathLst>
          </a:custGeom>
        </p:spPr>
        <p:txBody>
          <a:bodyPr/>
          <a:lstStyle/>
          <a:p>
            <a:endParaRPr lang="en-US"/>
          </a:p>
        </p:txBody>
      </p:sp>
      <p:sp>
        <p:nvSpPr>
          <p:cNvPr id="17" name="Picture Placeholder 3"/>
          <p:cNvSpPr>
            <a:spLocks noGrp="1"/>
          </p:cNvSpPr>
          <p:nvPr>
            <p:ph type="pic" sz="quarter" idx="12"/>
          </p:nvPr>
        </p:nvSpPr>
        <p:spPr>
          <a:xfrm>
            <a:off x="3844134" y="2007143"/>
            <a:ext cx="1866540" cy="2207708"/>
          </a:xfrm>
          <a:custGeom>
            <a:avLst/>
            <a:gdLst>
              <a:gd name="connsiteX0" fmla="*/ 0 w 6378575"/>
              <a:gd name="connsiteY0" fmla="*/ 2352675 h 4705350"/>
              <a:gd name="connsiteX1" fmla="*/ 1644708 w 6378575"/>
              <a:gd name="connsiteY1" fmla="*/ 1 h 4705350"/>
              <a:gd name="connsiteX2" fmla="*/ 4733867 w 6378575"/>
              <a:gd name="connsiteY2" fmla="*/ 1 h 4705350"/>
              <a:gd name="connsiteX3" fmla="*/ 6378575 w 6378575"/>
              <a:gd name="connsiteY3" fmla="*/ 2352675 h 4705350"/>
              <a:gd name="connsiteX4" fmla="*/ 4733867 w 6378575"/>
              <a:gd name="connsiteY4" fmla="*/ 4705349 h 4705350"/>
              <a:gd name="connsiteX5" fmla="*/ 1644708 w 6378575"/>
              <a:gd name="connsiteY5" fmla="*/ 4705349 h 4705350"/>
              <a:gd name="connsiteX6" fmla="*/ 0 w 6378575"/>
              <a:gd name="connsiteY6" fmla="*/ 2352675 h 4705350"/>
              <a:gd name="connsiteX0" fmla="*/ 0 w 6378575"/>
              <a:gd name="connsiteY0" fmla="*/ 3289376 h 5642050"/>
              <a:gd name="connsiteX1" fmla="*/ 1644708 w 6378575"/>
              <a:gd name="connsiteY1" fmla="*/ 936702 h 5642050"/>
              <a:gd name="connsiteX2" fmla="*/ 3551837 w 6378575"/>
              <a:gd name="connsiteY2" fmla="*/ 0 h 5642050"/>
              <a:gd name="connsiteX3" fmla="*/ 6378575 w 6378575"/>
              <a:gd name="connsiteY3" fmla="*/ 3289376 h 5642050"/>
              <a:gd name="connsiteX4" fmla="*/ 4733867 w 6378575"/>
              <a:gd name="connsiteY4" fmla="*/ 5642050 h 5642050"/>
              <a:gd name="connsiteX5" fmla="*/ 1644708 w 6378575"/>
              <a:gd name="connsiteY5" fmla="*/ 5642050 h 5642050"/>
              <a:gd name="connsiteX6" fmla="*/ 0 w 6378575"/>
              <a:gd name="connsiteY6" fmla="*/ 3289376 h 5642050"/>
              <a:gd name="connsiteX0" fmla="*/ 0 w 5374965"/>
              <a:gd name="connsiteY0" fmla="*/ 3289376 h 5642050"/>
              <a:gd name="connsiteX1" fmla="*/ 1644708 w 5374965"/>
              <a:gd name="connsiteY1" fmla="*/ 936702 h 5642050"/>
              <a:gd name="connsiteX2" fmla="*/ 3551837 w 5374965"/>
              <a:gd name="connsiteY2" fmla="*/ 0 h 5642050"/>
              <a:gd name="connsiteX3" fmla="*/ 5374965 w 5374965"/>
              <a:gd name="connsiteY3" fmla="*/ 925317 h 5642050"/>
              <a:gd name="connsiteX4" fmla="*/ 4733867 w 5374965"/>
              <a:gd name="connsiteY4" fmla="*/ 5642050 h 5642050"/>
              <a:gd name="connsiteX5" fmla="*/ 1644708 w 5374965"/>
              <a:gd name="connsiteY5" fmla="*/ 5642050 h 5642050"/>
              <a:gd name="connsiteX6" fmla="*/ 0 w 5374965"/>
              <a:gd name="connsiteY6" fmla="*/ 3289376 h 5642050"/>
              <a:gd name="connsiteX0" fmla="*/ 0 w 5402940"/>
              <a:gd name="connsiteY0" fmla="*/ 3289376 h 5642050"/>
              <a:gd name="connsiteX1" fmla="*/ 1644708 w 5402940"/>
              <a:gd name="connsiteY1" fmla="*/ 936702 h 5642050"/>
              <a:gd name="connsiteX2" fmla="*/ 3551837 w 5402940"/>
              <a:gd name="connsiteY2" fmla="*/ 0 h 5642050"/>
              <a:gd name="connsiteX3" fmla="*/ 5374965 w 5402940"/>
              <a:gd name="connsiteY3" fmla="*/ 925317 h 5642050"/>
              <a:gd name="connsiteX4" fmla="*/ 5402940 w 5402940"/>
              <a:gd name="connsiteY4" fmla="*/ 3389503 h 5642050"/>
              <a:gd name="connsiteX5" fmla="*/ 1644708 w 5402940"/>
              <a:gd name="connsiteY5" fmla="*/ 5642050 h 5642050"/>
              <a:gd name="connsiteX6" fmla="*/ 0 w 5402940"/>
              <a:gd name="connsiteY6" fmla="*/ 3289376 h 5642050"/>
              <a:gd name="connsiteX0" fmla="*/ 0 w 5402940"/>
              <a:gd name="connsiteY0" fmla="*/ 3289376 h 4415416"/>
              <a:gd name="connsiteX1" fmla="*/ 1644708 w 5402940"/>
              <a:gd name="connsiteY1" fmla="*/ 936702 h 4415416"/>
              <a:gd name="connsiteX2" fmla="*/ 3551837 w 5402940"/>
              <a:gd name="connsiteY2" fmla="*/ 0 h 4415416"/>
              <a:gd name="connsiteX3" fmla="*/ 5374965 w 5402940"/>
              <a:gd name="connsiteY3" fmla="*/ 925317 h 4415416"/>
              <a:gd name="connsiteX4" fmla="*/ 5402940 w 5402940"/>
              <a:gd name="connsiteY4" fmla="*/ 3389503 h 4415416"/>
              <a:gd name="connsiteX5" fmla="*/ 3473508 w 5402940"/>
              <a:gd name="connsiteY5" fmla="*/ 4415416 h 4415416"/>
              <a:gd name="connsiteX6" fmla="*/ 0 w 5402940"/>
              <a:gd name="connsiteY6" fmla="*/ 3289376 h 4415416"/>
              <a:gd name="connsiteX0" fmla="*/ 5673 w 3758232"/>
              <a:gd name="connsiteY0" fmla="*/ 3445493 h 4415416"/>
              <a:gd name="connsiteX1" fmla="*/ 0 w 3758232"/>
              <a:gd name="connsiteY1" fmla="*/ 936702 h 4415416"/>
              <a:gd name="connsiteX2" fmla="*/ 1907129 w 3758232"/>
              <a:gd name="connsiteY2" fmla="*/ 0 h 4415416"/>
              <a:gd name="connsiteX3" fmla="*/ 3730257 w 3758232"/>
              <a:gd name="connsiteY3" fmla="*/ 925317 h 4415416"/>
              <a:gd name="connsiteX4" fmla="*/ 3758232 w 3758232"/>
              <a:gd name="connsiteY4" fmla="*/ 3389503 h 4415416"/>
              <a:gd name="connsiteX5" fmla="*/ 1828800 w 3758232"/>
              <a:gd name="connsiteY5" fmla="*/ 4415416 h 4415416"/>
              <a:gd name="connsiteX6" fmla="*/ 5673 w 3758232"/>
              <a:gd name="connsiteY6" fmla="*/ 3445493 h 4415416"/>
              <a:gd name="connsiteX0" fmla="*/ 5673 w 3730257"/>
              <a:gd name="connsiteY0" fmla="*/ 3445493 h 4415416"/>
              <a:gd name="connsiteX1" fmla="*/ 0 w 3730257"/>
              <a:gd name="connsiteY1" fmla="*/ 936702 h 4415416"/>
              <a:gd name="connsiteX2" fmla="*/ 1907129 w 3730257"/>
              <a:gd name="connsiteY2" fmla="*/ 0 h 4415416"/>
              <a:gd name="connsiteX3" fmla="*/ 3730257 w 3730257"/>
              <a:gd name="connsiteY3" fmla="*/ 925317 h 4415416"/>
              <a:gd name="connsiteX4" fmla="*/ 3705981 w 3730257"/>
              <a:gd name="connsiteY4" fmla="*/ 3415629 h 4415416"/>
              <a:gd name="connsiteX5" fmla="*/ 1828800 w 3730257"/>
              <a:gd name="connsiteY5" fmla="*/ 4415416 h 4415416"/>
              <a:gd name="connsiteX6" fmla="*/ 5673 w 373025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30257 w 3732107"/>
              <a:gd name="connsiteY3" fmla="*/ 925317 h 4415416"/>
              <a:gd name="connsiteX4" fmla="*/ 3732107 w 3732107"/>
              <a:gd name="connsiteY4" fmla="*/ 3428691 h 4415416"/>
              <a:gd name="connsiteX5" fmla="*/ 1828800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28800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56721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94821 w 3732107"/>
              <a:gd name="connsiteY5" fmla="*/ 4415416 h 4415416"/>
              <a:gd name="connsiteX6" fmla="*/ 5673 w 3732107"/>
              <a:gd name="connsiteY6" fmla="*/ 3445493 h 4415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107" h="4415416">
                <a:moveTo>
                  <a:pt x="5673" y="3445493"/>
                </a:moveTo>
                <a:lnTo>
                  <a:pt x="0" y="936702"/>
                </a:lnTo>
                <a:lnTo>
                  <a:pt x="1907129" y="0"/>
                </a:lnTo>
                <a:lnTo>
                  <a:pt x="3717194" y="925317"/>
                </a:lnTo>
                <a:cubicBezTo>
                  <a:pt x="3717811" y="1759775"/>
                  <a:pt x="3731490" y="2594233"/>
                  <a:pt x="3732107" y="3428691"/>
                </a:cubicBezTo>
                <a:lnTo>
                  <a:pt x="1894821" y="4415416"/>
                </a:lnTo>
                <a:lnTo>
                  <a:pt x="5673" y="3445493"/>
                </a:lnTo>
                <a:close/>
              </a:path>
            </a:pathLst>
          </a:custGeom>
        </p:spPr>
        <p:txBody>
          <a:bodyPr/>
          <a:lstStyle/>
          <a:p>
            <a:endParaRPr lang="en-US"/>
          </a:p>
        </p:txBody>
      </p:sp>
      <p:sp>
        <p:nvSpPr>
          <p:cNvPr id="5" name="Picture Placeholder 3"/>
          <p:cNvSpPr>
            <a:spLocks noGrp="1"/>
          </p:cNvSpPr>
          <p:nvPr>
            <p:ph type="pic" sz="quarter" idx="13"/>
          </p:nvPr>
        </p:nvSpPr>
        <p:spPr>
          <a:xfrm>
            <a:off x="6475516" y="2007143"/>
            <a:ext cx="1866540" cy="2207708"/>
          </a:xfrm>
          <a:custGeom>
            <a:avLst/>
            <a:gdLst>
              <a:gd name="connsiteX0" fmla="*/ 0 w 6378575"/>
              <a:gd name="connsiteY0" fmla="*/ 2352675 h 4705350"/>
              <a:gd name="connsiteX1" fmla="*/ 1644708 w 6378575"/>
              <a:gd name="connsiteY1" fmla="*/ 1 h 4705350"/>
              <a:gd name="connsiteX2" fmla="*/ 4733867 w 6378575"/>
              <a:gd name="connsiteY2" fmla="*/ 1 h 4705350"/>
              <a:gd name="connsiteX3" fmla="*/ 6378575 w 6378575"/>
              <a:gd name="connsiteY3" fmla="*/ 2352675 h 4705350"/>
              <a:gd name="connsiteX4" fmla="*/ 4733867 w 6378575"/>
              <a:gd name="connsiteY4" fmla="*/ 4705349 h 4705350"/>
              <a:gd name="connsiteX5" fmla="*/ 1644708 w 6378575"/>
              <a:gd name="connsiteY5" fmla="*/ 4705349 h 4705350"/>
              <a:gd name="connsiteX6" fmla="*/ 0 w 6378575"/>
              <a:gd name="connsiteY6" fmla="*/ 2352675 h 4705350"/>
              <a:gd name="connsiteX0" fmla="*/ 0 w 6378575"/>
              <a:gd name="connsiteY0" fmla="*/ 3289376 h 5642050"/>
              <a:gd name="connsiteX1" fmla="*/ 1644708 w 6378575"/>
              <a:gd name="connsiteY1" fmla="*/ 936702 h 5642050"/>
              <a:gd name="connsiteX2" fmla="*/ 3551837 w 6378575"/>
              <a:gd name="connsiteY2" fmla="*/ 0 h 5642050"/>
              <a:gd name="connsiteX3" fmla="*/ 6378575 w 6378575"/>
              <a:gd name="connsiteY3" fmla="*/ 3289376 h 5642050"/>
              <a:gd name="connsiteX4" fmla="*/ 4733867 w 6378575"/>
              <a:gd name="connsiteY4" fmla="*/ 5642050 h 5642050"/>
              <a:gd name="connsiteX5" fmla="*/ 1644708 w 6378575"/>
              <a:gd name="connsiteY5" fmla="*/ 5642050 h 5642050"/>
              <a:gd name="connsiteX6" fmla="*/ 0 w 6378575"/>
              <a:gd name="connsiteY6" fmla="*/ 3289376 h 5642050"/>
              <a:gd name="connsiteX0" fmla="*/ 0 w 5374965"/>
              <a:gd name="connsiteY0" fmla="*/ 3289376 h 5642050"/>
              <a:gd name="connsiteX1" fmla="*/ 1644708 w 5374965"/>
              <a:gd name="connsiteY1" fmla="*/ 936702 h 5642050"/>
              <a:gd name="connsiteX2" fmla="*/ 3551837 w 5374965"/>
              <a:gd name="connsiteY2" fmla="*/ 0 h 5642050"/>
              <a:gd name="connsiteX3" fmla="*/ 5374965 w 5374965"/>
              <a:gd name="connsiteY3" fmla="*/ 925317 h 5642050"/>
              <a:gd name="connsiteX4" fmla="*/ 4733867 w 5374965"/>
              <a:gd name="connsiteY4" fmla="*/ 5642050 h 5642050"/>
              <a:gd name="connsiteX5" fmla="*/ 1644708 w 5374965"/>
              <a:gd name="connsiteY5" fmla="*/ 5642050 h 5642050"/>
              <a:gd name="connsiteX6" fmla="*/ 0 w 5374965"/>
              <a:gd name="connsiteY6" fmla="*/ 3289376 h 5642050"/>
              <a:gd name="connsiteX0" fmla="*/ 0 w 5402940"/>
              <a:gd name="connsiteY0" fmla="*/ 3289376 h 5642050"/>
              <a:gd name="connsiteX1" fmla="*/ 1644708 w 5402940"/>
              <a:gd name="connsiteY1" fmla="*/ 936702 h 5642050"/>
              <a:gd name="connsiteX2" fmla="*/ 3551837 w 5402940"/>
              <a:gd name="connsiteY2" fmla="*/ 0 h 5642050"/>
              <a:gd name="connsiteX3" fmla="*/ 5374965 w 5402940"/>
              <a:gd name="connsiteY3" fmla="*/ 925317 h 5642050"/>
              <a:gd name="connsiteX4" fmla="*/ 5402940 w 5402940"/>
              <a:gd name="connsiteY4" fmla="*/ 3389503 h 5642050"/>
              <a:gd name="connsiteX5" fmla="*/ 1644708 w 5402940"/>
              <a:gd name="connsiteY5" fmla="*/ 5642050 h 5642050"/>
              <a:gd name="connsiteX6" fmla="*/ 0 w 5402940"/>
              <a:gd name="connsiteY6" fmla="*/ 3289376 h 5642050"/>
              <a:gd name="connsiteX0" fmla="*/ 0 w 5402940"/>
              <a:gd name="connsiteY0" fmla="*/ 3289376 h 4415416"/>
              <a:gd name="connsiteX1" fmla="*/ 1644708 w 5402940"/>
              <a:gd name="connsiteY1" fmla="*/ 936702 h 4415416"/>
              <a:gd name="connsiteX2" fmla="*/ 3551837 w 5402940"/>
              <a:gd name="connsiteY2" fmla="*/ 0 h 4415416"/>
              <a:gd name="connsiteX3" fmla="*/ 5374965 w 5402940"/>
              <a:gd name="connsiteY3" fmla="*/ 925317 h 4415416"/>
              <a:gd name="connsiteX4" fmla="*/ 5402940 w 5402940"/>
              <a:gd name="connsiteY4" fmla="*/ 3389503 h 4415416"/>
              <a:gd name="connsiteX5" fmla="*/ 3473508 w 5402940"/>
              <a:gd name="connsiteY5" fmla="*/ 4415416 h 4415416"/>
              <a:gd name="connsiteX6" fmla="*/ 0 w 5402940"/>
              <a:gd name="connsiteY6" fmla="*/ 3289376 h 4415416"/>
              <a:gd name="connsiteX0" fmla="*/ 5673 w 3758232"/>
              <a:gd name="connsiteY0" fmla="*/ 3445493 h 4415416"/>
              <a:gd name="connsiteX1" fmla="*/ 0 w 3758232"/>
              <a:gd name="connsiteY1" fmla="*/ 936702 h 4415416"/>
              <a:gd name="connsiteX2" fmla="*/ 1907129 w 3758232"/>
              <a:gd name="connsiteY2" fmla="*/ 0 h 4415416"/>
              <a:gd name="connsiteX3" fmla="*/ 3730257 w 3758232"/>
              <a:gd name="connsiteY3" fmla="*/ 925317 h 4415416"/>
              <a:gd name="connsiteX4" fmla="*/ 3758232 w 3758232"/>
              <a:gd name="connsiteY4" fmla="*/ 3389503 h 4415416"/>
              <a:gd name="connsiteX5" fmla="*/ 1828800 w 3758232"/>
              <a:gd name="connsiteY5" fmla="*/ 4415416 h 4415416"/>
              <a:gd name="connsiteX6" fmla="*/ 5673 w 3758232"/>
              <a:gd name="connsiteY6" fmla="*/ 3445493 h 4415416"/>
              <a:gd name="connsiteX0" fmla="*/ 5673 w 3730257"/>
              <a:gd name="connsiteY0" fmla="*/ 3445493 h 4415416"/>
              <a:gd name="connsiteX1" fmla="*/ 0 w 3730257"/>
              <a:gd name="connsiteY1" fmla="*/ 936702 h 4415416"/>
              <a:gd name="connsiteX2" fmla="*/ 1907129 w 3730257"/>
              <a:gd name="connsiteY2" fmla="*/ 0 h 4415416"/>
              <a:gd name="connsiteX3" fmla="*/ 3730257 w 3730257"/>
              <a:gd name="connsiteY3" fmla="*/ 925317 h 4415416"/>
              <a:gd name="connsiteX4" fmla="*/ 3705981 w 3730257"/>
              <a:gd name="connsiteY4" fmla="*/ 3415629 h 4415416"/>
              <a:gd name="connsiteX5" fmla="*/ 1828800 w 3730257"/>
              <a:gd name="connsiteY5" fmla="*/ 4415416 h 4415416"/>
              <a:gd name="connsiteX6" fmla="*/ 5673 w 373025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30257 w 3732107"/>
              <a:gd name="connsiteY3" fmla="*/ 925317 h 4415416"/>
              <a:gd name="connsiteX4" fmla="*/ 3732107 w 3732107"/>
              <a:gd name="connsiteY4" fmla="*/ 3428691 h 4415416"/>
              <a:gd name="connsiteX5" fmla="*/ 1828800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28800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56721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94821 w 3732107"/>
              <a:gd name="connsiteY5" fmla="*/ 4415416 h 4415416"/>
              <a:gd name="connsiteX6" fmla="*/ 5673 w 3732107"/>
              <a:gd name="connsiteY6" fmla="*/ 3445493 h 4415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107" h="4415416">
                <a:moveTo>
                  <a:pt x="5673" y="3445493"/>
                </a:moveTo>
                <a:lnTo>
                  <a:pt x="0" y="936702"/>
                </a:lnTo>
                <a:lnTo>
                  <a:pt x="1907129" y="0"/>
                </a:lnTo>
                <a:lnTo>
                  <a:pt x="3717194" y="925317"/>
                </a:lnTo>
                <a:cubicBezTo>
                  <a:pt x="3717811" y="1759775"/>
                  <a:pt x="3731490" y="2594233"/>
                  <a:pt x="3732107" y="3428691"/>
                </a:cubicBezTo>
                <a:lnTo>
                  <a:pt x="1894821" y="4415416"/>
                </a:lnTo>
                <a:lnTo>
                  <a:pt x="5673" y="3445493"/>
                </a:lnTo>
                <a:close/>
              </a:path>
            </a:pathLst>
          </a:custGeom>
        </p:spPr>
        <p:txBody>
          <a:bodyPr/>
          <a:lstStyle/>
          <a:p>
            <a:endParaRPr lang="en-US"/>
          </a:p>
        </p:txBody>
      </p:sp>
    </p:spTree>
    <p:extLst>
      <p:ext uri="{BB962C8B-B14F-4D97-AF65-F5344CB8AC3E}">
        <p14:creationId xmlns:p14="http://schemas.microsoft.com/office/powerpoint/2010/main" val="42542889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Web_placeholder_Helium">
    <p:spTree>
      <p:nvGrpSpPr>
        <p:cNvPr id="1" name=""/>
        <p:cNvGrpSpPr/>
        <p:nvPr/>
      </p:nvGrpSpPr>
      <p:grpSpPr>
        <a:xfrm>
          <a:off x="0" y="0"/>
          <a:ext cx="0" cy="0"/>
          <a:chOff x="0" y="0"/>
          <a:chExt cx="0" cy="0"/>
        </a:xfrm>
      </p:grpSpPr>
      <p:sp>
        <p:nvSpPr>
          <p:cNvPr id="33" name="Picture Placeholder 13"/>
          <p:cNvSpPr>
            <a:spLocks noGrp="1"/>
          </p:cNvSpPr>
          <p:nvPr>
            <p:ph type="pic" sz="quarter" idx="25"/>
          </p:nvPr>
        </p:nvSpPr>
        <p:spPr>
          <a:xfrm>
            <a:off x="6320911" y="1644503"/>
            <a:ext cx="7956081" cy="4557662"/>
          </a:xfrm>
          <a:effectLst/>
        </p:spPr>
        <p:txBody>
          <a:bodyPr>
            <a:normAutofit/>
          </a:bodyPr>
          <a:lstStyle>
            <a:lvl1pPr marL="0" indent="0">
              <a:buNone/>
              <a:defRPr sz="2100">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40699042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_ceo Layout1">
    <p:spTree>
      <p:nvGrpSpPr>
        <p:cNvPr id="1" name=""/>
        <p:cNvGrpSpPr/>
        <p:nvPr/>
      </p:nvGrpSpPr>
      <p:grpSpPr>
        <a:xfrm>
          <a:off x="0" y="0"/>
          <a:ext cx="0" cy="0"/>
          <a:chOff x="0" y="0"/>
          <a:chExt cx="0" cy="0"/>
        </a:xfrm>
      </p:grpSpPr>
      <p:sp>
        <p:nvSpPr>
          <p:cNvPr id="4" name="Picture Placeholder 13"/>
          <p:cNvSpPr>
            <a:spLocks noGrp="1"/>
          </p:cNvSpPr>
          <p:nvPr>
            <p:ph type="pic" sz="quarter" idx="26"/>
          </p:nvPr>
        </p:nvSpPr>
        <p:spPr>
          <a:xfrm>
            <a:off x="8701610" y="-3964"/>
            <a:ext cx="3490390" cy="6861964"/>
          </a:xfrm>
          <a:effectLst/>
        </p:spPr>
        <p:txBody>
          <a:bodyPr>
            <a:normAutofit/>
          </a:bodyPr>
          <a:lstStyle>
            <a:lvl1pPr marL="0" indent="0">
              <a:buNone/>
              <a:defRPr sz="2100">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31771058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What_people">
    <p:spTree>
      <p:nvGrpSpPr>
        <p:cNvPr id="1" name=""/>
        <p:cNvGrpSpPr/>
        <p:nvPr/>
      </p:nvGrpSpPr>
      <p:grpSpPr>
        <a:xfrm>
          <a:off x="0" y="0"/>
          <a:ext cx="0" cy="0"/>
          <a:chOff x="0" y="0"/>
          <a:chExt cx="0" cy="0"/>
        </a:xfrm>
      </p:grpSpPr>
      <p:sp>
        <p:nvSpPr>
          <p:cNvPr id="14" name="Picture Placeholder 13"/>
          <p:cNvSpPr>
            <a:spLocks noGrp="1" noChangeAspect="1"/>
          </p:cNvSpPr>
          <p:nvPr>
            <p:ph type="pic" sz="quarter" idx="22" hasCustomPrompt="1"/>
          </p:nvPr>
        </p:nvSpPr>
        <p:spPr>
          <a:xfrm>
            <a:off x="5703979" y="3183672"/>
            <a:ext cx="764526" cy="763840"/>
          </a:xfrm>
          <a:prstGeom prst="ellipse">
            <a:avLst/>
          </a:prstGeom>
        </p:spPr>
        <p:txBody>
          <a:bodyPr>
            <a:noAutofit/>
          </a:bodyPr>
          <a:lstStyle>
            <a:lvl1pPr marL="0" indent="0">
              <a:lnSpc>
                <a:spcPct val="130000"/>
              </a:lnSpc>
              <a:buNone/>
              <a:defRPr sz="750" baseline="0"/>
            </a:lvl1pPr>
          </a:lstStyle>
          <a:p>
            <a:r>
              <a:rPr lang="en-US" dirty="0"/>
              <a:t>Drag  Your Picture Here</a:t>
            </a:r>
          </a:p>
        </p:txBody>
      </p:sp>
      <p:sp>
        <p:nvSpPr>
          <p:cNvPr id="8" name="Picture Placeholder 13"/>
          <p:cNvSpPr>
            <a:spLocks noGrp="1" noChangeAspect="1"/>
          </p:cNvSpPr>
          <p:nvPr>
            <p:ph type="pic" sz="quarter" idx="23" hasCustomPrompt="1"/>
          </p:nvPr>
        </p:nvSpPr>
        <p:spPr>
          <a:xfrm>
            <a:off x="9191037" y="3183672"/>
            <a:ext cx="764526" cy="763840"/>
          </a:xfrm>
          <a:prstGeom prst="ellipse">
            <a:avLst/>
          </a:prstGeom>
        </p:spPr>
        <p:txBody>
          <a:bodyPr>
            <a:noAutofit/>
          </a:bodyPr>
          <a:lstStyle>
            <a:lvl1pPr marL="0" indent="0">
              <a:lnSpc>
                <a:spcPct val="130000"/>
              </a:lnSpc>
              <a:buNone/>
              <a:defRPr sz="750" baseline="0"/>
            </a:lvl1pPr>
          </a:lstStyle>
          <a:p>
            <a:r>
              <a:rPr lang="en-US" dirty="0"/>
              <a:t>Drag  Your Picture Here</a:t>
            </a:r>
          </a:p>
        </p:txBody>
      </p:sp>
      <p:sp>
        <p:nvSpPr>
          <p:cNvPr id="13" name="Picture Placeholder 13"/>
          <p:cNvSpPr>
            <a:spLocks noGrp="1" noChangeAspect="1"/>
          </p:cNvSpPr>
          <p:nvPr>
            <p:ph type="pic" sz="quarter" idx="24" hasCustomPrompt="1"/>
          </p:nvPr>
        </p:nvSpPr>
        <p:spPr>
          <a:xfrm>
            <a:off x="2194055" y="3183672"/>
            <a:ext cx="764526" cy="763840"/>
          </a:xfrm>
          <a:prstGeom prst="ellipse">
            <a:avLst/>
          </a:prstGeom>
        </p:spPr>
        <p:txBody>
          <a:bodyPr>
            <a:noAutofit/>
          </a:bodyPr>
          <a:lstStyle>
            <a:lvl1pPr marL="0" indent="0">
              <a:lnSpc>
                <a:spcPct val="130000"/>
              </a:lnSpc>
              <a:buNone/>
              <a:defRPr sz="750" baseline="0"/>
            </a:lvl1pPr>
          </a:lstStyle>
          <a:p>
            <a:r>
              <a:rPr lang="en-US" dirty="0"/>
              <a:t>Drag  Your Picture Here</a:t>
            </a:r>
          </a:p>
        </p:txBody>
      </p:sp>
    </p:spTree>
    <p:extLst>
      <p:ext uri="{BB962C8B-B14F-4D97-AF65-F5344CB8AC3E}">
        <p14:creationId xmlns:p14="http://schemas.microsoft.com/office/powerpoint/2010/main" val="9485009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Happy_customers">
    <p:spTree>
      <p:nvGrpSpPr>
        <p:cNvPr id="1" name=""/>
        <p:cNvGrpSpPr/>
        <p:nvPr/>
      </p:nvGrpSpPr>
      <p:grpSpPr>
        <a:xfrm>
          <a:off x="0" y="0"/>
          <a:ext cx="0" cy="0"/>
          <a:chOff x="0" y="0"/>
          <a:chExt cx="0" cy="0"/>
        </a:xfrm>
      </p:grpSpPr>
      <p:sp>
        <p:nvSpPr>
          <p:cNvPr id="10" name="Picture Placeholder 13"/>
          <p:cNvSpPr>
            <a:spLocks noGrp="1" noChangeAspect="1"/>
          </p:cNvSpPr>
          <p:nvPr>
            <p:ph type="pic" sz="quarter" idx="24" hasCustomPrompt="1"/>
          </p:nvPr>
        </p:nvSpPr>
        <p:spPr>
          <a:xfrm>
            <a:off x="4413557" y="2112240"/>
            <a:ext cx="826011" cy="825270"/>
          </a:xfrm>
          <a:prstGeom prst="ellipse">
            <a:avLst/>
          </a:prstGeom>
        </p:spPr>
        <p:txBody>
          <a:bodyPr>
            <a:noAutofit/>
          </a:bodyPr>
          <a:lstStyle>
            <a:lvl1pPr marL="0" indent="0">
              <a:lnSpc>
                <a:spcPct val="130000"/>
              </a:lnSpc>
              <a:buNone/>
              <a:defRPr sz="750" baseline="0"/>
            </a:lvl1pPr>
          </a:lstStyle>
          <a:p>
            <a:r>
              <a:rPr lang="en-US" dirty="0"/>
              <a:t>Drag  Your Picture Here</a:t>
            </a:r>
          </a:p>
        </p:txBody>
      </p:sp>
      <p:sp>
        <p:nvSpPr>
          <p:cNvPr id="17" name="Picture Placeholder 13"/>
          <p:cNvSpPr>
            <a:spLocks noGrp="1" noChangeAspect="1"/>
          </p:cNvSpPr>
          <p:nvPr>
            <p:ph type="pic" sz="quarter" idx="25" hasCustomPrompt="1"/>
          </p:nvPr>
        </p:nvSpPr>
        <p:spPr>
          <a:xfrm>
            <a:off x="6928812" y="2112240"/>
            <a:ext cx="826011" cy="825270"/>
          </a:xfrm>
          <a:prstGeom prst="ellipse">
            <a:avLst/>
          </a:prstGeom>
        </p:spPr>
        <p:txBody>
          <a:bodyPr>
            <a:noAutofit/>
          </a:bodyPr>
          <a:lstStyle>
            <a:lvl1pPr marL="0" indent="0">
              <a:lnSpc>
                <a:spcPct val="130000"/>
              </a:lnSpc>
              <a:buNone/>
              <a:defRPr sz="750" baseline="0"/>
            </a:lvl1pPr>
          </a:lstStyle>
          <a:p>
            <a:r>
              <a:rPr lang="en-US" dirty="0"/>
              <a:t>Drag  Your Picture Here</a:t>
            </a:r>
          </a:p>
        </p:txBody>
      </p:sp>
      <p:sp>
        <p:nvSpPr>
          <p:cNvPr id="21" name="Picture Placeholder 13"/>
          <p:cNvSpPr>
            <a:spLocks noGrp="1" noChangeAspect="1"/>
          </p:cNvSpPr>
          <p:nvPr>
            <p:ph type="pic" sz="quarter" idx="26" hasCustomPrompt="1"/>
          </p:nvPr>
        </p:nvSpPr>
        <p:spPr>
          <a:xfrm>
            <a:off x="9444067" y="2112240"/>
            <a:ext cx="826011" cy="825270"/>
          </a:xfrm>
          <a:prstGeom prst="ellipse">
            <a:avLst/>
          </a:prstGeom>
        </p:spPr>
        <p:txBody>
          <a:bodyPr>
            <a:noAutofit/>
          </a:bodyPr>
          <a:lstStyle>
            <a:lvl1pPr marL="0" indent="0">
              <a:lnSpc>
                <a:spcPct val="130000"/>
              </a:lnSpc>
              <a:buNone/>
              <a:defRPr sz="750" baseline="0"/>
            </a:lvl1pPr>
          </a:lstStyle>
          <a:p>
            <a:r>
              <a:rPr lang="en-US" dirty="0"/>
              <a:t>Drag  Your Picture Here</a:t>
            </a:r>
          </a:p>
        </p:txBody>
      </p:sp>
      <p:sp>
        <p:nvSpPr>
          <p:cNvPr id="25" name="Picture Placeholder 13"/>
          <p:cNvSpPr>
            <a:spLocks noGrp="1" noChangeAspect="1"/>
          </p:cNvSpPr>
          <p:nvPr>
            <p:ph type="pic" sz="quarter" idx="27" hasCustomPrompt="1"/>
          </p:nvPr>
        </p:nvSpPr>
        <p:spPr>
          <a:xfrm>
            <a:off x="1886869" y="2112240"/>
            <a:ext cx="826011" cy="825270"/>
          </a:xfrm>
          <a:prstGeom prst="ellipse">
            <a:avLst/>
          </a:prstGeom>
        </p:spPr>
        <p:txBody>
          <a:bodyPr>
            <a:noAutofit/>
          </a:bodyPr>
          <a:lstStyle>
            <a:lvl1pPr marL="0" indent="0">
              <a:lnSpc>
                <a:spcPct val="130000"/>
              </a:lnSpc>
              <a:buNone/>
              <a:defRPr sz="750" baseline="0"/>
            </a:lvl1pPr>
          </a:lstStyle>
          <a:p>
            <a:r>
              <a:rPr lang="en-US" dirty="0"/>
              <a:t>Drag  Your Picture Here</a:t>
            </a:r>
          </a:p>
        </p:txBody>
      </p:sp>
    </p:spTree>
    <p:extLst>
      <p:ext uri="{BB962C8B-B14F-4D97-AF65-F5344CB8AC3E}">
        <p14:creationId xmlns:p14="http://schemas.microsoft.com/office/powerpoint/2010/main" val="3372469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theme" Target="../theme/theme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AEBC4C30-948D-4E88-A377-5CE99F0E12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2A0B1F6D-0F1C-49AF-9AC6-66153B6884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FDFBC26-FBDC-49F9-888C-05231B3717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E283E4-195D-4BBA-95D7-4822CDC08C7F}" type="datetimeFigureOut">
              <a:rPr lang="zh-CN" altLang="en-US" smtClean="0"/>
              <a:t>2018/8/23</a:t>
            </a:fld>
            <a:endParaRPr lang="zh-CN" altLang="en-US"/>
          </a:p>
        </p:txBody>
      </p:sp>
      <p:sp>
        <p:nvSpPr>
          <p:cNvPr id="5" name="页脚占位符 4">
            <a:extLst>
              <a:ext uri="{FF2B5EF4-FFF2-40B4-BE49-F238E27FC236}">
                <a16:creationId xmlns:a16="http://schemas.microsoft.com/office/drawing/2014/main" id="{168A0779-C720-4423-B149-F431EE5BC2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F1BA72F3-9798-40FE-9476-378A371FB4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81E3F3-FBF2-4692-9055-F0C0385E1401}" type="slidenum">
              <a:rPr lang="zh-CN" altLang="en-US" smtClean="0"/>
              <a:t>‹#›</a:t>
            </a:fld>
            <a:endParaRPr lang="zh-CN" altLang="en-US"/>
          </a:p>
        </p:txBody>
      </p:sp>
    </p:spTree>
    <p:extLst>
      <p:ext uri="{BB962C8B-B14F-4D97-AF65-F5344CB8AC3E}">
        <p14:creationId xmlns:p14="http://schemas.microsoft.com/office/powerpoint/2010/main" val="769748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9"/>
            <a:ext cx="10515600" cy="1325563"/>
          </a:xfrm>
          <a:prstGeom prst="rect">
            <a:avLst/>
          </a:prstGeom>
        </p:spPr>
        <p:txBody>
          <a:bodyPr vert="horz" lIns="182843" tIns="91422" rIns="182843" bIns="91422" rtlCol="0" anchor="ctr">
            <a:normAutofit/>
          </a:bodyPr>
          <a:lstStyle/>
          <a:p>
            <a:r>
              <a:rPr lang="en-US" dirty="0"/>
              <a:t>Click to edit Master title style</a:t>
            </a:r>
          </a:p>
        </p:txBody>
      </p:sp>
      <p:sp>
        <p:nvSpPr>
          <p:cNvPr id="3" name="Text Placeholder 2"/>
          <p:cNvSpPr>
            <a:spLocks noGrp="1"/>
          </p:cNvSpPr>
          <p:nvPr>
            <p:ph type="body" idx="1"/>
          </p:nvPr>
        </p:nvSpPr>
        <p:spPr>
          <a:xfrm>
            <a:off x="838201" y="1825625"/>
            <a:ext cx="10515600" cy="4351338"/>
          </a:xfrm>
          <a:prstGeom prst="rect">
            <a:avLst/>
          </a:prstGeom>
        </p:spPr>
        <p:txBody>
          <a:bodyPr vert="horz" lIns="182843" tIns="91422" rIns="182843" bIns="91422"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p:cNvSpPr txBox="1"/>
          <p:nvPr userDrawn="1"/>
        </p:nvSpPr>
        <p:spPr>
          <a:xfrm>
            <a:off x="11136254" y="6256141"/>
            <a:ext cx="309665" cy="184648"/>
          </a:xfrm>
          <a:prstGeom prst="rect">
            <a:avLst/>
          </a:prstGeom>
          <a:noFill/>
        </p:spPr>
        <p:txBody>
          <a:bodyPr wrap="none" lIns="91422" tIns="45711" rIns="91422" bIns="45711" rtlCol="0">
            <a:spAutoFit/>
          </a:bodyPr>
          <a:lstStyle/>
          <a:p>
            <a:pPr algn="ctr"/>
            <a:fld id="{260E2A6B-A809-4840-BF14-8648BC0BDF87}" type="slidenum">
              <a:rPr lang="id-ID" sz="600" b="0" i="0" smtClean="0">
                <a:solidFill>
                  <a:schemeClr val="tx2"/>
                </a:solidFill>
                <a:latin typeface="Montserrat Hairline" charset="0"/>
                <a:ea typeface="Montserrat Hairline" charset="0"/>
                <a:cs typeface="Montserrat Hairline" charset="0"/>
              </a:rPr>
              <a:pPr algn="ctr"/>
              <a:t>‹#›</a:t>
            </a:fld>
            <a:r>
              <a:rPr lang="id-ID" sz="600" b="0" i="0" dirty="0">
                <a:solidFill>
                  <a:schemeClr val="tx2"/>
                </a:solidFill>
                <a:latin typeface="Montserrat Hairline" charset="0"/>
                <a:ea typeface="Montserrat Hairline" charset="0"/>
                <a:cs typeface="Montserrat Hairline" charset="0"/>
              </a:rPr>
              <a:t>  </a:t>
            </a:r>
          </a:p>
        </p:txBody>
      </p:sp>
      <p:sp>
        <p:nvSpPr>
          <p:cNvPr id="12" name="Rectangle 11"/>
          <p:cNvSpPr>
            <a:spLocks/>
          </p:cNvSpPr>
          <p:nvPr userDrawn="1"/>
        </p:nvSpPr>
        <p:spPr bwMode="auto">
          <a:xfrm>
            <a:off x="10844602" y="6326162"/>
            <a:ext cx="229230" cy="92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defTabSz="2286000"/>
            <a:r>
              <a:rPr lang="en-US" sz="600" b="0" i="0" spc="150" dirty="0">
                <a:solidFill>
                  <a:schemeClr val="tx2"/>
                </a:solidFill>
                <a:latin typeface="Montserrat Hairline" charset="0"/>
                <a:ea typeface="Montserrat Hairline" charset="0"/>
                <a:cs typeface="Montserrat Hairline" charset="0"/>
                <a:sym typeface="Bebas Neue" charset="0"/>
              </a:rPr>
              <a:t>Page</a:t>
            </a:r>
          </a:p>
        </p:txBody>
      </p:sp>
    </p:spTree>
    <p:extLst>
      <p:ext uri="{BB962C8B-B14F-4D97-AF65-F5344CB8AC3E}">
        <p14:creationId xmlns:p14="http://schemas.microsoft.com/office/powerpoint/2010/main" val="5748925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Lst>
  <p:hf hdr="0" ftr="0" dt="0"/>
  <p:txStyles>
    <p:titleStyle>
      <a:lvl1pPr algn="l" defTabSz="914217" rtl="0" eaLnBrk="1" latinLnBrk="0" hangingPunct="1">
        <a:lnSpc>
          <a:spcPct val="90000"/>
        </a:lnSpc>
        <a:spcBef>
          <a:spcPct val="0"/>
        </a:spcBef>
        <a:buNone/>
        <a:defRPr lang="en-US" sz="2200" kern="1200">
          <a:solidFill>
            <a:schemeClr val="tx1"/>
          </a:solidFill>
          <a:latin typeface="Montserrat Hairline" charset="0"/>
          <a:ea typeface="Montserrat Hairline" charset="0"/>
          <a:cs typeface="Montserrat Hairline" charset="0"/>
        </a:defRPr>
      </a:lvl1pPr>
    </p:titleStyle>
    <p:bodyStyle>
      <a:lvl1pPr marL="228555" indent="-228555" algn="l" defTabSz="914217" rtl="0" eaLnBrk="1" latinLnBrk="0" hangingPunct="1">
        <a:lnSpc>
          <a:spcPct val="90000"/>
        </a:lnSpc>
        <a:spcBef>
          <a:spcPts val="1000"/>
        </a:spcBef>
        <a:buFont typeface="Arial" panose="020B0604020202020204" pitchFamily="34" charset="0"/>
        <a:buChar char="•"/>
        <a:defRPr lang="en-US" sz="1800" kern="1200" dirty="0" smtClean="0">
          <a:solidFill>
            <a:schemeClr val="tx1"/>
          </a:solidFill>
          <a:effectLst/>
          <a:latin typeface="Montserrat Hairline" charset="0"/>
          <a:ea typeface="Montserrat Hairline" charset="0"/>
          <a:cs typeface="Montserrat Hairline" charset="0"/>
        </a:defRPr>
      </a:lvl1pPr>
      <a:lvl2pPr marL="685663" indent="-228555" algn="l" defTabSz="914217" rtl="0" eaLnBrk="1" latinLnBrk="0" hangingPunct="1">
        <a:lnSpc>
          <a:spcPct val="90000"/>
        </a:lnSpc>
        <a:spcBef>
          <a:spcPts val="500"/>
        </a:spcBef>
        <a:buFont typeface="Arial" panose="020B0604020202020204" pitchFamily="34" charset="0"/>
        <a:buChar char="•"/>
        <a:defRPr lang="en-US" sz="1400" kern="1200" dirty="0" smtClean="0">
          <a:solidFill>
            <a:schemeClr val="tx1"/>
          </a:solidFill>
          <a:effectLst/>
          <a:latin typeface="Montserrat Hairline" charset="0"/>
          <a:ea typeface="Montserrat Hairline" charset="0"/>
          <a:cs typeface="Montserrat Hairline" charset="0"/>
        </a:defRPr>
      </a:lvl2pPr>
      <a:lvl3pPr marL="1142772" indent="-228555" algn="l" defTabSz="914217" rtl="0" eaLnBrk="1" latinLnBrk="0" hangingPunct="1">
        <a:lnSpc>
          <a:spcPct val="90000"/>
        </a:lnSpc>
        <a:spcBef>
          <a:spcPts val="500"/>
        </a:spcBef>
        <a:buFont typeface="Arial" panose="020B0604020202020204" pitchFamily="34" charset="0"/>
        <a:buChar char="•"/>
        <a:defRPr lang="en-US" sz="1200" kern="1200" dirty="0" smtClean="0">
          <a:solidFill>
            <a:schemeClr val="tx1"/>
          </a:solidFill>
          <a:effectLst/>
          <a:latin typeface="Montserrat Hairline" charset="0"/>
          <a:ea typeface="Montserrat Hairline" charset="0"/>
          <a:cs typeface="Montserrat Hairline" charset="0"/>
        </a:defRPr>
      </a:lvl3pPr>
      <a:lvl4pPr marL="1599880" indent="-228555" algn="l" defTabSz="914217" rtl="0" eaLnBrk="1" latinLnBrk="0" hangingPunct="1">
        <a:lnSpc>
          <a:spcPct val="90000"/>
        </a:lnSpc>
        <a:spcBef>
          <a:spcPts val="500"/>
        </a:spcBef>
        <a:buFont typeface="Arial" panose="020B0604020202020204" pitchFamily="34" charset="0"/>
        <a:buChar char="•"/>
        <a:defRPr lang="en-US" sz="1000" kern="1200" dirty="0" smtClean="0">
          <a:solidFill>
            <a:schemeClr val="tx1"/>
          </a:solidFill>
          <a:effectLst/>
          <a:latin typeface="Montserrat Hairline" charset="0"/>
          <a:ea typeface="Montserrat Hairline" charset="0"/>
          <a:cs typeface="Montserrat Hairline" charset="0"/>
        </a:defRPr>
      </a:lvl4pPr>
      <a:lvl5pPr marL="2056989" indent="-228555" algn="l" defTabSz="914217" rtl="0" eaLnBrk="1" latinLnBrk="0" hangingPunct="1">
        <a:lnSpc>
          <a:spcPct val="90000"/>
        </a:lnSpc>
        <a:spcBef>
          <a:spcPts val="500"/>
        </a:spcBef>
        <a:buFont typeface="Arial" panose="020B0604020202020204" pitchFamily="34" charset="0"/>
        <a:buChar char="•"/>
        <a:defRPr lang="en-US" sz="1000" kern="1200" dirty="0">
          <a:solidFill>
            <a:schemeClr val="tx1"/>
          </a:solidFill>
          <a:effectLst/>
          <a:latin typeface="Montserrat Hairline" charset="0"/>
          <a:ea typeface="Montserrat Hairline" charset="0"/>
          <a:cs typeface="Montserrat Hairline" charset="0"/>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2"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9" algn="l" defTabSz="91421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9.xml"/><Relationship Id="rId4" Type="http://schemas.openxmlformats.org/officeDocument/2006/relationships/image" Target="../media/image26.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jpeg"/><Relationship Id="rId2" Type="http://schemas.openxmlformats.org/officeDocument/2006/relationships/image" Target="../media/image31.png"/><Relationship Id="rId1" Type="http://schemas.openxmlformats.org/officeDocument/2006/relationships/slideLayout" Target="../slideLayouts/slideLayout33.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35.xml"/><Relationship Id="rId4" Type="http://schemas.openxmlformats.org/officeDocument/2006/relationships/image" Target="../media/image26.jpeg"/></Relationships>
</file>

<file path=ppt/slides/_rels/slide4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chart" Target="../charts/chart4.xml"/><Relationship Id="rId11" Type="http://schemas.openxmlformats.org/officeDocument/2006/relationships/chart" Target="../charts/chart9.xml"/><Relationship Id="rId5" Type="http://schemas.openxmlformats.org/officeDocument/2006/relationships/chart" Target="../charts/chart3.xml"/><Relationship Id="rId10" Type="http://schemas.openxmlformats.org/officeDocument/2006/relationships/chart" Target="../charts/chart8.xml"/><Relationship Id="rId4" Type="http://schemas.openxmlformats.org/officeDocument/2006/relationships/chart" Target="../charts/chart2.xml"/><Relationship Id="rId9" Type="http://schemas.openxmlformats.org/officeDocument/2006/relationships/chart" Target="../charts/chart7.xml"/></Relationships>
</file>

<file path=ppt/slides/_rels/slide4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chart" Target="../charts/chart1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a:extLst>
              <a:ext uri="{FF2B5EF4-FFF2-40B4-BE49-F238E27FC236}">
                <a16:creationId xmlns:a16="http://schemas.microsoft.com/office/drawing/2014/main" id="{91E1A290-D9AD-46E7-868C-BF989A858095}"/>
              </a:ext>
            </a:extLst>
          </p:cNvPr>
          <p:cNvGrpSpPr/>
          <p:nvPr/>
        </p:nvGrpSpPr>
        <p:grpSpPr>
          <a:xfrm>
            <a:off x="5274385" y="3281290"/>
            <a:ext cx="6469819" cy="3154710"/>
            <a:chOff x="5348362" y="3168016"/>
            <a:chExt cx="6469819" cy="3154710"/>
          </a:xfrm>
        </p:grpSpPr>
        <p:sp>
          <p:nvSpPr>
            <p:cNvPr id="27" name="文本框 26">
              <a:extLst>
                <a:ext uri="{FF2B5EF4-FFF2-40B4-BE49-F238E27FC236}">
                  <a16:creationId xmlns:a16="http://schemas.microsoft.com/office/drawing/2014/main" id="{21CE7533-BCDB-434E-8236-A7BBA154B8D9}"/>
                </a:ext>
              </a:extLst>
            </p:cNvPr>
            <p:cNvSpPr txBox="1"/>
            <p:nvPr/>
          </p:nvSpPr>
          <p:spPr>
            <a:xfrm>
              <a:off x="5348362" y="3168016"/>
              <a:ext cx="1362075" cy="3154710"/>
            </a:xfrm>
            <a:prstGeom prst="rect">
              <a:avLst/>
            </a:prstGeom>
            <a:noFill/>
          </p:spPr>
          <p:txBody>
            <a:bodyPr wrap="square" rtlCol="0">
              <a:spAutoFit/>
            </a:bodyPr>
            <a:lstStyle/>
            <a:p>
              <a:r>
                <a:rPr lang="en-US" altLang="zh-CN" sz="19900" b="1" kern="2600" spc="2600" dirty="0">
                  <a:solidFill>
                    <a:schemeClr val="bg1"/>
                  </a:solidFill>
                  <a:latin typeface="Arial Narrow" panose="020B0606020202030204" pitchFamily="34" charset="0"/>
                </a:rPr>
                <a:t>H</a:t>
              </a:r>
            </a:p>
          </p:txBody>
        </p:sp>
        <p:sp>
          <p:nvSpPr>
            <p:cNvPr id="28" name="文本框 27">
              <a:extLst>
                <a:ext uri="{FF2B5EF4-FFF2-40B4-BE49-F238E27FC236}">
                  <a16:creationId xmlns:a16="http://schemas.microsoft.com/office/drawing/2014/main" id="{69178E9A-EE60-480D-9500-D916976BA60A}"/>
                </a:ext>
              </a:extLst>
            </p:cNvPr>
            <p:cNvSpPr txBox="1"/>
            <p:nvPr/>
          </p:nvSpPr>
          <p:spPr>
            <a:xfrm>
              <a:off x="7548637" y="3168016"/>
              <a:ext cx="1362075" cy="3154710"/>
            </a:xfrm>
            <a:prstGeom prst="rect">
              <a:avLst/>
            </a:prstGeom>
            <a:noFill/>
          </p:spPr>
          <p:txBody>
            <a:bodyPr wrap="square" rtlCol="0">
              <a:spAutoFit/>
            </a:bodyPr>
            <a:lstStyle/>
            <a:p>
              <a:r>
                <a:rPr lang="en-US" altLang="zh-CN" sz="19900" b="1" kern="2600" spc="2600" dirty="0">
                  <a:solidFill>
                    <a:schemeClr val="bg1"/>
                  </a:solidFill>
                  <a:latin typeface="Arial Narrow" panose="020B0606020202030204" pitchFamily="34" charset="0"/>
                </a:rPr>
                <a:t>I</a:t>
              </a:r>
            </a:p>
          </p:txBody>
        </p:sp>
        <p:sp>
          <p:nvSpPr>
            <p:cNvPr id="29" name="文本框 28">
              <a:extLst>
                <a:ext uri="{FF2B5EF4-FFF2-40B4-BE49-F238E27FC236}">
                  <a16:creationId xmlns:a16="http://schemas.microsoft.com/office/drawing/2014/main" id="{C409427F-8CAE-49F8-8067-E4FB56CF4945}"/>
                </a:ext>
              </a:extLst>
            </p:cNvPr>
            <p:cNvSpPr txBox="1"/>
            <p:nvPr/>
          </p:nvSpPr>
          <p:spPr>
            <a:xfrm>
              <a:off x="8570644" y="3168016"/>
              <a:ext cx="1362075" cy="3154710"/>
            </a:xfrm>
            <a:prstGeom prst="rect">
              <a:avLst/>
            </a:prstGeom>
            <a:noFill/>
          </p:spPr>
          <p:txBody>
            <a:bodyPr wrap="square" rtlCol="0">
              <a:spAutoFit/>
            </a:bodyPr>
            <a:lstStyle/>
            <a:p>
              <a:r>
                <a:rPr lang="en-US" altLang="zh-CN" sz="19900" b="1" kern="2600" spc="2600" dirty="0">
                  <a:solidFill>
                    <a:schemeClr val="bg1"/>
                  </a:solidFill>
                  <a:latin typeface="Arial Narrow" panose="020B0606020202030204" pitchFamily="34" charset="0"/>
                </a:rPr>
                <a:t>O</a:t>
              </a:r>
            </a:p>
          </p:txBody>
        </p:sp>
        <p:sp>
          <p:nvSpPr>
            <p:cNvPr id="30" name="文本框 29">
              <a:extLst>
                <a:ext uri="{FF2B5EF4-FFF2-40B4-BE49-F238E27FC236}">
                  <a16:creationId xmlns:a16="http://schemas.microsoft.com/office/drawing/2014/main" id="{29BF4504-7D04-46FE-B354-B0A99DEE07A3}"/>
                </a:ext>
              </a:extLst>
            </p:cNvPr>
            <p:cNvSpPr txBox="1"/>
            <p:nvPr/>
          </p:nvSpPr>
          <p:spPr>
            <a:xfrm>
              <a:off x="10456106" y="3168016"/>
              <a:ext cx="1362075" cy="3154710"/>
            </a:xfrm>
            <a:prstGeom prst="rect">
              <a:avLst/>
            </a:prstGeom>
            <a:noFill/>
          </p:spPr>
          <p:txBody>
            <a:bodyPr wrap="square" rtlCol="0">
              <a:spAutoFit/>
            </a:bodyPr>
            <a:lstStyle/>
            <a:p>
              <a:r>
                <a:rPr lang="en-US" altLang="zh-CN" sz="19900" b="1" kern="2600" spc="2600" dirty="0">
                  <a:solidFill>
                    <a:schemeClr val="bg1"/>
                  </a:solidFill>
                  <a:latin typeface="Arial Narrow" panose="020B0606020202030204" pitchFamily="34" charset="0"/>
                </a:rPr>
                <a:t>N</a:t>
              </a:r>
            </a:p>
          </p:txBody>
        </p:sp>
      </p:grpSp>
      <p:grpSp>
        <p:nvGrpSpPr>
          <p:cNvPr id="22" name="组合 21">
            <a:extLst>
              <a:ext uri="{FF2B5EF4-FFF2-40B4-BE49-F238E27FC236}">
                <a16:creationId xmlns:a16="http://schemas.microsoft.com/office/drawing/2014/main" id="{D74562C7-D4C7-434A-8F96-87A8EFB9ED3B}"/>
              </a:ext>
            </a:extLst>
          </p:cNvPr>
          <p:cNvGrpSpPr/>
          <p:nvPr/>
        </p:nvGrpSpPr>
        <p:grpSpPr>
          <a:xfrm>
            <a:off x="827870" y="210987"/>
            <a:ext cx="4924425" cy="3154710"/>
            <a:chOff x="1171575" y="535274"/>
            <a:chExt cx="4924425" cy="3154710"/>
          </a:xfrm>
        </p:grpSpPr>
        <p:sp>
          <p:nvSpPr>
            <p:cNvPr id="23" name="文本框 22">
              <a:extLst>
                <a:ext uri="{FF2B5EF4-FFF2-40B4-BE49-F238E27FC236}">
                  <a16:creationId xmlns:a16="http://schemas.microsoft.com/office/drawing/2014/main" id="{50EC9417-DFD8-47A6-ADBE-D7227CEE362C}"/>
                </a:ext>
              </a:extLst>
            </p:cNvPr>
            <p:cNvSpPr txBox="1"/>
            <p:nvPr/>
          </p:nvSpPr>
          <p:spPr>
            <a:xfrm>
              <a:off x="1171575" y="535274"/>
              <a:ext cx="1362075" cy="3154710"/>
            </a:xfrm>
            <a:prstGeom prst="rect">
              <a:avLst/>
            </a:prstGeom>
            <a:noFill/>
          </p:spPr>
          <p:txBody>
            <a:bodyPr wrap="square" rtlCol="0">
              <a:spAutoFit/>
            </a:bodyPr>
            <a:lstStyle/>
            <a:p>
              <a:r>
                <a:rPr lang="en-US" altLang="zh-CN" sz="19900" b="1" kern="2600" spc="2600" dirty="0">
                  <a:solidFill>
                    <a:schemeClr val="bg1"/>
                  </a:solidFill>
                  <a:latin typeface="Arial Narrow" panose="020B0606020202030204" pitchFamily="34" charset="0"/>
                </a:rPr>
                <a:t>F</a:t>
              </a:r>
            </a:p>
          </p:txBody>
        </p:sp>
        <p:sp>
          <p:nvSpPr>
            <p:cNvPr id="24" name="文本框 23">
              <a:extLst>
                <a:ext uri="{FF2B5EF4-FFF2-40B4-BE49-F238E27FC236}">
                  <a16:creationId xmlns:a16="http://schemas.microsoft.com/office/drawing/2014/main" id="{9C2CE192-6F1A-4C8E-89C9-DFC2770C6098}"/>
                </a:ext>
              </a:extLst>
            </p:cNvPr>
            <p:cNvSpPr txBox="1"/>
            <p:nvPr/>
          </p:nvSpPr>
          <p:spPr>
            <a:xfrm>
              <a:off x="2882217" y="535274"/>
              <a:ext cx="1362075" cy="3154710"/>
            </a:xfrm>
            <a:prstGeom prst="rect">
              <a:avLst/>
            </a:prstGeom>
            <a:noFill/>
          </p:spPr>
          <p:txBody>
            <a:bodyPr wrap="square" rtlCol="0">
              <a:spAutoFit/>
            </a:bodyPr>
            <a:lstStyle/>
            <a:p>
              <a:r>
                <a:rPr lang="en-US" altLang="zh-CN" sz="19900" b="1" kern="2600" spc="2600" dirty="0">
                  <a:solidFill>
                    <a:schemeClr val="bg1"/>
                  </a:solidFill>
                  <a:latin typeface="Arial Narrow" panose="020B0606020202030204" pitchFamily="34" charset="0"/>
                </a:rPr>
                <a:t>A</a:t>
              </a:r>
            </a:p>
          </p:txBody>
        </p:sp>
        <p:sp>
          <p:nvSpPr>
            <p:cNvPr id="25" name="文本框 24">
              <a:extLst>
                <a:ext uri="{FF2B5EF4-FFF2-40B4-BE49-F238E27FC236}">
                  <a16:creationId xmlns:a16="http://schemas.microsoft.com/office/drawing/2014/main" id="{59371E3A-1B25-4DF0-A89C-DED2C3B015DA}"/>
                </a:ext>
              </a:extLst>
            </p:cNvPr>
            <p:cNvSpPr txBox="1"/>
            <p:nvPr/>
          </p:nvSpPr>
          <p:spPr>
            <a:xfrm>
              <a:off x="4733925" y="535274"/>
              <a:ext cx="1362075" cy="3154710"/>
            </a:xfrm>
            <a:prstGeom prst="rect">
              <a:avLst/>
            </a:prstGeom>
            <a:noFill/>
          </p:spPr>
          <p:txBody>
            <a:bodyPr wrap="square" rtlCol="0">
              <a:spAutoFit/>
            </a:bodyPr>
            <a:lstStyle/>
            <a:p>
              <a:r>
                <a:rPr lang="en-US" altLang="zh-CN" sz="19900" b="1" kern="2600" spc="2600" dirty="0">
                  <a:solidFill>
                    <a:schemeClr val="bg1"/>
                  </a:solidFill>
                  <a:latin typeface="Arial Narrow" panose="020B0606020202030204" pitchFamily="34" charset="0"/>
                </a:rPr>
                <a:t>S</a:t>
              </a:r>
            </a:p>
          </p:txBody>
        </p:sp>
      </p:grpSp>
      <p:grpSp>
        <p:nvGrpSpPr>
          <p:cNvPr id="2" name="组合 1">
            <a:extLst>
              <a:ext uri="{FF2B5EF4-FFF2-40B4-BE49-F238E27FC236}">
                <a16:creationId xmlns:a16="http://schemas.microsoft.com/office/drawing/2014/main" id="{8EAC89C0-16C3-45AF-B0A3-94271C1A8B28}"/>
              </a:ext>
            </a:extLst>
          </p:cNvPr>
          <p:cNvGrpSpPr/>
          <p:nvPr/>
        </p:nvGrpSpPr>
        <p:grpSpPr>
          <a:xfrm>
            <a:off x="637833" y="210987"/>
            <a:ext cx="4924425" cy="3154710"/>
            <a:chOff x="1171575" y="535274"/>
            <a:chExt cx="4924425" cy="3154710"/>
          </a:xfrm>
        </p:grpSpPr>
        <p:sp>
          <p:nvSpPr>
            <p:cNvPr id="4" name="文本框 3">
              <a:extLst>
                <a:ext uri="{FF2B5EF4-FFF2-40B4-BE49-F238E27FC236}">
                  <a16:creationId xmlns:a16="http://schemas.microsoft.com/office/drawing/2014/main" id="{A3DCB63D-B7E2-4FF4-B7B6-04F14012EB90}"/>
                </a:ext>
              </a:extLst>
            </p:cNvPr>
            <p:cNvSpPr txBox="1"/>
            <p:nvPr/>
          </p:nvSpPr>
          <p:spPr>
            <a:xfrm>
              <a:off x="1171575" y="535274"/>
              <a:ext cx="1362075" cy="3154710"/>
            </a:xfrm>
            <a:prstGeom prst="rect">
              <a:avLst/>
            </a:prstGeom>
            <a:noFill/>
          </p:spPr>
          <p:txBody>
            <a:bodyPr wrap="square" rtlCol="0">
              <a:spAutoFit/>
            </a:bodyPr>
            <a:lstStyle/>
            <a:p>
              <a:r>
                <a:rPr lang="en-US" altLang="zh-CN" sz="19900" b="1" kern="2600" spc="2600" dirty="0">
                  <a:solidFill>
                    <a:srgbClr val="F99DB6"/>
                  </a:solidFill>
                  <a:latin typeface="Arial Narrow" panose="020B0606020202030204" pitchFamily="34" charset="0"/>
                </a:rPr>
                <a:t>F</a:t>
              </a:r>
            </a:p>
          </p:txBody>
        </p:sp>
        <p:sp>
          <p:nvSpPr>
            <p:cNvPr id="5" name="文本框 4">
              <a:extLst>
                <a:ext uri="{FF2B5EF4-FFF2-40B4-BE49-F238E27FC236}">
                  <a16:creationId xmlns:a16="http://schemas.microsoft.com/office/drawing/2014/main" id="{480E7749-2C2B-495E-B841-63F884BE8FDD}"/>
                </a:ext>
              </a:extLst>
            </p:cNvPr>
            <p:cNvSpPr txBox="1"/>
            <p:nvPr/>
          </p:nvSpPr>
          <p:spPr>
            <a:xfrm>
              <a:off x="2882217" y="535274"/>
              <a:ext cx="1362075" cy="3154710"/>
            </a:xfrm>
            <a:prstGeom prst="rect">
              <a:avLst/>
            </a:prstGeom>
            <a:noFill/>
          </p:spPr>
          <p:txBody>
            <a:bodyPr wrap="square" rtlCol="0">
              <a:spAutoFit/>
            </a:bodyPr>
            <a:lstStyle/>
            <a:p>
              <a:r>
                <a:rPr lang="en-US" altLang="zh-CN" sz="19900" b="1" kern="2600" spc="2600" dirty="0">
                  <a:solidFill>
                    <a:srgbClr val="F99DB6"/>
                  </a:solidFill>
                  <a:latin typeface="Arial Narrow" panose="020B0606020202030204" pitchFamily="34" charset="0"/>
                </a:rPr>
                <a:t>A</a:t>
              </a:r>
            </a:p>
          </p:txBody>
        </p:sp>
        <p:sp>
          <p:nvSpPr>
            <p:cNvPr id="6" name="文本框 5">
              <a:extLst>
                <a:ext uri="{FF2B5EF4-FFF2-40B4-BE49-F238E27FC236}">
                  <a16:creationId xmlns:a16="http://schemas.microsoft.com/office/drawing/2014/main" id="{09E5BE08-608F-49A3-9728-C04CDF16C194}"/>
                </a:ext>
              </a:extLst>
            </p:cNvPr>
            <p:cNvSpPr txBox="1"/>
            <p:nvPr/>
          </p:nvSpPr>
          <p:spPr>
            <a:xfrm>
              <a:off x="4733925" y="535274"/>
              <a:ext cx="1362075" cy="3154710"/>
            </a:xfrm>
            <a:prstGeom prst="rect">
              <a:avLst/>
            </a:prstGeom>
            <a:noFill/>
          </p:spPr>
          <p:txBody>
            <a:bodyPr wrap="square" rtlCol="0">
              <a:spAutoFit/>
            </a:bodyPr>
            <a:lstStyle/>
            <a:p>
              <a:r>
                <a:rPr lang="en-US" altLang="zh-CN" sz="19900" b="1" kern="2600" spc="2600" dirty="0">
                  <a:solidFill>
                    <a:srgbClr val="F99DB6"/>
                  </a:solidFill>
                  <a:latin typeface="Arial Narrow" panose="020B0606020202030204" pitchFamily="34" charset="0"/>
                </a:rPr>
                <a:t>S</a:t>
              </a:r>
            </a:p>
          </p:txBody>
        </p:sp>
      </p:grpSp>
      <p:grpSp>
        <p:nvGrpSpPr>
          <p:cNvPr id="12" name="组合 11">
            <a:extLst>
              <a:ext uri="{FF2B5EF4-FFF2-40B4-BE49-F238E27FC236}">
                <a16:creationId xmlns:a16="http://schemas.microsoft.com/office/drawing/2014/main" id="{13EB6B96-E30C-4B2C-B684-9380755DE3B5}"/>
              </a:ext>
            </a:extLst>
          </p:cNvPr>
          <p:cNvGrpSpPr/>
          <p:nvPr/>
        </p:nvGrpSpPr>
        <p:grpSpPr>
          <a:xfrm>
            <a:off x="5084348" y="3288323"/>
            <a:ext cx="6469819" cy="3154710"/>
            <a:chOff x="5348362" y="3168016"/>
            <a:chExt cx="6469819" cy="3154710"/>
          </a:xfrm>
        </p:grpSpPr>
        <p:sp>
          <p:nvSpPr>
            <p:cNvPr id="7" name="文本框 6">
              <a:extLst>
                <a:ext uri="{FF2B5EF4-FFF2-40B4-BE49-F238E27FC236}">
                  <a16:creationId xmlns:a16="http://schemas.microsoft.com/office/drawing/2014/main" id="{9F82ED9F-7BAC-4456-9DD2-34FCB6207220}"/>
                </a:ext>
              </a:extLst>
            </p:cNvPr>
            <p:cNvSpPr txBox="1"/>
            <p:nvPr/>
          </p:nvSpPr>
          <p:spPr>
            <a:xfrm>
              <a:off x="5348362" y="3168016"/>
              <a:ext cx="1362075" cy="3154710"/>
            </a:xfrm>
            <a:prstGeom prst="rect">
              <a:avLst/>
            </a:prstGeom>
            <a:noFill/>
          </p:spPr>
          <p:txBody>
            <a:bodyPr wrap="square" rtlCol="0">
              <a:spAutoFit/>
            </a:bodyPr>
            <a:lstStyle/>
            <a:p>
              <a:r>
                <a:rPr lang="en-US" altLang="zh-CN" sz="19900" b="1" kern="2600" spc="2600" dirty="0">
                  <a:solidFill>
                    <a:srgbClr val="F99DB6"/>
                  </a:solidFill>
                  <a:latin typeface="Arial Narrow" panose="020B0606020202030204" pitchFamily="34" charset="0"/>
                </a:rPr>
                <a:t>H</a:t>
              </a:r>
            </a:p>
          </p:txBody>
        </p:sp>
        <p:sp>
          <p:nvSpPr>
            <p:cNvPr id="8" name="文本框 7">
              <a:extLst>
                <a:ext uri="{FF2B5EF4-FFF2-40B4-BE49-F238E27FC236}">
                  <a16:creationId xmlns:a16="http://schemas.microsoft.com/office/drawing/2014/main" id="{2CBCFD1A-9B98-48AC-B2E8-540D00E10F89}"/>
                </a:ext>
              </a:extLst>
            </p:cNvPr>
            <p:cNvSpPr txBox="1"/>
            <p:nvPr/>
          </p:nvSpPr>
          <p:spPr>
            <a:xfrm>
              <a:off x="7548637" y="3168016"/>
              <a:ext cx="1362075" cy="3154710"/>
            </a:xfrm>
            <a:prstGeom prst="rect">
              <a:avLst/>
            </a:prstGeom>
            <a:noFill/>
          </p:spPr>
          <p:txBody>
            <a:bodyPr wrap="square" rtlCol="0">
              <a:spAutoFit/>
            </a:bodyPr>
            <a:lstStyle/>
            <a:p>
              <a:r>
                <a:rPr lang="en-US" altLang="zh-CN" sz="19900" b="1" kern="2600" spc="2600" dirty="0">
                  <a:solidFill>
                    <a:srgbClr val="F99DB6"/>
                  </a:solidFill>
                  <a:latin typeface="Arial Narrow" panose="020B0606020202030204" pitchFamily="34" charset="0"/>
                </a:rPr>
                <a:t>I</a:t>
              </a:r>
            </a:p>
          </p:txBody>
        </p:sp>
        <p:sp>
          <p:nvSpPr>
            <p:cNvPr id="10" name="文本框 9">
              <a:extLst>
                <a:ext uri="{FF2B5EF4-FFF2-40B4-BE49-F238E27FC236}">
                  <a16:creationId xmlns:a16="http://schemas.microsoft.com/office/drawing/2014/main" id="{782813A3-40FF-4F66-95A9-2069BA039410}"/>
                </a:ext>
              </a:extLst>
            </p:cNvPr>
            <p:cNvSpPr txBox="1"/>
            <p:nvPr/>
          </p:nvSpPr>
          <p:spPr>
            <a:xfrm>
              <a:off x="8570644" y="3168016"/>
              <a:ext cx="1362075" cy="3154710"/>
            </a:xfrm>
            <a:prstGeom prst="rect">
              <a:avLst/>
            </a:prstGeom>
            <a:noFill/>
          </p:spPr>
          <p:txBody>
            <a:bodyPr wrap="square" rtlCol="0">
              <a:spAutoFit/>
            </a:bodyPr>
            <a:lstStyle/>
            <a:p>
              <a:r>
                <a:rPr lang="en-US" altLang="zh-CN" sz="19900" b="1" kern="2600" spc="2600" dirty="0">
                  <a:solidFill>
                    <a:srgbClr val="F99DB6"/>
                  </a:solidFill>
                  <a:latin typeface="Arial Narrow" panose="020B0606020202030204" pitchFamily="34" charset="0"/>
                </a:rPr>
                <a:t>O</a:t>
              </a:r>
            </a:p>
          </p:txBody>
        </p:sp>
        <p:sp>
          <p:nvSpPr>
            <p:cNvPr id="11" name="文本框 10">
              <a:extLst>
                <a:ext uri="{FF2B5EF4-FFF2-40B4-BE49-F238E27FC236}">
                  <a16:creationId xmlns:a16="http://schemas.microsoft.com/office/drawing/2014/main" id="{B83EB3FB-DB32-429C-9CF7-DC1B85EEEEA5}"/>
                </a:ext>
              </a:extLst>
            </p:cNvPr>
            <p:cNvSpPr txBox="1"/>
            <p:nvPr/>
          </p:nvSpPr>
          <p:spPr>
            <a:xfrm>
              <a:off x="10456106" y="3168016"/>
              <a:ext cx="1362075" cy="3154710"/>
            </a:xfrm>
            <a:prstGeom prst="rect">
              <a:avLst/>
            </a:prstGeom>
            <a:noFill/>
          </p:spPr>
          <p:txBody>
            <a:bodyPr wrap="square" rtlCol="0">
              <a:spAutoFit/>
            </a:bodyPr>
            <a:lstStyle/>
            <a:p>
              <a:r>
                <a:rPr lang="en-US" altLang="zh-CN" sz="19900" b="1" kern="2600" spc="2600" dirty="0">
                  <a:solidFill>
                    <a:srgbClr val="F99DB6"/>
                  </a:solidFill>
                  <a:latin typeface="Arial Narrow" panose="020B0606020202030204" pitchFamily="34" charset="0"/>
                </a:rPr>
                <a:t>N</a:t>
              </a:r>
            </a:p>
          </p:txBody>
        </p:sp>
      </p:grpSp>
    </p:spTree>
    <p:extLst>
      <p:ext uri="{BB962C8B-B14F-4D97-AF65-F5344CB8AC3E}">
        <p14:creationId xmlns:p14="http://schemas.microsoft.com/office/powerpoint/2010/main" val="2760880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a:extLst>
              <a:ext uri="{FF2B5EF4-FFF2-40B4-BE49-F238E27FC236}">
                <a16:creationId xmlns:a16="http://schemas.microsoft.com/office/drawing/2014/main" id="{EA882E1A-103E-4AF1-BF36-35B0DD75D96E}"/>
              </a:ext>
            </a:extLst>
          </p:cNvPr>
          <p:cNvSpPr txBox="1"/>
          <p:nvPr/>
        </p:nvSpPr>
        <p:spPr>
          <a:xfrm>
            <a:off x="-250723" y="2131083"/>
            <a:ext cx="14278708" cy="2646878"/>
          </a:xfrm>
          <a:prstGeom prst="rect">
            <a:avLst/>
          </a:prstGeom>
          <a:noFill/>
        </p:spPr>
        <p:txBody>
          <a:bodyPr wrap="square" rtlCol="0">
            <a:spAutoFit/>
          </a:bodyPr>
          <a:lstStyle/>
          <a:p>
            <a:r>
              <a:rPr lang="en-US" altLang="zh-CN" sz="16600" b="1" kern="6300" spc="6300" dirty="0">
                <a:solidFill>
                  <a:schemeClr val="bg1">
                    <a:alpha val="33000"/>
                  </a:schemeClr>
                </a:solidFill>
                <a:latin typeface="Arial Narrow" panose="020B0606020202030204" pitchFamily="34" charset="0"/>
              </a:rPr>
              <a:t>FASHION</a:t>
            </a:r>
          </a:p>
        </p:txBody>
      </p:sp>
      <p:grpSp>
        <p:nvGrpSpPr>
          <p:cNvPr id="2" name="组合 1">
            <a:extLst>
              <a:ext uri="{FF2B5EF4-FFF2-40B4-BE49-F238E27FC236}">
                <a16:creationId xmlns:a16="http://schemas.microsoft.com/office/drawing/2014/main" id="{0F3DE42D-738D-4F8F-8D6F-6E3660950C0F}"/>
              </a:ext>
            </a:extLst>
          </p:cNvPr>
          <p:cNvGrpSpPr/>
          <p:nvPr/>
        </p:nvGrpSpPr>
        <p:grpSpPr>
          <a:xfrm>
            <a:off x="2522223" y="888570"/>
            <a:ext cx="8019471" cy="5080859"/>
            <a:chOff x="2949926" y="827015"/>
            <a:chExt cx="8019471" cy="5080859"/>
          </a:xfrm>
        </p:grpSpPr>
        <p:grpSp>
          <p:nvGrpSpPr>
            <p:cNvPr id="4" name="组合 3">
              <a:extLst>
                <a:ext uri="{FF2B5EF4-FFF2-40B4-BE49-F238E27FC236}">
                  <a16:creationId xmlns:a16="http://schemas.microsoft.com/office/drawing/2014/main" id="{0D6612F9-D32C-4957-A39F-89F3942DA381}"/>
                </a:ext>
              </a:extLst>
            </p:cNvPr>
            <p:cNvGrpSpPr/>
            <p:nvPr/>
          </p:nvGrpSpPr>
          <p:grpSpPr>
            <a:xfrm>
              <a:off x="2949926" y="827015"/>
              <a:ext cx="8019471" cy="1200329"/>
              <a:chOff x="1171575" y="535274"/>
              <a:chExt cx="4924425" cy="1200329"/>
            </a:xfrm>
          </p:grpSpPr>
          <p:sp>
            <p:nvSpPr>
              <p:cNvPr id="5" name="文本框 4">
                <a:extLst>
                  <a:ext uri="{FF2B5EF4-FFF2-40B4-BE49-F238E27FC236}">
                    <a16:creationId xmlns:a16="http://schemas.microsoft.com/office/drawing/2014/main" id="{62660548-256E-47C2-8414-0735D2653275}"/>
                  </a:ext>
                </a:extLst>
              </p:cNvPr>
              <p:cNvSpPr txBox="1"/>
              <p:nvPr/>
            </p:nvSpPr>
            <p:spPr>
              <a:xfrm>
                <a:off x="1171575" y="535274"/>
                <a:ext cx="1362075" cy="1200329"/>
              </a:xfrm>
              <a:prstGeom prst="rect">
                <a:avLst/>
              </a:prstGeom>
              <a:noFill/>
            </p:spPr>
            <p:txBody>
              <a:bodyPr wrap="square" rtlCol="0">
                <a:spAutoFit/>
              </a:bodyPr>
              <a:lstStyle/>
              <a:p>
                <a:r>
                  <a:rPr lang="en-US" altLang="zh-CN" sz="7200" b="1" kern="2600" spc="2600" dirty="0">
                    <a:solidFill>
                      <a:schemeClr val="bg1"/>
                    </a:solidFill>
                    <a:latin typeface="Arial Narrow" panose="020B0606020202030204" pitchFamily="34" charset="0"/>
                  </a:rPr>
                  <a:t>F</a:t>
                </a:r>
              </a:p>
            </p:txBody>
          </p:sp>
          <p:sp>
            <p:nvSpPr>
              <p:cNvPr id="6" name="文本框 5">
                <a:extLst>
                  <a:ext uri="{FF2B5EF4-FFF2-40B4-BE49-F238E27FC236}">
                    <a16:creationId xmlns:a16="http://schemas.microsoft.com/office/drawing/2014/main" id="{CACEDA2B-C64D-47F6-A875-10EFD1AEC3C9}"/>
                  </a:ext>
                </a:extLst>
              </p:cNvPr>
              <p:cNvSpPr txBox="1"/>
              <p:nvPr/>
            </p:nvSpPr>
            <p:spPr>
              <a:xfrm>
                <a:off x="2882217" y="535274"/>
                <a:ext cx="1362075" cy="1200329"/>
              </a:xfrm>
              <a:prstGeom prst="rect">
                <a:avLst/>
              </a:prstGeom>
              <a:noFill/>
            </p:spPr>
            <p:txBody>
              <a:bodyPr wrap="square" rtlCol="0">
                <a:spAutoFit/>
              </a:bodyPr>
              <a:lstStyle/>
              <a:p>
                <a:r>
                  <a:rPr lang="en-US" altLang="zh-CN" sz="7200" b="1" kern="2600" spc="2600" dirty="0">
                    <a:solidFill>
                      <a:schemeClr val="bg1"/>
                    </a:solidFill>
                    <a:latin typeface="Arial Narrow" panose="020B0606020202030204" pitchFamily="34" charset="0"/>
                  </a:rPr>
                  <a:t>A</a:t>
                </a:r>
              </a:p>
            </p:txBody>
          </p:sp>
          <p:sp>
            <p:nvSpPr>
              <p:cNvPr id="7" name="文本框 6">
                <a:extLst>
                  <a:ext uri="{FF2B5EF4-FFF2-40B4-BE49-F238E27FC236}">
                    <a16:creationId xmlns:a16="http://schemas.microsoft.com/office/drawing/2014/main" id="{B7034A6D-B524-4A41-9116-C04582AC3321}"/>
                  </a:ext>
                </a:extLst>
              </p:cNvPr>
              <p:cNvSpPr txBox="1"/>
              <p:nvPr/>
            </p:nvSpPr>
            <p:spPr>
              <a:xfrm>
                <a:off x="4733925" y="535274"/>
                <a:ext cx="1362075" cy="1200329"/>
              </a:xfrm>
              <a:prstGeom prst="rect">
                <a:avLst/>
              </a:prstGeom>
              <a:noFill/>
            </p:spPr>
            <p:txBody>
              <a:bodyPr wrap="square" rtlCol="0">
                <a:spAutoFit/>
              </a:bodyPr>
              <a:lstStyle/>
              <a:p>
                <a:r>
                  <a:rPr lang="en-US" altLang="zh-CN" sz="7200" b="1" kern="2600" spc="2600" dirty="0">
                    <a:solidFill>
                      <a:schemeClr val="bg1"/>
                    </a:solidFill>
                    <a:latin typeface="Arial Narrow" panose="020B0606020202030204" pitchFamily="34" charset="0"/>
                  </a:rPr>
                  <a:t>S</a:t>
                </a:r>
              </a:p>
            </p:txBody>
          </p:sp>
        </p:grpSp>
        <p:grpSp>
          <p:nvGrpSpPr>
            <p:cNvPr id="8" name="组合 7">
              <a:extLst>
                <a:ext uri="{FF2B5EF4-FFF2-40B4-BE49-F238E27FC236}">
                  <a16:creationId xmlns:a16="http://schemas.microsoft.com/office/drawing/2014/main" id="{DFBA836E-8368-483E-AB64-BF0B999D08D1}"/>
                </a:ext>
              </a:extLst>
            </p:cNvPr>
            <p:cNvGrpSpPr/>
            <p:nvPr/>
          </p:nvGrpSpPr>
          <p:grpSpPr>
            <a:xfrm>
              <a:off x="2949926" y="2767280"/>
              <a:ext cx="8019471" cy="1200329"/>
              <a:chOff x="1171575" y="535274"/>
              <a:chExt cx="4924425" cy="1200329"/>
            </a:xfrm>
          </p:grpSpPr>
          <p:sp>
            <p:nvSpPr>
              <p:cNvPr id="9" name="文本框 8">
                <a:extLst>
                  <a:ext uri="{FF2B5EF4-FFF2-40B4-BE49-F238E27FC236}">
                    <a16:creationId xmlns:a16="http://schemas.microsoft.com/office/drawing/2014/main" id="{4B96EBF9-9E6D-4ED6-90DD-1E97966FC273}"/>
                  </a:ext>
                </a:extLst>
              </p:cNvPr>
              <p:cNvSpPr txBox="1"/>
              <p:nvPr/>
            </p:nvSpPr>
            <p:spPr>
              <a:xfrm>
                <a:off x="1171575" y="535274"/>
                <a:ext cx="1362075" cy="1200329"/>
              </a:xfrm>
              <a:prstGeom prst="rect">
                <a:avLst/>
              </a:prstGeom>
              <a:noFill/>
            </p:spPr>
            <p:txBody>
              <a:bodyPr wrap="square" rtlCol="0">
                <a:spAutoFit/>
              </a:bodyPr>
              <a:lstStyle/>
              <a:p>
                <a:r>
                  <a:rPr lang="en-US" altLang="zh-CN" sz="7200" b="1" kern="2600" spc="2600" dirty="0">
                    <a:solidFill>
                      <a:schemeClr val="bg1"/>
                    </a:solidFill>
                    <a:latin typeface="Arial Narrow" panose="020B0606020202030204" pitchFamily="34" charset="0"/>
                  </a:rPr>
                  <a:t>-</a:t>
                </a:r>
              </a:p>
            </p:txBody>
          </p:sp>
          <p:sp>
            <p:nvSpPr>
              <p:cNvPr id="10" name="文本框 9">
                <a:extLst>
                  <a:ext uri="{FF2B5EF4-FFF2-40B4-BE49-F238E27FC236}">
                    <a16:creationId xmlns:a16="http://schemas.microsoft.com/office/drawing/2014/main" id="{4CB6170F-5451-437E-9C5D-D78083491603}"/>
                  </a:ext>
                </a:extLst>
              </p:cNvPr>
              <p:cNvSpPr txBox="1"/>
              <p:nvPr/>
            </p:nvSpPr>
            <p:spPr>
              <a:xfrm>
                <a:off x="2167622" y="745463"/>
                <a:ext cx="2276922" cy="830997"/>
              </a:xfrm>
              <a:prstGeom prst="rect">
                <a:avLst/>
              </a:prstGeom>
              <a:noFill/>
            </p:spPr>
            <p:txBody>
              <a:bodyPr wrap="square" rtlCol="0">
                <a:spAutoFit/>
              </a:bodyPr>
              <a:lstStyle/>
              <a:p>
                <a:r>
                  <a:rPr lang="en-US" altLang="zh-CN" sz="4800" b="1" kern="500" spc="500" dirty="0">
                    <a:solidFill>
                      <a:schemeClr val="bg1"/>
                    </a:solidFill>
                    <a:latin typeface="Arial Narrow" panose="020B0606020202030204" pitchFamily="34" charset="0"/>
                  </a:rPr>
                  <a:t>FASHION</a:t>
                </a:r>
              </a:p>
            </p:txBody>
          </p:sp>
          <p:sp>
            <p:nvSpPr>
              <p:cNvPr id="11" name="文本框 10">
                <a:extLst>
                  <a:ext uri="{FF2B5EF4-FFF2-40B4-BE49-F238E27FC236}">
                    <a16:creationId xmlns:a16="http://schemas.microsoft.com/office/drawing/2014/main" id="{0BDBA433-A86F-470B-ABD3-0C5A2E949AC2}"/>
                  </a:ext>
                </a:extLst>
              </p:cNvPr>
              <p:cNvSpPr txBox="1"/>
              <p:nvPr/>
            </p:nvSpPr>
            <p:spPr>
              <a:xfrm>
                <a:off x="4733925" y="535274"/>
                <a:ext cx="1362075" cy="1200329"/>
              </a:xfrm>
              <a:prstGeom prst="rect">
                <a:avLst/>
              </a:prstGeom>
              <a:noFill/>
            </p:spPr>
            <p:txBody>
              <a:bodyPr wrap="square" rtlCol="0">
                <a:spAutoFit/>
              </a:bodyPr>
              <a:lstStyle/>
              <a:p>
                <a:r>
                  <a:rPr lang="en-US" altLang="zh-CN" sz="7200" b="1" kern="2600" spc="2600" dirty="0">
                    <a:solidFill>
                      <a:schemeClr val="bg1"/>
                    </a:solidFill>
                    <a:latin typeface="Arial Narrow" panose="020B0606020202030204" pitchFamily="34" charset="0"/>
                  </a:rPr>
                  <a:t>H</a:t>
                </a:r>
              </a:p>
            </p:txBody>
          </p:sp>
        </p:grpSp>
        <p:grpSp>
          <p:nvGrpSpPr>
            <p:cNvPr id="12" name="组合 11">
              <a:extLst>
                <a:ext uri="{FF2B5EF4-FFF2-40B4-BE49-F238E27FC236}">
                  <a16:creationId xmlns:a16="http://schemas.microsoft.com/office/drawing/2014/main" id="{96B4BB6B-B1EF-410F-BAC8-ABBF90C1E72A}"/>
                </a:ext>
              </a:extLst>
            </p:cNvPr>
            <p:cNvGrpSpPr/>
            <p:nvPr/>
          </p:nvGrpSpPr>
          <p:grpSpPr>
            <a:xfrm>
              <a:off x="2949926" y="4707545"/>
              <a:ext cx="8019471" cy="1200329"/>
              <a:chOff x="1171575" y="535274"/>
              <a:chExt cx="4924425" cy="1200329"/>
            </a:xfrm>
          </p:grpSpPr>
          <p:sp>
            <p:nvSpPr>
              <p:cNvPr id="13" name="文本框 12">
                <a:extLst>
                  <a:ext uri="{FF2B5EF4-FFF2-40B4-BE49-F238E27FC236}">
                    <a16:creationId xmlns:a16="http://schemas.microsoft.com/office/drawing/2014/main" id="{5D75C0AD-73BD-4D50-B2E3-6786A66DBAC1}"/>
                  </a:ext>
                </a:extLst>
              </p:cNvPr>
              <p:cNvSpPr txBox="1"/>
              <p:nvPr/>
            </p:nvSpPr>
            <p:spPr>
              <a:xfrm>
                <a:off x="1171575" y="535274"/>
                <a:ext cx="1362075" cy="1200329"/>
              </a:xfrm>
              <a:prstGeom prst="rect">
                <a:avLst/>
              </a:prstGeom>
              <a:noFill/>
            </p:spPr>
            <p:txBody>
              <a:bodyPr wrap="square" rtlCol="0">
                <a:spAutoFit/>
              </a:bodyPr>
              <a:lstStyle/>
              <a:p>
                <a:r>
                  <a:rPr lang="en-US" altLang="zh-CN" sz="7200" b="1" kern="2600" spc="2600" dirty="0">
                    <a:solidFill>
                      <a:schemeClr val="bg1"/>
                    </a:solidFill>
                    <a:latin typeface="Arial Narrow" panose="020B0606020202030204" pitchFamily="34" charset="0"/>
                  </a:rPr>
                  <a:t>I</a:t>
                </a:r>
              </a:p>
            </p:txBody>
          </p:sp>
          <p:sp>
            <p:nvSpPr>
              <p:cNvPr id="14" name="文本框 13">
                <a:extLst>
                  <a:ext uri="{FF2B5EF4-FFF2-40B4-BE49-F238E27FC236}">
                    <a16:creationId xmlns:a16="http://schemas.microsoft.com/office/drawing/2014/main" id="{53A712DF-1FC8-4C97-AB48-8A01C8017982}"/>
                  </a:ext>
                </a:extLst>
              </p:cNvPr>
              <p:cNvSpPr txBox="1"/>
              <p:nvPr/>
            </p:nvSpPr>
            <p:spPr>
              <a:xfrm>
                <a:off x="2882217" y="535274"/>
                <a:ext cx="1362075" cy="1200329"/>
              </a:xfrm>
              <a:prstGeom prst="rect">
                <a:avLst/>
              </a:prstGeom>
              <a:noFill/>
            </p:spPr>
            <p:txBody>
              <a:bodyPr wrap="square" rtlCol="0">
                <a:spAutoFit/>
              </a:bodyPr>
              <a:lstStyle/>
              <a:p>
                <a:r>
                  <a:rPr lang="en-US" altLang="zh-CN" sz="7200" b="1" kern="2600" spc="2600" dirty="0">
                    <a:solidFill>
                      <a:schemeClr val="bg1"/>
                    </a:solidFill>
                    <a:latin typeface="Arial Narrow" panose="020B0606020202030204" pitchFamily="34" charset="0"/>
                  </a:rPr>
                  <a:t>O</a:t>
                </a:r>
              </a:p>
            </p:txBody>
          </p:sp>
          <p:sp>
            <p:nvSpPr>
              <p:cNvPr id="15" name="文本框 14">
                <a:extLst>
                  <a:ext uri="{FF2B5EF4-FFF2-40B4-BE49-F238E27FC236}">
                    <a16:creationId xmlns:a16="http://schemas.microsoft.com/office/drawing/2014/main" id="{0D6BC6CB-DD67-4FB8-AE8B-1E5853DA2AE3}"/>
                  </a:ext>
                </a:extLst>
              </p:cNvPr>
              <p:cNvSpPr txBox="1"/>
              <p:nvPr/>
            </p:nvSpPr>
            <p:spPr>
              <a:xfrm>
                <a:off x="4733925" y="535274"/>
                <a:ext cx="1362075" cy="1200329"/>
              </a:xfrm>
              <a:prstGeom prst="rect">
                <a:avLst/>
              </a:prstGeom>
              <a:noFill/>
            </p:spPr>
            <p:txBody>
              <a:bodyPr wrap="square" rtlCol="0">
                <a:spAutoFit/>
              </a:bodyPr>
              <a:lstStyle/>
              <a:p>
                <a:r>
                  <a:rPr lang="en-US" altLang="zh-CN" sz="7200" b="1" kern="2600" spc="2600" dirty="0">
                    <a:solidFill>
                      <a:schemeClr val="bg1"/>
                    </a:solidFill>
                    <a:latin typeface="Arial Narrow" panose="020B0606020202030204" pitchFamily="34" charset="0"/>
                  </a:rPr>
                  <a:t>N</a:t>
                </a:r>
              </a:p>
            </p:txBody>
          </p:sp>
        </p:grpSp>
      </p:grpSp>
    </p:spTree>
    <p:extLst>
      <p:ext uri="{BB962C8B-B14F-4D97-AF65-F5344CB8AC3E}">
        <p14:creationId xmlns:p14="http://schemas.microsoft.com/office/powerpoint/2010/main" val="3772617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1F3288C9-2AE6-44CA-8D8F-36902EA3CF88}"/>
              </a:ext>
            </a:extLst>
          </p:cNvPr>
          <p:cNvSpPr txBox="1"/>
          <p:nvPr/>
        </p:nvSpPr>
        <p:spPr>
          <a:xfrm>
            <a:off x="-250723" y="2131083"/>
            <a:ext cx="14278708" cy="2646878"/>
          </a:xfrm>
          <a:prstGeom prst="rect">
            <a:avLst/>
          </a:prstGeom>
          <a:noFill/>
        </p:spPr>
        <p:txBody>
          <a:bodyPr wrap="square" rtlCol="0">
            <a:spAutoFit/>
          </a:bodyPr>
          <a:lstStyle/>
          <a:p>
            <a:r>
              <a:rPr lang="en-US" altLang="zh-CN" sz="16600" b="1" kern="6300" spc="6300" dirty="0">
                <a:solidFill>
                  <a:schemeClr val="bg1">
                    <a:alpha val="33000"/>
                  </a:schemeClr>
                </a:solidFill>
                <a:latin typeface="Arial Narrow" panose="020B0606020202030204" pitchFamily="34" charset="0"/>
              </a:rPr>
              <a:t>FASHION</a:t>
            </a:r>
          </a:p>
        </p:txBody>
      </p:sp>
      <p:grpSp>
        <p:nvGrpSpPr>
          <p:cNvPr id="5" name="组合 4">
            <a:extLst>
              <a:ext uri="{FF2B5EF4-FFF2-40B4-BE49-F238E27FC236}">
                <a16:creationId xmlns:a16="http://schemas.microsoft.com/office/drawing/2014/main" id="{F7175253-95F3-4809-8CB5-5FC399D4D30A}"/>
              </a:ext>
            </a:extLst>
          </p:cNvPr>
          <p:cNvGrpSpPr/>
          <p:nvPr/>
        </p:nvGrpSpPr>
        <p:grpSpPr>
          <a:xfrm>
            <a:off x="708922" y="644471"/>
            <a:ext cx="3444624" cy="2900667"/>
            <a:chOff x="2949926" y="827015"/>
            <a:chExt cx="8019471" cy="4993099"/>
          </a:xfrm>
        </p:grpSpPr>
        <p:grpSp>
          <p:nvGrpSpPr>
            <p:cNvPr id="6" name="组合 5">
              <a:extLst>
                <a:ext uri="{FF2B5EF4-FFF2-40B4-BE49-F238E27FC236}">
                  <a16:creationId xmlns:a16="http://schemas.microsoft.com/office/drawing/2014/main" id="{1DBF5CDB-1BCB-41BF-8FFD-F48DE4ABE2BC}"/>
                </a:ext>
              </a:extLst>
            </p:cNvPr>
            <p:cNvGrpSpPr/>
            <p:nvPr/>
          </p:nvGrpSpPr>
          <p:grpSpPr>
            <a:xfrm>
              <a:off x="2949926" y="827015"/>
              <a:ext cx="8019471" cy="1112569"/>
              <a:chOff x="1171575" y="535274"/>
              <a:chExt cx="4924425" cy="1112569"/>
            </a:xfrm>
          </p:grpSpPr>
          <p:sp>
            <p:nvSpPr>
              <p:cNvPr id="15" name="文本框 14">
                <a:extLst>
                  <a:ext uri="{FF2B5EF4-FFF2-40B4-BE49-F238E27FC236}">
                    <a16:creationId xmlns:a16="http://schemas.microsoft.com/office/drawing/2014/main" id="{C66086E3-5E38-40A6-9F35-75BDD7DB996B}"/>
                  </a:ext>
                </a:extLst>
              </p:cNvPr>
              <p:cNvSpPr txBox="1"/>
              <p:nvPr/>
            </p:nvSpPr>
            <p:spPr>
              <a:xfrm>
                <a:off x="1171575" y="535274"/>
                <a:ext cx="1362075" cy="1112569"/>
              </a:xfrm>
              <a:prstGeom prst="rect">
                <a:avLst/>
              </a:prstGeom>
              <a:noFill/>
            </p:spPr>
            <p:txBody>
              <a:bodyPr wrap="square" rtlCol="0">
                <a:spAutoFit/>
              </a:bodyPr>
              <a:lstStyle/>
              <a:p>
                <a:r>
                  <a:rPr lang="en-US" altLang="zh-CN" sz="3600" b="1" kern="2600" spc="2600" dirty="0">
                    <a:solidFill>
                      <a:schemeClr val="bg1"/>
                    </a:solidFill>
                    <a:effectLst>
                      <a:outerShdw blurRad="50800" dist="203200" algn="l" rotWithShape="0">
                        <a:prstClr val="black">
                          <a:alpha val="40000"/>
                        </a:prstClr>
                      </a:outerShdw>
                    </a:effectLst>
                    <a:latin typeface="Arial Narrow" panose="020B0606020202030204" pitchFamily="34" charset="0"/>
                  </a:rPr>
                  <a:t>F</a:t>
                </a:r>
              </a:p>
            </p:txBody>
          </p:sp>
          <p:sp>
            <p:nvSpPr>
              <p:cNvPr id="16" name="文本框 15">
                <a:extLst>
                  <a:ext uri="{FF2B5EF4-FFF2-40B4-BE49-F238E27FC236}">
                    <a16:creationId xmlns:a16="http://schemas.microsoft.com/office/drawing/2014/main" id="{C5F90646-4C5A-490F-8E96-A2A5D237BE18}"/>
                  </a:ext>
                </a:extLst>
              </p:cNvPr>
              <p:cNvSpPr txBox="1"/>
              <p:nvPr/>
            </p:nvSpPr>
            <p:spPr>
              <a:xfrm>
                <a:off x="2882217" y="535274"/>
                <a:ext cx="1362075" cy="1112569"/>
              </a:xfrm>
              <a:prstGeom prst="rect">
                <a:avLst/>
              </a:prstGeom>
              <a:noFill/>
            </p:spPr>
            <p:txBody>
              <a:bodyPr wrap="square" rtlCol="0">
                <a:spAutoFit/>
              </a:bodyPr>
              <a:lstStyle/>
              <a:p>
                <a:r>
                  <a:rPr lang="en-US" altLang="zh-CN" sz="3600" b="1" kern="2600" spc="2600" dirty="0">
                    <a:solidFill>
                      <a:schemeClr val="bg1"/>
                    </a:solidFill>
                    <a:effectLst>
                      <a:outerShdw blurRad="50800" dist="203200" algn="l" rotWithShape="0">
                        <a:prstClr val="black">
                          <a:alpha val="40000"/>
                        </a:prstClr>
                      </a:outerShdw>
                    </a:effectLst>
                    <a:latin typeface="Arial Narrow" panose="020B0606020202030204" pitchFamily="34" charset="0"/>
                  </a:rPr>
                  <a:t>A</a:t>
                </a:r>
              </a:p>
            </p:txBody>
          </p:sp>
          <p:sp>
            <p:nvSpPr>
              <p:cNvPr id="17" name="文本框 16">
                <a:extLst>
                  <a:ext uri="{FF2B5EF4-FFF2-40B4-BE49-F238E27FC236}">
                    <a16:creationId xmlns:a16="http://schemas.microsoft.com/office/drawing/2014/main" id="{79B59F41-92A7-4490-817E-FD20287D57CC}"/>
                  </a:ext>
                </a:extLst>
              </p:cNvPr>
              <p:cNvSpPr txBox="1"/>
              <p:nvPr/>
            </p:nvSpPr>
            <p:spPr>
              <a:xfrm>
                <a:off x="4733925" y="535274"/>
                <a:ext cx="1362075" cy="1112569"/>
              </a:xfrm>
              <a:prstGeom prst="rect">
                <a:avLst/>
              </a:prstGeom>
              <a:noFill/>
            </p:spPr>
            <p:txBody>
              <a:bodyPr wrap="square" rtlCol="0">
                <a:spAutoFit/>
              </a:bodyPr>
              <a:lstStyle/>
              <a:p>
                <a:r>
                  <a:rPr lang="en-US" altLang="zh-CN" sz="3600" b="1" kern="2600" spc="2600" dirty="0">
                    <a:solidFill>
                      <a:schemeClr val="bg1"/>
                    </a:solidFill>
                    <a:effectLst>
                      <a:outerShdw blurRad="50800" dist="203200" algn="l" rotWithShape="0">
                        <a:prstClr val="black">
                          <a:alpha val="40000"/>
                        </a:prstClr>
                      </a:outerShdw>
                    </a:effectLst>
                    <a:latin typeface="Arial Narrow" panose="020B0606020202030204" pitchFamily="34" charset="0"/>
                  </a:rPr>
                  <a:t>S</a:t>
                </a:r>
              </a:p>
            </p:txBody>
          </p:sp>
        </p:grpSp>
        <p:grpSp>
          <p:nvGrpSpPr>
            <p:cNvPr id="7" name="组合 6">
              <a:extLst>
                <a:ext uri="{FF2B5EF4-FFF2-40B4-BE49-F238E27FC236}">
                  <a16:creationId xmlns:a16="http://schemas.microsoft.com/office/drawing/2014/main" id="{ACEBB08F-077D-41D1-80D1-A30302F7C532}"/>
                </a:ext>
              </a:extLst>
            </p:cNvPr>
            <p:cNvGrpSpPr/>
            <p:nvPr/>
          </p:nvGrpSpPr>
          <p:grpSpPr>
            <a:xfrm>
              <a:off x="2949926" y="2767280"/>
              <a:ext cx="8019471" cy="1112569"/>
              <a:chOff x="1171575" y="535274"/>
              <a:chExt cx="4924425" cy="1112569"/>
            </a:xfrm>
          </p:grpSpPr>
          <p:sp>
            <p:nvSpPr>
              <p:cNvPr id="12" name="文本框 11">
                <a:extLst>
                  <a:ext uri="{FF2B5EF4-FFF2-40B4-BE49-F238E27FC236}">
                    <a16:creationId xmlns:a16="http://schemas.microsoft.com/office/drawing/2014/main" id="{08E37F06-6654-464D-A763-57FE3FC65EEA}"/>
                  </a:ext>
                </a:extLst>
              </p:cNvPr>
              <p:cNvSpPr txBox="1"/>
              <p:nvPr/>
            </p:nvSpPr>
            <p:spPr>
              <a:xfrm>
                <a:off x="1171575" y="535274"/>
                <a:ext cx="1362075" cy="1112569"/>
              </a:xfrm>
              <a:prstGeom prst="rect">
                <a:avLst/>
              </a:prstGeom>
              <a:noFill/>
            </p:spPr>
            <p:txBody>
              <a:bodyPr wrap="square" rtlCol="0">
                <a:spAutoFit/>
              </a:bodyPr>
              <a:lstStyle/>
              <a:p>
                <a:r>
                  <a:rPr lang="en-US" altLang="zh-CN" sz="3600" b="1" kern="2600" spc="2600" dirty="0">
                    <a:solidFill>
                      <a:schemeClr val="bg1"/>
                    </a:solidFill>
                    <a:effectLst>
                      <a:outerShdw blurRad="50800" dist="203200" algn="l" rotWithShape="0">
                        <a:prstClr val="black">
                          <a:alpha val="40000"/>
                        </a:prstClr>
                      </a:outerShdw>
                    </a:effectLst>
                    <a:latin typeface="Arial Narrow" panose="020B0606020202030204" pitchFamily="34" charset="0"/>
                  </a:rPr>
                  <a:t>-</a:t>
                </a:r>
              </a:p>
            </p:txBody>
          </p:sp>
          <p:sp>
            <p:nvSpPr>
              <p:cNvPr id="13" name="文本框 12">
                <a:extLst>
                  <a:ext uri="{FF2B5EF4-FFF2-40B4-BE49-F238E27FC236}">
                    <a16:creationId xmlns:a16="http://schemas.microsoft.com/office/drawing/2014/main" id="{7963E744-D4AB-426E-A3CD-87FB15A53E30}"/>
                  </a:ext>
                </a:extLst>
              </p:cNvPr>
              <p:cNvSpPr txBox="1"/>
              <p:nvPr/>
            </p:nvSpPr>
            <p:spPr>
              <a:xfrm>
                <a:off x="2167623" y="745463"/>
                <a:ext cx="2276922" cy="688734"/>
              </a:xfrm>
              <a:prstGeom prst="rect">
                <a:avLst/>
              </a:prstGeom>
              <a:noFill/>
            </p:spPr>
            <p:txBody>
              <a:bodyPr wrap="square" rtlCol="0">
                <a:spAutoFit/>
              </a:bodyPr>
              <a:lstStyle/>
              <a:p>
                <a:r>
                  <a:rPr lang="en-US" altLang="zh-CN" sz="2000" b="1" kern="500" spc="500" dirty="0">
                    <a:solidFill>
                      <a:schemeClr val="bg1"/>
                    </a:solidFill>
                    <a:effectLst>
                      <a:outerShdw blurRad="50800" dist="203200" algn="l" rotWithShape="0">
                        <a:prstClr val="black">
                          <a:alpha val="40000"/>
                        </a:prstClr>
                      </a:outerShdw>
                    </a:effectLst>
                    <a:latin typeface="Arial Narrow" panose="020B0606020202030204" pitchFamily="34" charset="0"/>
                  </a:rPr>
                  <a:t>FASHION</a:t>
                </a:r>
              </a:p>
            </p:txBody>
          </p:sp>
          <p:sp>
            <p:nvSpPr>
              <p:cNvPr id="14" name="文本框 13">
                <a:extLst>
                  <a:ext uri="{FF2B5EF4-FFF2-40B4-BE49-F238E27FC236}">
                    <a16:creationId xmlns:a16="http://schemas.microsoft.com/office/drawing/2014/main" id="{C55CF2B0-615A-45FC-9470-57725FD63FC7}"/>
                  </a:ext>
                </a:extLst>
              </p:cNvPr>
              <p:cNvSpPr txBox="1"/>
              <p:nvPr/>
            </p:nvSpPr>
            <p:spPr>
              <a:xfrm>
                <a:off x="4733925" y="535274"/>
                <a:ext cx="1362075" cy="1112569"/>
              </a:xfrm>
              <a:prstGeom prst="rect">
                <a:avLst/>
              </a:prstGeom>
              <a:noFill/>
            </p:spPr>
            <p:txBody>
              <a:bodyPr wrap="square" rtlCol="0">
                <a:spAutoFit/>
              </a:bodyPr>
              <a:lstStyle/>
              <a:p>
                <a:r>
                  <a:rPr lang="en-US" altLang="zh-CN" sz="3600" b="1" kern="2600" spc="2600" dirty="0">
                    <a:solidFill>
                      <a:schemeClr val="bg1"/>
                    </a:solidFill>
                    <a:effectLst>
                      <a:outerShdw blurRad="50800" dist="203200" algn="l" rotWithShape="0">
                        <a:prstClr val="black">
                          <a:alpha val="40000"/>
                        </a:prstClr>
                      </a:outerShdw>
                    </a:effectLst>
                    <a:latin typeface="Arial Narrow" panose="020B0606020202030204" pitchFamily="34" charset="0"/>
                  </a:rPr>
                  <a:t>H</a:t>
                </a:r>
              </a:p>
            </p:txBody>
          </p:sp>
        </p:grpSp>
        <p:grpSp>
          <p:nvGrpSpPr>
            <p:cNvPr id="8" name="组合 7">
              <a:extLst>
                <a:ext uri="{FF2B5EF4-FFF2-40B4-BE49-F238E27FC236}">
                  <a16:creationId xmlns:a16="http://schemas.microsoft.com/office/drawing/2014/main" id="{5F36899F-1E49-49AF-AA58-7BC97360DAFE}"/>
                </a:ext>
              </a:extLst>
            </p:cNvPr>
            <p:cNvGrpSpPr/>
            <p:nvPr/>
          </p:nvGrpSpPr>
          <p:grpSpPr>
            <a:xfrm>
              <a:off x="2949926" y="4707545"/>
              <a:ext cx="8019471" cy="1112569"/>
              <a:chOff x="1171575" y="535274"/>
              <a:chExt cx="4924425" cy="1112569"/>
            </a:xfrm>
          </p:grpSpPr>
          <p:sp>
            <p:nvSpPr>
              <p:cNvPr id="9" name="文本框 8">
                <a:extLst>
                  <a:ext uri="{FF2B5EF4-FFF2-40B4-BE49-F238E27FC236}">
                    <a16:creationId xmlns:a16="http://schemas.microsoft.com/office/drawing/2014/main" id="{05521C05-AC9C-4C7D-A481-B12BC6E58D92}"/>
                  </a:ext>
                </a:extLst>
              </p:cNvPr>
              <p:cNvSpPr txBox="1"/>
              <p:nvPr/>
            </p:nvSpPr>
            <p:spPr>
              <a:xfrm>
                <a:off x="1171575" y="535274"/>
                <a:ext cx="1362075" cy="1112569"/>
              </a:xfrm>
              <a:prstGeom prst="rect">
                <a:avLst/>
              </a:prstGeom>
              <a:noFill/>
            </p:spPr>
            <p:txBody>
              <a:bodyPr wrap="square" rtlCol="0">
                <a:spAutoFit/>
              </a:bodyPr>
              <a:lstStyle/>
              <a:p>
                <a:r>
                  <a:rPr lang="en-US" altLang="zh-CN" sz="3600" b="1" kern="2600" spc="2600" dirty="0">
                    <a:solidFill>
                      <a:schemeClr val="bg1"/>
                    </a:solidFill>
                    <a:effectLst>
                      <a:outerShdw blurRad="50800" dist="203200" algn="l" rotWithShape="0">
                        <a:prstClr val="black">
                          <a:alpha val="40000"/>
                        </a:prstClr>
                      </a:outerShdw>
                    </a:effectLst>
                    <a:latin typeface="Arial Narrow" panose="020B0606020202030204" pitchFamily="34" charset="0"/>
                  </a:rPr>
                  <a:t>I</a:t>
                </a:r>
              </a:p>
            </p:txBody>
          </p:sp>
          <p:sp>
            <p:nvSpPr>
              <p:cNvPr id="10" name="文本框 9">
                <a:extLst>
                  <a:ext uri="{FF2B5EF4-FFF2-40B4-BE49-F238E27FC236}">
                    <a16:creationId xmlns:a16="http://schemas.microsoft.com/office/drawing/2014/main" id="{5EC95869-4A7A-4210-958D-7888858A439C}"/>
                  </a:ext>
                </a:extLst>
              </p:cNvPr>
              <p:cNvSpPr txBox="1"/>
              <p:nvPr/>
            </p:nvSpPr>
            <p:spPr>
              <a:xfrm>
                <a:off x="2882217" y="535274"/>
                <a:ext cx="1362075" cy="1112569"/>
              </a:xfrm>
              <a:prstGeom prst="rect">
                <a:avLst/>
              </a:prstGeom>
              <a:noFill/>
            </p:spPr>
            <p:txBody>
              <a:bodyPr wrap="square" rtlCol="0">
                <a:spAutoFit/>
              </a:bodyPr>
              <a:lstStyle/>
              <a:p>
                <a:r>
                  <a:rPr lang="en-US" altLang="zh-CN" sz="3600" b="1" kern="2600" spc="2600" dirty="0">
                    <a:solidFill>
                      <a:schemeClr val="bg1"/>
                    </a:solidFill>
                    <a:effectLst>
                      <a:outerShdw blurRad="50800" dist="203200" algn="l" rotWithShape="0">
                        <a:prstClr val="black">
                          <a:alpha val="40000"/>
                        </a:prstClr>
                      </a:outerShdw>
                    </a:effectLst>
                    <a:latin typeface="Arial Narrow" panose="020B0606020202030204" pitchFamily="34" charset="0"/>
                  </a:rPr>
                  <a:t>O</a:t>
                </a:r>
              </a:p>
            </p:txBody>
          </p:sp>
          <p:sp>
            <p:nvSpPr>
              <p:cNvPr id="11" name="文本框 10">
                <a:extLst>
                  <a:ext uri="{FF2B5EF4-FFF2-40B4-BE49-F238E27FC236}">
                    <a16:creationId xmlns:a16="http://schemas.microsoft.com/office/drawing/2014/main" id="{A510E6BE-9CA9-4D86-A51D-61FA9DF57DE9}"/>
                  </a:ext>
                </a:extLst>
              </p:cNvPr>
              <p:cNvSpPr txBox="1"/>
              <p:nvPr/>
            </p:nvSpPr>
            <p:spPr>
              <a:xfrm>
                <a:off x="4733925" y="535274"/>
                <a:ext cx="1362075" cy="1112569"/>
              </a:xfrm>
              <a:prstGeom prst="rect">
                <a:avLst/>
              </a:prstGeom>
              <a:noFill/>
            </p:spPr>
            <p:txBody>
              <a:bodyPr wrap="square" rtlCol="0">
                <a:spAutoFit/>
              </a:bodyPr>
              <a:lstStyle/>
              <a:p>
                <a:r>
                  <a:rPr lang="en-US" altLang="zh-CN" sz="3600" b="1" kern="2600" spc="2600" dirty="0">
                    <a:solidFill>
                      <a:schemeClr val="bg1"/>
                    </a:solidFill>
                    <a:effectLst>
                      <a:outerShdw blurRad="50800" dist="203200" algn="l" rotWithShape="0">
                        <a:prstClr val="black">
                          <a:alpha val="40000"/>
                        </a:prstClr>
                      </a:outerShdw>
                    </a:effectLst>
                    <a:latin typeface="Arial Narrow" panose="020B0606020202030204" pitchFamily="34" charset="0"/>
                  </a:rPr>
                  <a:t>N</a:t>
                </a:r>
              </a:p>
            </p:txBody>
          </p:sp>
        </p:grpSp>
      </p:grpSp>
    </p:spTree>
    <p:extLst>
      <p:ext uri="{BB962C8B-B14F-4D97-AF65-F5344CB8AC3E}">
        <p14:creationId xmlns:p14="http://schemas.microsoft.com/office/powerpoint/2010/main" val="2386420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35342CBE-9323-47E2-9C06-E4DEC0155558}"/>
              </a:ext>
            </a:extLst>
          </p:cNvPr>
          <p:cNvSpPr txBox="1"/>
          <p:nvPr/>
        </p:nvSpPr>
        <p:spPr>
          <a:xfrm>
            <a:off x="1204827" y="2747841"/>
            <a:ext cx="4623484" cy="1862048"/>
          </a:xfrm>
          <a:prstGeom prst="rect">
            <a:avLst/>
          </a:prstGeom>
          <a:noFill/>
        </p:spPr>
        <p:txBody>
          <a:bodyPr wrap="square" rtlCol="0">
            <a:spAutoFit/>
          </a:bodyPr>
          <a:lstStyle/>
          <a:p>
            <a:r>
              <a:rPr lang="en-US" altLang="zh-CN" sz="11500" b="1" kern="2600" spc="2600" dirty="0">
                <a:solidFill>
                  <a:schemeClr val="bg1"/>
                </a:solidFill>
                <a:latin typeface="Arial Narrow" panose="020B0606020202030204" pitchFamily="34" charset="0"/>
              </a:rPr>
              <a:t>FAS</a:t>
            </a:r>
          </a:p>
        </p:txBody>
      </p:sp>
      <p:sp>
        <p:nvSpPr>
          <p:cNvPr id="12" name="文本框 11">
            <a:extLst>
              <a:ext uri="{FF2B5EF4-FFF2-40B4-BE49-F238E27FC236}">
                <a16:creationId xmlns:a16="http://schemas.microsoft.com/office/drawing/2014/main" id="{0313D0FD-4B06-4601-A203-2035EDC17B33}"/>
              </a:ext>
            </a:extLst>
          </p:cNvPr>
          <p:cNvSpPr txBox="1"/>
          <p:nvPr/>
        </p:nvSpPr>
        <p:spPr>
          <a:xfrm>
            <a:off x="7679761" y="2747841"/>
            <a:ext cx="5305036" cy="1862048"/>
          </a:xfrm>
          <a:prstGeom prst="rect">
            <a:avLst/>
          </a:prstGeom>
          <a:noFill/>
        </p:spPr>
        <p:txBody>
          <a:bodyPr wrap="square" rtlCol="0">
            <a:spAutoFit/>
          </a:bodyPr>
          <a:lstStyle/>
          <a:p>
            <a:r>
              <a:rPr lang="en-US" altLang="zh-CN" sz="11500" b="1" kern="2600" spc="2600" dirty="0">
                <a:solidFill>
                  <a:srgbClr val="D01B46"/>
                </a:solidFill>
                <a:latin typeface="Arial Narrow" panose="020B0606020202030204" pitchFamily="34" charset="0"/>
              </a:rPr>
              <a:t>HION</a:t>
            </a:r>
          </a:p>
        </p:txBody>
      </p:sp>
      <p:grpSp>
        <p:nvGrpSpPr>
          <p:cNvPr id="13" name="组合 12">
            <a:extLst>
              <a:ext uri="{FF2B5EF4-FFF2-40B4-BE49-F238E27FC236}">
                <a16:creationId xmlns:a16="http://schemas.microsoft.com/office/drawing/2014/main" id="{D48139A7-4975-43EC-B54B-CC228BD16123}"/>
              </a:ext>
            </a:extLst>
          </p:cNvPr>
          <p:cNvGrpSpPr/>
          <p:nvPr/>
        </p:nvGrpSpPr>
        <p:grpSpPr>
          <a:xfrm>
            <a:off x="1413662" y="519009"/>
            <a:ext cx="3207365" cy="2228832"/>
            <a:chOff x="2949926" y="827015"/>
            <a:chExt cx="8019471" cy="5260797"/>
          </a:xfrm>
        </p:grpSpPr>
        <p:grpSp>
          <p:nvGrpSpPr>
            <p:cNvPr id="14" name="组合 13">
              <a:extLst>
                <a:ext uri="{FF2B5EF4-FFF2-40B4-BE49-F238E27FC236}">
                  <a16:creationId xmlns:a16="http://schemas.microsoft.com/office/drawing/2014/main" id="{B5489890-63A1-4299-BFCD-EC252F8A207C}"/>
                </a:ext>
              </a:extLst>
            </p:cNvPr>
            <p:cNvGrpSpPr/>
            <p:nvPr/>
          </p:nvGrpSpPr>
          <p:grpSpPr>
            <a:xfrm>
              <a:off x="2949926" y="827015"/>
              <a:ext cx="8019471" cy="1380267"/>
              <a:chOff x="1171575" y="535274"/>
              <a:chExt cx="4924425" cy="1380267"/>
            </a:xfrm>
          </p:grpSpPr>
          <p:sp>
            <p:nvSpPr>
              <p:cNvPr id="23" name="文本框 22">
                <a:extLst>
                  <a:ext uri="{FF2B5EF4-FFF2-40B4-BE49-F238E27FC236}">
                    <a16:creationId xmlns:a16="http://schemas.microsoft.com/office/drawing/2014/main" id="{A3314E50-5F46-4315-A8C0-B41A53DC7834}"/>
                  </a:ext>
                </a:extLst>
              </p:cNvPr>
              <p:cNvSpPr txBox="1"/>
              <p:nvPr/>
            </p:nvSpPr>
            <p:spPr>
              <a:xfrm>
                <a:off x="1171575" y="535274"/>
                <a:ext cx="1362076" cy="1380267"/>
              </a:xfrm>
              <a:prstGeom prst="rect">
                <a:avLst/>
              </a:prstGeom>
              <a:noFill/>
            </p:spPr>
            <p:txBody>
              <a:bodyPr wrap="square" rtlCol="0">
                <a:spAutoFit/>
              </a:bodyPr>
              <a:lstStyle/>
              <a:p>
                <a:r>
                  <a:rPr lang="en-US" altLang="zh-CN" sz="3200" kern="2600" spc="2600" dirty="0">
                    <a:solidFill>
                      <a:schemeClr val="bg1"/>
                    </a:solidFill>
                    <a:latin typeface="Arial Narrow" panose="020B0606020202030204" pitchFamily="34" charset="0"/>
                  </a:rPr>
                  <a:t>F</a:t>
                </a:r>
              </a:p>
            </p:txBody>
          </p:sp>
          <p:sp>
            <p:nvSpPr>
              <p:cNvPr id="24" name="文本框 23">
                <a:extLst>
                  <a:ext uri="{FF2B5EF4-FFF2-40B4-BE49-F238E27FC236}">
                    <a16:creationId xmlns:a16="http://schemas.microsoft.com/office/drawing/2014/main" id="{E610EAC7-51EC-4952-98DD-BEE1B816EE16}"/>
                  </a:ext>
                </a:extLst>
              </p:cNvPr>
              <p:cNvSpPr txBox="1"/>
              <p:nvPr/>
            </p:nvSpPr>
            <p:spPr>
              <a:xfrm>
                <a:off x="2882216" y="535274"/>
                <a:ext cx="1362076" cy="1380267"/>
              </a:xfrm>
              <a:prstGeom prst="rect">
                <a:avLst/>
              </a:prstGeom>
              <a:noFill/>
            </p:spPr>
            <p:txBody>
              <a:bodyPr wrap="square" rtlCol="0">
                <a:spAutoFit/>
              </a:bodyPr>
              <a:lstStyle>
                <a:defPPr>
                  <a:defRPr lang="zh-CN"/>
                </a:defPPr>
                <a:lvl1pPr>
                  <a:defRPr sz="4000" kern="2600" spc="2600">
                    <a:solidFill>
                      <a:schemeClr val="bg1"/>
                    </a:solidFill>
                    <a:latin typeface="Arial Narrow" panose="020B0606020202030204" pitchFamily="34" charset="0"/>
                  </a:defRPr>
                </a:lvl1pPr>
              </a:lstStyle>
              <a:p>
                <a:r>
                  <a:rPr lang="en-US" altLang="zh-CN" sz="3200" dirty="0"/>
                  <a:t>A</a:t>
                </a:r>
              </a:p>
            </p:txBody>
          </p:sp>
          <p:sp>
            <p:nvSpPr>
              <p:cNvPr id="25" name="文本框 24">
                <a:extLst>
                  <a:ext uri="{FF2B5EF4-FFF2-40B4-BE49-F238E27FC236}">
                    <a16:creationId xmlns:a16="http://schemas.microsoft.com/office/drawing/2014/main" id="{F035B3AC-B913-416A-9315-CBD4C4394B2A}"/>
                  </a:ext>
                </a:extLst>
              </p:cNvPr>
              <p:cNvSpPr txBox="1"/>
              <p:nvPr/>
            </p:nvSpPr>
            <p:spPr>
              <a:xfrm>
                <a:off x="4733924" y="535274"/>
                <a:ext cx="1362076" cy="1380267"/>
              </a:xfrm>
              <a:prstGeom prst="rect">
                <a:avLst/>
              </a:prstGeom>
              <a:noFill/>
            </p:spPr>
            <p:txBody>
              <a:bodyPr wrap="square" rtlCol="0">
                <a:spAutoFit/>
              </a:bodyPr>
              <a:lstStyle/>
              <a:p>
                <a:r>
                  <a:rPr lang="en-US" altLang="zh-CN" sz="3200" kern="2600" spc="2600" dirty="0">
                    <a:solidFill>
                      <a:schemeClr val="bg1"/>
                    </a:solidFill>
                    <a:latin typeface="Arial Narrow" panose="020B0606020202030204" pitchFamily="34" charset="0"/>
                  </a:rPr>
                  <a:t>S</a:t>
                </a:r>
              </a:p>
            </p:txBody>
          </p:sp>
        </p:grpSp>
        <p:grpSp>
          <p:nvGrpSpPr>
            <p:cNvPr id="15" name="组合 14">
              <a:extLst>
                <a:ext uri="{FF2B5EF4-FFF2-40B4-BE49-F238E27FC236}">
                  <a16:creationId xmlns:a16="http://schemas.microsoft.com/office/drawing/2014/main" id="{D20691D7-E76E-417A-A5D6-F7490B5C4FA2}"/>
                </a:ext>
              </a:extLst>
            </p:cNvPr>
            <p:cNvGrpSpPr/>
            <p:nvPr/>
          </p:nvGrpSpPr>
          <p:grpSpPr>
            <a:xfrm>
              <a:off x="2949926" y="2767280"/>
              <a:ext cx="8019471" cy="1380266"/>
              <a:chOff x="1171575" y="535274"/>
              <a:chExt cx="4924425" cy="1380266"/>
            </a:xfrm>
          </p:grpSpPr>
          <p:sp>
            <p:nvSpPr>
              <p:cNvPr id="20" name="文本框 19">
                <a:extLst>
                  <a:ext uri="{FF2B5EF4-FFF2-40B4-BE49-F238E27FC236}">
                    <a16:creationId xmlns:a16="http://schemas.microsoft.com/office/drawing/2014/main" id="{23F061CB-FADD-4C28-A1DF-DED2DA7937DE}"/>
                  </a:ext>
                </a:extLst>
              </p:cNvPr>
              <p:cNvSpPr txBox="1"/>
              <p:nvPr/>
            </p:nvSpPr>
            <p:spPr>
              <a:xfrm>
                <a:off x="1171575" y="535274"/>
                <a:ext cx="1362076" cy="1380266"/>
              </a:xfrm>
              <a:prstGeom prst="rect">
                <a:avLst/>
              </a:prstGeom>
              <a:noFill/>
            </p:spPr>
            <p:txBody>
              <a:bodyPr wrap="square" rtlCol="0">
                <a:spAutoFit/>
              </a:bodyPr>
              <a:lstStyle/>
              <a:p>
                <a:r>
                  <a:rPr lang="en-US" altLang="zh-CN" sz="3200" kern="2600" spc="2600" dirty="0">
                    <a:solidFill>
                      <a:schemeClr val="bg1"/>
                    </a:solidFill>
                    <a:latin typeface="Arial Narrow" panose="020B0606020202030204" pitchFamily="34" charset="0"/>
                  </a:rPr>
                  <a:t>-</a:t>
                </a:r>
              </a:p>
            </p:txBody>
          </p:sp>
          <p:sp>
            <p:nvSpPr>
              <p:cNvPr id="21" name="文本框 20">
                <a:extLst>
                  <a:ext uri="{FF2B5EF4-FFF2-40B4-BE49-F238E27FC236}">
                    <a16:creationId xmlns:a16="http://schemas.microsoft.com/office/drawing/2014/main" id="{1ACB4EBC-CC15-4EEE-9D91-496B51307B82}"/>
                  </a:ext>
                </a:extLst>
              </p:cNvPr>
              <p:cNvSpPr txBox="1"/>
              <p:nvPr/>
            </p:nvSpPr>
            <p:spPr>
              <a:xfrm>
                <a:off x="2450369" y="839009"/>
                <a:ext cx="3005447" cy="799101"/>
              </a:xfrm>
              <a:prstGeom prst="rect">
                <a:avLst/>
              </a:prstGeom>
              <a:noFill/>
            </p:spPr>
            <p:txBody>
              <a:bodyPr wrap="square" rtlCol="0">
                <a:spAutoFit/>
              </a:bodyPr>
              <a:lstStyle/>
              <a:p>
                <a:r>
                  <a:rPr lang="en-US" altLang="zh-CN" sz="1600" kern="500" spc="500" dirty="0">
                    <a:solidFill>
                      <a:schemeClr val="bg1"/>
                    </a:solidFill>
                    <a:latin typeface="Arial Narrow" panose="020B0606020202030204" pitchFamily="34" charset="0"/>
                  </a:rPr>
                  <a:t>FASHION</a:t>
                </a:r>
              </a:p>
            </p:txBody>
          </p:sp>
          <p:sp>
            <p:nvSpPr>
              <p:cNvPr id="22" name="文本框 21">
                <a:extLst>
                  <a:ext uri="{FF2B5EF4-FFF2-40B4-BE49-F238E27FC236}">
                    <a16:creationId xmlns:a16="http://schemas.microsoft.com/office/drawing/2014/main" id="{B20847F8-0EE7-4F37-92F7-315B0A550730}"/>
                  </a:ext>
                </a:extLst>
              </p:cNvPr>
              <p:cNvSpPr txBox="1"/>
              <p:nvPr/>
            </p:nvSpPr>
            <p:spPr>
              <a:xfrm>
                <a:off x="4733924" y="535274"/>
                <a:ext cx="1362076" cy="1380266"/>
              </a:xfrm>
              <a:prstGeom prst="rect">
                <a:avLst/>
              </a:prstGeom>
              <a:noFill/>
            </p:spPr>
            <p:txBody>
              <a:bodyPr wrap="square" rtlCol="0">
                <a:spAutoFit/>
              </a:bodyPr>
              <a:lstStyle/>
              <a:p>
                <a:r>
                  <a:rPr lang="en-US" altLang="zh-CN" sz="3200" kern="2600" spc="2600" dirty="0">
                    <a:solidFill>
                      <a:schemeClr val="bg1"/>
                    </a:solidFill>
                    <a:latin typeface="Arial Narrow" panose="020B0606020202030204" pitchFamily="34" charset="0"/>
                  </a:rPr>
                  <a:t>H</a:t>
                </a:r>
              </a:p>
            </p:txBody>
          </p:sp>
        </p:grpSp>
        <p:grpSp>
          <p:nvGrpSpPr>
            <p:cNvPr id="16" name="组合 15">
              <a:extLst>
                <a:ext uri="{FF2B5EF4-FFF2-40B4-BE49-F238E27FC236}">
                  <a16:creationId xmlns:a16="http://schemas.microsoft.com/office/drawing/2014/main" id="{E53D84D2-5357-45BE-BCA7-0456619B6570}"/>
                </a:ext>
              </a:extLst>
            </p:cNvPr>
            <p:cNvGrpSpPr/>
            <p:nvPr/>
          </p:nvGrpSpPr>
          <p:grpSpPr>
            <a:xfrm>
              <a:off x="2949926" y="4707545"/>
              <a:ext cx="8019471" cy="1380267"/>
              <a:chOff x="1171575" y="535274"/>
              <a:chExt cx="4924425" cy="1380267"/>
            </a:xfrm>
          </p:grpSpPr>
          <p:sp>
            <p:nvSpPr>
              <p:cNvPr id="17" name="文本框 16">
                <a:extLst>
                  <a:ext uri="{FF2B5EF4-FFF2-40B4-BE49-F238E27FC236}">
                    <a16:creationId xmlns:a16="http://schemas.microsoft.com/office/drawing/2014/main" id="{3790A25A-00D5-4520-870F-78AAD321A10F}"/>
                  </a:ext>
                </a:extLst>
              </p:cNvPr>
              <p:cNvSpPr txBox="1"/>
              <p:nvPr/>
            </p:nvSpPr>
            <p:spPr>
              <a:xfrm>
                <a:off x="1171575" y="535274"/>
                <a:ext cx="1362076" cy="1380267"/>
              </a:xfrm>
              <a:prstGeom prst="rect">
                <a:avLst/>
              </a:prstGeom>
              <a:noFill/>
            </p:spPr>
            <p:txBody>
              <a:bodyPr wrap="square" rtlCol="0">
                <a:spAutoFit/>
              </a:bodyPr>
              <a:lstStyle/>
              <a:p>
                <a:r>
                  <a:rPr lang="en-US" altLang="zh-CN" sz="3200" kern="2600" spc="2600" dirty="0">
                    <a:solidFill>
                      <a:schemeClr val="bg1"/>
                    </a:solidFill>
                    <a:latin typeface="Arial Narrow" panose="020B0606020202030204" pitchFamily="34" charset="0"/>
                  </a:rPr>
                  <a:t>I</a:t>
                </a:r>
              </a:p>
            </p:txBody>
          </p:sp>
          <p:sp>
            <p:nvSpPr>
              <p:cNvPr id="18" name="文本框 17">
                <a:extLst>
                  <a:ext uri="{FF2B5EF4-FFF2-40B4-BE49-F238E27FC236}">
                    <a16:creationId xmlns:a16="http://schemas.microsoft.com/office/drawing/2014/main" id="{6568376B-869C-4AB8-A2A8-80E63A345F12}"/>
                  </a:ext>
                </a:extLst>
              </p:cNvPr>
              <p:cNvSpPr txBox="1"/>
              <p:nvPr/>
            </p:nvSpPr>
            <p:spPr>
              <a:xfrm>
                <a:off x="2882216" y="535274"/>
                <a:ext cx="1362076" cy="1380267"/>
              </a:xfrm>
              <a:prstGeom prst="rect">
                <a:avLst/>
              </a:prstGeom>
              <a:noFill/>
            </p:spPr>
            <p:txBody>
              <a:bodyPr wrap="square" rtlCol="0">
                <a:spAutoFit/>
              </a:bodyPr>
              <a:lstStyle/>
              <a:p>
                <a:r>
                  <a:rPr lang="en-US" altLang="zh-CN" sz="3200" kern="2600" spc="2600" dirty="0">
                    <a:solidFill>
                      <a:schemeClr val="bg1"/>
                    </a:solidFill>
                    <a:latin typeface="Arial Narrow" panose="020B0606020202030204" pitchFamily="34" charset="0"/>
                  </a:rPr>
                  <a:t>O</a:t>
                </a:r>
              </a:p>
            </p:txBody>
          </p:sp>
          <p:sp>
            <p:nvSpPr>
              <p:cNvPr id="19" name="文本框 18">
                <a:extLst>
                  <a:ext uri="{FF2B5EF4-FFF2-40B4-BE49-F238E27FC236}">
                    <a16:creationId xmlns:a16="http://schemas.microsoft.com/office/drawing/2014/main" id="{A7DFC893-6EA9-45B2-A4F3-8A58F4B2C1ED}"/>
                  </a:ext>
                </a:extLst>
              </p:cNvPr>
              <p:cNvSpPr txBox="1"/>
              <p:nvPr/>
            </p:nvSpPr>
            <p:spPr>
              <a:xfrm>
                <a:off x="4733924" y="535274"/>
                <a:ext cx="1362076" cy="1380267"/>
              </a:xfrm>
              <a:prstGeom prst="rect">
                <a:avLst/>
              </a:prstGeom>
              <a:noFill/>
            </p:spPr>
            <p:txBody>
              <a:bodyPr wrap="square" rtlCol="0">
                <a:spAutoFit/>
              </a:bodyPr>
              <a:lstStyle/>
              <a:p>
                <a:r>
                  <a:rPr lang="en-US" altLang="zh-CN" sz="3200" kern="2600" spc="2600" dirty="0">
                    <a:solidFill>
                      <a:schemeClr val="bg1"/>
                    </a:solidFill>
                    <a:latin typeface="Arial Narrow" panose="020B0606020202030204" pitchFamily="34" charset="0"/>
                  </a:rPr>
                  <a:t>N</a:t>
                </a:r>
              </a:p>
            </p:txBody>
          </p:sp>
        </p:grpSp>
      </p:grpSp>
    </p:spTree>
    <p:extLst>
      <p:ext uri="{BB962C8B-B14F-4D97-AF65-F5344CB8AC3E}">
        <p14:creationId xmlns:p14="http://schemas.microsoft.com/office/powerpoint/2010/main" val="615008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825270D2-129E-42FC-9172-D406E9A44672}"/>
              </a:ext>
            </a:extLst>
          </p:cNvPr>
          <p:cNvSpPr txBox="1"/>
          <p:nvPr/>
        </p:nvSpPr>
        <p:spPr>
          <a:xfrm>
            <a:off x="-250723" y="2131083"/>
            <a:ext cx="14278708" cy="2646878"/>
          </a:xfrm>
          <a:prstGeom prst="rect">
            <a:avLst/>
          </a:prstGeom>
          <a:noFill/>
        </p:spPr>
        <p:txBody>
          <a:bodyPr wrap="square" rtlCol="0">
            <a:spAutoFit/>
          </a:bodyPr>
          <a:lstStyle/>
          <a:p>
            <a:r>
              <a:rPr lang="en-US" altLang="zh-CN" sz="16600" b="1" kern="6300" spc="6300" dirty="0">
                <a:solidFill>
                  <a:schemeClr val="bg1">
                    <a:alpha val="33000"/>
                  </a:schemeClr>
                </a:solidFill>
                <a:effectLst>
                  <a:glow rad="101600">
                    <a:schemeClr val="bg1">
                      <a:alpha val="78000"/>
                    </a:schemeClr>
                  </a:glow>
                </a:effectLst>
                <a:latin typeface="Arial Narrow" panose="020B0606020202030204" pitchFamily="34" charset="0"/>
              </a:rPr>
              <a:t>FASHION</a:t>
            </a:r>
          </a:p>
        </p:txBody>
      </p:sp>
    </p:spTree>
    <p:extLst>
      <p:ext uri="{BB962C8B-B14F-4D97-AF65-F5344CB8AC3E}">
        <p14:creationId xmlns:p14="http://schemas.microsoft.com/office/powerpoint/2010/main" val="1290744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F66C62BE-EAC5-4454-B4AB-D8BDB50CF471}"/>
              </a:ext>
            </a:extLst>
          </p:cNvPr>
          <p:cNvSpPr/>
          <p:nvPr/>
        </p:nvSpPr>
        <p:spPr>
          <a:xfrm>
            <a:off x="-1676400" y="2990850"/>
            <a:ext cx="15544800" cy="2552700"/>
          </a:xfrm>
          <a:prstGeom prst="rect">
            <a:avLst/>
          </a:prstGeom>
          <a:noFill/>
          <a:ln w="47625">
            <a:solidFill>
              <a:srgbClr val="007E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4B863431-5621-46D0-95AE-71053CAA8329}"/>
              </a:ext>
            </a:extLst>
          </p:cNvPr>
          <p:cNvSpPr txBox="1"/>
          <p:nvPr/>
        </p:nvSpPr>
        <p:spPr>
          <a:xfrm>
            <a:off x="7777077" y="5905501"/>
            <a:ext cx="4623484" cy="769441"/>
          </a:xfrm>
          <a:prstGeom prst="rect">
            <a:avLst/>
          </a:prstGeom>
          <a:noFill/>
        </p:spPr>
        <p:txBody>
          <a:bodyPr wrap="square" rtlCol="0">
            <a:spAutoFit/>
          </a:bodyPr>
          <a:lstStyle/>
          <a:p>
            <a:r>
              <a:rPr lang="en-US" altLang="zh-CN" sz="4400" b="1" kern="2600" spc="2600" dirty="0">
                <a:solidFill>
                  <a:srgbClr val="D7188F"/>
                </a:solidFill>
                <a:latin typeface="Arial Narrow" panose="020B0606020202030204" pitchFamily="34" charset="0"/>
              </a:rPr>
              <a:t>FASHION</a:t>
            </a:r>
          </a:p>
        </p:txBody>
      </p:sp>
      <p:sp>
        <p:nvSpPr>
          <p:cNvPr id="9" name="文本框 8">
            <a:extLst>
              <a:ext uri="{FF2B5EF4-FFF2-40B4-BE49-F238E27FC236}">
                <a16:creationId xmlns:a16="http://schemas.microsoft.com/office/drawing/2014/main" id="{E223B600-762C-4231-85DF-BAD59B1A2288}"/>
              </a:ext>
            </a:extLst>
          </p:cNvPr>
          <p:cNvSpPr txBox="1"/>
          <p:nvPr/>
        </p:nvSpPr>
        <p:spPr>
          <a:xfrm>
            <a:off x="-238467" y="331440"/>
            <a:ext cx="1362075" cy="3154710"/>
          </a:xfrm>
          <a:prstGeom prst="rect">
            <a:avLst/>
          </a:prstGeom>
          <a:noFill/>
        </p:spPr>
        <p:txBody>
          <a:bodyPr wrap="square" rtlCol="0">
            <a:spAutoFit/>
          </a:bodyPr>
          <a:lstStyle/>
          <a:p>
            <a:r>
              <a:rPr lang="en-US" altLang="zh-CN" sz="19900" b="1" kern="2600" spc="2600" dirty="0">
                <a:solidFill>
                  <a:srgbClr val="007EDB"/>
                </a:solidFill>
                <a:latin typeface="Arial Narrow" panose="020B0606020202030204" pitchFamily="34" charset="0"/>
              </a:rPr>
              <a:t>F</a:t>
            </a:r>
          </a:p>
        </p:txBody>
      </p:sp>
      <p:sp>
        <p:nvSpPr>
          <p:cNvPr id="10" name="文本框 9">
            <a:extLst>
              <a:ext uri="{FF2B5EF4-FFF2-40B4-BE49-F238E27FC236}">
                <a16:creationId xmlns:a16="http://schemas.microsoft.com/office/drawing/2014/main" id="{21D7AA38-BAAA-43D4-A44D-3C74252FC403}"/>
              </a:ext>
            </a:extLst>
          </p:cNvPr>
          <p:cNvSpPr txBox="1"/>
          <p:nvPr/>
        </p:nvSpPr>
        <p:spPr>
          <a:xfrm>
            <a:off x="-86067" y="2689845"/>
            <a:ext cx="1362075" cy="3154710"/>
          </a:xfrm>
          <a:prstGeom prst="rect">
            <a:avLst/>
          </a:prstGeom>
          <a:noFill/>
        </p:spPr>
        <p:txBody>
          <a:bodyPr wrap="square" rtlCol="0">
            <a:spAutoFit/>
          </a:bodyPr>
          <a:lstStyle/>
          <a:p>
            <a:r>
              <a:rPr lang="en-US" altLang="zh-CN" sz="19900" b="1" kern="2600" spc="2600" dirty="0">
                <a:solidFill>
                  <a:srgbClr val="007EDB"/>
                </a:solidFill>
                <a:latin typeface="Arial Narrow" panose="020B0606020202030204" pitchFamily="34" charset="0"/>
              </a:rPr>
              <a:t>A</a:t>
            </a:r>
          </a:p>
        </p:txBody>
      </p:sp>
      <p:sp>
        <p:nvSpPr>
          <p:cNvPr id="11" name="文本框 10">
            <a:extLst>
              <a:ext uri="{FF2B5EF4-FFF2-40B4-BE49-F238E27FC236}">
                <a16:creationId xmlns:a16="http://schemas.microsoft.com/office/drawing/2014/main" id="{A870E454-4068-4161-9117-0E6984CFBCA4}"/>
              </a:ext>
            </a:extLst>
          </p:cNvPr>
          <p:cNvSpPr txBox="1"/>
          <p:nvPr/>
        </p:nvSpPr>
        <p:spPr>
          <a:xfrm>
            <a:off x="3321160" y="1314450"/>
            <a:ext cx="1362075" cy="3154710"/>
          </a:xfrm>
          <a:prstGeom prst="rect">
            <a:avLst/>
          </a:prstGeom>
          <a:noFill/>
        </p:spPr>
        <p:txBody>
          <a:bodyPr wrap="square" rtlCol="0">
            <a:spAutoFit/>
          </a:bodyPr>
          <a:lstStyle/>
          <a:p>
            <a:r>
              <a:rPr lang="en-US" altLang="zh-CN" sz="19900" b="1" kern="2600" spc="2600" dirty="0">
                <a:solidFill>
                  <a:srgbClr val="00B12B"/>
                </a:solidFill>
                <a:latin typeface="Arial Narrow" panose="020B0606020202030204" pitchFamily="34" charset="0"/>
              </a:rPr>
              <a:t>S</a:t>
            </a:r>
          </a:p>
        </p:txBody>
      </p:sp>
      <p:sp>
        <p:nvSpPr>
          <p:cNvPr id="12" name="文本框 11">
            <a:extLst>
              <a:ext uri="{FF2B5EF4-FFF2-40B4-BE49-F238E27FC236}">
                <a16:creationId xmlns:a16="http://schemas.microsoft.com/office/drawing/2014/main" id="{5690E474-20C6-4617-930A-B4AF5B406512}"/>
              </a:ext>
            </a:extLst>
          </p:cNvPr>
          <p:cNvSpPr txBox="1"/>
          <p:nvPr/>
        </p:nvSpPr>
        <p:spPr>
          <a:xfrm>
            <a:off x="3384391" y="3802410"/>
            <a:ext cx="1362075" cy="3154710"/>
          </a:xfrm>
          <a:prstGeom prst="rect">
            <a:avLst/>
          </a:prstGeom>
          <a:noFill/>
        </p:spPr>
        <p:txBody>
          <a:bodyPr wrap="square" rtlCol="0">
            <a:spAutoFit/>
          </a:bodyPr>
          <a:lstStyle/>
          <a:p>
            <a:r>
              <a:rPr lang="en-US" altLang="zh-CN" sz="19900" b="1" kern="2600" spc="2600" dirty="0">
                <a:solidFill>
                  <a:srgbClr val="007EDB"/>
                </a:solidFill>
                <a:latin typeface="Arial Narrow" panose="020B0606020202030204" pitchFamily="34" charset="0"/>
              </a:rPr>
              <a:t>H</a:t>
            </a:r>
          </a:p>
        </p:txBody>
      </p:sp>
      <p:sp>
        <p:nvSpPr>
          <p:cNvPr id="13" name="文本框 12">
            <a:extLst>
              <a:ext uri="{FF2B5EF4-FFF2-40B4-BE49-F238E27FC236}">
                <a16:creationId xmlns:a16="http://schemas.microsoft.com/office/drawing/2014/main" id="{65D02804-96A9-4B42-B9D4-3C50C7ABEBFC}"/>
              </a:ext>
            </a:extLst>
          </p:cNvPr>
          <p:cNvSpPr txBox="1"/>
          <p:nvPr/>
        </p:nvSpPr>
        <p:spPr>
          <a:xfrm>
            <a:off x="8320087" y="331440"/>
            <a:ext cx="1362075" cy="3154710"/>
          </a:xfrm>
          <a:prstGeom prst="rect">
            <a:avLst/>
          </a:prstGeom>
          <a:noFill/>
        </p:spPr>
        <p:txBody>
          <a:bodyPr wrap="square" rtlCol="0">
            <a:spAutoFit/>
          </a:bodyPr>
          <a:lstStyle/>
          <a:p>
            <a:r>
              <a:rPr lang="en-US" altLang="zh-CN" sz="19900" b="1" kern="2600" spc="2600" dirty="0">
                <a:solidFill>
                  <a:srgbClr val="007EDB"/>
                </a:solidFill>
                <a:latin typeface="Arial Narrow" panose="020B0606020202030204" pitchFamily="34" charset="0"/>
              </a:rPr>
              <a:t>I</a:t>
            </a:r>
          </a:p>
        </p:txBody>
      </p:sp>
      <p:sp>
        <p:nvSpPr>
          <p:cNvPr id="14" name="文本框 13">
            <a:extLst>
              <a:ext uri="{FF2B5EF4-FFF2-40B4-BE49-F238E27FC236}">
                <a16:creationId xmlns:a16="http://schemas.microsoft.com/office/drawing/2014/main" id="{6BA8A22A-60E4-4C9A-AB42-CDD0EC034FFC}"/>
              </a:ext>
            </a:extLst>
          </p:cNvPr>
          <p:cNvSpPr txBox="1"/>
          <p:nvPr/>
        </p:nvSpPr>
        <p:spPr>
          <a:xfrm>
            <a:off x="7903112" y="2750791"/>
            <a:ext cx="1362075" cy="3154710"/>
          </a:xfrm>
          <a:prstGeom prst="rect">
            <a:avLst/>
          </a:prstGeom>
          <a:noFill/>
        </p:spPr>
        <p:txBody>
          <a:bodyPr wrap="square" rtlCol="0">
            <a:spAutoFit/>
          </a:bodyPr>
          <a:lstStyle/>
          <a:p>
            <a:r>
              <a:rPr lang="en-US" altLang="zh-CN" sz="19900" b="1" kern="2600" spc="2600" dirty="0">
                <a:solidFill>
                  <a:srgbClr val="00B12B"/>
                </a:solidFill>
                <a:latin typeface="Arial Narrow" panose="020B0606020202030204" pitchFamily="34" charset="0"/>
              </a:rPr>
              <a:t>O</a:t>
            </a:r>
          </a:p>
        </p:txBody>
      </p:sp>
      <p:sp>
        <p:nvSpPr>
          <p:cNvPr id="15" name="文本框 14">
            <a:extLst>
              <a:ext uri="{FF2B5EF4-FFF2-40B4-BE49-F238E27FC236}">
                <a16:creationId xmlns:a16="http://schemas.microsoft.com/office/drawing/2014/main" id="{D1397C54-9C62-45F2-B715-77673DAAC2A1}"/>
              </a:ext>
            </a:extLst>
          </p:cNvPr>
          <p:cNvSpPr txBox="1"/>
          <p:nvPr/>
        </p:nvSpPr>
        <p:spPr>
          <a:xfrm>
            <a:off x="10753725" y="2705100"/>
            <a:ext cx="1362075" cy="3154710"/>
          </a:xfrm>
          <a:prstGeom prst="rect">
            <a:avLst/>
          </a:prstGeom>
          <a:noFill/>
        </p:spPr>
        <p:txBody>
          <a:bodyPr wrap="square" rtlCol="0">
            <a:spAutoFit/>
          </a:bodyPr>
          <a:lstStyle/>
          <a:p>
            <a:r>
              <a:rPr lang="en-US" altLang="zh-CN" sz="19900" b="1" kern="2600" spc="2600" dirty="0">
                <a:solidFill>
                  <a:srgbClr val="00B12B"/>
                </a:solidFill>
                <a:latin typeface="Arial Narrow" panose="020B0606020202030204" pitchFamily="34" charset="0"/>
              </a:rPr>
              <a:t>N</a:t>
            </a:r>
          </a:p>
        </p:txBody>
      </p:sp>
    </p:spTree>
    <p:extLst>
      <p:ext uri="{BB962C8B-B14F-4D97-AF65-F5344CB8AC3E}">
        <p14:creationId xmlns:p14="http://schemas.microsoft.com/office/powerpoint/2010/main" val="3069915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751E0A62-1545-45C1-B1A9-471955BCE0A5}"/>
              </a:ext>
            </a:extLst>
          </p:cNvPr>
          <p:cNvGrpSpPr/>
          <p:nvPr/>
        </p:nvGrpSpPr>
        <p:grpSpPr>
          <a:xfrm>
            <a:off x="942633" y="628041"/>
            <a:ext cx="3857625" cy="3477502"/>
            <a:chOff x="1133133" y="915837"/>
            <a:chExt cx="3857625" cy="3477502"/>
          </a:xfrm>
        </p:grpSpPr>
        <p:sp>
          <p:nvSpPr>
            <p:cNvPr id="5" name="文本框 4">
              <a:extLst>
                <a:ext uri="{FF2B5EF4-FFF2-40B4-BE49-F238E27FC236}">
                  <a16:creationId xmlns:a16="http://schemas.microsoft.com/office/drawing/2014/main" id="{DD008EC8-A7DA-4683-9800-E6EAEE88E462}"/>
                </a:ext>
              </a:extLst>
            </p:cNvPr>
            <p:cNvSpPr txBox="1"/>
            <p:nvPr/>
          </p:nvSpPr>
          <p:spPr>
            <a:xfrm>
              <a:off x="1133133" y="915837"/>
              <a:ext cx="1362075" cy="1862048"/>
            </a:xfrm>
            <a:prstGeom prst="rect">
              <a:avLst/>
            </a:prstGeom>
            <a:noFill/>
          </p:spPr>
          <p:txBody>
            <a:bodyPr wrap="square" rtlCol="0">
              <a:spAutoFit/>
            </a:bodyPr>
            <a:lstStyle/>
            <a:p>
              <a:r>
                <a:rPr lang="en-US" altLang="zh-CN" sz="11500" b="1" kern="2600" spc="2600" dirty="0">
                  <a:solidFill>
                    <a:schemeClr val="bg1"/>
                  </a:solidFill>
                  <a:latin typeface="Arial Narrow" panose="020B0606020202030204" pitchFamily="34" charset="0"/>
                </a:rPr>
                <a:t>F</a:t>
              </a:r>
            </a:p>
          </p:txBody>
        </p:sp>
        <p:sp>
          <p:nvSpPr>
            <p:cNvPr id="6" name="文本框 5">
              <a:extLst>
                <a:ext uri="{FF2B5EF4-FFF2-40B4-BE49-F238E27FC236}">
                  <a16:creationId xmlns:a16="http://schemas.microsoft.com/office/drawing/2014/main" id="{CFF3D7FA-6743-4781-92A1-E38ED013D0ED}"/>
                </a:ext>
              </a:extLst>
            </p:cNvPr>
            <p:cNvSpPr txBox="1"/>
            <p:nvPr/>
          </p:nvSpPr>
          <p:spPr>
            <a:xfrm>
              <a:off x="2266608" y="1510182"/>
              <a:ext cx="1362075" cy="1862048"/>
            </a:xfrm>
            <a:prstGeom prst="rect">
              <a:avLst/>
            </a:prstGeom>
            <a:noFill/>
          </p:spPr>
          <p:txBody>
            <a:bodyPr wrap="square" rtlCol="0">
              <a:spAutoFit/>
            </a:bodyPr>
            <a:lstStyle/>
            <a:p>
              <a:r>
                <a:rPr lang="en-US" altLang="zh-CN" sz="11500" b="1" kern="2600" spc="2600" dirty="0">
                  <a:solidFill>
                    <a:schemeClr val="bg1"/>
                  </a:solidFill>
                  <a:latin typeface="Arial Narrow" panose="020B0606020202030204" pitchFamily="34" charset="0"/>
                </a:rPr>
                <a:t>A</a:t>
              </a:r>
            </a:p>
          </p:txBody>
        </p:sp>
        <p:sp>
          <p:nvSpPr>
            <p:cNvPr id="7" name="文本框 6">
              <a:extLst>
                <a:ext uri="{FF2B5EF4-FFF2-40B4-BE49-F238E27FC236}">
                  <a16:creationId xmlns:a16="http://schemas.microsoft.com/office/drawing/2014/main" id="{DE1AE309-BC1D-4D87-BA40-2BAFEF9059CD}"/>
                </a:ext>
              </a:extLst>
            </p:cNvPr>
            <p:cNvSpPr txBox="1"/>
            <p:nvPr/>
          </p:nvSpPr>
          <p:spPr>
            <a:xfrm>
              <a:off x="3628683" y="2531291"/>
              <a:ext cx="1362075" cy="1862048"/>
            </a:xfrm>
            <a:prstGeom prst="rect">
              <a:avLst/>
            </a:prstGeom>
            <a:noFill/>
          </p:spPr>
          <p:txBody>
            <a:bodyPr wrap="square" rtlCol="0">
              <a:spAutoFit/>
            </a:bodyPr>
            <a:lstStyle/>
            <a:p>
              <a:r>
                <a:rPr lang="en-US" altLang="zh-CN" sz="11500" b="1" kern="2600" spc="2600" dirty="0">
                  <a:solidFill>
                    <a:schemeClr val="bg1"/>
                  </a:solidFill>
                  <a:latin typeface="Arial Narrow" panose="020B0606020202030204" pitchFamily="34" charset="0"/>
                </a:rPr>
                <a:t>S</a:t>
              </a:r>
            </a:p>
          </p:txBody>
        </p:sp>
      </p:grpSp>
      <p:grpSp>
        <p:nvGrpSpPr>
          <p:cNvPr id="14" name="组合 13">
            <a:extLst>
              <a:ext uri="{FF2B5EF4-FFF2-40B4-BE49-F238E27FC236}">
                <a16:creationId xmlns:a16="http://schemas.microsoft.com/office/drawing/2014/main" id="{E2B61A33-A7A4-4C30-9956-7F104B494D66}"/>
              </a:ext>
            </a:extLst>
          </p:cNvPr>
          <p:cNvGrpSpPr/>
          <p:nvPr/>
        </p:nvGrpSpPr>
        <p:grpSpPr>
          <a:xfrm>
            <a:off x="7586663" y="1618261"/>
            <a:ext cx="4605337" cy="3991852"/>
            <a:chOff x="7705383" y="1751611"/>
            <a:chExt cx="4605337" cy="3991852"/>
          </a:xfrm>
        </p:grpSpPr>
        <p:grpSp>
          <p:nvGrpSpPr>
            <p:cNvPr id="9" name="组合 8">
              <a:extLst>
                <a:ext uri="{FF2B5EF4-FFF2-40B4-BE49-F238E27FC236}">
                  <a16:creationId xmlns:a16="http://schemas.microsoft.com/office/drawing/2014/main" id="{18527ABF-23E1-4F5F-9364-E25E4327E031}"/>
                </a:ext>
              </a:extLst>
            </p:cNvPr>
            <p:cNvGrpSpPr/>
            <p:nvPr/>
          </p:nvGrpSpPr>
          <p:grpSpPr>
            <a:xfrm>
              <a:off x="7705383" y="1751611"/>
              <a:ext cx="3357562" cy="3112516"/>
              <a:chOff x="1133133" y="915837"/>
              <a:chExt cx="3357562" cy="3112516"/>
            </a:xfrm>
          </p:grpSpPr>
          <p:sp>
            <p:nvSpPr>
              <p:cNvPr id="10" name="文本框 9">
                <a:extLst>
                  <a:ext uri="{FF2B5EF4-FFF2-40B4-BE49-F238E27FC236}">
                    <a16:creationId xmlns:a16="http://schemas.microsoft.com/office/drawing/2014/main" id="{EE659F7E-B4BB-4818-892F-935600E511CF}"/>
                  </a:ext>
                </a:extLst>
              </p:cNvPr>
              <p:cNvSpPr txBox="1"/>
              <p:nvPr/>
            </p:nvSpPr>
            <p:spPr>
              <a:xfrm>
                <a:off x="1133133" y="915837"/>
                <a:ext cx="1362075" cy="1862048"/>
              </a:xfrm>
              <a:prstGeom prst="rect">
                <a:avLst/>
              </a:prstGeom>
              <a:noFill/>
            </p:spPr>
            <p:txBody>
              <a:bodyPr wrap="square" rtlCol="0">
                <a:spAutoFit/>
              </a:bodyPr>
              <a:lstStyle/>
              <a:p>
                <a:r>
                  <a:rPr lang="en-US" altLang="zh-CN" sz="11500" b="1" kern="2600" spc="2600" dirty="0">
                    <a:solidFill>
                      <a:schemeClr val="bg1"/>
                    </a:solidFill>
                    <a:latin typeface="Arial Narrow" panose="020B0606020202030204" pitchFamily="34" charset="0"/>
                  </a:rPr>
                  <a:t>H</a:t>
                </a:r>
              </a:p>
            </p:txBody>
          </p:sp>
          <p:sp>
            <p:nvSpPr>
              <p:cNvPr id="11" name="文本框 10">
                <a:extLst>
                  <a:ext uri="{FF2B5EF4-FFF2-40B4-BE49-F238E27FC236}">
                    <a16:creationId xmlns:a16="http://schemas.microsoft.com/office/drawing/2014/main" id="{73E8F91F-4627-4F54-A013-29FFD02ACC65}"/>
                  </a:ext>
                </a:extLst>
              </p:cNvPr>
              <p:cNvSpPr txBox="1"/>
              <p:nvPr/>
            </p:nvSpPr>
            <p:spPr>
              <a:xfrm>
                <a:off x="2380908" y="1541071"/>
                <a:ext cx="1362075" cy="1862048"/>
              </a:xfrm>
              <a:prstGeom prst="rect">
                <a:avLst/>
              </a:prstGeom>
              <a:noFill/>
            </p:spPr>
            <p:txBody>
              <a:bodyPr wrap="square" rtlCol="0">
                <a:spAutoFit/>
              </a:bodyPr>
              <a:lstStyle/>
              <a:p>
                <a:r>
                  <a:rPr lang="en-US" altLang="zh-CN" sz="11500" b="1" kern="2600" spc="2600" dirty="0">
                    <a:solidFill>
                      <a:schemeClr val="bg1"/>
                    </a:solidFill>
                    <a:latin typeface="Arial Narrow" panose="020B0606020202030204" pitchFamily="34" charset="0"/>
                  </a:rPr>
                  <a:t>I</a:t>
                </a:r>
              </a:p>
            </p:txBody>
          </p:sp>
          <p:sp>
            <p:nvSpPr>
              <p:cNvPr id="12" name="文本框 11">
                <a:extLst>
                  <a:ext uri="{FF2B5EF4-FFF2-40B4-BE49-F238E27FC236}">
                    <a16:creationId xmlns:a16="http://schemas.microsoft.com/office/drawing/2014/main" id="{868633B3-32A0-479C-8A7F-C10B9A33696F}"/>
                  </a:ext>
                </a:extLst>
              </p:cNvPr>
              <p:cNvSpPr txBox="1"/>
              <p:nvPr/>
            </p:nvSpPr>
            <p:spPr>
              <a:xfrm>
                <a:off x="3128620" y="2166305"/>
                <a:ext cx="1362075" cy="1862048"/>
              </a:xfrm>
              <a:prstGeom prst="rect">
                <a:avLst/>
              </a:prstGeom>
              <a:noFill/>
            </p:spPr>
            <p:txBody>
              <a:bodyPr wrap="square" rtlCol="0">
                <a:spAutoFit/>
              </a:bodyPr>
              <a:lstStyle/>
              <a:p>
                <a:r>
                  <a:rPr lang="en-US" altLang="zh-CN" sz="11500" b="1" kern="2600" spc="2600" dirty="0">
                    <a:solidFill>
                      <a:schemeClr val="bg1"/>
                    </a:solidFill>
                    <a:latin typeface="Arial Narrow" panose="020B0606020202030204" pitchFamily="34" charset="0"/>
                  </a:rPr>
                  <a:t>O</a:t>
                </a:r>
              </a:p>
            </p:txBody>
          </p:sp>
        </p:grpSp>
        <p:sp>
          <p:nvSpPr>
            <p:cNvPr id="13" name="文本框 12">
              <a:extLst>
                <a:ext uri="{FF2B5EF4-FFF2-40B4-BE49-F238E27FC236}">
                  <a16:creationId xmlns:a16="http://schemas.microsoft.com/office/drawing/2014/main" id="{C168F9BA-8DC6-4758-8574-FE400B7E3C64}"/>
                </a:ext>
              </a:extLst>
            </p:cNvPr>
            <p:cNvSpPr txBox="1"/>
            <p:nvPr/>
          </p:nvSpPr>
          <p:spPr>
            <a:xfrm>
              <a:off x="10948645" y="3881415"/>
              <a:ext cx="1362075" cy="1862048"/>
            </a:xfrm>
            <a:prstGeom prst="rect">
              <a:avLst/>
            </a:prstGeom>
            <a:noFill/>
          </p:spPr>
          <p:txBody>
            <a:bodyPr wrap="square" rtlCol="0">
              <a:spAutoFit/>
            </a:bodyPr>
            <a:lstStyle/>
            <a:p>
              <a:r>
                <a:rPr lang="en-US" altLang="zh-CN" sz="11500" b="1" kern="2600" spc="2600" dirty="0">
                  <a:solidFill>
                    <a:schemeClr val="bg1"/>
                  </a:solidFill>
                  <a:latin typeface="Arial Narrow" panose="020B0606020202030204" pitchFamily="34" charset="0"/>
                </a:rPr>
                <a:t>N</a:t>
              </a:r>
            </a:p>
          </p:txBody>
        </p:sp>
      </p:grpSp>
    </p:spTree>
    <p:extLst>
      <p:ext uri="{BB962C8B-B14F-4D97-AF65-F5344CB8AC3E}">
        <p14:creationId xmlns:p14="http://schemas.microsoft.com/office/powerpoint/2010/main" val="3515699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BE891274-E1DF-4B50-8B48-C681CEAE48AA}"/>
              </a:ext>
            </a:extLst>
          </p:cNvPr>
          <p:cNvSpPr txBox="1"/>
          <p:nvPr/>
        </p:nvSpPr>
        <p:spPr>
          <a:xfrm>
            <a:off x="1204827" y="2747841"/>
            <a:ext cx="4623484" cy="1862048"/>
          </a:xfrm>
          <a:prstGeom prst="rect">
            <a:avLst/>
          </a:prstGeom>
          <a:noFill/>
        </p:spPr>
        <p:txBody>
          <a:bodyPr wrap="square" rtlCol="0">
            <a:spAutoFit/>
          </a:bodyPr>
          <a:lstStyle/>
          <a:p>
            <a:r>
              <a:rPr lang="en-US" altLang="zh-CN" sz="11500" b="1" kern="2600" spc="2600" dirty="0">
                <a:solidFill>
                  <a:schemeClr val="bg1"/>
                </a:solidFill>
                <a:latin typeface="Arial Narrow" panose="020B0606020202030204" pitchFamily="34" charset="0"/>
              </a:rPr>
              <a:t>FAS</a:t>
            </a:r>
          </a:p>
        </p:txBody>
      </p:sp>
      <p:sp>
        <p:nvSpPr>
          <p:cNvPr id="7" name="文本框 6">
            <a:extLst>
              <a:ext uri="{FF2B5EF4-FFF2-40B4-BE49-F238E27FC236}">
                <a16:creationId xmlns:a16="http://schemas.microsoft.com/office/drawing/2014/main" id="{21C09FFA-0FAB-486E-9FE1-E74931CA7447}"/>
              </a:ext>
            </a:extLst>
          </p:cNvPr>
          <p:cNvSpPr txBox="1"/>
          <p:nvPr/>
        </p:nvSpPr>
        <p:spPr>
          <a:xfrm>
            <a:off x="7679761" y="2747841"/>
            <a:ext cx="5305036" cy="1862048"/>
          </a:xfrm>
          <a:prstGeom prst="rect">
            <a:avLst/>
          </a:prstGeom>
          <a:noFill/>
        </p:spPr>
        <p:txBody>
          <a:bodyPr wrap="square" rtlCol="0">
            <a:spAutoFit/>
          </a:bodyPr>
          <a:lstStyle/>
          <a:p>
            <a:r>
              <a:rPr lang="en-US" altLang="zh-CN" sz="11500" b="1" kern="2600" spc="2600" dirty="0">
                <a:solidFill>
                  <a:srgbClr val="B15BC0"/>
                </a:solidFill>
                <a:latin typeface="Arial Narrow" panose="020B0606020202030204" pitchFamily="34" charset="0"/>
              </a:rPr>
              <a:t>HION</a:t>
            </a:r>
          </a:p>
        </p:txBody>
      </p:sp>
    </p:spTree>
    <p:extLst>
      <p:ext uri="{BB962C8B-B14F-4D97-AF65-F5344CB8AC3E}">
        <p14:creationId xmlns:p14="http://schemas.microsoft.com/office/powerpoint/2010/main" val="3151932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477FCE7F-15EE-4D77-8150-E96A8B30438F}"/>
              </a:ext>
            </a:extLst>
          </p:cNvPr>
          <p:cNvSpPr txBox="1"/>
          <p:nvPr/>
        </p:nvSpPr>
        <p:spPr>
          <a:xfrm>
            <a:off x="347576" y="1261941"/>
            <a:ext cx="6529474" cy="1200329"/>
          </a:xfrm>
          <a:prstGeom prst="rect">
            <a:avLst/>
          </a:prstGeom>
          <a:noFill/>
        </p:spPr>
        <p:txBody>
          <a:bodyPr wrap="square" rtlCol="0">
            <a:spAutoFit/>
          </a:bodyPr>
          <a:lstStyle/>
          <a:p>
            <a:r>
              <a:rPr lang="en-US" altLang="zh-CN" sz="7200" kern="300" spc="300" dirty="0">
                <a:solidFill>
                  <a:schemeClr val="bg1"/>
                </a:solidFill>
                <a:latin typeface="+mj-lt"/>
              </a:rPr>
              <a:t>FASHION</a:t>
            </a:r>
          </a:p>
        </p:txBody>
      </p:sp>
    </p:spTree>
    <p:extLst>
      <p:ext uri="{BB962C8B-B14F-4D97-AF65-F5344CB8AC3E}">
        <p14:creationId xmlns:p14="http://schemas.microsoft.com/office/powerpoint/2010/main" val="1366528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ubtitle 2"/>
          <p:cNvSpPr txBox="1">
            <a:spLocks/>
          </p:cNvSpPr>
          <p:nvPr/>
        </p:nvSpPr>
        <p:spPr>
          <a:xfrm>
            <a:off x="1187274" y="2767846"/>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62" name="TextBox 61"/>
          <p:cNvSpPr txBox="1"/>
          <p:nvPr/>
        </p:nvSpPr>
        <p:spPr>
          <a:xfrm>
            <a:off x="1246060" y="2457896"/>
            <a:ext cx="1941942"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OFFER AWESOME SERVICES</a:t>
            </a:r>
          </a:p>
        </p:txBody>
      </p:sp>
      <p:sp>
        <p:nvSpPr>
          <p:cNvPr id="63" name="Subtitle 2"/>
          <p:cNvSpPr txBox="1">
            <a:spLocks/>
          </p:cNvSpPr>
          <p:nvPr/>
        </p:nvSpPr>
        <p:spPr>
          <a:xfrm>
            <a:off x="1187274" y="5234693"/>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64" name="TextBox 63"/>
          <p:cNvSpPr txBox="1"/>
          <p:nvPr/>
        </p:nvSpPr>
        <p:spPr>
          <a:xfrm>
            <a:off x="1246060" y="4924743"/>
            <a:ext cx="1566583"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OFFER 24/7 SUPPORT</a:t>
            </a:r>
          </a:p>
        </p:txBody>
      </p:sp>
      <p:sp>
        <p:nvSpPr>
          <p:cNvPr id="65" name="Subtitle 2"/>
          <p:cNvSpPr txBox="1">
            <a:spLocks/>
          </p:cNvSpPr>
          <p:nvPr/>
        </p:nvSpPr>
        <p:spPr>
          <a:xfrm>
            <a:off x="1187274" y="1532257"/>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66" name="TextBox 65"/>
          <p:cNvSpPr txBox="1"/>
          <p:nvPr/>
        </p:nvSpPr>
        <p:spPr>
          <a:xfrm>
            <a:off x="1246060" y="1222307"/>
            <a:ext cx="1675330"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BE THE BEST COMPANY</a:t>
            </a:r>
          </a:p>
        </p:txBody>
      </p:sp>
      <p:sp>
        <p:nvSpPr>
          <p:cNvPr id="67" name="Shape 2645"/>
          <p:cNvSpPr/>
          <p:nvPr/>
        </p:nvSpPr>
        <p:spPr>
          <a:xfrm>
            <a:off x="838201" y="1256662"/>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36" name="Shape 2687"/>
          <p:cNvSpPr/>
          <p:nvPr/>
        </p:nvSpPr>
        <p:spPr>
          <a:xfrm>
            <a:off x="838201" y="245471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38" name="Subtitle 2"/>
          <p:cNvSpPr txBox="1">
            <a:spLocks/>
          </p:cNvSpPr>
          <p:nvPr/>
        </p:nvSpPr>
        <p:spPr>
          <a:xfrm>
            <a:off x="1187274" y="4003435"/>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39" name="TextBox 38"/>
          <p:cNvSpPr txBox="1"/>
          <p:nvPr/>
        </p:nvSpPr>
        <p:spPr>
          <a:xfrm>
            <a:off x="1246060" y="3693485"/>
            <a:ext cx="1978811"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RELEASE CREATIVE LAYOUTS</a:t>
            </a:r>
          </a:p>
        </p:txBody>
      </p:sp>
      <p:sp>
        <p:nvSpPr>
          <p:cNvPr id="40" name="Shape 2783"/>
          <p:cNvSpPr/>
          <p:nvPr/>
        </p:nvSpPr>
        <p:spPr>
          <a:xfrm>
            <a:off x="838201" y="3711364"/>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45" name="Shape 2547"/>
          <p:cNvSpPr/>
          <p:nvPr/>
        </p:nvSpPr>
        <p:spPr>
          <a:xfrm>
            <a:off x="838200" y="489690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5" name="Rectangle 14"/>
          <p:cNvSpPr/>
          <p:nvPr/>
        </p:nvSpPr>
        <p:spPr>
          <a:xfrm>
            <a:off x="6090695" y="4586841"/>
            <a:ext cx="6099718" cy="2271160"/>
          </a:xfrm>
          <a:prstGeom prst="rect">
            <a:avLst/>
          </a:prstGeom>
          <a:solidFill>
            <a:schemeClr val="accent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0" name="Rectangle 19"/>
          <p:cNvSpPr>
            <a:spLocks/>
          </p:cNvSpPr>
          <p:nvPr/>
        </p:nvSpPr>
        <p:spPr bwMode="auto">
          <a:xfrm>
            <a:off x="8526893" y="4852131"/>
            <a:ext cx="2811668" cy="500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r" defTabSz="2286000">
              <a:lnSpc>
                <a:spcPts val="3850"/>
              </a:lnSpc>
            </a:pPr>
            <a:r>
              <a:rPr lang="en-US" sz="3300" b="1" spc="250" dirty="0">
                <a:solidFill>
                  <a:srgbClr val="FFFFFF"/>
                </a:solidFill>
                <a:latin typeface="Montserrat Semi" charset="0"/>
                <a:ea typeface="Montserrat Semi" charset="0"/>
                <a:cs typeface="Montserrat Semi" charset="0"/>
                <a:sym typeface="Bebas Neue" charset="0"/>
              </a:rPr>
              <a:t>OUR MISSION</a:t>
            </a:r>
          </a:p>
        </p:txBody>
      </p:sp>
      <p:sp>
        <p:nvSpPr>
          <p:cNvPr id="21" name="Subtitle 2"/>
          <p:cNvSpPr txBox="1">
            <a:spLocks/>
          </p:cNvSpPr>
          <p:nvPr/>
        </p:nvSpPr>
        <p:spPr>
          <a:xfrm>
            <a:off x="7179628" y="5543566"/>
            <a:ext cx="4241546"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defTabSz="543818">
              <a:lnSpc>
                <a:spcPts val="2020"/>
              </a:lnSpc>
            </a:pPr>
            <a:r>
              <a:rPr lang="en-US" sz="1200" dirty="0">
                <a:solidFill>
                  <a:srgbClr val="FFFFFF"/>
                </a:solidFill>
                <a:latin typeface="Poppins Light" charset="0"/>
                <a:ea typeface="Poppins Light" charset="0"/>
                <a:cs typeface="Poppins Light" charset="0"/>
              </a:rPr>
              <a:t>Frequently, your initial font choice is taken out of your awesome hands also we are companies often specify a typeface,</a:t>
            </a:r>
          </a:p>
        </p:txBody>
      </p:sp>
      <p:pic>
        <p:nvPicPr>
          <p:cNvPr id="4" name="图片占位符 3">
            <a:extLst>
              <a:ext uri="{FF2B5EF4-FFF2-40B4-BE49-F238E27FC236}">
                <a16:creationId xmlns:a16="http://schemas.microsoft.com/office/drawing/2014/main" id="{71B04FC2-7720-433A-87B6-4455D976861C}"/>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8617" r="8617"/>
          <a:stretch>
            <a:fillRect/>
          </a:stretch>
        </p:blipFill>
        <p:spPr/>
      </p:pic>
    </p:spTree>
    <p:extLst>
      <p:ext uri="{BB962C8B-B14F-4D97-AF65-F5344CB8AC3E}">
        <p14:creationId xmlns:p14="http://schemas.microsoft.com/office/powerpoint/2010/main" val="114760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588" y="4586841"/>
            <a:ext cx="6099718" cy="2271160"/>
          </a:xfrm>
          <a:prstGeom prst="rect">
            <a:avLst/>
          </a:prstGeom>
          <a:solidFill>
            <a:schemeClr val="accent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0" name="Rectangle 19"/>
          <p:cNvSpPr>
            <a:spLocks/>
          </p:cNvSpPr>
          <p:nvPr/>
        </p:nvSpPr>
        <p:spPr bwMode="auto">
          <a:xfrm>
            <a:off x="861060" y="4840701"/>
            <a:ext cx="2459006" cy="500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3850"/>
              </a:lnSpc>
            </a:pPr>
            <a:r>
              <a:rPr lang="en-US" sz="3300" b="1" spc="250" dirty="0">
                <a:solidFill>
                  <a:srgbClr val="FFFFFF"/>
                </a:solidFill>
                <a:latin typeface="Montserrat Semi" charset="0"/>
                <a:ea typeface="Montserrat Semi" charset="0"/>
                <a:cs typeface="Montserrat Semi" charset="0"/>
                <a:sym typeface="Bebas Neue" charset="0"/>
              </a:rPr>
              <a:t>OUR VISION</a:t>
            </a:r>
          </a:p>
        </p:txBody>
      </p:sp>
      <p:sp>
        <p:nvSpPr>
          <p:cNvPr id="21" name="Subtitle 2"/>
          <p:cNvSpPr txBox="1">
            <a:spLocks/>
          </p:cNvSpPr>
          <p:nvPr/>
        </p:nvSpPr>
        <p:spPr>
          <a:xfrm>
            <a:off x="759050" y="5532136"/>
            <a:ext cx="431745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FFFFFF"/>
                </a:solidFill>
                <a:latin typeface="Poppins Light" charset="0"/>
                <a:ea typeface="Poppins Light" charset="0"/>
                <a:cs typeface="Poppins Light" charset="0"/>
              </a:rPr>
              <a:t>Frequently, your initial font choice is taken out of your awesome hands also we are companies often specify a typeface,</a:t>
            </a:r>
          </a:p>
        </p:txBody>
      </p:sp>
      <p:sp>
        <p:nvSpPr>
          <p:cNvPr id="18" name="Subtitle 2"/>
          <p:cNvSpPr txBox="1">
            <a:spLocks/>
          </p:cNvSpPr>
          <p:nvPr/>
        </p:nvSpPr>
        <p:spPr>
          <a:xfrm>
            <a:off x="7207841" y="2559401"/>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19" name="TextBox 18"/>
          <p:cNvSpPr txBox="1"/>
          <p:nvPr/>
        </p:nvSpPr>
        <p:spPr>
          <a:xfrm>
            <a:off x="7266627" y="2249451"/>
            <a:ext cx="1941942"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OFFER AWESOME SERVICES</a:t>
            </a:r>
          </a:p>
        </p:txBody>
      </p:sp>
      <p:sp>
        <p:nvSpPr>
          <p:cNvPr id="22" name="Subtitle 2"/>
          <p:cNvSpPr txBox="1">
            <a:spLocks/>
          </p:cNvSpPr>
          <p:nvPr/>
        </p:nvSpPr>
        <p:spPr>
          <a:xfrm>
            <a:off x="7207841" y="5026248"/>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23" name="TextBox 22"/>
          <p:cNvSpPr txBox="1"/>
          <p:nvPr/>
        </p:nvSpPr>
        <p:spPr>
          <a:xfrm>
            <a:off x="7266627" y="4716298"/>
            <a:ext cx="1566583"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OFFER 24/7 SUPPORT</a:t>
            </a:r>
          </a:p>
        </p:txBody>
      </p:sp>
      <p:sp>
        <p:nvSpPr>
          <p:cNvPr id="24" name="Subtitle 2"/>
          <p:cNvSpPr txBox="1">
            <a:spLocks/>
          </p:cNvSpPr>
          <p:nvPr/>
        </p:nvSpPr>
        <p:spPr>
          <a:xfrm>
            <a:off x="7207841" y="1323812"/>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25" name="TextBox 24"/>
          <p:cNvSpPr txBox="1"/>
          <p:nvPr/>
        </p:nvSpPr>
        <p:spPr>
          <a:xfrm>
            <a:off x="7266627" y="1013862"/>
            <a:ext cx="1675330"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BE THE BEST COMPANY</a:t>
            </a:r>
          </a:p>
        </p:txBody>
      </p:sp>
      <p:sp>
        <p:nvSpPr>
          <p:cNvPr id="26" name="Shape 2645"/>
          <p:cNvSpPr/>
          <p:nvPr/>
        </p:nvSpPr>
        <p:spPr>
          <a:xfrm>
            <a:off x="6858768" y="1048218"/>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27" name="Shape 2687"/>
          <p:cNvSpPr/>
          <p:nvPr/>
        </p:nvSpPr>
        <p:spPr>
          <a:xfrm>
            <a:off x="6858768" y="224627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28" name="Subtitle 2"/>
          <p:cNvSpPr txBox="1">
            <a:spLocks/>
          </p:cNvSpPr>
          <p:nvPr/>
        </p:nvSpPr>
        <p:spPr>
          <a:xfrm>
            <a:off x="7207841" y="3794990"/>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29" name="TextBox 28"/>
          <p:cNvSpPr txBox="1"/>
          <p:nvPr/>
        </p:nvSpPr>
        <p:spPr>
          <a:xfrm>
            <a:off x="7266627" y="3485040"/>
            <a:ext cx="1978811"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RELEASE CREATIVE LAYOUTS</a:t>
            </a:r>
          </a:p>
        </p:txBody>
      </p:sp>
      <p:sp>
        <p:nvSpPr>
          <p:cNvPr id="30" name="Shape 2783"/>
          <p:cNvSpPr/>
          <p:nvPr/>
        </p:nvSpPr>
        <p:spPr>
          <a:xfrm>
            <a:off x="6858768" y="3502920"/>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31" name="Shape 2547"/>
          <p:cNvSpPr/>
          <p:nvPr/>
        </p:nvSpPr>
        <p:spPr>
          <a:xfrm>
            <a:off x="6858767" y="4688458"/>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pic>
        <p:nvPicPr>
          <p:cNvPr id="4" name="图片占位符 3">
            <a:extLst>
              <a:ext uri="{FF2B5EF4-FFF2-40B4-BE49-F238E27FC236}">
                <a16:creationId xmlns:a16="http://schemas.microsoft.com/office/drawing/2014/main" id="{EEE20A8C-B9B1-46C1-989B-3F1FCDCE2B6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8617" r="8617"/>
          <a:stretch>
            <a:fillRect/>
          </a:stretch>
        </p:blipFill>
        <p:spPr/>
      </p:pic>
    </p:spTree>
    <p:extLst>
      <p:ext uri="{BB962C8B-B14F-4D97-AF65-F5344CB8AC3E}">
        <p14:creationId xmlns:p14="http://schemas.microsoft.com/office/powerpoint/2010/main" val="972058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1498918" y="3814954"/>
            <a:ext cx="10691495"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47" name="Rectangle 46"/>
          <p:cNvSpPr>
            <a:spLocks/>
          </p:cNvSpPr>
          <p:nvPr/>
        </p:nvSpPr>
        <p:spPr bwMode="auto">
          <a:xfrm>
            <a:off x="3964269" y="438003"/>
            <a:ext cx="4285790" cy="457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defTabSz="2286000">
              <a:lnSpc>
                <a:spcPts val="3700"/>
              </a:lnSpc>
            </a:pPr>
            <a:r>
              <a:rPr lang="en-US" sz="3000" b="1" spc="250" dirty="0">
                <a:solidFill>
                  <a:srgbClr val="000000"/>
                </a:solidFill>
                <a:latin typeface="Montserrat" charset="0"/>
                <a:ea typeface="Montserrat" charset="0"/>
                <a:cs typeface="Montserrat" charset="0"/>
                <a:sym typeface="Bebas Neue" charset="0"/>
              </a:rPr>
              <a:t>HORIZONTAL TIMELINE</a:t>
            </a:r>
          </a:p>
        </p:txBody>
      </p:sp>
      <p:grpSp>
        <p:nvGrpSpPr>
          <p:cNvPr id="48" name="Group 47"/>
          <p:cNvGrpSpPr/>
          <p:nvPr/>
        </p:nvGrpSpPr>
        <p:grpSpPr>
          <a:xfrm>
            <a:off x="5498490" y="1192503"/>
            <a:ext cx="1217324" cy="113531"/>
            <a:chOff x="1948342" y="5767817"/>
            <a:chExt cx="2434648" cy="227062"/>
          </a:xfrm>
        </p:grpSpPr>
        <p:grpSp>
          <p:nvGrpSpPr>
            <p:cNvPr id="49" name="Group 48"/>
            <p:cNvGrpSpPr/>
            <p:nvPr/>
          </p:nvGrpSpPr>
          <p:grpSpPr>
            <a:xfrm>
              <a:off x="1948342" y="5922203"/>
              <a:ext cx="2434648" cy="72676"/>
              <a:chOff x="1878897" y="12847070"/>
              <a:chExt cx="2434648" cy="72676"/>
            </a:xfrm>
          </p:grpSpPr>
          <p:sp>
            <p:nvSpPr>
              <p:cNvPr id="63" name="Oval 62"/>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4" name="Oval 63"/>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5" name="Oval 64"/>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6" name="Oval 65"/>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7" name="Oval 66"/>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8" name="Oval 67"/>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9" name="Oval 68"/>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0" name="Oval 69"/>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1" name="Oval 70"/>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2" name="Oval 71"/>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3" name="Oval 72"/>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4" name="Oval 73"/>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nvGrpSpPr>
            <p:cNvPr id="50" name="Group 49"/>
            <p:cNvGrpSpPr/>
            <p:nvPr/>
          </p:nvGrpSpPr>
          <p:grpSpPr>
            <a:xfrm>
              <a:off x="1948342" y="5767817"/>
              <a:ext cx="2434648" cy="72676"/>
              <a:chOff x="1878897" y="12847070"/>
              <a:chExt cx="2434648" cy="72676"/>
            </a:xfrm>
          </p:grpSpPr>
          <p:sp>
            <p:nvSpPr>
              <p:cNvPr id="51" name="Oval 50"/>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2" name="Oval 51"/>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3" name="Oval 52"/>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4" name="Oval 53"/>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5" name="Oval 54"/>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6" name="Oval 55"/>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7" name="Oval 56"/>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8" name="Oval 57"/>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9" name="Oval 58"/>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0" name="Oval 59"/>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1" name="Oval 60"/>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2" name="Oval 61"/>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sp>
        <p:nvSpPr>
          <p:cNvPr id="75" name="Subtitle 2"/>
          <p:cNvSpPr txBox="1">
            <a:spLocks/>
          </p:cNvSpPr>
          <p:nvPr/>
        </p:nvSpPr>
        <p:spPr>
          <a:xfrm>
            <a:off x="3396212" y="4616645"/>
            <a:ext cx="2957702" cy="85578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76" name="TextBox 75"/>
          <p:cNvSpPr txBox="1"/>
          <p:nvPr/>
        </p:nvSpPr>
        <p:spPr>
          <a:xfrm>
            <a:off x="5772951" y="4027521"/>
            <a:ext cx="473207" cy="261610"/>
          </a:xfrm>
          <a:prstGeom prst="rect">
            <a:avLst/>
          </a:prstGeom>
          <a:noFill/>
        </p:spPr>
        <p:txBody>
          <a:bodyPr wrap="none" rtlCol="0" anchor="ctr" anchorCtr="0">
            <a:spAutoFit/>
          </a:bodyPr>
          <a:lstStyle/>
          <a:p>
            <a:pPr algn="r" defTabSz="914217"/>
            <a:r>
              <a:rPr lang="en-US" sz="1100" b="1" dirty="0">
                <a:solidFill>
                  <a:srgbClr val="000000"/>
                </a:solidFill>
                <a:latin typeface="Poppins SemiBold" charset="0"/>
                <a:ea typeface="Poppins SemiBold" charset="0"/>
                <a:cs typeface="Poppins SemiBold" charset="0"/>
              </a:rPr>
              <a:t>1990</a:t>
            </a:r>
          </a:p>
        </p:txBody>
      </p:sp>
      <p:sp>
        <p:nvSpPr>
          <p:cNvPr id="77" name="TextBox 76"/>
          <p:cNvSpPr txBox="1"/>
          <p:nvPr/>
        </p:nvSpPr>
        <p:spPr>
          <a:xfrm>
            <a:off x="4420273" y="4298957"/>
            <a:ext cx="1825885" cy="276999"/>
          </a:xfrm>
          <a:prstGeom prst="rect">
            <a:avLst/>
          </a:prstGeom>
          <a:noFill/>
        </p:spPr>
        <p:txBody>
          <a:bodyPr wrap="none" rtlCol="0" anchor="ctr" anchorCtr="0">
            <a:spAutoFit/>
          </a:bodyPr>
          <a:lstStyle/>
          <a:p>
            <a:pPr algn="r" defTabSz="914217"/>
            <a:r>
              <a:rPr lang="en-US" sz="1200" b="1" dirty="0">
                <a:solidFill>
                  <a:srgbClr val="000000"/>
                </a:solidFill>
                <a:latin typeface="Poppins SemiBold" charset="0"/>
                <a:ea typeface="Poppins SemiBold" charset="0"/>
                <a:cs typeface="Poppins SemiBold" charset="0"/>
              </a:rPr>
              <a:t>10 LOCATION AVAILABLES</a:t>
            </a:r>
          </a:p>
        </p:txBody>
      </p:sp>
      <p:sp>
        <p:nvSpPr>
          <p:cNvPr id="78" name="Subtitle 2"/>
          <p:cNvSpPr txBox="1">
            <a:spLocks/>
          </p:cNvSpPr>
          <p:nvPr/>
        </p:nvSpPr>
        <p:spPr>
          <a:xfrm>
            <a:off x="8554825" y="2702596"/>
            <a:ext cx="3049343" cy="85578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79" name="TextBox 78"/>
          <p:cNvSpPr txBox="1"/>
          <p:nvPr/>
        </p:nvSpPr>
        <p:spPr>
          <a:xfrm>
            <a:off x="8613611" y="2113473"/>
            <a:ext cx="473206" cy="261610"/>
          </a:xfrm>
          <a:prstGeom prst="rect">
            <a:avLst/>
          </a:prstGeom>
          <a:noFill/>
        </p:spPr>
        <p:txBody>
          <a:bodyPr wrap="none" rtlCol="0" anchor="ctr" anchorCtr="0">
            <a:spAutoFit/>
          </a:bodyPr>
          <a:lstStyle/>
          <a:p>
            <a:pPr defTabSz="914217"/>
            <a:r>
              <a:rPr lang="en-US" sz="1100" b="1" dirty="0">
                <a:solidFill>
                  <a:srgbClr val="000000"/>
                </a:solidFill>
                <a:latin typeface="Poppins SemiBold" charset="0"/>
                <a:ea typeface="Poppins SemiBold" charset="0"/>
                <a:cs typeface="Poppins SemiBold" charset="0"/>
              </a:rPr>
              <a:t>1997</a:t>
            </a:r>
          </a:p>
        </p:txBody>
      </p:sp>
      <p:sp>
        <p:nvSpPr>
          <p:cNvPr id="80" name="TextBox 79"/>
          <p:cNvSpPr txBox="1"/>
          <p:nvPr/>
        </p:nvSpPr>
        <p:spPr>
          <a:xfrm>
            <a:off x="8613611" y="2392646"/>
            <a:ext cx="1447191"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FORMULA CREATED</a:t>
            </a:r>
          </a:p>
        </p:txBody>
      </p:sp>
      <p:sp>
        <p:nvSpPr>
          <p:cNvPr id="6" name="Oval 5"/>
          <p:cNvSpPr/>
          <p:nvPr/>
        </p:nvSpPr>
        <p:spPr>
          <a:xfrm>
            <a:off x="8629096" y="3756169"/>
            <a:ext cx="117571" cy="11757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2" name="Oval 81"/>
          <p:cNvSpPr/>
          <p:nvPr/>
        </p:nvSpPr>
        <p:spPr>
          <a:xfrm>
            <a:off x="1415637" y="3756169"/>
            <a:ext cx="117571" cy="11757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5" name="Shape 2934"/>
          <p:cNvSpPr/>
          <p:nvPr/>
        </p:nvSpPr>
        <p:spPr>
          <a:xfrm>
            <a:off x="6018617" y="3206353"/>
            <a:ext cx="314176" cy="431991"/>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chemeClr val="tx2"/>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86" name="Subtitle 2"/>
          <p:cNvSpPr txBox="1">
            <a:spLocks/>
          </p:cNvSpPr>
          <p:nvPr/>
        </p:nvSpPr>
        <p:spPr>
          <a:xfrm>
            <a:off x="1341365" y="2702596"/>
            <a:ext cx="3049343" cy="85578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87" name="TextBox 86"/>
          <p:cNvSpPr txBox="1"/>
          <p:nvPr/>
        </p:nvSpPr>
        <p:spPr>
          <a:xfrm>
            <a:off x="1400151" y="2113473"/>
            <a:ext cx="473206" cy="261610"/>
          </a:xfrm>
          <a:prstGeom prst="rect">
            <a:avLst/>
          </a:prstGeom>
          <a:noFill/>
        </p:spPr>
        <p:txBody>
          <a:bodyPr wrap="none" rtlCol="0" anchor="ctr" anchorCtr="0">
            <a:spAutoFit/>
          </a:bodyPr>
          <a:lstStyle/>
          <a:p>
            <a:pPr defTabSz="914217"/>
            <a:r>
              <a:rPr lang="en-US" sz="1100" b="1" dirty="0">
                <a:solidFill>
                  <a:srgbClr val="000000"/>
                </a:solidFill>
                <a:latin typeface="Poppins SemiBold" charset="0"/>
                <a:ea typeface="Poppins SemiBold" charset="0"/>
                <a:cs typeface="Poppins SemiBold" charset="0"/>
              </a:rPr>
              <a:t>1986</a:t>
            </a:r>
          </a:p>
        </p:txBody>
      </p:sp>
      <p:sp>
        <p:nvSpPr>
          <p:cNvPr id="88" name="TextBox 87"/>
          <p:cNvSpPr txBox="1"/>
          <p:nvPr/>
        </p:nvSpPr>
        <p:spPr>
          <a:xfrm>
            <a:off x="1400151" y="2392646"/>
            <a:ext cx="1759264"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COMPANY FOUNDATION</a:t>
            </a:r>
          </a:p>
        </p:txBody>
      </p:sp>
      <p:sp>
        <p:nvSpPr>
          <p:cNvPr id="89" name="Shape 2525"/>
          <p:cNvSpPr/>
          <p:nvPr/>
        </p:nvSpPr>
        <p:spPr>
          <a:xfrm>
            <a:off x="1283746" y="4048064"/>
            <a:ext cx="381353" cy="381353"/>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tx2"/>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91" name="Shape 2754"/>
          <p:cNvSpPr/>
          <p:nvPr/>
        </p:nvSpPr>
        <p:spPr>
          <a:xfrm>
            <a:off x="8527179" y="4048064"/>
            <a:ext cx="321407" cy="353547"/>
          </a:xfrm>
          <a:custGeom>
            <a:avLst/>
            <a:gdLst/>
            <a:ahLst/>
            <a:cxnLst>
              <a:cxn ang="0">
                <a:pos x="wd2" y="hd2"/>
              </a:cxn>
              <a:cxn ang="5400000">
                <a:pos x="wd2" y="hd2"/>
              </a:cxn>
              <a:cxn ang="10800000">
                <a:pos x="wd2" y="hd2"/>
              </a:cxn>
              <a:cxn ang="16200000">
                <a:pos x="wd2" y="hd2"/>
              </a:cxn>
            </a:cxnLst>
            <a:rect l="0" t="0" r="r" b="b"/>
            <a:pathLst>
              <a:path w="21600" h="21600" extrusionOk="0">
                <a:moveTo>
                  <a:pt x="10800" y="15709"/>
                </a:moveTo>
                <a:cubicBezTo>
                  <a:pt x="10203" y="15709"/>
                  <a:pt x="9720" y="16149"/>
                  <a:pt x="9720" y="16691"/>
                </a:cubicBezTo>
                <a:cubicBezTo>
                  <a:pt x="9720" y="17233"/>
                  <a:pt x="10203" y="17673"/>
                  <a:pt x="10800" y="17673"/>
                </a:cubicBezTo>
                <a:cubicBezTo>
                  <a:pt x="11396" y="17673"/>
                  <a:pt x="11880" y="17233"/>
                  <a:pt x="11880" y="16691"/>
                </a:cubicBezTo>
                <a:cubicBezTo>
                  <a:pt x="11880" y="16149"/>
                  <a:pt x="11396" y="15709"/>
                  <a:pt x="10800" y="15709"/>
                </a:cubicBezTo>
                <a:moveTo>
                  <a:pt x="12960" y="10800"/>
                </a:moveTo>
                <a:cubicBezTo>
                  <a:pt x="12363" y="10800"/>
                  <a:pt x="11880" y="11240"/>
                  <a:pt x="11880" y="11782"/>
                </a:cubicBezTo>
                <a:cubicBezTo>
                  <a:pt x="11880" y="12324"/>
                  <a:pt x="12363" y="12764"/>
                  <a:pt x="12960" y="12764"/>
                </a:cubicBezTo>
                <a:cubicBezTo>
                  <a:pt x="13556" y="12764"/>
                  <a:pt x="14040" y="12324"/>
                  <a:pt x="14040" y="11782"/>
                </a:cubicBezTo>
                <a:cubicBezTo>
                  <a:pt x="14040" y="11240"/>
                  <a:pt x="13556" y="10800"/>
                  <a:pt x="12960" y="10800"/>
                </a:cubicBezTo>
                <a:moveTo>
                  <a:pt x="15660" y="14727"/>
                </a:moveTo>
                <a:cubicBezTo>
                  <a:pt x="15362" y="14727"/>
                  <a:pt x="15120" y="14947"/>
                  <a:pt x="15120" y="15218"/>
                </a:cubicBezTo>
                <a:cubicBezTo>
                  <a:pt x="15120" y="15490"/>
                  <a:pt x="15362" y="15709"/>
                  <a:pt x="15660" y="15709"/>
                </a:cubicBezTo>
                <a:cubicBezTo>
                  <a:pt x="15958" y="15709"/>
                  <a:pt x="16200" y="15490"/>
                  <a:pt x="16200" y="15218"/>
                </a:cubicBezTo>
                <a:cubicBezTo>
                  <a:pt x="16200" y="14947"/>
                  <a:pt x="15958" y="14727"/>
                  <a:pt x="15660" y="14727"/>
                </a:cubicBezTo>
                <a:moveTo>
                  <a:pt x="16740" y="17673"/>
                </a:moveTo>
                <a:cubicBezTo>
                  <a:pt x="16442" y="17673"/>
                  <a:pt x="16200" y="17892"/>
                  <a:pt x="16200" y="18164"/>
                </a:cubicBezTo>
                <a:cubicBezTo>
                  <a:pt x="16200" y="18435"/>
                  <a:pt x="16442" y="18655"/>
                  <a:pt x="16740" y="18655"/>
                </a:cubicBezTo>
                <a:cubicBezTo>
                  <a:pt x="17038" y="18655"/>
                  <a:pt x="17280" y="18435"/>
                  <a:pt x="17280" y="18164"/>
                </a:cubicBezTo>
                <a:cubicBezTo>
                  <a:pt x="17280" y="17892"/>
                  <a:pt x="17038" y="17673"/>
                  <a:pt x="16740" y="17673"/>
                </a:cubicBezTo>
                <a:moveTo>
                  <a:pt x="7020" y="13745"/>
                </a:moveTo>
                <a:cubicBezTo>
                  <a:pt x="6722" y="13745"/>
                  <a:pt x="6480" y="13525"/>
                  <a:pt x="6480" y="13255"/>
                </a:cubicBezTo>
                <a:cubicBezTo>
                  <a:pt x="6480" y="12983"/>
                  <a:pt x="6722" y="12764"/>
                  <a:pt x="7020" y="12764"/>
                </a:cubicBezTo>
                <a:cubicBezTo>
                  <a:pt x="7318" y="12764"/>
                  <a:pt x="7560" y="12983"/>
                  <a:pt x="7560" y="13255"/>
                </a:cubicBezTo>
                <a:cubicBezTo>
                  <a:pt x="7560" y="13525"/>
                  <a:pt x="7318" y="13745"/>
                  <a:pt x="7020" y="13745"/>
                </a:cubicBezTo>
                <a:moveTo>
                  <a:pt x="7020" y="11782"/>
                </a:moveTo>
                <a:cubicBezTo>
                  <a:pt x="6126" y="11782"/>
                  <a:pt x="5400" y="12441"/>
                  <a:pt x="5400" y="13255"/>
                </a:cubicBezTo>
                <a:cubicBezTo>
                  <a:pt x="5400" y="14068"/>
                  <a:pt x="6126" y="14727"/>
                  <a:pt x="7020" y="14727"/>
                </a:cubicBezTo>
                <a:cubicBezTo>
                  <a:pt x="7914" y="14727"/>
                  <a:pt x="8640" y="14068"/>
                  <a:pt x="8640" y="13255"/>
                </a:cubicBezTo>
                <a:cubicBezTo>
                  <a:pt x="8640" y="12441"/>
                  <a:pt x="7914" y="11782"/>
                  <a:pt x="7020" y="11782"/>
                </a:cubicBezTo>
                <a:moveTo>
                  <a:pt x="16200" y="20618"/>
                </a:moveTo>
                <a:lnTo>
                  <a:pt x="5400" y="20618"/>
                </a:lnTo>
                <a:cubicBezTo>
                  <a:pt x="5224" y="20618"/>
                  <a:pt x="1080" y="20574"/>
                  <a:pt x="1080" y="16691"/>
                </a:cubicBezTo>
                <a:cubicBezTo>
                  <a:pt x="1080" y="12965"/>
                  <a:pt x="3149" y="11214"/>
                  <a:pt x="4975" y="9670"/>
                </a:cubicBezTo>
                <a:cubicBezTo>
                  <a:pt x="6031" y="8777"/>
                  <a:pt x="7028" y="7920"/>
                  <a:pt x="7400" y="6808"/>
                </a:cubicBezTo>
                <a:cubicBezTo>
                  <a:pt x="7683" y="6848"/>
                  <a:pt x="7974" y="6878"/>
                  <a:pt x="8279" y="6878"/>
                </a:cubicBezTo>
                <a:cubicBezTo>
                  <a:pt x="9182" y="6878"/>
                  <a:pt x="10166" y="6687"/>
                  <a:pt x="11184" y="6177"/>
                </a:cubicBezTo>
                <a:cubicBezTo>
                  <a:pt x="12256" y="5642"/>
                  <a:pt x="13226" y="5425"/>
                  <a:pt x="14040" y="5367"/>
                </a:cubicBezTo>
                <a:lnTo>
                  <a:pt x="14040" y="5891"/>
                </a:lnTo>
                <a:cubicBezTo>
                  <a:pt x="14040" y="7483"/>
                  <a:pt x="15296" y="8546"/>
                  <a:pt x="16625" y="9670"/>
                </a:cubicBezTo>
                <a:cubicBezTo>
                  <a:pt x="18451" y="11214"/>
                  <a:pt x="20520" y="12965"/>
                  <a:pt x="20520" y="16691"/>
                </a:cubicBezTo>
                <a:cubicBezTo>
                  <a:pt x="20520" y="20474"/>
                  <a:pt x="16637" y="20614"/>
                  <a:pt x="16200" y="20618"/>
                </a:cubicBezTo>
                <a:moveTo>
                  <a:pt x="14040" y="2945"/>
                </a:moveTo>
                <a:lnTo>
                  <a:pt x="14040" y="4432"/>
                </a:lnTo>
                <a:cubicBezTo>
                  <a:pt x="13069" y="4489"/>
                  <a:pt x="11917" y="4734"/>
                  <a:pt x="10654" y="5365"/>
                </a:cubicBezTo>
                <a:cubicBezTo>
                  <a:pt x="9547" y="5920"/>
                  <a:pt x="8485" y="6015"/>
                  <a:pt x="7560" y="5894"/>
                </a:cubicBezTo>
                <a:lnTo>
                  <a:pt x="7560" y="5891"/>
                </a:lnTo>
                <a:lnTo>
                  <a:pt x="7560" y="2945"/>
                </a:lnTo>
                <a:cubicBezTo>
                  <a:pt x="7560" y="2945"/>
                  <a:pt x="14040" y="2945"/>
                  <a:pt x="14040" y="2945"/>
                </a:cubicBezTo>
                <a:close/>
                <a:moveTo>
                  <a:pt x="5400" y="982"/>
                </a:moveTo>
                <a:lnTo>
                  <a:pt x="16200" y="982"/>
                </a:lnTo>
                <a:lnTo>
                  <a:pt x="16200" y="1964"/>
                </a:lnTo>
                <a:lnTo>
                  <a:pt x="5400" y="1964"/>
                </a:lnTo>
                <a:cubicBezTo>
                  <a:pt x="5400" y="1964"/>
                  <a:pt x="5400" y="982"/>
                  <a:pt x="5400" y="982"/>
                </a:cubicBezTo>
                <a:close/>
                <a:moveTo>
                  <a:pt x="15120" y="5891"/>
                </a:moveTo>
                <a:lnTo>
                  <a:pt x="15120" y="2945"/>
                </a:lnTo>
                <a:lnTo>
                  <a:pt x="16200" y="2945"/>
                </a:lnTo>
                <a:cubicBezTo>
                  <a:pt x="16796" y="2945"/>
                  <a:pt x="17280" y="2505"/>
                  <a:pt x="17280" y="1964"/>
                </a:cubicBezTo>
                <a:lnTo>
                  <a:pt x="17280" y="982"/>
                </a:lnTo>
                <a:cubicBezTo>
                  <a:pt x="17280" y="440"/>
                  <a:pt x="16796" y="0"/>
                  <a:pt x="16200" y="0"/>
                </a:cubicBezTo>
                <a:lnTo>
                  <a:pt x="5400" y="0"/>
                </a:lnTo>
                <a:cubicBezTo>
                  <a:pt x="4803" y="0"/>
                  <a:pt x="4320" y="440"/>
                  <a:pt x="4320" y="982"/>
                </a:cubicBezTo>
                <a:lnTo>
                  <a:pt x="4320" y="1964"/>
                </a:lnTo>
                <a:cubicBezTo>
                  <a:pt x="4320" y="2505"/>
                  <a:pt x="4803" y="2945"/>
                  <a:pt x="5400" y="2945"/>
                </a:cubicBezTo>
                <a:lnTo>
                  <a:pt x="6480" y="2945"/>
                </a:lnTo>
                <a:lnTo>
                  <a:pt x="6480" y="5891"/>
                </a:lnTo>
                <a:cubicBezTo>
                  <a:pt x="6480" y="8836"/>
                  <a:pt x="0" y="9818"/>
                  <a:pt x="0" y="16691"/>
                </a:cubicBezTo>
                <a:cubicBezTo>
                  <a:pt x="0" y="21600"/>
                  <a:pt x="5400" y="21600"/>
                  <a:pt x="5400" y="21600"/>
                </a:cubicBezTo>
                <a:lnTo>
                  <a:pt x="16200" y="21600"/>
                </a:lnTo>
                <a:cubicBezTo>
                  <a:pt x="16200" y="21600"/>
                  <a:pt x="21600" y="21600"/>
                  <a:pt x="21600" y="16691"/>
                </a:cubicBezTo>
                <a:cubicBezTo>
                  <a:pt x="21600" y="9818"/>
                  <a:pt x="15120" y="8836"/>
                  <a:pt x="15120" y="5891"/>
                </a:cubicBezTo>
                <a:moveTo>
                  <a:pt x="5940" y="16691"/>
                </a:moveTo>
                <a:cubicBezTo>
                  <a:pt x="5642" y="16691"/>
                  <a:pt x="5400" y="16910"/>
                  <a:pt x="5400" y="17182"/>
                </a:cubicBezTo>
                <a:cubicBezTo>
                  <a:pt x="5400" y="17453"/>
                  <a:pt x="5642" y="17673"/>
                  <a:pt x="5940" y="17673"/>
                </a:cubicBezTo>
                <a:cubicBezTo>
                  <a:pt x="6238" y="17673"/>
                  <a:pt x="6480" y="17453"/>
                  <a:pt x="6480" y="17182"/>
                </a:cubicBezTo>
                <a:cubicBezTo>
                  <a:pt x="6480" y="16910"/>
                  <a:pt x="6238" y="16691"/>
                  <a:pt x="5940" y="16691"/>
                </a:cubicBezTo>
              </a:path>
            </a:pathLst>
          </a:custGeom>
          <a:solidFill>
            <a:schemeClr val="tx2"/>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92" name="Oval 91"/>
          <p:cNvSpPr/>
          <p:nvPr/>
        </p:nvSpPr>
        <p:spPr>
          <a:xfrm>
            <a:off x="6127434" y="3756169"/>
            <a:ext cx="117571" cy="11757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Tree>
    <p:extLst>
      <p:ext uri="{BB962C8B-B14F-4D97-AF65-F5344CB8AC3E}">
        <p14:creationId xmlns:p14="http://schemas.microsoft.com/office/powerpoint/2010/main" val="1220585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1588" y="3814954"/>
            <a:ext cx="12188825"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47" name="Rectangle 46"/>
          <p:cNvSpPr>
            <a:spLocks/>
          </p:cNvSpPr>
          <p:nvPr/>
        </p:nvSpPr>
        <p:spPr bwMode="auto">
          <a:xfrm>
            <a:off x="3964269" y="438003"/>
            <a:ext cx="4285790" cy="457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defTabSz="2286000">
              <a:lnSpc>
                <a:spcPts val="3700"/>
              </a:lnSpc>
            </a:pPr>
            <a:r>
              <a:rPr lang="en-US" sz="3000" b="1" spc="250" dirty="0">
                <a:solidFill>
                  <a:srgbClr val="000000"/>
                </a:solidFill>
                <a:latin typeface="Montserrat" charset="0"/>
                <a:ea typeface="Montserrat" charset="0"/>
                <a:cs typeface="Montserrat" charset="0"/>
                <a:sym typeface="Bebas Neue" charset="0"/>
              </a:rPr>
              <a:t>HORIZONTAL TIMELINE</a:t>
            </a:r>
          </a:p>
        </p:txBody>
      </p:sp>
      <p:grpSp>
        <p:nvGrpSpPr>
          <p:cNvPr id="48" name="Group 47"/>
          <p:cNvGrpSpPr/>
          <p:nvPr/>
        </p:nvGrpSpPr>
        <p:grpSpPr>
          <a:xfrm>
            <a:off x="5498490" y="1192503"/>
            <a:ext cx="1217324" cy="113531"/>
            <a:chOff x="1948342" y="5767817"/>
            <a:chExt cx="2434648" cy="227062"/>
          </a:xfrm>
        </p:grpSpPr>
        <p:grpSp>
          <p:nvGrpSpPr>
            <p:cNvPr id="49" name="Group 48"/>
            <p:cNvGrpSpPr/>
            <p:nvPr/>
          </p:nvGrpSpPr>
          <p:grpSpPr>
            <a:xfrm>
              <a:off x="1948342" y="5922203"/>
              <a:ext cx="2434648" cy="72676"/>
              <a:chOff x="1878897" y="12847070"/>
              <a:chExt cx="2434648" cy="72676"/>
            </a:xfrm>
          </p:grpSpPr>
          <p:sp>
            <p:nvSpPr>
              <p:cNvPr id="63" name="Oval 62"/>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4" name="Oval 63"/>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5" name="Oval 64"/>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6" name="Oval 65"/>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7" name="Oval 66"/>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8" name="Oval 67"/>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9" name="Oval 68"/>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0" name="Oval 69"/>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1" name="Oval 70"/>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2" name="Oval 71"/>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3" name="Oval 72"/>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4" name="Oval 73"/>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nvGrpSpPr>
            <p:cNvPr id="50" name="Group 49"/>
            <p:cNvGrpSpPr/>
            <p:nvPr/>
          </p:nvGrpSpPr>
          <p:grpSpPr>
            <a:xfrm>
              <a:off x="1948342" y="5767817"/>
              <a:ext cx="2434648" cy="72676"/>
              <a:chOff x="1878897" y="12847070"/>
              <a:chExt cx="2434648" cy="72676"/>
            </a:xfrm>
          </p:grpSpPr>
          <p:sp>
            <p:nvSpPr>
              <p:cNvPr id="51" name="Oval 50"/>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2" name="Oval 51"/>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3" name="Oval 52"/>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4" name="Oval 53"/>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5" name="Oval 54"/>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6" name="Oval 55"/>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7" name="Oval 56"/>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8" name="Oval 57"/>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9" name="Oval 58"/>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0" name="Oval 59"/>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1" name="Oval 60"/>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2" name="Oval 61"/>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sp>
        <p:nvSpPr>
          <p:cNvPr id="75" name="Subtitle 2"/>
          <p:cNvSpPr txBox="1">
            <a:spLocks/>
          </p:cNvSpPr>
          <p:nvPr/>
        </p:nvSpPr>
        <p:spPr>
          <a:xfrm>
            <a:off x="3396212" y="4616645"/>
            <a:ext cx="2957702" cy="85578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76" name="TextBox 75"/>
          <p:cNvSpPr txBox="1"/>
          <p:nvPr/>
        </p:nvSpPr>
        <p:spPr>
          <a:xfrm>
            <a:off x="5772951" y="4027521"/>
            <a:ext cx="473207" cy="261610"/>
          </a:xfrm>
          <a:prstGeom prst="rect">
            <a:avLst/>
          </a:prstGeom>
          <a:noFill/>
        </p:spPr>
        <p:txBody>
          <a:bodyPr wrap="none" rtlCol="0" anchor="ctr" anchorCtr="0">
            <a:spAutoFit/>
          </a:bodyPr>
          <a:lstStyle/>
          <a:p>
            <a:pPr algn="r" defTabSz="914217"/>
            <a:r>
              <a:rPr lang="en-US" sz="1100" b="1" dirty="0">
                <a:solidFill>
                  <a:srgbClr val="000000"/>
                </a:solidFill>
                <a:latin typeface="Poppins SemiBold" charset="0"/>
                <a:ea typeface="Poppins SemiBold" charset="0"/>
                <a:cs typeface="Poppins SemiBold" charset="0"/>
              </a:rPr>
              <a:t>1990</a:t>
            </a:r>
          </a:p>
        </p:txBody>
      </p:sp>
      <p:sp>
        <p:nvSpPr>
          <p:cNvPr id="77" name="TextBox 76"/>
          <p:cNvSpPr txBox="1"/>
          <p:nvPr/>
        </p:nvSpPr>
        <p:spPr>
          <a:xfrm>
            <a:off x="4420273" y="4298957"/>
            <a:ext cx="1825885" cy="276999"/>
          </a:xfrm>
          <a:prstGeom prst="rect">
            <a:avLst/>
          </a:prstGeom>
          <a:noFill/>
        </p:spPr>
        <p:txBody>
          <a:bodyPr wrap="none" rtlCol="0" anchor="ctr" anchorCtr="0">
            <a:spAutoFit/>
          </a:bodyPr>
          <a:lstStyle/>
          <a:p>
            <a:pPr algn="r" defTabSz="914217"/>
            <a:r>
              <a:rPr lang="en-US" sz="1200" b="1" dirty="0">
                <a:solidFill>
                  <a:srgbClr val="000000"/>
                </a:solidFill>
                <a:latin typeface="Poppins SemiBold" charset="0"/>
                <a:ea typeface="Poppins SemiBold" charset="0"/>
                <a:cs typeface="Poppins SemiBold" charset="0"/>
              </a:rPr>
              <a:t>10 LOCATION AVAILABLES</a:t>
            </a:r>
          </a:p>
        </p:txBody>
      </p:sp>
      <p:sp>
        <p:nvSpPr>
          <p:cNvPr id="78" name="Subtitle 2"/>
          <p:cNvSpPr txBox="1">
            <a:spLocks/>
          </p:cNvSpPr>
          <p:nvPr/>
        </p:nvSpPr>
        <p:spPr>
          <a:xfrm>
            <a:off x="8554825" y="2702596"/>
            <a:ext cx="3049343" cy="85578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79" name="TextBox 78"/>
          <p:cNvSpPr txBox="1"/>
          <p:nvPr/>
        </p:nvSpPr>
        <p:spPr>
          <a:xfrm>
            <a:off x="8613611" y="2113473"/>
            <a:ext cx="473206" cy="261610"/>
          </a:xfrm>
          <a:prstGeom prst="rect">
            <a:avLst/>
          </a:prstGeom>
          <a:noFill/>
        </p:spPr>
        <p:txBody>
          <a:bodyPr wrap="none" rtlCol="0" anchor="ctr" anchorCtr="0">
            <a:spAutoFit/>
          </a:bodyPr>
          <a:lstStyle/>
          <a:p>
            <a:pPr defTabSz="914217"/>
            <a:r>
              <a:rPr lang="en-US" sz="1100" b="1" dirty="0">
                <a:solidFill>
                  <a:srgbClr val="000000"/>
                </a:solidFill>
                <a:latin typeface="Poppins SemiBold" charset="0"/>
                <a:ea typeface="Poppins SemiBold" charset="0"/>
                <a:cs typeface="Poppins SemiBold" charset="0"/>
              </a:rPr>
              <a:t>1997</a:t>
            </a:r>
          </a:p>
        </p:txBody>
      </p:sp>
      <p:sp>
        <p:nvSpPr>
          <p:cNvPr id="80" name="TextBox 79"/>
          <p:cNvSpPr txBox="1"/>
          <p:nvPr/>
        </p:nvSpPr>
        <p:spPr>
          <a:xfrm>
            <a:off x="8613611" y="2392646"/>
            <a:ext cx="1447191"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FORMULA CREATED</a:t>
            </a:r>
          </a:p>
        </p:txBody>
      </p:sp>
      <p:sp>
        <p:nvSpPr>
          <p:cNvPr id="6" name="Oval 5"/>
          <p:cNvSpPr/>
          <p:nvPr/>
        </p:nvSpPr>
        <p:spPr>
          <a:xfrm>
            <a:off x="8629096" y="3756169"/>
            <a:ext cx="117571" cy="11757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2" name="Oval 81"/>
          <p:cNvSpPr/>
          <p:nvPr/>
        </p:nvSpPr>
        <p:spPr>
          <a:xfrm>
            <a:off x="1415637" y="3756169"/>
            <a:ext cx="117571" cy="11757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5" name="Shape 2934"/>
          <p:cNvSpPr/>
          <p:nvPr/>
        </p:nvSpPr>
        <p:spPr>
          <a:xfrm>
            <a:off x="6018617" y="3206353"/>
            <a:ext cx="314176" cy="431991"/>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chemeClr val="tx2"/>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86" name="Subtitle 2"/>
          <p:cNvSpPr txBox="1">
            <a:spLocks/>
          </p:cNvSpPr>
          <p:nvPr/>
        </p:nvSpPr>
        <p:spPr>
          <a:xfrm>
            <a:off x="1341365" y="2702596"/>
            <a:ext cx="3049343" cy="85578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87" name="TextBox 86"/>
          <p:cNvSpPr txBox="1"/>
          <p:nvPr/>
        </p:nvSpPr>
        <p:spPr>
          <a:xfrm>
            <a:off x="1400151" y="2113473"/>
            <a:ext cx="473206" cy="261610"/>
          </a:xfrm>
          <a:prstGeom prst="rect">
            <a:avLst/>
          </a:prstGeom>
          <a:noFill/>
        </p:spPr>
        <p:txBody>
          <a:bodyPr wrap="none" rtlCol="0" anchor="ctr" anchorCtr="0">
            <a:spAutoFit/>
          </a:bodyPr>
          <a:lstStyle/>
          <a:p>
            <a:pPr defTabSz="914217"/>
            <a:r>
              <a:rPr lang="en-US" sz="1100" b="1" dirty="0">
                <a:solidFill>
                  <a:srgbClr val="000000"/>
                </a:solidFill>
                <a:latin typeface="Poppins SemiBold" charset="0"/>
                <a:ea typeface="Poppins SemiBold" charset="0"/>
                <a:cs typeface="Poppins SemiBold" charset="0"/>
              </a:rPr>
              <a:t>1986</a:t>
            </a:r>
          </a:p>
        </p:txBody>
      </p:sp>
      <p:sp>
        <p:nvSpPr>
          <p:cNvPr id="88" name="TextBox 87"/>
          <p:cNvSpPr txBox="1"/>
          <p:nvPr/>
        </p:nvSpPr>
        <p:spPr>
          <a:xfrm>
            <a:off x="1400151" y="2392646"/>
            <a:ext cx="1759264"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COMPANY FOUNDATION</a:t>
            </a:r>
          </a:p>
        </p:txBody>
      </p:sp>
      <p:sp>
        <p:nvSpPr>
          <p:cNvPr id="89" name="Shape 2525"/>
          <p:cNvSpPr/>
          <p:nvPr/>
        </p:nvSpPr>
        <p:spPr>
          <a:xfrm>
            <a:off x="1283746" y="4048064"/>
            <a:ext cx="381353" cy="381353"/>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tx2"/>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91" name="Shape 2754"/>
          <p:cNvSpPr/>
          <p:nvPr/>
        </p:nvSpPr>
        <p:spPr>
          <a:xfrm>
            <a:off x="8527179" y="4048064"/>
            <a:ext cx="321407" cy="353547"/>
          </a:xfrm>
          <a:custGeom>
            <a:avLst/>
            <a:gdLst/>
            <a:ahLst/>
            <a:cxnLst>
              <a:cxn ang="0">
                <a:pos x="wd2" y="hd2"/>
              </a:cxn>
              <a:cxn ang="5400000">
                <a:pos x="wd2" y="hd2"/>
              </a:cxn>
              <a:cxn ang="10800000">
                <a:pos x="wd2" y="hd2"/>
              </a:cxn>
              <a:cxn ang="16200000">
                <a:pos x="wd2" y="hd2"/>
              </a:cxn>
            </a:cxnLst>
            <a:rect l="0" t="0" r="r" b="b"/>
            <a:pathLst>
              <a:path w="21600" h="21600" extrusionOk="0">
                <a:moveTo>
                  <a:pt x="10800" y="15709"/>
                </a:moveTo>
                <a:cubicBezTo>
                  <a:pt x="10203" y="15709"/>
                  <a:pt x="9720" y="16149"/>
                  <a:pt x="9720" y="16691"/>
                </a:cubicBezTo>
                <a:cubicBezTo>
                  <a:pt x="9720" y="17233"/>
                  <a:pt x="10203" y="17673"/>
                  <a:pt x="10800" y="17673"/>
                </a:cubicBezTo>
                <a:cubicBezTo>
                  <a:pt x="11396" y="17673"/>
                  <a:pt x="11880" y="17233"/>
                  <a:pt x="11880" y="16691"/>
                </a:cubicBezTo>
                <a:cubicBezTo>
                  <a:pt x="11880" y="16149"/>
                  <a:pt x="11396" y="15709"/>
                  <a:pt x="10800" y="15709"/>
                </a:cubicBezTo>
                <a:moveTo>
                  <a:pt x="12960" y="10800"/>
                </a:moveTo>
                <a:cubicBezTo>
                  <a:pt x="12363" y="10800"/>
                  <a:pt x="11880" y="11240"/>
                  <a:pt x="11880" y="11782"/>
                </a:cubicBezTo>
                <a:cubicBezTo>
                  <a:pt x="11880" y="12324"/>
                  <a:pt x="12363" y="12764"/>
                  <a:pt x="12960" y="12764"/>
                </a:cubicBezTo>
                <a:cubicBezTo>
                  <a:pt x="13556" y="12764"/>
                  <a:pt x="14040" y="12324"/>
                  <a:pt x="14040" y="11782"/>
                </a:cubicBezTo>
                <a:cubicBezTo>
                  <a:pt x="14040" y="11240"/>
                  <a:pt x="13556" y="10800"/>
                  <a:pt x="12960" y="10800"/>
                </a:cubicBezTo>
                <a:moveTo>
                  <a:pt x="15660" y="14727"/>
                </a:moveTo>
                <a:cubicBezTo>
                  <a:pt x="15362" y="14727"/>
                  <a:pt x="15120" y="14947"/>
                  <a:pt x="15120" y="15218"/>
                </a:cubicBezTo>
                <a:cubicBezTo>
                  <a:pt x="15120" y="15490"/>
                  <a:pt x="15362" y="15709"/>
                  <a:pt x="15660" y="15709"/>
                </a:cubicBezTo>
                <a:cubicBezTo>
                  <a:pt x="15958" y="15709"/>
                  <a:pt x="16200" y="15490"/>
                  <a:pt x="16200" y="15218"/>
                </a:cubicBezTo>
                <a:cubicBezTo>
                  <a:pt x="16200" y="14947"/>
                  <a:pt x="15958" y="14727"/>
                  <a:pt x="15660" y="14727"/>
                </a:cubicBezTo>
                <a:moveTo>
                  <a:pt x="16740" y="17673"/>
                </a:moveTo>
                <a:cubicBezTo>
                  <a:pt x="16442" y="17673"/>
                  <a:pt x="16200" y="17892"/>
                  <a:pt x="16200" y="18164"/>
                </a:cubicBezTo>
                <a:cubicBezTo>
                  <a:pt x="16200" y="18435"/>
                  <a:pt x="16442" y="18655"/>
                  <a:pt x="16740" y="18655"/>
                </a:cubicBezTo>
                <a:cubicBezTo>
                  <a:pt x="17038" y="18655"/>
                  <a:pt x="17280" y="18435"/>
                  <a:pt x="17280" y="18164"/>
                </a:cubicBezTo>
                <a:cubicBezTo>
                  <a:pt x="17280" y="17892"/>
                  <a:pt x="17038" y="17673"/>
                  <a:pt x="16740" y="17673"/>
                </a:cubicBezTo>
                <a:moveTo>
                  <a:pt x="7020" y="13745"/>
                </a:moveTo>
                <a:cubicBezTo>
                  <a:pt x="6722" y="13745"/>
                  <a:pt x="6480" y="13525"/>
                  <a:pt x="6480" y="13255"/>
                </a:cubicBezTo>
                <a:cubicBezTo>
                  <a:pt x="6480" y="12983"/>
                  <a:pt x="6722" y="12764"/>
                  <a:pt x="7020" y="12764"/>
                </a:cubicBezTo>
                <a:cubicBezTo>
                  <a:pt x="7318" y="12764"/>
                  <a:pt x="7560" y="12983"/>
                  <a:pt x="7560" y="13255"/>
                </a:cubicBezTo>
                <a:cubicBezTo>
                  <a:pt x="7560" y="13525"/>
                  <a:pt x="7318" y="13745"/>
                  <a:pt x="7020" y="13745"/>
                </a:cubicBezTo>
                <a:moveTo>
                  <a:pt x="7020" y="11782"/>
                </a:moveTo>
                <a:cubicBezTo>
                  <a:pt x="6126" y="11782"/>
                  <a:pt x="5400" y="12441"/>
                  <a:pt x="5400" y="13255"/>
                </a:cubicBezTo>
                <a:cubicBezTo>
                  <a:pt x="5400" y="14068"/>
                  <a:pt x="6126" y="14727"/>
                  <a:pt x="7020" y="14727"/>
                </a:cubicBezTo>
                <a:cubicBezTo>
                  <a:pt x="7914" y="14727"/>
                  <a:pt x="8640" y="14068"/>
                  <a:pt x="8640" y="13255"/>
                </a:cubicBezTo>
                <a:cubicBezTo>
                  <a:pt x="8640" y="12441"/>
                  <a:pt x="7914" y="11782"/>
                  <a:pt x="7020" y="11782"/>
                </a:cubicBezTo>
                <a:moveTo>
                  <a:pt x="16200" y="20618"/>
                </a:moveTo>
                <a:lnTo>
                  <a:pt x="5400" y="20618"/>
                </a:lnTo>
                <a:cubicBezTo>
                  <a:pt x="5224" y="20618"/>
                  <a:pt x="1080" y="20574"/>
                  <a:pt x="1080" y="16691"/>
                </a:cubicBezTo>
                <a:cubicBezTo>
                  <a:pt x="1080" y="12965"/>
                  <a:pt x="3149" y="11214"/>
                  <a:pt x="4975" y="9670"/>
                </a:cubicBezTo>
                <a:cubicBezTo>
                  <a:pt x="6031" y="8777"/>
                  <a:pt x="7028" y="7920"/>
                  <a:pt x="7400" y="6808"/>
                </a:cubicBezTo>
                <a:cubicBezTo>
                  <a:pt x="7683" y="6848"/>
                  <a:pt x="7974" y="6878"/>
                  <a:pt x="8279" y="6878"/>
                </a:cubicBezTo>
                <a:cubicBezTo>
                  <a:pt x="9182" y="6878"/>
                  <a:pt x="10166" y="6687"/>
                  <a:pt x="11184" y="6177"/>
                </a:cubicBezTo>
                <a:cubicBezTo>
                  <a:pt x="12256" y="5642"/>
                  <a:pt x="13226" y="5425"/>
                  <a:pt x="14040" y="5367"/>
                </a:cubicBezTo>
                <a:lnTo>
                  <a:pt x="14040" y="5891"/>
                </a:lnTo>
                <a:cubicBezTo>
                  <a:pt x="14040" y="7483"/>
                  <a:pt x="15296" y="8546"/>
                  <a:pt x="16625" y="9670"/>
                </a:cubicBezTo>
                <a:cubicBezTo>
                  <a:pt x="18451" y="11214"/>
                  <a:pt x="20520" y="12965"/>
                  <a:pt x="20520" y="16691"/>
                </a:cubicBezTo>
                <a:cubicBezTo>
                  <a:pt x="20520" y="20474"/>
                  <a:pt x="16637" y="20614"/>
                  <a:pt x="16200" y="20618"/>
                </a:cubicBezTo>
                <a:moveTo>
                  <a:pt x="14040" y="2945"/>
                </a:moveTo>
                <a:lnTo>
                  <a:pt x="14040" y="4432"/>
                </a:lnTo>
                <a:cubicBezTo>
                  <a:pt x="13069" y="4489"/>
                  <a:pt x="11917" y="4734"/>
                  <a:pt x="10654" y="5365"/>
                </a:cubicBezTo>
                <a:cubicBezTo>
                  <a:pt x="9547" y="5920"/>
                  <a:pt x="8485" y="6015"/>
                  <a:pt x="7560" y="5894"/>
                </a:cubicBezTo>
                <a:lnTo>
                  <a:pt x="7560" y="5891"/>
                </a:lnTo>
                <a:lnTo>
                  <a:pt x="7560" y="2945"/>
                </a:lnTo>
                <a:cubicBezTo>
                  <a:pt x="7560" y="2945"/>
                  <a:pt x="14040" y="2945"/>
                  <a:pt x="14040" y="2945"/>
                </a:cubicBezTo>
                <a:close/>
                <a:moveTo>
                  <a:pt x="5400" y="982"/>
                </a:moveTo>
                <a:lnTo>
                  <a:pt x="16200" y="982"/>
                </a:lnTo>
                <a:lnTo>
                  <a:pt x="16200" y="1964"/>
                </a:lnTo>
                <a:lnTo>
                  <a:pt x="5400" y="1964"/>
                </a:lnTo>
                <a:cubicBezTo>
                  <a:pt x="5400" y="1964"/>
                  <a:pt x="5400" y="982"/>
                  <a:pt x="5400" y="982"/>
                </a:cubicBezTo>
                <a:close/>
                <a:moveTo>
                  <a:pt x="15120" y="5891"/>
                </a:moveTo>
                <a:lnTo>
                  <a:pt x="15120" y="2945"/>
                </a:lnTo>
                <a:lnTo>
                  <a:pt x="16200" y="2945"/>
                </a:lnTo>
                <a:cubicBezTo>
                  <a:pt x="16796" y="2945"/>
                  <a:pt x="17280" y="2505"/>
                  <a:pt x="17280" y="1964"/>
                </a:cubicBezTo>
                <a:lnTo>
                  <a:pt x="17280" y="982"/>
                </a:lnTo>
                <a:cubicBezTo>
                  <a:pt x="17280" y="440"/>
                  <a:pt x="16796" y="0"/>
                  <a:pt x="16200" y="0"/>
                </a:cubicBezTo>
                <a:lnTo>
                  <a:pt x="5400" y="0"/>
                </a:lnTo>
                <a:cubicBezTo>
                  <a:pt x="4803" y="0"/>
                  <a:pt x="4320" y="440"/>
                  <a:pt x="4320" y="982"/>
                </a:cubicBezTo>
                <a:lnTo>
                  <a:pt x="4320" y="1964"/>
                </a:lnTo>
                <a:cubicBezTo>
                  <a:pt x="4320" y="2505"/>
                  <a:pt x="4803" y="2945"/>
                  <a:pt x="5400" y="2945"/>
                </a:cubicBezTo>
                <a:lnTo>
                  <a:pt x="6480" y="2945"/>
                </a:lnTo>
                <a:lnTo>
                  <a:pt x="6480" y="5891"/>
                </a:lnTo>
                <a:cubicBezTo>
                  <a:pt x="6480" y="8836"/>
                  <a:pt x="0" y="9818"/>
                  <a:pt x="0" y="16691"/>
                </a:cubicBezTo>
                <a:cubicBezTo>
                  <a:pt x="0" y="21600"/>
                  <a:pt x="5400" y="21600"/>
                  <a:pt x="5400" y="21600"/>
                </a:cubicBezTo>
                <a:lnTo>
                  <a:pt x="16200" y="21600"/>
                </a:lnTo>
                <a:cubicBezTo>
                  <a:pt x="16200" y="21600"/>
                  <a:pt x="21600" y="21600"/>
                  <a:pt x="21600" y="16691"/>
                </a:cubicBezTo>
                <a:cubicBezTo>
                  <a:pt x="21600" y="9818"/>
                  <a:pt x="15120" y="8836"/>
                  <a:pt x="15120" y="5891"/>
                </a:cubicBezTo>
                <a:moveTo>
                  <a:pt x="5940" y="16691"/>
                </a:moveTo>
                <a:cubicBezTo>
                  <a:pt x="5642" y="16691"/>
                  <a:pt x="5400" y="16910"/>
                  <a:pt x="5400" y="17182"/>
                </a:cubicBezTo>
                <a:cubicBezTo>
                  <a:pt x="5400" y="17453"/>
                  <a:pt x="5642" y="17673"/>
                  <a:pt x="5940" y="17673"/>
                </a:cubicBezTo>
                <a:cubicBezTo>
                  <a:pt x="6238" y="17673"/>
                  <a:pt x="6480" y="17453"/>
                  <a:pt x="6480" y="17182"/>
                </a:cubicBezTo>
                <a:cubicBezTo>
                  <a:pt x="6480" y="16910"/>
                  <a:pt x="6238" y="16691"/>
                  <a:pt x="5940" y="16691"/>
                </a:cubicBezTo>
              </a:path>
            </a:pathLst>
          </a:custGeom>
          <a:solidFill>
            <a:schemeClr val="tx2"/>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92" name="Oval 91"/>
          <p:cNvSpPr/>
          <p:nvPr/>
        </p:nvSpPr>
        <p:spPr>
          <a:xfrm>
            <a:off x="6127434" y="3756169"/>
            <a:ext cx="117571" cy="11757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Tree>
    <p:extLst>
      <p:ext uri="{BB962C8B-B14F-4D97-AF65-F5344CB8AC3E}">
        <p14:creationId xmlns:p14="http://schemas.microsoft.com/office/powerpoint/2010/main" val="111691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a:endCxn id="92" idx="2"/>
          </p:cNvCxnSpPr>
          <p:nvPr/>
        </p:nvCxnSpPr>
        <p:spPr>
          <a:xfrm>
            <a:off x="1588" y="3814954"/>
            <a:ext cx="8015586"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47" name="Rectangle 46"/>
          <p:cNvSpPr>
            <a:spLocks/>
          </p:cNvSpPr>
          <p:nvPr/>
        </p:nvSpPr>
        <p:spPr bwMode="auto">
          <a:xfrm>
            <a:off x="3964269" y="438003"/>
            <a:ext cx="4285790" cy="457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defTabSz="2286000">
              <a:lnSpc>
                <a:spcPts val="3700"/>
              </a:lnSpc>
            </a:pPr>
            <a:r>
              <a:rPr lang="en-US" sz="3000" b="1" spc="250" dirty="0">
                <a:solidFill>
                  <a:srgbClr val="000000"/>
                </a:solidFill>
                <a:latin typeface="Montserrat" charset="0"/>
                <a:ea typeface="Montserrat" charset="0"/>
                <a:cs typeface="Montserrat" charset="0"/>
                <a:sym typeface="Bebas Neue" charset="0"/>
              </a:rPr>
              <a:t>HORIZONTAL TIMELINE</a:t>
            </a:r>
          </a:p>
        </p:txBody>
      </p:sp>
      <p:grpSp>
        <p:nvGrpSpPr>
          <p:cNvPr id="48" name="Group 47"/>
          <p:cNvGrpSpPr/>
          <p:nvPr/>
        </p:nvGrpSpPr>
        <p:grpSpPr>
          <a:xfrm>
            <a:off x="5498490" y="1192503"/>
            <a:ext cx="1217324" cy="113531"/>
            <a:chOff x="1948342" y="5767817"/>
            <a:chExt cx="2434648" cy="227062"/>
          </a:xfrm>
        </p:grpSpPr>
        <p:grpSp>
          <p:nvGrpSpPr>
            <p:cNvPr id="49" name="Group 48"/>
            <p:cNvGrpSpPr/>
            <p:nvPr/>
          </p:nvGrpSpPr>
          <p:grpSpPr>
            <a:xfrm>
              <a:off x="1948342" y="5922203"/>
              <a:ext cx="2434648" cy="72676"/>
              <a:chOff x="1878897" y="12847070"/>
              <a:chExt cx="2434648" cy="72676"/>
            </a:xfrm>
          </p:grpSpPr>
          <p:sp>
            <p:nvSpPr>
              <p:cNvPr id="63" name="Oval 62"/>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4" name="Oval 63"/>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5" name="Oval 64"/>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6" name="Oval 65"/>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7" name="Oval 66"/>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8" name="Oval 67"/>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9" name="Oval 68"/>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0" name="Oval 69"/>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1" name="Oval 70"/>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2" name="Oval 71"/>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3" name="Oval 72"/>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4" name="Oval 73"/>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nvGrpSpPr>
            <p:cNvPr id="50" name="Group 49"/>
            <p:cNvGrpSpPr/>
            <p:nvPr/>
          </p:nvGrpSpPr>
          <p:grpSpPr>
            <a:xfrm>
              <a:off x="1948342" y="5767817"/>
              <a:ext cx="2434648" cy="72676"/>
              <a:chOff x="1878897" y="12847070"/>
              <a:chExt cx="2434648" cy="72676"/>
            </a:xfrm>
          </p:grpSpPr>
          <p:sp>
            <p:nvSpPr>
              <p:cNvPr id="51" name="Oval 50"/>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2" name="Oval 51"/>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3" name="Oval 52"/>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4" name="Oval 53"/>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5" name="Oval 54"/>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6" name="Oval 55"/>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7" name="Oval 56"/>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8" name="Oval 57"/>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9" name="Oval 58"/>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0" name="Oval 59"/>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1" name="Oval 60"/>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2" name="Oval 61"/>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sp>
        <p:nvSpPr>
          <p:cNvPr id="75" name="Subtitle 2"/>
          <p:cNvSpPr txBox="1">
            <a:spLocks/>
          </p:cNvSpPr>
          <p:nvPr/>
        </p:nvSpPr>
        <p:spPr>
          <a:xfrm>
            <a:off x="5285952" y="4616645"/>
            <a:ext cx="2957702" cy="85578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76" name="TextBox 75"/>
          <p:cNvSpPr txBox="1"/>
          <p:nvPr/>
        </p:nvSpPr>
        <p:spPr>
          <a:xfrm>
            <a:off x="7662691" y="4027521"/>
            <a:ext cx="473207" cy="261610"/>
          </a:xfrm>
          <a:prstGeom prst="rect">
            <a:avLst/>
          </a:prstGeom>
          <a:noFill/>
        </p:spPr>
        <p:txBody>
          <a:bodyPr wrap="none" rtlCol="0" anchor="ctr" anchorCtr="0">
            <a:spAutoFit/>
          </a:bodyPr>
          <a:lstStyle/>
          <a:p>
            <a:pPr algn="r" defTabSz="914217"/>
            <a:r>
              <a:rPr lang="en-US" sz="1100" b="1" dirty="0">
                <a:solidFill>
                  <a:srgbClr val="000000"/>
                </a:solidFill>
                <a:latin typeface="Poppins SemiBold" charset="0"/>
                <a:ea typeface="Poppins SemiBold" charset="0"/>
                <a:cs typeface="Poppins SemiBold" charset="0"/>
              </a:rPr>
              <a:t>1990</a:t>
            </a:r>
          </a:p>
        </p:txBody>
      </p:sp>
      <p:sp>
        <p:nvSpPr>
          <p:cNvPr id="77" name="TextBox 76"/>
          <p:cNvSpPr txBox="1"/>
          <p:nvPr/>
        </p:nvSpPr>
        <p:spPr>
          <a:xfrm>
            <a:off x="6310013" y="4298957"/>
            <a:ext cx="1825885" cy="276999"/>
          </a:xfrm>
          <a:prstGeom prst="rect">
            <a:avLst/>
          </a:prstGeom>
          <a:noFill/>
        </p:spPr>
        <p:txBody>
          <a:bodyPr wrap="none" rtlCol="0" anchor="ctr" anchorCtr="0">
            <a:spAutoFit/>
          </a:bodyPr>
          <a:lstStyle/>
          <a:p>
            <a:pPr algn="r" defTabSz="914217"/>
            <a:r>
              <a:rPr lang="en-US" sz="1200" b="1" dirty="0">
                <a:solidFill>
                  <a:srgbClr val="000000"/>
                </a:solidFill>
                <a:latin typeface="Poppins SemiBold" charset="0"/>
                <a:ea typeface="Poppins SemiBold" charset="0"/>
                <a:cs typeface="Poppins SemiBold" charset="0"/>
              </a:rPr>
              <a:t>10 LOCATION AVAILABLES</a:t>
            </a:r>
          </a:p>
        </p:txBody>
      </p:sp>
      <p:sp>
        <p:nvSpPr>
          <p:cNvPr id="82" name="Oval 81"/>
          <p:cNvSpPr/>
          <p:nvPr/>
        </p:nvSpPr>
        <p:spPr>
          <a:xfrm>
            <a:off x="1888057" y="3756169"/>
            <a:ext cx="117571" cy="11757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6" name="Subtitle 2"/>
          <p:cNvSpPr txBox="1">
            <a:spLocks/>
          </p:cNvSpPr>
          <p:nvPr/>
        </p:nvSpPr>
        <p:spPr>
          <a:xfrm>
            <a:off x="1813785" y="2702596"/>
            <a:ext cx="3049343" cy="85578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87" name="TextBox 86"/>
          <p:cNvSpPr txBox="1"/>
          <p:nvPr/>
        </p:nvSpPr>
        <p:spPr>
          <a:xfrm>
            <a:off x="1872571" y="2113473"/>
            <a:ext cx="473206" cy="261610"/>
          </a:xfrm>
          <a:prstGeom prst="rect">
            <a:avLst/>
          </a:prstGeom>
          <a:noFill/>
        </p:spPr>
        <p:txBody>
          <a:bodyPr wrap="none" rtlCol="0" anchor="ctr" anchorCtr="0">
            <a:spAutoFit/>
          </a:bodyPr>
          <a:lstStyle/>
          <a:p>
            <a:pPr defTabSz="914217"/>
            <a:r>
              <a:rPr lang="en-US" sz="1100" b="1" dirty="0">
                <a:solidFill>
                  <a:srgbClr val="000000"/>
                </a:solidFill>
                <a:latin typeface="Poppins SemiBold" charset="0"/>
                <a:ea typeface="Poppins SemiBold" charset="0"/>
                <a:cs typeface="Poppins SemiBold" charset="0"/>
              </a:rPr>
              <a:t>1986</a:t>
            </a:r>
          </a:p>
        </p:txBody>
      </p:sp>
      <p:sp>
        <p:nvSpPr>
          <p:cNvPr id="88" name="TextBox 87"/>
          <p:cNvSpPr txBox="1"/>
          <p:nvPr/>
        </p:nvSpPr>
        <p:spPr>
          <a:xfrm>
            <a:off x="1872571" y="2392646"/>
            <a:ext cx="1759264"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COMPANY FOUNDATION</a:t>
            </a:r>
          </a:p>
        </p:txBody>
      </p:sp>
      <p:sp>
        <p:nvSpPr>
          <p:cNvPr id="89" name="Shape 2525"/>
          <p:cNvSpPr/>
          <p:nvPr/>
        </p:nvSpPr>
        <p:spPr>
          <a:xfrm>
            <a:off x="1756166" y="4048064"/>
            <a:ext cx="381353" cy="381353"/>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tx2"/>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92" name="Oval 91"/>
          <p:cNvSpPr/>
          <p:nvPr/>
        </p:nvSpPr>
        <p:spPr>
          <a:xfrm>
            <a:off x="8017174" y="3756169"/>
            <a:ext cx="117571" cy="11757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1" name="TextBox 80"/>
          <p:cNvSpPr txBox="1"/>
          <p:nvPr/>
        </p:nvSpPr>
        <p:spPr>
          <a:xfrm>
            <a:off x="8413460" y="3584122"/>
            <a:ext cx="1031051" cy="461665"/>
          </a:xfrm>
          <a:prstGeom prst="rect">
            <a:avLst/>
          </a:prstGeom>
          <a:noFill/>
        </p:spPr>
        <p:txBody>
          <a:bodyPr wrap="none" rtlCol="0" anchor="ctr" anchorCtr="0">
            <a:spAutoFit/>
          </a:bodyPr>
          <a:lstStyle/>
          <a:p>
            <a:pPr defTabSz="914217"/>
            <a:r>
              <a:rPr lang="en-US" sz="2400" b="1" dirty="0">
                <a:solidFill>
                  <a:srgbClr val="000000"/>
                </a:solidFill>
                <a:latin typeface="Poppins SemiBold" charset="0"/>
                <a:ea typeface="Poppins SemiBold" charset="0"/>
                <a:cs typeface="Poppins SemiBold" charset="0"/>
              </a:rPr>
              <a:t>FINISH</a:t>
            </a:r>
          </a:p>
        </p:txBody>
      </p:sp>
      <p:sp>
        <p:nvSpPr>
          <p:cNvPr id="84" name="Shape 2950"/>
          <p:cNvSpPr/>
          <p:nvPr/>
        </p:nvSpPr>
        <p:spPr>
          <a:xfrm>
            <a:off x="7838593" y="3052578"/>
            <a:ext cx="467974" cy="571966"/>
          </a:xfrm>
          <a:custGeom>
            <a:avLst/>
            <a:gdLst/>
            <a:ahLst/>
            <a:cxnLst>
              <a:cxn ang="0">
                <a:pos x="wd2" y="hd2"/>
              </a:cxn>
              <a:cxn ang="5400000">
                <a:pos x="wd2" y="hd2"/>
              </a:cxn>
              <a:cxn ang="10800000">
                <a:pos x="wd2" y="hd2"/>
              </a:cxn>
              <a:cxn ang="16200000">
                <a:pos x="wd2" y="hd2"/>
              </a:cxn>
            </a:cxnLst>
            <a:rect l="0" t="0" r="r" b="b"/>
            <a:pathLst>
              <a:path w="21600" h="21600" extrusionOk="0">
                <a:moveTo>
                  <a:pt x="4200" y="7855"/>
                </a:moveTo>
                <a:lnTo>
                  <a:pt x="7800" y="7855"/>
                </a:lnTo>
                <a:cubicBezTo>
                  <a:pt x="8132" y="7855"/>
                  <a:pt x="8400" y="7635"/>
                  <a:pt x="8400" y="7364"/>
                </a:cubicBezTo>
                <a:cubicBezTo>
                  <a:pt x="8400" y="7092"/>
                  <a:pt x="8132" y="6873"/>
                  <a:pt x="7800" y="6873"/>
                </a:cubicBezTo>
                <a:lnTo>
                  <a:pt x="4200" y="6873"/>
                </a:lnTo>
                <a:cubicBezTo>
                  <a:pt x="3868" y="6873"/>
                  <a:pt x="3600" y="7092"/>
                  <a:pt x="3600" y="7364"/>
                </a:cubicBezTo>
                <a:cubicBezTo>
                  <a:pt x="3600" y="7635"/>
                  <a:pt x="3868" y="7855"/>
                  <a:pt x="4200" y="7855"/>
                </a:cubicBezTo>
                <a:moveTo>
                  <a:pt x="4200" y="11782"/>
                </a:moveTo>
                <a:lnTo>
                  <a:pt x="16200" y="11782"/>
                </a:lnTo>
                <a:cubicBezTo>
                  <a:pt x="16532" y="11782"/>
                  <a:pt x="16800" y="11562"/>
                  <a:pt x="16800" y="11291"/>
                </a:cubicBezTo>
                <a:cubicBezTo>
                  <a:pt x="16800" y="11020"/>
                  <a:pt x="16532" y="10800"/>
                  <a:pt x="16200" y="10800"/>
                </a:cubicBezTo>
                <a:lnTo>
                  <a:pt x="4200" y="10800"/>
                </a:lnTo>
                <a:cubicBezTo>
                  <a:pt x="3868" y="10800"/>
                  <a:pt x="3600" y="11020"/>
                  <a:pt x="3600" y="11291"/>
                </a:cubicBezTo>
                <a:cubicBezTo>
                  <a:pt x="3600" y="11562"/>
                  <a:pt x="3868" y="11782"/>
                  <a:pt x="4200" y="11782"/>
                </a:cubicBezTo>
                <a:moveTo>
                  <a:pt x="4200" y="9818"/>
                </a:moveTo>
                <a:lnTo>
                  <a:pt x="11400" y="9818"/>
                </a:lnTo>
                <a:cubicBezTo>
                  <a:pt x="11732" y="9818"/>
                  <a:pt x="12000" y="9599"/>
                  <a:pt x="12000" y="9327"/>
                </a:cubicBezTo>
                <a:cubicBezTo>
                  <a:pt x="12000" y="9056"/>
                  <a:pt x="11732" y="8836"/>
                  <a:pt x="11400" y="8836"/>
                </a:cubicBezTo>
                <a:lnTo>
                  <a:pt x="4200" y="8836"/>
                </a:lnTo>
                <a:cubicBezTo>
                  <a:pt x="3868" y="8836"/>
                  <a:pt x="3600" y="9056"/>
                  <a:pt x="3600" y="9327"/>
                </a:cubicBezTo>
                <a:cubicBezTo>
                  <a:pt x="3600" y="9599"/>
                  <a:pt x="3868" y="9818"/>
                  <a:pt x="4200" y="9818"/>
                </a:cubicBezTo>
                <a:moveTo>
                  <a:pt x="4200" y="5891"/>
                </a:moveTo>
                <a:lnTo>
                  <a:pt x="15000" y="5891"/>
                </a:lnTo>
                <a:cubicBezTo>
                  <a:pt x="15332" y="5891"/>
                  <a:pt x="15600" y="5671"/>
                  <a:pt x="15600" y="5400"/>
                </a:cubicBezTo>
                <a:cubicBezTo>
                  <a:pt x="15600" y="5129"/>
                  <a:pt x="15332" y="4909"/>
                  <a:pt x="15000" y="4909"/>
                </a:cubicBezTo>
                <a:lnTo>
                  <a:pt x="4200" y="4909"/>
                </a:lnTo>
                <a:cubicBezTo>
                  <a:pt x="3868" y="4909"/>
                  <a:pt x="3600" y="5129"/>
                  <a:pt x="3600" y="5400"/>
                </a:cubicBezTo>
                <a:cubicBezTo>
                  <a:pt x="3600" y="5671"/>
                  <a:pt x="3868" y="5891"/>
                  <a:pt x="4200" y="5891"/>
                </a:cubicBezTo>
                <a:moveTo>
                  <a:pt x="20400" y="13745"/>
                </a:moveTo>
                <a:lnTo>
                  <a:pt x="1200" y="13745"/>
                </a:lnTo>
                <a:lnTo>
                  <a:pt x="1200" y="2945"/>
                </a:lnTo>
                <a:lnTo>
                  <a:pt x="20400" y="2945"/>
                </a:lnTo>
                <a:cubicBezTo>
                  <a:pt x="20400" y="2945"/>
                  <a:pt x="20400" y="13745"/>
                  <a:pt x="20400" y="13745"/>
                </a:cubicBezTo>
                <a:close/>
                <a:moveTo>
                  <a:pt x="11400" y="20618"/>
                </a:moveTo>
                <a:lnTo>
                  <a:pt x="10200" y="20618"/>
                </a:lnTo>
                <a:lnTo>
                  <a:pt x="10200" y="14727"/>
                </a:lnTo>
                <a:lnTo>
                  <a:pt x="11400" y="14727"/>
                </a:lnTo>
                <a:cubicBezTo>
                  <a:pt x="11400" y="14727"/>
                  <a:pt x="11400" y="20618"/>
                  <a:pt x="11400" y="20618"/>
                </a:cubicBezTo>
                <a:close/>
                <a:moveTo>
                  <a:pt x="10200" y="982"/>
                </a:moveTo>
                <a:lnTo>
                  <a:pt x="11400" y="982"/>
                </a:lnTo>
                <a:lnTo>
                  <a:pt x="11400" y="1964"/>
                </a:lnTo>
                <a:lnTo>
                  <a:pt x="10200" y="1964"/>
                </a:lnTo>
                <a:cubicBezTo>
                  <a:pt x="10200" y="1964"/>
                  <a:pt x="10200" y="982"/>
                  <a:pt x="10200" y="982"/>
                </a:cubicBezTo>
                <a:close/>
                <a:moveTo>
                  <a:pt x="20400" y="1964"/>
                </a:moveTo>
                <a:lnTo>
                  <a:pt x="12600" y="1964"/>
                </a:lnTo>
                <a:lnTo>
                  <a:pt x="12600" y="982"/>
                </a:lnTo>
                <a:cubicBezTo>
                  <a:pt x="12600" y="440"/>
                  <a:pt x="12062" y="0"/>
                  <a:pt x="11400" y="0"/>
                </a:cubicBezTo>
                <a:lnTo>
                  <a:pt x="10200" y="0"/>
                </a:lnTo>
                <a:cubicBezTo>
                  <a:pt x="9537" y="0"/>
                  <a:pt x="9000" y="440"/>
                  <a:pt x="9000" y="982"/>
                </a:cubicBezTo>
                <a:lnTo>
                  <a:pt x="9000" y="1964"/>
                </a:lnTo>
                <a:lnTo>
                  <a:pt x="1200" y="1964"/>
                </a:lnTo>
                <a:cubicBezTo>
                  <a:pt x="537" y="1964"/>
                  <a:pt x="0" y="2404"/>
                  <a:pt x="0" y="2945"/>
                </a:cubicBezTo>
                <a:lnTo>
                  <a:pt x="0" y="13745"/>
                </a:lnTo>
                <a:cubicBezTo>
                  <a:pt x="0" y="14287"/>
                  <a:pt x="537" y="14727"/>
                  <a:pt x="1200" y="14727"/>
                </a:cubicBezTo>
                <a:lnTo>
                  <a:pt x="9000" y="14727"/>
                </a:lnTo>
                <a:lnTo>
                  <a:pt x="9000" y="20618"/>
                </a:lnTo>
                <a:cubicBezTo>
                  <a:pt x="9000" y="21160"/>
                  <a:pt x="9537" y="21600"/>
                  <a:pt x="10200" y="21600"/>
                </a:cubicBezTo>
                <a:lnTo>
                  <a:pt x="11400" y="21600"/>
                </a:lnTo>
                <a:cubicBezTo>
                  <a:pt x="12062" y="21600"/>
                  <a:pt x="12600" y="21160"/>
                  <a:pt x="12600" y="20618"/>
                </a:cubicBezTo>
                <a:lnTo>
                  <a:pt x="12600" y="14727"/>
                </a:lnTo>
                <a:lnTo>
                  <a:pt x="20400" y="14727"/>
                </a:lnTo>
                <a:cubicBezTo>
                  <a:pt x="21062" y="14727"/>
                  <a:pt x="21600" y="14287"/>
                  <a:pt x="21600" y="13745"/>
                </a:cubicBezTo>
                <a:lnTo>
                  <a:pt x="21600" y="2945"/>
                </a:lnTo>
                <a:cubicBezTo>
                  <a:pt x="21600" y="2404"/>
                  <a:pt x="21062" y="1964"/>
                  <a:pt x="20400" y="1964"/>
                </a:cubicBezTo>
                <a:moveTo>
                  <a:pt x="17400" y="8836"/>
                </a:moveTo>
                <a:lnTo>
                  <a:pt x="13800" y="8836"/>
                </a:lnTo>
                <a:cubicBezTo>
                  <a:pt x="13468" y="8836"/>
                  <a:pt x="13200" y="9056"/>
                  <a:pt x="13200" y="9327"/>
                </a:cubicBezTo>
                <a:cubicBezTo>
                  <a:pt x="13200" y="9599"/>
                  <a:pt x="13468" y="9818"/>
                  <a:pt x="13800" y="9818"/>
                </a:cubicBezTo>
                <a:lnTo>
                  <a:pt x="17400" y="9818"/>
                </a:lnTo>
                <a:cubicBezTo>
                  <a:pt x="17732" y="9818"/>
                  <a:pt x="18000" y="9599"/>
                  <a:pt x="18000" y="9327"/>
                </a:cubicBezTo>
                <a:cubicBezTo>
                  <a:pt x="18000" y="9056"/>
                  <a:pt x="17732" y="8836"/>
                  <a:pt x="17400" y="8836"/>
                </a:cubicBezTo>
                <a:moveTo>
                  <a:pt x="9600" y="7364"/>
                </a:moveTo>
                <a:cubicBezTo>
                  <a:pt x="9600" y="7635"/>
                  <a:pt x="9868" y="7855"/>
                  <a:pt x="10200" y="7855"/>
                </a:cubicBezTo>
                <a:lnTo>
                  <a:pt x="17400" y="7855"/>
                </a:lnTo>
                <a:cubicBezTo>
                  <a:pt x="17732" y="7855"/>
                  <a:pt x="18000" y="7635"/>
                  <a:pt x="18000" y="7364"/>
                </a:cubicBezTo>
                <a:cubicBezTo>
                  <a:pt x="18000" y="7092"/>
                  <a:pt x="17732" y="6873"/>
                  <a:pt x="17400" y="6873"/>
                </a:cubicBezTo>
                <a:lnTo>
                  <a:pt x="10200" y="6873"/>
                </a:lnTo>
                <a:cubicBezTo>
                  <a:pt x="9868" y="6873"/>
                  <a:pt x="9600" y="7092"/>
                  <a:pt x="9600" y="7364"/>
                </a:cubicBezTo>
              </a:path>
            </a:pathLst>
          </a:custGeom>
          <a:solidFill>
            <a:schemeClr val="tx2"/>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Tree>
    <p:extLst>
      <p:ext uri="{BB962C8B-B14F-4D97-AF65-F5344CB8AC3E}">
        <p14:creationId xmlns:p14="http://schemas.microsoft.com/office/powerpoint/2010/main" val="1343457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a:extLst>
              <a:ext uri="{FF2B5EF4-FFF2-40B4-BE49-F238E27FC236}">
                <a16:creationId xmlns:a16="http://schemas.microsoft.com/office/drawing/2014/main" id="{572D3595-875D-4EFC-90E8-84DEFDC0498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98" b="4798"/>
          <a:stretch>
            <a:fillRect/>
          </a:stretch>
        </p:blipFill>
        <p:spPr/>
      </p:pic>
      <p:sp>
        <p:nvSpPr>
          <p:cNvPr id="106" name="Rectangle 105"/>
          <p:cNvSpPr/>
          <p:nvPr/>
        </p:nvSpPr>
        <p:spPr>
          <a:xfrm>
            <a:off x="1588" y="-15376"/>
            <a:ext cx="12188825" cy="6873376"/>
          </a:xfrm>
          <a:prstGeom prst="rect">
            <a:avLst/>
          </a:prstGeom>
          <a:gradFill flip="none" rotWithShape="0">
            <a:gsLst>
              <a:gs pos="0">
                <a:srgbClr val="EC72A5">
                  <a:alpha val="63000"/>
                </a:srgbClr>
              </a:gs>
              <a:gs pos="100000">
                <a:srgbClr val="000000">
                  <a:alpha val="63000"/>
                </a:srgbClr>
              </a:gs>
            </a:gsLst>
            <a:lin ang="37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3" name="Subtitle 2"/>
          <p:cNvSpPr txBox="1">
            <a:spLocks/>
          </p:cNvSpPr>
          <p:nvPr/>
        </p:nvSpPr>
        <p:spPr>
          <a:xfrm>
            <a:off x="5070872" y="4523502"/>
            <a:ext cx="2819929"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FFFFFF"/>
                </a:solidFill>
                <a:latin typeface="Poppins Light" charset="0"/>
                <a:ea typeface="Poppins Light" charset="0"/>
                <a:cs typeface="Poppins Light" charset="0"/>
              </a:rPr>
              <a:t>Frequently, your initial font choice is taken out of your awesome hands</a:t>
            </a:r>
          </a:p>
        </p:txBody>
      </p:sp>
      <p:sp>
        <p:nvSpPr>
          <p:cNvPr id="54" name="TextBox 53"/>
          <p:cNvSpPr txBox="1"/>
          <p:nvPr/>
        </p:nvSpPr>
        <p:spPr>
          <a:xfrm>
            <a:off x="5116751" y="3955125"/>
            <a:ext cx="912429" cy="246221"/>
          </a:xfrm>
          <a:prstGeom prst="rect">
            <a:avLst/>
          </a:prstGeom>
          <a:noFill/>
        </p:spPr>
        <p:txBody>
          <a:bodyPr wrap="none" rtlCol="0" anchor="ctr" anchorCtr="0">
            <a:spAutoFit/>
          </a:bodyPr>
          <a:lstStyle/>
          <a:p>
            <a:pPr defTabSz="914217"/>
            <a:r>
              <a:rPr lang="en-US" sz="1000" dirty="0">
                <a:solidFill>
                  <a:srgbClr val="FFFFFF"/>
                </a:solidFill>
                <a:latin typeface="Poppins Light" charset="0"/>
                <a:ea typeface="Poppins Light" charset="0"/>
                <a:cs typeface="Poppins Light" charset="0"/>
              </a:rPr>
              <a:t>Apple Devices</a:t>
            </a:r>
          </a:p>
        </p:txBody>
      </p:sp>
      <p:sp>
        <p:nvSpPr>
          <p:cNvPr id="56" name="TextBox 55"/>
          <p:cNvSpPr txBox="1"/>
          <p:nvPr/>
        </p:nvSpPr>
        <p:spPr>
          <a:xfrm>
            <a:off x="5123056" y="4196202"/>
            <a:ext cx="874983" cy="307777"/>
          </a:xfrm>
          <a:prstGeom prst="rect">
            <a:avLst/>
          </a:prstGeom>
          <a:noFill/>
        </p:spPr>
        <p:txBody>
          <a:bodyPr wrap="none" rtlCol="0" anchor="ctr" anchorCtr="0">
            <a:spAutoFit/>
          </a:bodyPr>
          <a:lstStyle/>
          <a:p>
            <a:pPr defTabSz="914217"/>
            <a:r>
              <a:rPr lang="en-US" sz="1400" dirty="0">
                <a:solidFill>
                  <a:srgbClr val="FFFFFF"/>
                </a:solidFill>
                <a:latin typeface="Poppins Medium" charset="0"/>
                <a:ea typeface="Poppins Medium" charset="0"/>
                <a:cs typeface="Poppins Medium" charset="0"/>
              </a:rPr>
              <a:t>Five Stars</a:t>
            </a:r>
          </a:p>
        </p:txBody>
      </p:sp>
      <p:sp>
        <p:nvSpPr>
          <p:cNvPr id="57" name="Subtitle 2"/>
          <p:cNvSpPr txBox="1">
            <a:spLocks/>
          </p:cNvSpPr>
          <p:nvPr/>
        </p:nvSpPr>
        <p:spPr>
          <a:xfrm>
            <a:off x="8719300" y="4523502"/>
            <a:ext cx="2819929"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FFFFFF"/>
                </a:solidFill>
                <a:latin typeface="Poppins Light" charset="0"/>
                <a:ea typeface="Poppins Light" charset="0"/>
                <a:cs typeface="Poppins Light" charset="0"/>
              </a:rPr>
              <a:t>Frequently, your initial font choice is taken out of your awesome hands</a:t>
            </a:r>
          </a:p>
        </p:txBody>
      </p:sp>
      <p:sp>
        <p:nvSpPr>
          <p:cNvPr id="58" name="TextBox 57"/>
          <p:cNvSpPr txBox="1"/>
          <p:nvPr/>
        </p:nvSpPr>
        <p:spPr>
          <a:xfrm>
            <a:off x="8765178" y="3955125"/>
            <a:ext cx="912429" cy="246221"/>
          </a:xfrm>
          <a:prstGeom prst="rect">
            <a:avLst/>
          </a:prstGeom>
          <a:noFill/>
        </p:spPr>
        <p:txBody>
          <a:bodyPr wrap="none" rtlCol="0" anchor="ctr" anchorCtr="0">
            <a:spAutoFit/>
          </a:bodyPr>
          <a:lstStyle/>
          <a:p>
            <a:pPr defTabSz="914217"/>
            <a:r>
              <a:rPr lang="en-US" sz="1000" dirty="0">
                <a:solidFill>
                  <a:srgbClr val="FFFFFF"/>
                </a:solidFill>
                <a:latin typeface="Poppins Light" charset="0"/>
                <a:ea typeface="Poppins Light" charset="0"/>
                <a:cs typeface="Poppins Light" charset="0"/>
              </a:rPr>
              <a:t>Apple Devices</a:t>
            </a:r>
          </a:p>
        </p:txBody>
      </p:sp>
      <p:sp>
        <p:nvSpPr>
          <p:cNvPr id="59" name="TextBox 58"/>
          <p:cNvSpPr txBox="1"/>
          <p:nvPr/>
        </p:nvSpPr>
        <p:spPr>
          <a:xfrm>
            <a:off x="8771483" y="4196202"/>
            <a:ext cx="1042208" cy="307777"/>
          </a:xfrm>
          <a:prstGeom prst="rect">
            <a:avLst/>
          </a:prstGeom>
          <a:noFill/>
        </p:spPr>
        <p:txBody>
          <a:bodyPr wrap="none" rtlCol="0" anchor="ctr" anchorCtr="0">
            <a:spAutoFit/>
          </a:bodyPr>
          <a:lstStyle/>
          <a:p>
            <a:pPr defTabSz="914217"/>
            <a:r>
              <a:rPr lang="en-US" sz="1400" dirty="0">
                <a:solidFill>
                  <a:srgbClr val="FFFFFF"/>
                </a:solidFill>
                <a:latin typeface="Poppins Medium" charset="0"/>
                <a:ea typeface="Poppins Medium" charset="0"/>
                <a:cs typeface="Poppins Medium" charset="0"/>
              </a:rPr>
              <a:t>Online Chat</a:t>
            </a:r>
          </a:p>
        </p:txBody>
      </p:sp>
      <p:sp>
        <p:nvSpPr>
          <p:cNvPr id="60" name="Subtitle 2"/>
          <p:cNvSpPr txBox="1">
            <a:spLocks/>
          </p:cNvSpPr>
          <p:nvPr/>
        </p:nvSpPr>
        <p:spPr>
          <a:xfrm>
            <a:off x="1427917" y="4523502"/>
            <a:ext cx="2819929"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FFFFFF"/>
                </a:solidFill>
                <a:latin typeface="Poppins Light" charset="0"/>
                <a:ea typeface="Poppins Light" charset="0"/>
                <a:cs typeface="Poppins Light" charset="0"/>
              </a:rPr>
              <a:t>Frequently, your initial font choice is taken out of your awesome hands</a:t>
            </a:r>
          </a:p>
        </p:txBody>
      </p:sp>
      <p:sp>
        <p:nvSpPr>
          <p:cNvPr id="61" name="TextBox 60"/>
          <p:cNvSpPr txBox="1"/>
          <p:nvPr/>
        </p:nvSpPr>
        <p:spPr>
          <a:xfrm>
            <a:off x="1473796" y="3955125"/>
            <a:ext cx="912429" cy="246221"/>
          </a:xfrm>
          <a:prstGeom prst="rect">
            <a:avLst/>
          </a:prstGeom>
          <a:noFill/>
        </p:spPr>
        <p:txBody>
          <a:bodyPr wrap="none" rtlCol="0" anchor="ctr" anchorCtr="0">
            <a:spAutoFit/>
          </a:bodyPr>
          <a:lstStyle/>
          <a:p>
            <a:pPr defTabSz="914217"/>
            <a:r>
              <a:rPr lang="en-US" sz="1000" dirty="0">
                <a:solidFill>
                  <a:srgbClr val="FFFFFF"/>
                </a:solidFill>
                <a:latin typeface="Poppins Light" charset="0"/>
                <a:ea typeface="Poppins Light" charset="0"/>
                <a:cs typeface="Poppins Light" charset="0"/>
              </a:rPr>
              <a:t>Apple Devices</a:t>
            </a:r>
          </a:p>
        </p:txBody>
      </p:sp>
      <p:sp>
        <p:nvSpPr>
          <p:cNvPr id="62" name="TextBox 61"/>
          <p:cNvSpPr txBox="1"/>
          <p:nvPr/>
        </p:nvSpPr>
        <p:spPr>
          <a:xfrm>
            <a:off x="1480101" y="4196202"/>
            <a:ext cx="985013" cy="307777"/>
          </a:xfrm>
          <a:prstGeom prst="rect">
            <a:avLst/>
          </a:prstGeom>
          <a:noFill/>
        </p:spPr>
        <p:txBody>
          <a:bodyPr wrap="none" rtlCol="0" anchor="ctr" anchorCtr="0">
            <a:spAutoFit/>
          </a:bodyPr>
          <a:lstStyle/>
          <a:p>
            <a:pPr defTabSz="914217"/>
            <a:r>
              <a:rPr lang="en-US" sz="1400" dirty="0">
                <a:solidFill>
                  <a:srgbClr val="FFFFFF"/>
                </a:solidFill>
                <a:latin typeface="Poppins Medium" charset="0"/>
                <a:ea typeface="Poppins Medium" charset="0"/>
                <a:cs typeface="Poppins Medium" charset="0"/>
              </a:rPr>
              <a:t>Worldwide</a:t>
            </a:r>
          </a:p>
        </p:txBody>
      </p:sp>
      <p:sp>
        <p:nvSpPr>
          <p:cNvPr id="63" name="Subtitle 2"/>
          <p:cNvSpPr txBox="1">
            <a:spLocks/>
          </p:cNvSpPr>
          <p:nvPr/>
        </p:nvSpPr>
        <p:spPr>
          <a:xfrm>
            <a:off x="5070872" y="2647809"/>
            <a:ext cx="2819929"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FFFFFF"/>
                </a:solidFill>
                <a:latin typeface="Poppins Light" charset="0"/>
                <a:ea typeface="Poppins Light" charset="0"/>
                <a:cs typeface="Poppins Light" charset="0"/>
              </a:rPr>
              <a:t>Frequently, your initial font choice is taken out of your awesome hands</a:t>
            </a:r>
          </a:p>
        </p:txBody>
      </p:sp>
      <p:sp>
        <p:nvSpPr>
          <p:cNvPr id="64" name="TextBox 63"/>
          <p:cNvSpPr txBox="1"/>
          <p:nvPr/>
        </p:nvSpPr>
        <p:spPr>
          <a:xfrm>
            <a:off x="5116751" y="2079432"/>
            <a:ext cx="912429" cy="246221"/>
          </a:xfrm>
          <a:prstGeom prst="rect">
            <a:avLst/>
          </a:prstGeom>
          <a:noFill/>
        </p:spPr>
        <p:txBody>
          <a:bodyPr wrap="none" rtlCol="0" anchor="ctr" anchorCtr="0">
            <a:spAutoFit/>
          </a:bodyPr>
          <a:lstStyle/>
          <a:p>
            <a:pPr defTabSz="914217"/>
            <a:r>
              <a:rPr lang="en-US" sz="1000" dirty="0">
                <a:solidFill>
                  <a:srgbClr val="FFFFFF"/>
                </a:solidFill>
                <a:latin typeface="Poppins Light" charset="0"/>
                <a:ea typeface="Poppins Light" charset="0"/>
                <a:cs typeface="Poppins Light" charset="0"/>
              </a:rPr>
              <a:t>Apple Devices</a:t>
            </a:r>
          </a:p>
        </p:txBody>
      </p:sp>
      <p:sp>
        <p:nvSpPr>
          <p:cNvPr id="65" name="TextBox 64"/>
          <p:cNvSpPr txBox="1"/>
          <p:nvPr/>
        </p:nvSpPr>
        <p:spPr>
          <a:xfrm>
            <a:off x="5123056" y="2320509"/>
            <a:ext cx="768159" cy="307777"/>
          </a:xfrm>
          <a:prstGeom prst="rect">
            <a:avLst/>
          </a:prstGeom>
          <a:noFill/>
        </p:spPr>
        <p:txBody>
          <a:bodyPr wrap="none" rtlCol="0" anchor="ctr" anchorCtr="0">
            <a:spAutoFit/>
          </a:bodyPr>
          <a:lstStyle/>
          <a:p>
            <a:pPr defTabSz="914217"/>
            <a:r>
              <a:rPr lang="en-US" sz="1400" dirty="0">
                <a:solidFill>
                  <a:srgbClr val="FFFFFF"/>
                </a:solidFill>
                <a:latin typeface="Poppins Medium" charset="0"/>
                <a:ea typeface="Poppins Medium" charset="0"/>
                <a:cs typeface="Poppins Medium" charset="0"/>
              </a:rPr>
              <a:t>Support</a:t>
            </a:r>
          </a:p>
        </p:txBody>
      </p:sp>
      <p:sp>
        <p:nvSpPr>
          <p:cNvPr id="66" name="Subtitle 2"/>
          <p:cNvSpPr txBox="1">
            <a:spLocks/>
          </p:cNvSpPr>
          <p:nvPr/>
        </p:nvSpPr>
        <p:spPr>
          <a:xfrm>
            <a:off x="8719300" y="2647809"/>
            <a:ext cx="2819929"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FFFFFF"/>
                </a:solidFill>
                <a:latin typeface="Poppins Light" charset="0"/>
                <a:ea typeface="Poppins Light" charset="0"/>
                <a:cs typeface="Poppins Light" charset="0"/>
              </a:rPr>
              <a:t>Frequently, your initial font choice is taken out of your awesome hands</a:t>
            </a:r>
          </a:p>
        </p:txBody>
      </p:sp>
      <p:sp>
        <p:nvSpPr>
          <p:cNvPr id="67" name="TextBox 66"/>
          <p:cNvSpPr txBox="1"/>
          <p:nvPr/>
        </p:nvSpPr>
        <p:spPr>
          <a:xfrm>
            <a:off x="8765178" y="2079432"/>
            <a:ext cx="912429" cy="246221"/>
          </a:xfrm>
          <a:prstGeom prst="rect">
            <a:avLst/>
          </a:prstGeom>
          <a:noFill/>
        </p:spPr>
        <p:txBody>
          <a:bodyPr wrap="none" rtlCol="0" anchor="ctr" anchorCtr="0">
            <a:spAutoFit/>
          </a:bodyPr>
          <a:lstStyle/>
          <a:p>
            <a:pPr defTabSz="914217"/>
            <a:r>
              <a:rPr lang="en-US" sz="1000" dirty="0">
                <a:solidFill>
                  <a:srgbClr val="FFFFFF"/>
                </a:solidFill>
                <a:latin typeface="Poppins Light" charset="0"/>
                <a:ea typeface="Poppins Light" charset="0"/>
                <a:cs typeface="Poppins Light" charset="0"/>
              </a:rPr>
              <a:t>Apple Devices</a:t>
            </a:r>
          </a:p>
        </p:txBody>
      </p:sp>
      <p:sp>
        <p:nvSpPr>
          <p:cNvPr id="68" name="TextBox 67"/>
          <p:cNvSpPr txBox="1"/>
          <p:nvPr/>
        </p:nvSpPr>
        <p:spPr>
          <a:xfrm>
            <a:off x="8771483" y="2320509"/>
            <a:ext cx="1322157" cy="307777"/>
          </a:xfrm>
          <a:prstGeom prst="rect">
            <a:avLst/>
          </a:prstGeom>
          <a:noFill/>
        </p:spPr>
        <p:txBody>
          <a:bodyPr wrap="none" rtlCol="0" anchor="ctr" anchorCtr="0">
            <a:spAutoFit/>
          </a:bodyPr>
          <a:lstStyle/>
          <a:p>
            <a:pPr defTabSz="914217"/>
            <a:r>
              <a:rPr lang="en-US" sz="1400" dirty="0">
                <a:solidFill>
                  <a:srgbClr val="FFFFFF"/>
                </a:solidFill>
                <a:latin typeface="Poppins Medium" charset="0"/>
                <a:ea typeface="Poppins Medium" charset="0"/>
                <a:cs typeface="Poppins Medium" charset="0"/>
              </a:rPr>
              <a:t>Exclusive Offers</a:t>
            </a:r>
          </a:p>
        </p:txBody>
      </p:sp>
      <p:sp>
        <p:nvSpPr>
          <p:cNvPr id="69" name="Subtitle 2"/>
          <p:cNvSpPr txBox="1">
            <a:spLocks/>
          </p:cNvSpPr>
          <p:nvPr/>
        </p:nvSpPr>
        <p:spPr>
          <a:xfrm>
            <a:off x="1427917" y="2647809"/>
            <a:ext cx="2819929"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FFFFFF"/>
                </a:solidFill>
                <a:latin typeface="Poppins Light" charset="0"/>
                <a:ea typeface="Poppins Light" charset="0"/>
                <a:cs typeface="Poppins Light" charset="0"/>
              </a:rPr>
              <a:t>Frequently, your initial font choice is taken out of your awesome hands</a:t>
            </a:r>
          </a:p>
        </p:txBody>
      </p:sp>
      <p:sp>
        <p:nvSpPr>
          <p:cNvPr id="70" name="TextBox 69"/>
          <p:cNvSpPr txBox="1"/>
          <p:nvPr/>
        </p:nvSpPr>
        <p:spPr>
          <a:xfrm>
            <a:off x="1473796" y="2079432"/>
            <a:ext cx="912429" cy="246221"/>
          </a:xfrm>
          <a:prstGeom prst="rect">
            <a:avLst/>
          </a:prstGeom>
          <a:noFill/>
        </p:spPr>
        <p:txBody>
          <a:bodyPr wrap="none" rtlCol="0" anchor="ctr" anchorCtr="0">
            <a:spAutoFit/>
          </a:bodyPr>
          <a:lstStyle/>
          <a:p>
            <a:pPr defTabSz="914217"/>
            <a:r>
              <a:rPr lang="en-US" sz="1000" dirty="0">
                <a:solidFill>
                  <a:srgbClr val="FFFFFF"/>
                </a:solidFill>
                <a:latin typeface="Poppins Light" charset="0"/>
                <a:ea typeface="Poppins Light" charset="0"/>
                <a:cs typeface="Poppins Light" charset="0"/>
              </a:rPr>
              <a:t>Apple Devices</a:t>
            </a:r>
          </a:p>
        </p:txBody>
      </p:sp>
      <p:sp>
        <p:nvSpPr>
          <p:cNvPr id="71" name="TextBox 70"/>
          <p:cNvSpPr txBox="1"/>
          <p:nvPr/>
        </p:nvSpPr>
        <p:spPr>
          <a:xfrm>
            <a:off x="1480101" y="2320509"/>
            <a:ext cx="1332929" cy="307777"/>
          </a:xfrm>
          <a:prstGeom prst="rect">
            <a:avLst/>
          </a:prstGeom>
          <a:noFill/>
        </p:spPr>
        <p:txBody>
          <a:bodyPr wrap="none" rtlCol="0" anchor="ctr" anchorCtr="0">
            <a:spAutoFit/>
          </a:bodyPr>
          <a:lstStyle/>
          <a:p>
            <a:pPr defTabSz="914217"/>
            <a:r>
              <a:rPr lang="en-US" sz="1400" dirty="0">
                <a:solidFill>
                  <a:srgbClr val="FFFFFF"/>
                </a:solidFill>
                <a:latin typeface="Poppins Medium" charset="0"/>
                <a:ea typeface="Poppins Medium" charset="0"/>
                <a:cs typeface="Poppins Medium" charset="0"/>
              </a:rPr>
              <a:t>Fast Downloads</a:t>
            </a:r>
          </a:p>
        </p:txBody>
      </p:sp>
      <p:sp>
        <p:nvSpPr>
          <p:cNvPr id="72" name="Shape 2839"/>
          <p:cNvSpPr/>
          <p:nvPr/>
        </p:nvSpPr>
        <p:spPr>
          <a:xfrm>
            <a:off x="826477" y="2110504"/>
            <a:ext cx="502534" cy="456850"/>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4" y="14040"/>
                </a:cubicBezTo>
                <a:lnTo>
                  <a:pt x="20618" y="14040"/>
                </a:lnTo>
                <a:cubicBezTo>
                  <a:pt x="20618" y="14040"/>
                  <a:pt x="20618" y="20520"/>
                  <a:pt x="20618" y="20520"/>
                </a:cubicBezTo>
                <a:close/>
                <a:moveTo>
                  <a:pt x="21543" y="13261"/>
                </a:moveTo>
                <a:lnTo>
                  <a:pt x="21548" y="13259"/>
                </a:lnTo>
                <a:lnTo>
                  <a:pt x="16639" y="2459"/>
                </a:lnTo>
                <a:lnTo>
                  <a:pt x="16634" y="2461"/>
                </a:lnTo>
                <a:cubicBezTo>
                  <a:pt x="16554" y="2284"/>
                  <a:pt x="16392" y="2160"/>
                  <a:pt x="16200" y="2160"/>
                </a:cubicBezTo>
                <a:lnTo>
                  <a:pt x="12764" y="2160"/>
                </a:lnTo>
                <a:cubicBezTo>
                  <a:pt x="12492" y="2160"/>
                  <a:pt x="12273" y="2402"/>
                  <a:pt x="12273" y="2700"/>
                </a:cubicBezTo>
                <a:cubicBezTo>
                  <a:pt x="12273" y="2999"/>
                  <a:pt x="12492" y="3240"/>
                  <a:pt x="12764"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8836" y="3240"/>
                </a:lnTo>
                <a:cubicBezTo>
                  <a:pt x="9108" y="3240"/>
                  <a:pt x="9327" y="2999"/>
                  <a:pt x="9327" y="2700"/>
                </a:cubicBezTo>
                <a:cubicBezTo>
                  <a:pt x="9327" y="2402"/>
                  <a:pt x="9108" y="2160"/>
                  <a:pt x="8836"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3" y="13261"/>
                </a:cubicBezTo>
                <a:moveTo>
                  <a:pt x="7855" y="8640"/>
                </a:moveTo>
                <a:cubicBezTo>
                  <a:pt x="7583" y="8640"/>
                  <a:pt x="7364" y="8882"/>
                  <a:pt x="7364" y="9180"/>
                </a:cubicBezTo>
                <a:cubicBezTo>
                  <a:pt x="7364" y="9329"/>
                  <a:pt x="7418" y="9464"/>
                  <a:pt x="7507" y="9562"/>
                </a:cubicBezTo>
                <a:lnTo>
                  <a:pt x="10453" y="12802"/>
                </a:lnTo>
                <a:cubicBezTo>
                  <a:pt x="10542" y="12900"/>
                  <a:pt x="10665" y="12960"/>
                  <a:pt x="10800" y="12960"/>
                </a:cubicBezTo>
                <a:cubicBezTo>
                  <a:pt x="10936" y="12960"/>
                  <a:pt x="11058" y="12900"/>
                  <a:pt x="11147" y="12802"/>
                </a:cubicBezTo>
                <a:lnTo>
                  <a:pt x="14093" y="9562"/>
                </a:lnTo>
                <a:cubicBezTo>
                  <a:pt x="14182" y="9464"/>
                  <a:pt x="14236" y="9329"/>
                  <a:pt x="14236" y="9180"/>
                </a:cubicBezTo>
                <a:cubicBezTo>
                  <a:pt x="14236" y="8882"/>
                  <a:pt x="14017" y="8640"/>
                  <a:pt x="13745" y="8640"/>
                </a:cubicBezTo>
                <a:cubicBezTo>
                  <a:pt x="13610" y="8640"/>
                  <a:pt x="13487" y="8701"/>
                  <a:pt x="13398" y="8798"/>
                </a:cubicBezTo>
                <a:lnTo>
                  <a:pt x="11291" y="11116"/>
                </a:lnTo>
                <a:lnTo>
                  <a:pt x="11291" y="540"/>
                </a:lnTo>
                <a:cubicBezTo>
                  <a:pt x="11291" y="242"/>
                  <a:pt x="11071" y="0"/>
                  <a:pt x="10800" y="0"/>
                </a:cubicBezTo>
                <a:cubicBezTo>
                  <a:pt x="10529" y="0"/>
                  <a:pt x="10309" y="242"/>
                  <a:pt x="10309" y="540"/>
                </a:cubicBezTo>
                <a:lnTo>
                  <a:pt x="10309" y="11116"/>
                </a:lnTo>
                <a:lnTo>
                  <a:pt x="8202" y="8798"/>
                </a:lnTo>
                <a:cubicBezTo>
                  <a:pt x="8113" y="8701"/>
                  <a:pt x="7990" y="8640"/>
                  <a:pt x="7855" y="864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73" name="Shape 2547"/>
          <p:cNvSpPr/>
          <p:nvPr/>
        </p:nvSpPr>
        <p:spPr>
          <a:xfrm>
            <a:off x="4460452" y="2102515"/>
            <a:ext cx="505209" cy="505209"/>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74" name="Shape 2579"/>
          <p:cNvSpPr/>
          <p:nvPr/>
        </p:nvSpPr>
        <p:spPr>
          <a:xfrm>
            <a:off x="4482127" y="3968660"/>
            <a:ext cx="483534" cy="483534"/>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75" name="Shape 2633"/>
          <p:cNvSpPr/>
          <p:nvPr/>
        </p:nvSpPr>
        <p:spPr>
          <a:xfrm>
            <a:off x="8129583" y="2134292"/>
            <a:ext cx="465101" cy="465101"/>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76" name="Shape 2944"/>
          <p:cNvSpPr/>
          <p:nvPr/>
        </p:nvSpPr>
        <p:spPr>
          <a:xfrm>
            <a:off x="838200" y="4019466"/>
            <a:ext cx="432729" cy="432728"/>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77" name="Shape 2554"/>
          <p:cNvSpPr/>
          <p:nvPr/>
        </p:nvSpPr>
        <p:spPr>
          <a:xfrm>
            <a:off x="8137929" y="4019465"/>
            <a:ext cx="476001" cy="432729"/>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78" name="Rectangle 77"/>
          <p:cNvSpPr>
            <a:spLocks/>
          </p:cNvSpPr>
          <p:nvPr/>
        </p:nvSpPr>
        <p:spPr bwMode="auto">
          <a:xfrm>
            <a:off x="4156916" y="438003"/>
            <a:ext cx="3900491" cy="457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defTabSz="2286000">
              <a:lnSpc>
                <a:spcPts val="3700"/>
              </a:lnSpc>
            </a:pPr>
            <a:r>
              <a:rPr lang="en-US" sz="3000" b="1" spc="250" dirty="0">
                <a:solidFill>
                  <a:srgbClr val="FFFFFF"/>
                </a:solidFill>
                <a:latin typeface="Montserrat" charset="0"/>
                <a:ea typeface="Montserrat" charset="0"/>
                <a:cs typeface="Montserrat" charset="0"/>
                <a:sym typeface="Bebas Neue" charset="0"/>
              </a:rPr>
              <a:t>AWESOME FEATURES</a:t>
            </a:r>
          </a:p>
        </p:txBody>
      </p:sp>
      <p:grpSp>
        <p:nvGrpSpPr>
          <p:cNvPr id="79" name="Group 78"/>
          <p:cNvGrpSpPr/>
          <p:nvPr/>
        </p:nvGrpSpPr>
        <p:grpSpPr>
          <a:xfrm>
            <a:off x="5498490" y="1192503"/>
            <a:ext cx="1217324" cy="113531"/>
            <a:chOff x="1948342" y="5767817"/>
            <a:chExt cx="2434648" cy="227062"/>
          </a:xfrm>
          <a:solidFill>
            <a:schemeClr val="bg1"/>
          </a:solidFill>
        </p:grpSpPr>
        <p:grpSp>
          <p:nvGrpSpPr>
            <p:cNvPr id="80" name="Group 79"/>
            <p:cNvGrpSpPr/>
            <p:nvPr/>
          </p:nvGrpSpPr>
          <p:grpSpPr>
            <a:xfrm>
              <a:off x="1948342" y="5922203"/>
              <a:ext cx="2434648" cy="72676"/>
              <a:chOff x="1878897" y="12847070"/>
              <a:chExt cx="2434648" cy="72676"/>
            </a:xfrm>
            <a:grpFill/>
          </p:grpSpPr>
          <p:sp>
            <p:nvSpPr>
              <p:cNvPr id="94" name="Oval 93"/>
              <p:cNvSpPr>
                <a:spLocks noChangeAspect="1"/>
              </p:cNvSpPr>
              <p:nvPr/>
            </p:nvSpPr>
            <p:spPr>
              <a:xfrm rot="18861538">
                <a:off x="1878897" y="128518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95" name="Oval 94"/>
              <p:cNvSpPr>
                <a:spLocks noChangeAspect="1"/>
              </p:cNvSpPr>
              <p:nvPr/>
            </p:nvSpPr>
            <p:spPr>
              <a:xfrm rot="18861538">
                <a:off x="2094410" y="1284948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96" name="Oval 95"/>
              <p:cNvSpPr>
                <a:spLocks noChangeAspect="1"/>
              </p:cNvSpPr>
              <p:nvPr/>
            </p:nvSpPr>
            <p:spPr>
              <a:xfrm rot="18861538">
                <a:off x="2309923" y="1284707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97" name="Oval 96"/>
              <p:cNvSpPr>
                <a:spLocks noChangeAspect="1"/>
              </p:cNvSpPr>
              <p:nvPr/>
            </p:nvSpPr>
            <p:spPr>
              <a:xfrm rot="18861538">
                <a:off x="2525435" y="1285260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98" name="Oval 97"/>
              <p:cNvSpPr>
                <a:spLocks noChangeAspect="1"/>
              </p:cNvSpPr>
              <p:nvPr/>
            </p:nvSpPr>
            <p:spPr>
              <a:xfrm rot="18861538">
                <a:off x="2740948" y="1285019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99" name="Oval 98"/>
              <p:cNvSpPr>
                <a:spLocks noChangeAspect="1"/>
              </p:cNvSpPr>
              <p:nvPr/>
            </p:nvSpPr>
            <p:spPr>
              <a:xfrm rot="18861538">
                <a:off x="2956461" y="1285573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100" name="Oval 99"/>
              <p:cNvSpPr>
                <a:spLocks noChangeAspect="1"/>
              </p:cNvSpPr>
              <p:nvPr/>
            </p:nvSpPr>
            <p:spPr>
              <a:xfrm rot="18861538">
                <a:off x="3171973" y="128533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101" name="Oval 100"/>
              <p:cNvSpPr>
                <a:spLocks noChangeAspect="1"/>
              </p:cNvSpPr>
              <p:nvPr/>
            </p:nvSpPr>
            <p:spPr>
              <a:xfrm rot="18861538">
                <a:off x="3387486" y="1285091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102" name="Oval 101"/>
              <p:cNvSpPr>
                <a:spLocks noChangeAspect="1"/>
              </p:cNvSpPr>
              <p:nvPr/>
            </p:nvSpPr>
            <p:spPr>
              <a:xfrm rot="18861538">
                <a:off x="3602999" y="1284850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103" name="Oval 102"/>
              <p:cNvSpPr>
                <a:spLocks noChangeAspect="1"/>
              </p:cNvSpPr>
              <p:nvPr/>
            </p:nvSpPr>
            <p:spPr>
              <a:xfrm rot="18861538">
                <a:off x="3818511" y="128540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104" name="Oval 103"/>
              <p:cNvSpPr>
                <a:spLocks noChangeAspect="1"/>
              </p:cNvSpPr>
              <p:nvPr/>
            </p:nvSpPr>
            <p:spPr>
              <a:xfrm rot="18861538">
                <a:off x="4034024" y="1285163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105" name="Oval 104"/>
              <p:cNvSpPr>
                <a:spLocks noChangeAspect="1"/>
              </p:cNvSpPr>
              <p:nvPr/>
            </p:nvSpPr>
            <p:spPr>
              <a:xfrm rot="18861538">
                <a:off x="4249537" y="1284922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nvGrpSpPr>
            <p:cNvPr id="81" name="Group 80"/>
            <p:cNvGrpSpPr/>
            <p:nvPr/>
          </p:nvGrpSpPr>
          <p:grpSpPr>
            <a:xfrm>
              <a:off x="1948342" y="5767817"/>
              <a:ext cx="2434648" cy="72676"/>
              <a:chOff x="1878897" y="12847070"/>
              <a:chExt cx="2434648" cy="72676"/>
            </a:xfrm>
            <a:grpFill/>
          </p:grpSpPr>
          <p:sp>
            <p:nvSpPr>
              <p:cNvPr id="82" name="Oval 81"/>
              <p:cNvSpPr>
                <a:spLocks noChangeAspect="1"/>
              </p:cNvSpPr>
              <p:nvPr/>
            </p:nvSpPr>
            <p:spPr>
              <a:xfrm rot="18861538">
                <a:off x="1878897" y="128518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3" name="Oval 82"/>
              <p:cNvSpPr>
                <a:spLocks noChangeAspect="1"/>
              </p:cNvSpPr>
              <p:nvPr/>
            </p:nvSpPr>
            <p:spPr>
              <a:xfrm rot="18861538">
                <a:off x="2094410" y="1284948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4" name="Oval 83"/>
              <p:cNvSpPr>
                <a:spLocks noChangeAspect="1"/>
              </p:cNvSpPr>
              <p:nvPr/>
            </p:nvSpPr>
            <p:spPr>
              <a:xfrm rot="18861538">
                <a:off x="2309923" y="1284707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5" name="Oval 84"/>
              <p:cNvSpPr>
                <a:spLocks noChangeAspect="1"/>
              </p:cNvSpPr>
              <p:nvPr/>
            </p:nvSpPr>
            <p:spPr>
              <a:xfrm rot="18861538">
                <a:off x="2525435" y="1285260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6" name="Oval 85"/>
              <p:cNvSpPr>
                <a:spLocks noChangeAspect="1"/>
              </p:cNvSpPr>
              <p:nvPr/>
            </p:nvSpPr>
            <p:spPr>
              <a:xfrm rot="18861538">
                <a:off x="2740948" y="1285019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7" name="Oval 86"/>
              <p:cNvSpPr>
                <a:spLocks noChangeAspect="1"/>
              </p:cNvSpPr>
              <p:nvPr/>
            </p:nvSpPr>
            <p:spPr>
              <a:xfrm rot="18861538">
                <a:off x="2956461" y="1285573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8" name="Oval 87"/>
              <p:cNvSpPr>
                <a:spLocks noChangeAspect="1"/>
              </p:cNvSpPr>
              <p:nvPr/>
            </p:nvSpPr>
            <p:spPr>
              <a:xfrm rot="18861538">
                <a:off x="3171973" y="128533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9" name="Oval 88"/>
              <p:cNvSpPr>
                <a:spLocks noChangeAspect="1"/>
              </p:cNvSpPr>
              <p:nvPr/>
            </p:nvSpPr>
            <p:spPr>
              <a:xfrm rot="18861538">
                <a:off x="3387486" y="1285091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90" name="Oval 89"/>
              <p:cNvSpPr>
                <a:spLocks noChangeAspect="1"/>
              </p:cNvSpPr>
              <p:nvPr/>
            </p:nvSpPr>
            <p:spPr>
              <a:xfrm rot="18861538">
                <a:off x="3602999" y="1284850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91" name="Oval 90"/>
              <p:cNvSpPr>
                <a:spLocks noChangeAspect="1"/>
              </p:cNvSpPr>
              <p:nvPr/>
            </p:nvSpPr>
            <p:spPr>
              <a:xfrm rot="18861538">
                <a:off x="3818511" y="128540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92" name="Oval 91"/>
              <p:cNvSpPr>
                <a:spLocks noChangeAspect="1"/>
              </p:cNvSpPr>
              <p:nvPr/>
            </p:nvSpPr>
            <p:spPr>
              <a:xfrm rot="18861538">
                <a:off x="4034024" y="1285163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93" name="Oval 92"/>
              <p:cNvSpPr>
                <a:spLocks noChangeAspect="1"/>
              </p:cNvSpPr>
              <p:nvPr/>
            </p:nvSpPr>
            <p:spPr>
              <a:xfrm rot="18861538">
                <a:off x="4249537" y="1284922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spTree>
    <p:extLst>
      <p:ext uri="{BB962C8B-B14F-4D97-AF65-F5344CB8AC3E}">
        <p14:creationId xmlns:p14="http://schemas.microsoft.com/office/powerpoint/2010/main" val="1775473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Freeform 35"/>
          <p:cNvSpPr>
            <a:spLocks noChangeAspect="1" noChangeArrowheads="1"/>
          </p:cNvSpPr>
          <p:nvPr/>
        </p:nvSpPr>
        <p:spPr bwMode="auto">
          <a:xfrm>
            <a:off x="1177632" y="914988"/>
            <a:ext cx="4008969" cy="4846320"/>
          </a:xfrm>
          <a:custGeom>
            <a:avLst/>
            <a:gdLst>
              <a:gd name="T0" fmla="*/ 2401 w 6863"/>
              <a:gd name="T1" fmla="*/ 8242 h 8294"/>
              <a:gd name="T2" fmla="*/ 2272 w 6863"/>
              <a:gd name="T3" fmla="*/ 8190 h 8294"/>
              <a:gd name="T4" fmla="*/ 2086 w 6863"/>
              <a:gd name="T5" fmla="*/ 8197 h 8294"/>
              <a:gd name="T6" fmla="*/ 1861 w 6863"/>
              <a:gd name="T7" fmla="*/ 8062 h 8294"/>
              <a:gd name="T8" fmla="*/ 2022 w 6863"/>
              <a:gd name="T9" fmla="*/ 8197 h 8294"/>
              <a:gd name="T10" fmla="*/ 1881 w 6863"/>
              <a:gd name="T11" fmla="*/ 8261 h 8294"/>
              <a:gd name="T12" fmla="*/ 1553 w 6863"/>
              <a:gd name="T13" fmla="*/ 8190 h 8294"/>
              <a:gd name="T14" fmla="*/ 1123 w 6863"/>
              <a:gd name="T15" fmla="*/ 8101 h 8294"/>
              <a:gd name="T16" fmla="*/ 789 w 6863"/>
              <a:gd name="T17" fmla="*/ 7966 h 8294"/>
              <a:gd name="T18" fmla="*/ 668 w 6863"/>
              <a:gd name="T19" fmla="*/ 7863 h 8294"/>
              <a:gd name="T20" fmla="*/ 725 w 6863"/>
              <a:gd name="T21" fmla="*/ 7651 h 8294"/>
              <a:gd name="T22" fmla="*/ 481 w 6863"/>
              <a:gd name="T23" fmla="*/ 7420 h 8294"/>
              <a:gd name="T24" fmla="*/ 372 w 6863"/>
              <a:gd name="T25" fmla="*/ 7273 h 8294"/>
              <a:gd name="T26" fmla="*/ 199 w 6863"/>
              <a:gd name="T27" fmla="*/ 7241 h 8294"/>
              <a:gd name="T28" fmla="*/ 51 w 6863"/>
              <a:gd name="T29" fmla="*/ 7022 h 8294"/>
              <a:gd name="T30" fmla="*/ 96 w 6863"/>
              <a:gd name="T31" fmla="*/ 6990 h 8294"/>
              <a:gd name="T32" fmla="*/ 51 w 6863"/>
              <a:gd name="T33" fmla="*/ 6849 h 8294"/>
              <a:gd name="T34" fmla="*/ 122 w 6863"/>
              <a:gd name="T35" fmla="*/ 6438 h 8294"/>
              <a:gd name="T36" fmla="*/ 359 w 6863"/>
              <a:gd name="T37" fmla="*/ 6194 h 8294"/>
              <a:gd name="T38" fmla="*/ 680 w 6863"/>
              <a:gd name="T39" fmla="*/ 6124 h 8294"/>
              <a:gd name="T40" fmla="*/ 1014 w 6863"/>
              <a:gd name="T41" fmla="*/ 6143 h 8294"/>
              <a:gd name="T42" fmla="*/ 2561 w 6863"/>
              <a:gd name="T43" fmla="*/ 6214 h 8294"/>
              <a:gd name="T44" fmla="*/ 3774 w 6863"/>
              <a:gd name="T45" fmla="*/ 6008 h 8294"/>
              <a:gd name="T46" fmla="*/ 4422 w 6863"/>
              <a:gd name="T47" fmla="*/ 5713 h 8294"/>
              <a:gd name="T48" fmla="*/ 5546 w 6863"/>
              <a:gd name="T49" fmla="*/ 4654 h 8294"/>
              <a:gd name="T50" fmla="*/ 4634 w 6863"/>
              <a:gd name="T51" fmla="*/ 4179 h 8294"/>
              <a:gd name="T52" fmla="*/ 3550 w 6863"/>
              <a:gd name="T53" fmla="*/ 4089 h 8294"/>
              <a:gd name="T54" fmla="*/ 2856 w 6863"/>
              <a:gd name="T55" fmla="*/ 4102 h 8294"/>
              <a:gd name="T56" fmla="*/ 1849 w 6863"/>
              <a:gd name="T57" fmla="*/ 3954 h 8294"/>
              <a:gd name="T58" fmla="*/ 1194 w 6863"/>
              <a:gd name="T59" fmla="*/ 3409 h 8294"/>
              <a:gd name="T60" fmla="*/ 1316 w 6863"/>
              <a:gd name="T61" fmla="*/ 1888 h 8294"/>
              <a:gd name="T62" fmla="*/ 1650 w 6863"/>
              <a:gd name="T63" fmla="*/ 1477 h 8294"/>
              <a:gd name="T64" fmla="*/ 2664 w 6863"/>
              <a:gd name="T65" fmla="*/ 694 h 8294"/>
              <a:gd name="T66" fmla="*/ 3402 w 6863"/>
              <a:gd name="T67" fmla="*/ 373 h 8294"/>
              <a:gd name="T68" fmla="*/ 4820 w 6863"/>
              <a:gd name="T69" fmla="*/ 26 h 8294"/>
              <a:gd name="T70" fmla="*/ 6316 w 6863"/>
              <a:gd name="T71" fmla="*/ 97 h 8294"/>
              <a:gd name="T72" fmla="*/ 6592 w 6863"/>
              <a:gd name="T73" fmla="*/ 276 h 8294"/>
              <a:gd name="T74" fmla="*/ 6772 w 6863"/>
              <a:gd name="T75" fmla="*/ 899 h 8294"/>
              <a:gd name="T76" fmla="*/ 6740 w 6863"/>
              <a:gd name="T77" fmla="*/ 1823 h 8294"/>
              <a:gd name="T78" fmla="*/ 6451 w 6863"/>
              <a:gd name="T79" fmla="*/ 2087 h 8294"/>
              <a:gd name="T80" fmla="*/ 6123 w 6863"/>
              <a:gd name="T81" fmla="*/ 2196 h 8294"/>
              <a:gd name="T82" fmla="*/ 5636 w 6863"/>
              <a:gd name="T83" fmla="*/ 2029 h 8294"/>
              <a:gd name="T84" fmla="*/ 4679 w 6863"/>
              <a:gd name="T85" fmla="*/ 1933 h 8294"/>
              <a:gd name="T86" fmla="*/ 4146 w 6863"/>
              <a:gd name="T87" fmla="*/ 1997 h 8294"/>
              <a:gd name="T88" fmla="*/ 3614 w 6863"/>
              <a:gd name="T89" fmla="*/ 2055 h 8294"/>
              <a:gd name="T90" fmla="*/ 3389 w 6863"/>
              <a:gd name="T91" fmla="*/ 2151 h 8294"/>
              <a:gd name="T92" fmla="*/ 2978 w 6863"/>
              <a:gd name="T93" fmla="*/ 2388 h 8294"/>
              <a:gd name="T94" fmla="*/ 2600 w 6863"/>
              <a:gd name="T95" fmla="*/ 2645 h 8294"/>
              <a:gd name="T96" fmla="*/ 3248 w 6863"/>
              <a:gd name="T97" fmla="*/ 2170 h 8294"/>
              <a:gd name="T98" fmla="*/ 3550 w 6863"/>
              <a:gd name="T99" fmla="*/ 1997 h 8294"/>
              <a:gd name="T100" fmla="*/ 3267 w 6863"/>
              <a:gd name="T101" fmla="*/ 2067 h 8294"/>
              <a:gd name="T102" fmla="*/ 2632 w 6863"/>
              <a:gd name="T103" fmla="*/ 2517 h 8294"/>
              <a:gd name="T104" fmla="*/ 2952 w 6863"/>
              <a:gd name="T105" fmla="*/ 3698 h 8294"/>
              <a:gd name="T106" fmla="*/ 6001 w 6863"/>
              <a:gd name="T107" fmla="*/ 4263 h 8294"/>
              <a:gd name="T108" fmla="*/ 6412 w 6863"/>
              <a:gd name="T109" fmla="*/ 6631 h 8294"/>
              <a:gd name="T110" fmla="*/ 5084 w 6863"/>
              <a:gd name="T111" fmla="*/ 7805 h 8294"/>
              <a:gd name="T112" fmla="*/ 3517 w 6863"/>
              <a:gd name="T113" fmla="*/ 8216 h 8294"/>
              <a:gd name="T114" fmla="*/ 2568 w 6863"/>
              <a:gd name="T115" fmla="*/ 8235 h 8294"/>
              <a:gd name="T116" fmla="*/ 854 w 6863"/>
              <a:gd name="T117" fmla="*/ 7838 h 8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863" h="8294">
                <a:moveTo>
                  <a:pt x="2484" y="8210"/>
                </a:moveTo>
                <a:lnTo>
                  <a:pt x="2484" y="8210"/>
                </a:lnTo>
                <a:cubicBezTo>
                  <a:pt x="2484" y="8229"/>
                  <a:pt x="2516" y="8229"/>
                  <a:pt x="2497" y="8248"/>
                </a:cubicBezTo>
                <a:cubicBezTo>
                  <a:pt x="2490" y="8255"/>
                  <a:pt x="2497" y="8268"/>
                  <a:pt x="2478" y="8268"/>
                </a:cubicBezTo>
                <a:cubicBezTo>
                  <a:pt x="2471" y="8261"/>
                  <a:pt x="2452" y="8268"/>
                  <a:pt x="2452" y="8248"/>
                </a:cubicBezTo>
                <a:cubicBezTo>
                  <a:pt x="2452" y="8235"/>
                  <a:pt x="2439" y="8235"/>
                  <a:pt x="2426" y="8235"/>
                </a:cubicBezTo>
                <a:cubicBezTo>
                  <a:pt x="2420" y="8242"/>
                  <a:pt x="2413" y="8242"/>
                  <a:pt x="2401" y="8242"/>
                </a:cubicBezTo>
                <a:cubicBezTo>
                  <a:pt x="2362" y="8255"/>
                  <a:pt x="2362" y="8255"/>
                  <a:pt x="2330" y="8216"/>
                </a:cubicBezTo>
                <a:cubicBezTo>
                  <a:pt x="2356" y="8210"/>
                  <a:pt x="2375" y="8223"/>
                  <a:pt x="2394" y="8223"/>
                </a:cubicBezTo>
                <a:cubicBezTo>
                  <a:pt x="2407" y="8223"/>
                  <a:pt x="2420" y="8223"/>
                  <a:pt x="2426" y="8223"/>
                </a:cubicBezTo>
                <a:cubicBezTo>
                  <a:pt x="2433" y="8223"/>
                  <a:pt x="2433" y="8223"/>
                  <a:pt x="2439" y="8216"/>
                </a:cubicBezTo>
                <a:cubicBezTo>
                  <a:pt x="2439" y="8210"/>
                  <a:pt x="2439" y="8210"/>
                  <a:pt x="2433" y="8203"/>
                </a:cubicBezTo>
                <a:cubicBezTo>
                  <a:pt x="2420" y="8197"/>
                  <a:pt x="2401" y="8184"/>
                  <a:pt x="2381" y="8190"/>
                </a:cubicBezTo>
                <a:cubicBezTo>
                  <a:pt x="2343" y="8203"/>
                  <a:pt x="2311" y="8190"/>
                  <a:pt x="2272" y="8190"/>
                </a:cubicBezTo>
                <a:cubicBezTo>
                  <a:pt x="2246" y="8197"/>
                  <a:pt x="2234" y="8171"/>
                  <a:pt x="2208" y="8165"/>
                </a:cubicBezTo>
                <a:cubicBezTo>
                  <a:pt x="2208" y="8165"/>
                  <a:pt x="2201" y="8152"/>
                  <a:pt x="2195" y="8158"/>
                </a:cubicBezTo>
                <a:cubicBezTo>
                  <a:pt x="2169" y="8165"/>
                  <a:pt x="2150" y="8158"/>
                  <a:pt x="2124" y="8146"/>
                </a:cubicBezTo>
                <a:cubicBezTo>
                  <a:pt x="2118" y="8146"/>
                  <a:pt x="2112" y="8146"/>
                  <a:pt x="2105" y="8152"/>
                </a:cubicBezTo>
                <a:cubicBezTo>
                  <a:pt x="2099" y="8165"/>
                  <a:pt x="2092" y="8158"/>
                  <a:pt x="2080" y="8152"/>
                </a:cubicBezTo>
                <a:cubicBezTo>
                  <a:pt x="2080" y="8178"/>
                  <a:pt x="2105" y="8171"/>
                  <a:pt x="2105" y="8190"/>
                </a:cubicBezTo>
                <a:cubicBezTo>
                  <a:pt x="2099" y="8203"/>
                  <a:pt x="2092" y="8197"/>
                  <a:pt x="2086" y="8197"/>
                </a:cubicBezTo>
                <a:cubicBezTo>
                  <a:pt x="2073" y="8190"/>
                  <a:pt x="2073" y="8197"/>
                  <a:pt x="2073" y="8203"/>
                </a:cubicBezTo>
                <a:cubicBezTo>
                  <a:pt x="2073" y="8210"/>
                  <a:pt x="2086" y="8216"/>
                  <a:pt x="2073" y="8223"/>
                </a:cubicBezTo>
                <a:cubicBezTo>
                  <a:pt x="2067" y="8223"/>
                  <a:pt x="2060" y="8216"/>
                  <a:pt x="2060" y="8210"/>
                </a:cubicBezTo>
                <a:cubicBezTo>
                  <a:pt x="2060" y="8197"/>
                  <a:pt x="2054" y="8184"/>
                  <a:pt x="2041" y="8178"/>
                </a:cubicBezTo>
                <a:cubicBezTo>
                  <a:pt x="2035" y="8178"/>
                  <a:pt x="2028" y="8171"/>
                  <a:pt x="2028" y="8158"/>
                </a:cubicBezTo>
                <a:cubicBezTo>
                  <a:pt x="2035" y="8133"/>
                  <a:pt x="2015" y="8133"/>
                  <a:pt x="1996" y="8126"/>
                </a:cubicBezTo>
                <a:cubicBezTo>
                  <a:pt x="1951" y="8101"/>
                  <a:pt x="1900" y="8101"/>
                  <a:pt x="1861" y="8062"/>
                </a:cubicBezTo>
                <a:cubicBezTo>
                  <a:pt x="1861" y="8056"/>
                  <a:pt x="1855" y="8056"/>
                  <a:pt x="1849" y="8062"/>
                </a:cubicBezTo>
                <a:cubicBezTo>
                  <a:pt x="1842" y="8069"/>
                  <a:pt x="1836" y="8069"/>
                  <a:pt x="1842" y="8081"/>
                </a:cubicBezTo>
                <a:cubicBezTo>
                  <a:pt x="1849" y="8088"/>
                  <a:pt x="1849" y="8094"/>
                  <a:pt x="1849" y="8101"/>
                </a:cubicBezTo>
                <a:cubicBezTo>
                  <a:pt x="1836" y="8120"/>
                  <a:pt x="1810" y="8101"/>
                  <a:pt x="1784" y="8107"/>
                </a:cubicBezTo>
                <a:cubicBezTo>
                  <a:pt x="1816" y="8120"/>
                  <a:pt x="1836" y="8126"/>
                  <a:pt x="1855" y="8139"/>
                </a:cubicBezTo>
                <a:cubicBezTo>
                  <a:pt x="1849" y="8152"/>
                  <a:pt x="1836" y="8146"/>
                  <a:pt x="1829" y="8158"/>
                </a:cubicBezTo>
                <a:cubicBezTo>
                  <a:pt x="1893" y="8165"/>
                  <a:pt x="1964" y="8178"/>
                  <a:pt x="2022" y="8197"/>
                </a:cubicBezTo>
                <a:cubicBezTo>
                  <a:pt x="1964" y="8203"/>
                  <a:pt x="1906" y="8190"/>
                  <a:pt x="1849" y="8203"/>
                </a:cubicBezTo>
                <a:cubicBezTo>
                  <a:pt x="1887" y="8216"/>
                  <a:pt x="1926" y="8223"/>
                  <a:pt x="1964" y="8242"/>
                </a:cubicBezTo>
                <a:cubicBezTo>
                  <a:pt x="1938" y="8255"/>
                  <a:pt x="1919" y="8235"/>
                  <a:pt x="1900" y="8235"/>
                </a:cubicBezTo>
                <a:cubicBezTo>
                  <a:pt x="1893" y="8255"/>
                  <a:pt x="1913" y="8255"/>
                  <a:pt x="1926" y="8261"/>
                </a:cubicBezTo>
                <a:cubicBezTo>
                  <a:pt x="1938" y="8268"/>
                  <a:pt x="1951" y="8268"/>
                  <a:pt x="1958" y="8287"/>
                </a:cubicBezTo>
                <a:cubicBezTo>
                  <a:pt x="1932" y="8293"/>
                  <a:pt x="1913" y="8287"/>
                  <a:pt x="1893" y="8274"/>
                </a:cubicBezTo>
                <a:cubicBezTo>
                  <a:pt x="1887" y="8274"/>
                  <a:pt x="1887" y="8268"/>
                  <a:pt x="1881" y="8261"/>
                </a:cubicBezTo>
                <a:cubicBezTo>
                  <a:pt x="1868" y="8255"/>
                  <a:pt x="1849" y="8261"/>
                  <a:pt x="1836" y="8261"/>
                </a:cubicBezTo>
                <a:cubicBezTo>
                  <a:pt x="1816" y="8255"/>
                  <a:pt x="1816" y="8229"/>
                  <a:pt x="1797" y="8229"/>
                </a:cubicBezTo>
                <a:cubicBezTo>
                  <a:pt x="1784" y="8235"/>
                  <a:pt x="1772" y="8229"/>
                  <a:pt x="1772" y="8216"/>
                </a:cubicBezTo>
                <a:cubicBezTo>
                  <a:pt x="1759" y="8197"/>
                  <a:pt x="1746" y="8197"/>
                  <a:pt x="1727" y="8197"/>
                </a:cubicBezTo>
                <a:cubicBezTo>
                  <a:pt x="1707" y="8197"/>
                  <a:pt x="1688" y="8197"/>
                  <a:pt x="1669" y="8184"/>
                </a:cubicBezTo>
                <a:cubicBezTo>
                  <a:pt x="1650" y="8171"/>
                  <a:pt x="1624" y="8184"/>
                  <a:pt x="1611" y="8190"/>
                </a:cubicBezTo>
                <a:cubicBezTo>
                  <a:pt x="1585" y="8203"/>
                  <a:pt x="1573" y="8197"/>
                  <a:pt x="1553" y="8190"/>
                </a:cubicBezTo>
                <a:cubicBezTo>
                  <a:pt x="1541" y="8184"/>
                  <a:pt x="1541" y="8184"/>
                  <a:pt x="1528" y="8190"/>
                </a:cubicBezTo>
                <a:cubicBezTo>
                  <a:pt x="1515" y="8216"/>
                  <a:pt x="1476" y="8210"/>
                  <a:pt x="1464" y="8184"/>
                </a:cubicBezTo>
                <a:cubicBezTo>
                  <a:pt x="1451" y="8165"/>
                  <a:pt x="1425" y="8152"/>
                  <a:pt x="1412" y="8171"/>
                </a:cubicBezTo>
                <a:cubicBezTo>
                  <a:pt x="1399" y="8184"/>
                  <a:pt x="1393" y="8184"/>
                  <a:pt x="1386" y="8171"/>
                </a:cubicBezTo>
                <a:cubicBezTo>
                  <a:pt x="1374" y="8158"/>
                  <a:pt x="1361" y="8158"/>
                  <a:pt x="1348" y="8158"/>
                </a:cubicBezTo>
                <a:cubicBezTo>
                  <a:pt x="1297" y="8158"/>
                  <a:pt x="1239" y="8133"/>
                  <a:pt x="1187" y="8133"/>
                </a:cubicBezTo>
                <a:cubicBezTo>
                  <a:pt x="1162" y="8133"/>
                  <a:pt x="1142" y="8126"/>
                  <a:pt x="1123" y="8101"/>
                </a:cubicBezTo>
                <a:cubicBezTo>
                  <a:pt x="1155" y="8101"/>
                  <a:pt x="1181" y="8120"/>
                  <a:pt x="1213" y="8101"/>
                </a:cubicBezTo>
                <a:cubicBezTo>
                  <a:pt x="1200" y="8081"/>
                  <a:pt x="1187" y="8075"/>
                  <a:pt x="1168" y="8069"/>
                </a:cubicBezTo>
                <a:cubicBezTo>
                  <a:pt x="1104" y="8056"/>
                  <a:pt x="1040" y="8043"/>
                  <a:pt x="976" y="8024"/>
                </a:cubicBezTo>
                <a:cubicBezTo>
                  <a:pt x="937" y="8011"/>
                  <a:pt x="892" y="8004"/>
                  <a:pt x="854" y="7992"/>
                </a:cubicBezTo>
                <a:cubicBezTo>
                  <a:pt x="847" y="7985"/>
                  <a:pt x="841" y="7985"/>
                  <a:pt x="834" y="7992"/>
                </a:cubicBezTo>
                <a:cubicBezTo>
                  <a:pt x="815" y="7998"/>
                  <a:pt x="809" y="7985"/>
                  <a:pt x="796" y="7979"/>
                </a:cubicBezTo>
                <a:cubicBezTo>
                  <a:pt x="789" y="7979"/>
                  <a:pt x="783" y="7972"/>
                  <a:pt x="789" y="7966"/>
                </a:cubicBezTo>
                <a:cubicBezTo>
                  <a:pt x="796" y="7960"/>
                  <a:pt x="802" y="7960"/>
                  <a:pt x="802" y="7960"/>
                </a:cubicBezTo>
                <a:cubicBezTo>
                  <a:pt x="828" y="7972"/>
                  <a:pt x="854" y="7966"/>
                  <a:pt x="873" y="7972"/>
                </a:cubicBezTo>
                <a:cubicBezTo>
                  <a:pt x="879" y="7972"/>
                  <a:pt x="886" y="7972"/>
                  <a:pt x="886" y="7966"/>
                </a:cubicBezTo>
                <a:cubicBezTo>
                  <a:pt x="886" y="7960"/>
                  <a:pt x="886" y="7953"/>
                  <a:pt x="879" y="7953"/>
                </a:cubicBezTo>
                <a:cubicBezTo>
                  <a:pt x="847" y="7953"/>
                  <a:pt x="834" y="7927"/>
                  <a:pt x="809" y="7908"/>
                </a:cubicBezTo>
                <a:cubicBezTo>
                  <a:pt x="789" y="7889"/>
                  <a:pt x="757" y="7895"/>
                  <a:pt x="732" y="7889"/>
                </a:cubicBezTo>
                <a:cubicBezTo>
                  <a:pt x="706" y="7883"/>
                  <a:pt x="687" y="7876"/>
                  <a:pt x="668" y="7863"/>
                </a:cubicBezTo>
                <a:cubicBezTo>
                  <a:pt x="693" y="7863"/>
                  <a:pt x="700" y="7818"/>
                  <a:pt x="732" y="7825"/>
                </a:cubicBezTo>
                <a:cubicBezTo>
                  <a:pt x="738" y="7825"/>
                  <a:pt x="745" y="7818"/>
                  <a:pt x="745" y="7805"/>
                </a:cubicBezTo>
                <a:cubicBezTo>
                  <a:pt x="751" y="7799"/>
                  <a:pt x="738" y="7793"/>
                  <a:pt x="732" y="7793"/>
                </a:cubicBezTo>
                <a:cubicBezTo>
                  <a:pt x="719" y="7786"/>
                  <a:pt x="706" y="7786"/>
                  <a:pt x="687" y="7780"/>
                </a:cubicBezTo>
                <a:cubicBezTo>
                  <a:pt x="712" y="7754"/>
                  <a:pt x="745" y="7761"/>
                  <a:pt x="777" y="7761"/>
                </a:cubicBezTo>
                <a:cubicBezTo>
                  <a:pt x="751" y="7741"/>
                  <a:pt x="770" y="7729"/>
                  <a:pt x="777" y="7709"/>
                </a:cubicBezTo>
                <a:cubicBezTo>
                  <a:pt x="751" y="7696"/>
                  <a:pt x="732" y="7684"/>
                  <a:pt x="725" y="7651"/>
                </a:cubicBezTo>
                <a:cubicBezTo>
                  <a:pt x="725" y="7632"/>
                  <a:pt x="700" y="7613"/>
                  <a:pt x="674" y="7613"/>
                </a:cubicBezTo>
                <a:cubicBezTo>
                  <a:pt x="661" y="7607"/>
                  <a:pt x="648" y="7600"/>
                  <a:pt x="629" y="7594"/>
                </a:cubicBezTo>
                <a:cubicBezTo>
                  <a:pt x="623" y="7581"/>
                  <a:pt x="623" y="7581"/>
                  <a:pt x="629" y="7574"/>
                </a:cubicBezTo>
                <a:cubicBezTo>
                  <a:pt x="635" y="7568"/>
                  <a:pt x="642" y="7562"/>
                  <a:pt x="648" y="7555"/>
                </a:cubicBezTo>
                <a:cubicBezTo>
                  <a:pt x="674" y="7529"/>
                  <a:pt x="674" y="7517"/>
                  <a:pt x="648" y="7491"/>
                </a:cubicBezTo>
                <a:cubicBezTo>
                  <a:pt x="629" y="7478"/>
                  <a:pt x="610" y="7459"/>
                  <a:pt x="584" y="7452"/>
                </a:cubicBezTo>
                <a:cubicBezTo>
                  <a:pt x="552" y="7446"/>
                  <a:pt x="520" y="7427"/>
                  <a:pt x="481" y="7420"/>
                </a:cubicBezTo>
                <a:cubicBezTo>
                  <a:pt x="469" y="7420"/>
                  <a:pt x="456" y="7395"/>
                  <a:pt x="449" y="7382"/>
                </a:cubicBezTo>
                <a:cubicBezTo>
                  <a:pt x="443" y="7369"/>
                  <a:pt x="456" y="7356"/>
                  <a:pt x="469" y="7363"/>
                </a:cubicBezTo>
                <a:cubicBezTo>
                  <a:pt x="481" y="7369"/>
                  <a:pt x="494" y="7369"/>
                  <a:pt x="501" y="7356"/>
                </a:cubicBezTo>
                <a:cubicBezTo>
                  <a:pt x="488" y="7343"/>
                  <a:pt x="481" y="7330"/>
                  <a:pt x="469" y="7318"/>
                </a:cubicBezTo>
                <a:cubicBezTo>
                  <a:pt x="462" y="7311"/>
                  <a:pt x="462" y="7305"/>
                  <a:pt x="449" y="7305"/>
                </a:cubicBezTo>
                <a:cubicBezTo>
                  <a:pt x="424" y="7305"/>
                  <a:pt x="404" y="7298"/>
                  <a:pt x="392" y="7273"/>
                </a:cubicBezTo>
                <a:cubicBezTo>
                  <a:pt x="385" y="7266"/>
                  <a:pt x="379" y="7273"/>
                  <a:pt x="372" y="7273"/>
                </a:cubicBezTo>
                <a:cubicBezTo>
                  <a:pt x="347" y="7285"/>
                  <a:pt x="315" y="7279"/>
                  <a:pt x="289" y="7266"/>
                </a:cubicBezTo>
                <a:cubicBezTo>
                  <a:pt x="270" y="7253"/>
                  <a:pt x="263" y="7234"/>
                  <a:pt x="270" y="7215"/>
                </a:cubicBezTo>
                <a:cubicBezTo>
                  <a:pt x="270" y="7183"/>
                  <a:pt x="270" y="7183"/>
                  <a:pt x="237" y="7176"/>
                </a:cubicBezTo>
                <a:cubicBezTo>
                  <a:pt x="231" y="7176"/>
                  <a:pt x="225" y="7176"/>
                  <a:pt x="225" y="7176"/>
                </a:cubicBezTo>
                <a:cubicBezTo>
                  <a:pt x="212" y="7189"/>
                  <a:pt x="225" y="7196"/>
                  <a:pt x="225" y="7208"/>
                </a:cubicBezTo>
                <a:cubicBezTo>
                  <a:pt x="231" y="7221"/>
                  <a:pt x="225" y="7228"/>
                  <a:pt x="218" y="7241"/>
                </a:cubicBezTo>
                <a:cubicBezTo>
                  <a:pt x="212" y="7247"/>
                  <a:pt x="205" y="7247"/>
                  <a:pt x="199" y="7241"/>
                </a:cubicBezTo>
                <a:cubicBezTo>
                  <a:pt x="193" y="7241"/>
                  <a:pt x="186" y="7234"/>
                  <a:pt x="193" y="7228"/>
                </a:cubicBezTo>
                <a:cubicBezTo>
                  <a:pt x="199" y="7202"/>
                  <a:pt x="193" y="7170"/>
                  <a:pt x="225" y="7151"/>
                </a:cubicBezTo>
                <a:cubicBezTo>
                  <a:pt x="193" y="7138"/>
                  <a:pt x="173" y="7131"/>
                  <a:pt x="148" y="7125"/>
                </a:cubicBezTo>
                <a:cubicBezTo>
                  <a:pt x="141" y="7119"/>
                  <a:pt x="148" y="7106"/>
                  <a:pt x="154" y="7099"/>
                </a:cubicBezTo>
                <a:cubicBezTo>
                  <a:pt x="154" y="7093"/>
                  <a:pt x="154" y="7087"/>
                  <a:pt x="148" y="7087"/>
                </a:cubicBezTo>
                <a:cubicBezTo>
                  <a:pt x="122" y="7067"/>
                  <a:pt x="103" y="7035"/>
                  <a:pt x="64" y="7042"/>
                </a:cubicBezTo>
                <a:cubicBezTo>
                  <a:pt x="58" y="7042"/>
                  <a:pt x="45" y="7035"/>
                  <a:pt x="51" y="7022"/>
                </a:cubicBezTo>
                <a:cubicBezTo>
                  <a:pt x="51" y="7010"/>
                  <a:pt x="64" y="7010"/>
                  <a:pt x="70" y="7016"/>
                </a:cubicBezTo>
                <a:cubicBezTo>
                  <a:pt x="77" y="7016"/>
                  <a:pt x="77" y="7016"/>
                  <a:pt x="83" y="7016"/>
                </a:cubicBezTo>
                <a:cubicBezTo>
                  <a:pt x="96" y="7035"/>
                  <a:pt x="115" y="7035"/>
                  <a:pt x="135" y="7016"/>
                </a:cubicBezTo>
                <a:cubicBezTo>
                  <a:pt x="148" y="7029"/>
                  <a:pt x="128" y="7048"/>
                  <a:pt x="148" y="7054"/>
                </a:cubicBezTo>
                <a:cubicBezTo>
                  <a:pt x="160" y="7042"/>
                  <a:pt x="160" y="7022"/>
                  <a:pt x="167" y="7003"/>
                </a:cubicBezTo>
                <a:cubicBezTo>
                  <a:pt x="148" y="7003"/>
                  <a:pt x="128" y="7003"/>
                  <a:pt x="109" y="7003"/>
                </a:cubicBezTo>
                <a:cubicBezTo>
                  <a:pt x="103" y="7003"/>
                  <a:pt x="96" y="6997"/>
                  <a:pt x="96" y="6990"/>
                </a:cubicBezTo>
                <a:cubicBezTo>
                  <a:pt x="96" y="6984"/>
                  <a:pt x="103" y="6977"/>
                  <a:pt x="109" y="6977"/>
                </a:cubicBezTo>
                <a:cubicBezTo>
                  <a:pt x="122" y="6984"/>
                  <a:pt x="128" y="6984"/>
                  <a:pt x="141" y="6977"/>
                </a:cubicBezTo>
                <a:cubicBezTo>
                  <a:pt x="154" y="6971"/>
                  <a:pt x="160" y="6965"/>
                  <a:pt x="148" y="6945"/>
                </a:cubicBezTo>
                <a:cubicBezTo>
                  <a:pt x="148" y="6939"/>
                  <a:pt x="141" y="6939"/>
                  <a:pt x="141" y="6933"/>
                </a:cubicBezTo>
                <a:cubicBezTo>
                  <a:pt x="148" y="6907"/>
                  <a:pt x="128" y="6907"/>
                  <a:pt x="115" y="6907"/>
                </a:cubicBezTo>
                <a:cubicBezTo>
                  <a:pt x="96" y="6913"/>
                  <a:pt x="90" y="6900"/>
                  <a:pt x="77" y="6894"/>
                </a:cubicBezTo>
                <a:cubicBezTo>
                  <a:pt x="51" y="6888"/>
                  <a:pt x="51" y="6868"/>
                  <a:pt x="51" y="6849"/>
                </a:cubicBezTo>
                <a:cubicBezTo>
                  <a:pt x="45" y="6823"/>
                  <a:pt x="38" y="6798"/>
                  <a:pt x="0" y="6798"/>
                </a:cubicBezTo>
                <a:cubicBezTo>
                  <a:pt x="0" y="6779"/>
                  <a:pt x="13" y="6766"/>
                  <a:pt x="19" y="6753"/>
                </a:cubicBezTo>
                <a:cubicBezTo>
                  <a:pt x="45" y="6721"/>
                  <a:pt x="58" y="6689"/>
                  <a:pt x="70" y="6657"/>
                </a:cubicBezTo>
                <a:cubicBezTo>
                  <a:pt x="83" y="6631"/>
                  <a:pt x="83" y="6625"/>
                  <a:pt x="58" y="6605"/>
                </a:cubicBezTo>
                <a:cubicBezTo>
                  <a:pt x="45" y="6599"/>
                  <a:pt x="45" y="6592"/>
                  <a:pt x="51" y="6586"/>
                </a:cubicBezTo>
                <a:cubicBezTo>
                  <a:pt x="58" y="6573"/>
                  <a:pt x="64" y="6554"/>
                  <a:pt x="77" y="6541"/>
                </a:cubicBezTo>
                <a:cubicBezTo>
                  <a:pt x="96" y="6509"/>
                  <a:pt x="109" y="6477"/>
                  <a:pt x="122" y="6438"/>
                </a:cubicBezTo>
                <a:cubicBezTo>
                  <a:pt x="135" y="6400"/>
                  <a:pt x="148" y="6361"/>
                  <a:pt x="180" y="6329"/>
                </a:cubicBezTo>
                <a:cubicBezTo>
                  <a:pt x="193" y="6323"/>
                  <a:pt x="199" y="6297"/>
                  <a:pt x="205" y="6278"/>
                </a:cubicBezTo>
                <a:cubicBezTo>
                  <a:pt x="212" y="6259"/>
                  <a:pt x="218" y="6239"/>
                  <a:pt x="237" y="6226"/>
                </a:cubicBezTo>
                <a:cubicBezTo>
                  <a:pt x="250" y="6220"/>
                  <a:pt x="250" y="6207"/>
                  <a:pt x="257" y="6201"/>
                </a:cubicBezTo>
                <a:cubicBezTo>
                  <a:pt x="276" y="6175"/>
                  <a:pt x="289" y="6169"/>
                  <a:pt x="315" y="6194"/>
                </a:cubicBezTo>
                <a:cubicBezTo>
                  <a:pt x="315" y="6194"/>
                  <a:pt x="321" y="6201"/>
                  <a:pt x="327" y="6207"/>
                </a:cubicBezTo>
                <a:cubicBezTo>
                  <a:pt x="340" y="6214"/>
                  <a:pt x="353" y="6214"/>
                  <a:pt x="359" y="6194"/>
                </a:cubicBezTo>
                <a:cubicBezTo>
                  <a:pt x="372" y="6169"/>
                  <a:pt x="379" y="6143"/>
                  <a:pt x="392" y="6117"/>
                </a:cubicBezTo>
                <a:cubicBezTo>
                  <a:pt x="398" y="6104"/>
                  <a:pt x="398" y="6092"/>
                  <a:pt x="417" y="6085"/>
                </a:cubicBezTo>
                <a:cubicBezTo>
                  <a:pt x="430" y="6085"/>
                  <a:pt x="430" y="6098"/>
                  <a:pt x="443" y="6111"/>
                </a:cubicBezTo>
                <a:cubicBezTo>
                  <a:pt x="469" y="6143"/>
                  <a:pt x="494" y="6156"/>
                  <a:pt x="533" y="6137"/>
                </a:cubicBezTo>
                <a:cubicBezTo>
                  <a:pt x="558" y="6130"/>
                  <a:pt x="571" y="6130"/>
                  <a:pt x="584" y="6149"/>
                </a:cubicBezTo>
                <a:cubicBezTo>
                  <a:pt x="591" y="6162"/>
                  <a:pt x="603" y="6169"/>
                  <a:pt x="616" y="6156"/>
                </a:cubicBezTo>
                <a:cubicBezTo>
                  <a:pt x="680" y="6124"/>
                  <a:pt x="680" y="6124"/>
                  <a:pt x="680" y="6124"/>
                </a:cubicBezTo>
                <a:cubicBezTo>
                  <a:pt x="700" y="6117"/>
                  <a:pt x="719" y="6098"/>
                  <a:pt x="745" y="6092"/>
                </a:cubicBezTo>
                <a:cubicBezTo>
                  <a:pt x="757" y="6092"/>
                  <a:pt x="770" y="6085"/>
                  <a:pt x="783" y="6079"/>
                </a:cubicBezTo>
                <a:cubicBezTo>
                  <a:pt x="802" y="6066"/>
                  <a:pt x="822" y="6066"/>
                  <a:pt x="841" y="6066"/>
                </a:cubicBezTo>
                <a:cubicBezTo>
                  <a:pt x="866" y="6072"/>
                  <a:pt x="886" y="6072"/>
                  <a:pt x="886" y="6104"/>
                </a:cubicBezTo>
                <a:cubicBezTo>
                  <a:pt x="886" y="6124"/>
                  <a:pt x="905" y="6130"/>
                  <a:pt x="924" y="6130"/>
                </a:cubicBezTo>
                <a:cubicBezTo>
                  <a:pt x="950" y="6124"/>
                  <a:pt x="976" y="6130"/>
                  <a:pt x="1001" y="6143"/>
                </a:cubicBezTo>
                <a:cubicBezTo>
                  <a:pt x="1001" y="6143"/>
                  <a:pt x="1008" y="6143"/>
                  <a:pt x="1014" y="6143"/>
                </a:cubicBezTo>
                <a:cubicBezTo>
                  <a:pt x="1065" y="6143"/>
                  <a:pt x="1110" y="6169"/>
                  <a:pt x="1155" y="6175"/>
                </a:cubicBezTo>
                <a:cubicBezTo>
                  <a:pt x="1226" y="6188"/>
                  <a:pt x="1297" y="6207"/>
                  <a:pt x="1374" y="6214"/>
                </a:cubicBezTo>
                <a:cubicBezTo>
                  <a:pt x="1386" y="6214"/>
                  <a:pt x="1393" y="6214"/>
                  <a:pt x="1406" y="6220"/>
                </a:cubicBezTo>
                <a:cubicBezTo>
                  <a:pt x="1419" y="6220"/>
                  <a:pt x="1431" y="6226"/>
                  <a:pt x="1451" y="6220"/>
                </a:cubicBezTo>
                <a:cubicBezTo>
                  <a:pt x="1573" y="6188"/>
                  <a:pt x="1618" y="6201"/>
                  <a:pt x="1746" y="6207"/>
                </a:cubicBezTo>
                <a:cubicBezTo>
                  <a:pt x="1861" y="6220"/>
                  <a:pt x="1977" y="6220"/>
                  <a:pt x="2092" y="6220"/>
                </a:cubicBezTo>
                <a:cubicBezTo>
                  <a:pt x="2246" y="6226"/>
                  <a:pt x="2401" y="6220"/>
                  <a:pt x="2561" y="6214"/>
                </a:cubicBezTo>
                <a:cubicBezTo>
                  <a:pt x="2683" y="6207"/>
                  <a:pt x="2799" y="6194"/>
                  <a:pt x="2920" y="6175"/>
                </a:cubicBezTo>
                <a:cubicBezTo>
                  <a:pt x="2997" y="6169"/>
                  <a:pt x="3074" y="6162"/>
                  <a:pt x="3151" y="6156"/>
                </a:cubicBezTo>
                <a:cubicBezTo>
                  <a:pt x="3196" y="6149"/>
                  <a:pt x="3248" y="6143"/>
                  <a:pt x="3299" y="6130"/>
                </a:cubicBezTo>
                <a:cubicBezTo>
                  <a:pt x="3325" y="6117"/>
                  <a:pt x="3363" y="6124"/>
                  <a:pt x="3395" y="6117"/>
                </a:cubicBezTo>
                <a:cubicBezTo>
                  <a:pt x="3498" y="6104"/>
                  <a:pt x="3595" y="6072"/>
                  <a:pt x="3697" y="6047"/>
                </a:cubicBezTo>
                <a:cubicBezTo>
                  <a:pt x="3710" y="6047"/>
                  <a:pt x="3716" y="6040"/>
                  <a:pt x="3723" y="6034"/>
                </a:cubicBezTo>
                <a:cubicBezTo>
                  <a:pt x="3736" y="6015"/>
                  <a:pt x="3755" y="6015"/>
                  <a:pt x="3774" y="6008"/>
                </a:cubicBezTo>
                <a:cubicBezTo>
                  <a:pt x="3781" y="6008"/>
                  <a:pt x="3787" y="6008"/>
                  <a:pt x="3793" y="6002"/>
                </a:cubicBezTo>
                <a:cubicBezTo>
                  <a:pt x="3813" y="5995"/>
                  <a:pt x="3813" y="5989"/>
                  <a:pt x="3793" y="5970"/>
                </a:cubicBezTo>
                <a:cubicBezTo>
                  <a:pt x="3819" y="5970"/>
                  <a:pt x="3845" y="5970"/>
                  <a:pt x="3870" y="5950"/>
                </a:cubicBezTo>
                <a:cubicBezTo>
                  <a:pt x="3890" y="5938"/>
                  <a:pt x="3915" y="5931"/>
                  <a:pt x="3941" y="5925"/>
                </a:cubicBezTo>
                <a:cubicBezTo>
                  <a:pt x="4089" y="5873"/>
                  <a:pt x="4230" y="5822"/>
                  <a:pt x="4371" y="5758"/>
                </a:cubicBezTo>
                <a:cubicBezTo>
                  <a:pt x="4384" y="5752"/>
                  <a:pt x="4422" y="5758"/>
                  <a:pt x="4403" y="5719"/>
                </a:cubicBezTo>
                <a:cubicBezTo>
                  <a:pt x="4403" y="5713"/>
                  <a:pt x="4416" y="5713"/>
                  <a:pt x="4422" y="5713"/>
                </a:cubicBezTo>
                <a:cubicBezTo>
                  <a:pt x="4442" y="5694"/>
                  <a:pt x="4474" y="5694"/>
                  <a:pt x="4499" y="5675"/>
                </a:cubicBezTo>
                <a:cubicBezTo>
                  <a:pt x="4666" y="5598"/>
                  <a:pt x="4827" y="5514"/>
                  <a:pt x="4987" y="5418"/>
                </a:cubicBezTo>
                <a:cubicBezTo>
                  <a:pt x="5090" y="5354"/>
                  <a:pt x="5186" y="5277"/>
                  <a:pt x="5270" y="5187"/>
                </a:cubicBezTo>
                <a:cubicBezTo>
                  <a:pt x="5334" y="5129"/>
                  <a:pt x="5385" y="5058"/>
                  <a:pt x="5437" y="4988"/>
                </a:cubicBezTo>
                <a:cubicBezTo>
                  <a:pt x="5456" y="4956"/>
                  <a:pt x="5481" y="4923"/>
                  <a:pt x="5507" y="4885"/>
                </a:cubicBezTo>
                <a:cubicBezTo>
                  <a:pt x="5539" y="4834"/>
                  <a:pt x="5559" y="4769"/>
                  <a:pt x="5565" y="4705"/>
                </a:cubicBezTo>
                <a:cubicBezTo>
                  <a:pt x="5565" y="4686"/>
                  <a:pt x="5565" y="4673"/>
                  <a:pt x="5546" y="4654"/>
                </a:cubicBezTo>
                <a:cubicBezTo>
                  <a:pt x="5501" y="4622"/>
                  <a:pt x="5462" y="4577"/>
                  <a:pt x="5417" y="4545"/>
                </a:cubicBezTo>
                <a:cubicBezTo>
                  <a:pt x="5372" y="4506"/>
                  <a:pt x="5315" y="4481"/>
                  <a:pt x="5257" y="4455"/>
                </a:cubicBezTo>
                <a:cubicBezTo>
                  <a:pt x="5205" y="4436"/>
                  <a:pt x="5161" y="4417"/>
                  <a:pt x="5109" y="4391"/>
                </a:cubicBezTo>
                <a:lnTo>
                  <a:pt x="5103" y="4384"/>
                </a:lnTo>
                <a:cubicBezTo>
                  <a:pt x="5013" y="4372"/>
                  <a:pt x="4942" y="4314"/>
                  <a:pt x="4853" y="4288"/>
                </a:cubicBezTo>
                <a:cubicBezTo>
                  <a:pt x="4846" y="4288"/>
                  <a:pt x="4833" y="4282"/>
                  <a:pt x="4827" y="4275"/>
                </a:cubicBezTo>
                <a:cubicBezTo>
                  <a:pt x="4769" y="4237"/>
                  <a:pt x="4699" y="4205"/>
                  <a:pt x="4634" y="4179"/>
                </a:cubicBezTo>
                <a:cubicBezTo>
                  <a:pt x="4602" y="4166"/>
                  <a:pt x="4570" y="4147"/>
                  <a:pt x="4544" y="4134"/>
                </a:cubicBezTo>
                <a:cubicBezTo>
                  <a:pt x="4422" y="4076"/>
                  <a:pt x="4300" y="4063"/>
                  <a:pt x="4178" y="4057"/>
                </a:cubicBezTo>
                <a:cubicBezTo>
                  <a:pt x="4134" y="4051"/>
                  <a:pt x="4095" y="4051"/>
                  <a:pt x="4057" y="4063"/>
                </a:cubicBezTo>
                <a:cubicBezTo>
                  <a:pt x="4044" y="4063"/>
                  <a:pt x="4031" y="4063"/>
                  <a:pt x="4024" y="4063"/>
                </a:cubicBezTo>
                <a:cubicBezTo>
                  <a:pt x="3928" y="4063"/>
                  <a:pt x="3845" y="4070"/>
                  <a:pt x="3755" y="4083"/>
                </a:cubicBezTo>
                <a:cubicBezTo>
                  <a:pt x="3723" y="4089"/>
                  <a:pt x="3697" y="4083"/>
                  <a:pt x="3672" y="4083"/>
                </a:cubicBezTo>
                <a:cubicBezTo>
                  <a:pt x="3633" y="4083"/>
                  <a:pt x="3595" y="4089"/>
                  <a:pt x="3550" y="4089"/>
                </a:cubicBezTo>
                <a:cubicBezTo>
                  <a:pt x="3517" y="4096"/>
                  <a:pt x="3479" y="4096"/>
                  <a:pt x="3447" y="4096"/>
                </a:cubicBezTo>
                <a:cubicBezTo>
                  <a:pt x="3370" y="4089"/>
                  <a:pt x="3293" y="4096"/>
                  <a:pt x="3222" y="4089"/>
                </a:cubicBezTo>
                <a:cubicBezTo>
                  <a:pt x="3151" y="4083"/>
                  <a:pt x="3087" y="4089"/>
                  <a:pt x="3023" y="4076"/>
                </a:cubicBezTo>
                <a:cubicBezTo>
                  <a:pt x="3010" y="4076"/>
                  <a:pt x="2997" y="4076"/>
                  <a:pt x="2985" y="4083"/>
                </a:cubicBezTo>
                <a:cubicBezTo>
                  <a:pt x="2965" y="4089"/>
                  <a:pt x="2952" y="4089"/>
                  <a:pt x="2940" y="4083"/>
                </a:cubicBezTo>
                <a:cubicBezTo>
                  <a:pt x="2920" y="4083"/>
                  <a:pt x="2895" y="4076"/>
                  <a:pt x="2882" y="4102"/>
                </a:cubicBezTo>
                <a:cubicBezTo>
                  <a:pt x="2876" y="4108"/>
                  <a:pt x="2863" y="4102"/>
                  <a:pt x="2856" y="4102"/>
                </a:cubicBezTo>
                <a:cubicBezTo>
                  <a:pt x="2779" y="4089"/>
                  <a:pt x="2696" y="4089"/>
                  <a:pt x="2619" y="4076"/>
                </a:cubicBezTo>
                <a:cubicBezTo>
                  <a:pt x="2587" y="4070"/>
                  <a:pt x="2548" y="4070"/>
                  <a:pt x="2510" y="4063"/>
                </a:cubicBezTo>
                <a:cubicBezTo>
                  <a:pt x="2458" y="4057"/>
                  <a:pt x="2401" y="4044"/>
                  <a:pt x="2349" y="4038"/>
                </a:cubicBezTo>
                <a:cubicBezTo>
                  <a:pt x="2304" y="4038"/>
                  <a:pt x="2266" y="4031"/>
                  <a:pt x="2221" y="4031"/>
                </a:cubicBezTo>
                <a:cubicBezTo>
                  <a:pt x="2189" y="4031"/>
                  <a:pt x="2163" y="4025"/>
                  <a:pt x="2131" y="4025"/>
                </a:cubicBezTo>
                <a:cubicBezTo>
                  <a:pt x="2099" y="4031"/>
                  <a:pt x="2067" y="4025"/>
                  <a:pt x="2035" y="4019"/>
                </a:cubicBezTo>
                <a:cubicBezTo>
                  <a:pt x="1977" y="3999"/>
                  <a:pt x="1913" y="3974"/>
                  <a:pt x="1849" y="3954"/>
                </a:cubicBezTo>
                <a:cubicBezTo>
                  <a:pt x="1778" y="3929"/>
                  <a:pt x="1707" y="3897"/>
                  <a:pt x="1637" y="3858"/>
                </a:cubicBezTo>
                <a:cubicBezTo>
                  <a:pt x="1560" y="3819"/>
                  <a:pt x="1489" y="3775"/>
                  <a:pt x="1425" y="3717"/>
                </a:cubicBezTo>
                <a:cubicBezTo>
                  <a:pt x="1406" y="3698"/>
                  <a:pt x="1393" y="3685"/>
                  <a:pt x="1374" y="3672"/>
                </a:cubicBezTo>
                <a:cubicBezTo>
                  <a:pt x="1354" y="3659"/>
                  <a:pt x="1341" y="3646"/>
                  <a:pt x="1322" y="3627"/>
                </a:cubicBezTo>
                <a:cubicBezTo>
                  <a:pt x="1303" y="3601"/>
                  <a:pt x="1284" y="3569"/>
                  <a:pt x="1252" y="3544"/>
                </a:cubicBezTo>
                <a:cubicBezTo>
                  <a:pt x="1226" y="3524"/>
                  <a:pt x="1213" y="3492"/>
                  <a:pt x="1213" y="3460"/>
                </a:cubicBezTo>
                <a:cubicBezTo>
                  <a:pt x="1213" y="3441"/>
                  <a:pt x="1200" y="3422"/>
                  <a:pt x="1194" y="3409"/>
                </a:cubicBezTo>
                <a:cubicBezTo>
                  <a:pt x="1181" y="3402"/>
                  <a:pt x="1181" y="3390"/>
                  <a:pt x="1175" y="3383"/>
                </a:cubicBezTo>
                <a:cubicBezTo>
                  <a:pt x="1136" y="3274"/>
                  <a:pt x="1117" y="3159"/>
                  <a:pt x="1104" y="3043"/>
                </a:cubicBezTo>
                <a:cubicBezTo>
                  <a:pt x="1085" y="2889"/>
                  <a:pt x="1097" y="2728"/>
                  <a:pt x="1104" y="2574"/>
                </a:cubicBezTo>
                <a:cubicBezTo>
                  <a:pt x="1104" y="2536"/>
                  <a:pt x="1117" y="2504"/>
                  <a:pt x="1130" y="2465"/>
                </a:cubicBezTo>
                <a:cubicBezTo>
                  <a:pt x="1142" y="2427"/>
                  <a:pt x="1155" y="2382"/>
                  <a:pt x="1162" y="2343"/>
                </a:cubicBezTo>
                <a:cubicBezTo>
                  <a:pt x="1168" y="2273"/>
                  <a:pt x="1194" y="2209"/>
                  <a:pt x="1219" y="2144"/>
                </a:cubicBezTo>
                <a:cubicBezTo>
                  <a:pt x="1245" y="2055"/>
                  <a:pt x="1271" y="1971"/>
                  <a:pt x="1316" y="1888"/>
                </a:cubicBezTo>
                <a:cubicBezTo>
                  <a:pt x="1329" y="1856"/>
                  <a:pt x="1341" y="1817"/>
                  <a:pt x="1374" y="1791"/>
                </a:cubicBezTo>
                <a:cubicBezTo>
                  <a:pt x="1374" y="1791"/>
                  <a:pt x="1380" y="1791"/>
                  <a:pt x="1380" y="1785"/>
                </a:cubicBezTo>
                <a:cubicBezTo>
                  <a:pt x="1380" y="1740"/>
                  <a:pt x="1425" y="1721"/>
                  <a:pt x="1444" y="1689"/>
                </a:cubicBezTo>
                <a:cubicBezTo>
                  <a:pt x="1464" y="1650"/>
                  <a:pt x="1496" y="1618"/>
                  <a:pt x="1508" y="1579"/>
                </a:cubicBezTo>
                <a:cubicBezTo>
                  <a:pt x="1521" y="1560"/>
                  <a:pt x="1541" y="1554"/>
                  <a:pt x="1541" y="1528"/>
                </a:cubicBezTo>
                <a:cubicBezTo>
                  <a:pt x="1560" y="1528"/>
                  <a:pt x="1547" y="1547"/>
                  <a:pt x="1560" y="1547"/>
                </a:cubicBezTo>
                <a:cubicBezTo>
                  <a:pt x="1585" y="1522"/>
                  <a:pt x="1611" y="1490"/>
                  <a:pt x="1650" y="1477"/>
                </a:cubicBezTo>
                <a:lnTo>
                  <a:pt x="1656" y="1470"/>
                </a:lnTo>
                <a:cubicBezTo>
                  <a:pt x="1675" y="1432"/>
                  <a:pt x="1714" y="1406"/>
                  <a:pt x="1746" y="1380"/>
                </a:cubicBezTo>
                <a:cubicBezTo>
                  <a:pt x="1836" y="1284"/>
                  <a:pt x="1926" y="1182"/>
                  <a:pt x="2035" y="1105"/>
                </a:cubicBezTo>
                <a:cubicBezTo>
                  <a:pt x="2099" y="1060"/>
                  <a:pt x="2163" y="1002"/>
                  <a:pt x="2227" y="957"/>
                </a:cubicBezTo>
                <a:cubicBezTo>
                  <a:pt x="2291" y="906"/>
                  <a:pt x="2362" y="867"/>
                  <a:pt x="2426" y="822"/>
                </a:cubicBezTo>
                <a:cubicBezTo>
                  <a:pt x="2465" y="803"/>
                  <a:pt x="2503" y="777"/>
                  <a:pt x="2542" y="752"/>
                </a:cubicBezTo>
                <a:cubicBezTo>
                  <a:pt x="2580" y="732"/>
                  <a:pt x="2619" y="707"/>
                  <a:pt x="2664" y="694"/>
                </a:cubicBezTo>
                <a:cubicBezTo>
                  <a:pt x="2677" y="694"/>
                  <a:pt x="2683" y="687"/>
                  <a:pt x="2689" y="681"/>
                </a:cubicBezTo>
                <a:cubicBezTo>
                  <a:pt x="2715" y="662"/>
                  <a:pt x="2734" y="636"/>
                  <a:pt x="2766" y="642"/>
                </a:cubicBezTo>
                <a:cubicBezTo>
                  <a:pt x="2799" y="604"/>
                  <a:pt x="2856" y="617"/>
                  <a:pt x="2882" y="565"/>
                </a:cubicBezTo>
                <a:cubicBezTo>
                  <a:pt x="2920" y="553"/>
                  <a:pt x="2952" y="527"/>
                  <a:pt x="2991" y="520"/>
                </a:cubicBezTo>
                <a:cubicBezTo>
                  <a:pt x="3010" y="520"/>
                  <a:pt x="3030" y="514"/>
                  <a:pt x="3055" y="501"/>
                </a:cubicBezTo>
                <a:cubicBezTo>
                  <a:pt x="3113" y="475"/>
                  <a:pt x="3171" y="450"/>
                  <a:pt x="3235" y="431"/>
                </a:cubicBezTo>
                <a:cubicBezTo>
                  <a:pt x="3286" y="411"/>
                  <a:pt x="3344" y="392"/>
                  <a:pt x="3402" y="373"/>
                </a:cubicBezTo>
                <a:cubicBezTo>
                  <a:pt x="3460" y="353"/>
                  <a:pt x="3517" y="341"/>
                  <a:pt x="3575" y="315"/>
                </a:cubicBezTo>
                <a:cubicBezTo>
                  <a:pt x="3607" y="302"/>
                  <a:pt x="3646" y="296"/>
                  <a:pt x="3684" y="276"/>
                </a:cubicBezTo>
                <a:cubicBezTo>
                  <a:pt x="3704" y="270"/>
                  <a:pt x="3723" y="270"/>
                  <a:pt x="3749" y="264"/>
                </a:cubicBezTo>
                <a:cubicBezTo>
                  <a:pt x="3787" y="251"/>
                  <a:pt x="3832" y="244"/>
                  <a:pt x="3870" y="225"/>
                </a:cubicBezTo>
                <a:cubicBezTo>
                  <a:pt x="3903" y="219"/>
                  <a:pt x="3928" y="212"/>
                  <a:pt x="3960" y="206"/>
                </a:cubicBezTo>
                <a:cubicBezTo>
                  <a:pt x="4146" y="161"/>
                  <a:pt x="4332" y="116"/>
                  <a:pt x="4525" y="78"/>
                </a:cubicBezTo>
                <a:cubicBezTo>
                  <a:pt x="4621" y="52"/>
                  <a:pt x="4724" y="33"/>
                  <a:pt x="4820" y="26"/>
                </a:cubicBezTo>
                <a:cubicBezTo>
                  <a:pt x="4904" y="13"/>
                  <a:pt x="4981" y="13"/>
                  <a:pt x="5064" y="7"/>
                </a:cubicBezTo>
                <a:cubicBezTo>
                  <a:pt x="5135" y="0"/>
                  <a:pt x="5205" y="7"/>
                  <a:pt x="5276" y="7"/>
                </a:cubicBezTo>
                <a:cubicBezTo>
                  <a:pt x="5327" y="0"/>
                  <a:pt x="5379" y="13"/>
                  <a:pt x="5437" y="20"/>
                </a:cubicBezTo>
                <a:cubicBezTo>
                  <a:pt x="5494" y="26"/>
                  <a:pt x="5559" y="33"/>
                  <a:pt x="5616" y="26"/>
                </a:cubicBezTo>
                <a:cubicBezTo>
                  <a:pt x="5668" y="20"/>
                  <a:pt x="5719" y="26"/>
                  <a:pt x="5770" y="26"/>
                </a:cubicBezTo>
                <a:cubicBezTo>
                  <a:pt x="5912" y="39"/>
                  <a:pt x="6046" y="58"/>
                  <a:pt x="6181" y="84"/>
                </a:cubicBezTo>
                <a:cubicBezTo>
                  <a:pt x="6226" y="90"/>
                  <a:pt x="6271" y="97"/>
                  <a:pt x="6316" y="97"/>
                </a:cubicBezTo>
                <a:cubicBezTo>
                  <a:pt x="6322" y="90"/>
                  <a:pt x="6335" y="90"/>
                  <a:pt x="6335" y="97"/>
                </a:cubicBezTo>
                <a:cubicBezTo>
                  <a:pt x="6348" y="116"/>
                  <a:pt x="6374" y="110"/>
                  <a:pt x="6393" y="116"/>
                </a:cubicBezTo>
                <a:cubicBezTo>
                  <a:pt x="6412" y="116"/>
                  <a:pt x="6425" y="129"/>
                  <a:pt x="6438" y="142"/>
                </a:cubicBezTo>
                <a:cubicBezTo>
                  <a:pt x="6457" y="167"/>
                  <a:pt x="6476" y="193"/>
                  <a:pt x="6502" y="206"/>
                </a:cubicBezTo>
                <a:cubicBezTo>
                  <a:pt x="6515" y="212"/>
                  <a:pt x="6515" y="225"/>
                  <a:pt x="6521" y="238"/>
                </a:cubicBezTo>
                <a:cubicBezTo>
                  <a:pt x="6528" y="251"/>
                  <a:pt x="6541" y="264"/>
                  <a:pt x="6547" y="270"/>
                </a:cubicBezTo>
                <a:cubicBezTo>
                  <a:pt x="6560" y="289"/>
                  <a:pt x="6579" y="276"/>
                  <a:pt x="6592" y="276"/>
                </a:cubicBezTo>
                <a:cubicBezTo>
                  <a:pt x="6598" y="270"/>
                  <a:pt x="6605" y="276"/>
                  <a:pt x="6611" y="283"/>
                </a:cubicBezTo>
                <a:cubicBezTo>
                  <a:pt x="6611" y="296"/>
                  <a:pt x="6618" y="309"/>
                  <a:pt x="6618" y="321"/>
                </a:cubicBezTo>
                <a:cubicBezTo>
                  <a:pt x="6624" y="373"/>
                  <a:pt x="6637" y="424"/>
                  <a:pt x="6663" y="463"/>
                </a:cubicBezTo>
                <a:cubicBezTo>
                  <a:pt x="6682" y="495"/>
                  <a:pt x="6688" y="533"/>
                  <a:pt x="6714" y="559"/>
                </a:cubicBezTo>
                <a:cubicBezTo>
                  <a:pt x="6714" y="565"/>
                  <a:pt x="6714" y="572"/>
                  <a:pt x="6720" y="578"/>
                </a:cubicBezTo>
                <a:cubicBezTo>
                  <a:pt x="6733" y="649"/>
                  <a:pt x="6740" y="726"/>
                  <a:pt x="6759" y="790"/>
                </a:cubicBezTo>
                <a:cubicBezTo>
                  <a:pt x="6772" y="829"/>
                  <a:pt x="6772" y="861"/>
                  <a:pt x="6772" y="899"/>
                </a:cubicBezTo>
                <a:cubicBezTo>
                  <a:pt x="6778" y="938"/>
                  <a:pt x="6785" y="970"/>
                  <a:pt x="6785" y="1008"/>
                </a:cubicBezTo>
                <a:cubicBezTo>
                  <a:pt x="6791" y="1047"/>
                  <a:pt x="6791" y="1085"/>
                  <a:pt x="6797" y="1124"/>
                </a:cubicBezTo>
                <a:cubicBezTo>
                  <a:pt x="6797" y="1137"/>
                  <a:pt x="6797" y="1149"/>
                  <a:pt x="6797" y="1162"/>
                </a:cubicBezTo>
                <a:cubicBezTo>
                  <a:pt x="6797" y="1175"/>
                  <a:pt x="6797" y="1188"/>
                  <a:pt x="6804" y="1207"/>
                </a:cubicBezTo>
                <a:cubicBezTo>
                  <a:pt x="6862" y="1336"/>
                  <a:pt x="6849" y="1464"/>
                  <a:pt x="6804" y="1599"/>
                </a:cubicBezTo>
                <a:cubicBezTo>
                  <a:pt x="6797" y="1618"/>
                  <a:pt x="6791" y="1637"/>
                  <a:pt x="6785" y="1657"/>
                </a:cubicBezTo>
                <a:cubicBezTo>
                  <a:pt x="6778" y="1714"/>
                  <a:pt x="6759" y="1772"/>
                  <a:pt x="6740" y="1823"/>
                </a:cubicBezTo>
                <a:cubicBezTo>
                  <a:pt x="6733" y="1849"/>
                  <a:pt x="6714" y="1868"/>
                  <a:pt x="6688" y="1875"/>
                </a:cubicBezTo>
                <a:cubicBezTo>
                  <a:pt x="6669" y="1881"/>
                  <a:pt x="6656" y="1901"/>
                  <a:pt x="6643" y="1913"/>
                </a:cubicBezTo>
                <a:cubicBezTo>
                  <a:pt x="6611" y="1945"/>
                  <a:pt x="6585" y="1984"/>
                  <a:pt x="6566" y="2022"/>
                </a:cubicBezTo>
                <a:cubicBezTo>
                  <a:pt x="6566" y="2029"/>
                  <a:pt x="6553" y="2042"/>
                  <a:pt x="6541" y="2042"/>
                </a:cubicBezTo>
                <a:cubicBezTo>
                  <a:pt x="6528" y="2048"/>
                  <a:pt x="6521" y="2055"/>
                  <a:pt x="6515" y="2067"/>
                </a:cubicBezTo>
                <a:cubicBezTo>
                  <a:pt x="6508" y="2093"/>
                  <a:pt x="6496" y="2093"/>
                  <a:pt x="6483" y="2087"/>
                </a:cubicBezTo>
                <a:cubicBezTo>
                  <a:pt x="6470" y="2087"/>
                  <a:pt x="6463" y="2087"/>
                  <a:pt x="6451" y="2087"/>
                </a:cubicBezTo>
                <a:cubicBezTo>
                  <a:pt x="6444" y="2080"/>
                  <a:pt x="6438" y="2080"/>
                  <a:pt x="6431" y="2093"/>
                </a:cubicBezTo>
                <a:cubicBezTo>
                  <a:pt x="6431" y="2106"/>
                  <a:pt x="6412" y="2106"/>
                  <a:pt x="6406" y="2112"/>
                </a:cubicBezTo>
                <a:cubicBezTo>
                  <a:pt x="6380" y="2125"/>
                  <a:pt x="6354" y="2138"/>
                  <a:pt x="6316" y="2125"/>
                </a:cubicBezTo>
                <a:cubicBezTo>
                  <a:pt x="6309" y="2125"/>
                  <a:pt x="6303" y="2132"/>
                  <a:pt x="6297" y="2144"/>
                </a:cubicBezTo>
                <a:cubicBezTo>
                  <a:pt x="6277" y="2176"/>
                  <a:pt x="6271" y="2183"/>
                  <a:pt x="6239" y="2176"/>
                </a:cubicBezTo>
                <a:cubicBezTo>
                  <a:pt x="6232" y="2176"/>
                  <a:pt x="6226" y="2176"/>
                  <a:pt x="6220" y="2176"/>
                </a:cubicBezTo>
                <a:cubicBezTo>
                  <a:pt x="6194" y="2196"/>
                  <a:pt x="6162" y="2209"/>
                  <a:pt x="6123" y="2196"/>
                </a:cubicBezTo>
                <a:cubicBezTo>
                  <a:pt x="6123" y="2196"/>
                  <a:pt x="6117" y="2189"/>
                  <a:pt x="6111" y="2189"/>
                </a:cubicBezTo>
                <a:cubicBezTo>
                  <a:pt x="6066" y="2202"/>
                  <a:pt x="6027" y="2176"/>
                  <a:pt x="5982" y="2164"/>
                </a:cubicBezTo>
                <a:cubicBezTo>
                  <a:pt x="5963" y="2157"/>
                  <a:pt x="5924" y="2170"/>
                  <a:pt x="5912" y="2157"/>
                </a:cubicBezTo>
                <a:cubicBezTo>
                  <a:pt x="5899" y="2144"/>
                  <a:pt x="5880" y="2119"/>
                  <a:pt x="5860" y="2112"/>
                </a:cubicBezTo>
                <a:cubicBezTo>
                  <a:pt x="5822" y="2099"/>
                  <a:pt x="5783" y="2087"/>
                  <a:pt x="5745" y="2080"/>
                </a:cubicBezTo>
                <a:cubicBezTo>
                  <a:pt x="5713" y="2080"/>
                  <a:pt x="5687" y="2061"/>
                  <a:pt x="5668" y="2042"/>
                </a:cubicBezTo>
                <a:cubicBezTo>
                  <a:pt x="5655" y="2029"/>
                  <a:pt x="5648" y="2029"/>
                  <a:pt x="5636" y="2029"/>
                </a:cubicBezTo>
                <a:cubicBezTo>
                  <a:pt x="5584" y="2016"/>
                  <a:pt x="5533" y="2016"/>
                  <a:pt x="5481" y="2003"/>
                </a:cubicBezTo>
                <a:cubicBezTo>
                  <a:pt x="5443" y="1997"/>
                  <a:pt x="5411" y="1984"/>
                  <a:pt x="5372" y="1978"/>
                </a:cubicBezTo>
                <a:cubicBezTo>
                  <a:pt x="5334" y="1971"/>
                  <a:pt x="5295" y="1978"/>
                  <a:pt x="5257" y="1952"/>
                </a:cubicBezTo>
                <a:cubicBezTo>
                  <a:pt x="5238" y="1933"/>
                  <a:pt x="5199" y="1939"/>
                  <a:pt x="5173" y="1939"/>
                </a:cubicBezTo>
                <a:cubicBezTo>
                  <a:pt x="5128" y="1939"/>
                  <a:pt x="5090" y="1933"/>
                  <a:pt x="5051" y="1933"/>
                </a:cubicBezTo>
                <a:cubicBezTo>
                  <a:pt x="4962" y="1920"/>
                  <a:pt x="4872" y="1913"/>
                  <a:pt x="4782" y="1926"/>
                </a:cubicBezTo>
                <a:cubicBezTo>
                  <a:pt x="4750" y="1933"/>
                  <a:pt x="4711" y="1926"/>
                  <a:pt x="4679" y="1933"/>
                </a:cubicBezTo>
                <a:cubicBezTo>
                  <a:pt x="4673" y="1939"/>
                  <a:pt x="4666" y="1939"/>
                  <a:pt x="4666" y="1933"/>
                </a:cubicBezTo>
                <a:cubicBezTo>
                  <a:pt x="4628" y="1913"/>
                  <a:pt x="4596" y="1933"/>
                  <a:pt x="4564" y="1939"/>
                </a:cubicBezTo>
                <a:cubicBezTo>
                  <a:pt x="4519" y="1952"/>
                  <a:pt x="4480" y="1945"/>
                  <a:pt x="4442" y="1952"/>
                </a:cubicBezTo>
                <a:cubicBezTo>
                  <a:pt x="4403" y="1958"/>
                  <a:pt x="4371" y="1965"/>
                  <a:pt x="4339" y="1971"/>
                </a:cubicBezTo>
                <a:cubicBezTo>
                  <a:pt x="4307" y="1971"/>
                  <a:pt x="4275" y="1971"/>
                  <a:pt x="4243" y="1965"/>
                </a:cubicBezTo>
                <a:cubicBezTo>
                  <a:pt x="4223" y="1965"/>
                  <a:pt x="4204" y="1952"/>
                  <a:pt x="4191" y="1984"/>
                </a:cubicBezTo>
                <a:cubicBezTo>
                  <a:pt x="4185" y="1997"/>
                  <a:pt x="4159" y="1997"/>
                  <a:pt x="4146" y="1997"/>
                </a:cubicBezTo>
                <a:cubicBezTo>
                  <a:pt x="4108" y="1984"/>
                  <a:pt x="4101" y="1984"/>
                  <a:pt x="4076" y="1990"/>
                </a:cubicBezTo>
                <a:cubicBezTo>
                  <a:pt x="4031" y="2003"/>
                  <a:pt x="3992" y="2016"/>
                  <a:pt x="3954" y="2029"/>
                </a:cubicBezTo>
                <a:cubicBezTo>
                  <a:pt x="3928" y="2035"/>
                  <a:pt x="3903" y="2035"/>
                  <a:pt x="3877" y="2035"/>
                </a:cubicBezTo>
                <a:cubicBezTo>
                  <a:pt x="3851" y="2042"/>
                  <a:pt x="3832" y="2048"/>
                  <a:pt x="3806" y="2055"/>
                </a:cubicBezTo>
                <a:cubicBezTo>
                  <a:pt x="3761" y="2080"/>
                  <a:pt x="3723" y="2067"/>
                  <a:pt x="3678" y="2055"/>
                </a:cubicBezTo>
                <a:cubicBezTo>
                  <a:pt x="3672" y="2048"/>
                  <a:pt x="3665" y="2048"/>
                  <a:pt x="3659" y="2048"/>
                </a:cubicBezTo>
                <a:cubicBezTo>
                  <a:pt x="3646" y="2061"/>
                  <a:pt x="3627" y="2061"/>
                  <a:pt x="3614" y="2055"/>
                </a:cubicBezTo>
                <a:cubicBezTo>
                  <a:pt x="3607" y="2048"/>
                  <a:pt x="3595" y="2055"/>
                  <a:pt x="3588" y="2061"/>
                </a:cubicBezTo>
                <a:cubicBezTo>
                  <a:pt x="3575" y="2074"/>
                  <a:pt x="3562" y="2067"/>
                  <a:pt x="3550" y="2074"/>
                </a:cubicBezTo>
                <a:cubicBezTo>
                  <a:pt x="3537" y="2074"/>
                  <a:pt x="3530" y="2067"/>
                  <a:pt x="3537" y="2087"/>
                </a:cubicBezTo>
                <a:cubicBezTo>
                  <a:pt x="3543" y="2093"/>
                  <a:pt x="3530" y="2099"/>
                  <a:pt x="3530" y="2093"/>
                </a:cubicBezTo>
                <a:cubicBezTo>
                  <a:pt x="3492" y="2087"/>
                  <a:pt x="3466" y="2099"/>
                  <a:pt x="3447" y="2125"/>
                </a:cubicBezTo>
                <a:cubicBezTo>
                  <a:pt x="3440" y="2125"/>
                  <a:pt x="3440" y="2125"/>
                  <a:pt x="3440" y="2132"/>
                </a:cubicBezTo>
                <a:cubicBezTo>
                  <a:pt x="3428" y="2138"/>
                  <a:pt x="3402" y="2112"/>
                  <a:pt x="3389" y="2151"/>
                </a:cubicBezTo>
                <a:cubicBezTo>
                  <a:pt x="3389" y="2164"/>
                  <a:pt x="3363" y="2170"/>
                  <a:pt x="3344" y="2183"/>
                </a:cubicBezTo>
                <a:cubicBezTo>
                  <a:pt x="3331" y="2183"/>
                  <a:pt x="3318" y="2189"/>
                  <a:pt x="3306" y="2196"/>
                </a:cubicBezTo>
                <a:cubicBezTo>
                  <a:pt x="3273" y="2196"/>
                  <a:pt x="3248" y="2228"/>
                  <a:pt x="3209" y="2221"/>
                </a:cubicBezTo>
                <a:lnTo>
                  <a:pt x="3203" y="2228"/>
                </a:lnTo>
                <a:cubicBezTo>
                  <a:pt x="3190" y="2253"/>
                  <a:pt x="3158" y="2260"/>
                  <a:pt x="3139" y="2279"/>
                </a:cubicBezTo>
                <a:cubicBezTo>
                  <a:pt x="3119" y="2305"/>
                  <a:pt x="3081" y="2311"/>
                  <a:pt x="3062" y="2330"/>
                </a:cubicBezTo>
                <a:cubicBezTo>
                  <a:pt x="3036" y="2356"/>
                  <a:pt x="2997" y="2363"/>
                  <a:pt x="2978" y="2388"/>
                </a:cubicBezTo>
                <a:cubicBezTo>
                  <a:pt x="2972" y="2395"/>
                  <a:pt x="2959" y="2401"/>
                  <a:pt x="2946" y="2401"/>
                </a:cubicBezTo>
                <a:cubicBezTo>
                  <a:pt x="2933" y="2407"/>
                  <a:pt x="2920" y="2420"/>
                  <a:pt x="2908" y="2433"/>
                </a:cubicBezTo>
                <a:cubicBezTo>
                  <a:pt x="2882" y="2452"/>
                  <a:pt x="2850" y="2478"/>
                  <a:pt x="2818" y="2497"/>
                </a:cubicBezTo>
                <a:cubicBezTo>
                  <a:pt x="2792" y="2510"/>
                  <a:pt x="2773" y="2523"/>
                  <a:pt x="2760" y="2549"/>
                </a:cubicBezTo>
                <a:cubicBezTo>
                  <a:pt x="2760" y="2555"/>
                  <a:pt x="2754" y="2555"/>
                  <a:pt x="2754" y="2555"/>
                </a:cubicBezTo>
                <a:cubicBezTo>
                  <a:pt x="2696" y="2600"/>
                  <a:pt x="2651" y="2651"/>
                  <a:pt x="2593" y="2703"/>
                </a:cubicBezTo>
                <a:cubicBezTo>
                  <a:pt x="2587" y="2677"/>
                  <a:pt x="2580" y="2664"/>
                  <a:pt x="2600" y="2645"/>
                </a:cubicBezTo>
                <a:cubicBezTo>
                  <a:pt x="2657" y="2594"/>
                  <a:pt x="2722" y="2549"/>
                  <a:pt x="2779" y="2497"/>
                </a:cubicBezTo>
                <a:cubicBezTo>
                  <a:pt x="2831" y="2446"/>
                  <a:pt x="2882" y="2395"/>
                  <a:pt x="2946" y="2356"/>
                </a:cubicBezTo>
                <a:cubicBezTo>
                  <a:pt x="2985" y="2330"/>
                  <a:pt x="3023" y="2292"/>
                  <a:pt x="3074" y="2279"/>
                </a:cubicBezTo>
                <a:cubicBezTo>
                  <a:pt x="3081" y="2279"/>
                  <a:pt x="3087" y="2273"/>
                  <a:pt x="3087" y="2266"/>
                </a:cubicBezTo>
                <a:cubicBezTo>
                  <a:pt x="3100" y="2241"/>
                  <a:pt x="3119" y="2241"/>
                  <a:pt x="3139" y="2228"/>
                </a:cubicBezTo>
                <a:cubicBezTo>
                  <a:pt x="3158" y="2221"/>
                  <a:pt x="3183" y="2215"/>
                  <a:pt x="3196" y="2196"/>
                </a:cubicBezTo>
                <a:cubicBezTo>
                  <a:pt x="3209" y="2176"/>
                  <a:pt x="3222" y="2170"/>
                  <a:pt x="3248" y="2170"/>
                </a:cubicBezTo>
                <a:cubicBezTo>
                  <a:pt x="3267" y="2164"/>
                  <a:pt x="3286" y="2157"/>
                  <a:pt x="3299" y="2144"/>
                </a:cubicBezTo>
                <a:cubicBezTo>
                  <a:pt x="3325" y="2132"/>
                  <a:pt x="3344" y="2112"/>
                  <a:pt x="3376" y="2119"/>
                </a:cubicBezTo>
                <a:cubicBezTo>
                  <a:pt x="3389" y="2119"/>
                  <a:pt x="3395" y="2112"/>
                  <a:pt x="3402" y="2106"/>
                </a:cubicBezTo>
                <a:cubicBezTo>
                  <a:pt x="3402" y="2080"/>
                  <a:pt x="3415" y="2074"/>
                  <a:pt x="3440" y="2080"/>
                </a:cubicBezTo>
                <a:cubicBezTo>
                  <a:pt x="3479" y="2087"/>
                  <a:pt x="3492" y="2061"/>
                  <a:pt x="3511" y="2042"/>
                </a:cubicBezTo>
                <a:cubicBezTo>
                  <a:pt x="3517" y="2042"/>
                  <a:pt x="3517" y="2035"/>
                  <a:pt x="3517" y="2035"/>
                </a:cubicBezTo>
                <a:cubicBezTo>
                  <a:pt x="3498" y="1997"/>
                  <a:pt x="3537" y="2003"/>
                  <a:pt x="3550" y="1997"/>
                </a:cubicBezTo>
                <a:cubicBezTo>
                  <a:pt x="3569" y="1990"/>
                  <a:pt x="3588" y="1984"/>
                  <a:pt x="3601" y="1978"/>
                </a:cubicBezTo>
                <a:cubicBezTo>
                  <a:pt x="3620" y="1965"/>
                  <a:pt x="3633" y="1965"/>
                  <a:pt x="3652" y="1965"/>
                </a:cubicBezTo>
                <a:cubicBezTo>
                  <a:pt x="3684" y="1978"/>
                  <a:pt x="3716" y="1965"/>
                  <a:pt x="3742" y="1958"/>
                </a:cubicBezTo>
                <a:cubicBezTo>
                  <a:pt x="3761" y="1952"/>
                  <a:pt x="3774" y="1933"/>
                  <a:pt x="3774" y="1907"/>
                </a:cubicBezTo>
                <a:cubicBezTo>
                  <a:pt x="3736" y="1913"/>
                  <a:pt x="3697" y="1920"/>
                  <a:pt x="3659" y="1926"/>
                </a:cubicBezTo>
                <a:cubicBezTo>
                  <a:pt x="3575" y="1945"/>
                  <a:pt x="3498" y="1978"/>
                  <a:pt x="3421" y="2003"/>
                </a:cubicBezTo>
                <a:cubicBezTo>
                  <a:pt x="3370" y="2022"/>
                  <a:pt x="3318" y="2048"/>
                  <a:pt x="3267" y="2067"/>
                </a:cubicBezTo>
                <a:cubicBezTo>
                  <a:pt x="3248" y="2080"/>
                  <a:pt x="3235" y="2087"/>
                  <a:pt x="3216" y="2093"/>
                </a:cubicBezTo>
                <a:cubicBezTo>
                  <a:pt x="3196" y="2099"/>
                  <a:pt x="3171" y="2106"/>
                  <a:pt x="3158" y="2125"/>
                </a:cubicBezTo>
                <a:cubicBezTo>
                  <a:pt x="3151" y="2132"/>
                  <a:pt x="3145" y="2144"/>
                  <a:pt x="3132" y="2138"/>
                </a:cubicBezTo>
                <a:cubicBezTo>
                  <a:pt x="3126" y="2138"/>
                  <a:pt x="3119" y="2138"/>
                  <a:pt x="3119" y="2138"/>
                </a:cubicBezTo>
                <a:cubicBezTo>
                  <a:pt x="3081" y="2176"/>
                  <a:pt x="3023" y="2189"/>
                  <a:pt x="2978" y="2215"/>
                </a:cubicBezTo>
                <a:cubicBezTo>
                  <a:pt x="2933" y="2247"/>
                  <a:pt x="2901" y="2286"/>
                  <a:pt x="2856" y="2318"/>
                </a:cubicBezTo>
                <a:cubicBezTo>
                  <a:pt x="2773" y="2375"/>
                  <a:pt x="2702" y="2446"/>
                  <a:pt x="2632" y="2517"/>
                </a:cubicBezTo>
                <a:cubicBezTo>
                  <a:pt x="2580" y="2568"/>
                  <a:pt x="2542" y="2619"/>
                  <a:pt x="2503" y="2677"/>
                </a:cubicBezTo>
                <a:cubicBezTo>
                  <a:pt x="2465" y="2728"/>
                  <a:pt x="2426" y="2780"/>
                  <a:pt x="2394" y="2838"/>
                </a:cubicBezTo>
                <a:cubicBezTo>
                  <a:pt x="2343" y="2876"/>
                  <a:pt x="2330" y="2934"/>
                  <a:pt x="2311" y="2985"/>
                </a:cubicBezTo>
                <a:cubicBezTo>
                  <a:pt x="2279" y="3082"/>
                  <a:pt x="2259" y="3178"/>
                  <a:pt x="2246" y="3274"/>
                </a:cubicBezTo>
                <a:cubicBezTo>
                  <a:pt x="2240" y="3325"/>
                  <a:pt x="2253" y="3364"/>
                  <a:pt x="2279" y="3409"/>
                </a:cubicBezTo>
                <a:cubicBezTo>
                  <a:pt x="2343" y="3524"/>
                  <a:pt x="2439" y="3601"/>
                  <a:pt x="2568" y="3633"/>
                </a:cubicBezTo>
                <a:cubicBezTo>
                  <a:pt x="2696" y="3665"/>
                  <a:pt x="2824" y="3685"/>
                  <a:pt x="2952" y="3698"/>
                </a:cubicBezTo>
                <a:cubicBezTo>
                  <a:pt x="3171" y="3717"/>
                  <a:pt x="3389" y="3730"/>
                  <a:pt x="3607" y="3723"/>
                </a:cubicBezTo>
                <a:cubicBezTo>
                  <a:pt x="3768" y="3717"/>
                  <a:pt x="3922" y="3710"/>
                  <a:pt x="4082" y="3704"/>
                </a:cubicBezTo>
                <a:cubicBezTo>
                  <a:pt x="4185" y="3698"/>
                  <a:pt x="4288" y="3698"/>
                  <a:pt x="4390" y="3710"/>
                </a:cubicBezTo>
                <a:cubicBezTo>
                  <a:pt x="4519" y="3717"/>
                  <a:pt x="4641" y="3736"/>
                  <a:pt x="4763" y="3755"/>
                </a:cubicBezTo>
                <a:cubicBezTo>
                  <a:pt x="4955" y="3794"/>
                  <a:pt x="5141" y="3819"/>
                  <a:pt x="5327" y="3871"/>
                </a:cubicBezTo>
                <a:cubicBezTo>
                  <a:pt x="5404" y="3897"/>
                  <a:pt x="5481" y="3935"/>
                  <a:pt x="5559" y="3974"/>
                </a:cubicBezTo>
                <a:cubicBezTo>
                  <a:pt x="5719" y="4057"/>
                  <a:pt x="5867" y="4147"/>
                  <a:pt x="6001" y="4263"/>
                </a:cubicBezTo>
                <a:cubicBezTo>
                  <a:pt x="6168" y="4404"/>
                  <a:pt x="6303" y="4564"/>
                  <a:pt x="6399" y="4757"/>
                </a:cubicBezTo>
                <a:cubicBezTo>
                  <a:pt x="6451" y="4846"/>
                  <a:pt x="6502" y="4936"/>
                  <a:pt x="6541" y="5033"/>
                </a:cubicBezTo>
                <a:cubicBezTo>
                  <a:pt x="6585" y="5155"/>
                  <a:pt x="6637" y="5270"/>
                  <a:pt x="6656" y="5399"/>
                </a:cubicBezTo>
                <a:cubicBezTo>
                  <a:pt x="6682" y="5578"/>
                  <a:pt x="6688" y="5758"/>
                  <a:pt x="6669" y="5938"/>
                </a:cubicBezTo>
                <a:cubicBezTo>
                  <a:pt x="6656" y="6053"/>
                  <a:pt x="6637" y="6162"/>
                  <a:pt x="6605" y="6271"/>
                </a:cubicBezTo>
                <a:cubicBezTo>
                  <a:pt x="6585" y="6310"/>
                  <a:pt x="6573" y="6355"/>
                  <a:pt x="6547" y="6387"/>
                </a:cubicBezTo>
                <a:cubicBezTo>
                  <a:pt x="6496" y="6464"/>
                  <a:pt x="6457" y="6554"/>
                  <a:pt x="6412" y="6631"/>
                </a:cubicBezTo>
                <a:cubicBezTo>
                  <a:pt x="6367" y="6708"/>
                  <a:pt x="6316" y="6779"/>
                  <a:pt x="6265" y="6849"/>
                </a:cubicBezTo>
                <a:cubicBezTo>
                  <a:pt x="6232" y="6888"/>
                  <a:pt x="6207" y="6926"/>
                  <a:pt x="6181" y="6965"/>
                </a:cubicBezTo>
                <a:cubicBezTo>
                  <a:pt x="6130" y="7022"/>
                  <a:pt x="6078" y="7087"/>
                  <a:pt x="6027" y="7144"/>
                </a:cubicBezTo>
                <a:cubicBezTo>
                  <a:pt x="5989" y="7183"/>
                  <a:pt x="5950" y="7221"/>
                  <a:pt x="5905" y="7260"/>
                </a:cubicBezTo>
                <a:cubicBezTo>
                  <a:pt x="5841" y="7318"/>
                  <a:pt x="5770" y="7375"/>
                  <a:pt x="5700" y="7433"/>
                </a:cubicBezTo>
                <a:cubicBezTo>
                  <a:pt x="5603" y="7510"/>
                  <a:pt x="5494" y="7581"/>
                  <a:pt x="5385" y="7645"/>
                </a:cubicBezTo>
                <a:cubicBezTo>
                  <a:pt x="5289" y="7703"/>
                  <a:pt x="5186" y="7754"/>
                  <a:pt x="5084" y="7805"/>
                </a:cubicBezTo>
                <a:cubicBezTo>
                  <a:pt x="4994" y="7844"/>
                  <a:pt x="4904" y="7876"/>
                  <a:pt x="4814" y="7908"/>
                </a:cubicBezTo>
                <a:cubicBezTo>
                  <a:pt x="4743" y="7940"/>
                  <a:pt x="4673" y="7966"/>
                  <a:pt x="4602" y="7992"/>
                </a:cubicBezTo>
                <a:cubicBezTo>
                  <a:pt x="4551" y="8011"/>
                  <a:pt x="4499" y="8024"/>
                  <a:pt x="4448" y="8043"/>
                </a:cubicBezTo>
                <a:cubicBezTo>
                  <a:pt x="4371" y="8069"/>
                  <a:pt x="4294" y="8094"/>
                  <a:pt x="4211" y="8107"/>
                </a:cubicBezTo>
                <a:cubicBezTo>
                  <a:pt x="4134" y="8120"/>
                  <a:pt x="4057" y="8133"/>
                  <a:pt x="3973" y="8152"/>
                </a:cubicBezTo>
                <a:cubicBezTo>
                  <a:pt x="3915" y="8165"/>
                  <a:pt x="3858" y="8165"/>
                  <a:pt x="3800" y="8178"/>
                </a:cubicBezTo>
                <a:cubicBezTo>
                  <a:pt x="3710" y="8197"/>
                  <a:pt x="3607" y="8203"/>
                  <a:pt x="3517" y="8216"/>
                </a:cubicBezTo>
                <a:cubicBezTo>
                  <a:pt x="3447" y="8223"/>
                  <a:pt x="3376" y="8242"/>
                  <a:pt x="3306" y="8242"/>
                </a:cubicBezTo>
                <a:cubicBezTo>
                  <a:pt x="3248" y="8242"/>
                  <a:pt x="3190" y="8235"/>
                  <a:pt x="3139" y="8248"/>
                </a:cubicBezTo>
                <a:cubicBezTo>
                  <a:pt x="3119" y="8255"/>
                  <a:pt x="3100" y="8255"/>
                  <a:pt x="3081" y="8248"/>
                </a:cubicBezTo>
                <a:cubicBezTo>
                  <a:pt x="2978" y="8248"/>
                  <a:pt x="2869" y="8261"/>
                  <a:pt x="2766" y="8261"/>
                </a:cubicBezTo>
                <a:cubicBezTo>
                  <a:pt x="2741" y="8261"/>
                  <a:pt x="2715" y="8255"/>
                  <a:pt x="2689" y="8255"/>
                </a:cubicBezTo>
                <a:cubicBezTo>
                  <a:pt x="2664" y="8248"/>
                  <a:pt x="2645" y="8248"/>
                  <a:pt x="2619" y="8261"/>
                </a:cubicBezTo>
                <a:cubicBezTo>
                  <a:pt x="2593" y="8268"/>
                  <a:pt x="2593" y="8268"/>
                  <a:pt x="2568" y="8235"/>
                </a:cubicBezTo>
                <a:cubicBezTo>
                  <a:pt x="2561" y="8229"/>
                  <a:pt x="2548" y="8223"/>
                  <a:pt x="2548" y="8210"/>
                </a:cubicBezTo>
                <a:cubicBezTo>
                  <a:pt x="2548" y="8203"/>
                  <a:pt x="2535" y="8197"/>
                  <a:pt x="2529" y="8203"/>
                </a:cubicBezTo>
                <a:cubicBezTo>
                  <a:pt x="2516" y="8203"/>
                  <a:pt x="2503" y="8210"/>
                  <a:pt x="2484" y="8210"/>
                </a:cubicBezTo>
                <a:close/>
                <a:moveTo>
                  <a:pt x="854" y="7838"/>
                </a:moveTo>
                <a:lnTo>
                  <a:pt x="854" y="7838"/>
                </a:lnTo>
                <a:cubicBezTo>
                  <a:pt x="828" y="7818"/>
                  <a:pt x="802" y="7818"/>
                  <a:pt x="777" y="7812"/>
                </a:cubicBezTo>
                <a:cubicBezTo>
                  <a:pt x="802" y="7863"/>
                  <a:pt x="809" y="7863"/>
                  <a:pt x="854" y="7838"/>
                </a:cubicBezTo>
                <a:close/>
                <a:moveTo>
                  <a:pt x="334" y="6252"/>
                </a:moveTo>
                <a:lnTo>
                  <a:pt x="334" y="6252"/>
                </a:lnTo>
                <a:cubicBezTo>
                  <a:pt x="334" y="6226"/>
                  <a:pt x="308" y="6233"/>
                  <a:pt x="302" y="6226"/>
                </a:cubicBezTo>
                <a:cubicBezTo>
                  <a:pt x="295" y="6220"/>
                  <a:pt x="282" y="6239"/>
                  <a:pt x="282" y="6252"/>
                </a:cubicBezTo>
                <a:cubicBezTo>
                  <a:pt x="282" y="6271"/>
                  <a:pt x="308" y="6259"/>
                  <a:pt x="321" y="6271"/>
                </a:cubicBezTo>
                <a:cubicBezTo>
                  <a:pt x="327" y="6278"/>
                  <a:pt x="334" y="6259"/>
                  <a:pt x="334" y="6252"/>
                </a:cubicBezTo>
                <a:close/>
              </a:path>
            </a:pathLst>
          </a:custGeom>
          <a:solidFill>
            <a:schemeClr val="bg1">
              <a:lumMod val="95000"/>
            </a:schemeClr>
          </a:solidFill>
          <a:ln>
            <a:noFill/>
          </a:ln>
          <a:effectLst/>
        </p:spPr>
        <p:txBody>
          <a:bodyPr wrap="none" anchor="ctr"/>
          <a:lstStyle/>
          <a:p>
            <a:pPr defTabSz="914217"/>
            <a:endParaRPr lang="en-US">
              <a:solidFill>
                <a:srgbClr val="7F7F7F"/>
              </a:solidFill>
              <a:latin typeface="Lato Light"/>
            </a:endParaRPr>
          </a:p>
        </p:txBody>
      </p:sp>
      <p:sp>
        <p:nvSpPr>
          <p:cNvPr id="44" name="Rectangle 43"/>
          <p:cNvSpPr>
            <a:spLocks/>
          </p:cNvSpPr>
          <p:nvPr/>
        </p:nvSpPr>
        <p:spPr bwMode="auto">
          <a:xfrm>
            <a:off x="6329857" y="877806"/>
            <a:ext cx="2815130" cy="10002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3850"/>
              </a:lnSpc>
            </a:pPr>
            <a:r>
              <a:rPr lang="en-US" sz="3300" b="1" spc="250" dirty="0">
                <a:solidFill>
                  <a:srgbClr val="000000"/>
                </a:solidFill>
                <a:latin typeface="Montserrat Semi" charset="0"/>
                <a:ea typeface="Montserrat Semi" charset="0"/>
                <a:cs typeface="Montserrat Semi" charset="0"/>
                <a:sym typeface="Bebas Neue" charset="0"/>
              </a:rPr>
              <a:t>Strengths List</a:t>
            </a:r>
          </a:p>
          <a:p>
            <a:pPr defTabSz="2286000">
              <a:lnSpc>
                <a:spcPts val="3850"/>
              </a:lnSpc>
            </a:pPr>
            <a:r>
              <a:rPr lang="en-US" sz="3300" b="1" spc="250" dirty="0">
                <a:solidFill>
                  <a:srgbClr val="000000"/>
                </a:solidFill>
                <a:latin typeface="Montserrat Semi" charset="0"/>
                <a:ea typeface="Montserrat Semi" charset="0"/>
                <a:cs typeface="Montserrat Semi" charset="0"/>
                <a:sym typeface="Bebas Neue" charset="0"/>
              </a:rPr>
              <a:t>Analysis</a:t>
            </a:r>
          </a:p>
        </p:txBody>
      </p:sp>
      <p:sp>
        <p:nvSpPr>
          <p:cNvPr id="45" name="Subtitle 2"/>
          <p:cNvSpPr txBox="1">
            <a:spLocks/>
          </p:cNvSpPr>
          <p:nvPr/>
        </p:nvSpPr>
        <p:spPr>
          <a:xfrm>
            <a:off x="6678930" y="3937108"/>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46" name="TextBox 45"/>
          <p:cNvSpPr txBox="1"/>
          <p:nvPr/>
        </p:nvSpPr>
        <p:spPr>
          <a:xfrm>
            <a:off x="6737716" y="3627158"/>
            <a:ext cx="2414635"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ALL ELEMENTS ARE VECTOR BASED</a:t>
            </a:r>
          </a:p>
        </p:txBody>
      </p:sp>
      <p:sp>
        <p:nvSpPr>
          <p:cNvPr id="47" name="Subtitle 2"/>
          <p:cNvSpPr txBox="1">
            <a:spLocks/>
          </p:cNvSpPr>
          <p:nvPr/>
        </p:nvSpPr>
        <p:spPr>
          <a:xfrm>
            <a:off x="6678930" y="5146435"/>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48" name="TextBox 47"/>
          <p:cNvSpPr txBox="1"/>
          <p:nvPr/>
        </p:nvSpPr>
        <p:spPr>
          <a:xfrm>
            <a:off x="6737716" y="4836485"/>
            <a:ext cx="2414635"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ALL ELEMENTS ARE VECTOR BASED</a:t>
            </a:r>
          </a:p>
        </p:txBody>
      </p:sp>
      <p:sp>
        <p:nvSpPr>
          <p:cNvPr id="49" name="Subtitle 2"/>
          <p:cNvSpPr txBox="1">
            <a:spLocks/>
          </p:cNvSpPr>
          <p:nvPr/>
        </p:nvSpPr>
        <p:spPr>
          <a:xfrm>
            <a:off x="6678930" y="2675257"/>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50" name="TextBox 49"/>
          <p:cNvSpPr txBox="1"/>
          <p:nvPr/>
        </p:nvSpPr>
        <p:spPr>
          <a:xfrm>
            <a:off x="6737716" y="2365307"/>
            <a:ext cx="2414635"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ALL ELEMENTS ARE VECTOR BASED</a:t>
            </a:r>
          </a:p>
        </p:txBody>
      </p:sp>
      <p:sp>
        <p:nvSpPr>
          <p:cNvPr id="58" name="Shape 2540"/>
          <p:cNvSpPr/>
          <p:nvPr/>
        </p:nvSpPr>
        <p:spPr>
          <a:xfrm>
            <a:off x="6329856" y="236157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59" name="Shape 2540"/>
          <p:cNvSpPr/>
          <p:nvPr/>
        </p:nvSpPr>
        <p:spPr>
          <a:xfrm>
            <a:off x="6329856" y="483531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60" name="Shape 2540"/>
          <p:cNvSpPr/>
          <p:nvPr/>
        </p:nvSpPr>
        <p:spPr>
          <a:xfrm>
            <a:off x="6329856" y="362599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pic>
        <p:nvPicPr>
          <p:cNvPr id="4" name="图片占位符 3">
            <a:extLst>
              <a:ext uri="{FF2B5EF4-FFF2-40B4-BE49-F238E27FC236}">
                <a16:creationId xmlns:a16="http://schemas.microsoft.com/office/drawing/2014/main" id="{40A4AF4E-D75B-40B2-9B7F-8551BE8144B7}"/>
              </a:ext>
            </a:extLst>
          </p:cNvPr>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l="24303" r="24303"/>
          <a:stretch>
            <a:fillRect/>
          </a:stretch>
        </p:blipFill>
        <p:spPr/>
      </p:pic>
    </p:spTree>
    <p:extLst>
      <p:ext uri="{BB962C8B-B14F-4D97-AF65-F5344CB8AC3E}">
        <p14:creationId xmlns:p14="http://schemas.microsoft.com/office/powerpoint/2010/main" val="1460082195"/>
      </p:ext>
    </p:extLst>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p:cNvSpPr>
            <a:spLocks/>
          </p:cNvSpPr>
          <p:nvPr/>
        </p:nvSpPr>
        <p:spPr bwMode="auto">
          <a:xfrm>
            <a:off x="6329857" y="877806"/>
            <a:ext cx="3324052" cy="10002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3850"/>
              </a:lnSpc>
            </a:pPr>
            <a:r>
              <a:rPr lang="en-US" sz="3300" b="1" spc="250" dirty="0">
                <a:solidFill>
                  <a:srgbClr val="000000"/>
                </a:solidFill>
                <a:latin typeface="Montserrat Semi" charset="0"/>
                <a:ea typeface="Montserrat Semi" charset="0"/>
                <a:cs typeface="Montserrat Semi" charset="0"/>
                <a:sym typeface="Bebas Neue" charset="0"/>
              </a:rPr>
              <a:t>Weaknesses List</a:t>
            </a:r>
          </a:p>
          <a:p>
            <a:pPr defTabSz="2286000">
              <a:lnSpc>
                <a:spcPts val="3850"/>
              </a:lnSpc>
            </a:pPr>
            <a:r>
              <a:rPr lang="en-US" sz="3300" b="1" spc="250" dirty="0">
                <a:solidFill>
                  <a:srgbClr val="000000"/>
                </a:solidFill>
                <a:latin typeface="Montserrat Semi" charset="0"/>
                <a:ea typeface="Montserrat Semi" charset="0"/>
                <a:cs typeface="Montserrat Semi" charset="0"/>
                <a:sym typeface="Bebas Neue" charset="0"/>
              </a:rPr>
              <a:t>Analysis</a:t>
            </a:r>
          </a:p>
        </p:txBody>
      </p:sp>
      <p:sp>
        <p:nvSpPr>
          <p:cNvPr id="45" name="Subtitle 2"/>
          <p:cNvSpPr txBox="1">
            <a:spLocks/>
          </p:cNvSpPr>
          <p:nvPr/>
        </p:nvSpPr>
        <p:spPr>
          <a:xfrm>
            <a:off x="6678930" y="3937108"/>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46" name="TextBox 45"/>
          <p:cNvSpPr txBox="1"/>
          <p:nvPr/>
        </p:nvSpPr>
        <p:spPr>
          <a:xfrm>
            <a:off x="6737716" y="3627158"/>
            <a:ext cx="2414635"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ALL ELEMENTS ARE VECTOR BASED</a:t>
            </a:r>
          </a:p>
        </p:txBody>
      </p:sp>
      <p:sp>
        <p:nvSpPr>
          <p:cNvPr id="47" name="Subtitle 2"/>
          <p:cNvSpPr txBox="1">
            <a:spLocks/>
          </p:cNvSpPr>
          <p:nvPr/>
        </p:nvSpPr>
        <p:spPr>
          <a:xfrm>
            <a:off x="6678930" y="5146435"/>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48" name="TextBox 47"/>
          <p:cNvSpPr txBox="1"/>
          <p:nvPr/>
        </p:nvSpPr>
        <p:spPr>
          <a:xfrm>
            <a:off x="6737716" y="4836485"/>
            <a:ext cx="2414635"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ALL ELEMENTS ARE VECTOR BASED</a:t>
            </a:r>
          </a:p>
        </p:txBody>
      </p:sp>
      <p:sp>
        <p:nvSpPr>
          <p:cNvPr id="49" name="Subtitle 2"/>
          <p:cNvSpPr txBox="1">
            <a:spLocks/>
          </p:cNvSpPr>
          <p:nvPr/>
        </p:nvSpPr>
        <p:spPr>
          <a:xfrm>
            <a:off x="6678930" y="2675257"/>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50" name="TextBox 49"/>
          <p:cNvSpPr txBox="1"/>
          <p:nvPr/>
        </p:nvSpPr>
        <p:spPr>
          <a:xfrm>
            <a:off x="6737716" y="2365307"/>
            <a:ext cx="2414635"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ALL ELEMENTS ARE VECTOR BASED</a:t>
            </a:r>
          </a:p>
        </p:txBody>
      </p:sp>
      <p:sp>
        <p:nvSpPr>
          <p:cNvPr id="58" name="Shape 2540"/>
          <p:cNvSpPr/>
          <p:nvPr/>
        </p:nvSpPr>
        <p:spPr>
          <a:xfrm>
            <a:off x="6329856" y="236157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59" name="Shape 2540"/>
          <p:cNvSpPr/>
          <p:nvPr/>
        </p:nvSpPr>
        <p:spPr>
          <a:xfrm>
            <a:off x="6329856" y="483531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60" name="Shape 2540"/>
          <p:cNvSpPr/>
          <p:nvPr/>
        </p:nvSpPr>
        <p:spPr>
          <a:xfrm>
            <a:off x="6329856" y="362599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8" name="Freeform 17"/>
          <p:cNvSpPr>
            <a:spLocks noChangeArrowheads="1"/>
          </p:cNvSpPr>
          <p:nvPr/>
        </p:nvSpPr>
        <p:spPr bwMode="auto">
          <a:xfrm>
            <a:off x="968048" y="1532907"/>
            <a:ext cx="4791372" cy="4186172"/>
          </a:xfrm>
          <a:custGeom>
            <a:avLst/>
            <a:gdLst>
              <a:gd name="T0" fmla="*/ 6977 w 9250"/>
              <a:gd name="T1" fmla="*/ 5083 h 8082"/>
              <a:gd name="T2" fmla="*/ 6688 w 9250"/>
              <a:gd name="T3" fmla="*/ 5763 h 8082"/>
              <a:gd name="T4" fmla="*/ 5353 w 9250"/>
              <a:gd name="T5" fmla="*/ 7631 h 8082"/>
              <a:gd name="T6" fmla="*/ 4820 w 9250"/>
              <a:gd name="T7" fmla="*/ 7997 h 8082"/>
              <a:gd name="T8" fmla="*/ 3761 w 9250"/>
              <a:gd name="T9" fmla="*/ 7605 h 8082"/>
              <a:gd name="T10" fmla="*/ 3601 w 9250"/>
              <a:gd name="T11" fmla="*/ 7002 h 8082"/>
              <a:gd name="T12" fmla="*/ 3383 w 9250"/>
              <a:gd name="T13" fmla="*/ 5487 h 8082"/>
              <a:gd name="T14" fmla="*/ 3319 w 9250"/>
              <a:gd name="T15" fmla="*/ 4967 h 8082"/>
              <a:gd name="T16" fmla="*/ 3261 w 9250"/>
              <a:gd name="T17" fmla="*/ 4191 h 8082"/>
              <a:gd name="T18" fmla="*/ 3088 w 9250"/>
              <a:gd name="T19" fmla="*/ 4634 h 8082"/>
              <a:gd name="T20" fmla="*/ 2837 w 9250"/>
              <a:gd name="T21" fmla="*/ 5263 h 8082"/>
              <a:gd name="T22" fmla="*/ 2625 w 9250"/>
              <a:gd name="T23" fmla="*/ 5738 h 8082"/>
              <a:gd name="T24" fmla="*/ 2439 w 9250"/>
              <a:gd name="T25" fmla="*/ 6213 h 8082"/>
              <a:gd name="T26" fmla="*/ 2150 w 9250"/>
              <a:gd name="T27" fmla="*/ 6739 h 8082"/>
              <a:gd name="T28" fmla="*/ 1573 w 9250"/>
              <a:gd name="T29" fmla="*/ 7849 h 8082"/>
              <a:gd name="T30" fmla="*/ 1284 w 9250"/>
              <a:gd name="T31" fmla="*/ 8042 h 8082"/>
              <a:gd name="T32" fmla="*/ 693 w 9250"/>
              <a:gd name="T33" fmla="*/ 7779 h 8082"/>
              <a:gd name="T34" fmla="*/ 199 w 9250"/>
              <a:gd name="T35" fmla="*/ 6463 h 8082"/>
              <a:gd name="T36" fmla="*/ 32 w 9250"/>
              <a:gd name="T37" fmla="*/ 5417 h 8082"/>
              <a:gd name="T38" fmla="*/ 64 w 9250"/>
              <a:gd name="T39" fmla="*/ 3061 h 8082"/>
              <a:gd name="T40" fmla="*/ 302 w 9250"/>
              <a:gd name="T41" fmla="*/ 1270 h 8082"/>
              <a:gd name="T42" fmla="*/ 770 w 9250"/>
              <a:gd name="T43" fmla="*/ 616 h 8082"/>
              <a:gd name="T44" fmla="*/ 1444 w 9250"/>
              <a:gd name="T45" fmla="*/ 699 h 8082"/>
              <a:gd name="T46" fmla="*/ 2048 w 9250"/>
              <a:gd name="T47" fmla="*/ 1412 h 8082"/>
              <a:gd name="T48" fmla="*/ 1797 w 9250"/>
              <a:gd name="T49" fmla="*/ 3113 h 8082"/>
              <a:gd name="T50" fmla="*/ 1630 w 9250"/>
              <a:gd name="T51" fmla="*/ 4101 h 8082"/>
              <a:gd name="T52" fmla="*/ 1521 w 9250"/>
              <a:gd name="T53" fmla="*/ 5012 h 8082"/>
              <a:gd name="T54" fmla="*/ 1585 w 9250"/>
              <a:gd name="T55" fmla="*/ 5584 h 8082"/>
              <a:gd name="T56" fmla="*/ 1643 w 9250"/>
              <a:gd name="T57" fmla="*/ 6219 h 8082"/>
              <a:gd name="T58" fmla="*/ 2478 w 9250"/>
              <a:gd name="T59" fmla="*/ 5160 h 8082"/>
              <a:gd name="T60" fmla="*/ 3274 w 9250"/>
              <a:gd name="T61" fmla="*/ 3414 h 8082"/>
              <a:gd name="T62" fmla="*/ 3434 w 9250"/>
              <a:gd name="T63" fmla="*/ 2208 h 8082"/>
              <a:gd name="T64" fmla="*/ 4018 w 9250"/>
              <a:gd name="T65" fmla="*/ 513 h 8082"/>
              <a:gd name="T66" fmla="*/ 5135 w 9250"/>
              <a:gd name="T67" fmla="*/ 494 h 8082"/>
              <a:gd name="T68" fmla="*/ 5411 w 9250"/>
              <a:gd name="T69" fmla="*/ 1899 h 8082"/>
              <a:gd name="T70" fmla="*/ 5199 w 9250"/>
              <a:gd name="T71" fmla="*/ 3093 h 8082"/>
              <a:gd name="T72" fmla="*/ 5077 w 9250"/>
              <a:gd name="T73" fmla="*/ 3337 h 8082"/>
              <a:gd name="T74" fmla="*/ 5020 w 9250"/>
              <a:gd name="T75" fmla="*/ 4005 h 8082"/>
              <a:gd name="T76" fmla="*/ 5032 w 9250"/>
              <a:gd name="T77" fmla="*/ 4846 h 8082"/>
              <a:gd name="T78" fmla="*/ 5045 w 9250"/>
              <a:gd name="T79" fmla="*/ 5513 h 8082"/>
              <a:gd name="T80" fmla="*/ 5020 w 9250"/>
              <a:gd name="T81" fmla="*/ 5879 h 8082"/>
              <a:gd name="T82" fmla="*/ 5052 w 9250"/>
              <a:gd name="T83" fmla="*/ 6482 h 8082"/>
              <a:gd name="T84" fmla="*/ 5148 w 9250"/>
              <a:gd name="T85" fmla="*/ 6668 h 8082"/>
              <a:gd name="T86" fmla="*/ 6996 w 9250"/>
              <a:gd name="T87" fmla="*/ 3735 h 8082"/>
              <a:gd name="T88" fmla="*/ 8139 w 9250"/>
              <a:gd name="T89" fmla="*/ 622 h 8082"/>
              <a:gd name="T90" fmla="*/ 8614 w 9250"/>
              <a:gd name="T91" fmla="*/ 64 h 8082"/>
              <a:gd name="T92" fmla="*/ 9198 w 9250"/>
              <a:gd name="T93" fmla="*/ 269 h 8082"/>
              <a:gd name="T94" fmla="*/ 8563 w 9250"/>
              <a:gd name="T95" fmla="*/ 1765 h 8082"/>
              <a:gd name="T96" fmla="*/ 8133 w 9250"/>
              <a:gd name="T97" fmla="*/ 2561 h 8082"/>
              <a:gd name="T98" fmla="*/ 7690 w 9250"/>
              <a:gd name="T99" fmla="*/ 3562 h 8082"/>
              <a:gd name="T100" fmla="*/ 7407 w 9250"/>
              <a:gd name="T101" fmla="*/ 4319 h 8082"/>
              <a:gd name="T102" fmla="*/ 1451 w 9250"/>
              <a:gd name="T103" fmla="*/ 5577 h 8082"/>
              <a:gd name="T104" fmla="*/ 1483 w 9250"/>
              <a:gd name="T105" fmla="*/ 6219 h 8082"/>
              <a:gd name="T106" fmla="*/ 1438 w 9250"/>
              <a:gd name="T107" fmla="*/ 6296 h 8082"/>
              <a:gd name="T108" fmla="*/ 1560 w 9250"/>
              <a:gd name="T109" fmla="*/ 6739 h 8082"/>
              <a:gd name="T110" fmla="*/ 5000 w 9250"/>
              <a:gd name="T111" fmla="*/ 5860 h 8082"/>
              <a:gd name="T112" fmla="*/ 4962 w 9250"/>
              <a:gd name="T113" fmla="*/ 5642 h 8082"/>
              <a:gd name="T114" fmla="*/ 4981 w 9250"/>
              <a:gd name="T115" fmla="*/ 5353 h 8082"/>
              <a:gd name="T116" fmla="*/ 3800 w 9250"/>
              <a:gd name="T117" fmla="*/ 7496 h 8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250" h="8082">
                <a:moveTo>
                  <a:pt x="7375" y="4403"/>
                </a:moveTo>
                <a:lnTo>
                  <a:pt x="7375" y="4403"/>
                </a:lnTo>
                <a:cubicBezTo>
                  <a:pt x="7343" y="4435"/>
                  <a:pt x="7324" y="4480"/>
                  <a:pt x="7305" y="4518"/>
                </a:cubicBezTo>
                <a:cubicBezTo>
                  <a:pt x="7292" y="4538"/>
                  <a:pt x="7273" y="4538"/>
                  <a:pt x="7266" y="4557"/>
                </a:cubicBezTo>
                <a:cubicBezTo>
                  <a:pt x="7260" y="4576"/>
                  <a:pt x="7247" y="4595"/>
                  <a:pt x="7240" y="4608"/>
                </a:cubicBezTo>
                <a:cubicBezTo>
                  <a:pt x="7221" y="4634"/>
                  <a:pt x="7221" y="4653"/>
                  <a:pt x="7208" y="4679"/>
                </a:cubicBezTo>
                <a:cubicBezTo>
                  <a:pt x="7176" y="4730"/>
                  <a:pt x="7151" y="4788"/>
                  <a:pt x="7118" y="4839"/>
                </a:cubicBezTo>
                <a:cubicBezTo>
                  <a:pt x="7093" y="4890"/>
                  <a:pt x="7061" y="4948"/>
                  <a:pt x="7028" y="5000"/>
                </a:cubicBezTo>
                <a:cubicBezTo>
                  <a:pt x="7009" y="5025"/>
                  <a:pt x="6990" y="5051"/>
                  <a:pt x="6977" y="5083"/>
                </a:cubicBezTo>
                <a:cubicBezTo>
                  <a:pt x="6964" y="5121"/>
                  <a:pt x="6932" y="5147"/>
                  <a:pt x="6913" y="5186"/>
                </a:cubicBezTo>
                <a:cubicBezTo>
                  <a:pt x="6900" y="5211"/>
                  <a:pt x="6894" y="5237"/>
                  <a:pt x="6874" y="5263"/>
                </a:cubicBezTo>
                <a:cubicBezTo>
                  <a:pt x="6862" y="5269"/>
                  <a:pt x="6862" y="5288"/>
                  <a:pt x="6862" y="5308"/>
                </a:cubicBezTo>
                <a:cubicBezTo>
                  <a:pt x="6874" y="5333"/>
                  <a:pt x="6862" y="5359"/>
                  <a:pt x="6855" y="5385"/>
                </a:cubicBezTo>
                <a:cubicBezTo>
                  <a:pt x="6855" y="5398"/>
                  <a:pt x="6842" y="5410"/>
                  <a:pt x="6829" y="5417"/>
                </a:cubicBezTo>
                <a:cubicBezTo>
                  <a:pt x="6810" y="5385"/>
                  <a:pt x="6849" y="5372"/>
                  <a:pt x="6842" y="5340"/>
                </a:cubicBezTo>
                <a:cubicBezTo>
                  <a:pt x="6817" y="5353"/>
                  <a:pt x="6810" y="5378"/>
                  <a:pt x="6797" y="5398"/>
                </a:cubicBezTo>
                <a:cubicBezTo>
                  <a:pt x="6759" y="5455"/>
                  <a:pt x="6727" y="5513"/>
                  <a:pt x="6708" y="5584"/>
                </a:cubicBezTo>
                <a:cubicBezTo>
                  <a:pt x="6695" y="5642"/>
                  <a:pt x="6688" y="5699"/>
                  <a:pt x="6688" y="5763"/>
                </a:cubicBezTo>
                <a:cubicBezTo>
                  <a:pt x="6695" y="5770"/>
                  <a:pt x="6688" y="5783"/>
                  <a:pt x="6682" y="5789"/>
                </a:cubicBezTo>
                <a:cubicBezTo>
                  <a:pt x="6618" y="5892"/>
                  <a:pt x="6560" y="6001"/>
                  <a:pt x="6502" y="6104"/>
                </a:cubicBezTo>
                <a:cubicBezTo>
                  <a:pt x="6419" y="6264"/>
                  <a:pt x="6303" y="6412"/>
                  <a:pt x="6207" y="6566"/>
                </a:cubicBezTo>
                <a:cubicBezTo>
                  <a:pt x="6156" y="6643"/>
                  <a:pt x="6111" y="6720"/>
                  <a:pt x="6066" y="6797"/>
                </a:cubicBezTo>
                <a:cubicBezTo>
                  <a:pt x="6040" y="6835"/>
                  <a:pt x="6014" y="6874"/>
                  <a:pt x="5989" y="6912"/>
                </a:cubicBezTo>
                <a:cubicBezTo>
                  <a:pt x="5963" y="6944"/>
                  <a:pt x="5937" y="6977"/>
                  <a:pt x="5924" y="7015"/>
                </a:cubicBezTo>
                <a:cubicBezTo>
                  <a:pt x="5905" y="7092"/>
                  <a:pt x="5847" y="7143"/>
                  <a:pt x="5802" y="7201"/>
                </a:cubicBezTo>
                <a:cubicBezTo>
                  <a:pt x="5732" y="7297"/>
                  <a:pt x="5655" y="7381"/>
                  <a:pt x="5571" y="7464"/>
                </a:cubicBezTo>
                <a:cubicBezTo>
                  <a:pt x="5507" y="7528"/>
                  <a:pt x="5430" y="7580"/>
                  <a:pt x="5353" y="7631"/>
                </a:cubicBezTo>
                <a:cubicBezTo>
                  <a:pt x="5302" y="7663"/>
                  <a:pt x="5251" y="7689"/>
                  <a:pt x="5206" y="7734"/>
                </a:cubicBezTo>
                <a:cubicBezTo>
                  <a:pt x="5206" y="7740"/>
                  <a:pt x="5199" y="7747"/>
                  <a:pt x="5193" y="7760"/>
                </a:cubicBezTo>
                <a:cubicBezTo>
                  <a:pt x="5186" y="7772"/>
                  <a:pt x="5180" y="7785"/>
                  <a:pt x="5161" y="7785"/>
                </a:cubicBezTo>
                <a:cubicBezTo>
                  <a:pt x="5154" y="7785"/>
                  <a:pt x="5154" y="7792"/>
                  <a:pt x="5148" y="7792"/>
                </a:cubicBezTo>
                <a:cubicBezTo>
                  <a:pt x="5122" y="7817"/>
                  <a:pt x="5084" y="7830"/>
                  <a:pt x="5052" y="7843"/>
                </a:cubicBezTo>
                <a:cubicBezTo>
                  <a:pt x="5013" y="7862"/>
                  <a:pt x="5000" y="7894"/>
                  <a:pt x="5007" y="7933"/>
                </a:cubicBezTo>
                <a:cubicBezTo>
                  <a:pt x="5007" y="7959"/>
                  <a:pt x="4975" y="7991"/>
                  <a:pt x="4955" y="7991"/>
                </a:cubicBezTo>
                <a:cubicBezTo>
                  <a:pt x="4917" y="7984"/>
                  <a:pt x="4885" y="7984"/>
                  <a:pt x="4846" y="7997"/>
                </a:cubicBezTo>
                <a:cubicBezTo>
                  <a:pt x="4840" y="8004"/>
                  <a:pt x="4827" y="8004"/>
                  <a:pt x="4820" y="7997"/>
                </a:cubicBezTo>
                <a:cubicBezTo>
                  <a:pt x="4801" y="7991"/>
                  <a:pt x="4788" y="7997"/>
                  <a:pt x="4775" y="8016"/>
                </a:cubicBezTo>
                <a:cubicBezTo>
                  <a:pt x="4769" y="8036"/>
                  <a:pt x="4750" y="8036"/>
                  <a:pt x="4731" y="8036"/>
                </a:cubicBezTo>
                <a:cubicBezTo>
                  <a:pt x="4686" y="8029"/>
                  <a:pt x="4641" y="8023"/>
                  <a:pt x="4602" y="8004"/>
                </a:cubicBezTo>
                <a:cubicBezTo>
                  <a:pt x="4564" y="7991"/>
                  <a:pt x="4525" y="7971"/>
                  <a:pt x="4493" y="7971"/>
                </a:cubicBezTo>
                <a:cubicBezTo>
                  <a:pt x="4410" y="7965"/>
                  <a:pt x="4346" y="7933"/>
                  <a:pt x="4269" y="7920"/>
                </a:cubicBezTo>
                <a:cubicBezTo>
                  <a:pt x="4198" y="7907"/>
                  <a:pt x="4134" y="7888"/>
                  <a:pt x="4070" y="7862"/>
                </a:cubicBezTo>
                <a:cubicBezTo>
                  <a:pt x="3980" y="7824"/>
                  <a:pt x="3903" y="7772"/>
                  <a:pt x="3832" y="7715"/>
                </a:cubicBezTo>
                <a:cubicBezTo>
                  <a:pt x="3826" y="7708"/>
                  <a:pt x="3819" y="7702"/>
                  <a:pt x="3819" y="7695"/>
                </a:cubicBezTo>
                <a:cubicBezTo>
                  <a:pt x="3800" y="7663"/>
                  <a:pt x="3781" y="7638"/>
                  <a:pt x="3761" y="7605"/>
                </a:cubicBezTo>
                <a:cubicBezTo>
                  <a:pt x="3742" y="7580"/>
                  <a:pt x="3723" y="7560"/>
                  <a:pt x="3723" y="7528"/>
                </a:cubicBezTo>
                <a:cubicBezTo>
                  <a:pt x="3723" y="7522"/>
                  <a:pt x="3723" y="7516"/>
                  <a:pt x="3723" y="7516"/>
                </a:cubicBezTo>
                <a:cubicBezTo>
                  <a:pt x="3691" y="7471"/>
                  <a:pt x="3684" y="7413"/>
                  <a:pt x="3665" y="7368"/>
                </a:cubicBezTo>
                <a:cubicBezTo>
                  <a:pt x="3646" y="7336"/>
                  <a:pt x="3646" y="7297"/>
                  <a:pt x="3633" y="7259"/>
                </a:cubicBezTo>
                <a:cubicBezTo>
                  <a:pt x="3652" y="7285"/>
                  <a:pt x="3665" y="7310"/>
                  <a:pt x="3678" y="7336"/>
                </a:cubicBezTo>
                <a:cubicBezTo>
                  <a:pt x="3678" y="7317"/>
                  <a:pt x="3678" y="7304"/>
                  <a:pt x="3671" y="7291"/>
                </a:cubicBezTo>
                <a:cubicBezTo>
                  <a:pt x="3652" y="7240"/>
                  <a:pt x="3639" y="7188"/>
                  <a:pt x="3626" y="7137"/>
                </a:cubicBezTo>
                <a:cubicBezTo>
                  <a:pt x="3620" y="7105"/>
                  <a:pt x="3614" y="7073"/>
                  <a:pt x="3614" y="7041"/>
                </a:cubicBezTo>
                <a:cubicBezTo>
                  <a:pt x="3607" y="7028"/>
                  <a:pt x="3607" y="7015"/>
                  <a:pt x="3601" y="7002"/>
                </a:cubicBezTo>
                <a:cubicBezTo>
                  <a:pt x="3594" y="6996"/>
                  <a:pt x="3594" y="6989"/>
                  <a:pt x="3594" y="6983"/>
                </a:cubicBezTo>
                <a:cubicBezTo>
                  <a:pt x="3575" y="6900"/>
                  <a:pt x="3556" y="6816"/>
                  <a:pt x="3543" y="6733"/>
                </a:cubicBezTo>
                <a:cubicBezTo>
                  <a:pt x="3530" y="6630"/>
                  <a:pt x="3511" y="6527"/>
                  <a:pt x="3492" y="6424"/>
                </a:cubicBezTo>
                <a:cubicBezTo>
                  <a:pt x="3479" y="6341"/>
                  <a:pt x="3460" y="6264"/>
                  <a:pt x="3460" y="6174"/>
                </a:cubicBezTo>
                <a:cubicBezTo>
                  <a:pt x="3460" y="6148"/>
                  <a:pt x="3447" y="6123"/>
                  <a:pt x="3447" y="6097"/>
                </a:cubicBezTo>
                <a:cubicBezTo>
                  <a:pt x="3434" y="6014"/>
                  <a:pt x="3428" y="5924"/>
                  <a:pt x="3421" y="5840"/>
                </a:cubicBezTo>
                <a:cubicBezTo>
                  <a:pt x="3415" y="5796"/>
                  <a:pt x="3408" y="5751"/>
                  <a:pt x="3402" y="5706"/>
                </a:cubicBezTo>
                <a:cubicBezTo>
                  <a:pt x="3395" y="5693"/>
                  <a:pt x="3395" y="5680"/>
                  <a:pt x="3395" y="5661"/>
                </a:cubicBezTo>
                <a:cubicBezTo>
                  <a:pt x="3402" y="5603"/>
                  <a:pt x="3402" y="5545"/>
                  <a:pt x="3383" y="5487"/>
                </a:cubicBezTo>
                <a:cubicBezTo>
                  <a:pt x="3370" y="5430"/>
                  <a:pt x="3370" y="5372"/>
                  <a:pt x="3363" y="5314"/>
                </a:cubicBezTo>
                <a:cubicBezTo>
                  <a:pt x="3357" y="5295"/>
                  <a:pt x="3357" y="5275"/>
                  <a:pt x="3344" y="5263"/>
                </a:cubicBezTo>
                <a:cubicBezTo>
                  <a:pt x="3338" y="5250"/>
                  <a:pt x="3338" y="5237"/>
                  <a:pt x="3338" y="5231"/>
                </a:cubicBezTo>
                <a:cubicBezTo>
                  <a:pt x="3338" y="5186"/>
                  <a:pt x="3331" y="5141"/>
                  <a:pt x="3331" y="5096"/>
                </a:cubicBezTo>
                <a:cubicBezTo>
                  <a:pt x="3319" y="5115"/>
                  <a:pt x="3319" y="5121"/>
                  <a:pt x="3319" y="5141"/>
                </a:cubicBezTo>
                <a:cubicBezTo>
                  <a:pt x="3325" y="5173"/>
                  <a:pt x="3325" y="5211"/>
                  <a:pt x="3325" y="5243"/>
                </a:cubicBezTo>
                <a:cubicBezTo>
                  <a:pt x="3306" y="5198"/>
                  <a:pt x="3306" y="5102"/>
                  <a:pt x="3312" y="5044"/>
                </a:cubicBezTo>
                <a:cubicBezTo>
                  <a:pt x="3325" y="5044"/>
                  <a:pt x="3319" y="5051"/>
                  <a:pt x="3325" y="5057"/>
                </a:cubicBezTo>
                <a:cubicBezTo>
                  <a:pt x="3325" y="5025"/>
                  <a:pt x="3319" y="4993"/>
                  <a:pt x="3319" y="4967"/>
                </a:cubicBezTo>
                <a:cubicBezTo>
                  <a:pt x="3306" y="4890"/>
                  <a:pt x="3306" y="4820"/>
                  <a:pt x="3299" y="4749"/>
                </a:cubicBezTo>
                <a:cubicBezTo>
                  <a:pt x="3299" y="4717"/>
                  <a:pt x="3293" y="4692"/>
                  <a:pt x="3293" y="4666"/>
                </a:cubicBezTo>
                <a:cubicBezTo>
                  <a:pt x="3286" y="4576"/>
                  <a:pt x="3286" y="4486"/>
                  <a:pt x="3286" y="4396"/>
                </a:cubicBezTo>
                <a:cubicBezTo>
                  <a:pt x="3286" y="4371"/>
                  <a:pt x="3274" y="4345"/>
                  <a:pt x="3280" y="4319"/>
                </a:cubicBezTo>
                <a:cubicBezTo>
                  <a:pt x="3267" y="4319"/>
                  <a:pt x="3274" y="4332"/>
                  <a:pt x="3267" y="4338"/>
                </a:cubicBezTo>
                <a:cubicBezTo>
                  <a:pt x="3261" y="4338"/>
                  <a:pt x="3261" y="4332"/>
                  <a:pt x="3261" y="4326"/>
                </a:cubicBezTo>
                <a:cubicBezTo>
                  <a:pt x="3254" y="4306"/>
                  <a:pt x="3267" y="4281"/>
                  <a:pt x="3242" y="4261"/>
                </a:cubicBezTo>
                <a:cubicBezTo>
                  <a:pt x="3242" y="4255"/>
                  <a:pt x="3248" y="4249"/>
                  <a:pt x="3248" y="4249"/>
                </a:cubicBezTo>
                <a:cubicBezTo>
                  <a:pt x="3274" y="4236"/>
                  <a:pt x="3261" y="4210"/>
                  <a:pt x="3261" y="4191"/>
                </a:cubicBezTo>
                <a:cubicBezTo>
                  <a:pt x="3242" y="4229"/>
                  <a:pt x="3209" y="4268"/>
                  <a:pt x="3216" y="4326"/>
                </a:cubicBezTo>
                <a:cubicBezTo>
                  <a:pt x="3222" y="4345"/>
                  <a:pt x="3216" y="4364"/>
                  <a:pt x="3190" y="4364"/>
                </a:cubicBezTo>
                <a:cubicBezTo>
                  <a:pt x="3184" y="4364"/>
                  <a:pt x="3177" y="4371"/>
                  <a:pt x="3177" y="4377"/>
                </a:cubicBezTo>
                <a:cubicBezTo>
                  <a:pt x="3171" y="4409"/>
                  <a:pt x="3152" y="4435"/>
                  <a:pt x="3139" y="4461"/>
                </a:cubicBezTo>
                <a:cubicBezTo>
                  <a:pt x="3139" y="4473"/>
                  <a:pt x="3132" y="4486"/>
                  <a:pt x="3139" y="4499"/>
                </a:cubicBezTo>
                <a:cubicBezTo>
                  <a:pt x="3145" y="4518"/>
                  <a:pt x="3139" y="4544"/>
                  <a:pt x="3139" y="4570"/>
                </a:cubicBezTo>
                <a:cubicBezTo>
                  <a:pt x="3120" y="4563"/>
                  <a:pt x="3132" y="4544"/>
                  <a:pt x="3113" y="4538"/>
                </a:cubicBezTo>
                <a:cubicBezTo>
                  <a:pt x="3100" y="4557"/>
                  <a:pt x="3100" y="4576"/>
                  <a:pt x="3081" y="4595"/>
                </a:cubicBezTo>
                <a:cubicBezTo>
                  <a:pt x="3075" y="4602"/>
                  <a:pt x="3081" y="4621"/>
                  <a:pt x="3088" y="4634"/>
                </a:cubicBezTo>
                <a:cubicBezTo>
                  <a:pt x="3094" y="4666"/>
                  <a:pt x="3094" y="4698"/>
                  <a:pt x="3068" y="4730"/>
                </a:cubicBezTo>
                <a:cubicBezTo>
                  <a:pt x="3055" y="4756"/>
                  <a:pt x="3055" y="4781"/>
                  <a:pt x="3049" y="4807"/>
                </a:cubicBezTo>
                <a:cubicBezTo>
                  <a:pt x="3043" y="4826"/>
                  <a:pt x="3043" y="4852"/>
                  <a:pt x="3011" y="4858"/>
                </a:cubicBezTo>
                <a:cubicBezTo>
                  <a:pt x="3004" y="4858"/>
                  <a:pt x="3011" y="4878"/>
                  <a:pt x="3004" y="4884"/>
                </a:cubicBezTo>
                <a:cubicBezTo>
                  <a:pt x="2991" y="4923"/>
                  <a:pt x="2972" y="4955"/>
                  <a:pt x="2966" y="5000"/>
                </a:cubicBezTo>
                <a:cubicBezTo>
                  <a:pt x="2966" y="5006"/>
                  <a:pt x="2959" y="5012"/>
                  <a:pt x="2959" y="5019"/>
                </a:cubicBezTo>
                <a:cubicBezTo>
                  <a:pt x="2927" y="5051"/>
                  <a:pt x="2921" y="5089"/>
                  <a:pt x="2908" y="5128"/>
                </a:cubicBezTo>
                <a:cubicBezTo>
                  <a:pt x="2901" y="5141"/>
                  <a:pt x="2895" y="5154"/>
                  <a:pt x="2889" y="5160"/>
                </a:cubicBezTo>
                <a:cubicBezTo>
                  <a:pt x="2856" y="5192"/>
                  <a:pt x="2850" y="5231"/>
                  <a:pt x="2837" y="5263"/>
                </a:cubicBezTo>
                <a:cubicBezTo>
                  <a:pt x="2818" y="5314"/>
                  <a:pt x="2792" y="5365"/>
                  <a:pt x="2773" y="5417"/>
                </a:cubicBezTo>
                <a:cubicBezTo>
                  <a:pt x="2767" y="5430"/>
                  <a:pt x="2760" y="5442"/>
                  <a:pt x="2760" y="5455"/>
                </a:cubicBezTo>
                <a:cubicBezTo>
                  <a:pt x="2760" y="5462"/>
                  <a:pt x="2760" y="5468"/>
                  <a:pt x="2760" y="5475"/>
                </a:cubicBezTo>
                <a:cubicBezTo>
                  <a:pt x="2734" y="5487"/>
                  <a:pt x="2741" y="5513"/>
                  <a:pt x="2734" y="5532"/>
                </a:cubicBezTo>
                <a:cubicBezTo>
                  <a:pt x="2728" y="5545"/>
                  <a:pt x="2728" y="5558"/>
                  <a:pt x="2709" y="5545"/>
                </a:cubicBezTo>
                <a:cubicBezTo>
                  <a:pt x="2709" y="5545"/>
                  <a:pt x="2702" y="5552"/>
                  <a:pt x="2702" y="5558"/>
                </a:cubicBezTo>
                <a:cubicBezTo>
                  <a:pt x="2702" y="5577"/>
                  <a:pt x="2702" y="5597"/>
                  <a:pt x="2683" y="5609"/>
                </a:cubicBezTo>
                <a:cubicBezTo>
                  <a:pt x="2683" y="5648"/>
                  <a:pt x="2638" y="5674"/>
                  <a:pt x="2638" y="5719"/>
                </a:cubicBezTo>
                <a:cubicBezTo>
                  <a:pt x="2638" y="5725"/>
                  <a:pt x="2638" y="5738"/>
                  <a:pt x="2625" y="5738"/>
                </a:cubicBezTo>
                <a:cubicBezTo>
                  <a:pt x="2612" y="5738"/>
                  <a:pt x="2612" y="5751"/>
                  <a:pt x="2619" y="5763"/>
                </a:cubicBezTo>
                <a:cubicBezTo>
                  <a:pt x="2625" y="5789"/>
                  <a:pt x="2619" y="5808"/>
                  <a:pt x="2593" y="5828"/>
                </a:cubicBezTo>
                <a:cubicBezTo>
                  <a:pt x="2574" y="5834"/>
                  <a:pt x="2580" y="5847"/>
                  <a:pt x="2574" y="5860"/>
                </a:cubicBezTo>
                <a:cubicBezTo>
                  <a:pt x="2555" y="5885"/>
                  <a:pt x="2542" y="5911"/>
                  <a:pt x="2542" y="5943"/>
                </a:cubicBezTo>
                <a:cubicBezTo>
                  <a:pt x="2535" y="5962"/>
                  <a:pt x="2535" y="5975"/>
                  <a:pt x="2516" y="5975"/>
                </a:cubicBezTo>
                <a:cubicBezTo>
                  <a:pt x="2503" y="5982"/>
                  <a:pt x="2490" y="5994"/>
                  <a:pt x="2490" y="6007"/>
                </a:cubicBezTo>
                <a:cubicBezTo>
                  <a:pt x="2484" y="6039"/>
                  <a:pt x="2465" y="6078"/>
                  <a:pt x="2458" y="6110"/>
                </a:cubicBezTo>
                <a:cubicBezTo>
                  <a:pt x="2452" y="6136"/>
                  <a:pt x="2446" y="6161"/>
                  <a:pt x="2446" y="6187"/>
                </a:cubicBezTo>
                <a:cubicBezTo>
                  <a:pt x="2452" y="6193"/>
                  <a:pt x="2446" y="6206"/>
                  <a:pt x="2439" y="6213"/>
                </a:cubicBezTo>
                <a:cubicBezTo>
                  <a:pt x="2426" y="6206"/>
                  <a:pt x="2439" y="6193"/>
                  <a:pt x="2433" y="6187"/>
                </a:cubicBezTo>
                <a:cubicBezTo>
                  <a:pt x="2420" y="6193"/>
                  <a:pt x="2420" y="6206"/>
                  <a:pt x="2413" y="6219"/>
                </a:cubicBezTo>
                <a:cubicBezTo>
                  <a:pt x="2407" y="6270"/>
                  <a:pt x="2401" y="6315"/>
                  <a:pt x="2375" y="6367"/>
                </a:cubicBezTo>
                <a:cubicBezTo>
                  <a:pt x="2349" y="6405"/>
                  <a:pt x="2330" y="6450"/>
                  <a:pt x="2298" y="6489"/>
                </a:cubicBezTo>
                <a:cubicBezTo>
                  <a:pt x="2292" y="6495"/>
                  <a:pt x="2292" y="6508"/>
                  <a:pt x="2285" y="6514"/>
                </a:cubicBezTo>
                <a:cubicBezTo>
                  <a:pt x="2272" y="6546"/>
                  <a:pt x="2266" y="6572"/>
                  <a:pt x="2240" y="6591"/>
                </a:cubicBezTo>
                <a:lnTo>
                  <a:pt x="2234" y="6598"/>
                </a:lnTo>
                <a:cubicBezTo>
                  <a:pt x="2234" y="6643"/>
                  <a:pt x="2202" y="6675"/>
                  <a:pt x="2182" y="6707"/>
                </a:cubicBezTo>
                <a:cubicBezTo>
                  <a:pt x="2176" y="6726"/>
                  <a:pt x="2163" y="6733"/>
                  <a:pt x="2150" y="6739"/>
                </a:cubicBezTo>
                <a:cubicBezTo>
                  <a:pt x="2131" y="6745"/>
                  <a:pt x="2125" y="6765"/>
                  <a:pt x="2131" y="6778"/>
                </a:cubicBezTo>
                <a:cubicBezTo>
                  <a:pt x="2144" y="6797"/>
                  <a:pt x="2138" y="6810"/>
                  <a:pt x="2131" y="6822"/>
                </a:cubicBezTo>
                <a:cubicBezTo>
                  <a:pt x="2080" y="6912"/>
                  <a:pt x="2035" y="7002"/>
                  <a:pt x="1990" y="7092"/>
                </a:cubicBezTo>
                <a:cubicBezTo>
                  <a:pt x="1964" y="7143"/>
                  <a:pt x="1939" y="7201"/>
                  <a:pt x="1913" y="7252"/>
                </a:cubicBezTo>
                <a:cubicBezTo>
                  <a:pt x="1907" y="7272"/>
                  <a:pt x="1894" y="7291"/>
                  <a:pt x="1887" y="7310"/>
                </a:cubicBezTo>
                <a:cubicBezTo>
                  <a:pt x="1862" y="7368"/>
                  <a:pt x="1842" y="7426"/>
                  <a:pt x="1817" y="7483"/>
                </a:cubicBezTo>
                <a:cubicBezTo>
                  <a:pt x="1778" y="7573"/>
                  <a:pt x="1746" y="7670"/>
                  <a:pt x="1669" y="7734"/>
                </a:cubicBezTo>
                <a:cubicBezTo>
                  <a:pt x="1669" y="7766"/>
                  <a:pt x="1624" y="7779"/>
                  <a:pt x="1630" y="7817"/>
                </a:cubicBezTo>
                <a:cubicBezTo>
                  <a:pt x="1637" y="7837"/>
                  <a:pt x="1592" y="7862"/>
                  <a:pt x="1573" y="7849"/>
                </a:cubicBezTo>
                <a:cubicBezTo>
                  <a:pt x="1547" y="7830"/>
                  <a:pt x="1521" y="7837"/>
                  <a:pt x="1496" y="7843"/>
                </a:cubicBezTo>
                <a:cubicBezTo>
                  <a:pt x="1489" y="7862"/>
                  <a:pt x="1508" y="7862"/>
                  <a:pt x="1515" y="7875"/>
                </a:cubicBezTo>
                <a:cubicBezTo>
                  <a:pt x="1489" y="7894"/>
                  <a:pt x="1483" y="7933"/>
                  <a:pt x="1463" y="7959"/>
                </a:cubicBezTo>
                <a:cubicBezTo>
                  <a:pt x="1457" y="7965"/>
                  <a:pt x="1463" y="7971"/>
                  <a:pt x="1463" y="7978"/>
                </a:cubicBezTo>
                <a:cubicBezTo>
                  <a:pt x="1476" y="8010"/>
                  <a:pt x="1463" y="8023"/>
                  <a:pt x="1438" y="8036"/>
                </a:cubicBezTo>
                <a:cubicBezTo>
                  <a:pt x="1419" y="8042"/>
                  <a:pt x="1406" y="8036"/>
                  <a:pt x="1386" y="8029"/>
                </a:cubicBezTo>
                <a:cubicBezTo>
                  <a:pt x="1367" y="8023"/>
                  <a:pt x="1342" y="8016"/>
                  <a:pt x="1322" y="8010"/>
                </a:cubicBezTo>
                <a:cubicBezTo>
                  <a:pt x="1309" y="8010"/>
                  <a:pt x="1297" y="8004"/>
                  <a:pt x="1297" y="8029"/>
                </a:cubicBezTo>
                <a:cubicBezTo>
                  <a:pt x="1303" y="8036"/>
                  <a:pt x="1290" y="8042"/>
                  <a:pt x="1284" y="8042"/>
                </a:cubicBezTo>
                <a:cubicBezTo>
                  <a:pt x="1265" y="8048"/>
                  <a:pt x="1239" y="8048"/>
                  <a:pt x="1220" y="8061"/>
                </a:cubicBezTo>
                <a:cubicBezTo>
                  <a:pt x="1213" y="8068"/>
                  <a:pt x="1200" y="8061"/>
                  <a:pt x="1194" y="8061"/>
                </a:cubicBezTo>
                <a:cubicBezTo>
                  <a:pt x="1175" y="8055"/>
                  <a:pt x="1149" y="8055"/>
                  <a:pt x="1130" y="8068"/>
                </a:cubicBezTo>
                <a:cubicBezTo>
                  <a:pt x="1117" y="8081"/>
                  <a:pt x="1104" y="8081"/>
                  <a:pt x="1085" y="8074"/>
                </a:cubicBezTo>
                <a:cubicBezTo>
                  <a:pt x="1046" y="8061"/>
                  <a:pt x="1021" y="8036"/>
                  <a:pt x="989" y="8010"/>
                </a:cubicBezTo>
                <a:cubicBezTo>
                  <a:pt x="937" y="7984"/>
                  <a:pt x="892" y="7952"/>
                  <a:pt x="841" y="7914"/>
                </a:cubicBezTo>
                <a:cubicBezTo>
                  <a:pt x="815" y="7894"/>
                  <a:pt x="783" y="7888"/>
                  <a:pt x="758" y="7869"/>
                </a:cubicBezTo>
                <a:cubicBezTo>
                  <a:pt x="732" y="7856"/>
                  <a:pt x="700" y="7837"/>
                  <a:pt x="700" y="7798"/>
                </a:cubicBezTo>
                <a:cubicBezTo>
                  <a:pt x="700" y="7792"/>
                  <a:pt x="700" y="7785"/>
                  <a:pt x="693" y="7779"/>
                </a:cubicBezTo>
                <a:cubicBezTo>
                  <a:pt x="655" y="7740"/>
                  <a:pt x="629" y="7695"/>
                  <a:pt x="591" y="7650"/>
                </a:cubicBezTo>
                <a:cubicBezTo>
                  <a:pt x="507" y="7567"/>
                  <a:pt x="443" y="7471"/>
                  <a:pt x="379" y="7368"/>
                </a:cubicBezTo>
                <a:cubicBezTo>
                  <a:pt x="372" y="7349"/>
                  <a:pt x="359" y="7336"/>
                  <a:pt x="353" y="7317"/>
                </a:cubicBezTo>
                <a:cubicBezTo>
                  <a:pt x="315" y="7246"/>
                  <a:pt x="321" y="7278"/>
                  <a:pt x="327" y="7175"/>
                </a:cubicBezTo>
                <a:cubicBezTo>
                  <a:pt x="353" y="7233"/>
                  <a:pt x="366" y="7291"/>
                  <a:pt x="404" y="7342"/>
                </a:cubicBezTo>
                <a:cubicBezTo>
                  <a:pt x="411" y="7329"/>
                  <a:pt x="417" y="7317"/>
                  <a:pt x="411" y="7297"/>
                </a:cubicBezTo>
                <a:cubicBezTo>
                  <a:pt x="404" y="7285"/>
                  <a:pt x="398" y="7272"/>
                  <a:pt x="398" y="7265"/>
                </a:cubicBezTo>
                <a:cubicBezTo>
                  <a:pt x="340" y="7137"/>
                  <a:pt x="315" y="7009"/>
                  <a:pt x="282" y="6880"/>
                </a:cubicBezTo>
                <a:cubicBezTo>
                  <a:pt x="250" y="6739"/>
                  <a:pt x="231" y="6598"/>
                  <a:pt x="199" y="6463"/>
                </a:cubicBezTo>
                <a:cubicBezTo>
                  <a:pt x="173" y="6347"/>
                  <a:pt x="154" y="6232"/>
                  <a:pt x="135" y="6123"/>
                </a:cubicBezTo>
                <a:cubicBezTo>
                  <a:pt x="122" y="6039"/>
                  <a:pt x="109" y="5962"/>
                  <a:pt x="103" y="5879"/>
                </a:cubicBezTo>
                <a:cubicBezTo>
                  <a:pt x="90" y="5789"/>
                  <a:pt x="77" y="5706"/>
                  <a:pt x="64" y="5622"/>
                </a:cubicBezTo>
                <a:cubicBezTo>
                  <a:pt x="64" y="5590"/>
                  <a:pt x="64" y="5564"/>
                  <a:pt x="64" y="5539"/>
                </a:cubicBezTo>
                <a:cubicBezTo>
                  <a:pt x="64" y="5494"/>
                  <a:pt x="51" y="5449"/>
                  <a:pt x="51" y="5404"/>
                </a:cubicBezTo>
                <a:cubicBezTo>
                  <a:pt x="51" y="5327"/>
                  <a:pt x="32" y="5250"/>
                  <a:pt x="32" y="5173"/>
                </a:cubicBezTo>
                <a:cubicBezTo>
                  <a:pt x="32" y="5166"/>
                  <a:pt x="32" y="5160"/>
                  <a:pt x="26" y="5154"/>
                </a:cubicBezTo>
                <a:cubicBezTo>
                  <a:pt x="32" y="5237"/>
                  <a:pt x="39" y="5327"/>
                  <a:pt x="45" y="5417"/>
                </a:cubicBezTo>
                <a:cubicBezTo>
                  <a:pt x="39" y="5417"/>
                  <a:pt x="39" y="5417"/>
                  <a:pt x="32" y="5417"/>
                </a:cubicBezTo>
                <a:cubicBezTo>
                  <a:pt x="26" y="5340"/>
                  <a:pt x="19" y="5256"/>
                  <a:pt x="19" y="5179"/>
                </a:cubicBezTo>
                <a:cubicBezTo>
                  <a:pt x="7" y="5032"/>
                  <a:pt x="7" y="4884"/>
                  <a:pt x="0" y="4736"/>
                </a:cubicBezTo>
                <a:cubicBezTo>
                  <a:pt x="0" y="4627"/>
                  <a:pt x="0" y="4525"/>
                  <a:pt x="7" y="4416"/>
                </a:cubicBezTo>
                <a:cubicBezTo>
                  <a:pt x="7" y="4326"/>
                  <a:pt x="7" y="4236"/>
                  <a:pt x="7" y="4146"/>
                </a:cubicBezTo>
                <a:cubicBezTo>
                  <a:pt x="7" y="4075"/>
                  <a:pt x="7" y="3998"/>
                  <a:pt x="19" y="3928"/>
                </a:cubicBezTo>
                <a:cubicBezTo>
                  <a:pt x="26" y="3876"/>
                  <a:pt x="19" y="3831"/>
                  <a:pt x="19" y="3780"/>
                </a:cubicBezTo>
                <a:cubicBezTo>
                  <a:pt x="32" y="3690"/>
                  <a:pt x="32" y="3594"/>
                  <a:pt x="32" y="3498"/>
                </a:cubicBezTo>
                <a:cubicBezTo>
                  <a:pt x="39" y="3434"/>
                  <a:pt x="45" y="3363"/>
                  <a:pt x="45" y="3299"/>
                </a:cubicBezTo>
                <a:cubicBezTo>
                  <a:pt x="51" y="3222"/>
                  <a:pt x="58" y="3138"/>
                  <a:pt x="64" y="3061"/>
                </a:cubicBezTo>
                <a:cubicBezTo>
                  <a:pt x="71" y="2901"/>
                  <a:pt x="84" y="2734"/>
                  <a:pt x="103" y="2567"/>
                </a:cubicBezTo>
                <a:cubicBezTo>
                  <a:pt x="109" y="2471"/>
                  <a:pt x="116" y="2374"/>
                  <a:pt x="135" y="2278"/>
                </a:cubicBezTo>
                <a:cubicBezTo>
                  <a:pt x="148" y="2240"/>
                  <a:pt x="148" y="2201"/>
                  <a:pt x="148" y="2163"/>
                </a:cubicBezTo>
                <a:cubicBezTo>
                  <a:pt x="154" y="2131"/>
                  <a:pt x="154" y="2105"/>
                  <a:pt x="167" y="2079"/>
                </a:cubicBezTo>
                <a:cubicBezTo>
                  <a:pt x="173" y="2034"/>
                  <a:pt x="173" y="1989"/>
                  <a:pt x="186" y="1944"/>
                </a:cubicBezTo>
                <a:cubicBezTo>
                  <a:pt x="199" y="1887"/>
                  <a:pt x="205" y="1829"/>
                  <a:pt x="212" y="1771"/>
                </a:cubicBezTo>
                <a:cubicBezTo>
                  <a:pt x="218" y="1732"/>
                  <a:pt x="231" y="1694"/>
                  <a:pt x="231" y="1655"/>
                </a:cubicBezTo>
                <a:cubicBezTo>
                  <a:pt x="231" y="1604"/>
                  <a:pt x="244" y="1553"/>
                  <a:pt x="250" y="1501"/>
                </a:cubicBezTo>
                <a:cubicBezTo>
                  <a:pt x="263" y="1424"/>
                  <a:pt x="282" y="1347"/>
                  <a:pt x="302" y="1270"/>
                </a:cubicBezTo>
                <a:cubicBezTo>
                  <a:pt x="308" y="1213"/>
                  <a:pt x="327" y="1149"/>
                  <a:pt x="340" y="1091"/>
                </a:cubicBezTo>
                <a:cubicBezTo>
                  <a:pt x="347" y="1033"/>
                  <a:pt x="372" y="975"/>
                  <a:pt x="385" y="917"/>
                </a:cubicBezTo>
                <a:cubicBezTo>
                  <a:pt x="392" y="873"/>
                  <a:pt x="411" y="828"/>
                  <a:pt x="430" y="783"/>
                </a:cubicBezTo>
                <a:cubicBezTo>
                  <a:pt x="436" y="763"/>
                  <a:pt x="462" y="744"/>
                  <a:pt x="469" y="718"/>
                </a:cubicBezTo>
                <a:cubicBezTo>
                  <a:pt x="469" y="712"/>
                  <a:pt x="469" y="706"/>
                  <a:pt x="475" y="706"/>
                </a:cubicBezTo>
                <a:cubicBezTo>
                  <a:pt x="475" y="686"/>
                  <a:pt x="469" y="661"/>
                  <a:pt x="488" y="661"/>
                </a:cubicBezTo>
                <a:cubicBezTo>
                  <a:pt x="507" y="648"/>
                  <a:pt x="533" y="635"/>
                  <a:pt x="565" y="648"/>
                </a:cubicBezTo>
                <a:cubicBezTo>
                  <a:pt x="597" y="654"/>
                  <a:pt x="629" y="648"/>
                  <a:pt x="661" y="635"/>
                </a:cubicBezTo>
                <a:cubicBezTo>
                  <a:pt x="700" y="616"/>
                  <a:pt x="732" y="609"/>
                  <a:pt x="770" y="616"/>
                </a:cubicBezTo>
                <a:cubicBezTo>
                  <a:pt x="809" y="616"/>
                  <a:pt x="841" y="616"/>
                  <a:pt x="873" y="584"/>
                </a:cubicBezTo>
                <a:cubicBezTo>
                  <a:pt x="886" y="564"/>
                  <a:pt x="918" y="564"/>
                  <a:pt x="944" y="571"/>
                </a:cubicBezTo>
                <a:cubicBezTo>
                  <a:pt x="957" y="577"/>
                  <a:pt x="969" y="584"/>
                  <a:pt x="982" y="590"/>
                </a:cubicBezTo>
                <a:cubicBezTo>
                  <a:pt x="1008" y="616"/>
                  <a:pt x="1034" y="616"/>
                  <a:pt x="1066" y="622"/>
                </a:cubicBezTo>
                <a:cubicBezTo>
                  <a:pt x="1098" y="629"/>
                  <a:pt x="1123" y="635"/>
                  <a:pt x="1149" y="641"/>
                </a:cubicBezTo>
                <a:cubicBezTo>
                  <a:pt x="1175" y="641"/>
                  <a:pt x="1194" y="641"/>
                  <a:pt x="1213" y="635"/>
                </a:cubicBezTo>
                <a:cubicBezTo>
                  <a:pt x="1232" y="629"/>
                  <a:pt x="1252" y="629"/>
                  <a:pt x="1265" y="648"/>
                </a:cubicBezTo>
                <a:cubicBezTo>
                  <a:pt x="1284" y="661"/>
                  <a:pt x="1303" y="667"/>
                  <a:pt x="1329" y="673"/>
                </a:cubicBezTo>
                <a:cubicBezTo>
                  <a:pt x="1367" y="680"/>
                  <a:pt x="1406" y="693"/>
                  <a:pt x="1444" y="699"/>
                </a:cubicBezTo>
                <a:cubicBezTo>
                  <a:pt x="1463" y="706"/>
                  <a:pt x="1483" y="712"/>
                  <a:pt x="1502" y="706"/>
                </a:cubicBezTo>
                <a:cubicBezTo>
                  <a:pt x="1515" y="706"/>
                  <a:pt x="1528" y="706"/>
                  <a:pt x="1534" y="712"/>
                </a:cubicBezTo>
                <a:cubicBezTo>
                  <a:pt x="1579" y="744"/>
                  <a:pt x="1637" y="763"/>
                  <a:pt x="1675" y="808"/>
                </a:cubicBezTo>
                <a:cubicBezTo>
                  <a:pt x="1707" y="853"/>
                  <a:pt x="1759" y="873"/>
                  <a:pt x="1810" y="898"/>
                </a:cubicBezTo>
                <a:cubicBezTo>
                  <a:pt x="1874" y="924"/>
                  <a:pt x="1932" y="962"/>
                  <a:pt x="1984" y="1007"/>
                </a:cubicBezTo>
                <a:cubicBezTo>
                  <a:pt x="2022" y="1039"/>
                  <a:pt x="2061" y="1084"/>
                  <a:pt x="2048" y="1142"/>
                </a:cubicBezTo>
                <a:cubicBezTo>
                  <a:pt x="2048" y="1155"/>
                  <a:pt x="2048" y="1168"/>
                  <a:pt x="2054" y="1174"/>
                </a:cubicBezTo>
                <a:cubicBezTo>
                  <a:pt x="2054" y="1193"/>
                  <a:pt x="2061" y="1213"/>
                  <a:pt x="2054" y="1226"/>
                </a:cubicBezTo>
                <a:cubicBezTo>
                  <a:pt x="2041" y="1290"/>
                  <a:pt x="2048" y="1347"/>
                  <a:pt x="2048" y="1412"/>
                </a:cubicBezTo>
                <a:cubicBezTo>
                  <a:pt x="2048" y="1457"/>
                  <a:pt x="2041" y="1501"/>
                  <a:pt x="2022" y="1540"/>
                </a:cubicBezTo>
                <a:cubicBezTo>
                  <a:pt x="2022" y="1546"/>
                  <a:pt x="2016" y="1546"/>
                  <a:pt x="2016" y="1553"/>
                </a:cubicBezTo>
                <a:cubicBezTo>
                  <a:pt x="2003" y="1630"/>
                  <a:pt x="1971" y="1694"/>
                  <a:pt x="1971" y="1777"/>
                </a:cubicBezTo>
                <a:cubicBezTo>
                  <a:pt x="1971" y="1822"/>
                  <a:pt x="1958" y="1874"/>
                  <a:pt x="1951" y="1919"/>
                </a:cubicBezTo>
                <a:cubicBezTo>
                  <a:pt x="1932" y="2041"/>
                  <a:pt x="1913" y="2156"/>
                  <a:pt x="1900" y="2272"/>
                </a:cubicBezTo>
                <a:cubicBezTo>
                  <a:pt x="1900" y="2336"/>
                  <a:pt x="1894" y="2394"/>
                  <a:pt x="1881" y="2458"/>
                </a:cubicBezTo>
                <a:cubicBezTo>
                  <a:pt x="1881" y="2464"/>
                  <a:pt x="1881" y="2464"/>
                  <a:pt x="1881" y="2471"/>
                </a:cubicBezTo>
                <a:cubicBezTo>
                  <a:pt x="1881" y="2580"/>
                  <a:pt x="1862" y="2689"/>
                  <a:pt x="1849" y="2804"/>
                </a:cubicBezTo>
                <a:cubicBezTo>
                  <a:pt x="1836" y="2907"/>
                  <a:pt x="1817" y="3010"/>
                  <a:pt x="1797" y="3113"/>
                </a:cubicBezTo>
                <a:cubicBezTo>
                  <a:pt x="1791" y="3138"/>
                  <a:pt x="1778" y="3157"/>
                  <a:pt x="1772" y="3183"/>
                </a:cubicBezTo>
                <a:cubicBezTo>
                  <a:pt x="1765" y="3260"/>
                  <a:pt x="1746" y="3344"/>
                  <a:pt x="1746" y="3427"/>
                </a:cubicBezTo>
                <a:cubicBezTo>
                  <a:pt x="1746" y="3453"/>
                  <a:pt x="1740" y="3485"/>
                  <a:pt x="1733" y="3511"/>
                </a:cubicBezTo>
                <a:cubicBezTo>
                  <a:pt x="1733" y="3536"/>
                  <a:pt x="1746" y="3562"/>
                  <a:pt x="1733" y="3588"/>
                </a:cubicBezTo>
                <a:cubicBezTo>
                  <a:pt x="1727" y="3607"/>
                  <a:pt x="1727" y="3632"/>
                  <a:pt x="1727" y="3658"/>
                </a:cubicBezTo>
                <a:cubicBezTo>
                  <a:pt x="1720" y="3671"/>
                  <a:pt x="1727" y="3677"/>
                  <a:pt x="1720" y="3684"/>
                </a:cubicBezTo>
                <a:cubicBezTo>
                  <a:pt x="1682" y="3748"/>
                  <a:pt x="1682" y="3819"/>
                  <a:pt x="1669" y="3889"/>
                </a:cubicBezTo>
                <a:cubicBezTo>
                  <a:pt x="1669" y="3921"/>
                  <a:pt x="1662" y="3960"/>
                  <a:pt x="1643" y="3998"/>
                </a:cubicBezTo>
                <a:cubicBezTo>
                  <a:pt x="1624" y="4030"/>
                  <a:pt x="1630" y="4069"/>
                  <a:pt x="1630" y="4101"/>
                </a:cubicBezTo>
                <a:cubicBezTo>
                  <a:pt x="1624" y="4127"/>
                  <a:pt x="1624" y="4152"/>
                  <a:pt x="1618" y="4172"/>
                </a:cubicBezTo>
                <a:cubicBezTo>
                  <a:pt x="1605" y="4242"/>
                  <a:pt x="1605" y="4313"/>
                  <a:pt x="1598" y="4383"/>
                </a:cubicBezTo>
                <a:cubicBezTo>
                  <a:pt x="1598" y="4473"/>
                  <a:pt x="1592" y="4557"/>
                  <a:pt x="1566" y="4640"/>
                </a:cubicBezTo>
                <a:cubicBezTo>
                  <a:pt x="1560" y="4634"/>
                  <a:pt x="1560" y="4627"/>
                  <a:pt x="1560" y="4627"/>
                </a:cubicBezTo>
                <a:cubicBezTo>
                  <a:pt x="1553" y="4621"/>
                  <a:pt x="1553" y="4627"/>
                  <a:pt x="1553" y="4627"/>
                </a:cubicBezTo>
                <a:cubicBezTo>
                  <a:pt x="1547" y="4659"/>
                  <a:pt x="1540" y="4698"/>
                  <a:pt x="1547" y="4730"/>
                </a:cubicBezTo>
                <a:cubicBezTo>
                  <a:pt x="1560" y="4794"/>
                  <a:pt x="1540" y="4858"/>
                  <a:pt x="1547" y="4923"/>
                </a:cubicBezTo>
                <a:cubicBezTo>
                  <a:pt x="1547" y="4929"/>
                  <a:pt x="1547" y="4942"/>
                  <a:pt x="1540" y="4942"/>
                </a:cubicBezTo>
                <a:cubicBezTo>
                  <a:pt x="1508" y="4961"/>
                  <a:pt x="1528" y="4993"/>
                  <a:pt x="1521" y="5012"/>
                </a:cubicBezTo>
                <a:cubicBezTo>
                  <a:pt x="1515" y="5057"/>
                  <a:pt x="1528" y="5109"/>
                  <a:pt x="1515" y="5154"/>
                </a:cubicBezTo>
                <a:cubicBezTo>
                  <a:pt x="1508" y="5173"/>
                  <a:pt x="1515" y="5192"/>
                  <a:pt x="1515" y="5218"/>
                </a:cubicBezTo>
                <a:cubicBezTo>
                  <a:pt x="1521" y="5179"/>
                  <a:pt x="1547" y="5147"/>
                  <a:pt x="1547" y="5109"/>
                </a:cubicBezTo>
                <a:cubicBezTo>
                  <a:pt x="1560" y="5128"/>
                  <a:pt x="1560" y="5154"/>
                  <a:pt x="1560" y="5173"/>
                </a:cubicBezTo>
                <a:cubicBezTo>
                  <a:pt x="1553" y="5192"/>
                  <a:pt x="1553" y="5205"/>
                  <a:pt x="1560" y="5224"/>
                </a:cubicBezTo>
                <a:cubicBezTo>
                  <a:pt x="1560" y="5256"/>
                  <a:pt x="1566" y="5288"/>
                  <a:pt x="1553" y="5320"/>
                </a:cubicBezTo>
                <a:cubicBezTo>
                  <a:pt x="1553" y="5333"/>
                  <a:pt x="1553" y="5340"/>
                  <a:pt x="1560" y="5346"/>
                </a:cubicBezTo>
                <a:cubicBezTo>
                  <a:pt x="1566" y="5359"/>
                  <a:pt x="1566" y="5378"/>
                  <a:pt x="1566" y="5391"/>
                </a:cubicBezTo>
                <a:cubicBezTo>
                  <a:pt x="1566" y="5455"/>
                  <a:pt x="1573" y="5520"/>
                  <a:pt x="1585" y="5584"/>
                </a:cubicBezTo>
                <a:cubicBezTo>
                  <a:pt x="1592" y="5642"/>
                  <a:pt x="1592" y="5706"/>
                  <a:pt x="1605" y="5770"/>
                </a:cubicBezTo>
                <a:cubicBezTo>
                  <a:pt x="1611" y="5802"/>
                  <a:pt x="1605" y="5834"/>
                  <a:pt x="1598" y="5866"/>
                </a:cubicBezTo>
                <a:cubicBezTo>
                  <a:pt x="1585" y="5905"/>
                  <a:pt x="1598" y="5937"/>
                  <a:pt x="1598" y="5975"/>
                </a:cubicBezTo>
                <a:cubicBezTo>
                  <a:pt x="1598" y="5982"/>
                  <a:pt x="1605" y="5988"/>
                  <a:pt x="1611" y="5982"/>
                </a:cubicBezTo>
                <a:cubicBezTo>
                  <a:pt x="1624" y="5975"/>
                  <a:pt x="1624" y="5982"/>
                  <a:pt x="1624" y="5988"/>
                </a:cubicBezTo>
                <a:cubicBezTo>
                  <a:pt x="1630" y="6020"/>
                  <a:pt x="1637" y="6059"/>
                  <a:pt x="1624" y="6091"/>
                </a:cubicBezTo>
                <a:cubicBezTo>
                  <a:pt x="1618" y="6104"/>
                  <a:pt x="1611" y="6116"/>
                  <a:pt x="1637" y="6123"/>
                </a:cubicBezTo>
                <a:cubicBezTo>
                  <a:pt x="1643" y="6123"/>
                  <a:pt x="1643" y="6129"/>
                  <a:pt x="1637" y="6136"/>
                </a:cubicBezTo>
                <a:cubicBezTo>
                  <a:pt x="1624" y="6168"/>
                  <a:pt x="1630" y="6193"/>
                  <a:pt x="1643" y="6219"/>
                </a:cubicBezTo>
                <a:cubicBezTo>
                  <a:pt x="1662" y="6245"/>
                  <a:pt x="1662" y="6277"/>
                  <a:pt x="1656" y="6302"/>
                </a:cubicBezTo>
                <a:cubicBezTo>
                  <a:pt x="1656" y="6315"/>
                  <a:pt x="1656" y="6335"/>
                  <a:pt x="1656" y="6347"/>
                </a:cubicBezTo>
                <a:cubicBezTo>
                  <a:pt x="1662" y="6418"/>
                  <a:pt x="1675" y="6489"/>
                  <a:pt x="1682" y="6559"/>
                </a:cubicBezTo>
                <a:cubicBezTo>
                  <a:pt x="1682" y="6579"/>
                  <a:pt x="1688" y="6591"/>
                  <a:pt x="1695" y="6604"/>
                </a:cubicBezTo>
                <a:cubicBezTo>
                  <a:pt x="1707" y="6598"/>
                  <a:pt x="1714" y="6591"/>
                  <a:pt x="1720" y="6579"/>
                </a:cubicBezTo>
                <a:cubicBezTo>
                  <a:pt x="1855" y="6341"/>
                  <a:pt x="1977" y="6097"/>
                  <a:pt x="2112" y="5860"/>
                </a:cubicBezTo>
                <a:cubicBezTo>
                  <a:pt x="2182" y="5725"/>
                  <a:pt x="2247" y="5584"/>
                  <a:pt x="2324" y="5449"/>
                </a:cubicBezTo>
                <a:cubicBezTo>
                  <a:pt x="2349" y="5417"/>
                  <a:pt x="2362" y="5378"/>
                  <a:pt x="2381" y="5340"/>
                </a:cubicBezTo>
                <a:cubicBezTo>
                  <a:pt x="2413" y="5282"/>
                  <a:pt x="2446" y="5224"/>
                  <a:pt x="2478" y="5160"/>
                </a:cubicBezTo>
                <a:cubicBezTo>
                  <a:pt x="2510" y="5096"/>
                  <a:pt x="2535" y="5032"/>
                  <a:pt x="2567" y="4961"/>
                </a:cubicBezTo>
                <a:cubicBezTo>
                  <a:pt x="2606" y="4890"/>
                  <a:pt x="2638" y="4820"/>
                  <a:pt x="2677" y="4749"/>
                </a:cubicBezTo>
                <a:cubicBezTo>
                  <a:pt x="2696" y="4717"/>
                  <a:pt x="2709" y="4685"/>
                  <a:pt x="2722" y="4653"/>
                </a:cubicBezTo>
                <a:cubicBezTo>
                  <a:pt x="2779" y="4518"/>
                  <a:pt x="2844" y="4383"/>
                  <a:pt x="2901" y="4242"/>
                </a:cubicBezTo>
                <a:cubicBezTo>
                  <a:pt x="2959" y="4114"/>
                  <a:pt x="3011" y="3985"/>
                  <a:pt x="3068" y="3857"/>
                </a:cubicBezTo>
                <a:cubicBezTo>
                  <a:pt x="3081" y="3825"/>
                  <a:pt x="3100" y="3786"/>
                  <a:pt x="3120" y="3754"/>
                </a:cubicBezTo>
                <a:cubicBezTo>
                  <a:pt x="3145" y="3722"/>
                  <a:pt x="3152" y="3677"/>
                  <a:pt x="3165" y="3645"/>
                </a:cubicBezTo>
                <a:cubicBezTo>
                  <a:pt x="3190" y="3594"/>
                  <a:pt x="3216" y="3555"/>
                  <a:pt x="3242" y="3511"/>
                </a:cubicBezTo>
                <a:cubicBezTo>
                  <a:pt x="3254" y="3478"/>
                  <a:pt x="3254" y="3446"/>
                  <a:pt x="3274" y="3414"/>
                </a:cubicBezTo>
                <a:cubicBezTo>
                  <a:pt x="3286" y="3389"/>
                  <a:pt x="3299" y="3363"/>
                  <a:pt x="3312" y="3331"/>
                </a:cubicBezTo>
                <a:cubicBezTo>
                  <a:pt x="3325" y="3312"/>
                  <a:pt x="3331" y="3292"/>
                  <a:pt x="3331" y="3273"/>
                </a:cubicBezTo>
                <a:cubicBezTo>
                  <a:pt x="3331" y="3170"/>
                  <a:pt x="3351" y="3074"/>
                  <a:pt x="3363" y="2971"/>
                </a:cubicBezTo>
                <a:cubicBezTo>
                  <a:pt x="3370" y="2920"/>
                  <a:pt x="3370" y="2875"/>
                  <a:pt x="3370" y="2824"/>
                </a:cubicBezTo>
                <a:cubicBezTo>
                  <a:pt x="3370" y="2804"/>
                  <a:pt x="3357" y="2785"/>
                  <a:pt x="3357" y="2766"/>
                </a:cubicBezTo>
                <a:cubicBezTo>
                  <a:pt x="3363" y="2727"/>
                  <a:pt x="3370" y="2695"/>
                  <a:pt x="3370" y="2663"/>
                </a:cubicBezTo>
                <a:cubicBezTo>
                  <a:pt x="3376" y="2593"/>
                  <a:pt x="3389" y="2516"/>
                  <a:pt x="3395" y="2445"/>
                </a:cubicBezTo>
                <a:cubicBezTo>
                  <a:pt x="3408" y="2387"/>
                  <a:pt x="3408" y="2323"/>
                  <a:pt x="3428" y="2259"/>
                </a:cubicBezTo>
                <a:cubicBezTo>
                  <a:pt x="3434" y="2240"/>
                  <a:pt x="3428" y="2227"/>
                  <a:pt x="3434" y="2208"/>
                </a:cubicBezTo>
                <a:cubicBezTo>
                  <a:pt x="3453" y="2079"/>
                  <a:pt x="3453" y="1944"/>
                  <a:pt x="3479" y="1816"/>
                </a:cubicBezTo>
                <a:cubicBezTo>
                  <a:pt x="3511" y="1623"/>
                  <a:pt x="3537" y="1431"/>
                  <a:pt x="3582" y="1238"/>
                </a:cubicBezTo>
                <a:cubicBezTo>
                  <a:pt x="3620" y="1078"/>
                  <a:pt x="3665" y="917"/>
                  <a:pt x="3736" y="763"/>
                </a:cubicBezTo>
                <a:cubicBezTo>
                  <a:pt x="3742" y="751"/>
                  <a:pt x="3749" y="738"/>
                  <a:pt x="3749" y="725"/>
                </a:cubicBezTo>
                <a:cubicBezTo>
                  <a:pt x="3755" y="693"/>
                  <a:pt x="3761" y="667"/>
                  <a:pt x="3800" y="661"/>
                </a:cubicBezTo>
                <a:cubicBezTo>
                  <a:pt x="3813" y="635"/>
                  <a:pt x="3838" y="635"/>
                  <a:pt x="3858" y="635"/>
                </a:cubicBezTo>
                <a:cubicBezTo>
                  <a:pt x="3864" y="635"/>
                  <a:pt x="3864" y="629"/>
                  <a:pt x="3871" y="629"/>
                </a:cubicBezTo>
                <a:cubicBezTo>
                  <a:pt x="3883" y="596"/>
                  <a:pt x="3915" y="590"/>
                  <a:pt x="3941" y="564"/>
                </a:cubicBezTo>
                <a:cubicBezTo>
                  <a:pt x="3960" y="545"/>
                  <a:pt x="3986" y="526"/>
                  <a:pt x="4018" y="513"/>
                </a:cubicBezTo>
                <a:cubicBezTo>
                  <a:pt x="4063" y="500"/>
                  <a:pt x="4082" y="462"/>
                  <a:pt x="4076" y="417"/>
                </a:cubicBezTo>
                <a:cubicBezTo>
                  <a:pt x="4076" y="410"/>
                  <a:pt x="4076" y="404"/>
                  <a:pt x="4082" y="404"/>
                </a:cubicBezTo>
                <a:cubicBezTo>
                  <a:pt x="4102" y="397"/>
                  <a:pt x="4115" y="378"/>
                  <a:pt x="4127" y="378"/>
                </a:cubicBezTo>
                <a:cubicBezTo>
                  <a:pt x="4166" y="365"/>
                  <a:pt x="4198" y="359"/>
                  <a:pt x="4243" y="359"/>
                </a:cubicBezTo>
                <a:cubicBezTo>
                  <a:pt x="4346" y="365"/>
                  <a:pt x="4448" y="372"/>
                  <a:pt x="4551" y="372"/>
                </a:cubicBezTo>
                <a:cubicBezTo>
                  <a:pt x="4621" y="372"/>
                  <a:pt x="4698" y="372"/>
                  <a:pt x="4769" y="385"/>
                </a:cubicBezTo>
                <a:cubicBezTo>
                  <a:pt x="4827" y="397"/>
                  <a:pt x="4891" y="397"/>
                  <a:pt x="4949" y="417"/>
                </a:cubicBezTo>
                <a:cubicBezTo>
                  <a:pt x="5007" y="436"/>
                  <a:pt x="5071" y="449"/>
                  <a:pt x="5122" y="487"/>
                </a:cubicBezTo>
                <a:cubicBezTo>
                  <a:pt x="5122" y="487"/>
                  <a:pt x="5129" y="494"/>
                  <a:pt x="5135" y="494"/>
                </a:cubicBezTo>
                <a:cubicBezTo>
                  <a:pt x="5206" y="513"/>
                  <a:pt x="5257" y="564"/>
                  <a:pt x="5321" y="603"/>
                </a:cubicBezTo>
                <a:cubicBezTo>
                  <a:pt x="5366" y="629"/>
                  <a:pt x="5405" y="667"/>
                  <a:pt x="5450" y="699"/>
                </a:cubicBezTo>
                <a:cubicBezTo>
                  <a:pt x="5475" y="712"/>
                  <a:pt x="5494" y="744"/>
                  <a:pt x="5494" y="776"/>
                </a:cubicBezTo>
                <a:cubicBezTo>
                  <a:pt x="5501" y="840"/>
                  <a:pt x="5527" y="892"/>
                  <a:pt x="5559" y="943"/>
                </a:cubicBezTo>
                <a:cubicBezTo>
                  <a:pt x="5565" y="962"/>
                  <a:pt x="5571" y="982"/>
                  <a:pt x="5565" y="1007"/>
                </a:cubicBezTo>
                <a:cubicBezTo>
                  <a:pt x="5539" y="1084"/>
                  <a:pt x="5533" y="1161"/>
                  <a:pt x="5520" y="1238"/>
                </a:cubicBezTo>
                <a:cubicBezTo>
                  <a:pt x="5514" y="1309"/>
                  <a:pt x="5514" y="1380"/>
                  <a:pt x="5507" y="1450"/>
                </a:cubicBezTo>
                <a:cubicBezTo>
                  <a:pt x="5507" y="1508"/>
                  <a:pt x="5488" y="1559"/>
                  <a:pt x="5475" y="1611"/>
                </a:cubicBezTo>
                <a:cubicBezTo>
                  <a:pt x="5456" y="1707"/>
                  <a:pt x="5424" y="1803"/>
                  <a:pt x="5411" y="1899"/>
                </a:cubicBezTo>
                <a:cubicBezTo>
                  <a:pt x="5405" y="1919"/>
                  <a:pt x="5405" y="1938"/>
                  <a:pt x="5398" y="1964"/>
                </a:cubicBezTo>
                <a:cubicBezTo>
                  <a:pt x="5385" y="1989"/>
                  <a:pt x="5379" y="2021"/>
                  <a:pt x="5373" y="2054"/>
                </a:cubicBezTo>
                <a:cubicBezTo>
                  <a:pt x="5366" y="2111"/>
                  <a:pt x="5353" y="2169"/>
                  <a:pt x="5340" y="2227"/>
                </a:cubicBezTo>
                <a:cubicBezTo>
                  <a:pt x="5328" y="2278"/>
                  <a:pt x="5321" y="2336"/>
                  <a:pt x="5315" y="2387"/>
                </a:cubicBezTo>
                <a:cubicBezTo>
                  <a:pt x="5296" y="2490"/>
                  <a:pt x="5276" y="2593"/>
                  <a:pt x="5257" y="2695"/>
                </a:cubicBezTo>
                <a:cubicBezTo>
                  <a:pt x="5244" y="2759"/>
                  <a:pt x="5238" y="2830"/>
                  <a:pt x="5225" y="2901"/>
                </a:cubicBezTo>
                <a:cubicBezTo>
                  <a:pt x="5225" y="2926"/>
                  <a:pt x="5219" y="2952"/>
                  <a:pt x="5199" y="2978"/>
                </a:cubicBezTo>
                <a:cubicBezTo>
                  <a:pt x="5186" y="2991"/>
                  <a:pt x="5174" y="3016"/>
                  <a:pt x="5199" y="3042"/>
                </a:cubicBezTo>
                <a:cubicBezTo>
                  <a:pt x="5212" y="3048"/>
                  <a:pt x="5206" y="3080"/>
                  <a:pt x="5199" y="3093"/>
                </a:cubicBezTo>
                <a:cubicBezTo>
                  <a:pt x="5174" y="3132"/>
                  <a:pt x="5180" y="3183"/>
                  <a:pt x="5135" y="3209"/>
                </a:cubicBezTo>
                <a:cubicBezTo>
                  <a:pt x="5129" y="3215"/>
                  <a:pt x="5122" y="3235"/>
                  <a:pt x="5122" y="3247"/>
                </a:cubicBezTo>
                <a:cubicBezTo>
                  <a:pt x="5116" y="3279"/>
                  <a:pt x="5116" y="3312"/>
                  <a:pt x="5109" y="3344"/>
                </a:cubicBezTo>
                <a:cubicBezTo>
                  <a:pt x="5109" y="3350"/>
                  <a:pt x="5116" y="3357"/>
                  <a:pt x="5109" y="3363"/>
                </a:cubicBezTo>
                <a:cubicBezTo>
                  <a:pt x="5090" y="3382"/>
                  <a:pt x="5097" y="3401"/>
                  <a:pt x="5097" y="3421"/>
                </a:cubicBezTo>
                <a:cubicBezTo>
                  <a:pt x="5103" y="3440"/>
                  <a:pt x="5097" y="3453"/>
                  <a:pt x="5077" y="3466"/>
                </a:cubicBezTo>
                <a:cubicBezTo>
                  <a:pt x="5071" y="3459"/>
                  <a:pt x="5077" y="3446"/>
                  <a:pt x="5077" y="3440"/>
                </a:cubicBezTo>
                <a:cubicBezTo>
                  <a:pt x="5077" y="3434"/>
                  <a:pt x="5084" y="3427"/>
                  <a:pt x="5077" y="3421"/>
                </a:cubicBezTo>
                <a:cubicBezTo>
                  <a:pt x="5064" y="3389"/>
                  <a:pt x="5071" y="3363"/>
                  <a:pt x="5077" y="3337"/>
                </a:cubicBezTo>
                <a:cubicBezTo>
                  <a:pt x="5077" y="3305"/>
                  <a:pt x="5077" y="3273"/>
                  <a:pt x="5084" y="3235"/>
                </a:cubicBezTo>
                <a:cubicBezTo>
                  <a:pt x="5084" y="3228"/>
                  <a:pt x="5084" y="3222"/>
                  <a:pt x="5071" y="3215"/>
                </a:cubicBezTo>
                <a:cubicBezTo>
                  <a:pt x="5058" y="3222"/>
                  <a:pt x="5058" y="3235"/>
                  <a:pt x="5058" y="3247"/>
                </a:cubicBezTo>
                <a:cubicBezTo>
                  <a:pt x="5052" y="3292"/>
                  <a:pt x="5058" y="3337"/>
                  <a:pt x="5052" y="3382"/>
                </a:cubicBezTo>
                <a:cubicBezTo>
                  <a:pt x="5039" y="3453"/>
                  <a:pt x="5045" y="3523"/>
                  <a:pt x="5039" y="3594"/>
                </a:cubicBezTo>
                <a:cubicBezTo>
                  <a:pt x="5032" y="3658"/>
                  <a:pt x="5032" y="3716"/>
                  <a:pt x="5026" y="3780"/>
                </a:cubicBezTo>
                <a:cubicBezTo>
                  <a:pt x="5026" y="3806"/>
                  <a:pt x="5020" y="3831"/>
                  <a:pt x="5026" y="3857"/>
                </a:cubicBezTo>
                <a:cubicBezTo>
                  <a:pt x="5026" y="3863"/>
                  <a:pt x="5032" y="3870"/>
                  <a:pt x="5026" y="3876"/>
                </a:cubicBezTo>
                <a:cubicBezTo>
                  <a:pt x="5020" y="3921"/>
                  <a:pt x="5026" y="3960"/>
                  <a:pt x="5020" y="4005"/>
                </a:cubicBezTo>
                <a:cubicBezTo>
                  <a:pt x="5007" y="4056"/>
                  <a:pt x="5026" y="4101"/>
                  <a:pt x="5020" y="4152"/>
                </a:cubicBezTo>
                <a:cubicBezTo>
                  <a:pt x="5013" y="4191"/>
                  <a:pt x="5020" y="4236"/>
                  <a:pt x="5013" y="4274"/>
                </a:cubicBezTo>
                <a:cubicBezTo>
                  <a:pt x="5000" y="4319"/>
                  <a:pt x="5013" y="4358"/>
                  <a:pt x="5013" y="4403"/>
                </a:cubicBezTo>
                <a:cubicBezTo>
                  <a:pt x="5013" y="4435"/>
                  <a:pt x="5007" y="4467"/>
                  <a:pt x="5007" y="4505"/>
                </a:cubicBezTo>
                <a:cubicBezTo>
                  <a:pt x="5007" y="4518"/>
                  <a:pt x="5000" y="4525"/>
                  <a:pt x="4994" y="4531"/>
                </a:cubicBezTo>
                <a:cubicBezTo>
                  <a:pt x="4987" y="4550"/>
                  <a:pt x="4981" y="4563"/>
                  <a:pt x="4987" y="4576"/>
                </a:cubicBezTo>
                <a:cubicBezTo>
                  <a:pt x="5007" y="4582"/>
                  <a:pt x="4994" y="4557"/>
                  <a:pt x="5013" y="4557"/>
                </a:cubicBezTo>
                <a:cubicBezTo>
                  <a:pt x="5013" y="4570"/>
                  <a:pt x="5020" y="4589"/>
                  <a:pt x="5020" y="4602"/>
                </a:cubicBezTo>
                <a:cubicBezTo>
                  <a:pt x="5020" y="4685"/>
                  <a:pt x="5026" y="4762"/>
                  <a:pt x="5032" y="4846"/>
                </a:cubicBezTo>
                <a:cubicBezTo>
                  <a:pt x="5032" y="4897"/>
                  <a:pt x="5020" y="4948"/>
                  <a:pt x="5026" y="5000"/>
                </a:cubicBezTo>
                <a:cubicBezTo>
                  <a:pt x="5026" y="5006"/>
                  <a:pt x="5020" y="5019"/>
                  <a:pt x="5032" y="5032"/>
                </a:cubicBezTo>
                <a:cubicBezTo>
                  <a:pt x="5039" y="5038"/>
                  <a:pt x="5032" y="5051"/>
                  <a:pt x="5026" y="5064"/>
                </a:cubicBezTo>
                <a:cubicBezTo>
                  <a:pt x="5020" y="5083"/>
                  <a:pt x="5013" y="5109"/>
                  <a:pt x="5032" y="5134"/>
                </a:cubicBezTo>
                <a:cubicBezTo>
                  <a:pt x="5045" y="5147"/>
                  <a:pt x="5045" y="5173"/>
                  <a:pt x="5045" y="5186"/>
                </a:cubicBezTo>
                <a:cubicBezTo>
                  <a:pt x="5039" y="5218"/>
                  <a:pt x="5058" y="5250"/>
                  <a:pt x="5032" y="5275"/>
                </a:cubicBezTo>
                <a:cubicBezTo>
                  <a:pt x="5032" y="5282"/>
                  <a:pt x="5032" y="5301"/>
                  <a:pt x="5039" y="5308"/>
                </a:cubicBezTo>
                <a:cubicBezTo>
                  <a:pt x="5064" y="5340"/>
                  <a:pt x="5045" y="5372"/>
                  <a:pt x="5045" y="5404"/>
                </a:cubicBezTo>
                <a:cubicBezTo>
                  <a:pt x="5039" y="5436"/>
                  <a:pt x="5032" y="5475"/>
                  <a:pt x="5045" y="5513"/>
                </a:cubicBezTo>
                <a:cubicBezTo>
                  <a:pt x="5058" y="5539"/>
                  <a:pt x="5045" y="5558"/>
                  <a:pt x="5045" y="5584"/>
                </a:cubicBezTo>
                <a:cubicBezTo>
                  <a:pt x="5045" y="5597"/>
                  <a:pt x="5039" y="5603"/>
                  <a:pt x="5026" y="5603"/>
                </a:cubicBezTo>
                <a:cubicBezTo>
                  <a:pt x="5020" y="5609"/>
                  <a:pt x="5020" y="5622"/>
                  <a:pt x="5032" y="5622"/>
                </a:cubicBezTo>
                <a:cubicBezTo>
                  <a:pt x="5058" y="5629"/>
                  <a:pt x="5045" y="5648"/>
                  <a:pt x="5045" y="5661"/>
                </a:cubicBezTo>
                <a:cubicBezTo>
                  <a:pt x="5045" y="5680"/>
                  <a:pt x="5026" y="5693"/>
                  <a:pt x="5052" y="5706"/>
                </a:cubicBezTo>
                <a:cubicBezTo>
                  <a:pt x="5058" y="5706"/>
                  <a:pt x="5058" y="5719"/>
                  <a:pt x="5052" y="5725"/>
                </a:cubicBezTo>
                <a:cubicBezTo>
                  <a:pt x="5045" y="5738"/>
                  <a:pt x="5045" y="5757"/>
                  <a:pt x="5045" y="5776"/>
                </a:cubicBezTo>
                <a:cubicBezTo>
                  <a:pt x="5045" y="5796"/>
                  <a:pt x="5045" y="5815"/>
                  <a:pt x="5026" y="5834"/>
                </a:cubicBezTo>
                <a:cubicBezTo>
                  <a:pt x="5020" y="5847"/>
                  <a:pt x="5026" y="5866"/>
                  <a:pt x="5020" y="5879"/>
                </a:cubicBezTo>
                <a:cubicBezTo>
                  <a:pt x="5013" y="5917"/>
                  <a:pt x="5013" y="5950"/>
                  <a:pt x="5020" y="5988"/>
                </a:cubicBezTo>
                <a:cubicBezTo>
                  <a:pt x="5020" y="6020"/>
                  <a:pt x="5026" y="6046"/>
                  <a:pt x="5032" y="6078"/>
                </a:cubicBezTo>
                <a:cubicBezTo>
                  <a:pt x="5032" y="6091"/>
                  <a:pt x="5039" y="6104"/>
                  <a:pt x="5039" y="6116"/>
                </a:cubicBezTo>
                <a:cubicBezTo>
                  <a:pt x="5032" y="6168"/>
                  <a:pt x="5045" y="6219"/>
                  <a:pt x="5058" y="6270"/>
                </a:cubicBezTo>
                <a:cubicBezTo>
                  <a:pt x="5064" y="6296"/>
                  <a:pt x="5058" y="6315"/>
                  <a:pt x="5058" y="6335"/>
                </a:cubicBezTo>
                <a:cubicBezTo>
                  <a:pt x="5064" y="6360"/>
                  <a:pt x="5052" y="6379"/>
                  <a:pt x="5071" y="6399"/>
                </a:cubicBezTo>
                <a:cubicBezTo>
                  <a:pt x="5077" y="6405"/>
                  <a:pt x="5071" y="6412"/>
                  <a:pt x="5071" y="6418"/>
                </a:cubicBezTo>
                <a:cubicBezTo>
                  <a:pt x="5058" y="6437"/>
                  <a:pt x="5039" y="6450"/>
                  <a:pt x="5058" y="6469"/>
                </a:cubicBezTo>
                <a:cubicBezTo>
                  <a:pt x="5058" y="6469"/>
                  <a:pt x="5058" y="6482"/>
                  <a:pt x="5052" y="6482"/>
                </a:cubicBezTo>
                <a:cubicBezTo>
                  <a:pt x="5013" y="6495"/>
                  <a:pt x="5026" y="6527"/>
                  <a:pt x="5026" y="6559"/>
                </a:cubicBezTo>
                <a:cubicBezTo>
                  <a:pt x="5026" y="6566"/>
                  <a:pt x="5026" y="6572"/>
                  <a:pt x="5032" y="6579"/>
                </a:cubicBezTo>
                <a:cubicBezTo>
                  <a:pt x="5045" y="6572"/>
                  <a:pt x="5039" y="6559"/>
                  <a:pt x="5039" y="6553"/>
                </a:cubicBezTo>
                <a:cubicBezTo>
                  <a:pt x="5045" y="6540"/>
                  <a:pt x="5045" y="6527"/>
                  <a:pt x="5058" y="6540"/>
                </a:cubicBezTo>
                <a:cubicBezTo>
                  <a:pt x="5064" y="6546"/>
                  <a:pt x="5064" y="6540"/>
                  <a:pt x="5064" y="6534"/>
                </a:cubicBezTo>
                <a:cubicBezTo>
                  <a:pt x="5071" y="6521"/>
                  <a:pt x="5084" y="6514"/>
                  <a:pt x="5077" y="6495"/>
                </a:cubicBezTo>
                <a:cubicBezTo>
                  <a:pt x="5077" y="6482"/>
                  <a:pt x="5071" y="6469"/>
                  <a:pt x="5084" y="6450"/>
                </a:cubicBezTo>
                <a:cubicBezTo>
                  <a:pt x="5103" y="6495"/>
                  <a:pt x="5116" y="6540"/>
                  <a:pt x="5116" y="6585"/>
                </a:cubicBezTo>
                <a:cubicBezTo>
                  <a:pt x="5116" y="6617"/>
                  <a:pt x="5135" y="6643"/>
                  <a:pt x="5148" y="6668"/>
                </a:cubicBezTo>
                <a:cubicBezTo>
                  <a:pt x="5186" y="6649"/>
                  <a:pt x="5212" y="6617"/>
                  <a:pt x="5244" y="6585"/>
                </a:cubicBezTo>
                <a:cubicBezTo>
                  <a:pt x="5366" y="6450"/>
                  <a:pt x="5475" y="6309"/>
                  <a:pt x="5578" y="6168"/>
                </a:cubicBezTo>
                <a:cubicBezTo>
                  <a:pt x="5642" y="6084"/>
                  <a:pt x="5700" y="6001"/>
                  <a:pt x="5758" y="5917"/>
                </a:cubicBezTo>
                <a:cubicBezTo>
                  <a:pt x="5847" y="5789"/>
                  <a:pt x="5937" y="5661"/>
                  <a:pt x="6021" y="5520"/>
                </a:cubicBezTo>
                <a:cubicBezTo>
                  <a:pt x="6104" y="5372"/>
                  <a:pt x="6201" y="5224"/>
                  <a:pt x="6290" y="5077"/>
                </a:cubicBezTo>
                <a:cubicBezTo>
                  <a:pt x="6348" y="4974"/>
                  <a:pt x="6406" y="4878"/>
                  <a:pt x="6464" y="4775"/>
                </a:cubicBezTo>
                <a:cubicBezTo>
                  <a:pt x="6534" y="4653"/>
                  <a:pt x="6605" y="4531"/>
                  <a:pt x="6669" y="4403"/>
                </a:cubicBezTo>
                <a:cubicBezTo>
                  <a:pt x="6733" y="4274"/>
                  <a:pt x="6804" y="4146"/>
                  <a:pt x="6862" y="4017"/>
                </a:cubicBezTo>
                <a:cubicBezTo>
                  <a:pt x="6906" y="3921"/>
                  <a:pt x="6951" y="3831"/>
                  <a:pt x="6996" y="3735"/>
                </a:cubicBezTo>
                <a:cubicBezTo>
                  <a:pt x="7054" y="3626"/>
                  <a:pt x="7106" y="3517"/>
                  <a:pt x="7157" y="3408"/>
                </a:cubicBezTo>
                <a:cubicBezTo>
                  <a:pt x="7208" y="3292"/>
                  <a:pt x="7266" y="3183"/>
                  <a:pt x="7317" y="3068"/>
                </a:cubicBezTo>
                <a:cubicBezTo>
                  <a:pt x="7362" y="2978"/>
                  <a:pt x="7401" y="2888"/>
                  <a:pt x="7446" y="2798"/>
                </a:cubicBezTo>
                <a:cubicBezTo>
                  <a:pt x="7504" y="2670"/>
                  <a:pt x="7561" y="2541"/>
                  <a:pt x="7619" y="2407"/>
                </a:cubicBezTo>
                <a:cubicBezTo>
                  <a:pt x="7747" y="2118"/>
                  <a:pt x="7863" y="1822"/>
                  <a:pt x="7959" y="1521"/>
                </a:cubicBezTo>
                <a:cubicBezTo>
                  <a:pt x="7991" y="1418"/>
                  <a:pt x="8017" y="1309"/>
                  <a:pt x="8043" y="1206"/>
                </a:cubicBezTo>
                <a:cubicBezTo>
                  <a:pt x="8068" y="1097"/>
                  <a:pt x="8068" y="988"/>
                  <a:pt x="8075" y="879"/>
                </a:cubicBezTo>
                <a:cubicBezTo>
                  <a:pt x="8081" y="828"/>
                  <a:pt x="8088" y="776"/>
                  <a:pt x="8094" y="718"/>
                </a:cubicBezTo>
                <a:cubicBezTo>
                  <a:pt x="8100" y="686"/>
                  <a:pt x="8120" y="654"/>
                  <a:pt x="8139" y="622"/>
                </a:cubicBezTo>
                <a:cubicBezTo>
                  <a:pt x="8145" y="603"/>
                  <a:pt x="8152" y="590"/>
                  <a:pt x="8152" y="577"/>
                </a:cubicBezTo>
                <a:cubicBezTo>
                  <a:pt x="8145" y="551"/>
                  <a:pt x="8158" y="539"/>
                  <a:pt x="8177" y="526"/>
                </a:cubicBezTo>
                <a:cubicBezTo>
                  <a:pt x="8184" y="526"/>
                  <a:pt x="8197" y="526"/>
                  <a:pt x="8203" y="513"/>
                </a:cubicBezTo>
                <a:cubicBezTo>
                  <a:pt x="8216" y="481"/>
                  <a:pt x="8242" y="462"/>
                  <a:pt x="8255" y="430"/>
                </a:cubicBezTo>
                <a:cubicBezTo>
                  <a:pt x="8274" y="391"/>
                  <a:pt x="8300" y="353"/>
                  <a:pt x="8319" y="314"/>
                </a:cubicBezTo>
                <a:cubicBezTo>
                  <a:pt x="8332" y="295"/>
                  <a:pt x="8338" y="276"/>
                  <a:pt x="8344" y="256"/>
                </a:cubicBezTo>
                <a:cubicBezTo>
                  <a:pt x="8357" y="231"/>
                  <a:pt x="8370" y="205"/>
                  <a:pt x="8402" y="192"/>
                </a:cubicBezTo>
                <a:cubicBezTo>
                  <a:pt x="8460" y="166"/>
                  <a:pt x="8511" y="128"/>
                  <a:pt x="8563" y="96"/>
                </a:cubicBezTo>
                <a:cubicBezTo>
                  <a:pt x="8575" y="83"/>
                  <a:pt x="8595" y="77"/>
                  <a:pt x="8614" y="64"/>
                </a:cubicBezTo>
                <a:cubicBezTo>
                  <a:pt x="8627" y="57"/>
                  <a:pt x="8646" y="45"/>
                  <a:pt x="8665" y="51"/>
                </a:cubicBezTo>
                <a:cubicBezTo>
                  <a:pt x="8704" y="51"/>
                  <a:pt x="8742" y="32"/>
                  <a:pt x="8774" y="19"/>
                </a:cubicBezTo>
                <a:cubicBezTo>
                  <a:pt x="8806" y="0"/>
                  <a:pt x="8832" y="0"/>
                  <a:pt x="8864" y="19"/>
                </a:cubicBezTo>
                <a:cubicBezTo>
                  <a:pt x="8871" y="25"/>
                  <a:pt x="8883" y="25"/>
                  <a:pt x="8890" y="19"/>
                </a:cubicBezTo>
                <a:cubicBezTo>
                  <a:pt x="8909" y="19"/>
                  <a:pt x="8922" y="12"/>
                  <a:pt x="8941" y="12"/>
                </a:cubicBezTo>
                <a:cubicBezTo>
                  <a:pt x="9005" y="0"/>
                  <a:pt x="9050" y="25"/>
                  <a:pt x="9089" y="77"/>
                </a:cubicBezTo>
                <a:cubicBezTo>
                  <a:pt x="9102" y="96"/>
                  <a:pt x="9115" y="115"/>
                  <a:pt x="9140" y="128"/>
                </a:cubicBezTo>
                <a:cubicBezTo>
                  <a:pt x="9153" y="141"/>
                  <a:pt x="9159" y="154"/>
                  <a:pt x="9166" y="173"/>
                </a:cubicBezTo>
                <a:cubicBezTo>
                  <a:pt x="9166" y="205"/>
                  <a:pt x="9179" y="243"/>
                  <a:pt x="9198" y="269"/>
                </a:cubicBezTo>
                <a:cubicBezTo>
                  <a:pt x="9217" y="308"/>
                  <a:pt x="9217" y="346"/>
                  <a:pt x="9230" y="385"/>
                </a:cubicBezTo>
                <a:cubicBezTo>
                  <a:pt x="9249" y="436"/>
                  <a:pt x="9224" y="487"/>
                  <a:pt x="9217" y="539"/>
                </a:cubicBezTo>
                <a:cubicBezTo>
                  <a:pt x="9204" y="616"/>
                  <a:pt x="9198" y="686"/>
                  <a:pt x="9166" y="751"/>
                </a:cubicBezTo>
                <a:cubicBezTo>
                  <a:pt x="9147" y="802"/>
                  <a:pt x="9121" y="853"/>
                  <a:pt x="9102" y="911"/>
                </a:cubicBezTo>
                <a:cubicBezTo>
                  <a:pt x="9082" y="982"/>
                  <a:pt x="9037" y="1046"/>
                  <a:pt x="8999" y="1110"/>
                </a:cubicBezTo>
                <a:cubicBezTo>
                  <a:pt x="8941" y="1193"/>
                  <a:pt x="8883" y="1270"/>
                  <a:pt x="8826" y="1354"/>
                </a:cubicBezTo>
                <a:cubicBezTo>
                  <a:pt x="8794" y="1399"/>
                  <a:pt x="8755" y="1444"/>
                  <a:pt x="8723" y="1495"/>
                </a:cubicBezTo>
                <a:cubicBezTo>
                  <a:pt x="8691" y="1546"/>
                  <a:pt x="8659" y="1611"/>
                  <a:pt x="8627" y="1662"/>
                </a:cubicBezTo>
                <a:cubicBezTo>
                  <a:pt x="8608" y="1700"/>
                  <a:pt x="8582" y="1726"/>
                  <a:pt x="8563" y="1765"/>
                </a:cubicBezTo>
                <a:cubicBezTo>
                  <a:pt x="8543" y="1803"/>
                  <a:pt x="8505" y="1835"/>
                  <a:pt x="8492" y="1874"/>
                </a:cubicBezTo>
                <a:cubicBezTo>
                  <a:pt x="8492" y="1887"/>
                  <a:pt x="8486" y="1887"/>
                  <a:pt x="8479" y="1893"/>
                </a:cubicBezTo>
                <a:cubicBezTo>
                  <a:pt x="8454" y="1906"/>
                  <a:pt x="8434" y="1938"/>
                  <a:pt x="8434" y="1970"/>
                </a:cubicBezTo>
                <a:cubicBezTo>
                  <a:pt x="8428" y="1989"/>
                  <a:pt x="8428" y="2009"/>
                  <a:pt x="8409" y="2021"/>
                </a:cubicBezTo>
                <a:cubicBezTo>
                  <a:pt x="8377" y="2054"/>
                  <a:pt x="8344" y="2092"/>
                  <a:pt x="8325" y="2137"/>
                </a:cubicBezTo>
                <a:cubicBezTo>
                  <a:pt x="8300" y="2201"/>
                  <a:pt x="8267" y="2265"/>
                  <a:pt x="8235" y="2323"/>
                </a:cubicBezTo>
                <a:cubicBezTo>
                  <a:pt x="8222" y="2355"/>
                  <a:pt x="8216" y="2381"/>
                  <a:pt x="8210" y="2407"/>
                </a:cubicBezTo>
                <a:cubicBezTo>
                  <a:pt x="8184" y="2458"/>
                  <a:pt x="8158" y="2503"/>
                  <a:pt x="8133" y="2548"/>
                </a:cubicBezTo>
                <a:cubicBezTo>
                  <a:pt x="8126" y="2554"/>
                  <a:pt x="8126" y="2554"/>
                  <a:pt x="8133" y="2561"/>
                </a:cubicBezTo>
                <a:cubicBezTo>
                  <a:pt x="8145" y="2567"/>
                  <a:pt x="8133" y="2580"/>
                  <a:pt x="8133" y="2586"/>
                </a:cubicBezTo>
                <a:cubicBezTo>
                  <a:pt x="8094" y="2631"/>
                  <a:pt x="8081" y="2689"/>
                  <a:pt x="8043" y="2740"/>
                </a:cubicBezTo>
                <a:cubicBezTo>
                  <a:pt x="8030" y="2753"/>
                  <a:pt x="8017" y="2772"/>
                  <a:pt x="8017" y="2792"/>
                </a:cubicBezTo>
                <a:cubicBezTo>
                  <a:pt x="8011" y="2849"/>
                  <a:pt x="7985" y="2901"/>
                  <a:pt x="7966" y="2946"/>
                </a:cubicBezTo>
                <a:cubicBezTo>
                  <a:pt x="7946" y="2984"/>
                  <a:pt x="7927" y="3023"/>
                  <a:pt x="7901" y="3061"/>
                </a:cubicBezTo>
                <a:cubicBezTo>
                  <a:pt x="7876" y="3119"/>
                  <a:pt x="7850" y="3177"/>
                  <a:pt x="7831" y="3241"/>
                </a:cubicBezTo>
                <a:cubicBezTo>
                  <a:pt x="7824" y="3273"/>
                  <a:pt x="7799" y="3305"/>
                  <a:pt x="7779" y="3337"/>
                </a:cubicBezTo>
                <a:cubicBezTo>
                  <a:pt x="7773" y="3357"/>
                  <a:pt x="7760" y="3376"/>
                  <a:pt x="7754" y="3395"/>
                </a:cubicBezTo>
                <a:cubicBezTo>
                  <a:pt x="7734" y="3453"/>
                  <a:pt x="7709" y="3504"/>
                  <a:pt x="7690" y="3562"/>
                </a:cubicBezTo>
                <a:cubicBezTo>
                  <a:pt x="7683" y="3568"/>
                  <a:pt x="7683" y="3581"/>
                  <a:pt x="7670" y="3588"/>
                </a:cubicBezTo>
                <a:cubicBezTo>
                  <a:pt x="7658" y="3600"/>
                  <a:pt x="7658" y="3613"/>
                  <a:pt x="7651" y="3626"/>
                </a:cubicBezTo>
                <a:cubicBezTo>
                  <a:pt x="7651" y="3639"/>
                  <a:pt x="7658" y="3645"/>
                  <a:pt x="7670" y="3645"/>
                </a:cubicBezTo>
                <a:cubicBezTo>
                  <a:pt x="7690" y="3652"/>
                  <a:pt x="7696" y="3658"/>
                  <a:pt x="7690" y="3677"/>
                </a:cubicBezTo>
                <a:cubicBezTo>
                  <a:pt x="7651" y="3735"/>
                  <a:pt x="7638" y="3806"/>
                  <a:pt x="7606" y="3870"/>
                </a:cubicBezTo>
                <a:cubicBezTo>
                  <a:pt x="7587" y="3896"/>
                  <a:pt x="7574" y="3934"/>
                  <a:pt x="7568" y="3973"/>
                </a:cubicBezTo>
                <a:cubicBezTo>
                  <a:pt x="7542" y="4043"/>
                  <a:pt x="7510" y="4107"/>
                  <a:pt x="7478" y="4172"/>
                </a:cubicBezTo>
                <a:cubicBezTo>
                  <a:pt x="7452" y="4216"/>
                  <a:pt x="7446" y="4261"/>
                  <a:pt x="7414" y="4300"/>
                </a:cubicBezTo>
                <a:cubicBezTo>
                  <a:pt x="7407" y="4300"/>
                  <a:pt x="7407" y="4313"/>
                  <a:pt x="7407" y="4319"/>
                </a:cubicBezTo>
                <a:cubicBezTo>
                  <a:pt x="7407" y="4338"/>
                  <a:pt x="7401" y="4351"/>
                  <a:pt x="7388" y="4371"/>
                </a:cubicBezTo>
                <a:cubicBezTo>
                  <a:pt x="7382" y="4377"/>
                  <a:pt x="7382" y="4390"/>
                  <a:pt x="7375" y="4403"/>
                </a:cubicBezTo>
                <a:close/>
                <a:moveTo>
                  <a:pt x="1483" y="5243"/>
                </a:moveTo>
                <a:lnTo>
                  <a:pt x="1483" y="5243"/>
                </a:lnTo>
                <a:cubicBezTo>
                  <a:pt x="1463" y="5263"/>
                  <a:pt x="1470" y="5288"/>
                  <a:pt x="1470" y="5308"/>
                </a:cubicBezTo>
                <a:cubicBezTo>
                  <a:pt x="1470" y="5327"/>
                  <a:pt x="1476" y="5353"/>
                  <a:pt x="1463" y="5365"/>
                </a:cubicBezTo>
                <a:cubicBezTo>
                  <a:pt x="1451" y="5385"/>
                  <a:pt x="1451" y="5410"/>
                  <a:pt x="1451" y="5430"/>
                </a:cubicBezTo>
                <a:cubicBezTo>
                  <a:pt x="1457" y="5455"/>
                  <a:pt x="1457" y="5481"/>
                  <a:pt x="1451" y="5507"/>
                </a:cubicBezTo>
                <a:cubicBezTo>
                  <a:pt x="1444" y="5532"/>
                  <a:pt x="1431" y="5552"/>
                  <a:pt x="1451" y="5577"/>
                </a:cubicBezTo>
                <a:cubicBezTo>
                  <a:pt x="1457" y="5584"/>
                  <a:pt x="1451" y="5590"/>
                  <a:pt x="1451" y="5590"/>
                </a:cubicBezTo>
                <a:cubicBezTo>
                  <a:pt x="1444" y="5622"/>
                  <a:pt x="1419" y="5654"/>
                  <a:pt x="1425" y="5686"/>
                </a:cubicBezTo>
                <a:cubicBezTo>
                  <a:pt x="1431" y="5731"/>
                  <a:pt x="1425" y="5776"/>
                  <a:pt x="1438" y="5821"/>
                </a:cubicBezTo>
                <a:cubicBezTo>
                  <a:pt x="1451" y="5879"/>
                  <a:pt x="1444" y="5937"/>
                  <a:pt x="1457" y="5994"/>
                </a:cubicBezTo>
                <a:cubicBezTo>
                  <a:pt x="1463" y="6014"/>
                  <a:pt x="1457" y="6033"/>
                  <a:pt x="1457" y="6052"/>
                </a:cubicBezTo>
                <a:cubicBezTo>
                  <a:pt x="1457" y="6084"/>
                  <a:pt x="1431" y="6123"/>
                  <a:pt x="1463" y="6155"/>
                </a:cubicBezTo>
                <a:cubicBezTo>
                  <a:pt x="1470" y="6161"/>
                  <a:pt x="1463" y="6168"/>
                  <a:pt x="1463" y="6174"/>
                </a:cubicBezTo>
                <a:cubicBezTo>
                  <a:pt x="1457" y="6193"/>
                  <a:pt x="1451" y="6206"/>
                  <a:pt x="1457" y="6225"/>
                </a:cubicBezTo>
                <a:cubicBezTo>
                  <a:pt x="1470" y="6232"/>
                  <a:pt x="1470" y="6213"/>
                  <a:pt x="1483" y="6219"/>
                </a:cubicBezTo>
                <a:cubicBezTo>
                  <a:pt x="1483" y="6238"/>
                  <a:pt x="1483" y="6258"/>
                  <a:pt x="1483" y="6277"/>
                </a:cubicBezTo>
                <a:cubicBezTo>
                  <a:pt x="1476" y="6290"/>
                  <a:pt x="1476" y="6296"/>
                  <a:pt x="1483" y="6309"/>
                </a:cubicBezTo>
                <a:cubicBezTo>
                  <a:pt x="1489" y="6335"/>
                  <a:pt x="1508" y="6360"/>
                  <a:pt x="1489" y="6392"/>
                </a:cubicBezTo>
                <a:cubicBezTo>
                  <a:pt x="1476" y="6405"/>
                  <a:pt x="1483" y="6431"/>
                  <a:pt x="1496" y="6444"/>
                </a:cubicBezTo>
                <a:cubicBezTo>
                  <a:pt x="1502" y="6457"/>
                  <a:pt x="1502" y="6437"/>
                  <a:pt x="1508" y="6444"/>
                </a:cubicBezTo>
                <a:cubicBezTo>
                  <a:pt x="1515" y="6450"/>
                  <a:pt x="1515" y="6457"/>
                  <a:pt x="1515" y="6463"/>
                </a:cubicBezTo>
                <a:cubicBezTo>
                  <a:pt x="1508" y="6482"/>
                  <a:pt x="1515" y="6501"/>
                  <a:pt x="1521" y="6521"/>
                </a:cubicBezTo>
                <a:cubicBezTo>
                  <a:pt x="1534" y="6540"/>
                  <a:pt x="1528" y="6566"/>
                  <a:pt x="1515" y="6591"/>
                </a:cubicBezTo>
                <a:cubicBezTo>
                  <a:pt x="1483" y="6489"/>
                  <a:pt x="1470" y="6392"/>
                  <a:pt x="1438" y="6296"/>
                </a:cubicBezTo>
                <a:cubicBezTo>
                  <a:pt x="1431" y="6322"/>
                  <a:pt x="1419" y="6347"/>
                  <a:pt x="1425" y="6379"/>
                </a:cubicBezTo>
                <a:cubicBezTo>
                  <a:pt x="1438" y="6444"/>
                  <a:pt x="1444" y="6508"/>
                  <a:pt x="1451" y="6572"/>
                </a:cubicBezTo>
                <a:cubicBezTo>
                  <a:pt x="1463" y="6668"/>
                  <a:pt x="1489" y="6765"/>
                  <a:pt x="1502" y="6861"/>
                </a:cubicBezTo>
                <a:cubicBezTo>
                  <a:pt x="1502" y="6874"/>
                  <a:pt x="1508" y="6893"/>
                  <a:pt x="1521" y="6906"/>
                </a:cubicBezTo>
                <a:cubicBezTo>
                  <a:pt x="1547" y="6880"/>
                  <a:pt x="1553" y="6861"/>
                  <a:pt x="1547" y="6829"/>
                </a:cubicBezTo>
                <a:cubicBezTo>
                  <a:pt x="1528" y="6771"/>
                  <a:pt x="1528" y="6701"/>
                  <a:pt x="1515" y="6643"/>
                </a:cubicBezTo>
                <a:cubicBezTo>
                  <a:pt x="1508" y="6617"/>
                  <a:pt x="1515" y="6604"/>
                  <a:pt x="1534" y="6598"/>
                </a:cubicBezTo>
                <a:cubicBezTo>
                  <a:pt x="1540" y="6611"/>
                  <a:pt x="1540" y="6623"/>
                  <a:pt x="1547" y="6630"/>
                </a:cubicBezTo>
                <a:cubicBezTo>
                  <a:pt x="1553" y="6668"/>
                  <a:pt x="1566" y="6701"/>
                  <a:pt x="1560" y="6739"/>
                </a:cubicBezTo>
                <a:cubicBezTo>
                  <a:pt x="1560" y="6771"/>
                  <a:pt x="1573" y="6784"/>
                  <a:pt x="1585" y="6810"/>
                </a:cubicBezTo>
                <a:cubicBezTo>
                  <a:pt x="1618" y="6752"/>
                  <a:pt x="1650" y="6707"/>
                  <a:pt x="1682" y="6656"/>
                </a:cubicBezTo>
                <a:cubicBezTo>
                  <a:pt x="1688" y="6643"/>
                  <a:pt x="1682" y="6630"/>
                  <a:pt x="1682" y="6617"/>
                </a:cubicBezTo>
                <a:cubicBezTo>
                  <a:pt x="1675" y="6546"/>
                  <a:pt x="1656" y="6476"/>
                  <a:pt x="1650" y="6405"/>
                </a:cubicBezTo>
                <a:cubicBezTo>
                  <a:pt x="1637" y="6328"/>
                  <a:pt x="1624" y="6245"/>
                  <a:pt x="1618" y="6168"/>
                </a:cubicBezTo>
                <a:cubicBezTo>
                  <a:pt x="1605" y="6071"/>
                  <a:pt x="1579" y="5982"/>
                  <a:pt x="1566" y="5885"/>
                </a:cubicBezTo>
                <a:cubicBezTo>
                  <a:pt x="1547" y="5731"/>
                  <a:pt x="1528" y="5577"/>
                  <a:pt x="1508" y="5423"/>
                </a:cubicBezTo>
                <a:cubicBezTo>
                  <a:pt x="1502" y="5365"/>
                  <a:pt x="1502" y="5308"/>
                  <a:pt x="1483" y="5243"/>
                </a:cubicBezTo>
                <a:close/>
                <a:moveTo>
                  <a:pt x="5000" y="5860"/>
                </a:moveTo>
                <a:lnTo>
                  <a:pt x="5000" y="5860"/>
                </a:lnTo>
                <a:cubicBezTo>
                  <a:pt x="5026" y="5821"/>
                  <a:pt x="5020" y="5783"/>
                  <a:pt x="5020" y="5744"/>
                </a:cubicBezTo>
                <a:cubicBezTo>
                  <a:pt x="5020" y="5686"/>
                  <a:pt x="5007" y="5635"/>
                  <a:pt x="5007" y="5577"/>
                </a:cubicBezTo>
                <a:cubicBezTo>
                  <a:pt x="5007" y="5558"/>
                  <a:pt x="5007" y="5532"/>
                  <a:pt x="4987" y="5520"/>
                </a:cubicBezTo>
                <a:cubicBezTo>
                  <a:pt x="4975" y="5513"/>
                  <a:pt x="4975" y="5500"/>
                  <a:pt x="4981" y="5487"/>
                </a:cubicBezTo>
                <a:cubicBezTo>
                  <a:pt x="4987" y="5481"/>
                  <a:pt x="4987" y="5468"/>
                  <a:pt x="4981" y="5462"/>
                </a:cubicBezTo>
                <a:cubicBezTo>
                  <a:pt x="4968" y="5462"/>
                  <a:pt x="4968" y="5475"/>
                  <a:pt x="4962" y="5481"/>
                </a:cubicBezTo>
                <a:cubicBezTo>
                  <a:pt x="4962" y="5487"/>
                  <a:pt x="4962" y="5494"/>
                  <a:pt x="4962" y="5500"/>
                </a:cubicBezTo>
                <a:cubicBezTo>
                  <a:pt x="4955" y="5545"/>
                  <a:pt x="4981" y="5590"/>
                  <a:pt x="4962" y="5642"/>
                </a:cubicBezTo>
                <a:lnTo>
                  <a:pt x="4962" y="5642"/>
                </a:lnTo>
                <a:cubicBezTo>
                  <a:pt x="4981" y="5680"/>
                  <a:pt x="4975" y="5719"/>
                  <a:pt x="4981" y="5751"/>
                </a:cubicBezTo>
                <a:cubicBezTo>
                  <a:pt x="4987" y="5789"/>
                  <a:pt x="4981" y="5821"/>
                  <a:pt x="5000" y="5860"/>
                </a:cubicBezTo>
                <a:close/>
                <a:moveTo>
                  <a:pt x="4955" y="5192"/>
                </a:moveTo>
                <a:lnTo>
                  <a:pt x="4955" y="5192"/>
                </a:lnTo>
                <a:cubicBezTo>
                  <a:pt x="4936" y="5218"/>
                  <a:pt x="4942" y="5243"/>
                  <a:pt x="4942" y="5263"/>
                </a:cubicBezTo>
                <a:cubicBezTo>
                  <a:pt x="4942" y="5301"/>
                  <a:pt x="4949" y="5327"/>
                  <a:pt x="4962" y="5359"/>
                </a:cubicBezTo>
                <a:cubicBezTo>
                  <a:pt x="4962" y="5365"/>
                  <a:pt x="4968" y="5372"/>
                  <a:pt x="4975" y="5365"/>
                </a:cubicBezTo>
                <a:cubicBezTo>
                  <a:pt x="4981" y="5365"/>
                  <a:pt x="4981" y="5359"/>
                  <a:pt x="4981" y="5353"/>
                </a:cubicBezTo>
                <a:cubicBezTo>
                  <a:pt x="4968" y="5340"/>
                  <a:pt x="4968" y="5327"/>
                  <a:pt x="4975" y="5314"/>
                </a:cubicBezTo>
                <a:cubicBezTo>
                  <a:pt x="4987" y="5269"/>
                  <a:pt x="4962" y="5237"/>
                  <a:pt x="4955" y="5192"/>
                </a:cubicBezTo>
                <a:close/>
                <a:moveTo>
                  <a:pt x="1540" y="5436"/>
                </a:moveTo>
                <a:lnTo>
                  <a:pt x="1540" y="5436"/>
                </a:lnTo>
                <a:cubicBezTo>
                  <a:pt x="1547" y="5520"/>
                  <a:pt x="1547" y="5609"/>
                  <a:pt x="1566" y="5693"/>
                </a:cubicBezTo>
                <a:cubicBezTo>
                  <a:pt x="1573" y="5648"/>
                  <a:pt x="1566" y="5597"/>
                  <a:pt x="1560" y="5552"/>
                </a:cubicBezTo>
                <a:cubicBezTo>
                  <a:pt x="1553" y="5539"/>
                  <a:pt x="1547" y="5520"/>
                  <a:pt x="1553" y="5507"/>
                </a:cubicBezTo>
                <a:cubicBezTo>
                  <a:pt x="1560" y="5481"/>
                  <a:pt x="1553" y="5455"/>
                  <a:pt x="1540" y="5436"/>
                </a:cubicBezTo>
                <a:close/>
                <a:moveTo>
                  <a:pt x="3800" y="7496"/>
                </a:moveTo>
                <a:lnTo>
                  <a:pt x="3800" y="7496"/>
                </a:lnTo>
                <a:cubicBezTo>
                  <a:pt x="3813" y="7509"/>
                  <a:pt x="3806" y="7535"/>
                  <a:pt x="3826" y="7548"/>
                </a:cubicBezTo>
                <a:cubicBezTo>
                  <a:pt x="3845" y="7560"/>
                  <a:pt x="3845" y="7586"/>
                  <a:pt x="3864" y="7599"/>
                </a:cubicBezTo>
                <a:cubicBezTo>
                  <a:pt x="3858" y="7560"/>
                  <a:pt x="3826" y="7528"/>
                  <a:pt x="3800" y="7496"/>
                </a:cubicBezTo>
                <a:close/>
              </a:path>
            </a:pathLst>
          </a:custGeom>
          <a:solidFill>
            <a:schemeClr val="bg1">
              <a:lumMod val="95000"/>
            </a:schemeClr>
          </a:solidFill>
          <a:ln>
            <a:noFill/>
          </a:ln>
          <a:effectLst/>
        </p:spPr>
        <p:txBody>
          <a:bodyPr wrap="none" anchor="ctr"/>
          <a:lstStyle/>
          <a:p>
            <a:pPr defTabSz="914217"/>
            <a:endParaRPr lang="en-US">
              <a:solidFill>
                <a:srgbClr val="7F7F7F"/>
              </a:solidFill>
              <a:latin typeface="Lato Light"/>
            </a:endParaRPr>
          </a:p>
        </p:txBody>
      </p:sp>
      <p:pic>
        <p:nvPicPr>
          <p:cNvPr id="8" name="图片占位符 7">
            <a:extLst>
              <a:ext uri="{FF2B5EF4-FFF2-40B4-BE49-F238E27FC236}">
                <a16:creationId xmlns:a16="http://schemas.microsoft.com/office/drawing/2014/main" id="{69FDBBE2-FCF9-492E-9A48-14AC5A02F219}"/>
              </a:ext>
            </a:extLst>
          </p:cNvPr>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l="14390" r="14390"/>
          <a:stretch>
            <a:fillRect/>
          </a:stretch>
        </p:blipFill>
        <p:spPr/>
      </p:pic>
    </p:spTree>
    <p:extLst>
      <p:ext uri="{BB962C8B-B14F-4D97-AF65-F5344CB8AC3E}">
        <p14:creationId xmlns:p14="http://schemas.microsoft.com/office/powerpoint/2010/main" val="989241888"/>
      </p:ext>
    </p:extLst>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p:cNvSpPr>
            <a:spLocks/>
          </p:cNvSpPr>
          <p:nvPr/>
        </p:nvSpPr>
        <p:spPr bwMode="auto">
          <a:xfrm>
            <a:off x="6329857" y="877806"/>
            <a:ext cx="3728649" cy="10002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3850"/>
              </a:lnSpc>
            </a:pPr>
            <a:r>
              <a:rPr lang="en-US" sz="3300" b="1" spc="250" dirty="0">
                <a:solidFill>
                  <a:srgbClr val="000000"/>
                </a:solidFill>
                <a:latin typeface="Montserrat Semi" charset="0"/>
                <a:ea typeface="Montserrat Semi" charset="0"/>
                <a:cs typeface="Montserrat Semi" charset="0"/>
                <a:sym typeface="Bebas Neue" charset="0"/>
              </a:rPr>
              <a:t>Opportunities List</a:t>
            </a:r>
          </a:p>
          <a:p>
            <a:pPr defTabSz="2286000">
              <a:lnSpc>
                <a:spcPts val="3850"/>
              </a:lnSpc>
            </a:pPr>
            <a:r>
              <a:rPr lang="en-US" sz="3300" b="1" spc="250" dirty="0">
                <a:solidFill>
                  <a:srgbClr val="000000"/>
                </a:solidFill>
                <a:latin typeface="Montserrat Semi" charset="0"/>
                <a:ea typeface="Montserrat Semi" charset="0"/>
                <a:cs typeface="Montserrat Semi" charset="0"/>
                <a:sym typeface="Bebas Neue" charset="0"/>
              </a:rPr>
              <a:t>Analysis</a:t>
            </a:r>
          </a:p>
        </p:txBody>
      </p:sp>
      <p:sp>
        <p:nvSpPr>
          <p:cNvPr id="45" name="Subtitle 2"/>
          <p:cNvSpPr txBox="1">
            <a:spLocks/>
          </p:cNvSpPr>
          <p:nvPr/>
        </p:nvSpPr>
        <p:spPr>
          <a:xfrm>
            <a:off x="6678930" y="3937108"/>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46" name="TextBox 45"/>
          <p:cNvSpPr txBox="1"/>
          <p:nvPr/>
        </p:nvSpPr>
        <p:spPr>
          <a:xfrm>
            <a:off x="6737716" y="3627158"/>
            <a:ext cx="2414635"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ALL ELEMENTS ARE VECTOR BASED</a:t>
            </a:r>
          </a:p>
        </p:txBody>
      </p:sp>
      <p:sp>
        <p:nvSpPr>
          <p:cNvPr id="47" name="Subtitle 2"/>
          <p:cNvSpPr txBox="1">
            <a:spLocks/>
          </p:cNvSpPr>
          <p:nvPr/>
        </p:nvSpPr>
        <p:spPr>
          <a:xfrm>
            <a:off x="6678930" y="5146435"/>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48" name="TextBox 47"/>
          <p:cNvSpPr txBox="1"/>
          <p:nvPr/>
        </p:nvSpPr>
        <p:spPr>
          <a:xfrm>
            <a:off x="6737716" y="4836485"/>
            <a:ext cx="2414635"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ALL ELEMENTS ARE VECTOR BASED</a:t>
            </a:r>
          </a:p>
        </p:txBody>
      </p:sp>
      <p:sp>
        <p:nvSpPr>
          <p:cNvPr id="49" name="Subtitle 2"/>
          <p:cNvSpPr txBox="1">
            <a:spLocks/>
          </p:cNvSpPr>
          <p:nvPr/>
        </p:nvSpPr>
        <p:spPr>
          <a:xfrm>
            <a:off x="6678930" y="2675257"/>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50" name="TextBox 49"/>
          <p:cNvSpPr txBox="1"/>
          <p:nvPr/>
        </p:nvSpPr>
        <p:spPr>
          <a:xfrm>
            <a:off x="6737716" y="2365307"/>
            <a:ext cx="2414635"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ALL ELEMENTS ARE VECTOR BASED</a:t>
            </a:r>
          </a:p>
        </p:txBody>
      </p:sp>
      <p:sp>
        <p:nvSpPr>
          <p:cNvPr id="58" name="Shape 2540"/>
          <p:cNvSpPr/>
          <p:nvPr/>
        </p:nvSpPr>
        <p:spPr>
          <a:xfrm>
            <a:off x="6329856" y="236157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59" name="Shape 2540"/>
          <p:cNvSpPr/>
          <p:nvPr/>
        </p:nvSpPr>
        <p:spPr>
          <a:xfrm>
            <a:off x="6329856" y="483531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60" name="Shape 2540"/>
          <p:cNvSpPr/>
          <p:nvPr/>
        </p:nvSpPr>
        <p:spPr>
          <a:xfrm>
            <a:off x="6329856" y="362599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6" name="Freeform 24"/>
          <p:cNvSpPr>
            <a:spLocks noChangeArrowheads="1"/>
          </p:cNvSpPr>
          <p:nvPr/>
        </p:nvSpPr>
        <p:spPr bwMode="auto">
          <a:xfrm>
            <a:off x="1418499" y="814849"/>
            <a:ext cx="3503301" cy="5040325"/>
          </a:xfrm>
          <a:custGeom>
            <a:avLst/>
            <a:gdLst>
              <a:gd name="T0" fmla="*/ 257 w 5579"/>
              <a:gd name="T1" fmla="*/ 6027 h 8024"/>
              <a:gd name="T2" fmla="*/ 141 w 5579"/>
              <a:gd name="T3" fmla="*/ 4320 h 8024"/>
              <a:gd name="T4" fmla="*/ 96 w 5579"/>
              <a:gd name="T5" fmla="*/ 4262 h 8024"/>
              <a:gd name="T6" fmla="*/ 77 w 5579"/>
              <a:gd name="T7" fmla="*/ 5039 h 8024"/>
              <a:gd name="T8" fmla="*/ 26 w 5579"/>
              <a:gd name="T9" fmla="*/ 4378 h 8024"/>
              <a:gd name="T10" fmla="*/ 96 w 5579"/>
              <a:gd name="T11" fmla="*/ 3896 h 8024"/>
              <a:gd name="T12" fmla="*/ 289 w 5579"/>
              <a:gd name="T13" fmla="*/ 3068 h 8024"/>
              <a:gd name="T14" fmla="*/ 674 w 5579"/>
              <a:gd name="T15" fmla="*/ 2074 h 8024"/>
              <a:gd name="T16" fmla="*/ 1348 w 5579"/>
              <a:gd name="T17" fmla="*/ 1303 h 8024"/>
              <a:gd name="T18" fmla="*/ 2060 w 5579"/>
              <a:gd name="T19" fmla="*/ 636 h 8024"/>
              <a:gd name="T20" fmla="*/ 2304 w 5579"/>
              <a:gd name="T21" fmla="*/ 437 h 8024"/>
              <a:gd name="T22" fmla="*/ 2651 w 5579"/>
              <a:gd name="T23" fmla="*/ 193 h 8024"/>
              <a:gd name="T24" fmla="*/ 3498 w 5579"/>
              <a:gd name="T25" fmla="*/ 19 h 8024"/>
              <a:gd name="T26" fmla="*/ 4005 w 5579"/>
              <a:gd name="T27" fmla="*/ 186 h 8024"/>
              <a:gd name="T28" fmla="*/ 4345 w 5579"/>
              <a:gd name="T29" fmla="*/ 655 h 8024"/>
              <a:gd name="T30" fmla="*/ 4698 w 5579"/>
              <a:gd name="T31" fmla="*/ 989 h 8024"/>
              <a:gd name="T32" fmla="*/ 5103 w 5579"/>
              <a:gd name="T33" fmla="*/ 1714 h 8024"/>
              <a:gd name="T34" fmla="*/ 5405 w 5579"/>
              <a:gd name="T35" fmla="*/ 2863 h 8024"/>
              <a:gd name="T36" fmla="*/ 5437 w 5579"/>
              <a:gd name="T37" fmla="*/ 3742 h 8024"/>
              <a:gd name="T38" fmla="*/ 5469 w 5579"/>
              <a:gd name="T39" fmla="*/ 4070 h 8024"/>
              <a:gd name="T40" fmla="*/ 5559 w 5579"/>
              <a:gd name="T41" fmla="*/ 4346 h 8024"/>
              <a:gd name="T42" fmla="*/ 5507 w 5579"/>
              <a:gd name="T43" fmla="*/ 5026 h 8024"/>
              <a:gd name="T44" fmla="*/ 5039 w 5579"/>
              <a:gd name="T45" fmla="*/ 6066 h 8024"/>
              <a:gd name="T46" fmla="*/ 4621 w 5579"/>
              <a:gd name="T47" fmla="*/ 6688 h 8024"/>
              <a:gd name="T48" fmla="*/ 4230 w 5579"/>
              <a:gd name="T49" fmla="*/ 7112 h 8024"/>
              <a:gd name="T50" fmla="*/ 3325 w 5579"/>
              <a:gd name="T51" fmla="*/ 7812 h 8024"/>
              <a:gd name="T52" fmla="*/ 2080 w 5579"/>
              <a:gd name="T53" fmla="*/ 8011 h 8024"/>
              <a:gd name="T54" fmla="*/ 834 w 5579"/>
              <a:gd name="T55" fmla="*/ 7317 h 8024"/>
              <a:gd name="T56" fmla="*/ 218 w 5579"/>
              <a:gd name="T57" fmla="*/ 6323 h 8024"/>
              <a:gd name="T58" fmla="*/ 225 w 5579"/>
              <a:gd name="T59" fmla="*/ 6169 h 8024"/>
              <a:gd name="T60" fmla="*/ 552 w 5579"/>
              <a:gd name="T61" fmla="*/ 6868 h 8024"/>
              <a:gd name="T62" fmla="*/ 424 w 5579"/>
              <a:gd name="T63" fmla="*/ 6573 h 8024"/>
              <a:gd name="T64" fmla="*/ 4371 w 5579"/>
              <a:gd name="T65" fmla="*/ 1489 h 8024"/>
              <a:gd name="T66" fmla="*/ 3505 w 5579"/>
              <a:gd name="T67" fmla="*/ 1175 h 8024"/>
              <a:gd name="T68" fmla="*/ 2510 w 5579"/>
              <a:gd name="T69" fmla="*/ 2061 h 8024"/>
              <a:gd name="T70" fmla="*/ 1804 w 5579"/>
              <a:gd name="T71" fmla="*/ 3133 h 8024"/>
              <a:gd name="T72" fmla="*/ 1508 w 5579"/>
              <a:gd name="T73" fmla="*/ 3774 h 8024"/>
              <a:gd name="T74" fmla="*/ 1361 w 5579"/>
              <a:gd name="T75" fmla="*/ 4455 h 8024"/>
              <a:gd name="T76" fmla="*/ 1284 w 5579"/>
              <a:gd name="T77" fmla="*/ 4853 h 8024"/>
              <a:gd name="T78" fmla="*/ 1277 w 5579"/>
              <a:gd name="T79" fmla="*/ 5225 h 8024"/>
              <a:gd name="T80" fmla="*/ 1284 w 5579"/>
              <a:gd name="T81" fmla="*/ 5835 h 8024"/>
              <a:gd name="T82" fmla="*/ 1412 w 5579"/>
              <a:gd name="T83" fmla="*/ 6413 h 8024"/>
              <a:gd name="T84" fmla="*/ 1598 w 5579"/>
              <a:gd name="T85" fmla="*/ 6791 h 8024"/>
              <a:gd name="T86" fmla="*/ 3004 w 5579"/>
              <a:gd name="T87" fmla="*/ 7395 h 8024"/>
              <a:gd name="T88" fmla="*/ 4063 w 5579"/>
              <a:gd name="T89" fmla="*/ 6573 h 8024"/>
              <a:gd name="T90" fmla="*/ 4923 w 5579"/>
              <a:gd name="T91" fmla="*/ 4320 h 8024"/>
              <a:gd name="T92" fmla="*/ 4923 w 5579"/>
              <a:gd name="T93" fmla="*/ 2940 h 8024"/>
              <a:gd name="T94" fmla="*/ 1463 w 5579"/>
              <a:gd name="T95" fmla="*/ 1310 h 8024"/>
              <a:gd name="T96" fmla="*/ 1072 w 5579"/>
              <a:gd name="T97" fmla="*/ 1656 h 8024"/>
              <a:gd name="T98" fmla="*/ 610 w 5579"/>
              <a:gd name="T99" fmla="*/ 2433 h 8024"/>
              <a:gd name="T100" fmla="*/ 622 w 5579"/>
              <a:gd name="T101" fmla="*/ 2626 h 8024"/>
              <a:gd name="T102" fmla="*/ 1162 w 5579"/>
              <a:gd name="T103" fmla="*/ 1689 h 8024"/>
              <a:gd name="T104" fmla="*/ 1617 w 5579"/>
              <a:gd name="T105" fmla="*/ 1201 h 8024"/>
              <a:gd name="T106" fmla="*/ 789 w 5579"/>
              <a:gd name="T107" fmla="*/ 2574 h 8024"/>
              <a:gd name="T108" fmla="*/ 571 w 5579"/>
              <a:gd name="T109" fmla="*/ 3004 h 8024"/>
              <a:gd name="T110" fmla="*/ 571 w 5579"/>
              <a:gd name="T111" fmla="*/ 3062 h 8024"/>
              <a:gd name="T112" fmla="*/ 783 w 5579"/>
              <a:gd name="T113" fmla="*/ 2632 h 8024"/>
              <a:gd name="T114" fmla="*/ 302 w 5579"/>
              <a:gd name="T115" fmla="*/ 5360 h 8024"/>
              <a:gd name="T116" fmla="*/ 4333 w 5579"/>
              <a:gd name="T117" fmla="*/ 771 h 8024"/>
              <a:gd name="T118" fmla="*/ 687 w 5579"/>
              <a:gd name="T119" fmla="*/ 7067 h 8024"/>
              <a:gd name="T120" fmla="*/ 212 w 5579"/>
              <a:gd name="T121" fmla="*/ 3697 h 8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579" h="8024">
                <a:moveTo>
                  <a:pt x="404" y="6541"/>
                </a:moveTo>
                <a:lnTo>
                  <a:pt x="404" y="6541"/>
                </a:lnTo>
                <a:cubicBezTo>
                  <a:pt x="398" y="6502"/>
                  <a:pt x="385" y="6464"/>
                  <a:pt x="366" y="6425"/>
                </a:cubicBezTo>
                <a:cubicBezTo>
                  <a:pt x="353" y="6393"/>
                  <a:pt x="334" y="6368"/>
                  <a:pt x="340" y="6336"/>
                </a:cubicBezTo>
                <a:cubicBezTo>
                  <a:pt x="347" y="6310"/>
                  <a:pt x="327" y="6284"/>
                  <a:pt x="321" y="6265"/>
                </a:cubicBezTo>
                <a:cubicBezTo>
                  <a:pt x="289" y="6194"/>
                  <a:pt x="257" y="6130"/>
                  <a:pt x="257" y="6053"/>
                </a:cubicBezTo>
                <a:cubicBezTo>
                  <a:pt x="257" y="6040"/>
                  <a:pt x="257" y="6034"/>
                  <a:pt x="257" y="6027"/>
                </a:cubicBezTo>
                <a:cubicBezTo>
                  <a:pt x="212" y="5873"/>
                  <a:pt x="193" y="5713"/>
                  <a:pt x="173" y="5552"/>
                </a:cubicBezTo>
                <a:cubicBezTo>
                  <a:pt x="154" y="5411"/>
                  <a:pt x="148" y="5270"/>
                  <a:pt x="116" y="5129"/>
                </a:cubicBezTo>
                <a:cubicBezTo>
                  <a:pt x="116" y="5103"/>
                  <a:pt x="116" y="5071"/>
                  <a:pt x="128" y="5045"/>
                </a:cubicBezTo>
                <a:cubicBezTo>
                  <a:pt x="135" y="5039"/>
                  <a:pt x="135" y="5032"/>
                  <a:pt x="135" y="5020"/>
                </a:cubicBezTo>
                <a:cubicBezTo>
                  <a:pt x="128" y="4949"/>
                  <a:pt x="128" y="4872"/>
                  <a:pt x="122" y="4795"/>
                </a:cubicBezTo>
                <a:cubicBezTo>
                  <a:pt x="109" y="4686"/>
                  <a:pt x="128" y="4577"/>
                  <a:pt x="128" y="4461"/>
                </a:cubicBezTo>
                <a:cubicBezTo>
                  <a:pt x="128" y="4416"/>
                  <a:pt x="122" y="4365"/>
                  <a:pt x="141" y="4320"/>
                </a:cubicBezTo>
                <a:cubicBezTo>
                  <a:pt x="148" y="4320"/>
                  <a:pt x="148" y="4320"/>
                  <a:pt x="141" y="4314"/>
                </a:cubicBezTo>
                <a:cubicBezTo>
                  <a:pt x="141" y="4217"/>
                  <a:pt x="173" y="4128"/>
                  <a:pt x="167" y="4031"/>
                </a:cubicBezTo>
                <a:cubicBezTo>
                  <a:pt x="167" y="4012"/>
                  <a:pt x="180" y="3993"/>
                  <a:pt x="160" y="3993"/>
                </a:cubicBezTo>
                <a:cubicBezTo>
                  <a:pt x="141" y="3986"/>
                  <a:pt x="141" y="4012"/>
                  <a:pt x="141" y="4025"/>
                </a:cubicBezTo>
                <a:cubicBezTo>
                  <a:pt x="135" y="4076"/>
                  <a:pt x="122" y="4128"/>
                  <a:pt x="116" y="4179"/>
                </a:cubicBezTo>
                <a:cubicBezTo>
                  <a:pt x="109" y="4192"/>
                  <a:pt x="109" y="4211"/>
                  <a:pt x="103" y="4230"/>
                </a:cubicBezTo>
                <a:cubicBezTo>
                  <a:pt x="96" y="4243"/>
                  <a:pt x="96" y="4256"/>
                  <a:pt x="96" y="4262"/>
                </a:cubicBezTo>
                <a:cubicBezTo>
                  <a:pt x="96" y="4326"/>
                  <a:pt x="90" y="4391"/>
                  <a:pt x="90" y="4455"/>
                </a:cubicBezTo>
                <a:cubicBezTo>
                  <a:pt x="96" y="4487"/>
                  <a:pt x="83" y="4513"/>
                  <a:pt x="83" y="4545"/>
                </a:cubicBezTo>
                <a:cubicBezTo>
                  <a:pt x="77" y="4602"/>
                  <a:pt x="90" y="4654"/>
                  <a:pt x="90" y="4711"/>
                </a:cubicBezTo>
                <a:cubicBezTo>
                  <a:pt x="83" y="4718"/>
                  <a:pt x="90" y="4718"/>
                  <a:pt x="90" y="4724"/>
                </a:cubicBezTo>
                <a:cubicBezTo>
                  <a:pt x="58" y="4801"/>
                  <a:pt x="90" y="4878"/>
                  <a:pt x="83" y="4955"/>
                </a:cubicBezTo>
                <a:cubicBezTo>
                  <a:pt x="83" y="4975"/>
                  <a:pt x="77" y="5000"/>
                  <a:pt x="90" y="5026"/>
                </a:cubicBezTo>
                <a:cubicBezTo>
                  <a:pt x="90" y="5032"/>
                  <a:pt x="83" y="5039"/>
                  <a:pt x="77" y="5039"/>
                </a:cubicBezTo>
                <a:cubicBezTo>
                  <a:pt x="71" y="5039"/>
                  <a:pt x="64" y="5032"/>
                  <a:pt x="64" y="5026"/>
                </a:cubicBezTo>
                <a:cubicBezTo>
                  <a:pt x="64" y="5013"/>
                  <a:pt x="51" y="5007"/>
                  <a:pt x="45" y="4994"/>
                </a:cubicBezTo>
                <a:cubicBezTo>
                  <a:pt x="19" y="4975"/>
                  <a:pt x="13" y="4943"/>
                  <a:pt x="6" y="4917"/>
                </a:cubicBezTo>
                <a:cubicBezTo>
                  <a:pt x="6" y="4846"/>
                  <a:pt x="0" y="4769"/>
                  <a:pt x="6" y="4699"/>
                </a:cubicBezTo>
                <a:cubicBezTo>
                  <a:pt x="6" y="4692"/>
                  <a:pt x="6" y="4686"/>
                  <a:pt x="6" y="4679"/>
                </a:cubicBezTo>
                <a:cubicBezTo>
                  <a:pt x="6" y="4609"/>
                  <a:pt x="13" y="4538"/>
                  <a:pt x="26" y="4468"/>
                </a:cubicBezTo>
                <a:cubicBezTo>
                  <a:pt x="32" y="4436"/>
                  <a:pt x="26" y="4403"/>
                  <a:pt x="26" y="4378"/>
                </a:cubicBezTo>
                <a:cubicBezTo>
                  <a:pt x="26" y="4346"/>
                  <a:pt x="32" y="4320"/>
                  <a:pt x="39" y="4294"/>
                </a:cubicBezTo>
                <a:cubicBezTo>
                  <a:pt x="51" y="4269"/>
                  <a:pt x="51" y="4249"/>
                  <a:pt x="51" y="4224"/>
                </a:cubicBezTo>
                <a:cubicBezTo>
                  <a:pt x="58" y="4192"/>
                  <a:pt x="64" y="4160"/>
                  <a:pt x="83" y="4134"/>
                </a:cubicBezTo>
                <a:cubicBezTo>
                  <a:pt x="96" y="4115"/>
                  <a:pt x="90" y="4095"/>
                  <a:pt x="83" y="4076"/>
                </a:cubicBezTo>
                <a:cubicBezTo>
                  <a:pt x="83" y="4063"/>
                  <a:pt x="77" y="4044"/>
                  <a:pt x="90" y="4038"/>
                </a:cubicBezTo>
                <a:cubicBezTo>
                  <a:pt x="96" y="4031"/>
                  <a:pt x="103" y="4025"/>
                  <a:pt x="96" y="4018"/>
                </a:cubicBezTo>
                <a:cubicBezTo>
                  <a:pt x="77" y="3980"/>
                  <a:pt x="90" y="3941"/>
                  <a:pt x="96" y="3896"/>
                </a:cubicBezTo>
                <a:cubicBezTo>
                  <a:pt x="109" y="3832"/>
                  <a:pt x="122" y="3768"/>
                  <a:pt x="135" y="3704"/>
                </a:cubicBezTo>
                <a:cubicBezTo>
                  <a:pt x="141" y="3685"/>
                  <a:pt x="141" y="3659"/>
                  <a:pt x="160" y="3640"/>
                </a:cubicBezTo>
                <a:cubicBezTo>
                  <a:pt x="173" y="3633"/>
                  <a:pt x="167" y="3627"/>
                  <a:pt x="167" y="3614"/>
                </a:cubicBezTo>
                <a:cubicBezTo>
                  <a:pt x="160" y="3588"/>
                  <a:pt x="167" y="3563"/>
                  <a:pt x="173" y="3530"/>
                </a:cubicBezTo>
                <a:cubicBezTo>
                  <a:pt x="186" y="3492"/>
                  <a:pt x="193" y="3453"/>
                  <a:pt x="199" y="3415"/>
                </a:cubicBezTo>
                <a:cubicBezTo>
                  <a:pt x="218" y="3357"/>
                  <a:pt x="231" y="3299"/>
                  <a:pt x="244" y="3242"/>
                </a:cubicBezTo>
                <a:cubicBezTo>
                  <a:pt x="257" y="3184"/>
                  <a:pt x="276" y="3126"/>
                  <a:pt x="289" y="3068"/>
                </a:cubicBezTo>
                <a:cubicBezTo>
                  <a:pt x="302" y="3004"/>
                  <a:pt x="327" y="2940"/>
                  <a:pt x="347" y="2876"/>
                </a:cubicBezTo>
                <a:cubicBezTo>
                  <a:pt x="372" y="2792"/>
                  <a:pt x="398" y="2715"/>
                  <a:pt x="424" y="2632"/>
                </a:cubicBezTo>
                <a:cubicBezTo>
                  <a:pt x="443" y="2581"/>
                  <a:pt x="456" y="2523"/>
                  <a:pt x="494" y="2478"/>
                </a:cubicBezTo>
                <a:cubicBezTo>
                  <a:pt x="507" y="2465"/>
                  <a:pt x="513" y="2452"/>
                  <a:pt x="513" y="2426"/>
                </a:cubicBezTo>
                <a:cubicBezTo>
                  <a:pt x="513" y="2420"/>
                  <a:pt x="520" y="2407"/>
                  <a:pt x="526" y="2394"/>
                </a:cubicBezTo>
                <a:cubicBezTo>
                  <a:pt x="565" y="2330"/>
                  <a:pt x="584" y="2253"/>
                  <a:pt x="616" y="2189"/>
                </a:cubicBezTo>
                <a:cubicBezTo>
                  <a:pt x="642" y="2151"/>
                  <a:pt x="667" y="2118"/>
                  <a:pt x="674" y="2074"/>
                </a:cubicBezTo>
                <a:cubicBezTo>
                  <a:pt x="674" y="2061"/>
                  <a:pt x="687" y="2048"/>
                  <a:pt x="706" y="2041"/>
                </a:cubicBezTo>
                <a:cubicBezTo>
                  <a:pt x="738" y="2029"/>
                  <a:pt x="751" y="1997"/>
                  <a:pt x="770" y="1971"/>
                </a:cubicBezTo>
                <a:cubicBezTo>
                  <a:pt x="866" y="1836"/>
                  <a:pt x="956" y="1701"/>
                  <a:pt x="1059" y="1573"/>
                </a:cubicBezTo>
                <a:cubicBezTo>
                  <a:pt x="1123" y="1496"/>
                  <a:pt x="1187" y="1412"/>
                  <a:pt x="1264" y="1342"/>
                </a:cubicBezTo>
                <a:cubicBezTo>
                  <a:pt x="1277" y="1329"/>
                  <a:pt x="1284" y="1316"/>
                  <a:pt x="1297" y="1303"/>
                </a:cubicBezTo>
                <a:cubicBezTo>
                  <a:pt x="1303" y="1297"/>
                  <a:pt x="1309" y="1297"/>
                  <a:pt x="1316" y="1303"/>
                </a:cubicBezTo>
                <a:cubicBezTo>
                  <a:pt x="1322" y="1335"/>
                  <a:pt x="1335" y="1316"/>
                  <a:pt x="1348" y="1303"/>
                </a:cubicBezTo>
                <a:cubicBezTo>
                  <a:pt x="1438" y="1226"/>
                  <a:pt x="1528" y="1149"/>
                  <a:pt x="1611" y="1072"/>
                </a:cubicBezTo>
                <a:cubicBezTo>
                  <a:pt x="1669" y="1021"/>
                  <a:pt x="1726" y="976"/>
                  <a:pt x="1784" y="925"/>
                </a:cubicBezTo>
                <a:cubicBezTo>
                  <a:pt x="1810" y="905"/>
                  <a:pt x="1829" y="886"/>
                  <a:pt x="1829" y="854"/>
                </a:cubicBezTo>
                <a:cubicBezTo>
                  <a:pt x="1823" y="835"/>
                  <a:pt x="1842" y="828"/>
                  <a:pt x="1855" y="822"/>
                </a:cubicBezTo>
                <a:cubicBezTo>
                  <a:pt x="1926" y="771"/>
                  <a:pt x="1996" y="719"/>
                  <a:pt x="2067" y="668"/>
                </a:cubicBezTo>
                <a:cubicBezTo>
                  <a:pt x="2080" y="655"/>
                  <a:pt x="2099" y="649"/>
                  <a:pt x="2105" y="629"/>
                </a:cubicBezTo>
                <a:cubicBezTo>
                  <a:pt x="2086" y="623"/>
                  <a:pt x="2073" y="629"/>
                  <a:pt x="2060" y="636"/>
                </a:cubicBezTo>
                <a:cubicBezTo>
                  <a:pt x="2028" y="649"/>
                  <a:pt x="1996" y="655"/>
                  <a:pt x="1971" y="674"/>
                </a:cubicBezTo>
                <a:cubicBezTo>
                  <a:pt x="1945" y="687"/>
                  <a:pt x="1926" y="706"/>
                  <a:pt x="1893" y="700"/>
                </a:cubicBezTo>
                <a:cubicBezTo>
                  <a:pt x="1881" y="700"/>
                  <a:pt x="1868" y="706"/>
                  <a:pt x="1861" y="719"/>
                </a:cubicBezTo>
                <a:cubicBezTo>
                  <a:pt x="1855" y="726"/>
                  <a:pt x="1842" y="732"/>
                  <a:pt x="1836" y="719"/>
                </a:cubicBezTo>
                <a:cubicBezTo>
                  <a:pt x="1829" y="706"/>
                  <a:pt x="1842" y="706"/>
                  <a:pt x="1848" y="700"/>
                </a:cubicBezTo>
                <a:cubicBezTo>
                  <a:pt x="1900" y="681"/>
                  <a:pt x="1945" y="642"/>
                  <a:pt x="1996" y="617"/>
                </a:cubicBezTo>
                <a:cubicBezTo>
                  <a:pt x="2099" y="559"/>
                  <a:pt x="2202" y="501"/>
                  <a:pt x="2304" y="437"/>
                </a:cubicBezTo>
                <a:cubicBezTo>
                  <a:pt x="2375" y="386"/>
                  <a:pt x="2458" y="347"/>
                  <a:pt x="2542" y="315"/>
                </a:cubicBezTo>
                <a:cubicBezTo>
                  <a:pt x="2587" y="296"/>
                  <a:pt x="2638" y="276"/>
                  <a:pt x="2689" y="244"/>
                </a:cubicBezTo>
                <a:cubicBezTo>
                  <a:pt x="2709" y="231"/>
                  <a:pt x="2741" y="225"/>
                  <a:pt x="2766" y="219"/>
                </a:cubicBezTo>
                <a:cubicBezTo>
                  <a:pt x="2786" y="212"/>
                  <a:pt x="2805" y="212"/>
                  <a:pt x="2805" y="186"/>
                </a:cubicBezTo>
                <a:cubicBezTo>
                  <a:pt x="2811" y="174"/>
                  <a:pt x="2786" y="174"/>
                  <a:pt x="2753" y="180"/>
                </a:cubicBezTo>
                <a:cubicBezTo>
                  <a:pt x="2728" y="186"/>
                  <a:pt x="2709" y="193"/>
                  <a:pt x="2683" y="199"/>
                </a:cubicBezTo>
                <a:cubicBezTo>
                  <a:pt x="2670" y="199"/>
                  <a:pt x="2664" y="199"/>
                  <a:pt x="2651" y="193"/>
                </a:cubicBezTo>
                <a:cubicBezTo>
                  <a:pt x="2657" y="174"/>
                  <a:pt x="2676" y="167"/>
                  <a:pt x="2689" y="161"/>
                </a:cubicBezTo>
                <a:cubicBezTo>
                  <a:pt x="2734" y="135"/>
                  <a:pt x="2779" y="122"/>
                  <a:pt x="2831" y="122"/>
                </a:cubicBezTo>
                <a:cubicBezTo>
                  <a:pt x="2850" y="122"/>
                  <a:pt x="2875" y="116"/>
                  <a:pt x="2901" y="109"/>
                </a:cubicBezTo>
                <a:cubicBezTo>
                  <a:pt x="2933" y="97"/>
                  <a:pt x="2972" y="84"/>
                  <a:pt x="3010" y="77"/>
                </a:cubicBezTo>
                <a:cubicBezTo>
                  <a:pt x="3036" y="77"/>
                  <a:pt x="3055" y="64"/>
                  <a:pt x="3075" y="52"/>
                </a:cubicBezTo>
                <a:cubicBezTo>
                  <a:pt x="3107" y="13"/>
                  <a:pt x="3152" y="13"/>
                  <a:pt x="3197" y="13"/>
                </a:cubicBezTo>
                <a:cubicBezTo>
                  <a:pt x="3299" y="0"/>
                  <a:pt x="3395" y="7"/>
                  <a:pt x="3498" y="19"/>
                </a:cubicBezTo>
                <a:cubicBezTo>
                  <a:pt x="3530" y="19"/>
                  <a:pt x="3562" y="32"/>
                  <a:pt x="3594" y="26"/>
                </a:cubicBezTo>
                <a:cubicBezTo>
                  <a:pt x="3607" y="26"/>
                  <a:pt x="3620" y="26"/>
                  <a:pt x="3626" y="39"/>
                </a:cubicBezTo>
                <a:cubicBezTo>
                  <a:pt x="3633" y="58"/>
                  <a:pt x="3646" y="58"/>
                  <a:pt x="3659" y="64"/>
                </a:cubicBezTo>
                <a:cubicBezTo>
                  <a:pt x="3703" y="64"/>
                  <a:pt x="3742" y="77"/>
                  <a:pt x="3780" y="97"/>
                </a:cubicBezTo>
                <a:cubicBezTo>
                  <a:pt x="3806" y="109"/>
                  <a:pt x="3832" y="109"/>
                  <a:pt x="3857" y="122"/>
                </a:cubicBezTo>
                <a:cubicBezTo>
                  <a:pt x="3902" y="135"/>
                  <a:pt x="3941" y="154"/>
                  <a:pt x="3986" y="174"/>
                </a:cubicBezTo>
                <a:cubicBezTo>
                  <a:pt x="3992" y="180"/>
                  <a:pt x="3999" y="186"/>
                  <a:pt x="4005" y="186"/>
                </a:cubicBezTo>
                <a:cubicBezTo>
                  <a:pt x="4044" y="193"/>
                  <a:pt x="4069" y="219"/>
                  <a:pt x="4089" y="257"/>
                </a:cubicBezTo>
                <a:cubicBezTo>
                  <a:pt x="4108" y="289"/>
                  <a:pt x="4134" y="315"/>
                  <a:pt x="4159" y="341"/>
                </a:cubicBezTo>
                <a:cubicBezTo>
                  <a:pt x="4185" y="366"/>
                  <a:pt x="4204" y="392"/>
                  <a:pt x="4224" y="424"/>
                </a:cubicBezTo>
                <a:cubicBezTo>
                  <a:pt x="4243" y="456"/>
                  <a:pt x="4249" y="495"/>
                  <a:pt x="4217" y="533"/>
                </a:cubicBezTo>
                <a:cubicBezTo>
                  <a:pt x="4204" y="546"/>
                  <a:pt x="4198" y="565"/>
                  <a:pt x="4185" y="578"/>
                </a:cubicBezTo>
                <a:cubicBezTo>
                  <a:pt x="4185" y="591"/>
                  <a:pt x="4185" y="591"/>
                  <a:pt x="4191" y="591"/>
                </a:cubicBezTo>
                <a:cubicBezTo>
                  <a:pt x="4249" y="597"/>
                  <a:pt x="4294" y="636"/>
                  <a:pt x="4345" y="655"/>
                </a:cubicBezTo>
                <a:cubicBezTo>
                  <a:pt x="4397" y="674"/>
                  <a:pt x="4442" y="700"/>
                  <a:pt x="4480" y="732"/>
                </a:cubicBezTo>
                <a:cubicBezTo>
                  <a:pt x="4519" y="758"/>
                  <a:pt x="4557" y="790"/>
                  <a:pt x="4596" y="816"/>
                </a:cubicBezTo>
                <a:cubicBezTo>
                  <a:pt x="4609" y="828"/>
                  <a:pt x="4621" y="841"/>
                  <a:pt x="4628" y="860"/>
                </a:cubicBezTo>
                <a:cubicBezTo>
                  <a:pt x="4634" y="867"/>
                  <a:pt x="4634" y="873"/>
                  <a:pt x="4647" y="873"/>
                </a:cubicBezTo>
                <a:cubicBezTo>
                  <a:pt x="4692" y="880"/>
                  <a:pt x="4692" y="925"/>
                  <a:pt x="4711" y="957"/>
                </a:cubicBezTo>
                <a:cubicBezTo>
                  <a:pt x="4718" y="963"/>
                  <a:pt x="4718" y="970"/>
                  <a:pt x="4711" y="970"/>
                </a:cubicBezTo>
                <a:cubicBezTo>
                  <a:pt x="4666" y="963"/>
                  <a:pt x="4698" y="989"/>
                  <a:pt x="4698" y="989"/>
                </a:cubicBezTo>
                <a:cubicBezTo>
                  <a:pt x="4737" y="1021"/>
                  <a:pt x="4756" y="1072"/>
                  <a:pt x="4795" y="1104"/>
                </a:cubicBezTo>
                <a:cubicBezTo>
                  <a:pt x="4814" y="1111"/>
                  <a:pt x="4814" y="1130"/>
                  <a:pt x="4827" y="1143"/>
                </a:cubicBezTo>
                <a:cubicBezTo>
                  <a:pt x="4865" y="1188"/>
                  <a:pt x="4904" y="1239"/>
                  <a:pt x="4936" y="1290"/>
                </a:cubicBezTo>
                <a:cubicBezTo>
                  <a:pt x="4962" y="1335"/>
                  <a:pt x="4987" y="1380"/>
                  <a:pt x="5006" y="1432"/>
                </a:cubicBezTo>
                <a:cubicBezTo>
                  <a:pt x="5019" y="1470"/>
                  <a:pt x="5039" y="1509"/>
                  <a:pt x="5064" y="1541"/>
                </a:cubicBezTo>
                <a:cubicBezTo>
                  <a:pt x="5103" y="1592"/>
                  <a:pt x="5116" y="1656"/>
                  <a:pt x="5128" y="1721"/>
                </a:cubicBezTo>
                <a:cubicBezTo>
                  <a:pt x="5122" y="1727"/>
                  <a:pt x="5116" y="1708"/>
                  <a:pt x="5103" y="1714"/>
                </a:cubicBezTo>
                <a:cubicBezTo>
                  <a:pt x="5122" y="1778"/>
                  <a:pt x="5167" y="1830"/>
                  <a:pt x="5199" y="1887"/>
                </a:cubicBezTo>
                <a:cubicBezTo>
                  <a:pt x="5218" y="1894"/>
                  <a:pt x="5212" y="1862"/>
                  <a:pt x="5225" y="1868"/>
                </a:cubicBezTo>
                <a:cubicBezTo>
                  <a:pt x="5270" y="1939"/>
                  <a:pt x="5283" y="2016"/>
                  <a:pt x="5302" y="2093"/>
                </a:cubicBezTo>
                <a:cubicBezTo>
                  <a:pt x="5308" y="2099"/>
                  <a:pt x="5308" y="2106"/>
                  <a:pt x="5308" y="2112"/>
                </a:cubicBezTo>
                <a:cubicBezTo>
                  <a:pt x="5302" y="2202"/>
                  <a:pt x="5340" y="2279"/>
                  <a:pt x="5353" y="2362"/>
                </a:cubicBezTo>
                <a:cubicBezTo>
                  <a:pt x="5366" y="2478"/>
                  <a:pt x="5385" y="2593"/>
                  <a:pt x="5392" y="2709"/>
                </a:cubicBezTo>
                <a:cubicBezTo>
                  <a:pt x="5392" y="2760"/>
                  <a:pt x="5405" y="2812"/>
                  <a:pt x="5405" y="2863"/>
                </a:cubicBezTo>
                <a:cubicBezTo>
                  <a:pt x="5411" y="2934"/>
                  <a:pt x="5411" y="3004"/>
                  <a:pt x="5411" y="3068"/>
                </a:cubicBezTo>
                <a:cubicBezTo>
                  <a:pt x="5405" y="3107"/>
                  <a:pt x="5392" y="3139"/>
                  <a:pt x="5385" y="3171"/>
                </a:cubicBezTo>
                <a:cubicBezTo>
                  <a:pt x="5385" y="3178"/>
                  <a:pt x="5379" y="3184"/>
                  <a:pt x="5379" y="3190"/>
                </a:cubicBezTo>
                <a:cubicBezTo>
                  <a:pt x="5405" y="3254"/>
                  <a:pt x="5392" y="3325"/>
                  <a:pt x="5405" y="3396"/>
                </a:cubicBezTo>
                <a:cubicBezTo>
                  <a:pt x="5411" y="3447"/>
                  <a:pt x="5417" y="3498"/>
                  <a:pt x="5405" y="3550"/>
                </a:cubicBezTo>
                <a:cubicBezTo>
                  <a:pt x="5405" y="3575"/>
                  <a:pt x="5411" y="3601"/>
                  <a:pt x="5417" y="3633"/>
                </a:cubicBezTo>
                <a:cubicBezTo>
                  <a:pt x="5424" y="3665"/>
                  <a:pt x="5430" y="3704"/>
                  <a:pt x="5437" y="3742"/>
                </a:cubicBezTo>
                <a:cubicBezTo>
                  <a:pt x="5437" y="3762"/>
                  <a:pt x="5443" y="3774"/>
                  <a:pt x="5462" y="3762"/>
                </a:cubicBezTo>
                <a:cubicBezTo>
                  <a:pt x="5469" y="3762"/>
                  <a:pt x="5475" y="3762"/>
                  <a:pt x="5475" y="3768"/>
                </a:cubicBezTo>
                <a:cubicBezTo>
                  <a:pt x="5469" y="3800"/>
                  <a:pt x="5488" y="3819"/>
                  <a:pt x="5488" y="3851"/>
                </a:cubicBezTo>
                <a:cubicBezTo>
                  <a:pt x="5475" y="3858"/>
                  <a:pt x="5475" y="3839"/>
                  <a:pt x="5462" y="3832"/>
                </a:cubicBezTo>
                <a:cubicBezTo>
                  <a:pt x="5443" y="3839"/>
                  <a:pt x="5443" y="3858"/>
                  <a:pt x="5449" y="3871"/>
                </a:cubicBezTo>
                <a:cubicBezTo>
                  <a:pt x="5462" y="3903"/>
                  <a:pt x="5456" y="3941"/>
                  <a:pt x="5456" y="3980"/>
                </a:cubicBezTo>
                <a:cubicBezTo>
                  <a:pt x="5462" y="4006"/>
                  <a:pt x="5456" y="4038"/>
                  <a:pt x="5469" y="4070"/>
                </a:cubicBezTo>
                <a:cubicBezTo>
                  <a:pt x="5475" y="4076"/>
                  <a:pt x="5475" y="4083"/>
                  <a:pt x="5469" y="4095"/>
                </a:cubicBezTo>
                <a:cubicBezTo>
                  <a:pt x="5462" y="4108"/>
                  <a:pt x="5469" y="4121"/>
                  <a:pt x="5475" y="4134"/>
                </a:cubicBezTo>
                <a:cubicBezTo>
                  <a:pt x="5475" y="4134"/>
                  <a:pt x="5475" y="4140"/>
                  <a:pt x="5482" y="4140"/>
                </a:cubicBezTo>
                <a:cubicBezTo>
                  <a:pt x="5488" y="4147"/>
                  <a:pt x="5494" y="4140"/>
                  <a:pt x="5494" y="4134"/>
                </a:cubicBezTo>
                <a:cubicBezTo>
                  <a:pt x="5501" y="4121"/>
                  <a:pt x="5501" y="4108"/>
                  <a:pt x="5507" y="4083"/>
                </a:cubicBezTo>
                <a:cubicBezTo>
                  <a:pt x="5514" y="4121"/>
                  <a:pt x="5514" y="4153"/>
                  <a:pt x="5514" y="4185"/>
                </a:cubicBezTo>
                <a:cubicBezTo>
                  <a:pt x="5514" y="4243"/>
                  <a:pt x="5520" y="4301"/>
                  <a:pt x="5559" y="4346"/>
                </a:cubicBezTo>
                <a:cubicBezTo>
                  <a:pt x="5578" y="4365"/>
                  <a:pt x="5571" y="4391"/>
                  <a:pt x="5571" y="4416"/>
                </a:cubicBezTo>
                <a:cubicBezTo>
                  <a:pt x="5571" y="4442"/>
                  <a:pt x="5571" y="4474"/>
                  <a:pt x="5571" y="4500"/>
                </a:cubicBezTo>
                <a:cubicBezTo>
                  <a:pt x="5571" y="4590"/>
                  <a:pt x="5559" y="4673"/>
                  <a:pt x="5533" y="4756"/>
                </a:cubicBezTo>
                <a:cubicBezTo>
                  <a:pt x="5520" y="4788"/>
                  <a:pt x="5520" y="4821"/>
                  <a:pt x="5507" y="4846"/>
                </a:cubicBezTo>
                <a:cubicBezTo>
                  <a:pt x="5501" y="4859"/>
                  <a:pt x="5520" y="4885"/>
                  <a:pt x="5514" y="4904"/>
                </a:cubicBezTo>
                <a:cubicBezTo>
                  <a:pt x="5507" y="4930"/>
                  <a:pt x="5501" y="4962"/>
                  <a:pt x="5514" y="4988"/>
                </a:cubicBezTo>
                <a:cubicBezTo>
                  <a:pt x="5514" y="5000"/>
                  <a:pt x="5514" y="5013"/>
                  <a:pt x="5507" y="5026"/>
                </a:cubicBezTo>
                <a:cubicBezTo>
                  <a:pt x="5475" y="5103"/>
                  <a:pt x="5475" y="5187"/>
                  <a:pt x="5443" y="5257"/>
                </a:cubicBezTo>
                <a:cubicBezTo>
                  <a:pt x="5424" y="5315"/>
                  <a:pt x="5398" y="5379"/>
                  <a:pt x="5360" y="5430"/>
                </a:cubicBezTo>
                <a:cubicBezTo>
                  <a:pt x="5328" y="5475"/>
                  <a:pt x="5308" y="5533"/>
                  <a:pt x="5283" y="5584"/>
                </a:cubicBezTo>
                <a:cubicBezTo>
                  <a:pt x="5263" y="5636"/>
                  <a:pt x="5244" y="5681"/>
                  <a:pt x="5225" y="5732"/>
                </a:cubicBezTo>
                <a:cubicBezTo>
                  <a:pt x="5193" y="5803"/>
                  <a:pt x="5148" y="5867"/>
                  <a:pt x="5116" y="5944"/>
                </a:cubicBezTo>
                <a:cubicBezTo>
                  <a:pt x="5103" y="5969"/>
                  <a:pt x="5090" y="6002"/>
                  <a:pt x="5064" y="6021"/>
                </a:cubicBezTo>
                <a:cubicBezTo>
                  <a:pt x="5051" y="6027"/>
                  <a:pt x="5051" y="6053"/>
                  <a:pt x="5039" y="6066"/>
                </a:cubicBezTo>
                <a:cubicBezTo>
                  <a:pt x="5032" y="6072"/>
                  <a:pt x="5039" y="6092"/>
                  <a:pt x="5019" y="6098"/>
                </a:cubicBezTo>
                <a:cubicBezTo>
                  <a:pt x="5006" y="6066"/>
                  <a:pt x="5045" y="6040"/>
                  <a:pt x="5039" y="6008"/>
                </a:cubicBezTo>
                <a:cubicBezTo>
                  <a:pt x="5019" y="6014"/>
                  <a:pt x="5019" y="6021"/>
                  <a:pt x="5013" y="6034"/>
                </a:cubicBezTo>
                <a:cubicBezTo>
                  <a:pt x="4994" y="6098"/>
                  <a:pt x="4962" y="6162"/>
                  <a:pt x="4936" y="6220"/>
                </a:cubicBezTo>
                <a:cubicBezTo>
                  <a:pt x="4910" y="6265"/>
                  <a:pt x="4891" y="6316"/>
                  <a:pt x="4865" y="6361"/>
                </a:cubicBezTo>
                <a:cubicBezTo>
                  <a:pt x="4820" y="6432"/>
                  <a:pt x="4782" y="6502"/>
                  <a:pt x="4724" y="6560"/>
                </a:cubicBezTo>
                <a:cubicBezTo>
                  <a:pt x="4686" y="6599"/>
                  <a:pt x="4653" y="6644"/>
                  <a:pt x="4621" y="6688"/>
                </a:cubicBezTo>
                <a:cubicBezTo>
                  <a:pt x="4596" y="6708"/>
                  <a:pt x="4576" y="6740"/>
                  <a:pt x="4564" y="6765"/>
                </a:cubicBezTo>
                <a:cubicBezTo>
                  <a:pt x="4551" y="6785"/>
                  <a:pt x="4538" y="6804"/>
                  <a:pt x="4519" y="6823"/>
                </a:cubicBezTo>
                <a:cubicBezTo>
                  <a:pt x="4506" y="6836"/>
                  <a:pt x="4493" y="6849"/>
                  <a:pt x="4487" y="6868"/>
                </a:cubicBezTo>
                <a:cubicBezTo>
                  <a:pt x="4487" y="6887"/>
                  <a:pt x="4467" y="6894"/>
                  <a:pt x="4455" y="6900"/>
                </a:cubicBezTo>
                <a:cubicBezTo>
                  <a:pt x="4435" y="6913"/>
                  <a:pt x="4416" y="6932"/>
                  <a:pt x="4403" y="6952"/>
                </a:cubicBezTo>
                <a:cubicBezTo>
                  <a:pt x="4384" y="6984"/>
                  <a:pt x="4352" y="7003"/>
                  <a:pt x="4333" y="7029"/>
                </a:cubicBezTo>
                <a:cubicBezTo>
                  <a:pt x="4307" y="7067"/>
                  <a:pt x="4262" y="7080"/>
                  <a:pt x="4230" y="7112"/>
                </a:cubicBezTo>
                <a:cubicBezTo>
                  <a:pt x="4204" y="7151"/>
                  <a:pt x="4166" y="7176"/>
                  <a:pt x="4140" y="7215"/>
                </a:cubicBezTo>
                <a:cubicBezTo>
                  <a:pt x="4108" y="7247"/>
                  <a:pt x="4082" y="7285"/>
                  <a:pt x="4050" y="7311"/>
                </a:cubicBezTo>
                <a:cubicBezTo>
                  <a:pt x="3999" y="7350"/>
                  <a:pt x="3954" y="7401"/>
                  <a:pt x="3902" y="7433"/>
                </a:cubicBezTo>
                <a:cubicBezTo>
                  <a:pt x="3883" y="7439"/>
                  <a:pt x="3877" y="7459"/>
                  <a:pt x="3864" y="7472"/>
                </a:cubicBezTo>
                <a:cubicBezTo>
                  <a:pt x="3825" y="7504"/>
                  <a:pt x="3780" y="7529"/>
                  <a:pt x="3742" y="7561"/>
                </a:cubicBezTo>
                <a:cubicBezTo>
                  <a:pt x="3665" y="7626"/>
                  <a:pt x="3582" y="7677"/>
                  <a:pt x="3492" y="7722"/>
                </a:cubicBezTo>
                <a:cubicBezTo>
                  <a:pt x="3440" y="7754"/>
                  <a:pt x="3383" y="7786"/>
                  <a:pt x="3325" y="7812"/>
                </a:cubicBezTo>
                <a:cubicBezTo>
                  <a:pt x="3280" y="7831"/>
                  <a:pt x="3241" y="7857"/>
                  <a:pt x="3197" y="7869"/>
                </a:cubicBezTo>
                <a:cubicBezTo>
                  <a:pt x="3132" y="7895"/>
                  <a:pt x="3062" y="7921"/>
                  <a:pt x="2997" y="7946"/>
                </a:cubicBezTo>
                <a:cubicBezTo>
                  <a:pt x="2914" y="7985"/>
                  <a:pt x="2824" y="7985"/>
                  <a:pt x="2734" y="8011"/>
                </a:cubicBezTo>
                <a:cubicBezTo>
                  <a:pt x="2683" y="8023"/>
                  <a:pt x="2632" y="8023"/>
                  <a:pt x="2580" y="8023"/>
                </a:cubicBezTo>
                <a:cubicBezTo>
                  <a:pt x="2522" y="8017"/>
                  <a:pt x="2465" y="8023"/>
                  <a:pt x="2413" y="8023"/>
                </a:cubicBezTo>
                <a:cubicBezTo>
                  <a:pt x="2356" y="8023"/>
                  <a:pt x="2298" y="8023"/>
                  <a:pt x="2240" y="8023"/>
                </a:cubicBezTo>
                <a:cubicBezTo>
                  <a:pt x="2189" y="8023"/>
                  <a:pt x="2137" y="8017"/>
                  <a:pt x="2080" y="8011"/>
                </a:cubicBezTo>
                <a:cubicBezTo>
                  <a:pt x="2041" y="8011"/>
                  <a:pt x="2003" y="8011"/>
                  <a:pt x="1958" y="8004"/>
                </a:cubicBezTo>
                <a:cubicBezTo>
                  <a:pt x="1913" y="7998"/>
                  <a:pt x="1874" y="7985"/>
                  <a:pt x="1829" y="7972"/>
                </a:cubicBezTo>
                <a:cubicBezTo>
                  <a:pt x="1759" y="7953"/>
                  <a:pt x="1688" y="7927"/>
                  <a:pt x="1624" y="7895"/>
                </a:cubicBezTo>
                <a:cubicBezTo>
                  <a:pt x="1540" y="7857"/>
                  <a:pt x="1463" y="7812"/>
                  <a:pt x="1386" y="7767"/>
                </a:cubicBezTo>
                <a:cubicBezTo>
                  <a:pt x="1316" y="7722"/>
                  <a:pt x="1258" y="7664"/>
                  <a:pt x="1181" y="7626"/>
                </a:cubicBezTo>
                <a:cubicBezTo>
                  <a:pt x="1162" y="7613"/>
                  <a:pt x="1149" y="7593"/>
                  <a:pt x="1130" y="7581"/>
                </a:cubicBezTo>
                <a:cubicBezTo>
                  <a:pt x="1033" y="7491"/>
                  <a:pt x="924" y="7414"/>
                  <a:pt x="834" y="7317"/>
                </a:cubicBezTo>
                <a:cubicBezTo>
                  <a:pt x="764" y="7247"/>
                  <a:pt x="712" y="7170"/>
                  <a:pt x="655" y="7093"/>
                </a:cubicBezTo>
                <a:cubicBezTo>
                  <a:pt x="616" y="7035"/>
                  <a:pt x="578" y="6977"/>
                  <a:pt x="533" y="6926"/>
                </a:cubicBezTo>
                <a:cubicBezTo>
                  <a:pt x="520" y="6907"/>
                  <a:pt x="507" y="6881"/>
                  <a:pt x="494" y="6862"/>
                </a:cubicBezTo>
                <a:cubicBezTo>
                  <a:pt x="488" y="6830"/>
                  <a:pt x="462" y="6817"/>
                  <a:pt x="449" y="6791"/>
                </a:cubicBezTo>
                <a:cubicBezTo>
                  <a:pt x="424" y="6740"/>
                  <a:pt x="398" y="6688"/>
                  <a:pt x="366" y="6637"/>
                </a:cubicBezTo>
                <a:cubicBezTo>
                  <a:pt x="302" y="6547"/>
                  <a:pt x="263" y="6445"/>
                  <a:pt x="218" y="6342"/>
                </a:cubicBezTo>
                <a:cubicBezTo>
                  <a:pt x="218" y="6336"/>
                  <a:pt x="218" y="6329"/>
                  <a:pt x="218" y="6323"/>
                </a:cubicBezTo>
                <a:cubicBezTo>
                  <a:pt x="237" y="6336"/>
                  <a:pt x="231" y="6361"/>
                  <a:pt x="257" y="6380"/>
                </a:cubicBezTo>
                <a:cubicBezTo>
                  <a:pt x="257" y="6355"/>
                  <a:pt x="250" y="6336"/>
                  <a:pt x="237" y="6316"/>
                </a:cubicBezTo>
                <a:cubicBezTo>
                  <a:pt x="218" y="6271"/>
                  <a:pt x="193" y="6226"/>
                  <a:pt x="167" y="6181"/>
                </a:cubicBezTo>
                <a:cubicBezTo>
                  <a:pt x="154" y="6149"/>
                  <a:pt x="148" y="6117"/>
                  <a:pt x="154" y="6085"/>
                </a:cubicBezTo>
                <a:cubicBezTo>
                  <a:pt x="154" y="6079"/>
                  <a:pt x="154" y="6066"/>
                  <a:pt x="167" y="6066"/>
                </a:cubicBezTo>
                <a:cubicBezTo>
                  <a:pt x="173" y="6066"/>
                  <a:pt x="186" y="6059"/>
                  <a:pt x="193" y="6079"/>
                </a:cubicBezTo>
                <a:cubicBezTo>
                  <a:pt x="212" y="6104"/>
                  <a:pt x="218" y="6136"/>
                  <a:pt x="225" y="6169"/>
                </a:cubicBezTo>
                <a:cubicBezTo>
                  <a:pt x="225" y="6194"/>
                  <a:pt x="231" y="6214"/>
                  <a:pt x="244" y="6226"/>
                </a:cubicBezTo>
                <a:cubicBezTo>
                  <a:pt x="270" y="6246"/>
                  <a:pt x="276" y="6265"/>
                  <a:pt x="276" y="6291"/>
                </a:cubicBezTo>
                <a:cubicBezTo>
                  <a:pt x="270" y="6348"/>
                  <a:pt x="302" y="6393"/>
                  <a:pt x="321" y="6438"/>
                </a:cubicBezTo>
                <a:cubicBezTo>
                  <a:pt x="340" y="6470"/>
                  <a:pt x="353" y="6509"/>
                  <a:pt x="372" y="6541"/>
                </a:cubicBezTo>
                <a:cubicBezTo>
                  <a:pt x="372" y="6560"/>
                  <a:pt x="391" y="6573"/>
                  <a:pt x="398" y="6586"/>
                </a:cubicBezTo>
                <a:cubicBezTo>
                  <a:pt x="424" y="6631"/>
                  <a:pt x="436" y="6669"/>
                  <a:pt x="462" y="6714"/>
                </a:cubicBezTo>
                <a:cubicBezTo>
                  <a:pt x="488" y="6765"/>
                  <a:pt x="520" y="6817"/>
                  <a:pt x="552" y="6868"/>
                </a:cubicBezTo>
                <a:cubicBezTo>
                  <a:pt x="552" y="6875"/>
                  <a:pt x="558" y="6881"/>
                  <a:pt x="571" y="6881"/>
                </a:cubicBezTo>
                <a:cubicBezTo>
                  <a:pt x="565" y="6855"/>
                  <a:pt x="558" y="6823"/>
                  <a:pt x="552" y="6804"/>
                </a:cubicBezTo>
                <a:cubicBezTo>
                  <a:pt x="539" y="6785"/>
                  <a:pt x="513" y="6772"/>
                  <a:pt x="526" y="6740"/>
                </a:cubicBezTo>
                <a:cubicBezTo>
                  <a:pt x="533" y="6740"/>
                  <a:pt x="526" y="6727"/>
                  <a:pt x="520" y="6727"/>
                </a:cubicBezTo>
                <a:cubicBezTo>
                  <a:pt x="494" y="6714"/>
                  <a:pt x="488" y="6695"/>
                  <a:pt x="481" y="6669"/>
                </a:cubicBezTo>
                <a:cubicBezTo>
                  <a:pt x="475" y="6663"/>
                  <a:pt x="475" y="6656"/>
                  <a:pt x="468" y="6650"/>
                </a:cubicBezTo>
                <a:cubicBezTo>
                  <a:pt x="443" y="6631"/>
                  <a:pt x="436" y="6599"/>
                  <a:pt x="424" y="6573"/>
                </a:cubicBezTo>
                <a:cubicBezTo>
                  <a:pt x="417" y="6560"/>
                  <a:pt x="411" y="6547"/>
                  <a:pt x="404" y="6541"/>
                </a:cubicBezTo>
                <a:close/>
                <a:moveTo>
                  <a:pt x="4730" y="2125"/>
                </a:moveTo>
                <a:lnTo>
                  <a:pt x="4730" y="2125"/>
                </a:lnTo>
                <a:cubicBezTo>
                  <a:pt x="4782" y="2131"/>
                  <a:pt x="4795" y="2118"/>
                  <a:pt x="4775" y="2067"/>
                </a:cubicBezTo>
                <a:cubicBezTo>
                  <a:pt x="4756" y="2029"/>
                  <a:pt x="4743" y="1990"/>
                  <a:pt x="4718" y="1958"/>
                </a:cubicBezTo>
                <a:cubicBezTo>
                  <a:pt x="4666" y="1881"/>
                  <a:pt x="4621" y="1798"/>
                  <a:pt x="4564" y="1727"/>
                </a:cubicBezTo>
                <a:cubicBezTo>
                  <a:pt x="4499" y="1644"/>
                  <a:pt x="4442" y="1567"/>
                  <a:pt x="4371" y="1489"/>
                </a:cubicBezTo>
                <a:cubicBezTo>
                  <a:pt x="4249" y="1374"/>
                  <a:pt x="4114" y="1278"/>
                  <a:pt x="3954" y="1226"/>
                </a:cubicBezTo>
                <a:cubicBezTo>
                  <a:pt x="3915" y="1213"/>
                  <a:pt x="3877" y="1213"/>
                  <a:pt x="3857" y="1168"/>
                </a:cubicBezTo>
                <a:cubicBezTo>
                  <a:pt x="3857" y="1168"/>
                  <a:pt x="3845" y="1168"/>
                  <a:pt x="3845" y="1162"/>
                </a:cubicBezTo>
                <a:cubicBezTo>
                  <a:pt x="3819" y="1149"/>
                  <a:pt x="3793" y="1149"/>
                  <a:pt x="3768" y="1143"/>
                </a:cubicBezTo>
                <a:cubicBezTo>
                  <a:pt x="3742" y="1136"/>
                  <a:pt x="3716" y="1149"/>
                  <a:pt x="3691" y="1149"/>
                </a:cubicBezTo>
                <a:cubicBezTo>
                  <a:pt x="3665" y="1149"/>
                  <a:pt x="3633" y="1149"/>
                  <a:pt x="3601" y="1149"/>
                </a:cubicBezTo>
                <a:cubicBezTo>
                  <a:pt x="3569" y="1149"/>
                  <a:pt x="3537" y="1156"/>
                  <a:pt x="3505" y="1175"/>
                </a:cubicBezTo>
                <a:cubicBezTo>
                  <a:pt x="3434" y="1207"/>
                  <a:pt x="3376" y="1252"/>
                  <a:pt x="3306" y="1290"/>
                </a:cubicBezTo>
                <a:cubicBezTo>
                  <a:pt x="3267" y="1316"/>
                  <a:pt x="3229" y="1355"/>
                  <a:pt x="3184" y="1380"/>
                </a:cubicBezTo>
                <a:cubicBezTo>
                  <a:pt x="3132" y="1412"/>
                  <a:pt x="3094" y="1457"/>
                  <a:pt x="3055" y="1509"/>
                </a:cubicBezTo>
                <a:cubicBezTo>
                  <a:pt x="3004" y="1579"/>
                  <a:pt x="2946" y="1644"/>
                  <a:pt x="2875" y="1695"/>
                </a:cubicBezTo>
                <a:cubicBezTo>
                  <a:pt x="2856" y="1708"/>
                  <a:pt x="2843" y="1721"/>
                  <a:pt x="2831" y="1733"/>
                </a:cubicBezTo>
                <a:cubicBezTo>
                  <a:pt x="2779" y="1785"/>
                  <a:pt x="2734" y="1836"/>
                  <a:pt x="2683" y="1881"/>
                </a:cubicBezTo>
                <a:cubicBezTo>
                  <a:pt x="2619" y="1932"/>
                  <a:pt x="2561" y="1997"/>
                  <a:pt x="2510" y="2061"/>
                </a:cubicBezTo>
                <a:cubicBezTo>
                  <a:pt x="2458" y="2112"/>
                  <a:pt x="2413" y="2176"/>
                  <a:pt x="2362" y="2221"/>
                </a:cubicBezTo>
                <a:cubicBezTo>
                  <a:pt x="2317" y="2266"/>
                  <a:pt x="2272" y="2311"/>
                  <a:pt x="2247" y="2362"/>
                </a:cubicBezTo>
                <a:cubicBezTo>
                  <a:pt x="2227" y="2401"/>
                  <a:pt x="2202" y="2426"/>
                  <a:pt x="2176" y="2459"/>
                </a:cubicBezTo>
                <a:cubicBezTo>
                  <a:pt x="2137" y="2516"/>
                  <a:pt x="2086" y="2574"/>
                  <a:pt x="2054" y="2638"/>
                </a:cubicBezTo>
                <a:cubicBezTo>
                  <a:pt x="2015" y="2709"/>
                  <a:pt x="1996" y="2786"/>
                  <a:pt x="1951" y="2857"/>
                </a:cubicBezTo>
                <a:cubicBezTo>
                  <a:pt x="1938" y="2870"/>
                  <a:pt x="1926" y="2889"/>
                  <a:pt x="1919" y="2908"/>
                </a:cubicBezTo>
                <a:cubicBezTo>
                  <a:pt x="1887" y="2985"/>
                  <a:pt x="1842" y="3056"/>
                  <a:pt x="1804" y="3133"/>
                </a:cubicBezTo>
                <a:cubicBezTo>
                  <a:pt x="1791" y="3152"/>
                  <a:pt x="1778" y="3158"/>
                  <a:pt x="1765" y="3178"/>
                </a:cubicBezTo>
                <a:cubicBezTo>
                  <a:pt x="1739" y="3235"/>
                  <a:pt x="1701" y="3287"/>
                  <a:pt x="1682" y="3344"/>
                </a:cubicBezTo>
                <a:cubicBezTo>
                  <a:pt x="1669" y="3389"/>
                  <a:pt x="1643" y="3428"/>
                  <a:pt x="1637" y="3473"/>
                </a:cubicBezTo>
                <a:cubicBezTo>
                  <a:pt x="1624" y="3505"/>
                  <a:pt x="1611" y="3543"/>
                  <a:pt x="1579" y="3569"/>
                </a:cubicBezTo>
                <a:cubicBezTo>
                  <a:pt x="1566" y="3582"/>
                  <a:pt x="1547" y="3601"/>
                  <a:pt x="1560" y="3627"/>
                </a:cubicBezTo>
                <a:cubicBezTo>
                  <a:pt x="1566" y="3633"/>
                  <a:pt x="1560" y="3646"/>
                  <a:pt x="1553" y="3652"/>
                </a:cubicBezTo>
                <a:cubicBezTo>
                  <a:pt x="1534" y="3691"/>
                  <a:pt x="1515" y="3729"/>
                  <a:pt x="1508" y="3774"/>
                </a:cubicBezTo>
                <a:cubicBezTo>
                  <a:pt x="1508" y="3787"/>
                  <a:pt x="1515" y="3800"/>
                  <a:pt x="1508" y="3819"/>
                </a:cubicBezTo>
                <a:cubicBezTo>
                  <a:pt x="1489" y="3845"/>
                  <a:pt x="1483" y="3877"/>
                  <a:pt x="1476" y="3909"/>
                </a:cubicBezTo>
                <a:cubicBezTo>
                  <a:pt x="1451" y="3993"/>
                  <a:pt x="1431" y="4076"/>
                  <a:pt x="1393" y="4147"/>
                </a:cubicBezTo>
                <a:cubicBezTo>
                  <a:pt x="1393" y="4153"/>
                  <a:pt x="1393" y="4160"/>
                  <a:pt x="1393" y="4166"/>
                </a:cubicBezTo>
                <a:cubicBezTo>
                  <a:pt x="1386" y="4205"/>
                  <a:pt x="1380" y="4243"/>
                  <a:pt x="1374" y="4282"/>
                </a:cubicBezTo>
                <a:cubicBezTo>
                  <a:pt x="1374" y="4333"/>
                  <a:pt x="1354" y="4378"/>
                  <a:pt x="1367" y="4429"/>
                </a:cubicBezTo>
                <a:cubicBezTo>
                  <a:pt x="1374" y="4436"/>
                  <a:pt x="1367" y="4448"/>
                  <a:pt x="1361" y="4455"/>
                </a:cubicBezTo>
                <a:cubicBezTo>
                  <a:pt x="1335" y="4513"/>
                  <a:pt x="1329" y="4577"/>
                  <a:pt x="1322" y="4634"/>
                </a:cubicBezTo>
                <a:cubicBezTo>
                  <a:pt x="1316" y="4647"/>
                  <a:pt x="1322" y="4660"/>
                  <a:pt x="1316" y="4667"/>
                </a:cubicBezTo>
                <a:cubicBezTo>
                  <a:pt x="1290" y="4699"/>
                  <a:pt x="1309" y="4737"/>
                  <a:pt x="1297" y="4769"/>
                </a:cubicBezTo>
                <a:cubicBezTo>
                  <a:pt x="1290" y="4776"/>
                  <a:pt x="1303" y="4782"/>
                  <a:pt x="1309" y="4769"/>
                </a:cubicBezTo>
                <a:cubicBezTo>
                  <a:pt x="1316" y="4763"/>
                  <a:pt x="1316" y="4763"/>
                  <a:pt x="1322" y="4769"/>
                </a:cubicBezTo>
                <a:cubicBezTo>
                  <a:pt x="1329" y="4814"/>
                  <a:pt x="1329" y="4814"/>
                  <a:pt x="1309" y="4821"/>
                </a:cubicBezTo>
                <a:cubicBezTo>
                  <a:pt x="1284" y="4827"/>
                  <a:pt x="1284" y="4833"/>
                  <a:pt x="1284" y="4853"/>
                </a:cubicBezTo>
                <a:cubicBezTo>
                  <a:pt x="1284" y="4878"/>
                  <a:pt x="1284" y="4904"/>
                  <a:pt x="1284" y="4930"/>
                </a:cubicBezTo>
                <a:cubicBezTo>
                  <a:pt x="1290" y="4898"/>
                  <a:pt x="1303" y="4878"/>
                  <a:pt x="1316" y="4846"/>
                </a:cubicBezTo>
                <a:cubicBezTo>
                  <a:pt x="1335" y="4891"/>
                  <a:pt x="1316" y="4930"/>
                  <a:pt x="1316" y="4975"/>
                </a:cubicBezTo>
                <a:cubicBezTo>
                  <a:pt x="1316" y="5000"/>
                  <a:pt x="1309" y="5032"/>
                  <a:pt x="1309" y="5065"/>
                </a:cubicBezTo>
                <a:cubicBezTo>
                  <a:pt x="1316" y="5097"/>
                  <a:pt x="1297" y="5122"/>
                  <a:pt x="1309" y="5155"/>
                </a:cubicBezTo>
                <a:cubicBezTo>
                  <a:pt x="1316" y="5161"/>
                  <a:pt x="1309" y="5174"/>
                  <a:pt x="1303" y="5174"/>
                </a:cubicBezTo>
                <a:cubicBezTo>
                  <a:pt x="1277" y="5180"/>
                  <a:pt x="1277" y="5206"/>
                  <a:pt x="1277" y="5225"/>
                </a:cubicBezTo>
                <a:cubicBezTo>
                  <a:pt x="1271" y="5296"/>
                  <a:pt x="1264" y="5366"/>
                  <a:pt x="1277" y="5437"/>
                </a:cubicBezTo>
                <a:cubicBezTo>
                  <a:pt x="1290" y="5527"/>
                  <a:pt x="1297" y="5617"/>
                  <a:pt x="1309" y="5706"/>
                </a:cubicBezTo>
                <a:cubicBezTo>
                  <a:pt x="1309" y="5726"/>
                  <a:pt x="1316" y="5738"/>
                  <a:pt x="1303" y="5758"/>
                </a:cubicBezTo>
                <a:cubicBezTo>
                  <a:pt x="1290" y="5719"/>
                  <a:pt x="1290" y="5674"/>
                  <a:pt x="1284" y="5636"/>
                </a:cubicBezTo>
                <a:cubicBezTo>
                  <a:pt x="1277" y="5591"/>
                  <a:pt x="1284" y="5552"/>
                  <a:pt x="1252" y="5514"/>
                </a:cubicBezTo>
                <a:cubicBezTo>
                  <a:pt x="1258" y="5629"/>
                  <a:pt x="1271" y="5745"/>
                  <a:pt x="1264" y="5860"/>
                </a:cubicBezTo>
                <a:cubicBezTo>
                  <a:pt x="1284" y="5860"/>
                  <a:pt x="1264" y="5841"/>
                  <a:pt x="1284" y="5835"/>
                </a:cubicBezTo>
                <a:cubicBezTo>
                  <a:pt x="1297" y="5873"/>
                  <a:pt x="1284" y="5912"/>
                  <a:pt x="1297" y="5944"/>
                </a:cubicBezTo>
                <a:cubicBezTo>
                  <a:pt x="1297" y="5969"/>
                  <a:pt x="1284" y="6002"/>
                  <a:pt x="1309" y="6027"/>
                </a:cubicBezTo>
                <a:cubicBezTo>
                  <a:pt x="1341" y="6059"/>
                  <a:pt x="1284" y="6079"/>
                  <a:pt x="1303" y="6104"/>
                </a:cubicBezTo>
                <a:cubicBezTo>
                  <a:pt x="1303" y="6104"/>
                  <a:pt x="1303" y="6104"/>
                  <a:pt x="1303" y="6111"/>
                </a:cubicBezTo>
                <a:cubicBezTo>
                  <a:pt x="1316" y="6149"/>
                  <a:pt x="1322" y="6194"/>
                  <a:pt x="1335" y="6233"/>
                </a:cubicBezTo>
                <a:cubicBezTo>
                  <a:pt x="1335" y="6246"/>
                  <a:pt x="1341" y="6252"/>
                  <a:pt x="1348" y="6258"/>
                </a:cubicBezTo>
                <a:cubicBezTo>
                  <a:pt x="1393" y="6303"/>
                  <a:pt x="1399" y="6361"/>
                  <a:pt x="1412" y="6413"/>
                </a:cubicBezTo>
                <a:cubicBezTo>
                  <a:pt x="1418" y="6451"/>
                  <a:pt x="1425" y="6483"/>
                  <a:pt x="1444" y="6509"/>
                </a:cubicBezTo>
                <a:cubicBezTo>
                  <a:pt x="1470" y="6541"/>
                  <a:pt x="1495" y="6573"/>
                  <a:pt x="1508" y="6611"/>
                </a:cubicBezTo>
                <a:cubicBezTo>
                  <a:pt x="1528" y="6676"/>
                  <a:pt x="1566" y="6733"/>
                  <a:pt x="1598" y="6791"/>
                </a:cubicBezTo>
                <a:cubicBezTo>
                  <a:pt x="1592" y="6785"/>
                  <a:pt x="1585" y="6778"/>
                  <a:pt x="1572" y="6785"/>
                </a:cubicBezTo>
                <a:cubicBezTo>
                  <a:pt x="1592" y="6842"/>
                  <a:pt x="1630" y="6887"/>
                  <a:pt x="1669" y="6932"/>
                </a:cubicBezTo>
                <a:cubicBezTo>
                  <a:pt x="1669" y="6907"/>
                  <a:pt x="1656" y="6894"/>
                  <a:pt x="1643" y="6881"/>
                </a:cubicBezTo>
                <a:cubicBezTo>
                  <a:pt x="1617" y="6855"/>
                  <a:pt x="1605" y="6823"/>
                  <a:pt x="1598" y="6791"/>
                </a:cubicBezTo>
                <a:cubicBezTo>
                  <a:pt x="1637" y="6849"/>
                  <a:pt x="1682" y="6907"/>
                  <a:pt x="1720" y="6971"/>
                </a:cubicBezTo>
                <a:cubicBezTo>
                  <a:pt x="1829" y="7118"/>
                  <a:pt x="1958" y="7247"/>
                  <a:pt x="2125" y="7330"/>
                </a:cubicBezTo>
                <a:cubicBezTo>
                  <a:pt x="2163" y="7356"/>
                  <a:pt x="2208" y="7375"/>
                  <a:pt x="2253" y="7388"/>
                </a:cubicBezTo>
                <a:cubicBezTo>
                  <a:pt x="2324" y="7407"/>
                  <a:pt x="2401" y="7407"/>
                  <a:pt x="2471" y="7427"/>
                </a:cubicBezTo>
                <a:cubicBezTo>
                  <a:pt x="2510" y="7433"/>
                  <a:pt x="2555" y="7433"/>
                  <a:pt x="2593" y="7439"/>
                </a:cubicBezTo>
                <a:cubicBezTo>
                  <a:pt x="2664" y="7446"/>
                  <a:pt x="2734" y="7439"/>
                  <a:pt x="2805" y="7433"/>
                </a:cubicBezTo>
                <a:cubicBezTo>
                  <a:pt x="2869" y="7427"/>
                  <a:pt x="2940" y="7414"/>
                  <a:pt x="3004" y="7395"/>
                </a:cubicBezTo>
                <a:cubicBezTo>
                  <a:pt x="3068" y="7382"/>
                  <a:pt x="3132" y="7350"/>
                  <a:pt x="3190" y="7317"/>
                </a:cubicBezTo>
                <a:cubicBezTo>
                  <a:pt x="3286" y="7266"/>
                  <a:pt x="3383" y="7208"/>
                  <a:pt x="3466" y="7138"/>
                </a:cubicBezTo>
                <a:cubicBezTo>
                  <a:pt x="3556" y="7067"/>
                  <a:pt x="3639" y="6996"/>
                  <a:pt x="3716" y="6919"/>
                </a:cubicBezTo>
                <a:cubicBezTo>
                  <a:pt x="3748" y="6881"/>
                  <a:pt x="3774" y="6830"/>
                  <a:pt x="3838" y="6836"/>
                </a:cubicBezTo>
                <a:cubicBezTo>
                  <a:pt x="3838" y="6836"/>
                  <a:pt x="3845" y="6830"/>
                  <a:pt x="3851" y="6830"/>
                </a:cubicBezTo>
                <a:cubicBezTo>
                  <a:pt x="3896" y="6798"/>
                  <a:pt x="3935" y="6753"/>
                  <a:pt x="3967" y="6701"/>
                </a:cubicBezTo>
                <a:cubicBezTo>
                  <a:pt x="3992" y="6656"/>
                  <a:pt x="4024" y="6618"/>
                  <a:pt x="4063" y="6573"/>
                </a:cubicBezTo>
                <a:cubicBezTo>
                  <a:pt x="4121" y="6496"/>
                  <a:pt x="4179" y="6419"/>
                  <a:pt x="4230" y="6336"/>
                </a:cubicBezTo>
                <a:cubicBezTo>
                  <a:pt x="4326" y="6188"/>
                  <a:pt x="4422" y="6034"/>
                  <a:pt x="4493" y="5867"/>
                </a:cubicBezTo>
                <a:cubicBezTo>
                  <a:pt x="4532" y="5777"/>
                  <a:pt x="4576" y="5694"/>
                  <a:pt x="4615" y="5610"/>
                </a:cubicBezTo>
                <a:cubicBezTo>
                  <a:pt x="4673" y="5488"/>
                  <a:pt x="4698" y="5353"/>
                  <a:pt x="4743" y="5225"/>
                </a:cubicBezTo>
                <a:cubicBezTo>
                  <a:pt x="4769" y="5142"/>
                  <a:pt x="4795" y="5058"/>
                  <a:pt x="4814" y="4968"/>
                </a:cubicBezTo>
                <a:cubicBezTo>
                  <a:pt x="4840" y="4891"/>
                  <a:pt x="4852" y="4814"/>
                  <a:pt x="4865" y="4737"/>
                </a:cubicBezTo>
                <a:cubicBezTo>
                  <a:pt x="4884" y="4596"/>
                  <a:pt x="4904" y="4461"/>
                  <a:pt x="4923" y="4320"/>
                </a:cubicBezTo>
                <a:cubicBezTo>
                  <a:pt x="4929" y="4230"/>
                  <a:pt x="4942" y="4147"/>
                  <a:pt x="4955" y="4057"/>
                </a:cubicBezTo>
                <a:cubicBezTo>
                  <a:pt x="4962" y="3980"/>
                  <a:pt x="4962" y="3896"/>
                  <a:pt x="4968" y="3819"/>
                </a:cubicBezTo>
                <a:cubicBezTo>
                  <a:pt x="4968" y="3800"/>
                  <a:pt x="4968" y="3781"/>
                  <a:pt x="4974" y="3762"/>
                </a:cubicBezTo>
                <a:cubicBezTo>
                  <a:pt x="4987" y="3704"/>
                  <a:pt x="5000" y="3640"/>
                  <a:pt x="4974" y="3575"/>
                </a:cubicBezTo>
                <a:cubicBezTo>
                  <a:pt x="4968" y="3569"/>
                  <a:pt x="4974" y="3563"/>
                  <a:pt x="4974" y="3550"/>
                </a:cubicBezTo>
                <a:cubicBezTo>
                  <a:pt x="4974" y="3421"/>
                  <a:pt x="4962" y="3293"/>
                  <a:pt x="4949" y="3165"/>
                </a:cubicBezTo>
                <a:cubicBezTo>
                  <a:pt x="4942" y="3088"/>
                  <a:pt x="4929" y="3011"/>
                  <a:pt x="4923" y="2940"/>
                </a:cubicBezTo>
                <a:cubicBezTo>
                  <a:pt x="4910" y="2812"/>
                  <a:pt x="4884" y="2690"/>
                  <a:pt x="4852" y="2574"/>
                </a:cubicBezTo>
                <a:cubicBezTo>
                  <a:pt x="4846" y="2529"/>
                  <a:pt x="4833" y="2491"/>
                  <a:pt x="4846" y="2446"/>
                </a:cubicBezTo>
                <a:cubicBezTo>
                  <a:pt x="4846" y="2433"/>
                  <a:pt x="4840" y="2414"/>
                  <a:pt x="4827" y="2401"/>
                </a:cubicBezTo>
                <a:cubicBezTo>
                  <a:pt x="4814" y="2388"/>
                  <a:pt x="4807" y="2362"/>
                  <a:pt x="4807" y="2343"/>
                </a:cubicBezTo>
                <a:cubicBezTo>
                  <a:pt x="4795" y="2266"/>
                  <a:pt x="4775" y="2189"/>
                  <a:pt x="4730" y="2125"/>
                </a:cubicBezTo>
                <a:close/>
                <a:moveTo>
                  <a:pt x="1463" y="1310"/>
                </a:moveTo>
                <a:lnTo>
                  <a:pt x="1463" y="1310"/>
                </a:lnTo>
                <a:cubicBezTo>
                  <a:pt x="1463" y="1303"/>
                  <a:pt x="1463" y="1303"/>
                  <a:pt x="1457" y="1303"/>
                </a:cubicBezTo>
                <a:cubicBezTo>
                  <a:pt x="1438" y="1323"/>
                  <a:pt x="1418" y="1342"/>
                  <a:pt x="1393" y="1361"/>
                </a:cubicBezTo>
                <a:cubicBezTo>
                  <a:pt x="1361" y="1387"/>
                  <a:pt x="1335" y="1419"/>
                  <a:pt x="1290" y="1425"/>
                </a:cubicBezTo>
                <a:cubicBezTo>
                  <a:pt x="1277" y="1425"/>
                  <a:pt x="1264" y="1438"/>
                  <a:pt x="1264" y="1451"/>
                </a:cubicBezTo>
                <a:cubicBezTo>
                  <a:pt x="1258" y="1464"/>
                  <a:pt x="1245" y="1477"/>
                  <a:pt x="1226" y="1483"/>
                </a:cubicBezTo>
                <a:cubicBezTo>
                  <a:pt x="1213" y="1483"/>
                  <a:pt x="1207" y="1496"/>
                  <a:pt x="1200" y="1509"/>
                </a:cubicBezTo>
                <a:cubicBezTo>
                  <a:pt x="1155" y="1554"/>
                  <a:pt x="1110" y="1605"/>
                  <a:pt x="1072" y="1656"/>
                </a:cubicBezTo>
                <a:cubicBezTo>
                  <a:pt x="1046" y="1695"/>
                  <a:pt x="1014" y="1727"/>
                  <a:pt x="989" y="1766"/>
                </a:cubicBezTo>
                <a:cubicBezTo>
                  <a:pt x="931" y="1862"/>
                  <a:pt x="854" y="1952"/>
                  <a:pt x="809" y="2061"/>
                </a:cubicBezTo>
                <a:cubicBezTo>
                  <a:pt x="802" y="2074"/>
                  <a:pt x="789" y="2080"/>
                  <a:pt x="783" y="2086"/>
                </a:cubicBezTo>
                <a:cubicBezTo>
                  <a:pt x="764" y="2106"/>
                  <a:pt x="757" y="2125"/>
                  <a:pt x="744" y="2144"/>
                </a:cubicBezTo>
                <a:cubicBezTo>
                  <a:pt x="732" y="2195"/>
                  <a:pt x="712" y="2240"/>
                  <a:pt x="680" y="2285"/>
                </a:cubicBezTo>
                <a:cubicBezTo>
                  <a:pt x="667" y="2298"/>
                  <a:pt x="661" y="2305"/>
                  <a:pt x="655" y="2317"/>
                </a:cubicBezTo>
                <a:cubicBezTo>
                  <a:pt x="648" y="2362"/>
                  <a:pt x="622" y="2394"/>
                  <a:pt x="610" y="2433"/>
                </a:cubicBezTo>
                <a:cubicBezTo>
                  <a:pt x="558" y="2555"/>
                  <a:pt x="513" y="2677"/>
                  <a:pt x="481" y="2799"/>
                </a:cubicBezTo>
                <a:cubicBezTo>
                  <a:pt x="475" y="2831"/>
                  <a:pt x="462" y="2863"/>
                  <a:pt x="449" y="2895"/>
                </a:cubicBezTo>
                <a:cubicBezTo>
                  <a:pt x="468" y="2895"/>
                  <a:pt x="468" y="2889"/>
                  <a:pt x="468" y="2882"/>
                </a:cubicBezTo>
                <a:cubicBezTo>
                  <a:pt x="481" y="2837"/>
                  <a:pt x="513" y="2799"/>
                  <a:pt x="533" y="2754"/>
                </a:cubicBezTo>
                <a:cubicBezTo>
                  <a:pt x="565" y="2709"/>
                  <a:pt x="584" y="2664"/>
                  <a:pt x="590" y="2613"/>
                </a:cubicBezTo>
                <a:cubicBezTo>
                  <a:pt x="590" y="2606"/>
                  <a:pt x="590" y="2606"/>
                  <a:pt x="597" y="2606"/>
                </a:cubicBezTo>
                <a:cubicBezTo>
                  <a:pt x="603" y="2613"/>
                  <a:pt x="616" y="2619"/>
                  <a:pt x="622" y="2626"/>
                </a:cubicBezTo>
                <a:cubicBezTo>
                  <a:pt x="629" y="2613"/>
                  <a:pt x="635" y="2600"/>
                  <a:pt x="629" y="2581"/>
                </a:cubicBezTo>
                <a:cubicBezTo>
                  <a:pt x="629" y="2574"/>
                  <a:pt x="629" y="2561"/>
                  <a:pt x="629" y="2548"/>
                </a:cubicBezTo>
                <a:cubicBezTo>
                  <a:pt x="655" y="2504"/>
                  <a:pt x="674" y="2452"/>
                  <a:pt x="693" y="2407"/>
                </a:cubicBezTo>
                <a:cubicBezTo>
                  <a:pt x="719" y="2356"/>
                  <a:pt x="738" y="2298"/>
                  <a:pt x="777" y="2247"/>
                </a:cubicBezTo>
                <a:cubicBezTo>
                  <a:pt x="815" y="2202"/>
                  <a:pt x="841" y="2144"/>
                  <a:pt x="873" y="2086"/>
                </a:cubicBezTo>
                <a:cubicBezTo>
                  <a:pt x="905" y="2029"/>
                  <a:pt x="950" y="1971"/>
                  <a:pt x="995" y="1913"/>
                </a:cubicBezTo>
                <a:cubicBezTo>
                  <a:pt x="1046" y="1836"/>
                  <a:pt x="1110" y="1766"/>
                  <a:pt x="1162" y="1689"/>
                </a:cubicBezTo>
                <a:cubicBezTo>
                  <a:pt x="1181" y="1663"/>
                  <a:pt x="1207" y="1644"/>
                  <a:pt x="1220" y="1618"/>
                </a:cubicBezTo>
                <a:cubicBezTo>
                  <a:pt x="1226" y="1611"/>
                  <a:pt x="1232" y="1605"/>
                  <a:pt x="1245" y="1605"/>
                </a:cubicBezTo>
                <a:cubicBezTo>
                  <a:pt x="1277" y="1592"/>
                  <a:pt x="1303" y="1573"/>
                  <a:pt x="1335" y="1554"/>
                </a:cubicBezTo>
                <a:cubicBezTo>
                  <a:pt x="1367" y="1534"/>
                  <a:pt x="1399" y="1496"/>
                  <a:pt x="1425" y="1470"/>
                </a:cubicBezTo>
                <a:cubicBezTo>
                  <a:pt x="1489" y="1393"/>
                  <a:pt x="1553" y="1329"/>
                  <a:pt x="1617" y="1258"/>
                </a:cubicBezTo>
                <a:cubicBezTo>
                  <a:pt x="1643" y="1226"/>
                  <a:pt x="1675" y="1194"/>
                  <a:pt x="1707" y="1162"/>
                </a:cubicBezTo>
                <a:cubicBezTo>
                  <a:pt x="1675" y="1168"/>
                  <a:pt x="1643" y="1181"/>
                  <a:pt x="1617" y="1201"/>
                </a:cubicBezTo>
                <a:cubicBezTo>
                  <a:pt x="1579" y="1226"/>
                  <a:pt x="1547" y="1265"/>
                  <a:pt x="1508" y="1290"/>
                </a:cubicBezTo>
                <a:cubicBezTo>
                  <a:pt x="1489" y="1303"/>
                  <a:pt x="1470" y="1323"/>
                  <a:pt x="1470" y="1348"/>
                </a:cubicBezTo>
                <a:cubicBezTo>
                  <a:pt x="1470" y="1374"/>
                  <a:pt x="1451" y="1387"/>
                  <a:pt x="1431" y="1400"/>
                </a:cubicBezTo>
                <a:cubicBezTo>
                  <a:pt x="1418" y="1406"/>
                  <a:pt x="1412" y="1412"/>
                  <a:pt x="1399" y="1400"/>
                </a:cubicBezTo>
                <a:cubicBezTo>
                  <a:pt x="1393" y="1393"/>
                  <a:pt x="1406" y="1387"/>
                  <a:pt x="1412" y="1374"/>
                </a:cubicBezTo>
                <a:cubicBezTo>
                  <a:pt x="1431" y="1355"/>
                  <a:pt x="1451" y="1335"/>
                  <a:pt x="1463" y="1310"/>
                </a:cubicBezTo>
                <a:close/>
                <a:moveTo>
                  <a:pt x="789" y="2574"/>
                </a:moveTo>
                <a:lnTo>
                  <a:pt x="789" y="2574"/>
                </a:lnTo>
                <a:cubicBezTo>
                  <a:pt x="783" y="2574"/>
                  <a:pt x="783" y="2574"/>
                  <a:pt x="777" y="2568"/>
                </a:cubicBezTo>
                <a:cubicBezTo>
                  <a:pt x="770" y="2600"/>
                  <a:pt x="757" y="2626"/>
                  <a:pt x="744" y="2651"/>
                </a:cubicBezTo>
                <a:cubicBezTo>
                  <a:pt x="719" y="2722"/>
                  <a:pt x="687" y="2786"/>
                  <a:pt x="655" y="2850"/>
                </a:cubicBezTo>
                <a:cubicBezTo>
                  <a:pt x="648" y="2857"/>
                  <a:pt x="642" y="2863"/>
                  <a:pt x="635" y="2870"/>
                </a:cubicBezTo>
                <a:cubicBezTo>
                  <a:pt x="603" y="2870"/>
                  <a:pt x="603" y="2889"/>
                  <a:pt x="597" y="2908"/>
                </a:cubicBezTo>
                <a:cubicBezTo>
                  <a:pt x="590" y="2940"/>
                  <a:pt x="590" y="2972"/>
                  <a:pt x="571" y="3004"/>
                </a:cubicBezTo>
                <a:cubicBezTo>
                  <a:pt x="558" y="3030"/>
                  <a:pt x="545" y="3062"/>
                  <a:pt x="533" y="3094"/>
                </a:cubicBezTo>
                <a:cubicBezTo>
                  <a:pt x="526" y="3113"/>
                  <a:pt x="526" y="3139"/>
                  <a:pt x="513" y="3158"/>
                </a:cubicBezTo>
                <a:cubicBezTo>
                  <a:pt x="481" y="3210"/>
                  <a:pt x="488" y="3274"/>
                  <a:pt x="468" y="3332"/>
                </a:cubicBezTo>
                <a:cubicBezTo>
                  <a:pt x="488" y="3325"/>
                  <a:pt x="520" y="3325"/>
                  <a:pt x="501" y="3287"/>
                </a:cubicBezTo>
                <a:cubicBezTo>
                  <a:pt x="494" y="3287"/>
                  <a:pt x="501" y="3274"/>
                  <a:pt x="507" y="3274"/>
                </a:cubicBezTo>
                <a:cubicBezTo>
                  <a:pt x="526" y="3261"/>
                  <a:pt x="526" y="3235"/>
                  <a:pt x="533" y="3216"/>
                </a:cubicBezTo>
                <a:cubicBezTo>
                  <a:pt x="545" y="3165"/>
                  <a:pt x="558" y="3113"/>
                  <a:pt x="571" y="3062"/>
                </a:cubicBezTo>
                <a:cubicBezTo>
                  <a:pt x="571" y="3049"/>
                  <a:pt x="571" y="3030"/>
                  <a:pt x="584" y="3017"/>
                </a:cubicBezTo>
                <a:cubicBezTo>
                  <a:pt x="603" y="3011"/>
                  <a:pt x="616" y="3030"/>
                  <a:pt x="629" y="3017"/>
                </a:cubicBezTo>
                <a:cubicBezTo>
                  <a:pt x="635" y="2979"/>
                  <a:pt x="655" y="2940"/>
                  <a:pt x="674" y="2902"/>
                </a:cubicBezTo>
                <a:cubicBezTo>
                  <a:pt x="680" y="2889"/>
                  <a:pt x="680" y="2870"/>
                  <a:pt x="693" y="2863"/>
                </a:cubicBezTo>
                <a:cubicBezTo>
                  <a:pt x="719" y="2857"/>
                  <a:pt x="719" y="2837"/>
                  <a:pt x="719" y="2818"/>
                </a:cubicBezTo>
                <a:cubicBezTo>
                  <a:pt x="719" y="2799"/>
                  <a:pt x="732" y="2780"/>
                  <a:pt x="738" y="2760"/>
                </a:cubicBezTo>
                <a:cubicBezTo>
                  <a:pt x="757" y="2715"/>
                  <a:pt x="770" y="2677"/>
                  <a:pt x="783" y="2632"/>
                </a:cubicBezTo>
                <a:cubicBezTo>
                  <a:pt x="789" y="2613"/>
                  <a:pt x="789" y="2593"/>
                  <a:pt x="789" y="2574"/>
                </a:cubicBezTo>
                <a:close/>
                <a:moveTo>
                  <a:pt x="257" y="4968"/>
                </a:moveTo>
                <a:lnTo>
                  <a:pt x="257" y="4968"/>
                </a:lnTo>
                <a:cubicBezTo>
                  <a:pt x="250" y="4981"/>
                  <a:pt x="257" y="4994"/>
                  <a:pt x="257" y="5007"/>
                </a:cubicBezTo>
                <a:cubicBezTo>
                  <a:pt x="276" y="5071"/>
                  <a:pt x="282" y="5142"/>
                  <a:pt x="276" y="5206"/>
                </a:cubicBezTo>
                <a:cubicBezTo>
                  <a:pt x="270" y="5251"/>
                  <a:pt x="270" y="5289"/>
                  <a:pt x="282" y="5334"/>
                </a:cubicBezTo>
                <a:cubicBezTo>
                  <a:pt x="282" y="5341"/>
                  <a:pt x="276" y="5360"/>
                  <a:pt x="302" y="5360"/>
                </a:cubicBezTo>
                <a:cubicBezTo>
                  <a:pt x="302" y="5341"/>
                  <a:pt x="302" y="5321"/>
                  <a:pt x="302" y="5302"/>
                </a:cubicBezTo>
                <a:cubicBezTo>
                  <a:pt x="295" y="5212"/>
                  <a:pt x="295" y="5122"/>
                  <a:pt x="289" y="5039"/>
                </a:cubicBezTo>
                <a:cubicBezTo>
                  <a:pt x="289" y="5007"/>
                  <a:pt x="282" y="4988"/>
                  <a:pt x="257" y="4968"/>
                </a:cubicBezTo>
                <a:close/>
                <a:moveTo>
                  <a:pt x="4243" y="745"/>
                </a:moveTo>
                <a:lnTo>
                  <a:pt x="4243" y="745"/>
                </a:lnTo>
                <a:cubicBezTo>
                  <a:pt x="4262" y="758"/>
                  <a:pt x="4281" y="758"/>
                  <a:pt x="4294" y="771"/>
                </a:cubicBezTo>
                <a:cubicBezTo>
                  <a:pt x="4307" y="777"/>
                  <a:pt x="4320" y="777"/>
                  <a:pt x="4333" y="771"/>
                </a:cubicBezTo>
                <a:cubicBezTo>
                  <a:pt x="4345" y="764"/>
                  <a:pt x="4339" y="751"/>
                  <a:pt x="4339" y="739"/>
                </a:cubicBezTo>
                <a:cubicBezTo>
                  <a:pt x="4339" y="726"/>
                  <a:pt x="4333" y="713"/>
                  <a:pt x="4320" y="706"/>
                </a:cubicBezTo>
                <a:cubicBezTo>
                  <a:pt x="4281" y="674"/>
                  <a:pt x="4230" y="662"/>
                  <a:pt x="4172" y="649"/>
                </a:cubicBezTo>
                <a:cubicBezTo>
                  <a:pt x="4191" y="674"/>
                  <a:pt x="4211" y="674"/>
                  <a:pt x="4230" y="687"/>
                </a:cubicBezTo>
                <a:cubicBezTo>
                  <a:pt x="4256" y="706"/>
                  <a:pt x="4256" y="713"/>
                  <a:pt x="4243" y="745"/>
                </a:cubicBezTo>
                <a:close/>
                <a:moveTo>
                  <a:pt x="687" y="7067"/>
                </a:moveTo>
                <a:lnTo>
                  <a:pt x="687" y="7067"/>
                </a:lnTo>
                <a:cubicBezTo>
                  <a:pt x="700" y="7099"/>
                  <a:pt x="725" y="7118"/>
                  <a:pt x="725" y="7144"/>
                </a:cubicBezTo>
                <a:cubicBezTo>
                  <a:pt x="725" y="7176"/>
                  <a:pt x="751" y="7183"/>
                  <a:pt x="777" y="7195"/>
                </a:cubicBezTo>
                <a:cubicBezTo>
                  <a:pt x="764" y="7170"/>
                  <a:pt x="744" y="7151"/>
                  <a:pt x="738" y="7125"/>
                </a:cubicBezTo>
                <a:cubicBezTo>
                  <a:pt x="732" y="7099"/>
                  <a:pt x="712" y="7086"/>
                  <a:pt x="687" y="7067"/>
                </a:cubicBezTo>
                <a:close/>
                <a:moveTo>
                  <a:pt x="225" y="3697"/>
                </a:moveTo>
                <a:lnTo>
                  <a:pt x="225" y="3697"/>
                </a:lnTo>
                <a:cubicBezTo>
                  <a:pt x="218" y="3697"/>
                  <a:pt x="212" y="3697"/>
                  <a:pt x="212" y="3697"/>
                </a:cubicBezTo>
                <a:cubicBezTo>
                  <a:pt x="205" y="3749"/>
                  <a:pt x="180" y="3800"/>
                  <a:pt x="193" y="3858"/>
                </a:cubicBezTo>
                <a:cubicBezTo>
                  <a:pt x="199" y="3807"/>
                  <a:pt x="212" y="3749"/>
                  <a:pt x="225" y="3697"/>
                </a:cubicBezTo>
                <a:close/>
                <a:moveTo>
                  <a:pt x="706" y="2895"/>
                </a:moveTo>
                <a:lnTo>
                  <a:pt x="706" y="2895"/>
                </a:lnTo>
                <a:cubicBezTo>
                  <a:pt x="680" y="2940"/>
                  <a:pt x="667" y="2998"/>
                  <a:pt x="661" y="3056"/>
                </a:cubicBezTo>
                <a:cubicBezTo>
                  <a:pt x="680" y="2998"/>
                  <a:pt x="693" y="2947"/>
                  <a:pt x="706" y="2895"/>
                </a:cubicBezTo>
                <a:close/>
              </a:path>
            </a:pathLst>
          </a:custGeom>
          <a:solidFill>
            <a:schemeClr val="bg1">
              <a:lumMod val="95000"/>
            </a:schemeClr>
          </a:solidFill>
          <a:ln>
            <a:noFill/>
          </a:ln>
          <a:effectLst/>
        </p:spPr>
        <p:txBody>
          <a:bodyPr wrap="none" anchor="ctr"/>
          <a:lstStyle/>
          <a:p>
            <a:pPr defTabSz="914217"/>
            <a:endParaRPr lang="en-US">
              <a:solidFill>
                <a:srgbClr val="7F7F7F"/>
              </a:solidFill>
              <a:latin typeface="Lato Light"/>
            </a:endParaRPr>
          </a:p>
        </p:txBody>
      </p:sp>
      <p:pic>
        <p:nvPicPr>
          <p:cNvPr id="4" name="图片占位符 3">
            <a:extLst>
              <a:ext uri="{FF2B5EF4-FFF2-40B4-BE49-F238E27FC236}">
                <a16:creationId xmlns:a16="http://schemas.microsoft.com/office/drawing/2014/main" id="{49BB9E3C-832B-47EE-B1F2-3BE963098920}"/>
              </a:ext>
            </a:extLst>
          </p:cNvPr>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l="28394" r="28394"/>
          <a:stretch>
            <a:fillRect/>
          </a:stretch>
        </p:blipFill>
        <p:spPr/>
      </p:pic>
    </p:spTree>
    <p:extLst>
      <p:ext uri="{BB962C8B-B14F-4D97-AF65-F5344CB8AC3E}">
        <p14:creationId xmlns:p14="http://schemas.microsoft.com/office/powerpoint/2010/main" val="1664423428"/>
      </p:ext>
    </p:extLst>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p:cNvSpPr>
            <a:spLocks/>
          </p:cNvSpPr>
          <p:nvPr/>
        </p:nvSpPr>
        <p:spPr bwMode="auto">
          <a:xfrm>
            <a:off x="6329857" y="877806"/>
            <a:ext cx="2392706" cy="10002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3850"/>
              </a:lnSpc>
            </a:pPr>
            <a:r>
              <a:rPr lang="en-US" sz="3300" b="1" spc="250" dirty="0">
                <a:solidFill>
                  <a:srgbClr val="000000"/>
                </a:solidFill>
                <a:latin typeface="Montserrat Semi" charset="0"/>
                <a:ea typeface="Montserrat Semi" charset="0"/>
                <a:cs typeface="Montserrat Semi" charset="0"/>
                <a:sym typeface="Bebas Neue" charset="0"/>
              </a:rPr>
              <a:t>Threats List</a:t>
            </a:r>
          </a:p>
          <a:p>
            <a:pPr defTabSz="2286000">
              <a:lnSpc>
                <a:spcPts val="3850"/>
              </a:lnSpc>
            </a:pPr>
            <a:r>
              <a:rPr lang="en-US" sz="3300" b="1" spc="250" dirty="0">
                <a:solidFill>
                  <a:srgbClr val="000000"/>
                </a:solidFill>
                <a:latin typeface="Montserrat Semi" charset="0"/>
                <a:ea typeface="Montserrat Semi" charset="0"/>
                <a:cs typeface="Montserrat Semi" charset="0"/>
                <a:sym typeface="Bebas Neue" charset="0"/>
              </a:rPr>
              <a:t>Analysis</a:t>
            </a:r>
          </a:p>
        </p:txBody>
      </p:sp>
      <p:sp>
        <p:nvSpPr>
          <p:cNvPr id="45" name="Subtitle 2"/>
          <p:cNvSpPr txBox="1">
            <a:spLocks/>
          </p:cNvSpPr>
          <p:nvPr/>
        </p:nvSpPr>
        <p:spPr>
          <a:xfrm>
            <a:off x="6678930" y="3937108"/>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46" name="TextBox 45"/>
          <p:cNvSpPr txBox="1"/>
          <p:nvPr/>
        </p:nvSpPr>
        <p:spPr>
          <a:xfrm>
            <a:off x="6737716" y="3627158"/>
            <a:ext cx="2414635"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ALL ELEMENTS ARE VECTOR BASED</a:t>
            </a:r>
          </a:p>
        </p:txBody>
      </p:sp>
      <p:sp>
        <p:nvSpPr>
          <p:cNvPr id="47" name="Subtitle 2"/>
          <p:cNvSpPr txBox="1">
            <a:spLocks/>
          </p:cNvSpPr>
          <p:nvPr/>
        </p:nvSpPr>
        <p:spPr>
          <a:xfrm>
            <a:off x="6678930" y="5146435"/>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48" name="TextBox 47"/>
          <p:cNvSpPr txBox="1"/>
          <p:nvPr/>
        </p:nvSpPr>
        <p:spPr>
          <a:xfrm>
            <a:off x="6737716" y="4836485"/>
            <a:ext cx="2414635"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ALL ELEMENTS ARE VECTOR BASED</a:t>
            </a:r>
          </a:p>
        </p:txBody>
      </p:sp>
      <p:sp>
        <p:nvSpPr>
          <p:cNvPr id="49" name="Subtitle 2"/>
          <p:cNvSpPr txBox="1">
            <a:spLocks/>
          </p:cNvSpPr>
          <p:nvPr/>
        </p:nvSpPr>
        <p:spPr>
          <a:xfrm>
            <a:off x="6678930" y="2675257"/>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50" name="TextBox 49"/>
          <p:cNvSpPr txBox="1"/>
          <p:nvPr/>
        </p:nvSpPr>
        <p:spPr>
          <a:xfrm>
            <a:off x="6737716" y="2365307"/>
            <a:ext cx="2414635"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ALL ELEMENTS ARE VECTOR BASED</a:t>
            </a:r>
          </a:p>
        </p:txBody>
      </p:sp>
      <p:sp>
        <p:nvSpPr>
          <p:cNvPr id="58" name="Shape 2540"/>
          <p:cNvSpPr/>
          <p:nvPr/>
        </p:nvSpPr>
        <p:spPr>
          <a:xfrm>
            <a:off x="6329856" y="236157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59" name="Shape 2540"/>
          <p:cNvSpPr/>
          <p:nvPr/>
        </p:nvSpPr>
        <p:spPr>
          <a:xfrm>
            <a:off x="6329856" y="483531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60" name="Shape 2540"/>
          <p:cNvSpPr/>
          <p:nvPr/>
        </p:nvSpPr>
        <p:spPr>
          <a:xfrm>
            <a:off x="6329856" y="362599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7" name="Freeform 16"/>
          <p:cNvSpPr>
            <a:spLocks noChangeArrowheads="1"/>
          </p:cNvSpPr>
          <p:nvPr/>
        </p:nvSpPr>
        <p:spPr bwMode="auto">
          <a:xfrm>
            <a:off x="1005982" y="884217"/>
            <a:ext cx="4578902" cy="5091175"/>
          </a:xfrm>
          <a:custGeom>
            <a:avLst/>
            <a:gdLst>
              <a:gd name="T0" fmla="*/ 2195 w 7684"/>
              <a:gd name="T1" fmla="*/ 7741 h 8544"/>
              <a:gd name="T2" fmla="*/ 2150 w 7684"/>
              <a:gd name="T3" fmla="*/ 7400 h 8544"/>
              <a:gd name="T4" fmla="*/ 2227 w 7684"/>
              <a:gd name="T5" fmla="*/ 6425 h 8544"/>
              <a:gd name="T6" fmla="*/ 2651 w 7684"/>
              <a:gd name="T7" fmla="*/ 3646 h 8544"/>
              <a:gd name="T8" fmla="*/ 2875 w 7684"/>
              <a:gd name="T9" fmla="*/ 1868 h 8544"/>
              <a:gd name="T10" fmla="*/ 1874 w 7684"/>
              <a:gd name="T11" fmla="*/ 1951 h 8544"/>
              <a:gd name="T12" fmla="*/ 1354 w 7684"/>
              <a:gd name="T13" fmla="*/ 2028 h 8544"/>
              <a:gd name="T14" fmla="*/ 616 w 7684"/>
              <a:gd name="T15" fmla="*/ 2208 h 8544"/>
              <a:gd name="T16" fmla="*/ 128 w 7684"/>
              <a:gd name="T17" fmla="*/ 2047 h 8544"/>
              <a:gd name="T18" fmla="*/ 64 w 7684"/>
              <a:gd name="T19" fmla="*/ 1431 h 8544"/>
              <a:gd name="T20" fmla="*/ 57 w 7684"/>
              <a:gd name="T21" fmla="*/ 648 h 8544"/>
              <a:gd name="T22" fmla="*/ 134 w 7684"/>
              <a:gd name="T23" fmla="*/ 13 h 8544"/>
              <a:gd name="T24" fmla="*/ 385 w 7684"/>
              <a:gd name="T25" fmla="*/ 109 h 8544"/>
              <a:gd name="T26" fmla="*/ 2291 w 7684"/>
              <a:gd name="T27" fmla="*/ 507 h 8544"/>
              <a:gd name="T28" fmla="*/ 3337 w 7684"/>
              <a:gd name="T29" fmla="*/ 462 h 8544"/>
              <a:gd name="T30" fmla="*/ 4127 w 7684"/>
              <a:gd name="T31" fmla="*/ 494 h 8544"/>
              <a:gd name="T32" fmla="*/ 6021 w 7684"/>
              <a:gd name="T33" fmla="*/ 411 h 8544"/>
              <a:gd name="T34" fmla="*/ 6913 w 7684"/>
              <a:gd name="T35" fmla="*/ 398 h 8544"/>
              <a:gd name="T36" fmla="*/ 7221 w 7684"/>
              <a:gd name="T37" fmla="*/ 468 h 8544"/>
              <a:gd name="T38" fmla="*/ 7561 w 7684"/>
              <a:gd name="T39" fmla="*/ 976 h 8544"/>
              <a:gd name="T40" fmla="*/ 7619 w 7684"/>
              <a:gd name="T41" fmla="*/ 1444 h 8544"/>
              <a:gd name="T42" fmla="*/ 7477 w 7684"/>
              <a:gd name="T43" fmla="*/ 1534 h 8544"/>
              <a:gd name="T44" fmla="*/ 7439 w 7684"/>
              <a:gd name="T45" fmla="*/ 1470 h 8544"/>
              <a:gd name="T46" fmla="*/ 7381 w 7684"/>
              <a:gd name="T47" fmla="*/ 1502 h 8544"/>
              <a:gd name="T48" fmla="*/ 7182 w 7684"/>
              <a:gd name="T49" fmla="*/ 1521 h 8544"/>
              <a:gd name="T50" fmla="*/ 7189 w 7684"/>
              <a:gd name="T51" fmla="*/ 1450 h 8544"/>
              <a:gd name="T52" fmla="*/ 6990 w 7684"/>
              <a:gd name="T53" fmla="*/ 1450 h 8544"/>
              <a:gd name="T54" fmla="*/ 6797 w 7684"/>
              <a:gd name="T55" fmla="*/ 1373 h 8544"/>
              <a:gd name="T56" fmla="*/ 6739 w 7684"/>
              <a:gd name="T57" fmla="*/ 1373 h 8544"/>
              <a:gd name="T58" fmla="*/ 6714 w 7684"/>
              <a:gd name="T59" fmla="*/ 1489 h 8544"/>
              <a:gd name="T60" fmla="*/ 6617 w 7684"/>
              <a:gd name="T61" fmla="*/ 1527 h 8544"/>
              <a:gd name="T62" fmla="*/ 6380 w 7684"/>
              <a:gd name="T63" fmla="*/ 1463 h 8544"/>
              <a:gd name="T64" fmla="*/ 5886 w 7684"/>
              <a:gd name="T65" fmla="*/ 1553 h 8544"/>
              <a:gd name="T66" fmla="*/ 5699 w 7684"/>
              <a:gd name="T67" fmla="*/ 1656 h 8544"/>
              <a:gd name="T68" fmla="*/ 5353 w 7684"/>
              <a:gd name="T69" fmla="*/ 1752 h 8544"/>
              <a:gd name="T70" fmla="*/ 4878 w 7684"/>
              <a:gd name="T71" fmla="*/ 1900 h 8544"/>
              <a:gd name="T72" fmla="*/ 4640 w 7684"/>
              <a:gd name="T73" fmla="*/ 2599 h 8544"/>
              <a:gd name="T74" fmla="*/ 4448 w 7684"/>
              <a:gd name="T75" fmla="*/ 3061 h 8544"/>
              <a:gd name="T76" fmla="*/ 4262 w 7684"/>
              <a:gd name="T77" fmla="*/ 3864 h 8544"/>
              <a:gd name="T78" fmla="*/ 4101 w 7684"/>
              <a:gd name="T79" fmla="*/ 4519 h 8544"/>
              <a:gd name="T80" fmla="*/ 3960 w 7684"/>
              <a:gd name="T81" fmla="*/ 5340 h 8544"/>
              <a:gd name="T82" fmla="*/ 3819 w 7684"/>
              <a:gd name="T83" fmla="*/ 5956 h 8544"/>
              <a:gd name="T84" fmla="*/ 3703 w 7684"/>
              <a:gd name="T85" fmla="*/ 6566 h 8544"/>
              <a:gd name="T86" fmla="*/ 3780 w 7684"/>
              <a:gd name="T87" fmla="*/ 6579 h 8544"/>
              <a:gd name="T88" fmla="*/ 3684 w 7684"/>
              <a:gd name="T89" fmla="*/ 6977 h 8544"/>
              <a:gd name="T90" fmla="*/ 3684 w 7684"/>
              <a:gd name="T91" fmla="*/ 7285 h 8544"/>
              <a:gd name="T92" fmla="*/ 3716 w 7684"/>
              <a:gd name="T93" fmla="*/ 7227 h 8544"/>
              <a:gd name="T94" fmla="*/ 3742 w 7684"/>
              <a:gd name="T95" fmla="*/ 7285 h 8544"/>
              <a:gd name="T96" fmla="*/ 3697 w 7684"/>
              <a:gd name="T97" fmla="*/ 8074 h 8544"/>
              <a:gd name="T98" fmla="*/ 3613 w 7684"/>
              <a:gd name="T99" fmla="*/ 8190 h 8544"/>
              <a:gd name="T100" fmla="*/ 3536 w 7684"/>
              <a:gd name="T101" fmla="*/ 8260 h 8544"/>
              <a:gd name="T102" fmla="*/ 3498 w 7684"/>
              <a:gd name="T103" fmla="*/ 8286 h 8544"/>
              <a:gd name="T104" fmla="*/ 3414 w 7684"/>
              <a:gd name="T105" fmla="*/ 8363 h 8544"/>
              <a:gd name="T106" fmla="*/ 3312 w 7684"/>
              <a:gd name="T107" fmla="*/ 8434 h 8544"/>
              <a:gd name="T108" fmla="*/ 3158 w 7684"/>
              <a:gd name="T109" fmla="*/ 8434 h 8544"/>
              <a:gd name="T110" fmla="*/ 2933 w 7684"/>
              <a:gd name="T111" fmla="*/ 8530 h 8544"/>
              <a:gd name="T112" fmla="*/ 2599 w 7684"/>
              <a:gd name="T113" fmla="*/ 8248 h 8544"/>
              <a:gd name="T114" fmla="*/ 2176 w 7684"/>
              <a:gd name="T115" fmla="*/ 7895 h 8544"/>
              <a:gd name="T116" fmla="*/ 2118 w 7684"/>
              <a:gd name="T117" fmla="*/ 7728 h 8544"/>
              <a:gd name="T118" fmla="*/ 2118 w 7684"/>
              <a:gd name="T119" fmla="*/ 7728 h 8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684" h="8544">
                <a:moveTo>
                  <a:pt x="2105" y="7490"/>
                </a:moveTo>
                <a:lnTo>
                  <a:pt x="2105" y="7490"/>
                </a:lnTo>
                <a:cubicBezTo>
                  <a:pt x="2124" y="7522"/>
                  <a:pt x="2124" y="7548"/>
                  <a:pt x="2118" y="7574"/>
                </a:cubicBezTo>
                <a:cubicBezTo>
                  <a:pt x="2111" y="7612"/>
                  <a:pt x="2124" y="7657"/>
                  <a:pt x="2137" y="7696"/>
                </a:cubicBezTo>
                <a:cubicBezTo>
                  <a:pt x="2144" y="7715"/>
                  <a:pt x="2163" y="7728"/>
                  <a:pt x="2182" y="7741"/>
                </a:cubicBezTo>
                <a:lnTo>
                  <a:pt x="2195" y="7741"/>
                </a:lnTo>
                <a:cubicBezTo>
                  <a:pt x="2195" y="7734"/>
                  <a:pt x="2195" y="7728"/>
                  <a:pt x="2195" y="7728"/>
                </a:cubicBezTo>
                <a:cubicBezTo>
                  <a:pt x="2182" y="7708"/>
                  <a:pt x="2176" y="7689"/>
                  <a:pt x="2163" y="7670"/>
                </a:cubicBezTo>
                <a:cubicBezTo>
                  <a:pt x="2150" y="7657"/>
                  <a:pt x="2144" y="7644"/>
                  <a:pt x="2150" y="7631"/>
                </a:cubicBezTo>
                <a:cubicBezTo>
                  <a:pt x="2169" y="7593"/>
                  <a:pt x="2156" y="7561"/>
                  <a:pt x="2150" y="7529"/>
                </a:cubicBezTo>
                <a:cubicBezTo>
                  <a:pt x="2150" y="7503"/>
                  <a:pt x="2144" y="7477"/>
                  <a:pt x="2144" y="7458"/>
                </a:cubicBezTo>
                <a:cubicBezTo>
                  <a:pt x="2137" y="7439"/>
                  <a:pt x="2131" y="7420"/>
                  <a:pt x="2150" y="7400"/>
                </a:cubicBezTo>
                <a:cubicBezTo>
                  <a:pt x="2163" y="7394"/>
                  <a:pt x="2156" y="7381"/>
                  <a:pt x="2156" y="7375"/>
                </a:cubicBezTo>
                <a:cubicBezTo>
                  <a:pt x="2169" y="7259"/>
                  <a:pt x="2169" y="7144"/>
                  <a:pt x="2182" y="7028"/>
                </a:cubicBezTo>
                <a:cubicBezTo>
                  <a:pt x="2195" y="6938"/>
                  <a:pt x="2195" y="6842"/>
                  <a:pt x="2208" y="6746"/>
                </a:cubicBezTo>
                <a:cubicBezTo>
                  <a:pt x="2195" y="6759"/>
                  <a:pt x="2195" y="6778"/>
                  <a:pt x="2176" y="6778"/>
                </a:cubicBezTo>
                <a:cubicBezTo>
                  <a:pt x="2201" y="6714"/>
                  <a:pt x="2201" y="6656"/>
                  <a:pt x="2208" y="6592"/>
                </a:cubicBezTo>
                <a:cubicBezTo>
                  <a:pt x="2214" y="6534"/>
                  <a:pt x="2221" y="6483"/>
                  <a:pt x="2227" y="6425"/>
                </a:cubicBezTo>
                <a:cubicBezTo>
                  <a:pt x="2240" y="6322"/>
                  <a:pt x="2246" y="6213"/>
                  <a:pt x="2265" y="6110"/>
                </a:cubicBezTo>
                <a:cubicBezTo>
                  <a:pt x="2285" y="5975"/>
                  <a:pt x="2304" y="5841"/>
                  <a:pt x="2330" y="5700"/>
                </a:cubicBezTo>
                <a:cubicBezTo>
                  <a:pt x="2362" y="5488"/>
                  <a:pt x="2394" y="5269"/>
                  <a:pt x="2432" y="5058"/>
                </a:cubicBezTo>
                <a:cubicBezTo>
                  <a:pt x="2464" y="4859"/>
                  <a:pt x="2497" y="4666"/>
                  <a:pt x="2529" y="4474"/>
                </a:cubicBezTo>
                <a:cubicBezTo>
                  <a:pt x="2548" y="4345"/>
                  <a:pt x="2561" y="4223"/>
                  <a:pt x="2580" y="4095"/>
                </a:cubicBezTo>
                <a:cubicBezTo>
                  <a:pt x="2606" y="3947"/>
                  <a:pt x="2625" y="3800"/>
                  <a:pt x="2651" y="3646"/>
                </a:cubicBezTo>
                <a:cubicBezTo>
                  <a:pt x="2683" y="3504"/>
                  <a:pt x="2702" y="3363"/>
                  <a:pt x="2721" y="3216"/>
                </a:cubicBezTo>
                <a:cubicBezTo>
                  <a:pt x="2753" y="3042"/>
                  <a:pt x="2786" y="2869"/>
                  <a:pt x="2818" y="2696"/>
                </a:cubicBezTo>
                <a:cubicBezTo>
                  <a:pt x="2856" y="2458"/>
                  <a:pt x="2901" y="2227"/>
                  <a:pt x="2946" y="1990"/>
                </a:cubicBezTo>
                <a:cubicBezTo>
                  <a:pt x="2952" y="1958"/>
                  <a:pt x="2959" y="1925"/>
                  <a:pt x="2965" y="1887"/>
                </a:cubicBezTo>
                <a:cubicBezTo>
                  <a:pt x="2965" y="1868"/>
                  <a:pt x="2952" y="1855"/>
                  <a:pt x="2933" y="1861"/>
                </a:cubicBezTo>
                <a:cubicBezTo>
                  <a:pt x="2914" y="1868"/>
                  <a:pt x="2895" y="1868"/>
                  <a:pt x="2875" y="1868"/>
                </a:cubicBezTo>
                <a:cubicBezTo>
                  <a:pt x="2811" y="1868"/>
                  <a:pt x="2747" y="1855"/>
                  <a:pt x="2683" y="1861"/>
                </a:cubicBezTo>
                <a:cubicBezTo>
                  <a:pt x="2606" y="1874"/>
                  <a:pt x="2522" y="1861"/>
                  <a:pt x="2445" y="1887"/>
                </a:cubicBezTo>
                <a:cubicBezTo>
                  <a:pt x="2419" y="1900"/>
                  <a:pt x="2387" y="1900"/>
                  <a:pt x="2355" y="1893"/>
                </a:cubicBezTo>
                <a:cubicBezTo>
                  <a:pt x="2317" y="1887"/>
                  <a:pt x="2272" y="1900"/>
                  <a:pt x="2233" y="1900"/>
                </a:cubicBezTo>
                <a:cubicBezTo>
                  <a:pt x="2163" y="1906"/>
                  <a:pt x="2092" y="1913"/>
                  <a:pt x="2028" y="1925"/>
                </a:cubicBezTo>
                <a:cubicBezTo>
                  <a:pt x="1977" y="1938"/>
                  <a:pt x="1925" y="1951"/>
                  <a:pt x="1874" y="1951"/>
                </a:cubicBezTo>
                <a:cubicBezTo>
                  <a:pt x="1855" y="1951"/>
                  <a:pt x="1829" y="1951"/>
                  <a:pt x="1810" y="1970"/>
                </a:cubicBezTo>
                <a:cubicBezTo>
                  <a:pt x="1797" y="1977"/>
                  <a:pt x="1791" y="1977"/>
                  <a:pt x="1778" y="1977"/>
                </a:cubicBezTo>
                <a:cubicBezTo>
                  <a:pt x="1714" y="1970"/>
                  <a:pt x="1656" y="1983"/>
                  <a:pt x="1598" y="1996"/>
                </a:cubicBezTo>
                <a:cubicBezTo>
                  <a:pt x="1534" y="2002"/>
                  <a:pt x="1476" y="2009"/>
                  <a:pt x="1418" y="2015"/>
                </a:cubicBezTo>
                <a:cubicBezTo>
                  <a:pt x="1399" y="2015"/>
                  <a:pt x="1386" y="2015"/>
                  <a:pt x="1373" y="2022"/>
                </a:cubicBezTo>
                <a:cubicBezTo>
                  <a:pt x="1360" y="2022"/>
                  <a:pt x="1354" y="2022"/>
                  <a:pt x="1354" y="2028"/>
                </a:cubicBezTo>
                <a:cubicBezTo>
                  <a:pt x="1360" y="2054"/>
                  <a:pt x="1348" y="2054"/>
                  <a:pt x="1335" y="2067"/>
                </a:cubicBezTo>
                <a:cubicBezTo>
                  <a:pt x="1271" y="2124"/>
                  <a:pt x="1194" y="2124"/>
                  <a:pt x="1110" y="2131"/>
                </a:cubicBezTo>
                <a:cubicBezTo>
                  <a:pt x="1052" y="2131"/>
                  <a:pt x="1001" y="2131"/>
                  <a:pt x="943" y="2137"/>
                </a:cubicBezTo>
                <a:cubicBezTo>
                  <a:pt x="918" y="2144"/>
                  <a:pt x="892" y="2144"/>
                  <a:pt x="873" y="2144"/>
                </a:cubicBezTo>
                <a:cubicBezTo>
                  <a:pt x="841" y="2150"/>
                  <a:pt x="809" y="2157"/>
                  <a:pt x="776" y="2176"/>
                </a:cubicBezTo>
                <a:cubicBezTo>
                  <a:pt x="732" y="2201"/>
                  <a:pt x="674" y="2201"/>
                  <a:pt x="616" y="2208"/>
                </a:cubicBezTo>
                <a:cubicBezTo>
                  <a:pt x="590" y="2214"/>
                  <a:pt x="565" y="2214"/>
                  <a:pt x="539" y="2221"/>
                </a:cubicBezTo>
                <a:cubicBezTo>
                  <a:pt x="468" y="2234"/>
                  <a:pt x="410" y="2214"/>
                  <a:pt x="353" y="2169"/>
                </a:cubicBezTo>
                <a:cubicBezTo>
                  <a:pt x="321" y="2144"/>
                  <a:pt x="288" y="2124"/>
                  <a:pt x="244" y="2131"/>
                </a:cubicBezTo>
                <a:cubicBezTo>
                  <a:pt x="224" y="2131"/>
                  <a:pt x="211" y="2118"/>
                  <a:pt x="192" y="2112"/>
                </a:cubicBezTo>
                <a:cubicBezTo>
                  <a:pt x="173" y="2092"/>
                  <a:pt x="154" y="2073"/>
                  <a:pt x="134" y="2060"/>
                </a:cubicBezTo>
                <a:cubicBezTo>
                  <a:pt x="134" y="2054"/>
                  <a:pt x="134" y="2054"/>
                  <a:pt x="128" y="2047"/>
                </a:cubicBezTo>
                <a:cubicBezTo>
                  <a:pt x="109" y="2022"/>
                  <a:pt x="115" y="1919"/>
                  <a:pt x="134" y="1893"/>
                </a:cubicBezTo>
                <a:cubicBezTo>
                  <a:pt x="173" y="1829"/>
                  <a:pt x="160" y="1758"/>
                  <a:pt x="102" y="1720"/>
                </a:cubicBezTo>
                <a:cubicBezTo>
                  <a:pt x="57" y="1688"/>
                  <a:pt x="51" y="1662"/>
                  <a:pt x="77" y="1611"/>
                </a:cubicBezTo>
                <a:cubicBezTo>
                  <a:pt x="96" y="1579"/>
                  <a:pt x="90" y="1553"/>
                  <a:pt x="77" y="1521"/>
                </a:cubicBezTo>
                <a:cubicBezTo>
                  <a:pt x="70" y="1495"/>
                  <a:pt x="57" y="1470"/>
                  <a:pt x="64" y="1444"/>
                </a:cubicBezTo>
                <a:cubicBezTo>
                  <a:pt x="64" y="1438"/>
                  <a:pt x="64" y="1438"/>
                  <a:pt x="64" y="1431"/>
                </a:cubicBezTo>
                <a:cubicBezTo>
                  <a:pt x="45" y="1393"/>
                  <a:pt x="38" y="1348"/>
                  <a:pt x="19" y="1309"/>
                </a:cubicBezTo>
                <a:cubicBezTo>
                  <a:pt x="0" y="1264"/>
                  <a:pt x="0" y="1226"/>
                  <a:pt x="6" y="1181"/>
                </a:cubicBezTo>
                <a:cubicBezTo>
                  <a:pt x="13" y="1123"/>
                  <a:pt x="19" y="1065"/>
                  <a:pt x="13" y="1001"/>
                </a:cubicBezTo>
                <a:cubicBezTo>
                  <a:pt x="6" y="969"/>
                  <a:pt x="19" y="931"/>
                  <a:pt x="25" y="892"/>
                </a:cubicBezTo>
                <a:cubicBezTo>
                  <a:pt x="32" y="860"/>
                  <a:pt x="45" y="828"/>
                  <a:pt x="51" y="802"/>
                </a:cubicBezTo>
                <a:cubicBezTo>
                  <a:pt x="64" y="751"/>
                  <a:pt x="70" y="699"/>
                  <a:pt x="57" y="648"/>
                </a:cubicBezTo>
                <a:cubicBezTo>
                  <a:pt x="57" y="642"/>
                  <a:pt x="57" y="635"/>
                  <a:pt x="57" y="629"/>
                </a:cubicBezTo>
                <a:cubicBezTo>
                  <a:pt x="70" y="584"/>
                  <a:pt x="64" y="539"/>
                  <a:pt x="64" y="494"/>
                </a:cubicBezTo>
                <a:cubicBezTo>
                  <a:pt x="64" y="423"/>
                  <a:pt x="70" y="353"/>
                  <a:pt x="102" y="289"/>
                </a:cubicBezTo>
                <a:cubicBezTo>
                  <a:pt x="115" y="250"/>
                  <a:pt x="122" y="212"/>
                  <a:pt x="134" y="180"/>
                </a:cubicBezTo>
                <a:cubicBezTo>
                  <a:pt x="147" y="160"/>
                  <a:pt x="141" y="141"/>
                  <a:pt x="134" y="122"/>
                </a:cubicBezTo>
                <a:cubicBezTo>
                  <a:pt x="134" y="83"/>
                  <a:pt x="122" y="51"/>
                  <a:pt x="134" y="13"/>
                </a:cubicBezTo>
                <a:cubicBezTo>
                  <a:pt x="147" y="13"/>
                  <a:pt x="147" y="26"/>
                  <a:pt x="160" y="32"/>
                </a:cubicBezTo>
                <a:cubicBezTo>
                  <a:pt x="167" y="19"/>
                  <a:pt x="173" y="6"/>
                  <a:pt x="192" y="0"/>
                </a:cubicBezTo>
                <a:cubicBezTo>
                  <a:pt x="205" y="13"/>
                  <a:pt x="211" y="32"/>
                  <a:pt x="237" y="26"/>
                </a:cubicBezTo>
                <a:cubicBezTo>
                  <a:pt x="244" y="19"/>
                  <a:pt x="250" y="38"/>
                  <a:pt x="256" y="38"/>
                </a:cubicBezTo>
                <a:cubicBezTo>
                  <a:pt x="269" y="51"/>
                  <a:pt x="269" y="70"/>
                  <a:pt x="288" y="83"/>
                </a:cubicBezTo>
                <a:cubicBezTo>
                  <a:pt x="314" y="115"/>
                  <a:pt x="353" y="109"/>
                  <a:pt x="385" y="109"/>
                </a:cubicBezTo>
                <a:cubicBezTo>
                  <a:pt x="430" y="109"/>
                  <a:pt x="455" y="128"/>
                  <a:pt x="475" y="160"/>
                </a:cubicBezTo>
                <a:cubicBezTo>
                  <a:pt x="507" y="218"/>
                  <a:pt x="545" y="257"/>
                  <a:pt x="610" y="276"/>
                </a:cubicBezTo>
                <a:cubicBezTo>
                  <a:pt x="732" y="314"/>
                  <a:pt x="847" y="353"/>
                  <a:pt x="963" y="385"/>
                </a:cubicBezTo>
                <a:cubicBezTo>
                  <a:pt x="1091" y="417"/>
                  <a:pt x="1219" y="436"/>
                  <a:pt x="1354" y="449"/>
                </a:cubicBezTo>
                <a:cubicBezTo>
                  <a:pt x="1540" y="462"/>
                  <a:pt x="1726" y="481"/>
                  <a:pt x="1913" y="488"/>
                </a:cubicBezTo>
                <a:cubicBezTo>
                  <a:pt x="2041" y="494"/>
                  <a:pt x="2169" y="500"/>
                  <a:pt x="2291" y="507"/>
                </a:cubicBezTo>
                <a:cubicBezTo>
                  <a:pt x="2407" y="513"/>
                  <a:pt x="2522" y="526"/>
                  <a:pt x="2631" y="533"/>
                </a:cubicBezTo>
                <a:cubicBezTo>
                  <a:pt x="2734" y="539"/>
                  <a:pt x="2837" y="533"/>
                  <a:pt x="2940" y="526"/>
                </a:cubicBezTo>
                <a:cubicBezTo>
                  <a:pt x="3049" y="526"/>
                  <a:pt x="3158" y="520"/>
                  <a:pt x="3267" y="520"/>
                </a:cubicBezTo>
                <a:cubicBezTo>
                  <a:pt x="3273" y="520"/>
                  <a:pt x="3286" y="520"/>
                  <a:pt x="3299" y="513"/>
                </a:cubicBezTo>
                <a:cubicBezTo>
                  <a:pt x="3312" y="513"/>
                  <a:pt x="3318" y="500"/>
                  <a:pt x="3318" y="494"/>
                </a:cubicBezTo>
                <a:cubicBezTo>
                  <a:pt x="3299" y="468"/>
                  <a:pt x="3325" y="468"/>
                  <a:pt x="3337" y="462"/>
                </a:cubicBezTo>
                <a:lnTo>
                  <a:pt x="3337" y="455"/>
                </a:lnTo>
                <a:cubicBezTo>
                  <a:pt x="3421" y="449"/>
                  <a:pt x="3498" y="423"/>
                  <a:pt x="3581" y="436"/>
                </a:cubicBezTo>
                <a:cubicBezTo>
                  <a:pt x="3652" y="443"/>
                  <a:pt x="3723" y="449"/>
                  <a:pt x="3787" y="455"/>
                </a:cubicBezTo>
                <a:cubicBezTo>
                  <a:pt x="3800" y="455"/>
                  <a:pt x="3806" y="455"/>
                  <a:pt x="3812" y="455"/>
                </a:cubicBezTo>
                <a:cubicBezTo>
                  <a:pt x="3870" y="481"/>
                  <a:pt x="3941" y="481"/>
                  <a:pt x="3999" y="494"/>
                </a:cubicBezTo>
                <a:cubicBezTo>
                  <a:pt x="4044" y="507"/>
                  <a:pt x="4082" y="500"/>
                  <a:pt x="4127" y="494"/>
                </a:cubicBezTo>
                <a:cubicBezTo>
                  <a:pt x="4262" y="481"/>
                  <a:pt x="4403" y="468"/>
                  <a:pt x="4544" y="462"/>
                </a:cubicBezTo>
                <a:cubicBezTo>
                  <a:pt x="4647" y="455"/>
                  <a:pt x="4756" y="449"/>
                  <a:pt x="4859" y="449"/>
                </a:cubicBezTo>
                <a:cubicBezTo>
                  <a:pt x="4974" y="443"/>
                  <a:pt x="5083" y="449"/>
                  <a:pt x="5199" y="449"/>
                </a:cubicBezTo>
                <a:cubicBezTo>
                  <a:pt x="5282" y="449"/>
                  <a:pt x="5366" y="443"/>
                  <a:pt x="5449" y="436"/>
                </a:cubicBezTo>
                <a:cubicBezTo>
                  <a:pt x="5481" y="430"/>
                  <a:pt x="5507" y="430"/>
                  <a:pt x="5539" y="430"/>
                </a:cubicBezTo>
                <a:cubicBezTo>
                  <a:pt x="5699" y="423"/>
                  <a:pt x="5860" y="417"/>
                  <a:pt x="6021" y="411"/>
                </a:cubicBezTo>
                <a:cubicBezTo>
                  <a:pt x="6187" y="404"/>
                  <a:pt x="6361" y="404"/>
                  <a:pt x="6527" y="404"/>
                </a:cubicBezTo>
                <a:cubicBezTo>
                  <a:pt x="6560" y="404"/>
                  <a:pt x="6592" y="404"/>
                  <a:pt x="6624" y="391"/>
                </a:cubicBezTo>
                <a:cubicBezTo>
                  <a:pt x="6656" y="385"/>
                  <a:pt x="6688" y="385"/>
                  <a:pt x="6720" y="391"/>
                </a:cubicBezTo>
                <a:cubicBezTo>
                  <a:pt x="6752" y="398"/>
                  <a:pt x="6778" y="398"/>
                  <a:pt x="6810" y="398"/>
                </a:cubicBezTo>
                <a:cubicBezTo>
                  <a:pt x="6823" y="398"/>
                  <a:pt x="6836" y="398"/>
                  <a:pt x="6842" y="391"/>
                </a:cubicBezTo>
                <a:cubicBezTo>
                  <a:pt x="6868" y="372"/>
                  <a:pt x="6893" y="378"/>
                  <a:pt x="6913" y="398"/>
                </a:cubicBezTo>
                <a:cubicBezTo>
                  <a:pt x="6958" y="423"/>
                  <a:pt x="7009" y="430"/>
                  <a:pt x="7047" y="462"/>
                </a:cubicBezTo>
                <a:cubicBezTo>
                  <a:pt x="7060" y="475"/>
                  <a:pt x="7080" y="475"/>
                  <a:pt x="7092" y="481"/>
                </a:cubicBezTo>
                <a:cubicBezTo>
                  <a:pt x="7105" y="481"/>
                  <a:pt x="7125" y="481"/>
                  <a:pt x="7137" y="488"/>
                </a:cubicBezTo>
                <a:cubicBezTo>
                  <a:pt x="7144" y="494"/>
                  <a:pt x="7150" y="488"/>
                  <a:pt x="7157" y="488"/>
                </a:cubicBezTo>
                <a:cubicBezTo>
                  <a:pt x="7182" y="488"/>
                  <a:pt x="7202" y="488"/>
                  <a:pt x="7214" y="494"/>
                </a:cubicBezTo>
                <a:cubicBezTo>
                  <a:pt x="7227" y="488"/>
                  <a:pt x="7214" y="475"/>
                  <a:pt x="7221" y="468"/>
                </a:cubicBezTo>
                <a:cubicBezTo>
                  <a:pt x="7234" y="468"/>
                  <a:pt x="7240" y="481"/>
                  <a:pt x="7246" y="488"/>
                </a:cubicBezTo>
                <a:cubicBezTo>
                  <a:pt x="7311" y="539"/>
                  <a:pt x="7349" y="610"/>
                  <a:pt x="7388" y="674"/>
                </a:cubicBezTo>
                <a:cubicBezTo>
                  <a:pt x="7420" y="725"/>
                  <a:pt x="7445" y="783"/>
                  <a:pt x="7484" y="828"/>
                </a:cubicBezTo>
                <a:cubicBezTo>
                  <a:pt x="7497" y="841"/>
                  <a:pt x="7503" y="854"/>
                  <a:pt x="7503" y="866"/>
                </a:cubicBezTo>
                <a:cubicBezTo>
                  <a:pt x="7516" y="892"/>
                  <a:pt x="7529" y="924"/>
                  <a:pt x="7548" y="943"/>
                </a:cubicBezTo>
                <a:cubicBezTo>
                  <a:pt x="7554" y="956"/>
                  <a:pt x="7554" y="963"/>
                  <a:pt x="7561" y="976"/>
                </a:cubicBezTo>
                <a:cubicBezTo>
                  <a:pt x="7574" y="1033"/>
                  <a:pt x="7606" y="1091"/>
                  <a:pt x="7638" y="1142"/>
                </a:cubicBezTo>
                <a:cubicBezTo>
                  <a:pt x="7664" y="1194"/>
                  <a:pt x="7676" y="1245"/>
                  <a:pt x="7683" y="1296"/>
                </a:cubicBezTo>
                <a:cubicBezTo>
                  <a:pt x="7683" y="1316"/>
                  <a:pt x="7676" y="1341"/>
                  <a:pt x="7664" y="1361"/>
                </a:cubicBezTo>
                <a:cubicBezTo>
                  <a:pt x="7657" y="1380"/>
                  <a:pt x="7651" y="1393"/>
                  <a:pt x="7657" y="1405"/>
                </a:cubicBezTo>
                <a:cubicBezTo>
                  <a:pt x="7657" y="1418"/>
                  <a:pt x="7651" y="1431"/>
                  <a:pt x="7638" y="1425"/>
                </a:cubicBezTo>
                <a:cubicBezTo>
                  <a:pt x="7619" y="1418"/>
                  <a:pt x="7612" y="1431"/>
                  <a:pt x="7619" y="1444"/>
                </a:cubicBezTo>
                <a:cubicBezTo>
                  <a:pt x="7625" y="1463"/>
                  <a:pt x="7612" y="1476"/>
                  <a:pt x="7606" y="1495"/>
                </a:cubicBezTo>
                <a:cubicBezTo>
                  <a:pt x="7593" y="1521"/>
                  <a:pt x="7587" y="1521"/>
                  <a:pt x="7561" y="1502"/>
                </a:cubicBezTo>
                <a:cubicBezTo>
                  <a:pt x="7548" y="1489"/>
                  <a:pt x="7529" y="1482"/>
                  <a:pt x="7522" y="1463"/>
                </a:cubicBezTo>
                <a:cubicBezTo>
                  <a:pt x="7510" y="1450"/>
                  <a:pt x="7497" y="1450"/>
                  <a:pt x="7490" y="1470"/>
                </a:cubicBezTo>
                <a:cubicBezTo>
                  <a:pt x="7484" y="1482"/>
                  <a:pt x="7497" y="1502"/>
                  <a:pt x="7471" y="1508"/>
                </a:cubicBezTo>
                <a:cubicBezTo>
                  <a:pt x="7465" y="1515"/>
                  <a:pt x="7471" y="1527"/>
                  <a:pt x="7477" y="1534"/>
                </a:cubicBezTo>
                <a:cubicBezTo>
                  <a:pt x="7484" y="1547"/>
                  <a:pt x="7484" y="1566"/>
                  <a:pt x="7477" y="1585"/>
                </a:cubicBezTo>
                <a:cubicBezTo>
                  <a:pt x="7471" y="1598"/>
                  <a:pt x="7465" y="1604"/>
                  <a:pt x="7445" y="1604"/>
                </a:cubicBezTo>
                <a:cubicBezTo>
                  <a:pt x="7433" y="1598"/>
                  <a:pt x="7420" y="1598"/>
                  <a:pt x="7413" y="1579"/>
                </a:cubicBezTo>
                <a:cubicBezTo>
                  <a:pt x="7413" y="1566"/>
                  <a:pt x="7413" y="1547"/>
                  <a:pt x="7413" y="1534"/>
                </a:cubicBezTo>
                <a:cubicBezTo>
                  <a:pt x="7413" y="1521"/>
                  <a:pt x="7420" y="1521"/>
                  <a:pt x="7426" y="1515"/>
                </a:cubicBezTo>
                <a:cubicBezTo>
                  <a:pt x="7458" y="1502"/>
                  <a:pt x="7458" y="1495"/>
                  <a:pt x="7439" y="1470"/>
                </a:cubicBezTo>
                <a:cubicBezTo>
                  <a:pt x="7426" y="1457"/>
                  <a:pt x="7420" y="1444"/>
                  <a:pt x="7413" y="1425"/>
                </a:cubicBezTo>
                <a:cubicBezTo>
                  <a:pt x="7407" y="1425"/>
                  <a:pt x="7407" y="1418"/>
                  <a:pt x="7400" y="1425"/>
                </a:cubicBezTo>
                <a:cubicBezTo>
                  <a:pt x="7394" y="1425"/>
                  <a:pt x="7394" y="1431"/>
                  <a:pt x="7394" y="1431"/>
                </a:cubicBezTo>
                <a:cubicBezTo>
                  <a:pt x="7394" y="1444"/>
                  <a:pt x="7400" y="1450"/>
                  <a:pt x="7407" y="1457"/>
                </a:cubicBezTo>
                <a:cubicBezTo>
                  <a:pt x="7420" y="1476"/>
                  <a:pt x="7407" y="1489"/>
                  <a:pt x="7394" y="1502"/>
                </a:cubicBezTo>
                <a:cubicBezTo>
                  <a:pt x="7388" y="1502"/>
                  <a:pt x="7388" y="1508"/>
                  <a:pt x="7381" y="1502"/>
                </a:cubicBezTo>
                <a:cubicBezTo>
                  <a:pt x="7356" y="1476"/>
                  <a:pt x="7356" y="1495"/>
                  <a:pt x="7349" y="1515"/>
                </a:cubicBezTo>
                <a:cubicBezTo>
                  <a:pt x="7343" y="1534"/>
                  <a:pt x="7336" y="1559"/>
                  <a:pt x="7330" y="1579"/>
                </a:cubicBezTo>
                <a:cubicBezTo>
                  <a:pt x="7317" y="1611"/>
                  <a:pt x="7304" y="1630"/>
                  <a:pt x="7272" y="1636"/>
                </a:cubicBezTo>
                <a:cubicBezTo>
                  <a:pt x="7272" y="1604"/>
                  <a:pt x="7259" y="1585"/>
                  <a:pt x="7234" y="1566"/>
                </a:cubicBezTo>
                <a:lnTo>
                  <a:pt x="7227" y="1559"/>
                </a:lnTo>
                <a:cubicBezTo>
                  <a:pt x="7214" y="1547"/>
                  <a:pt x="7214" y="1515"/>
                  <a:pt x="7182" y="1521"/>
                </a:cubicBezTo>
                <a:cubicBezTo>
                  <a:pt x="7163" y="1521"/>
                  <a:pt x="7144" y="1502"/>
                  <a:pt x="7125" y="1508"/>
                </a:cubicBezTo>
                <a:cubicBezTo>
                  <a:pt x="7099" y="1515"/>
                  <a:pt x="7099" y="1489"/>
                  <a:pt x="7092" y="1482"/>
                </a:cubicBezTo>
                <a:cubicBezTo>
                  <a:pt x="7099" y="1470"/>
                  <a:pt x="7105" y="1470"/>
                  <a:pt x="7105" y="1470"/>
                </a:cubicBezTo>
                <a:cubicBezTo>
                  <a:pt x="7144" y="1495"/>
                  <a:pt x="7176" y="1476"/>
                  <a:pt x="7214" y="1482"/>
                </a:cubicBezTo>
                <a:cubicBezTo>
                  <a:pt x="7214" y="1470"/>
                  <a:pt x="7189" y="1476"/>
                  <a:pt x="7195" y="1457"/>
                </a:cubicBezTo>
                <a:lnTo>
                  <a:pt x="7189" y="1450"/>
                </a:lnTo>
                <a:cubicBezTo>
                  <a:pt x="7150" y="1450"/>
                  <a:pt x="7137" y="1418"/>
                  <a:pt x="7112" y="1399"/>
                </a:cubicBezTo>
                <a:cubicBezTo>
                  <a:pt x="7105" y="1399"/>
                  <a:pt x="7099" y="1393"/>
                  <a:pt x="7092" y="1399"/>
                </a:cubicBezTo>
                <a:cubicBezTo>
                  <a:pt x="7060" y="1412"/>
                  <a:pt x="7035" y="1405"/>
                  <a:pt x="7009" y="1373"/>
                </a:cubicBezTo>
                <a:cubicBezTo>
                  <a:pt x="7009" y="1367"/>
                  <a:pt x="7003" y="1367"/>
                  <a:pt x="6996" y="1367"/>
                </a:cubicBezTo>
                <a:cubicBezTo>
                  <a:pt x="6996" y="1367"/>
                  <a:pt x="6996" y="1367"/>
                  <a:pt x="6990" y="1367"/>
                </a:cubicBezTo>
                <a:cubicBezTo>
                  <a:pt x="6964" y="1393"/>
                  <a:pt x="6990" y="1418"/>
                  <a:pt x="6990" y="1450"/>
                </a:cubicBezTo>
                <a:cubicBezTo>
                  <a:pt x="6958" y="1431"/>
                  <a:pt x="6958" y="1386"/>
                  <a:pt x="6919" y="1373"/>
                </a:cubicBezTo>
                <a:cubicBezTo>
                  <a:pt x="6919" y="1399"/>
                  <a:pt x="6906" y="1425"/>
                  <a:pt x="6913" y="1444"/>
                </a:cubicBezTo>
                <a:cubicBezTo>
                  <a:pt x="6900" y="1450"/>
                  <a:pt x="6893" y="1438"/>
                  <a:pt x="6893" y="1431"/>
                </a:cubicBezTo>
                <a:cubicBezTo>
                  <a:pt x="6874" y="1412"/>
                  <a:pt x="6855" y="1386"/>
                  <a:pt x="6836" y="1361"/>
                </a:cubicBezTo>
                <a:cubicBezTo>
                  <a:pt x="6829" y="1348"/>
                  <a:pt x="6829" y="1341"/>
                  <a:pt x="6816" y="1348"/>
                </a:cubicBezTo>
                <a:cubicBezTo>
                  <a:pt x="6803" y="1354"/>
                  <a:pt x="6797" y="1361"/>
                  <a:pt x="6797" y="1373"/>
                </a:cubicBezTo>
                <a:cubicBezTo>
                  <a:pt x="6803" y="1386"/>
                  <a:pt x="6803" y="1399"/>
                  <a:pt x="6816" y="1412"/>
                </a:cubicBezTo>
                <a:cubicBezTo>
                  <a:pt x="6836" y="1444"/>
                  <a:pt x="6855" y="1476"/>
                  <a:pt x="6881" y="1508"/>
                </a:cubicBezTo>
                <a:cubicBezTo>
                  <a:pt x="6887" y="1515"/>
                  <a:pt x="6893" y="1521"/>
                  <a:pt x="6881" y="1527"/>
                </a:cubicBezTo>
                <a:cubicBezTo>
                  <a:pt x="6868" y="1534"/>
                  <a:pt x="6861" y="1527"/>
                  <a:pt x="6855" y="1515"/>
                </a:cubicBezTo>
                <a:cubicBezTo>
                  <a:pt x="6836" y="1476"/>
                  <a:pt x="6803" y="1438"/>
                  <a:pt x="6771" y="1405"/>
                </a:cubicBezTo>
                <a:cubicBezTo>
                  <a:pt x="6759" y="1393"/>
                  <a:pt x="6752" y="1380"/>
                  <a:pt x="6739" y="1373"/>
                </a:cubicBezTo>
                <a:cubicBezTo>
                  <a:pt x="6720" y="1361"/>
                  <a:pt x="6701" y="1367"/>
                  <a:pt x="6694" y="1386"/>
                </a:cubicBezTo>
                <a:cubicBezTo>
                  <a:pt x="6688" y="1393"/>
                  <a:pt x="6694" y="1399"/>
                  <a:pt x="6701" y="1405"/>
                </a:cubicBezTo>
                <a:cubicBezTo>
                  <a:pt x="6720" y="1425"/>
                  <a:pt x="6739" y="1450"/>
                  <a:pt x="6765" y="1470"/>
                </a:cubicBezTo>
                <a:cubicBezTo>
                  <a:pt x="6778" y="1476"/>
                  <a:pt x="6778" y="1489"/>
                  <a:pt x="6771" y="1508"/>
                </a:cubicBezTo>
                <a:cubicBezTo>
                  <a:pt x="6771" y="1521"/>
                  <a:pt x="6765" y="1521"/>
                  <a:pt x="6752" y="1515"/>
                </a:cubicBezTo>
                <a:cubicBezTo>
                  <a:pt x="6739" y="1515"/>
                  <a:pt x="6726" y="1502"/>
                  <a:pt x="6714" y="1489"/>
                </a:cubicBezTo>
                <a:cubicBezTo>
                  <a:pt x="6701" y="1515"/>
                  <a:pt x="6733" y="1515"/>
                  <a:pt x="6726" y="1534"/>
                </a:cubicBezTo>
                <a:cubicBezTo>
                  <a:pt x="6707" y="1534"/>
                  <a:pt x="6694" y="1527"/>
                  <a:pt x="6688" y="1508"/>
                </a:cubicBezTo>
                <a:cubicBezTo>
                  <a:pt x="6688" y="1495"/>
                  <a:pt x="6681" y="1476"/>
                  <a:pt x="6662" y="1470"/>
                </a:cubicBezTo>
                <a:cubicBezTo>
                  <a:pt x="6656" y="1476"/>
                  <a:pt x="6656" y="1482"/>
                  <a:pt x="6662" y="1482"/>
                </a:cubicBezTo>
                <a:cubicBezTo>
                  <a:pt x="6669" y="1495"/>
                  <a:pt x="6669" y="1515"/>
                  <a:pt x="6662" y="1521"/>
                </a:cubicBezTo>
                <a:cubicBezTo>
                  <a:pt x="6649" y="1527"/>
                  <a:pt x="6630" y="1534"/>
                  <a:pt x="6617" y="1527"/>
                </a:cubicBezTo>
                <a:cubicBezTo>
                  <a:pt x="6604" y="1521"/>
                  <a:pt x="6579" y="1521"/>
                  <a:pt x="6579" y="1489"/>
                </a:cubicBezTo>
                <a:cubicBezTo>
                  <a:pt x="6585" y="1476"/>
                  <a:pt x="6553" y="1470"/>
                  <a:pt x="6560" y="1450"/>
                </a:cubicBezTo>
                <a:cubicBezTo>
                  <a:pt x="6560" y="1444"/>
                  <a:pt x="6553" y="1444"/>
                  <a:pt x="6547" y="1444"/>
                </a:cubicBezTo>
                <a:cubicBezTo>
                  <a:pt x="6515" y="1457"/>
                  <a:pt x="6515" y="1425"/>
                  <a:pt x="6508" y="1405"/>
                </a:cubicBezTo>
                <a:cubicBezTo>
                  <a:pt x="6483" y="1418"/>
                  <a:pt x="6463" y="1431"/>
                  <a:pt x="6450" y="1444"/>
                </a:cubicBezTo>
                <a:cubicBezTo>
                  <a:pt x="6431" y="1476"/>
                  <a:pt x="6406" y="1463"/>
                  <a:pt x="6380" y="1463"/>
                </a:cubicBezTo>
                <a:cubicBezTo>
                  <a:pt x="6361" y="1463"/>
                  <a:pt x="6373" y="1457"/>
                  <a:pt x="6373" y="1450"/>
                </a:cubicBezTo>
                <a:cubicBezTo>
                  <a:pt x="6367" y="1438"/>
                  <a:pt x="6361" y="1418"/>
                  <a:pt x="6348" y="1438"/>
                </a:cubicBezTo>
                <a:cubicBezTo>
                  <a:pt x="6341" y="1444"/>
                  <a:pt x="6335" y="1444"/>
                  <a:pt x="6335" y="1444"/>
                </a:cubicBezTo>
                <a:cubicBezTo>
                  <a:pt x="6284" y="1431"/>
                  <a:pt x="6239" y="1450"/>
                  <a:pt x="6194" y="1463"/>
                </a:cubicBezTo>
                <a:cubicBezTo>
                  <a:pt x="6130" y="1482"/>
                  <a:pt x="6065" y="1495"/>
                  <a:pt x="6001" y="1508"/>
                </a:cubicBezTo>
                <a:cubicBezTo>
                  <a:pt x="5963" y="1515"/>
                  <a:pt x="5924" y="1527"/>
                  <a:pt x="5886" y="1553"/>
                </a:cubicBezTo>
                <a:cubicBezTo>
                  <a:pt x="5866" y="1566"/>
                  <a:pt x="5841" y="1572"/>
                  <a:pt x="5821" y="1566"/>
                </a:cubicBezTo>
                <a:cubicBezTo>
                  <a:pt x="5802" y="1559"/>
                  <a:pt x="5789" y="1572"/>
                  <a:pt x="5776" y="1579"/>
                </a:cubicBezTo>
                <a:cubicBezTo>
                  <a:pt x="5732" y="1592"/>
                  <a:pt x="5687" y="1604"/>
                  <a:pt x="5635" y="1604"/>
                </a:cubicBezTo>
                <a:cubicBezTo>
                  <a:pt x="5629" y="1604"/>
                  <a:pt x="5622" y="1611"/>
                  <a:pt x="5622" y="1624"/>
                </a:cubicBezTo>
                <a:cubicBezTo>
                  <a:pt x="5654" y="1636"/>
                  <a:pt x="5687" y="1649"/>
                  <a:pt x="5732" y="1624"/>
                </a:cubicBezTo>
                <a:cubicBezTo>
                  <a:pt x="5719" y="1649"/>
                  <a:pt x="5712" y="1649"/>
                  <a:pt x="5699" y="1656"/>
                </a:cubicBezTo>
                <a:cubicBezTo>
                  <a:pt x="5622" y="1662"/>
                  <a:pt x="5545" y="1675"/>
                  <a:pt x="5475" y="1688"/>
                </a:cubicBezTo>
                <a:cubicBezTo>
                  <a:pt x="5462" y="1688"/>
                  <a:pt x="5456" y="1688"/>
                  <a:pt x="5449" y="1688"/>
                </a:cubicBezTo>
                <a:cubicBezTo>
                  <a:pt x="5391" y="1707"/>
                  <a:pt x="5334" y="1726"/>
                  <a:pt x="5269" y="1739"/>
                </a:cubicBezTo>
                <a:cubicBezTo>
                  <a:pt x="5263" y="1739"/>
                  <a:pt x="5250" y="1746"/>
                  <a:pt x="5257" y="1752"/>
                </a:cubicBezTo>
                <a:cubicBezTo>
                  <a:pt x="5257" y="1765"/>
                  <a:pt x="5269" y="1765"/>
                  <a:pt x="5276" y="1758"/>
                </a:cubicBezTo>
                <a:cubicBezTo>
                  <a:pt x="5302" y="1758"/>
                  <a:pt x="5327" y="1765"/>
                  <a:pt x="5353" y="1752"/>
                </a:cubicBezTo>
                <a:cubicBezTo>
                  <a:pt x="5353" y="1765"/>
                  <a:pt x="5346" y="1771"/>
                  <a:pt x="5340" y="1771"/>
                </a:cubicBezTo>
                <a:cubicBezTo>
                  <a:pt x="5225" y="1797"/>
                  <a:pt x="5109" y="1816"/>
                  <a:pt x="4987" y="1836"/>
                </a:cubicBezTo>
                <a:cubicBezTo>
                  <a:pt x="4974" y="1836"/>
                  <a:pt x="4949" y="1829"/>
                  <a:pt x="4955" y="1861"/>
                </a:cubicBezTo>
                <a:cubicBezTo>
                  <a:pt x="4955" y="1868"/>
                  <a:pt x="4942" y="1868"/>
                  <a:pt x="4936" y="1868"/>
                </a:cubicBezTo>
                <a:cubicBezTo>
                  <a:pt x="4929" y="1868"/>
                  <a:pt x="4916" y="1874"/>
                  <a:pt x="4904" y="1874"/>
                </a:cubicBezTo>
                <a:cubicBezTo>
                  <a:pt x="4891" y="1874"/>
                  <a:pt x="4878" y="1887"/>
                  <a:pt x="4878" y="1900"/>
                </a:cubicBezTo>
                <a:cubicBezTo>
                  <a:pt x="4884" y="1925"/>
                  <a:pt x="4865" y="1951"/>
                  <a:pt x="4846" y="1970"/>
                </a:cubicBezTo>
                <a:cubicBezTo>
                  <a:pt x="4839" y="1977"/>
                  <a:pt x="4846" y="1996"/>
                  <a:pt x="4839" y="2009"/>
                </a:cubicBezTo>
                <a:cubicBezTo>
                  <a:pt x="4807" y="2099"/>
                  <a:pt x="4775" y="2189"/>
                  <a:pt x="4750" y="2278"/>
                </a:cubicBezTo>
                <a:cubicBezTo>
                  <a:pt x="4737" y="2323"/>
                  <a:pt x="4724" y="2368"/>
                  <a:pt x="4717" y="2413"/>
                </a:cubicBezTo>
                <a:cubicBezTo>
                  <a:pt x="4717" y="2432"/>
                  <a:pt x="4711" y="2458"/>
                  <a:pt x="4692" y="2471"/>
                </a:cubicBezTo>
                <a:cubicBezTo>
                  <a:pt x="4660" y="2509"/>
                  <a:pt x="4653" y="2554"/>
                  <a:pt x="4640" y="2599"/>
                </a:cubicBezTo>
                <a:cubicBezTo>
                  <a:pt x="4628" y="2657"/>
                  <a:pt x="4608" y="2708"/>
                  <a:pt x="4583" y="2760"/>
                </a:cubicBezTo>
                <a:cubicBezTo>
                  <a:pt x="4576" y="2785"/>
                  <a:pt x="4570" y="2811"/>
                  <a:pt x="4563" y="2837"/>
                </a:cubicBezTo>
                <a:cubicBezTo>
                  <a:pt x="4563" y="2850"/>
                  <a:pt x="4557" y="2862"/>
                  <a:pt x="4538" y="2875"/>
                </a:cubicBezTo>
                <a:cubicBezTo>
                  <a:pt x="4493" y="2895"/>
                  <a:pt x="4480" y="2946"/>
                  <a:pt x="4473" y="2991"/>
                </a:cubicBezTo>
                <a:cubicBezTo>
                  <a:pt x="4473" y="3004"/>
                  <a:pt x="4467" y="3017"/>
                  <a:pt x="4461" y="3023"/>
                </a:cubicBezTo>
                <a:cubicBezTo>
                  <a:pt x="4454" y="3036"/>
                  <a:pt x="4448" y="3049"/>
                  <a:pt x="4448" y="3061"/>
                </a:cubicBezTo>
                <a:cubicBezTo>
                  <a:pt x="4422" y="3158"/>
                  <a:pt x="4384" y="3254"/>
                  <a:pt x="4371" y="3357"/>
                </a:cubicBezTo>
                <a:cubicBezTo>
                  <a:pt x="4358" y="3427"/>
                  <a:pt x="4339" y="3498"/>
                  <a:pt x="4319" y="3569"/>
                </a:cubicBezTo>
                <a:cubicBezTo>
                  <a:pt x="4307" y="3607"/>
                  <a:pt x="4294" y="3652"/>
                  <a:pt x="4275" y="3690"/>
                </a:cubicBezTo>
                <a:cubicBezTo>
                  <a:pt x="4262" y="3716"/>
                  <a:pt x="4262" y="3742"/>
                  <a:pt x="4255" y="3767"/>
                </a:cubicBezTo>
                <a:cubicBezTo>
                  <a:pt x="4255" y="3787"/>
                  <a:pt x="4268" y="3780"/>
                  <a:pt x="4275" y="3774"/>
                </a:cubicBezTo>
                <a:cubicBezTo>
                  <a:pt x="4275" y="3806"/>
                  <a:pt x="4262" y="3832"/>
                  <a:pt x="4262" y="3864"/>
                </a:cubicBezTo>
                <a:cubicBezTo>
                  <a:pt x="4255" y="3921"/>
                  <a:pt x="4230" y="3979"/>
                  <a:pt x="4217" y="4037"/>
                </a:cubicBezTo>
                <a:cubicBezTo>
                  <a:pt x="4210" y="4082"/>
                  <a:pt x="4204" y="4133"/>
                  <a:pt x="4185" y="4172"/>
                </a:cubicBezTo>
                <a:cubicBezTo>
                  <a:pt x="4178" y="4191"/>
                  <a:pt x="4165" y="4210"/>
                  <a:pt x="4185" y="4230"/>
                </a:cubicBezTo>
                <a:cubicBezTo>
                  <a:pt x="4185" y="4230"/>
                  <a:pt x="4185" y="4236"/>
                  <a:pt x="4178" y="4236"/>
                </a:cubicBezTo>
                <a:cubicBezTo>
                  <a:pt x="4133" y="4275"/>
                  <a:pt x="4133" y="4339"/>
                  <a:pt x="4127" y="4390"/>
                </a:cubicBezTo>
                <a:cubicBezTo>
                  <a:pt x="4114" y="4435"/>
                  <a:pt x="4114" y="4474"/>
                  <a:pt x="4101" y="4519"/>
                </a:cubicBezTo>
                <a:cubicBezTo>
                  <a:pt x="4082" y="4615"/>
                  <a:pt x="4056" y="4705"/>
                  <a:pt x="4050" y="4801"/>
                </a:cubicBezTo>
                <a:cubicBezTo>
                  <a:pt x="4037" y="4878"/>
                  <a:pt x="4024" y="4948"/>
                  <a:pt x="4024" y="5025"/>
                </a:cubicBezTo>
                <a:cubicBezTo>
                  <a:pt x="4018" y="5058"/>
                  <a:pt x="4011" y="5083"/>
                  <a:pt x="4005" y="5115"/>
                </a:cubicBezTo>
                <a:cubicBezTo>
                  <a:pt x="3992" y="5147"/>
                  <a:pt x="3986" y="5179"/>
                  <a:pt x="3986" y="5212"/>
                </a:cubicBezTo>
                <a:cubicBezTo>
                  <a:pt x="3986" y="5244"/>
                  <a:pt x="3979" y="5276"/>
                  <a:pt x="3960" y="5295"/>
                </a:cubicBezTo>
                <a:cubicBezTo>
                  <a:pt x="3947" y="5308"/>
                  <a:pt x="3941" y="5327"/>
                  <a:pt x="3960" y="5340"/>
                </a:cubicBezTo>
                <a:cubicBezTo>
                  <a:pt x="3967" y="5346"/>
                  <a:pt x="3967" y="5353"/>
                  <a:pt x="3960" y="5359"/>
                </a:cubicBezTo>
                <a:cubicBezTo>
                  <a:pt x="3947" y="5398"/>
                  <a:pt x="3941" y="5436"/>
                  <a:pt x="3941" y="5481"/>
                </a:cubicBezTo>
                <a:cubicBezTo>
                  <a:pt x="3947" y="5533"/>
                  <a:pt x="3934" y="5590"/>
                  <a:pt x="3928" y="5642"/>
                </a:cubicBezTo>
                <a:cubicBezTo>
                  <a:pt x="3915" y="5700"/>
                  <a:pt x="3902" y="5751"/>
                  <a:pt x="3870" y="5802"/>
                </a:cubicBezTo>
                <a:cubicBezTo>
                  <a:pt x="3864" y="5821"/>
                  <a:pt x="3851" y="5834"/>
                  <a:pt x="3845" y="5854"/>
                </a:cubicBezTo>
                <a:cubicBezTo>
                  <a:pt x="3832" y="5892"/>
                  <a:pt x="3825" y="5924"/>
                  <a:pt x="3819" y="5956"/>
                </a:cubicBezTo>
                <a:cubicBezTo>
                  <a:pt x="3812" y="6001"/>
                  <a:pt x="3806" y="6040"/>
                  <a:pt x="3787" y="6078"/>
                </a:cubicBezTo>
                <a:cubicBezTo>
                  <a:pt x="3774" y="6097"/>
                  <a:pt x="3761" y="6129"/>
                  <a:pt x="3768" y="6149"/>
                </a:cubicBezTo>
                <a:cubicBezTo>
                  <a:pt x="3780" y="6181"/>
                  <a:pt x="3768" y="6213"/>
                  <a:pt x="3768" y="6239"/>
                </a:cubicBezTo>
                <a:cubicBezTo>
                  <a:pt x="3768" y="6277"/>
                  <a:pt x="3755" y="6309"/>
                  <a:pt x="3748" y="6341"/>
                </a:cubicBezTo>
                <a:cubicBezTo>
                  <a:pt x="3748" y="6367"/>
                  <a:pt x="3735" y="6393"/>
                  <a:pt x="3729" y="6418"/>
                </a:cubicBezTo>
                <a:cubicBezTo>
                  <a:pt x="3716" y="6470"/>
                  <a:pt x="3703" y="6515"/>
                  <a:pt x="3703" y="6566"/>
                </a:cubicBezTo>
                <a:cubicBezTo>
                  <a:pt x="3703" y="6585"/>
                  <a:pt x="3697" y="6605"/>
                  <a:pt x="3690" y="6630"/>
                </a:cubicBezTo>
                <a:cubicBezTo>
                  <a:pt x="3716" y="6611"/>
                  <a:pt x="3710" y="6585"/>
                  <a:pt x="3729" y="6566"/>
                </a:cubicBezTo>
                <a:cubicBezTo>
                  <a:pt x="3742" y="6605"/>
                  <a:pt x="3729" y="6637"/>
                  <a:pt x="3716" y="6669"/>
                </a:cubicBezTo>
                <a:cubicBezTo>
                  <a:pt x="3710" y="6701"/>
                  <a:pt x="3703" y="6739"/>
                  <a:pt x="3710" y="6778"/>
                </a:cubicBezTo>
                <a:cubicBezTo>
                  <a:pt x="3742" y="6707"/>
                  <a:pt x="3729" y="6624"/>
                  <a:pt x="3774" y="6560"/>
                </a:cubicBezTo>
                <a:cubicBezTo>
                  <a:pt x="3787" y="6560"/>
                  <a:pt x="3780" y="6572"/>
                  <a:pt x="3780" y="6579"/>
                </a:cubicBezTo>
                <a:cubicBezTo>
                  <a:pt x="3780" y="6592"/>
                  <a:pt x="3774" y="6605"/>
                  <a:pt x="3774" y="6617"/>
                </a:cubicBezTo>
                <a:cubicBezTo>
                  <a:pt x="3768" y="6643"/>
                  <a:pt x="3761" y="6675"/>
                  <a:pt x="3748" y="6707"/>
                </a:cubicBezTo>
                <a:cubicBezTo>
                  <a:pt x="3735" y="6726"/>
                  <a:pt x="3742" y="6759"/>
                  <a:pt x="3729" y="6784"/>
                </a:cubicBezTo>
                <a:cubicBezTo>
                  <a:pt x="3729" y="6791"/>
                  <a:pt x="3729" y="6791"/>
                  <a:pt x="3729" y="6797"/>
                </a:cubicBezTo>
                <a:cubicBezTo>
                  <a:pt x="3690" y="6842"/>
                  <a:pt x="3697" y="6893"/>
                  <a:pt x="3684" y="6945"/>
                </a:cubicBezTo>
                <a:cubicBezTo>
                  <a:pt x="3684" y="6958"/>
                  <a:pt x="3684" y="6964"/>
                  <a:pt x="3684" y="6977"/>
                </a:cubicBezTo>
                <a:cubicBezTo>
                  <a:pt x="3690" y="6990"/>
                  <a:pt x="3690" y="7009"/>
                  <a:pt x="3684" y="7022"/>
                </a:cubicBezTo>
                <a:cubicBezTo>
                  <a:pt x="3671" y="7054"/>
                  <a:pt x="3678" y="7092"/>
                  <a:pt x="3671" y="7124"/>
                </a:cubicBezTo>
                <a:cubicBezTo>
                  <a:pt x="3690" y="7118"/>
                  <a:pt x="3678" y="7086"/>
                  <a:pt x="3697" y="7092"/>
                </a:cubicBezTo>
                <a:cubicBezTo>
                  <a:pt x="3716" y="7092"/>
                  <a:pt x="3703" y="7118"/>
                  <a:pt x="3703" y="7137"/>
                </a:cubicBezTo>
                <a:cubicBezTo>
                  <a:pt x="3697" y="7176"/>
                  <a:pt x="3697" y="7221"/>
                  <a:pt x="3690" y="7266"/>
                </a:cubicBezTo>
                <a:cubicBezTo>
                  <a:pt x="3684" y="7272"/>
                  <a:pt x="3684" y="7278"/>
                  <a:pt x="3684" y="7285"/>
                </a:cubicBezTo>
                <a:cubicBezTo>
                  <a:pt x="3671" y="7304"/>
                  <a:pt x="3652" y="7317"/>
                  <a:pt x="3684" y="7330"/>
                </a:cubicBezTo>
                <a:cubicBezTo>
                  <a:pt x="3690" y="7330"/>
                  <a:pt x="3678" y="7343"/>
                  <a:pt x="3678" y="7355"/>
                </a:cubicBezTo>
                <a:cubicBezTo>
                  <a:pt x="3671" y="7368"/>
                  <a:pt x="3678" y="7387"/>
                  <a:pt x="3658" y="7407"/>
                </a:cubicBezTo>
                <a:cubicBezTo>
                  <a:pt x="3684" y="7400"/>
                  <a:pt x="3690" y="7387"/>
                  <a:pt x="3690" y="7375"/>
                </a:cubicBezTo>
                <a:cubicBezTo>
                  <a:pt x="3684" y="7323"/>
                  <a:pt x="3703" y="7278"/>
                  <a:pt x="3710" y="7233"/>
                </a:cubicBezTo>
                <a:lnTo>
                  <a:pt x="3716" y="7227"/>
                </a:lnTo>
                <a:cubicBezTo>
                  <a:pt x="3716" y="7156"/>
                  <a:pt x="3755" y="7086"/>
                  <a:pt x="3748" y="7015"/>
                </a:cubicBezTo>
                <a:cubicBezTo>
                  <a:pt x="3748" y="7009"/>
                  <a:pt x="3748" y="7009"/>
                  <a:pt x="3748" y="7002"/>
                </a:cubicBezTo>
                <a:cubicBezTo>
                  <a:pt x="3748" y="6996"/>
                  <a:pt x="3755" y="6990"/>
                  <a:pt x="3761" y="6990"/>
                </a:cubicBezTo>
                <a:cubicBezTo>
                  <a:pt x="3768" y="6990"/>
                  <a:pt x="3774" y="6996"/>
                  <a:pt x="3768" y="7002"/>
                </a:cubicBezTo>
                <a:cubicBezTo>
                  <a:pt x="3755" y="7035"/>
                  <a:pt x="3774" y="7060"/>
                  <a:pt x="3768" y="7092"/>
                </a:cubicBezTo>
                <a:cubicBezTo>
                  <a:pt x="3761" y="7156"/>
                  <a:pt x="3761" y="7221"/>
                  <a:pt x="3742" y="7285"/>
                </a:cubicBezTo>
                <a:cubicBezTo>
                  <a:pt x="3729" y="7336"/>
                  <a:pt x="3729" y="7387"/>
                  <a:pt x="3723" y="7439"/>
                </a:cubicBezTo>
                <a:cubicBezTo>
                  <a:pt x="3716" y="7471"/>
                  <a:pt x="3716" y="7509"/>
                  <a:pt x="3716" y="7542"/>
                </a:cubicBezTo>
                <a:cubicBezTo>
                  <a:pt x="3716" y="7548"/>
                  <a:pt x="3716" y="7554"/>
                  <a:pt x="3716" y="7561"/>
                </a:cubicBezTo>
                <a:cubicBezTo>
                  <a:pt x="3690" y="7606"/>
                  <a:pt x="3703" y="7651"/>
                  <a:pt x="3703" y="7689"/>
                </a:cubicBezTo>
                <a:cubicBezTo>
                  <a:pt x="3697" y="7773"/>
                  <a:pt x="3697" y="7856"/>
                  <a:pt x="3697" y="7933"/>
                </a:cubicBezTo>
                <a:cubicBezTo>
                  <a:pt x="3697" y="7985"/>
                  <a:pt x="3690" y="8029"/>
                  <a:pt x="3697" y="8074"/>
                </a:cubicBezTo>
                <a:cubicBezTo>
                  <a:pt x="3697" y="8081"/>
                  <a:pt x="3703" y="8087"/>
                  <a:pt x="3697" y="8094"/>
                </a:cubicBezTo>
                <a:cubicBezTo>
                  <a:pt x="3671" y="8132"/>
                  <a:pt x="3690" y="8171"/>
                  <a:pt x="3697" y="8209"/>
                </a:cubicBezTo>
                <a:cubicBezTo>
                  <a:pt x="3703" y="8235"/>
                  <a:pt x="3716" y="8260"/>
                  <a:pt x="3684" y="8273"/>
                </a:cubicBezTo>
                <a:cubicBezTo>
                  <a:pt x="3671" y="8267"/>
                  <a:pt x="3671" y="8248"/>
                  <a:pt x="3665" y="8241"/>
                </a:cubicBezTo>
                <a:cubicBezTo>
                  <a:pt x="3658" y="8222"/>
                  <a:pt x="3645" y="8209"/>
                  <a:pt x="3633" y="8196"/>
                </a:cubicBezTo>
                <a:cubicBezTo>
                  <a:pt x="3633" y="8190"/>
                  <a:pt x="3626" y="8183"/>
                  <a:pt x="3613" y="8190"/>
                </a:cubicBezTo>
                <a:cubicBezTo>
                  <a:pt x="3607" y="8190"/>
                  <a:pt x="3607" y="8196"/>
                  <a:pt x="3607" y="8203"/>
                </a:cubicBezTo>
                <a:cubicBezTo>
                  <a:pt x="3601" y="8216"/>
                  <a:pt x="3613" y="8222"/>
                  <a:pt x="3620" y="8228"/>
                </a:cubicBezTo>
                <a:cubicBezTo>
                  <a:pt x="3645" y="8235"/>
                  <a:pt x="3645" y="8235"/>
                  <a:pt x="3645" y="8267"/>
                </a:cubicBezTo>
                <a:cubicBezTo>
                  <a:pt x="3633" y="8273"/>
                  <a:pt x="3626" y="8260"/>
                  <a:pt x="3620" y="8254"/>
                </a:cubicBezTo>
                <a:cubicBezTo>
                  <a:pt x="3601" y="8241"/>
                  <a:pt x="3588" y="8228"/>
                  <a:pt x="3568" y="8260"/>
                </a:cubicBezTo>
                <a:cubicBezTo>
                  <a:pt x="3562" y="8273"/>
                  <a:pt x="3549" y="8267"/>
                  <a:pt x="3536" y="8260"/>
                </a:cubicBezTo>
                <a:cubicBezTo>
                  <a:pt x="3523" y="8254"/>
                  <a:pt x="3511" y="8241"/>
                  <a:pt x="3498" y="8222"/>
                </a:cubicBezTo>
                <a:cubicBezTo>
                  <a:pt x="3498" y="8216"/>
                  <a:pt x="3491" y="8209"/>
                  <a:pt x="3485" y="8216"/>
                </a:cubicBezTo>
                <a:cubicBezTo>
                  <a:pt x="3479" y="8216"/>
                  <a:pt x="3479" y="8222"/>
                  <a:pt x="3479" y="8228"/>
                </a:cubicBezTo>
                <a:cubicBezTo>
                  <a:pt x="3479" y="8241"/>
                  <a:pt x="3479" y="8248"/>
                  <a:pt x="3485" y="8254"/>
                </a:cubicBezTo>
                <a:cubicBezTo>
                  <a:pt x="3491" y="8267"/>
                  <a:pt x="3498" y="8273"/>
                  <a:pt x="3511" y="8286"/>
                </a:cubicBezTo>
                <a:cubicBezTo>
                  <a:pt x="3504" y="8293"/>
                  <a:pt x="3504" y="8293"/>
                  <a:pt x="3498" y="8286"/>
                </a:cubicBezTo>
                <a:cubicBezTo>
                  <a:pt x="3491" y="8280"/>
                  <a:pt x="3485" y="8273"/>
                  <a:pt x="3472" y="8280"/>
                </a:cubicBezTo>
                <a:cubicBezTo>
                  <a:pt x="3459" y="8293"/>
                  <a:pt x="3459" y="8305"/>
                  <a:pt x="3466" y="8312"/>
                </a:cubicBezTo>
                <a:cubicBezTo>
                  <a:pt x="3485" y="8344"/>
                  <a:pt x="3466" y="8389"/>
                  <a:pt x="3485" y="8421"/>
                </a:cubicBezTo>
                <a:cubicBezTo>
                  <a:pt x="3472" y="8427"/>
                  <a:pt x="3466" y="8414"/>
                  <a:pt x="3466" y="8408"/>
                </a:cubicBezTo>
                <a:cubicBezTo>
                  <a:pt x="3453" y="8395"/>
                  <a:pt x="3446" y="8382"/>
                  <a:pt x="3434" y="8376"/>
                </a:cubicBezTo>
                <a:cubicBezTo>
                  <a:pt x="3427" y="8370"/>
                  <a:pt x="3421" y="8370"/>
                  <a:pt x="3414" y="8363"/>
                </a:cubicBezTo>
                <a:cubicBezTo>
                  <a:pt x="3408" y="8312"/>
                  <a:pt x="3357" y="8305"/>
                  <a:pt x="3331" y="8280"/>
                </a:cubicBezTo>
                <a:cubicBezTo>
                  <a:pt x="3325" y="8273"/>
                  <a:pt x="3325" y="8273"/>
                  <a:pt x="3312" y="8273"/>
                </a:cubicBezTo>
                <a:cubicBezTo>
                  <a:pt x="3325" y="8299"/>
                  <a:pt x="3331" y="8318"/>
                  <a:pt x="3318" y="8337"/>
                </a:cubicBezTo>
                <a:cubicBezTo>
                  <a:pt x="3312" y="8357"/>
                  <a:pt x="3325" y="8376"/>
                  <a:pt x="3337" y="8389"/>
                </a:cubicBezTo>
                <a:cubicBezTo>
                  <a:pt x="3344" y="8414"/>
                  <a:pt x="3344" y="8414"/>
                  <a:pt x="3318" y="8414"/>
                </a:cubicBezTo>
                <a:cubicBezTo>
                  <a:pt x="3305" y="8421"/>
                  <a:pt x="3305" y="8427"/>
                  <a:pt x="3312" y="8434"/>
                </a:cubicBezTo>
                <a:cubicBezTo>
                  <a:pt x="3312" y="8440"/>
                  <a:pt x="3318" y="8446"/>
                  <a:pt x="3305" y="8453"/>
                </a:cubicBezTo>
                <a:cubicBezTo>
                  <a:pt x="3299" y="8459"/>
                  <a:pt x="3292" y="8453"/>
                  <a:pt x="3286" y="8446"/>
                </a:cubicBezTo>
                <a:lnTo>
                  <a:pt x="3280" y="8440"/>
                </a:lnTo>
                <a:cubicBezTo>
                  <a:pt x="3267" y="8408"/>
                  <a:pt x="3241" y="8402"/>
                  <a:pt x="3209" y="8408"/>
                </a:cubicBezTo>
                <a:cubicBezTo>
                  <a:pt x="3190" y="8414"/>
                  <a:pt x="3177" y="8408"/>
                  <a:pt x="3177" y="8434"/>
                </a:cubicBezTo>
                <a:cubicBezTo>
                  <a:pt x="3171" y="8440"/>
                  <a:pt x="3164" y="8434"/>
                  <a:pt x="3158" y="8434"/>
                </a:cubicBezTo>
                <a:cubicBezTo>
                  <a:pt x="3138" y="8421"/>
                  <a:pt x="3132" y="8427"/>
                  <a:pt x="3126" y="8453"/>
                </a:cubicBezTo>
                <a:cubicBezTo>
                  <a:pt x="3126" y="8466"/>
                  <a:pt x="3119" y="8472"/>
                  <a:pt x="3106" y="8472"/>
                </a:cubicBezTo>
                <a:cubicBezTo>
                  <a:pt x="3068" y="8459"/>
                  <a:pt x="3049" y="8479"/>
                  <a:pt x="3029" y="8511"/>
                </a:cubicBezTo>
                <a:cubicBezTo>
                  <a:pt x="3010" y="8498"/>
                  <a:pt x="3004" y="8479"/>
                  <a:pt x="2991" y="8466"/>
                </a:cubicBezTo>
                <a:cubicBezTo>
                  <a:pt x="2972" y="8446"/>
                  <a:pt x="2959" y="8446"/>
                  <a:pt x="2952" y="8472"/>
                </a:cubicBezTo>
                <a:cubicBezTo>
                  <a:pt x="2946" y="8491"/>
                  <a:pt x="2940" y="8511"/>
                  <a:pt x="2933" y="8530"/>
                </a:cubicBezTo>
                <a:cubicBezTo>
                  <a:pt x="2927" y="8543"/>
                  <a:pt x="2920" y="8543"/>
                  <a:pt x="2914" y="8530"/>
                </a:cubicBezTo>
                <a:cubicBezTo>
                  <a:pt x="2901" y="8511"/>
                  <a:pt x="2888" y="8491"/>
                  <a:pt x="2869" y="8472"/>
                </a:cubicBezTo>
                <a:cubicBezTo>
                  <a:pt x="2856" y="8446"/>
                  <a:pt x="2837" y="8427"/>
                  <a:pt x="2818" y="8408"/>
                </a:cubicBezTo>
                <a:cubicBezTo>
                  <a:pt x="2811" y="8395"/>
                  <a:pt x="2798" y="8382"/>
                  <a:pt x="2779" y="8389"/>
                </a:cubicBezTo>
                <a:cubicBezTo>
                  <a:pt x="2773" y="8395"/>
                  <a:pt x="2766" y="8389"/>
                  <a:pt x="2760" y="8382"/>
                </a:cubicBezTo>
                <a:cubicBezTo>
                  <a:pt x="2708" y="8337"/>
                  <a:pt x="2651" y="8293"/>
                  <a:pt x="2599" y="8248"/>
                </a:cubicBezTo>
                <a:cubicBezTo>
                  <a:pt x="2586" y="8228"/>
                  <a:pt x="2567" y="8216"/>
                  <a:pt x="2554" y="8209"/>
                </a:cubicBezTo>
                <a:cubicBezTo>
                  <a:pt x="2503" y="8177"/>
                  <a:pt x="2464" y="8139"/>
                  <a:pt x="2413" y="8100"/>
                </a:cubicBezTo>
                <a:cubicBezTo>
                  <a:pt x="2381" y="8074"/>
                  <a:pt x="2362" y="8042"/>
                  <a:pt x="2349" y="8010"/>
                </a:cubicBezTo>
                <a:cubicBezTo>
                  <a:pt x="2336" y="7985"/>
                  <a:pt x="2323" y="7978"/>
                  <a:pt x="2304" y="7972"/>
                </a:cubicBezTo>
                <a:cubicBezTo>
                  <a:pt x="2265" y="7959"/>
                  <a:pt x="2233" y="7946"/>
                  <a:pt x="2214" y="7914"/>
                </a:cubicBezTo>
                <a:cubicBezTo>
                  <a:pt x="2201" y="7901"/>
                  <a:pt x="2188" y="7901"/>
                  <a:pt x="2176" y="7895"/>
                </a:cubicBezTo>
                <a:cubicBezTo>
                  <a:pt x="2163" y="7895"/>
                  <a:pt x="2150" y="7888"/>
                  <a:pt x="2144" y="7875"/>
                </a:cubicBezTo>
                <a:cubicBezTo>
                  <a:pt x="2111" y="7837"/>
                  <a:pt x="2086" y="7792"/>
                  <a:pt x="2092" y="7741"/>
                </a:cubicBezTo>
                <a:cubicBezTo>
                  <a:pt x="2092" y="7715"/>
                  <a:pt x="2092" y="7683"/>
                  <a:pt x="2092" y="7657"/>
                </a:cubicBezTo>
                <a:cubicBezTo>
                  <a:pt x="2092" y="7599"/>
                  <a:pt x="2086" y="7548"/>
                  <a:pt x="2105" y="7490"/>
                </a:cubicBezTo>
                <a:close/>
                <a:moveTo>
                  <a:pt x="2118" y="7728"/>
                </a:moveTo>
                <a:lnTo>
                  <a:pt x="2118" y="7728"/>
                </a:lnTo>
                <a:cubicBezTo>
                  <a:pt x="2118" y="7753"/>
                  <a:pt x="2118" y="7779"/>
                  <a:pt x="2124" y="7811"/>
                </a:cubicBezTo>
                <a:cubicBezTo>
                  <a:pt x="2137" y="7863"/>
                  <a:pt x="2169" y="7875"/>
                  <a:pt x="2208" y="7888"/>
                </a:cubicBezTo>
                <a:cubicBezTo>
                  <a:pt x="2221" y="7901"/>
                  <a:pt x="2240" y="7882"/>
                  <a:pt x="2233" y="7869"/>
                </a:cubicBezTo>
                <a:cubicBezTo>
                  <a:pt x="2227" y="7850"/>
                  <a:pt x="2214" y="7824"/>
                  <a:pt x="2214" y="7805"/>
                </a:cubicBezTo>
                <a:cubicBezTo>
                  <a:pt x="2214" y="7792"/>
                  <a:pt x="2208" y="7792"/>
                  <a:pt x="2195" y="7786"/>
                </a:cubicBezTo>
                <a:cubicBezTo>
                  <a:pt x="2169" y="7766"/>
                  <a:pt x="2144" y="7747"/>
                  <a:pt x="2118" y="7728"/>
                </a:cubicBezTo>
                <a:close/>
                <a:moveTo>
                  <a:pt x="3671" y="7535"/>
                </a:moveTo>
                <a:lnTo>
                  <a:pt x="3671" y="7535"/>
                </a:lnTo>
                <a:cubicBezTo>
                  <a:pt x="3690" y="7490"/>
                  <a:pt x="3690" y="7477"/>
                  <a:pt x="3671" y="7445"/>
                </a:cubicBezTo>
                <a:cubicBezTo>
                  <a:pt x="3665" y="7477"/>
                  <a:pt x="3665" y="7503"/>
                  <a:pt x="3671" y="7535"/>
                </a:cubicBezTo>
                <a:close/>
              </a:path>
            </a:pathLst>
          </a:custGeom>
          <a:solidFill>
            <a:schemeClr val="bg1">
              <a:lumMod val="95000"/>
            </a:schemeClr>
          </a:solidFill>
          <a:ln>
            <a:noFill/>
          </a:ln>
          <a:effectLst/>
        </p:spPr>
        <p:txBody>
          <a:bodyPr wrap="none" anchor="ctr"/>
          <a:lstStyle/>
          <a:p>
            <a:pPr defTabSz="914217"/>
            <a:endParaRPr lang="en-US">
              <a:solidFill>
                <a:srgbClr val="7F7F7F"/>
              </a:solidFill>
              <a:latin typeface="Lato Light"/>
            </a:endParaRPr>
          </a:p>
        </p:txBody>
      </p:sp>
      <p:pic>
        <p:nvPicPr>
          <p:cNvPr id="4" name="图片占位符 3">
            <a:extLst>
              <a:ext uri="{FF2B5EF4-FFF2-40B4-BE49-F238E27FC236}">
                <a16:creationId xmlns:a16="http://schemas.microsoft.com/office/drawing/2014/main" id="{4FB7F027-43B3-4BC1-BB74-89A354495976}"/>
              </a:ext>
            </a:extLst>
          </p:cNvPr>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l="22006" r="22006"/>
          <a:stretch>
            <a:fillRect/>
          </a:stretch>
        </p:blipFill>
        <p:spPr/>
      </p:pic>
    </p:spTree>
    <p:extLst>
      <p:ext uri="{BB962C8B-B14F-4D97-AF65-F5344CB8AC3E}">
        <p14:creationId xmlns:p14="http://schemas.microsoft.com/office/powerpoint/2010/main" val="445080308"/>
      </p:ext>
    </p:extLst>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a:spLocks/>
          </p:cNvSpPr>
          <p:nvPr/>
        </p:nvSpPr>
        <p:spPr bwMode="auto">
          <a:xfrm>
            <a:off x="3624398" y="438003"/>
            <a:ext cx="4965527" cy="457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defTabSz="2286000">
              <a:lnSpc>
                <a:spcPts val="3700"/>
              </a:lnSpc>
            </a:pPr>
            <a:r>
              <a:rPr lang="en-US" sz="3000" b="1" spc="250" dirty="0">
                <a:solidFill>
                  <a:srgbClr val="000000"/>
                </a:solidFill>
                <a:latin typeface="Montserrat" charset="0"/>
                <a:ea typeface="Montserrat" charset="0"/>
                <a:cs typeface="Montserrat" charset="0"/>
                <a:sym typeface="Bebas Neue" charset="0"/>
              </a:rPr>
              <a:t>WHAT PEOPLE ARE SAYING</a:t>
            </a:r>
          </a:p>
        </p:txBody>
      </p:sp>
      <p:grpSp>
        <p:nvGrpSpPr>
          <p:cNvPr id="27" name="Group 26"/>
          <p:cNvGrpSpPr/>
          <p:nvPr/>
        </p:nvGrpSpPr>
        <p:grpSpPr>
          <a:xfrm>
            <a:off x="5498490" y="1192503"/>
            <a:ext cx="1217324" cy="113531"/>
            <a:chOff x="1948342" y="5767817"/>
            <a:chExt cx="2434648" cy="227062"/>
          </a:xfrm>
        </p:grpSpPr>
        <p:grpSp>
          <p:nvGrpSpPr>
            <p:cNvPr id="28" name="Group 27"/>
            <p:cNvGrpSpPr/>
            <p:nvPr/>
          </p:nvGrpSpPr>
          <p:grpSpPr>
            <a:xfrm>
              <a:off x="1948342" y="5922203"/>
              <a:ext cx="2434648" cy="72676"/>
              <a:chOff x="1878897" y="12847070"/>
              <a:chExt cx="2434648" cy="72676"/>
            </a:xfrm>
          </p:grpSpPr>
          <p:sp>
            <p:nvSpPr>
              <p:cNvPr id="49" name="Oval 48"/>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0" name="Oval 49"/>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1" name="Oval 50"/>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2" name="Oval 51"/>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3" name="Oval 52"/>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4" name="Oval 53"/>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5" name="Oval 54"/>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6" name="Oval 55"/>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7" name="Oval 56"/>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8" name="Oval 57"/>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9" name="Oval 58"/>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0" name="Oval 59"/>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nvGrpSpPr>
            <p:cNvPr id="29" name="Group 28"/>
            <p:cNvGrpSpPr/>
            <p:nvPr/>
          </p:nvGrpSpPr>
          <p:grpSpPr>
            <a:xfrm>
              <a:off x="1948342" y="5767817"/>
              <a:ext cx="2434648" cy="72676"/>
              <a:chOff x="1878897" y="12847070"/>
              <a:chExt cx="2434648" cy="72676"/>
            </a:xfrm>
          </p:grpSpPr>
          <p:sp>
            <p:nvSpPr>
              <p:cNvPr id="30" name="Oval 29"/>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1" name="Oval 30"/>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2" name="Oval 31"/>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3" name="Oval 32"/>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4" name="Oval 33"/>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5" name="Oval 34"/>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6" name="Oval 35"/>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7" name="Oval 36"/>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8" name="Oval 37"/>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6" name="Oval 45"/>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7" name="Oval 46"/>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8" name="Oval 47"/>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sp>
        <p:nvSpPr>
          <p:cNvPr id="61" name="Subtitle 2"/>
          <p:cNvSpPr txBox="1">
            <a:spLocks/>
          </p:cNvSpPr>
          <p:nvPr/>
        </p:nvSpPr>
        <p:spPr>
          <a:xfrm>
            <a:off x="3281998" y="1715722"/>
            <a:ext cx="5628005"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hands; companies often specify a typeface, or even a set of fonts</a:t>
            </a:r>
          </a:p>
        </p:txBody>
      </p:sp>
      <p:sp>
        <p:nvSpPr>
          <p:cNvPr id="83" name="TextBox 82"/>
          <p:cNvSpPr txBox="1"/>
          <p:nvPr/>
        </p:nvSpPr>
        <p:spPr>
          <a:xfrm>
            <a:off x="5581487" y="4157987"/>
            <a:ext cx="1037463" cy="246221"/>
          </a:xfrm>
          <a:prstGeom prst="rect">
            <a:avLst/>
          </a:prstGeom>
          <a:noFill/>
        </p:spPr>
        <p:txBody>
          <a:bodyPr wrap="none" rtlCol="0" anchor="ctr" anchorCtr="0">
            <a:spAutoFit/>
          </a:bodyPr>
          <a:lstStyle/>
          <a:p>
            <a:pPr algn="ctr" defTabSz="914217"/>
            <a:r>
              <a:rPr lang="en-US" sz="1000" dirty="0">
                <a:solidFill>
                  <a:srgbClr val="000000"/>
                </a:solidFill>
                <a:latin typeface="Poppins" charset="0"/>
                <a:ea typeface="Poppins" charset="0"/>
                <a:cs typeface="Poppins" charset="0"/>
              </a:rPr>
              <a:t>ADRIAN BULLOK</a:t>
            </a:r>
          </a:p>
        </p:txBody>
      </p:sp>
      <p:sp>
        <p:nvSpPr>
          <p:cNvPr id="84" name="TextBox 83"/>
          <p:cNvSpPr txBox="1"/>
          <p:nvPr/>
        </p:nvSpPr>
        <p:spPr>
          <a:xfrm>
            <a:off x="5779454" y="4460396"/>
            <a:ext cx="641522" cy="230832"/>
          </a:xfrm>
          <a:prstGeom prst="rect">
            <a:avLst/>
          </a:prstGeom>
          <a:noFill/>
        </p:spPr>
        <p:txBody>
          <a:bodyPr wrap="none" rtlCol="0" anchor="ctr" anchorCtr="0">
            <a:spAutoFit/>
          </a:bodyPr>
          <a:lstStyle/>
          <a:p>
            <a:pPr algn="ctr" defTabSz="914217"/>
            <a:r>
              <a:rPr lang="en-US" sz="900" b="1" dirty="0">
                <a:solidFill>
                  <a:srgbClr val="7F7F7F"/>
                </a:solidFill>
                <a:latin typeface="Poppins SemiBold" charset="0"/>
                <a:ea typeface="Poppins SemiBold" charset="0"/>
                <a:cs typeface="Poppins SemiBold" charset="0"/>
              </a:rPr>
              <a:t>@Twitter</a:t>
            </a:r>
          </a:p>
        </p:txBody>
      </p:sp>
      <p:sp>
        <p:nvSpPr>
          <p:cNvPr id="85" name="Subtitle 2"/>
          <p:cNvSpPr txBox="1">
            <a:spLocks/>
          </p:cNvSpPr>
          <p:nvPr/>
        </p:nvSpPr>
        <p:spPr>
          <a:xfrm>
            <a:off x="4546944" y="4735979"/>
            <a:ext cx="3115283"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2020"/>
              </a:lnSpc>
            </a:pPr>
            <a:r>
              <a:rPr lang="en-US" sz="1200" i="1" dirty="0">
                <a:solidFill>
                  <a:srgbClr val="7F7F7F"/>
                </a:solidFill>
                <a:latin typeface="Poppins Light" charset="0"/>
                <a:ea typeface="Poppins Light" charset="0"/>
                <a:cs typeface="Poppins Light" charset="0"/>
              </a:rPr>
              <a:t>“Frequently, your initial font choice is taken out of your awesome hands”</a:t>
            </a:r>
          </a:p>
        </p:txBody>
      </p:sp>
      <p:sp>
        <p:nvSpPr>
          <p:cNvPr id="86" name="TextBox 85"/>
          <p:cNvSpPr txBox="1"/>
          <p:nvPr/>
        </p:nvSpPr>
        <p:spPr>
          <a:xfrm>
            <a:off x="9111251" y="4157987"/>
            <a:ext cx="955711" cy="246221"/>
          </a:xfrm>
          <a:prstGeom prst="rect">
            <a:avLst/>
          </a:prstGeom>
          <a:noFill/>
        </p:spPr>
        <p:txBody>
          <a:bodyPr wrap="none" rtlCol="0" anchor="ctr" anchorCtr="0">
            <a:spAutoFit/>
          </a:bodyPr>
          <a:lstStyle/>
          <a:p>
            <a:pPr algn="ctr" defTabSz="914217"/>
            <a:r>
              <a:rPr lang="en-US" sz="1000" dirty="0">
                <a:solidFill>
                  <a:srgbClr val="000000"/>
                </a:solidFill>
                <a:latin typeface="Poppins" charset="0"/>
                <a:ea typeface="Poppins" charset="0"/>
                <a:cs typeface="Poppins" charset="0"/>
              </a:rPr>
              <a:t>VANESSA KALE</a:t>
            </a:r>
          </a:p>
        </p:txBody>
      </p:sp>
      <p:sp>
        <p:nvSpPr>
          <p:cNvPr id="87" name="TextBox 86"/>
          <p:cNvSpPr txBox="1"/>
          <p:nvPr/>
        </p:nvSpPr>
        <p:spPr>
          <a:xfrm>
            <a:off x="9274755" y="4460396"/>
            <a:ext cx="628698" cy="230832"/>
          </a:xfrm>
          <a:prstGeom prst="rect">
            <a:avLst/>
          </a:prstGeom>
          <a:noFill/>
        </p:spPr>
        <p:txBody>
          <a:bodyPr wrap="none" rtlCol="0" anchor="ctr" anchorCtr="0">
            <a:spAutoFit/>
          </a:bodyPr>
          <a:lstStyle/>
          <a:p>
            <a:pPr algn="ctr" defTabSz="914217"/>
            <a:r>
              <a:rPr lang="en-US" sz="900" b="1" dirty="0">
                <a:solidFill>
                  <a:srgbClr val="7F7F7F"/>
                </a:solidFill>
                <a:latin typeface="Poppins SemiBold" charset="0"/>
                <a:ea typeface="Poppins SemiBold" charset="0"/>
                <a:cs typeface="Poppins SemiBold" charset="0"/>
              </a:rPr>
              <a:t>@Google</a:t>
            </a:r>
          </a:p>
        </p:txBody>
      </p:sp>
      <p:sp>
        <p:nvSpPr>
          <p:cNvPr id="88" name="Subtitle 2"/>
          <p:cNvSpPr txBox="1">
            <a:spLocks/>
          </p:cNvSpPr>
          <p:nvPr/>
        </p:nvSpPr>
        <p:spPr>
          <a:xfrm>
            <a:off x="8035833" y="4735979"/>
            <a:ext cx="3115283"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2020"/>
              </a:lnSpc>
            </a:pPr>
            <a:r>
              <a:rPr lang="en-US" sz="1200" i="1" dirty="0">
                <a:solidFill>
                  <a:srgbClr val="7F7F7F"/>
                </a:solidFill>
                <a:latin typeface="Poppins Light" charset="0"/>
                <a:ea typeface="Poppins Light" charset="0"/>
                <a:cs typeface="Poppins Light" charset="0"/>
              </a:rPr>
              <a:t>“Frequently, your initial font choice is taken out of your awesome hands”</a:t>
            </a:r>
          </a:p>
        </p:txBody>
      </p:sp>
      <p:sp>
        <p:nvSpPr>
          <p:cNvPr id="89" name="TextBox 88"/>
          <p:cNvSpPr txBox="1"/>
          <p:nvPr/>
        </p:nvSpPr>
        <p:spPr>
          <a:xfrm>
            <a:off x="2114610" y="4157987"/>
            <a:ext cx="925254" cy="246221"/>
          </a:xfrm>
          <a:prstGeom prst="rect">
            <a:avLst/>
          </a:prstGeom>
          <a:noFill/>
        </p:spPr>
        <p:txBody>
          <a:bodyPr wrap="none" rtlCol="0" anchor="ctr" anchorCtr="0">
            <a:spAutoFit/>
          </a:bodyPr>
          <a:lstStyle/>
          <a:p>
            <a:pPr algn="ctr" defTabSz="914217"/>
            <a:r>
              <a:rPr lang="en-US" sz="1000" dirty="0">
                <a:solidFill>
                  <a:srgbClr val="000000"/>
                </a:solidFill>
                <a:latin typeface="Poppins" charset="0"/>
                <a:ea typeface="Poppins" charset="0"/>
                <a:cs typeface="Poppins" charset="0"/>
              </a:rPr>
              <a:t>PEDRO WHITE</a:t>
            </a:r>
          </a:p>
        </p:txBody>
      </p:sp>
      <p:sp>
        <p:nvSpPr>
          <p:cNvPr id="90" name="TextBox 89"/>
          <p:cNvSpPr txBox="1"/>
          <p:nvPr/>
        </p:nvSpPr>
        <p:spPr>
          <a:xfrm>
            <a:off x="2274909" y="4460396"/>
            <a:ext cx="604654" cy="230832"/>
          </a:xfrm>
          <a:prstGeom prst="rect">
            <a:avLst/>
          </a:prstGeom>
          <a:noFill/>
        </p:spPr>
        <p:txBody>
          <a:bodyPr wrap="none" rtlCol="0" anchor="ctr" anchorCtr="0">
            <a:spAutoFit/>
          </a:bodyPr>
          <a:lstStyle/>
          <a:p>
            <a:pPr algn="ctr" defTabSz="914217"/>
            <a:r>
              <a:rPr lang="en-US" sz="900" b="1" dirty="0">
                <a:solidFill>
                  <a:srgbClr val="7F7F7F"/>
                </a:solidFill>
                <a:latin typeface="Poppins SemiBold" charset="0"/>
                <a:ea typeface="Poppins SemiBold" charset="0"/>
                <a:cs typeface="Poppins SemiBold" charset="0"/>
              </a:rPr>
              <a:t>@Adobe</a:t>
            </a:r>
          </a:p>
        </p:txBody>
      </p:sp>
      <p:sp>
        <p:nvSpPr>
          <p:cNvPr id="91" name="Subtitle 2"/>
          <p:cNvSpPr txBox="1">
            <a:spLocks/>
          </p:cNvSpPr>
          <p:nvPr/>
        </p:nvSpPr>
        <p:spPr>
          <a:xfrm>
            <a:off x="1023965" y="4735979"/>
            <a:ext cx="3115283"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2020"/>
              </a:lnSpc>
            </a:pPr>
            <a:r>
              <a:rPr lang="en-US" sz="1200" i="1" dirty="0">
                <a:solidFill>
                  <a:srgbClr val="7F7F7F"/>
                </a:solidFill>
                <a:latin typeface="Poppins Light" charset="0"/>
                <a:ea typeface="Poppins Light" charset="0"/>
                <a:cs typeface="Poppins Light" charset="0"/>
              </a:rPr>
              <a:t>“Frequently, your initial font choice is taken out of your awesome hands”</a:t>
            </a:r>
          </a:p>
        </p:txBody>
      </p:sp>
      <p:sp>
        <p:nvSpPr>
          <p:cNvPr id="45" name="Oval 44"/>
          <p:cNvSpPr>
            <a:spLocks noChangeAspect="1"/>
          </p:cNvSpPr>
          <p:nvPr/>
        </p:nvSpPr>
        <p:spPr>
          <a:xfrm rot="18861538" flipH="1">
            <a:off x="5814063" y="5953825"/>
            <a:ext cx="91440" cy="914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2" name="Oval 61"/>
          <p:cNvSpPr>
            <a:spLocks noChangeAspect="1"/>
          </p:cNvSpPr>
          <p:nvPr/>
        </p:nvSpPr>
        <p:spPr>
          <a:xfrm rot="18861538" flipH="1">
            <a:off x="5968321" y="5951968"/>
            <a:ext cx="91440" cy="91440"/>
          </a:xfrm>
          <a:prstGeom prst="ellipse">
            <a:avLst/>
          </a:prstGeom>
          <a:solidFill>
            <a:schemeClr val="tx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3" name="Oval 62"/>
          <p:cNvSpPr>
            <a:spLocks noChangeAspect="1"/>
          </p:cNvSpPr>
          <p:nvPr/>
        </p:nvSpPr>
        <p:spPr>
          <a:xfrm rot="18861538" flipH="1">
            <a:off x="6135588" y="5951968"/>
            <a:ext cx="91440" cy="91440"/>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4" name="Oval 63"/>
          <p:cNvSpPr>
            <a:spLocks noChangeAspect="1"/>
          </p:cNvSpPr>
          <p:nvPr/>
        </p:nvSpPr>
        <p:spPr>
          <a:xfrm rot="18861538" flipH="1">
            <a:off x="6289846" y="5950111"/>
            <a:ext cx="91440" cy="91440"/>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 name="Picture Placeholder 1"/>
          <p:cNvSpPr>
            <a:spLocks noGrp="1"/>
          </p:cNvSpPr>
          <p:nvPr>
            <p:ph type="pic" sz="quarter" idx="23"/>
          </p:nvPr>
        </p:nvSpPr>
        <p:spPr/>
      </p:sp>
      <p:sp>
        <p:nvSpPr>
          <p:cNvPr id="4" name="Picture Placeholder 3"/>
          <p:cNvSpPr>
            <a:spLocks noGrp="1"/>
          </p:cNvSpPr>
          <p:nvPr>
            <p:ph type="pic" sz="quarter" idx="24"/>
          </p:nvPr>
        </p:nvSpPr>
        <p:spPr/>
      </p:sp>
      <p:sp>
        <p:nvSpPr>
          <p:cNvPr id="5" name="Picture Placeholder 4"/>
          <p:cNvSpPr>
            <a:spLocks noGrp="1"/>
          </p:cNvSpPr>
          <p:nvPr>
            <p:ph type="pic" sz="quarter" idx="22"/>
          </p:nvPr>
        </p:nvSpPr>
        <p:spPr/>
      </p:sp>
    </p:spTree>
    <p:extLst>
      <p:ext uri="{BB962C8B-B14F-4D97-AF65-F5344CB8AC3E}">
        <p14:creationId xmlns:p14="http://schemas.microsoft.com/office/powerpoint/2010/main" val="1417076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p:cNvSpPr>
            <a:spLocks/>
          </p:cNvSpPr>
          <p:nvPr/>
        </p:nvSpPr>
        <p:spPr bwMode="auto">
          <a:xfrm>
            <a:off x="6894055" y="1046651"/>
            <a:ext cx="2806859" cy="162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4250"/>
              </a:lnSpc>
            </a:pPr>
            <a:r>
              <a:rPr lang="en-US" sz="3300" b="1" spc="250" dirty="0">
                <a:solidFill>
                  <a:srgbClr val="000000"/>
                </a:solidFill>
                <a:latin typeface="Montserrat Semi" charset="0"/>
                <a:ea typeface="Montserrat Semi" charset="0"/>
                <a:cs typeface="Montserrat Semi" charset="0"/>
                <a:sym typeface="Bebas Neue" charset="0"/>
              </a:rPr>
              <a:t>MEET</a:t>
            </a:r>
          </a:p>
          <a:p>
            <a:pPr defTabSz="2286000">
              <a:lnSpc>
                <a:spcPts val="4250"/>
              </a:lnSpc>
            </a:pPr>
            <a:r>
              <a:rPr lang="en-US" sz="3300" b="1" spc="250" dirty="0">
                <a:solidFill>
                  <a:srgbClr val="000000"/>
                </a:solidFill>
                <a:latin typeface="Montserrat Semi" charset="0"/>
                <a:ea typeface="Montserrat Semi" charset="0"/>
                <a:cs typeface="Montserrat Semi" charset="0"/>
                <a:sym typeface="Bebas Neue" charset="0"/>
              </a:rPr>
              <a:t>OUR CEO</a:t>
            </a:r>
          </a:p>
          <a:p>
            <a:pPr defTabSz="2286000">
              <a:lnSpc>
                <a:spcPts val="4250"/>
              </a:lnSpc>
            </a:pPr>
            <a:r>
              <a:rPr lang="en-US" sz="3300" b="1" spc="250" dirty="0">
                <a:solidFill>
                  <a:srgbClr val="000000"/>
                </a:solidFill>
                <a:latin typeface="Montserrat Semi" charset="0"/>
                <a:ea typeface="Montserrat Semi" charset="0"/>
                <a:cs typeface="Montserrat Semi" charset="0"/>
                <a:sym typeface="Bebas Neue" charset="0"/>
              </a:rPr>
              <a:t>PETER BONDS</a:t>
            </a:r>
          </a:p>
        </p:txBody>
      </p:sp>
      <p:sp>
        <p:nvSpPr>
          <p:cNvPr id="58" name="Subtitle 2"/>
          <p:cNvSpPr txBox="1">
            <a:spLocks/>
          </p:cNvSpPr>
          <p:nvPr/>
        </p:nvSpPr>
        <p:spPr>
          <a:xfrm>
            <a:off x="6806379" y="3020254"/>
            <a:ext cx="4291466" cy="3018425"/>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 often specify a typeface, or even a set of fonts,  part of their brand guides However, if you a great Frequently, your initial font choice is taken out of your hands; companies often specify a typeface, or even a set of fonts.</a:t>
            </a:r>
          </a:p>
          <a:p>
            <a:pPr algn="just" defTabSz="543818">
              <a:lnSpc>
                <a:spcPts val="2020"/>
              </a:lnSpc>
            </a:pPr>
            <a:endParaRPr lang="en-US" sz="1200" dirty="0">
              <a:solidFill>
                <a:srgbClr val="7F7F7F"/>
              </a:solidFill>
              <a:latin typeface="Poppins Light" charset="0"/>
              <a:ea typeface="Poppins Light" charset="0"/>
              <a:cs typeface="Poppins Light" charset="0"/>
            </a:endParaRPr>
          </a:p>
          <a:p>
            <a:pPr algn="just" defTabSz="543818">
              <a:lnSpc>
                <a:spcPts val="2020"/>
              </a:lnSpc>
            </a:pPr>
            <a:r>
              <a:rPr lang="en-US" sz="1200" dirty="0">
                <a:solidFill>
                  <a:srgbClr val="7F7F7F"/>
                </a:solidFill>
                <a:latin typeface="Poppins Light" charset="0"/>
                <a:ea typeface="Poppins Light" charset="0"/>
                <a:cs typeface="Poppins Light" charset="0"/>
              </a:rPr>
              <a:t>When selecting a typeface for body text, your primary concern should be readability. Don’t concern yourself with personality at this stage. I’m of the school of thought that believes that you’re better off mastering a few typefaces.</a:t>
            </a:r>
          </a:p>
          <a:p>
            <a:pPr algn="just" defTabSz="543818">
              <a:lnSpc>
                <a:spcPts val="2020"/>
              </a:lnSpc>
            </a:pPr>
            <a:endParaRPr lang="en-US" sz="1200" dirty="0">
              <a:solidFill>
                <a:srgbClr val="7F7F7F"/>
              </a:solidFill>
              <a:latin typeface="Poppins Light" charset="0"/>
              <a:ea typeface="Poppins Light" charset="0"/>
              <a:cs typeface="Poppins Light" charset="0"/>
            </a:endParaRPr>
          </a:p>
        </p:txBody>
      </p:sp>
      <p:grpSp>
        <p:nvGrpSpPr>
          <p:cNvPr id="59" name="Group 58"/>
          <p:cNvGrpSpPr/>
          <p:nvPr/>
        </p:nvGrpSpPr>
        <p:grpSpPr>
          <a:xfrm>
            <a:off x="6894055" y="584286"/>
            <a:ext cx="1217324" cy="113531"/>
            <a:chOff x="1948342" y="5767817"/>
            <a:chExt cx="2434648" cy="227062"/>
          </a:xfrm>
        </p:grpSpPr>
        <p:grpSp>
          <p:nvGrpSpPr>
            <p:cNvPr id="60" name="Group 59"/>
            <p:cNvGrpSpPr/>
            <p:nvPr/>
          </p:nvGrpSpPr>
          <p:grpSpPr>
            <a:xfrm>
              <a:off x="1948342" y="5922203"/>
              <a:ext cx="2434648" cy="72676"/>
              <a:chOff x="1878897" y="12847070"/>
              <a:chExt cx="2434648" cy="72676"/>
            </a:xfrm>
          </p:grpSpPr>
          <p:sp>
            <p:nvSpPr>
              <p:cNvPr id="74" name="Oval 73"/>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5" name="Oval 74"/>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6" name="Oval 75"/>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7" name="Oval 76"/>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8" name="Oval 77"/>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9" name="Oval 78"/>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0" name="Oval 79"/>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1" name="Oval 80"/>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2" name="Oval 81"/>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3" name="Oval 82"/>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4" name="Oval 83"/>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5" name="Oval 84"/>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nvGrpSpPr>
            <p:cNvPr id="61" name="Group 60"/>
            <p:cNvGrpSpPr/>
            <p:nvPr/>
          </p:nvGrpSpPr>
          <p:grpSpPr>
            <a:xfrm>
              <a:off x="1948342" y="5767817"/>
              <a:ext cx="2434648" cy="72676"/>
              <a:chOff x="1878897" y="12847070"/>
              <a:chExt cx="2434648" cy="72676"/>
            </a:xfrm>
          </p:grpSpPr>
          <p:sp>
            <p:nvSpPr>
              <p:cNvPr id="62" name="Oval 61"/>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3" name="Oval 62"/>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4" name="Oval 63"/>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5" name="Oval 64"/>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6" name="Oval 65"/>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7" name="Oval 66"/>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8" name="Oval 67"/>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9" name="Oval 68"/>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0" name="Oval 69"/>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1" name="Oval 70"/>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2" name="Oval 71"/>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3" name="Oval 72"/>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sp>
        <p:nvSpPr>
          <p:cNvPr id="41" name="Shape 2600"/>
          <p:cNvSpPr/>
          <p:nvPr/>
        </p:nvSpPr>
        <p:spPr>
          <a:xfrm>
            <a:off x="10539116" y="455465"/>
            <a:ext cx="676105" cy="67610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8" y="20618"/>
                  <a:pt x="982" y="16223"/>
                  <a:pt x="982" y="10800"/>
                </a:cubicBezTo>
                <a:cubicBezTo>
                  <a:pt x="982" y="5378"/>
                  <a:pt x="5378" y="982"/>
                  <a:pt x="10800" y="982"/>
                </a:cubicBezTo>
                <a:cubicBezTo>
                  <a:pt x="16223" y="982"/>
                  <a:pt x="20618" y="5378"/>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moveTo>
                  <a:pt x="16200" y="10309"/>
                </a:moveTo>
                <a:lnTo>
                  <a:pt x="11291" y="10309"/>
                </a:lnTo>
                <a:lnTo>
                  <a:pt x="11291" y="5401"/>
                </a:lnTo>
                <a:cubicBezTo>
                  <a:pt x="11291" y="5129"/>
                  <a:pt x="11071" y="4909"/>
                  <a:pt x="10800" y="4909"/>
                </a:cubicBezTo>
                <a:cubicBezTo>
                  <a:pt x="10529" y="4909"/>
                  <a:pt x="10309" y="5129"/>
                  <a:pt x="10309" y="5401"/>
                </a:cubicBezTo>
                <a:lnTo>
                  <a:pt x="10309" y="10309"/>
                </a:lnTo>
                <a:lnTo>
                  <a:pt x="5400" y="10309"/>
                </a:lnTo>
                <a:cubicBezTo>
                  <a:pt x="5129" y="10309"/>
                  <a:pt x="4909" y="10529"/>
                  <a:pt x="4909" y="10800"/>
                </a:cubicBezTo>
                <a:cubicBezTo>
                  <a:pt x="4909" y="11072"/>
                  <a:pt x="5129" y="11292"/>
                  <a:pt x="5400" y="11292"/>
                </a:cubicBezTo>
                <a:lnTo>
                  <a:pt x="10309" y="11292"/>
                </a:lnTo>
                <a:lnTo>
                  <a:pt x="10309" y="16200"/>
                </a:lnTo>
                <a:cubicBezTo>
                  <a:pt x="10309" y="16472"/>
                  <a:pt x="10529" y="16691"/>
                  <a:pt x="10800" y="16691"/>
                </a:cubicBezTo>
                <a:cubicBezTo>
                  <a:pt x="11071" y="16691"/>
                  <a:pt x="11291" y="16472"/>
                  <a:pt x="11291" y="16200"/>
                </a:cubicBezTo>
                <a:lnTo>
                  <a:pt x="11291" y="11292"/>
                </a:lnTo>
                <a:lnTo>
                  <a:pt x="16200" y="11292"/>
                </a:lnTo>
                <a:cubicBezTo>
                  <a:pt x="16471" y="11292"/>
                  <a:pt x="16691" y="11072"/>
                  <a:pt x="16691" y="10800"/>
                </a:cubicBezTo>
                <a:cubicBezTo>
                  <a:pt x="16691" y="10529"/>
                  <a:pt x="16471" y="10309"/>
                  <a:pt x="16200" y="10309"/>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pic>
        <p:nvPicPr>
          <p:cNvPr id="4" name="图片占位符 3">
            <a:extLst>
              <a:ext uri="{FF2B5EF4-FFF2-40B4-BE49-F238E27FC236}">
                <a16:creationId xmlns:a16="http://schemas.microsoft.com/office/drawing/2014/main" id="{A2C1E385-913F-4B51-A952-77C695E5FDF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2325" r="22325"/>
          <a:stretch>
            <a:fillRect/>
          </a:stretch>
        </p:blipFill>
        <p:spPr/>
      </p:pic>
    </p:spTree>
    <p:extLst>
      <p:ext uri="{BB962C8B-B14F-4D97-AF65-F5344CB8AC3E}">
        <p14:creationId xmlns:p14="http://schemas.microsoft.com/office/powerpoint/2010/main" val="322334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a:extLst>
              <a:ext uri="{FF2B5EF4-FFF2-40B4-BE49-F238E27FC236}">
                <a16:creationId xmlns:a16="http://schemas.microsoft.com/office/drawing/2014/main" id="{D50CAC57-BC22-4B5A-B4B2-D8B6401EB3E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5923" r="15923"/>
          <a:stretch>
            <a:fillRect/>
          </a:stretch>
        </p:blipFill>
        <p:spPr/>
      </p:pic>
      <p:sp>
        <p:nvSpPr>
          <p:cNvPr id="34" name="Subtitle 2"/>
          <p:cNvSpPr txBox="1">
            <a:spLocks/>
          </p:cNvSpPr>
          <p:nvPr/>
        </p:nvSpPr>
        <p:spPr>
          <a:xfrm>
            <a:off x="8939848" y="3703703"/>
            <a:ext cx="2504697" cy="136874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hands; companies often specify a typeface, or even a set of fonts, as part of their brand guides However, if you find yourself</a:t>
            </a:r>
          </a:p>
        </p:txBody>
      </p:sp>
      <p:grpSp>
        <p:nvGrpSpPr>
          <p:cNvPr id="37" name="Group 36"/>
          <p:cNvGrpSpPr/>
          <p:nvPr/>
        </p:nvGrpSpPr>
        <p:grpSpPr>
          <a:xfrm>
            <a:off x="10117426" y="3113867"/>
            <a:ext cx="1217324" cy="113531"/>
            <a:chOff x="1948342" y="5767817"/>
            <a:chExt cx="2434648" cy="227062"/>
          </a:xfrm>
        </p:grpSpPr>
        <p:grpSp>
          <p:nvGrpSpPr>
            <p:cNvPr id="38" name="Group 37"/>
            <p:cNvGrpSpPr/>
            <p:nvPr/>
          </p:nvGrpSpPr>
          <p:grpSpPr>
            <a:xfrm>
              <a:off x="1948342" y="5922203"/>
              <a:ext cx="2434648" cy="72676"/>
              <a:chOff x="1878897" y="12847070"/>
              <a:chExt cx="2434648" cy="72676"/>
            </a:xfrm>
          </p:grpSpPr>
          <p:sp>
            <p:nvSpPr>
              <p:cNvPr id="53" name="Oval 52"/>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4" name="Oval 53"/>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5" name="Oval 54"/>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6" name="Oval 55"/>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86" name="Oval 85"/>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87" name="Oval 86"/>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88" name="Oval 87"/>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89" name="Oval 88"/>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90" name="Oval 89"/>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91" name="Oval 90"/>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92" name="Oval 91"/>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93" name="Oval 92"/>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grpSp>
        <p:grpSp>
          <p:nvGrpSpPr>
            <p:cNvPr id="39" name="Group 38"/>
            <p:cNvGrpSpPr/>
            <p:nvPr/>
          </p:nvGrpSpPr>
          <p:grpSpPr>
            <a:xfrm>
              <a:off x="1948342" y="5767817"/>
              <a:ext cx="2434648" cy="72676"/>
              <a:chOff x="1878897" y="12847070"/>
              <a:chExt cx="2434648" cy="72676"/>
            </a:xfrm>
          </p:grpSpPr>
          <p:sp>
            <p:nvSpPr>
              <p:cNvPr id="40" name="Oval 39"/>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2" name="Oval 41"/>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3" name="Oval 42"/>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4" name="Oval 43"/>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5" name="Oval 44"/>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6" name="Oval 45"/>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7" name="Oval 46"/>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8" name="Oval 47"/>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9" name="Oval 48"/>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0" name="Oval 49"/>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1" name="Oval 50"/>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2" name="Oval 51"/>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grpSp>
      </p:grpSp>
      <p:sp>
        <p:nvSpPr>
          <p:cNvPr id="3" name="Rectangle 2"/>
          <p:cNvSpPr/>
          <p:nvPr/>
        </p:nvSpPr>
        <p:spPr>
          <a:xfrm>
            <a:off x="6784412" y="433797"/>
            <a:ext cx="4531288" cy="1908810"/>
          </a:xfrm>
          <a:prstGeom prst="rect">
            <a:avLst/>
          </a:prstGeom>
          <a:solidFill>
            <a:schemeClr val="accent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97" name="Rectangle 96"/>
          <p:cNvSpPr>
            <a:spLocks/>
          </p:cNvSpPr>
          <p:nvPr/>
        </p:nvSpPr>
        <p:spPr bwMode="auto">
          <a:xfrm>
            <a:off x="7760042" y="871981"/>
            <a:ext cx="2488566" cy="10767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4250"/>
              </a:lnSpc>
            </a:pPr>
            <a:r>
              <a:rPr lang="en-US" sz="3300" b="1" spc="250" dirty="0">
                <a:solidFill>
                  <a:srgbClr val="FFFFFF"/>
                </a:solidFill>
                <a:latin typeface="Montserrat" charset="0"/>
                <a:ea typeface="Montserrat" charset="0"/>
                <a:cs typeface="Montserrat" charset="0"/>
                <a:sym typeface="Bebas Neue" charset="0"/>
              </a:rPr>
              <a:t>VERO FERR0</a:t>
            </a:r>
          </a:p>
          <a:p>
            <a:pPr defTabSz="2286000">
              <a:lnSpc>
                <a:spcPts val="4250"/>
              </a:lnSpc>
            </a:pPr>
            <a:r>
              <a:rPr lang="en-US" sz="3300" spc="250" dirty="0">
                <a:solidFill>
                  <a:srgbClr val="FFFFFF"/>
                </a:solidFill>
                <a:latin typeface="Montserrat Hairline" charset="0"/>
                <a:ea typeface="Montserrat Hairline" charset="0"/>
                <a:cs typeface="Montserrat Hairline" charset="0"/>
                <a:sym typeface="Bebas Neue" charset="0"/>
              </a:rPr>
              <a:t>MANAGER</a:t>
            </a:r>
          </a:p>
        </p:txBody>
      </p:sp>
    </p:spTree>
    <p:extLst>
      <p:ext uri="{BB962C8B-B14F-4D97-AF65-F5344CB8AC3E}">
        <p14:creationId xmlns:p14="http://schemas.microsoft.com/office/powerpoint/2010/main" val="3980680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a:extLst>
              <a:ext uri="{FF2B5EF4-FFF2-40B4-BE49-F238E27FC236}">
                <a16:creationId xmlns:a16="http://schemas.microsoft.com/office/drawing/2014/main" id="{539AA65F-6E74-4E6C-ADE5-D608EC642EF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5923" r="15923"/>
          <a:stretch>
            <a:fillRect/>
          </a:stretch>
        </p:blipFill>
        <p:spPr/>
      </p:pic>
      <p:sp>
        <p:nvSpPr>
          <p:cNvPr id="34" name="Subtitle 2"/>
          <p:cNvSpPr txBox="1">
            <a:spLocks/>
          </p:cNvSpPr>
          <p:nvPr/>
        </p:nvSpPr>
        <p:spPr>
          <a:xfrm>
            <a:off x="8939848" y="2983613"/>
            <a:ext cx="2504697" cy="136874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hands; companies often specify a typeface, or even a set of fonts, as part of their brand guides However, if you find yourself</a:t>
            </a:r>
          </a:p>
        </p:txBody>
      </p:sp>
      <p:sp>
        <p:nvSpPr>
          <p:cNvPr id="35" name="TextBox 34"/>
          <p:cNvSpPr txBox="1"/>
          <p:nvPr/>
        </p:nvSpPr>
        <p:spPr>
          <a:xfrm>
            <a:off x="10201335" y="5161665"/>
            <a:ext cx="729687" cy="223138"/>
          </a:xfrm>
          <a:prstGeom prst="rect">
            <a:avLst/>
          </a:prstGeom>
          <a:noFill/>
        </p:spPr>
        <p:txBody>
          <a:bodyPr wrap="none" rtlCol="0" anchor="ctr" anchorCtr="0">
            <a:spAutoFit/>
          </a:bodyPr>
          <a:lstStyle/>
          <a:p>
            <a:pPr algn="r" defTabSz="914217"/>
            <a:r>
              <a:rPr lang="en-US" sz="850" b="1" dirty="0">
                <a:solidFill>
                  <a:srgbClr val="000000"/>
                </a:solidFill>
                <a:latin typeface="Montserrat Hairline" charset="0"/>
                <a:ea typeface="Montserrat Hairline" charset="0"/>
                <a:cs typeface="Montserrat Hairline" charset="0"/>
              </a:rPr>
              <a:t>TOM FERRO</a:t>
            </a:r>
          </a:p>
        </p:txBody>
      </p:sp>
      <p:cxnSp>
        <p:nvCxnSpPr>
          <p:cNvPr id="36" name="Straight Arrow Connector 35"/>
          <p:cNvCxnSpPr/>
          <p:nvPr/>
        </p:nvCxnSpPr>
        <p:spPr>
          <a:xfrm flipH="1" flipV="1">
            <a:off x="10974776" y="5281867"/>
            <a:ext cx="32134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7" name="Group 36"/>
          <p:cNvGrpSpPr/>
          <p:nvPr/>
        </p:nvGrpSpPr>
        <p:grpSpPr>
          <a:xfrm>
            <a:off x="10117426" y="2393777"/>
            <a:ext cx="1217324" cy="113531"/>
            <a:chOff x="1948342" y="5767817"/>
            <a:chExt cx="2434648" cy="227062"/>
          </a:xfrm>
        </p:grpSpPr>
        <p:grpSp>
          <p:nvGrpSpPr>
            <p:cNvPr id="38" name="Group 37"/>
            <p:cNvGrpSpPr/>
            <p:nvPr/>
          </p:nvGrpSpPr>
          <p:grpSpPr>
            <a:xfrm>
              <a:off x="1948342" y="5922203"/>
              <a:ext cx="2434648" cy="72676"/>
              <a:chOff x="1878897" y="12847070"/>
              <a:chExt cx="2434648" cy="72676"/>
            </a:xfrm>
          </p:grpSpPr>
          <p:sp>
            <p:nvSpPr>
              <p:cNvPr id="53" name="Oval 52"/>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4" name="Oval 53"/>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5" name="Oval 54"/>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6" name="Oval 55"/>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86" name="Oval 85"/>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87" name="Oval 86"/>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88" name="Oval 87"/>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89" name="Oval 88"/>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90" name="Oval 89"/>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91" name="Oval 90"/>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92" name="Oval 91"/>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93" name="Oval 92"/>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grpSp>
        <p:grpSp>
          <p:nvGrpSpPr>
            <p:cNvPr id="39" name="Group 38"/>
            <p:cNvGrpSpPr/>
            <p:nvPr/>
          </p:nvGrpSpPr>
          <p:grpSpPr>
            <a:xfrm>
              <a:off x="1948342" y="5767817"/>
              <a:ext cx="2434648" cy="72676"/>
              <a:chOff x="1878897" y="12847070"/>
              <a:chExt cx="2434648" cy="72676"/>
            </a:xfrm>
          </p:grpSpPr>
          <p:sp>
            <p:nvSpPr>
              <p:cNvPr id="40" name="Oval 39"/>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2" name="Oval 41"/>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3" name="Oval 42"/>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4" name="Oval 43"/>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5" name="Oval 44"/>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6" name="Oval 45"/>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7" name="Oval 46"/>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8" name="Oval 47"/>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9" name="Oval 48"/>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0" name="Oval 49"/>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1" name="Oval 50"/>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2" name="Oval 51"/>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grpSp>
      </p:grpSp>
      <p:sp>
        <p:nvSpPr>
          <p:cNvPr id="4" name="Triangle 3"/>
          <p:cNvSpPr/>
          <p:nvPr/>
        </p:nvSpPr>
        <p:spPr>
          <a:xfrm>
            <a:off x="5921773" y="2069863"/>
            <a:ext cx="3158567" cy="2722903"/>
          </a:xfrm>
          <a:prstGeom prst="triangle">
            <a:avLst/>
          </a:prstGeom>
          <a:solidFill>
            <a:schemeClr val="accent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97" name="Rectangle 96"/>
          <p:cNvSpPr>
            <a:spLocks/>
          </p:cNvSpPr>
          <p:nvPr/>
        </p:nvSpPr>
        <p:spPr bwMode="auto">
          <a:xfrm>
            <a:off x="7760042" y="629916"/>
            <a:ext cx="2333844" cy="10767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4250"/>
              </a:lnSpc>
            </a:pPr>
            <a:r>
              <a:rPr lang="en-US" sz="3300" b="1" spc="250" dirty="0">
                <a:solidFill>
                  <a:srgbClr val="000000"/>
                </a:solidFill>
                <a:latin typeface="Montserrat" charset="0"/>
                <a:ea typeface="Montserrat" charset="0"/>
                <a:cs typeface="Montserrat" charset="0"/>
                <a:sym typeface="Bebas Neue" charset="0"/>
              </a:rPr>
              <a:t>TOM FERR0</a:t>
            </a:r>
          </a:p>
          <a:p>
            <a:pPr defTabSz="2286000">
              <a:lnSpc>
                <a:spcPts val="4250"/>
              </a:lnSpc>
            </a:pPr>
            <a:r>
              <a:rPr lang="en-US" sz="3300" spc="250" dirty="0">
                <a:solidFill>
                  <a:srgbClr val="000000"/>
                </a:solidFill>
                <a:latin typeface="Montserrat Hairline" charset="0"/>
                <a:ea typeface="Montserrat Hairline" charset="0"/>
                <a:cs typeface="Montserrat Hairline" charset="0"/>
                <a:sym typeface="Bebas Neue" charset="0"/>
              </a:rPr>
              <a:t>MANAGER</a:t>
            </a:r>
          </a:p>
        </p:txBody>
      </p:sp>
      <p:sp>
        <p:nvSpPr>
          <p:cNvPr id="99" name="TextBox 98"/>
          <p:cNvSpPr txBox="1"/>
          <p:nvPr/>
        </p:nvSpPr>
        <p:spPr>
          <a:xfrm>
            <a:off x="7078185" y="2799337"/>
            <a:ext cx="845744" cy="1785104"/>
          </a:xfrm>
          <a:prstGeom prst="rect">
            <a:avLst/>
          </a:prstGeom>
          <a:noFill/>
        </p:spPr>
        <p:txBody>
          <a:bodyPr wrap="none" lIns="45720" tIns="0" rIns="45720" bIns="0" rtlCol="0">
            <a:spAutoFit/>
          </a:bodyPr>
          <a:lstStyle/>
          <a:p>
            <a:pPr algn="ctr" defTabSz="914217"/>
            <a:r>
              <a:rPr lang="en-US" sz="11600" b="1" dirty="0">
                <a:solidFill>
                  <a:srgbClr val="FFFFFF"/>
                </a:solidFill>
                <a:latin typeface="Montserrat" charset="0"/>
                <a:ea typeface="Montserrat" charset="0"/>
                <a:cs typeface="Montserrat" charset="0"/>
              </a:rPr>
              <a:t>1</a:t>
            </a:r>
          </a:p>
        </p:txBody>
      </p:sp>
    </p:spTree>
    <p:extLst>
      <p:ext uri="{BB962C8B-B14F-4D97-AF65-F5344CB8AC3E}">
        <p14:creationId xmlns:p14="http://schemas.microsoft.com/office/powerpoint/2010/main" val="10636412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a:extLst>
              <a:ext uri="{FF2B5EF4-FFF2-40B4-BE49-F238E27FC236}">
                <a16:creationId xmlns:a16="http://schemas.microsoft.com/office/drawing/2014/main" id="{9224AEEA-88B0-41ED-BDF7-1EBD6DE715E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5923" r="15923"/>
          <a:stretch>
            <a:fillRect/>
          </a:stretch>
        </p:blipFill>
        <p:spPr/>
      </p:pic>
      <p:sp>
        <p:nvSpPr>
          <p:cNvPr id="34" name="Subtitle 2"/>
          <p:cNvSpPr txBox="1">
            <a:spLocks/>
          </p:cNvSpPr>
          <p:nvPr/>
        </p:nvSpPr>
        <p:spPr>
          <a:xfrm>
            <a:off x="8939848" y="2983613"/>
            <a:ext cx="2504697" cy="136874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hands; companies often specify a typeface, or even a set of fonts, as part of their brand guides However, if you find yourself</a:t>
            </a:r>
          </a:p>
        </p:txBody>
      </p:sp>
      <p:sp>
        <p:nvSpPr>
          <p:cNvPr id="35" name="TextBox 34"/>
          <p:cNvSpPr txBox="1"/>
          <p:nvPr/>
        </p:nvSpPr>
        <p:spPr>
          <a:xfrm>
            <a:off x="10201335" y="5161665"/>
            <a:ext cx="729687" cy="223138"/>
          </a:xfrm>
          <a:prstGeom prst="rect">
            <a:avLst/>
          </a:prstGeom>
          <a:noFill/>
        </p:spPr>
        <p:txBody>
          <a:bodyPr wrap="none" rtlCol="0" anchor="ctr" anchorCtr="0">
            <a:spAutoFit/>
          </a:bodyPr>
          <a:lstStyle/>
          <a:p>
            <a:pPr algn="r" defTabSz="914217"/>
            <a:r>
              <a:rPr lang="en-US" sz="850" b="1" dirty="0">
                <a:solidFill>
                  <a:srgbClr val="000000"/>
                </a:solidFill>
                <a:latin typeface="Montserrat Hairline" charset="0"/>
                <a:ea typeface="Montserrat Hairline" charset="0"/>
                <a:cs typeface="Montserrat Hairline" charset="0"/>
              </a:rPr>
              <a:t>TOM FERRO</a:t>
            </a:r>
          </a:p>
        </p:txBody>
      </p:sp>
      <p:cxnSp>
        <p:nvCxnSpPr>
          <p:cNvPr id="36" name="Straight Arrow Connector 35"/>
          <p:cNvCxnSpPr/>
          <p:nvPr/>
        </p:nvCxnSpPr>
        <p:spPr>
          <a:xfrm flipH="1" flipV="1">
            <a:off x="10974776" y="5281867"/>
            <a:ext cx="32134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7" name="Group 36"/>
          <p:cNvGrpSpPr/>
          <p:nvPr/>
        </p:nvGrpSpPr>
        <p:grpSpPr>
          <a:xfrm>
            <a:off x="10117426" y="2393777"/>
            <a:ext cx="1217324" cy="113531"/>
            <a:chOff x="1948342" y="5767817"/>
            <a:chExt cx="2434648" cy="227062"/>
          </a:xfrm>
        </p:grpSpPr>
        <p:grpSp>
          <p:nvGrpSpPr>
            <p:cNvPr id="38" name="Group 37"/>
            <p:cNvGrpSpPr/>
            <p:nvPr/>
          </p:nvGrpSpPr>
          <p:grpSpPr>
            <a:xfrm>
              <a:off x="1948342" y="5922203"/>
              <a:ext cx="2434648" cy="72676"/>
              <a:chOff x="1878897" y="12847070"/>
              <a:chExt cx="2434648" cy="72676"/>
            </a:xfrm>
          </p:grpSpPr>
          <p:sp>
            <p:nvSpPr>
              <p:cNvPr id="53" name="Oval 52"/>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4" name="Oval 53"/>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5" name="Oval 54"/>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6" name="Oval 55"/>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86" name="Oval 85"/>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87" name="Oval 86"/>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88" name="Oval 87"/>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89" name="Oval 88"/>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90" name="Oval 89"/>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91" name="Oval 90"/>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92" name="Oval 91"/>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93" name="Oval 92"/>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grpSp>
        <p:grpSp>
          <p:nvGrpSpPr>
            <p:cNvPr id="39" name="Group 38"/>
            <p:cNvGrpSpPr/>
            <p:nvPr/>
          </p:nvGrpSpPr>
          <p:grpSpPr>
            <a:xfrm>
              <a:off x="1948342" y="5767817"/>
              <a:ext cx="2434648" cy="72676"/>
              <a:chOff x="1878897" y="12847070"/>
              <a:chExt cx="2434648" cy="72676"/>
            </a:xfrm>
          </p:grpSpPr>
          <p:sp>
            <p:nvSpPr>
              <p:cNvPr id="40" name="Oval 39"/>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2" name="Oval 41"/>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3" name="Oval 42"/>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4" name="Oval 43"/>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5" name="Oval 44"/>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6" name="Oval 45"/>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7" name="Oval 46"/>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8" name="Oval 47"/>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9" name="Oval 48"/>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0" name="Oval 49"/>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1" name="Oval 50"/>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2" name="Oval 51"/>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grpSp>
      </p:grpSp>
      <p:sp>
        <p:nvSpPr>
          <p:cNvPr id="4" name="Hexagon 3"/>
          <p:cNvSpPr/>
          <p:nvPr/>
        </p:nvSpPr>
        <p:spPr>
          <a:xfrm rot="5400000">
            <a:off x="5921773" y="2069863"/>
            <a:ext cx="3158567" cy="2722903"/>
          </a:xfrm>
          <a:prstGeom prst="hexagon">
            <a:avLst/>
          </a:prstGeom>
          <a:solidFill>
            <a:schemeClr val="accent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97" name="Rectangle 96"/>
          <p:cNvSpPr>
            <a:spLocks/>
          </p:cNvSpPr>
          <p:nvPr/>
        </p:nvSpPr>
        <p:spPr bwMode="auto">
          <a:xfrm>
            <a:off x="7760042" y="629916"/>
            <a:ext cx="2333844" cy="10767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4250"/>
              </a:lnSpc>
            </a:pPr>
            <a:r>
              <a:rPr lang="en-US" sz="3300" b="1" spc="250" dirty="0">
                <a:solidFill>
                  <a:srgbClr val="000000"/>
                </a:solidFill>
                <a:latin typeface="Montserrat" charset="0"/>
                <a:ea typeface="Montserrat" charset="0"/>
                <a:cs typeface="Montserrat" charset="0"/>
                <a:sym typeface="Bebas Neue" charset="0"/>
              </a:rPr>
              <a:t>TOM FERR0</a:t>
            </a:r>
          </a:p>
          <a:p>
            <a:pPr defTabSz="2286000">
              <a:lnSpc>
                <a:spcPts val="4250"/>
              </a:lnSpc>
            </a:pPr>
            <a:r>
              <a:rPr lang="en-US" sz="3300" spc="250" dirty="0">
                <a:solidFill>
                  <a:srgbClr val="000000"/>
                </a:solidFill>
                <a:latin typeface="Montserrat Hairline" charset="0"/>
                <a:ea typeface="Montserrat Hairline" charset="0"/>
                <a:cs typeface="Montserrat Hairline" charset="0"/>
                <a:sym typeface="Bebas Neue" charset="0"/>
              </a:rPr>
              <a:t>MANAGER</a:t>
            </a:r>
          </a:p>
        </p:txBody>
      </p:sp>
      <p:sp>
        <p:nvSpPr>
          <p:cNvPr id="99" name="TextBox 98"/>
          <p:cNvSpPr txBox="1"/>
          <p:nvPr/>
        </p:nvSpPr>
        <p:spPr>
          <a:xfrm>
            <a:off x="7078186" y="2510063"/>
            <a:ext cx="845744" cy="1785104"/>
          </a:xfrm>
          <a:prstGeom prst="rect">
            <a:avLst/>
          </a:prstGeom>
          <a:noFill/>
        </p:spPr>
        <p:txBody>
          <a:bodyPr wrap="none" lIns="45720" tIns="0" rIns="45720" bIns="0" rtlCol="0">
            <a:spAutoFit/>
          </a:bodyPr>
          <a:lstStyle/>
          <a:p>
            <a:pPr algn="ctr" defTabSz="914217"/>
            <a:r>
              <a:rPr lang="en-US" sz="11600" b="1" dirty="0">
                <a:solidFill>
                  <a:srgbClr val="FFFFFF"/>
                </a:solidFill>
                <a:latin typeface="Montserrat" charset="0"/>
                <a:ea typeface="Montserrat" charset="0"/>
                <a:cs typeface="Montserrat" charset="0"/>
              </a:rPr>
              <a:t>2</a:t>
            </a:r>
          </a:p>
        </p:txBody>
      </p:sp>
    </p:spTree>
    <p:extLst>
      <p:ext uri="{BB962C8B-B14F-4D97-AF65-F5344CB8AC3E}">
        <p14:creationId xmlns:p14="http://schemas.microsoft.com/office/powerpoint/2010/main" val="4354823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 name="图片占位符 3">
            <a:extLst>
              <a:ext uri="{FF2B5EF4-FFF2-40B4-BE49-F238E27FC236}">
                <a16:creationId xmlns:a16="http://schemas.microsoft.com/office/drawing/2014/main" id="{6ABA8380-193C-4E11-BA48-F7227E5619A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5923" r="15923"/>
          <a:stretch>
            <a:fillRect/>
          </a:stretch>
        </p:blipFill>
        <p:spPr/>
      </p:pic>
      <p:sp>
        <p:nvSpPr>
          <p:cNvPr id="34" name="Subtitle 2"/>
          <p:cNvSpPr txBox="1">
            <a:spLocks/>
          </p:cNvSpPr>
          <p:nvPr/>
        </p:nvSpPr>
        <p:spPr>
          <a:xfrm>
            <a:off x="733771" y="2983613"/>
            <a:ext cx="2504697" cy="136874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FFFFFF"/>
                </a:solidFill>
                <a:latin typeface="Poppins Light" charset="0"/>
                <a:ea typeface="Poppins Light" charset="0"/>
                <a:cs typeface="Poppins Light" charset="0"/>
              </a:rPr>
              <a:t>Frequently, your initial font choice is taken out of your hands; companies often specify a typeface, or even a set of fonts, as part of their brand guides However, if you find yourself</a:t>
            </a:r>
          </a:p>
        </p:txBody>
      </p:sp>
      <p:sp>
        <p:nvSpPr>
          <p:cNvPr id="35" name="TextBox 34"/>
          <p:cNvSpPr txBox="1"/>
          <p:nvPr/>
        </p:nvSpPr>
        <p:spPr>
          <a:xfrm>
            <a:off x="1246347" y="5150235"/>
            <a:ext cx="729687" cy="223138"/>
          </a:xfrm>
          <a:prstGeom prst="rect">
            <a:avLst/>
          </a:prstGeom>
          <a:noFill/>
        </p:spPr>
        <p:txBody>
          <a:bodyPr wrap="none" rtlCol="0" anchor="ctr" anchorCtr="0">
            <a:spAutoFit/>
          </a:bodyPr>
          <a:lstStyle/>
          <a:p>
            <a:pPr defTabSz="914217"/>
            <a:r>
              <a:rPr lang="en-US" sz="850" b="1" dirty="0">
                <a:solidFill>
                  <a:srgbClr val="FFFFFF"/>
                </a:solidFill>
                <a:latin typeface="Montserrat Hairline" charset="0"/>
                <a:ea typeface="Montserrat Hairline" charset="0"/>
                <a:cs typeface="Montserrat Hairline" charset="0"/>
              </a:rPr>
              <a:t>TOM FERRO</a:t>
            </a:r>
          </a:p>
        </p:txBody>
      </p:sp>
      <p:grpSp>
        <p:nvGrpSpPr>
          <p:cNvPr id="37" name="Group 36"/>
          <p:cNvGrpSpPr/>
          <p:nvPr/>
        </p:nvGrpSpPr>
        <p:grpSpPr>
          <a:xfrm>
            <a:off x="849630" y="2393777"/>
            <a:ext cx="1217324" cy="113531"/>
            <a:chOff x="1948342" y="5767817"/>
            <a:chExt cx="2434648" cy="227062"/>
          </a:xfrm>
          <a:solidFill>
            <a:schemeClr val="bg1"/>
          </a:solidFill>
        </p:grpSpPr>
        <p:grpSp>
          <p:nvGrpSpPr>
            <p:cNvPr id="38" name="Group 37"/>
            <p:cNvGrpSpPr/>
            <p:nvPr/>
          </p:nvGrpSpPr>
          <p:grpSpPr>
            <a:xfrm>
              <a:off x="1948342" y="5922203"/>
              <a:ext cx="2434648" cy="72676"/>
              <a:chOff x="1878897" y="12847070"/>
              <a:chExt cx="2434648" cy="72676"/>
            </a:xfrm>
            <a:grpFill/>
          </p:grpSpPr>
          <p:sp>
            <p:nvSpPr>
              <p:cNvPr id="53" name="Oval 52"/>
              <p:cNvSpPr>
                <a:spLocks noChangeAspect="1"/>
              </p:cNvSpPr>
              <p:nvPr/>
            </p:nvSpPr>
            <p:spPr>
              <a:xfrm rot="18861538">
                <a:off x="1878897" y="128518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sp>
            <p:nvSpPr>
              <p:cNvPr id="54" name="Oval 53"/>
              <p:cNvSpPr>
                <a:spLocks noChangeAspect="1"/>
              </p:cNvSpPr>
              <p:nvPr/>
            </p:nvSpPr>
            <p:spPr>
              <a:xfrm rot="18861538">
                <a:off x="2094410" y="1284948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sp>
            <p:nvSpPr>
              <p:cNvPr id="55" name="Oval 54"/>
              <p:cNvSpPr>
                <a:spLocks noChangeAspect="1"/>
              </p:cNvSpPr>
              <p:nvPr/>
            </p:nvSpPr>
            <p:spPr>
              <a:xfrm rot="18861538">
                <a:off x="2309923" y="1284707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sp>
            <p:nvSpPr>
              <p:cNvPr id="56" name="Oval 55"/>
              <p:cNvSpPr>
                <a:spLocks noChangeAspect="1"/>
              </p:cNvSpPr>
              <p:nvPr/>
            </p:nvSpPr>
            <p:spPr>
              <a:xfrm rot="18861538">
                <a:off x="2525435" y="1285260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sp>
            <p:nvSpPr>
              <p:cNvPr id="86" name="Oval 85"/>
              <p:cNvSpPr>
                <a:spLocks noChangeAspect="1"/>
              </p:cNvSpPr>
              <p:nvPr/>
            </p:nvSpPr>
            <p:spPr>
              <a:xfrm rot="18861538">
                <a:off x="2740948" y="1285019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sp>
            <p:nvSpPr>
              <p:cNvPr id="87" name="Oval 86"/>
              <p:cNvSpPr>
                <a:spLocks noChangeAspect="1"/>
              </p:cNvSpPr>
              <p:nvPr/>
            </p:nvSpPr>
            <p:spPr>
              <a:xfrm rot="18861538">
                <a:off x="2956461" y="1285573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sp>
            <p:nvSpPr>
              <p:cNvPr id="88" name="Oval 87"/>
              <p:cNvSpPr>
                <a:spLocks noChangeAspect="1"/>
              </p:cNvSpPr>
              <p:nvPr/>
            </p:nvSpPr>
            <p:spPr>
              <a:xfrm rot="18861538">
                <a:off x="3171973" y="128533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sp>
            <p:nvSpPr>
              <p:cNvPr id="89" name="Oval 88"/>
              <p:cNvSpPr>
                <a:spLocks noChangeAspect="1"/>
              </p:cNvSpPr>
              <p:nvPr/>
            </p:nvSpPr>
            <p:spPr>
              <a:xfrm rot="18861538">
                <a:off x="3387486" y="1285091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sp>
            <p:nvSpPr>
              <p:cNvPr id="90" name="Oval 89"/>
              <p:cNvSpPr>
                <a:spLocks noChangeAspect="1"/>
              </p:cNvSpPr>
              <p:nvPr/>
            </p:nvSpPr>
            <p:spPr>
              <a:xfrm rot="18861538">
                <a:off x="3602999" y="1284850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sp>
            <p:nvSpPr>
              <p:cNvPr id="91" name="Oval 90"/>
              <p:cNvSpPr>
                <a:spLocks noChangeAspect="1"/>
              </p:cNvSpPr>
              <p:nvPr/>
            </p:nvSpPr>
            <p:spPr>
              <a:xfrm rot="18861538">
                <a:off x="3818511" y="128540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sp>
            <p:nvSpPr>
              <p:cNvPr id="92" name="Oval 91"/>
              <p:cNvSpPr>
                <a:spLocks noChangeAspect="1"/>
              </p:cNvSpPr>
              <p:nvPr/>
            </p:nvSpPr>
            <p:spPr>
              <a:xfrm rot="18861538">
                <a:off x="4034024" y="1285163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sp>
            <p:nvSpPr>
              <p:cNvPr id="93" name="Oval 92"/>
              <p:cNvSpPr>
                <a:spLocks noChangeAspect="1"/>
              </p:cNvSpPr>
              <p:nvPr/>
            </p:nvSpPr>
            <p:spPr>
              <a:xfrm rot="18861538">
                <a:off x="4249537" y="1284922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grpSp>
        <p:grpSp>
          <p:nvGrpSpPr>
            <p:cNvPr id="39" name="Group 38"/>
            <p:cNvGrpSpPr/>
            <p:nvPr/>
          </p:nvGrpSpPr>
          <p:grpSpPr>
            <a:xfrm>
              <a:off x="1948342" y="5767817"/>
              <a:ext cx="2434648" cy="72676"/>
              <a:chOff x="1878897" y="12847070"/>
              <a:chExt cx="2434648" cy="72676"/>
            </a:xfrm>
            <a:grpFill/>
          </p:grpSpPr>
          <p:sp>
            <p:nvSpPr>
              <p:cNvPr id="40" name="Oval 39"/>
              <p:cNvSpPr>
                <a:spLocks noChangeAspect="1"/>
              </p:cNvSpPr>
              <p:nvPr/>
            </p:nvSpPr>
            <p:spPr>
              <a:xfrm rot="18861538">
                <a:off x="1878897" y="128518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sp>
            <p:nvSpPr>
              <p:cNvPr id="42" name="Oval 41"/>
              <p:cNvSpPr>
                <a:spLocks noChangeAspect="1"/>
              </p:cNvSpPr>
              <p:nvPr/>
            </p:nvSpPr>
            <p:spPr>
              <a:xfrm rot="18861538">
                <a:off x="2094410" y="1284948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sp>
            <p:nvSpPr>
              <p:cNvPr id="43" name="Oval 42"/>
              <p:cNvSpPr>
                <a:spLocks noChangeAspect="1"/>
              </p:cNvSpPr>
              <p:nvPr/>
            </p:nvSpPr>
            <p:spPr>
              <a:xfrm rot="18861538">
                <a:off x="2309923" y="1284707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sp>
            <p:nvSpPr>
              <p:cNvPr id="44" name="Oval 43"/>
              <p:cNvSpPr>
                <a:spLocks noChangeAspect="1"/>
              </p:cNvSpPr>
              <p:nvPr/>
            </p:nvSpPr>
            <p:spPr>
              <a:xfrm rot="18861538">
                <a:off x="2525435" y="1285260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sp>
            <p:nvSpPr>
              <p:cNvPr id="45" name="Oval 44"/>
              <p:cNvSpPr>
                <a:spLocks noChangeAspect="1"/>
              </p:cNvSpPr>
              <p:nvPr/>
            </p:nvSpPr>
            <p:spPr>
              <a:xfrm rot="18861538">
                <a:off x="2740948" y="1285019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sp>
            <p:nvSpPr>
              <p:cNvPr id="46" name="Oval 45"/>
              <p:cNvSpPr>
                <a:spLocks noChangeAspect="1"/>
              </p:cNvSpPr>
              <p:nvPr/>
            </p:nvSpPr>
            <p:spPr>
              <a:xfrm rot="18861538">
                <a:off x="2956461" y="1285573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sp>
            <p:nvSpPr>
              <p:cNvPr id="47" name="Oval 46"/>
              <p:cNvSpPr>
                <a:spLocks noChangeAspect="1"/>
              </p:cNvSpPr>
              <p:nvPr/>
            </p:nvSpPr>
            <p:spPr>
              <a:xfrm rot="18861538">
                <a:off x="3171973" y="128533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sp>
            <p:nvSpPr>
              <p:cNvPr id="48" name="Oval 47"/>
              <p:cNvSpPr>
                <a:spLocks noChangeAspect="1"/>
              </p:cNvSpPr>
              <p:nvPr/>
            </p:nvSpPr>
            <p:spPr>
              <a:xfrm rot="18861538">
                <a:off x="3387486" y="1285091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sp>
            <p:nvSpPr>
              <p:cNvPr id="49" name="Oval 48"/>
              <p:cNvSpPr>
                <a:spLocks noChangeAspect="1"/>
              </p:cNvSpPr>
              <p:nvPr/>
            </p:nvSpPr>
            <p:spPr>
              <a:xfrm rot="18861538">
                <a:off x="3602999" y="1284850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sp>
            <p:nvSpPr>
              <p:cNvPr id="50" name="Oval 49"/>
              <p:cNvSpPr>
                <a:spLocks noChangeAspect="1"/>
              </p:cNvSpPr>
              <p:nvPr/>
            </p:nvSpPr>
            <p:spPr>
              <a:xfrm rot="18861538">
                <a:off x="3818511" y="128540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sp>
            <p:nvSpPr>
              <p:cNvPr id="51" name="Oval 50"/>
              <p:cNvSpPr>
                <a:spLocks noChangeAspect="1"/>
              </p:cNvSpPr>
              <p:nvPr/>
            </p:nvSpPr>
            <p:spPr>
              <a:xfrm rot="18861538">
                <a:off x="4034024" y="1285163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sp>
            <p:nvSpPr>
              <p:cNvPr id="52" name="Oval 51"/>
              <p:cNvSpPr>
                <a:spLocks noChangeAspect="1"/>
              </p:cNvSpPr>
              <p:nvPr/>
            </p:nvSpPr>
            <p:spPr>
              <a:xfrm rot="18861538">
                <a:off x="4249537" y="1284922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FFFFFF"/>
                  </a:solidFill>
                  <a:latin typeface="Lato Light"/>
                </a:endParaRPr>
              </a:p>
            </p:txBody>
          </p:sp>
        </p:grpSp>
      </p:grpSp>
      <p:sp>
        <p:nvSpPr>
          <p:cNvPr id="97" name="Rectangle 96"/>
          <p:cNvSpPr>
            <a:spLocks/>
          </p:cNvSpPr>
          <p:nvPr/>
        </p:nvSpPr>
        <p:spPr bwMode="auto">
          <a:xfrm>
            <a:off x="861060" y="629916"/>
            <a:ext cx="2333844" cy="10767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4250"/>
              </a:lnSpc>
            </a:pPr>
            <a:r>
              <a:rPr lang="en-US" sz="3300" b="1" spc="250" dirty="0">
                <a:solidFill>
                  <a:srgbClr val="FFFFFF"/>
                </a:solidFill>
                <a:latin typeface="Montserrat" charset="0"/>
                <a:ea typeface="Montserrat" charset="0"/>
                <a:cs typeface="Montserrat" charset="0"/>
                <a:sym typeface="Bebas Neue" charset="0"/>
              </a:rPr>
              <a:t>TOM FERR0</a:t>
            </a:r>
          </a:p>
          <a:p>
            <a:pPr defTabSz="2286000">
              <a:lnSpc>
                <a:spcPts val="4250"/>
              </a:lnSpc>
            </a:pPr>
            <a:r>
              <a:rPr lang="en-US" sz="3300" spc="250" dirty="0">
                <a:solidFill>
                  <a:srgbClr val="FFFFFF"/>
                </a:solidFill>
                <a:latin typeface="Montserrat Hairline" charset="0"/>
                <a:ea typeface="Montserrat Hairline" charset="0"/>
                <a:cs typeface="Montserrat Hairline" charset="0"/>
                <a:sym typeface="Bebas Neue" charset="0"/>
              </a:rPr>
              <a:t>MANAGER</a:t>
            </a:r>
          </a:p>
        </p:txBody>
      </p:sp>
      <p:cxnSp>
        <p:nvCxnSpPr>
          <p:cNvPr id="60" name="Straight Arrow Connector 59"/>
          <p:cNvCxnSpPr/>
          <p:nvPr/>
        </p:nvCxnSpPr>
        <p:spPr>
          <a:xfrm flipV="1">
            <a:off x="838200" y="5273234"/>
            <a:ext cx="320040"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7" name="Hexagon 56"/>
          <p:cNvSpPr/>
          <p:nvPr/>
        </p:nvSpPr>
        <p:spPr>
          <a:xfrm rot="5400000">
            <a:off x="3101619" y="2069863"/>
            <a:ext cx="3158567" cy="2722903"/>
          </a:xfrm>
          <a:prstGeom prst="hexagon">
            <a:avLst/>
          </a:prstGeom>
          <a:solidFill>
            <a:schemeClr val="accent2">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dirty="0">
              <a:solidFill>
                <a:srgbClr val="FFFFFF"/>
              </a:solidFill>
              <a:latin typeface="Montserrat Hairline" charset="0"/>
              <a:ea typeface="Montserrat Hairline" charset="0"/>
              <a:cs typeface="Montserrat Hairline" charset="0"/>
            </a:endParaRPr>
          </a:p>
        </p:txBody>
      </p:sp>
      <p:sp>
        <p:nvSpPr>
          <p:cNvPr id="58" name="TextBox 57"/>
          <p:cNvSpPr txBox="1"/>
          <p:nvPr/>
        </p:nvSpPr>
        <p:spPr>
          <a:xfrm>
            <a:off x="4258032" y="2510063"/>
            <a:ext cx="845744" cy="1785104"/>
          </a:xfrm>
          <a:prstGeom prst="rect">
            <a:avLst/>
          </a:prstGeom>
          <a:noFill/>
        </p:spPr>
        <p:txBody>
          <a:bodyPr wrap="none" lIns="45720" tIns="0" rIns="45720" bIns="0" rtlCol="0">
            <a:spAutoFit/>
          </a:bodyPr>
          <a:lstStyle/>
          <a:p>
            <a:pPr algn="ctr" defTabSz="914217"/>
            <a:r>
              <a:rPr lang="en-US" sz="11600" b="1" dirty="0">
                <a:solidFill>
                  <a:srgbClr val="FFFFFF"/>
                </a:solidFill>
                <a:latin typeface="Montserrat" charset="0"/>
                <a:ea typeface="Montserrat" charset="0"/>
                <a:cs typeface="Montserrat" charset="0"/>
              </a:rPr>
              <a:t>3</a:t>
            </a:r>
          </a:p>
        </p:txBody>
      </p:sp>
    </p:spTree>
    <p:extLst>
      <p:ext uri="{BB962C8B-B14F-4D97-AF65-F5344CB8AC3E}">
        <p14:creationId xmlns:p14="http://schemas.microsoft.com/office/powerpoint/2010/main" val="4344926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图片占位符 3">
            <a:extLst>
              <a:ext uri="{FF2B5EF4-FFF2-40B4-BE49-F238E27FC236}">
                <a16:creationId xmlns:a16="http://schemas.microsoft.com/office/drawing/2014/main" id="{68AEED6D-A794-42A9-A921-612148378D8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5923" r="15923"/>
          <a:stretch>
            <a:fillRect/>
          </a:stretch>
        </p:blipFill>
        <p:spPr/>
      </p:pic>
      <p:sp>
        <p:nvSpPr>
          <p:cNvPr id="34" name="Subtitle 2"/>
          <p:cNvSpPr txBox="1">
            <a:spLocks/>
          </p:cNvSpPr>
          <p:nvPr/>
        </p:nvSpPr>
        <p:spPr>
          <a:xfrm>
            <a:off x="733771" y="2983613"/>
            <a:ext cx="2504697" cy="136874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hands; companies often specify a typeface, or even a set of fonts, as part of their brand guides However, if you find yourself</a:t>
            </a:r>
          </a:p>
        </p:txBody>
      </p:sp>
      <p:sp>
        <p:nvSpPr>
          <p:cNvPr id="35" name="TextBox 34"/>
          <p:cNvSpPr txBox="1"/>
          <p:nvPr/>
        </p:nvSpPr>
        <p:spPr>
          <a:xfrm>
            <a:off x="1246347" y="5150235"/>
            <a:ext cx="729687" cy="223138"/>
          </a:xfrm>
          <a:prstGeom prst="rect">
            <a:avLst/>
          </a:prstGeom>
          <a:noFill/>
        </p:spPr>
        <p:txBody>
          <a:bodyPr wrap="none" rtlCol="0" anchor="ctr" anchorCtr="0">
            <a:spAutoFit/>
          </a:bodyPr>
          <a:lstStyle/>
          <a:p>
            <a:pPr defTabSz="914217"/>
            <a:r>
              <a:rPr lang="en-US" sz="850" b="1" dirty="0">
                <a:solidFill>
                  <a:srgbClr val="7F7F7F"/>
                </a:solidFill>
                <a:latin typeface="Montserrat Hairline" charset="0"/>
                <a:ea typeface="Montserrat Hairline" charset="0"/>
                <a:cs typeface="Montserrat Hairline" charset="0"/>
              </a:rPr>
              <a:t>TOM FERRO</a:t>
            </a:r>
          </a:p>
        </p:txBody>
      </p:sp>
      <p:grpSp>
        <p:nvGrpSpPr>
          <p:cNvPr id="37" name="Group 36"/>
          <p:cNvGrpSpPr/>
          <p:nvPr/>
        </p:nvGrpSpPr>
        <p:grpSpPr>
          <a:xfrm>
            <a:off x="849630" y="2393777"/>
            <a:ext cx="1217324" cy="113531"/>
            <a:chOff x="1948342" y="5767817"/>
            <a:chExt cx="2434648" cy="227062"/>
          </a:xfrm>
          <a:solidFill>
            <a:schemeClr val="accent1"/>
          </a:solidFill>
        </p:grpSpPr>
        <p:grpSp>
          <p:nvGrpSpPr>
            <p:cNvPr id="38" name="Group 37"/>
            <p:cNvGrpSpPr/>
            <p:nvPr/>
          </p:nvGrpSpPr>
          <p:grpSpPr>
            <a:xfrm>
              <a:off x="1948342" y="5922203"/>
              <a:ext cx="2434648" cy="72676"/>
              <a:chOff x="1878897" y="12847070"/>
              <a:chExt cx="2434648" cy="72676"/>
            </a:xfrm>
            <a:grpFill/>
          </p:grpSpPr>
          <p:sp>
            <p:nvSpPr>
              <p:cNvPr id="53" name="Oval 52"/>
              <p:cNvSpPr>
                <a:spLocks noChangeAspect="1"/>
              </p:cNvSpPr>
              <p:nvPr/>
            </p:nvSpPr>
            <p:spPr>
              <a:xfrm rot="18861538">
                <a:off x="1878897" y="128518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sp>
            <p:nvSpPr>
              <p:cNvPr id="54" name="Oval 53"/>
              <p:cNvSpPr>
                <a:spLocks noChangeAspect="1"/>
              </p:cNvSpPr>
              <p:nvPr/>
            </p:nvSpPr>
            <p:spPr>
              <a:xfrm rot="18861538">
                <a:off x="2094410" y="1284948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sp>
            <p:nvSpPr>
              <p:cNvPr id="55" name="Oval 54"/>
              <p:cNvSpPr>
                <a:spLocks noChangeAspect="1"/>
              </p:cNvSpPr>
              <p:nvPr/>
            </p:nvSpPr>
            <p:spPr>
              <a:xfrm rot="18861538">
                <a:off x="2309923" y="1284707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sp>
            <p:nvSpPr>
              <p:cNvPr id="56" name="Oval 55"/>
              <p:cNvSpPr>
                <a:spLocks noChangeAspect="1"/>
              </p:cNvSpPr>
              <p:nvPr/>
            </p:nvSpPr>
            <p:spPr>
              <a:xfrm rot="18861538">
                <a:off x="2525435" y="1285260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sp>
            <p:nvSpPr>
              <p:cNvPr id="86" name="Oval 85"/>
              <p:cNvSpPr>
                <a:spLocks noChangeAspect="1"/>
              </p:cNvSpPr>
              <p:nvPr/>
            </p:nvSpPr>
            <p:spPr>
              <a:xfrm rot="18861538">
                <a:off x="2740948" y="1285019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sp>
            <p:nvSpPr>
              <p:cNvPr id="87" name="Oval 86"/>
              <p:cNvSpPr>
                <a:spLocks noChangeAspect="1"/>
              </p:cNvSpPr>
              <p:nvPr/>
            </p:nvSpPr>
            <p:spPr>
              <a:xfrm rot="18861538">
                <a:off x="2956461" y="1285573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sp>
            <p:nvSpPr>
              <p:cNvPr id="88" name="Oval 87"/>
              <p:cNvSpPr>
                <a:spLocks noChangeAspect="1"/>
              </p:cNvSpPr>
              <p:nvPr/>
            </p:nvSpPr>
            <p:spPr>
              <a:xfrm rot="18861538">
                <a:off x="3171973" y="128533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sp>
            <p:nvSpPr>
              <p:cNvPr id="89" name="Oval 88"/>
              <p:cNvSpPr>
                <a:spLocks noChangeAspect="1"/>
              </p:cNvSpPr>
              <p:nvPr/>
            </p:nvSpPr>
            <p:spPr>
              <a:xfrm rot="18861538">
                <a:off x="3387486" y="1285091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sp>
            <p:nvSpPr>
              <p:cNvPr id="90" name="Oval 89"/>
              <p:cNvSpPr>
                <a:spLocks noChangeAspect="1"/>
              </p:cNvSpPr>
              <p:nvPr/>
            </p:nvSpPr>
            <p:spPr>
              <a:xfrm rot="18861538">
                <a:off x="3602999" y="1284850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sp>
            <p:nvSpPr>
              <p:cNvPr id="91" name="Oval 90"/>
              <p:cNvSpPr>
                <a:spLocks noChangeAspect="1"/>
              </p:cNvSpPr>
              <p:nvPr/>
            </p:nvSpPr>
            <p:spPr>
              <a:xfrm rot="18861538">
                <a:off x="3818511" y="128540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sp>
            <p:nvSpPr>
              <p:cNvPr id="92" name="Oval 91"/>
              <p:cNvSpPr>
                <a:spLocks noChangeAspect="1"/>
              </p:cNvSpPr>
              <p:nvPr/>
            </p:nvSpPr>
            <p:spPr>
              <a:xfrm rot="18861538">
                <a:off x="4034024" y="1285163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sp>
            <p:nvSpPr>
              <p:cNvPr id="93" name="Oval 92"/>
              <p:cNvSpPr>
                <a:spLocks noChangeAspect="1"/>
              </p:cNvSpPr>
              <p:nvPr/>
            </p:nvSpPr>
            <p:spPr>
              <a:xfrm rot="18861538">
                <a:off x="4249537" y="1284922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grpSp>
        <p:grpSp>
          <p:nvGrpSpPr>
            <p:cNvPr id="39" name="Group 38"/>
            <p:cNvGrpSpPr/>
            <p:nvPr/>
          </p:nvGrpSpPr>
          <p:grpSpPr>
            <a:xfrm>
              <a:off x="1948342" y="5767817"/>
              <a:ext cx="2434648" cy="72676"/>
              <a:chOff x="1878897" y="12847070"/>
              <a:chExt cx="2434648" cy="72676"/>
            </a:xfrm>
            <a:grpFill/>
          </p:grpSpPr>
          <p:sp>
            <p:nvSpPr>
              <p:cNvPr id="40" name="Oval 39"/>
              <p:cNvSpPr>
                <a:spLocks noChangeAspect="1"/>
              </p:cNvSpPr>
              <p:nvPr/>
            </p:nvSpPr>
            <p:spPr>
              <a:xfrm rot="18861538">
                <a:off x="1878897" y="128518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sp>
            <p:nvSpPr>
              <p:cNvPr id="42" name="Oval 41"/>
              <p:cNvSpPr>
                <a:spLocks noChangeAspect="1"/>
              </p:cNvSpPr>
              <p:nvPr/>
            </p:nvSpPr>
            <p:spPr>
              <a:xfrm rot="18861538">
                <a:off x="2094410" y="1284948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sp>
            <p:nvSpPr>
              <p:cNvPr id="43" name="Oval 42"/>
              <p:cNvSpPr>
                <a:spLocks noChangeAspect="1"/>
              </p:cNvSpPr>
              <p:nvPr/>
            </p:nvSpPr>
            <p:spPr>
              <a:xfrm rot="18861538">
                <a:off x="2309923" y="1284707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sp>
            <p:nvSpPr>
              <p:cNvPr id="44" name="Oval 43"/>
              <p:cNvSpPr>
                <a:spLocks noChangeAspect="1"/>
              </p:cNvSpPr>
              <p:nvPr/>
            </p:nvSpPr>
            <p:spPr>
              <a:xfrm rot="18861538">
                <a:off x="2525435" y="1285260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sp>
            <p:nvSpPr>
              <p:cNvPr id="45" name="Oval 44"/>
              <p:cNvSpPr>
                <a:spLocks noChangeAspect="1"/>
              </p:cNvSpPr>
              <p:nvPr/>
            </p:nvSpPr>
            <p:spPr>
              <a:xfrm rot="18861538">
                <a:off x="2740948" y="1285019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sp>
            <p:nvSpPr>
              <p:cNvPr id="46" name="Oval 45"/>
              <p:cNvSpPr>
                <a:spLocks noChangeAspect="1"/>
              </p:cNvSpPr>
              <p:nvPr/>
            </p:nvSpPr>
            <p:spPr>
              <a:xfrm rot="18861538">
                <a:off x="2956461" y="1285573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sp>
            <p:nvSpPr>
              <p:cNvPr id="47" name="Oval 46"/>
              <p:cNvSpPr>
                <a:spLocks noChangeAspect="1"/>
              </p:cNvSpPr>
              <p:nvPr/>
            </p:nvSpPr>
            <p:spPr>
              <a:xfrm rot="18861538">
                <a:off x="3171973" y="128533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sp>
            <p:nvSpPr>
              <p:cNvPr id="48" name="Oval 47"/>
              <p:cNvSpPr>
                <a:spLocks noChangeAspect="1"/>
              </p:cNvSpPr>
              <p:nvPr/>
            </p:nvSpPr>
            <p:spPr>
              <a:xfrm rot="18861538">
                <a:off x="3387486" y="1285091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sp>
            <p:nvSpPr>
              <p:cNvPr id="49" name="Oval 48"/>
              <p:cNvSpPr>
                <a:spLocks noChangeAspect="1"/>
              </p:cNvSpPr>
              <p:nvPr/>
            </p:nvSpPr>
            <p:spPr>
              <a:xfrm rot="18861538">
                <a:off x="3602999" y="1284850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sp>
            <p:nvSpPr>
              <p:cNvPr id="50" name="Oval 49"/>
              <p:cNvSpPr>
                <a:spLocks noChangeAspect="1"/>
              </p:cNvSpPr>
              <p:nvPr/>
            </p:nvSpPr>
            <p:spPr>
              <a:xfrm rot="18861538">
                <a:off x="3818511" y="128540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sp>
            <p:nvSpPr>
              <p:cNvPr id="51" name="Oval 50"/>
              <p:cNvSpPr>
                <a:spLocks noChangeAspect="1"/>
              </p:cNvSpPr>
              <p:nvPr/>
            </p:nvSpPr>
            <p:spPr>
              <a:xfrm rot="18861538">
                <a:off x="4034024" y="1285163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sp>
            <p:nvSpPr>
              <p:cNvPr id="52" name="Oval 51"/>
              <p:cNvSpPr>
                <a:spLocks noChangeAspect="1"/>
              </p:cNvSpPr>
              <p:nvPr/>
            </p:nvSpPr>
            <p:spPr>
              <a:xfrm rot="18861538">
                <a:off x="4249537" y="1284922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17"/>
                <a:endParaRPr lang="en-US">
                  <a:solidFill>
                    <a:srgbClr val="000000"/>
                  </a:solidFill>
                  <a:latin typeface="Lato Light"/>
                </a:endParaRPr>
              </a:p>
            </p:txBody>
          </p:sp>
        </p:grpSp>
      </p:grpSp>
      <p:sp>
        <p:nvSpPr>
          <p:cNvPr id="97" name="Rectangle 96"/>
          <p:cNvSpPr>
            <a:spLocks/>
          </p:cNvSpPr>
          <p:nvPr/>
        </p:nvSpPr>
        <p:spPr bwMode="auto">
          <a:xfrm>
            <a:off x="861060" y="629916"/>
            <a:ext cx="2333844" cy="10767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4250"/>
              </a:lnSpc>
            </a:pPr>
            <a:r>
              <a:rPr lang="en-US" sz="3300" b="1" spc="250" dirty="0">
                <a:solidFill>
                  <a:srgbClr val="000000"/>
                </a:solidFill>
                <a:latin typeface="Montserrat" charset="0"/>
                <a:ea typeface="Montserrat" charset="0"/>
                <a:cs typeface="Montserrat" charset="0"/>
                <a:sym typeface="Bebas Neue" charset="0"/>
              </a:rPr>
              <a:t>TOM FERR0</a:t>
            </a:r>
          </a:p>
          <a:p>
            <a:pPr defTabSz="2286000">
              <a:lnSpc>
                <a:spcPts val="4250"/>
              </a:lnSpc>
            </a:pPr>
            <a:r>
              <a:rPr lang="en-US" sz="3300" spc="250" dirty="0">
                <a:solidFill>
                  <a:srgbClr val="000000"/>
                </a:solidFill>
                <a:latin typeface="Montserrat Hairline" charset="0"/>
                <a:ea typeface="Montserrat Hairline" charset="0"/>
                <a:cs typeface="Montserrat Hairline" charset="0"/>
                <a:sym typeface="Bebas Neue" charset="0"/>
              </a:rPr>
              <a:t>MANAGER</a:t>
            </a:r>
          </a:p>
        </p:txBody>
      </p:sp>
      <p:cxnSp>
        <p:nvCxnSpPr>
          <p:cNvPr id="60" name="Straight Arrow Connector 59"/>
          <p:cNvCxnSpPr/>
          <p:nvPr/>
        </p:nvCxnSpPr>
        <p:spPr>
          <a:xfrm flipV="1">
            <a:off x="838200" y="5273234"/>
            <a:ext cx="320040"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7" name="Right Triangle 56"/>
          <p:cNvSpPr/>
          <p:nvPr/>
        </p:nvSpPr>
        <p:spPr>
          <a:xfrm rot="5400000">
            <a:off x="3674784" y="2067549"/>
            <a:ext cx="3158567" cy="2722903"/>
          </a:xfrm>
          <a:prstGeom prst="rtTriangle">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dirty="0">
              <a:solidFill>
                <a:srgbClr val="FFFFFF"/>
              </a:solidFill>
              <a:latin typeface="Montserrat Hairline" charset="0"/>
              <a:ea typeface="Montserrat Hairline" charset="0"/>
              <a:cs typeface="Montserrat Hairline" charset="0"/>
            </a:endParaRPr>
          </a:p>
        </p:txBody>
      </p:sp>
      <p:sp>
        <p:nvSpPr>
          <p:cNvPr id="59" name="Shape 2600"/>
          <p:cNvSpPr/>
          <p:nvPr/>
        </p:nvSpPr>
        <p:spPr>
          <a:xfrm>
            <a:off x="4342850" y="2596722"/>
            <a:ext cx="676105" cy="67610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8" y="20618"/>
                  <a:pt x="982" y="16223"/>
                  <a:pt x="982" y="10800"/>
                </a:cubicBezTo>
                <a:cubicBezTo>
                  <a:pt x="982" y="5378"/>
                  <a:pt x="5378" y="982"/>
                  <a:pt x="10800" y="982"/>
                </a:cubicBezTo>
                <a:cubicBezTo>
                  <a:pt x="16223" y="982"/>
                  <a:pt x="20618" y="5378"/>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moveTo>
                  <a:pt x="16200" y="10309"/>
                </a:moveTo>
                <a:lnTo>
                  <a:pt x="11291" y="10309"/>
                </a:lnTo>
                <a:lnTo>
                  <a:pt x="11291" y="5401"/>
                </a:lnTo>
                <a:cubicBezTo>
                  <a:pt x="11291" y="5129"/>
                  <a:pt x="11071" y="4909"/>
                  <a:pt x="10800" y="4909"/>
                </a:cubicBezTo>
                <a:cubicBezTo>
                  <a:pt x="10529" y="4909"/>
                  <a:pt x="10309" y="5129"/>
                  <a:pt x="10309" y="5401"/>
                </a:cubicBezTo>
                <a:lnTo>
                  <a:pt x="10309" y="10309"/>
                </a:lnTo>
                <a:lnTo>
                  <a:pt x="5400" y="10309"/>
                </a:lnTo>
                <a:cubicBezTo>
                  <a:pt x="5129" y="10309"/>
                  <a:pt x="4909" y="10529"/>
                  <a:pt x="4909" y="10800"/>
                </a:cubicBezTo>
                <a:cubicBezTo>
                  <a:pt x="4909" y="11072"/>
                  <a:pt x="5129" y="11292"/>
                  <a:pt x="5400" y="11292"/>
                </a:cubicBezTo>
                <a:lnTo>
                  <a:pt x="10309" y="11292"/>
                </a:lnTo>
                <a:lnTo>
                  <a:pt x="10309" y="16200"/>
                </a:lnTo>
                <a:cubicBezTo>
                  <a:pt x="10309" y="16472"/>
                  <a:pt x="10529" y="16691"/>
                  <a:pt x="10800" y="16691"/>
                </a:cubicBezTo>
                <a:cubicBezTo>
                  <a:pt x="11071" y="16691"/>
                  <a:pt x="11291" y="16472"/>
                  <a:pt x="11291" y="16200"/>
                </a:cubicBezTo>
                <a:lnTo>
                  <a:pt x="11291" y="11292"/>
                </a:lnTo>
                <a:lnTo>
                  <a:pt x="16200" y="11292"/>
                </a:lnTo>
                <a:cubicBezTo>
                  <a:pt x="16471" y="11292"/>
                  <a:pt x="16691" y="11072"/>
                  <a:pt x="16691" y="10800"/>
                </a:cubicBezTo>
                <a:cubicBezTo>
                  <a:pt x="16691" y="10529"/>
                  <a:pt x="16471" y="10309"/>
                  <a:pt x="16200" y="1030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Tree>
    <p:extLst>
      <p:ext uri="{BB962C8B-B14F-4D97-AF65-F5344CB8AC3E}">
        <p14:creationId xmlns:p14="http://schemas.microsoft.com/office/powerpoint/2010/main" val="20862067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图片占位符 3">
            <a:extLst>
              <a:ext uri="{FF2B5EF4-FFF2-40B4-BE49-F238E27FC236}">
                <a16:creationId xmlns:a16="http://schemas.microsoft.com/office/drawing/2014/main" id="{85BEA032-1CCE-4103-ACCA-5827B5AC7F8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5923" r="15923"/>
          <a:stretch>
            <a:fillRect/>
          </a:stretch>
        </p:blipFill>
        <p:spPr/>
      </p:pic>
      <p:sp>
        <p:nvSpPr>
          <p:cNvPr id="98" name="Right Triangle 97"/>
          <p:cNvSpPr/>
          <p:nvPr/>
        </p:nvSpPr>
        <p:spPr>
          <a:xfrm rot="5400000" flipV="1">
            <a:off x="5273212" y="2069003"/>
            <a:ext cx="3190914" cy="2752344"/>
          </a:xfrm>
          <a:prstGeom prst="rtTriangl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dirty="0">
              <a:solidFill>
                <a:srgbClr val="FFFFFF"/>
              </a:solidFill>
              <a:latin typeface="Montserrat Hairline" charset="0"/>
              <a:ea typeface="Montserrat Hairline" charset="0"/>
              <a:cs typeface="Montserrat Hairline" charset="0"/>
            </a:endParaRPr>
          </a:p>
        </p:txBody>
      </p:sp>
      <p:sp>
        <p:nvSpPr>
          <p:cNvPr id="99" name="Shape 2600"/>
          <p:cNvSpPr/>
          <p:nvPr/>
        </p:nvSpPr>
        <p:spPr>
          <a:xfrm>
            <a:off x="7173045" y="2283921"/>
            <a:ext cx="676105" cy="67610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8" y="20618"/>
                  <a:pt x="982" y="16223"/>
                  <a:pt x="982" y="10800"/>
                </a:cubicBezTo>
                <a:cubicBezTo>
                  <a:pt x="982" y="5378"/>
                  <a:pt x="5378" y="982"/>
                  <a:pt x="10800" y="982"/>
                </a:cubicBezTo>
                <a:cubicBezTo>
                  <a:pt x="16223" y="982"/>
                  <a:pt x="20618" y="5378"/>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moveTo>
                  <a:pt x="16200" y="10309"/>
                </a:moveTo>
                <a:lnTo>
                  <a:pt x="11291" y="10309"/>
                </a:lnTo>
                <a:lnTo>
                  <a:pt x="11291" y="5401"/>
                </a:lnTo>
                <a:cubicBezTo>
                  <a:pt x="11291" y="5129"/>
                  <a:pt x="11071" y="4909"/>
                  <a:pt x="10800" y="4909"/>
                </a:cubicBezTo>
                <a:cubicBezTo>
                  <a:pt x="10529" y="4909"/>
                  <a:pt x="10309" y="5129"/>
                  <a:pt x="10309" y="5401"/>
                </a:cubicBezTo>
                <a:lnTo>
                  <a:pt x="10309" y="10309"/>
                </a:lnTo>
                <a:lnTo>
                  <a:pt x="5400" y="10309"/>
                </a:lnTo>
                <a:cubicBezTo>
                  <a:pt x="5129" y="10309"/>
                  <a:pt x="4909" y="10529"/>
                  <a:pt x="4909" y="10800"/>
                </a:cubicBezTo>
                <a:cubicBezTo>
                  <a:pt x="4909" y="11072"/>
                  <a:pt x="5129" y="11292"/>
                  <a:pt x="5400" y="11292"/>
                </a:cubicBezTo>
                <a:lnTo>
                  <a:pt x="10309" y="11292"/>
                </a:lnTo>
                <a:lnTo>
                  <a:pt x="10309" y="16200"/>
                </a:lnTo>
                <a:cubicBezTo>
                  <a:pt x="10309" y="16472"/>
                  <a:pt x="10529" y="16691"/>
                  <a:pt x="10800" y="16691"/>
                </a:cubicBezTo>
                <a:cubicBezTo>
                  <a:pt x="11071" y="16691"/>
                  <a:pt x="11291" y="16472"/>
                  <a:pt x="11291" y="16200"/>
                </a:cubicBezTo>
                <a:lnTo>
                  <a:pt x="11291" y="11292"/>
                </a:lnTo>
                <a:lnTo>
                  <a:pt x="16200" y="11292"/>
                </a:lnTo>
                <a:cubicBezTo>
                  <a:pt x="16471" y="11292"/>
                  <a:pt x="16691" y="11072"/>
                  <a:pt x="16691" y="10800"/>
                </a:cubicBezTo>
                <a:cubicBezTo>
                  <a:pt x="16691" y="10529"/>
                  <a:pt x="16471" y="10309"/>
                  <a:pt x="16200" y="1030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37" name="Subtitle 2"/>
          <p:cNvSpPr txBox="1">
            <a:spLocks/>
          </p:cNvSpPr>
          <p:nvPr/>
        </p:nvSpPr>
        <p:spPr>
          <a:xfrm>
            <a:off x="8939848" y="2983613"/>
            <a:ext cx="2504697" cy="136874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hands; companies often specify a typeface, or even a set of fonts, as part of their brand guides However, if you find yourself</a:t>
            </a:r>
          </a:p>
        </p:txBody>
      </p:sp>
      <p:sp>
        <p:nvSpPr>
          <p:cNvPr id="38" name="TextBox 37"/>
          <p:cNvSpPr txBox="1"/>
          <p:nvPr/>
        </p:nvSpPr>
        <p:spPr>
          <a:xfrm>
            <a:off x="10201335" y="5161665"/>
            <a:ext cx="729687" cy="223138"/>
          </a:xfrm>
          <a:prstGeom prst="rect">
            <a:avLst/>
          </a:prstGeom>
          <a:noFill/>
        </p:spPr>
        <p:txBody>
          <a:bodyPr wrap="none" rtlCol="0" anchor="ctr" anchorCtr="0">
            <a:spAutoFit/>
          </a:bodyPr>
          <a:lstStyle/>
          <a:p>
            <a:pPr algn="r" defTabSz="914217"/>
            <a:r>
              <a:rPr lang="en-US" sz="850" b="1" dirty="0">
                <a:solidFill>
                  <a:srgbClr val="000000"/>
                </a:solidFill>
                <a:latin typeface="Montserrat Hairline" charset="0"/>
                <a:ea typeface="Montserrat Hairline" charset="0"/>
                <a:cs typeface="Montserrat Hairline" charset="0"/>
              </a:rPr>
              <a:t>TOM FERRO</a:t>
            </a:r>
          </a:p>
        </p:txBody>
      </p:sp>
      <p:cxnSp>
        <p:nvCxnSpPr>
          <p:cNvPr id="39" name="Straight Arrow Connector 38"/>
          <p:cNvCxnSpPr/>
          <p:nvPr/>
        </p:nvCxnSpPr>
        <p:spPr>
          <a:xfrm flipH="1" flipV="1">
            <a:off x="10974776" y="5281867"/>
            <a:ext cx="32134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10117426" y="2393777"/>
            <a:ext cx="1217324" cy="113531"/>
            <a:chOff x="1948342" y="5767817"/>
            <a:chExt cx="2434648" cy="227062"/>
          </a:xfrm>
        </p:grpSpPr>
        <p:grpSp>
          <p:nvGrpSpPr>
            <p:cNvPr id="42" name="Group 41"/>
            <p:cNvGrpSpPr/>
            <p:nvPr/>
          </p:nvGrpSpPr>
          <p:grpSpPr>
            <a:xfrm>
              <a:off x="1948342" y="5922203"/>
              <a:ext cx="2434648" cy="72676"/>
              <a:chOff x="1878897" y="12847070"/>
              <a:chExt cx="2434648" cy="72676"/>
            </a:xfrm>
          </p:grpSpPr>
          <p:sp>
            <p:nvSpPr>
              <p:cNvPr id="56" name="Oval 55"/>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7" name="Oval 56"/>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9" name="Oval 58"/>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60" name="Oval 59"/>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86" name="Oval 85"/>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87" name="Oval 86"/>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88" name="Oval 87"/>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89" name="Oval 88"/>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90" name="Oval 89"/>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91" name="Oval 90"/>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92" name="Oval 91"/>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93" name="Oval 92"/>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grpSp>
        <p:grpSp>
          <p:nvGrpSpPr>
            <p:cNvPr id="43" name="Group 42"/>
            <p:cNvGrpSpPr/>
            <p:nvPr/>
          </p:nvGrpSpPr>
          <p:grpSpPr>
            <a:xfrm>
              <a:off x="1948342" y="5767817"/>
              <a:ext cx="2434648" cy="72676"/>
              <a:chOff x="1878897" y="12847070"/>
              <a:chExt cx="2434648" cy="72676"/>
            </a:xfrm>
          </p:grpSpPr>
          <p:sp>
            <p:nvSpPr>
              <p:cNvPr id="44" name="Oval 43"/>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5" name="Oval 44"/>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6" name="Oval 45"/>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7" name="Oval 46"/>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8" name="Oval 47"/>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9" name="Oval 48"/>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0" name="Oval 49"/>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1" name="Oval 50"/>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2" name="Oval 51"/>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3" name="Oval 52"/>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4" name="Oval 53"/>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5" name="Oval 54"/>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grpSp>
      </p:grpSp>
      <p:sp>
        <p:nvSpPr>
          <p:cNvPr id="97" name="Rectangle 96"/>
          <p:cNvSpPr>
            <a:spLocks/>
          </p:cNvSpPr>
          <p:nvPr/>
        </p:nvSpPr>
        <p:spPr bwMode="auto">
          <a:xfrm>
            <a:off x="7760042" y="629916"/>
            <a:ext cx="2333844" cy="10767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4250"/>
              </a:lnSpc>
            </a:pPr>
            <a:r>
              <a:rPr lang="en-US" sz="3300" b="1" spc="250" dirty="0">
                <a:solidFill>
                  <a:srgbClr val="000000"/>
                </a:solidFill>
                <a:latin typeface="Montserrat" charset="0"/>
                <a:ea typeface="Montserrat" charset="0"/>
                <a:cs typeface="Montserrat" charset="0"/>
                <a:sym typeface="Bebas Neue" charset="0"/>
              </a:rPr>
              <a:t>TOM FERR0</a:t>
            </a:r>
          </a:p>
          <a:p>
            <a:pPr defTabSz="2286000">
              <a:lnSpc>
                <a:spcPts val="4250"/>
              </a:lnSpc>
            </a:pPr>
            <a:r>
              <a:rPr lang="en-US" sz="3300" spc="250" dirty="0">
                <a:solidFill>
                  <a:srgbClr val="000000"/>
                </a:solidFill>
                <a:latin typeface="Montserrat Hairline" charset="0"/>
                <a:ea typeface="Montserrat Hairline" charset="0"/>
                <a:cs typeface="Montserrat Hairline" charset="0"/>
                <a:sym typeface="Bebas Neue" charset="0"/>
              </a:rPr>
              <a:t>MANAGER</a:t>
            </a:r>
          </a:p>
        </p:txBody>
      </p:sp>
    </p:spTree>
    <p:extLst>
      <p:ext uri="{BB962C8B-B14F-4D97-AF65-F5344CB8AC3E}">
        <p14:creationId xmlns:p14="http://schemas.microsoft.com/office/powerpoint/2010/main" val="1821115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p:cNvSpPr>
            <a:spLocks/>
          </p:cNvSpPr>
          <p:nvPr/>
        </p:nvSpPr>
        <p:spPr bwMode="auto">
          <a:xfrm>
            <a:off x="1144765" y="909491"/>
            <a:ext cx="2707536" cy="162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4250"/>
              </a:lnSpc>
            </a:pPr>
            <a:r>
              <a:rPr lang="en-US" sz="3300" b="1" spc="250" dirty="0">
                <a:solidFill>
                  <a:srgbClr val="000000"/>
                </a:solidFill>
                <a:latin typeface="Montserrat Semi" charset="0"/>
                <a:ea typeface="Montserrat Semi" charset="0"/>
                <a:cs typeface="Montserrat Semi" charset="0"/>
                <a:sym typeface="Bebas Neue" charset="0"/>
              </a:rPr>
              <a:t>AWESOME</a:t>
            </a:r>
          </a:p>
          <a:p>
            <a:pPr defTabSz="2286000">
              <a:lnSpc>
                <a:spcPts val="4250"/>
              </a:lnSpc>
            </a:pPr>
            <a:r>
              <a:rPr lang="en-US" sz="3300" b="1" spc="250" dirty="0">
                <a:solidFill>
                  <a:srgbClr val="000000"/>
                </a:solidFill>
                <a:latin typeface="Montserrat Semi" charset="0"/>
                <a:ea typeface="Montserrat Semi" charset="0"/>
                <a:cs typeface="Montserrat Semi" charset="0"/>
                <a:sym typeface="Bebas Neue" charset="0"/>
              </a:rPr>
              <a:t>SKILLS OF</a:t>
            </a:r>
          </a:p>
          <a:p>
            <a:pPr defTabSz="2286000">
              <a:lnSpc>
                <a:spcPts val="4250"/>
              </a:lnSpc>
            </a:pPr>
            <a:r>
              <a:rPr lang="en-US" sz="3300" b="1" spc="250" dirty="0">
                <a:solidFill>
                  <a:srgbClr val="000000"/>
                </a:solidFill>
                <a:latin typeface="Montserrat Semi" charset="0"/>
                <a:ea typeface="Montserrat Semi" charset="0"/>
                <a:cs typeface="Montserrat Semi" charset="0"/>
                <a:sym typeface="Bebas Neue" charset="0"/>
              </a:rPr>
              <a:t>DIEGO BLACK</a:t>
            </a:r>
          </a:p>
        </p:txBody>
      </p:sp>
      <p:sp>
        <p:nvSpPr>
          <p:cNvPr id="58" name="Subtitle 2"/>
          <p:cNvSpPr txBox="1">
            <a:spLocks/>
          </p:cNvSpPr>
          <p:nvPr/>
        </p:nvSpPr>
        <p:spPr>
          <a:xfrm>
            <a:off x="1057089" y="2883094"/>
            <a:ext cx="4291466" cy="111226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 often specify a typeface, or even a set of fonts,  part of their brand guides However, if you a great Frequently, your initial font choice is taken out of your hands.</a:t>
            </a:r>
          </a:p>
        </p:txBody>
      </p:sp>
      <p:grpSp>
        <p:nvGrpSpPr>
          <p:cNvPr id="59" name="Group 58"/>
          <p:cNvGrpSpPr/>
          <p:nvPr/>
        </p:nvGrpSpPr>
        <p:grpSpPr>
          <a:xfrm>
            <a:off x="1144765" y="447126"/>
            <a:ext cx="1217324" cy="113531"/>
            <a:chOff x="1948342" y="5767817"/>
            <a:chExt cx="2434648" cy="227062"/>
          </a:xfrm>
        </p:grpSpPr>
        <p:grpSp>
          <p:nvGrpSpPr>
            <p:cNvPr id="60" name="Group 59"/>
            <p:cNvGrpSpPr/>
            <p:nvPr/>
          </p:nvGrpSpPr>
          <p:grpSpPr>
            <a:xfrm>
              <a:off x="1948342" y="5922203"/>
              <a:ext cx="2434648" cy="72676"/>
              <a:chOff x="1878897" y="12847070"/>
              <a:chExt cx="2434648" cy="72676"/>
            </a:xfrm>
          </p:grpSpPr>
          <p:sp>
            <p:nvSpPr>
              <p:cNvPr id="74" name="Oval 73"/>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5" name="Oval 74"/>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6" name="Oval 75"/>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7" name="Oval 76"/>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8" name="Oval 77"/>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9" name="Oval 78"/>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0" name="Oval 79"/>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1" name="Oval 80"/>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2" name="Oval 81"/>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3" name="Oval 82"/>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4" name="Oval 83"/>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5" name="Oval 84"/>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nvGrpSpPr>
            <p:cNvPr id="61" name="Group 60"/>
            <p:cNvGrpSpPr/>
            <p:nvPr/>
          </p:nvGrpSpPr>
          <p:grpSpPr>
            <a:xfrm>
              <a:off x="1948342" y="5767817"/>
              <a:ext cx="2434648" cy="72676"/>
              <a:chOff x="1878897" y="12847070"/>
              <a:chExt cx="2434648" cy="72676"/>
            </a:xfrm>
          </p:grpSpPr>
          <p:sp>
            <p:nvSpPr>
              <p:cNvPr id="62" name="Oval 61"/>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3" name="Oval 62"/>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4" name="Oval 63"/>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5" name="Oval 64"/>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6" name="Oval 65"/>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7" name="Oval 66"/>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8" name="Oval 67"/>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9" name="Oval 68"/>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0" name="Oval 69"/>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1" name="Oval 70"/>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2" name="Oval 71"/>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3" name="Oval 72"/>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sp>
        <p:nvSpPr>
          <p:cNvPr id="41" name="Shape 2600"/>
          <p:cNvSpPr/>
          <p:nvPr/>
        </p:nvSpPr>
        <p:spPr>
          <a:xfrm>
            <a:off x="5267666" y="517692"/>
            <a:ext cx="676105" cy="67610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8" y="20618"/>
                  <a:pt x="982" y="16223"/>
                  <a:pt x="982" y="10800"/>
                </a:cubicBezTo>
                <a:cubicBezTo>
                  <a:pt x="982" y="5378"/>
                  <a:pt x="5378" y="982"/>
                  <a:pt x="10800" y="982"/>
                </a:cubicBezTo>
                <a:cubicBezTo>
                  <a:pt x="16223" y="982"/>
                  <a:pt x="20618" y="5378"/>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moveTo>
                  <a:pt x="16200" y="10309"/>
                </a:moveTo>
                <a:lnTo>
                  <a:pt x="11291" y="10309"/>
                </a:lnTo>
                <a:lnTo>
                  <a:pt x="11291" y="5401"/>
                </a:lnTo>
                <a:cubicBezTo>
                  <a:pt x="11291" y="5129"/>
                  <a:pt x="11071" y="4909"/>
                  <a:pt x="10800" y="4909"/>
                </a:cubicBezTo>
                <a:cubicBezTo>
                  <a:pt x="10529" y="4909"/>
                  <a:pt x="10309" y="5129"/>
                  <a:pt x="10309" y="5401"/>
                </a:cubicBezTo>
                <a:lnTo>
                  <a:pt x="10309" y="10309"/>
                </a:lnTo>
                <a:lnTo>
                  <a:pt x="5400" y="10309"/>
                </a:lnTo>
                <a:cubicBezTo>
                  <a:pt x="5129" y="10309"/>
                  <a:pt x="4909" y="10529"/>
                  <a:pt x="4909" y="10800"/>
                </a:cubicBezTo>
                <a:cubicBezTo>
                  <a:pt x="4909" y="11072"/>
                  <a:pt x="5129" y="11292"/>
                  <a:pt x="5400" y="11292"/>
                </a:cubicBezTo>
                <a:lnTo>
                  <a:pt x="10309" y="11292"/>
                </a:lnTo>
                <a:lnTo>
                  <a:pt x="10309" y="16200"/>
                </a:lnTo>
                <a:cubicBezTo>
                  <a:pt x="10309" y="16472"/>
                  <a:pt x="10529" y="16691"/>
                  <a:pt x="10800" y="16691"/>
                </a:cubicBezTo>
                <a:cubicBezTo>
                  <a:pt x="11071" y="16691"/>
                  <a:pt x="11291" y="16472"/>
                  <a:pt x="11291" y="16200"/>
                </a:cubicBezTo>
                <a:lnTo>
                  <a:pt x="11291" y="11292"/>
                </a:lnTo>
                <a:lnTo>
                  <a:pt x="16200" y="11292"/>
                </a:lnTo>
                <a:cubicBezTo>
                  <a:pt x="16471" y="11292"/>
                  <a:pt x="16691" y="11072"/>
                  <a:pt x="16691" y="10800"/>
                </a:cubicBezTo>
                <a:cubicBezTo>
                  <a:pt x="16691" y="10529"/>
                  <a:pt x="16471" y="10309"/>
                  <a:pt x="16200" y="10309"/>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36" name="Rectangle 35"/>
          <p:cNvSpPr>
            <a:spLocks/>
          </p:cNvSpPr>
          <p:nvPr/>
        </p:nvSpPr>
        <p:spPr bwMode="auto">
          <a:xfrm>
            <a:off x="1183395" y="5248769"/>
            <a:ext cx="774251"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r>
              <a:rPr lang="en-US" sz="1000" b="1" dirty="0">
                <a:solidFill>
                  <a:srgbClr val="000000"/>
                </a:solidFill>
                <a:latin typeface="Montserrat Semi Bold" charset="0"/>
                <a:ea typeface="Montserrat Semi Bold" charset="0"/>
                <a:cs typeface="Montserrat Semi Bold" charset="0"/>
                <a:sym typeface="Bebas Neue" charset="0"/>
              </a:rPr>
              <a:t>SOCIAL MEDIA</a:t>
            </a:r>
          </a:p>
        </p:txBody>
      </p:sp>
      <p:sp>
        <p:nvSpPr>
          <p:cNvPr id="37" name="Rectangle 36"/>
          <p:cNvSpPr>
            <a:spLocks/>
          </p:cNvSpPr>
          <p:nvPr/>
        </p:nvSpPr>
        <p:spPr bwMode="auto">
          <a:xfrm>
            <a:off x="1184193" y="5421024"/>
            <a:ext cx="721351" cy="92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r>
              <a:rPr lang="en-US" sz="600" b="1" dirty="0">
                <a:solidFill>
                  <a:srgbClr val="7F7F7F"/>
                </a:solidFill>
                <a:latin typeface="Montserrat Semi Bold" charset="0"/>
                <a:ea typeface="Montserrat Semi Bold" charset="0"/>
                <a:cs typeface="Montserrat Semi Bold" charset="0"/>
                <a:sym typeface="Bebas Neue" charset="0"/>
              </a:rPr>
              <a:t>SOCIAL MEDIA EXPERT</a:t>
            </a:r>
          </a:p>
        </p:txBody>
      </p:sp>
      <p:sp>
        <p:nvSpPr>
          <p:cNvPr id="38" name="Rectangle 37"/>
          <p:cNvSpPr/>
          <p:nvPr/>
        </p:nvSpPr>
        <p:spPr>
          <a:xfrm>
            <a:off x="1195623" y="5559426"/>
            <a:ext cx="3588731" cy="740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sz="1000">
              <a:solidFill>
                <a:srgbClr val="000000"/>
              </a:solidFill>
              <a:latin typeface="Lato Light" charset="0"/>
            </a:endParaRPr>
          </a:p>
        </p:txBody>
      </p:sp>
      <p:sp>
        <p:nvSpPr>
          <p:cNvPr id="39" name="Rectangle 38"/>
          <p:cNvSpPr>
            <a:spLocks/>
          </p:cNvSpPr>
          <p:nvPr/>
        </p:nvSpPr>
        <p:spPr bwMode="auto">
          <a:xfrm>
            <a:off x="1183395" y="5744193"/>
            <a:ext cx="1013098"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r>
              <a:rPr lang="en-US" sz="1000" b="1" dirty="0">
                <a:solidFill>
                  <a:srgbClr val="000000"/>
                </a:solidFill>
                <a:latin typeface="Montserrat Semi Bold" charset="0"/>
                <a:ea typeface="Montserrat Semi Bold" charset="0"/>
                <a:cs typeface="Montserrat Semi Bold" charset="0"/>
                <a:sym typeface="Bebas Neue" charset="0"/>
              </a:rPr>
              <a:t>INBOUND MARKET</a:t>
            </a:r>
          </a:p>
        </p:txBody>
      </p:sp>
      <p:sp>
        <p:nvSpPr>
          <p:cNvPr id="40" name="Rectangle 39"/>
          <p:cNvSpPr>
            <a:spLocks/>
          </p:cNvSpPr>
          <p:nvPr/>
        </p:nvSpPr>
        <p:spPr bwMode="auto">
          <a:xfrm>
            <a:off x="1184193" y="5916448"/>
            <a:ext cx="453650" cy="92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r>
              <a:rPr lang="en-US" sz="600" b="1" dirty="0">
                <a:solidFill>
                  <a:srgbClr val="7F7F7F"/>
                </a:solidFill>
                <a:latin typeface="Montserrat Semi Bold" charset="0"/>
                <a:ea typeface="Montserrat Semi Bold" charset="0"/>
                <a:cs typeface="Montserrat Semi Bold" charset="0"/>
                <a:sym typeface="Bebas Neue" charset="0"/>
              </a:rPr>
              <a:t>SEO ANALYSIS</a:t>
            </a:r>
          </a:p>
        </p:txBody>
      </p:sp>
      <p:sp>
        <p:nvSpPr>
          <p:cNvPr id="42" name="Rectangle 41"/>
          <p:cNvSpPr/>
          <p:nvPr/>
        </p:nvSpPr>
        <p:spPr>
          <a:xfrm>
            <a:off x="1194825" y="6054850"/>
            <a:ext cx="3588731" cy="740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sz="1000">
              <a:solidFill>
                <a:srgbClr val="000000"/>
              </a:solidFill>
              <a:latin typeface="Lato Light" charset="0"/>
            </a:endParaRPr>
          </a:p>
        </p:txBody>
      </p:sp>
      <p:sp>
        <p:nvSpPr>
          <p:cNvPr id="43" name="Rectangle 42"/>
          <p:cNvSpPr>
            <a:spLocks/>
          </p:cNvSpPr>
          <p:nvPr/>
        </p:nvSpPr>
        <p:spPr bwMode="auto">
          <a:xfrm>
            <a:off x="1183395" y="4755303"/>
            <a:ext cx="658835"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r>
              <a:rPr lang="en-US" sz="1000" b="1" dirty="0">
                <a:solidFill>
                  <a:srgbClr val="000000"/>
                </a:solidFill>
                <a:latin typeface="Montserrat Semi Bold" charset="0"/>
                <a:ea typeface="Montserrat Semi Bold" charset="0"/>
                <a:cs typeface="Montserrat Semi Bold" charset="0"/>
                <a:sym typeface="Bebas Neue" charset="0"/>
              </a:rPr>
              <a:t>MARKETING</a:t>
            </a:r>
          </a:p>
        </p:txBody>
      </p:sp>
      <p:sp>
        <p:nvSpPr>
          <p:cNvPr id="44" name="Rectangle 43"/>
          <p:cNvSpPr>
            <a:spLocks/>
          </p:cNvSpPr>
          <p:nvPr/>
        </p:nvSpPr>
        <p:spPr bwMode="auto">
          <a:xfrm>
            <a:off x="1184193" y="4927558"/>
            <a:ext cx="1226298" cy="92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r>
              <a:rPr lang="en-US" sz="600" b="1" dirty="0">
                <a:solidFill>
                  <a:srgbClr val="7F7F7F"/>
                </a:solidFill>
                <a:latin typeface="Montserrat Semi Bold" charset="0"/>
                <a:ea typeface="Montserrat Semi Bold" charset="0"/>
                <a:cs typeface="Montserrat Semi Bold" charset="0"/>
                <a:sym typeface="Bebas Neue" charset="0"/>
              </a:rPr>
              <a:t>PROFESSIONAL MARKETING ANALYSIS</a:t>
            </a:r>
          </a:p>
        </p:txBody>
      </p:sp>
      <p:sp>
        <p:nvSpPr>
          <p:cNvPr id="45" name="Rectangle 44"/>
          <p:cNvSpPr/>
          <p:nvPr/>
        </p:nvSpPr>
        <p:spPr>
          <a:xfrm>
            <a:off x="1183395" y="5065960"/>
            <a:ext cx="3588731" cy="740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sz="1000">
              <a:solidFill>
                <a:srgbClr val="000000"/>
              </a:solidFill>
              <a:latin typeface="Lato Light" charset="0"/>
            </a:endParaRPr>
          </a:p>
        </p:txBody>
      </p:sp>
      <p:sp>
        <p:nvSpPr>
          <p:cNvPr id="46" name="Rectangle 45"/>
          <p:cNvSpPr/>
          <p:nvPr/>
        </p:nvSpPr>
        <p:spPr>
          <a:xfrm>
            <a:off x="1183396" y="5067403"/>
            <a:ext cx="2329213" cy="7262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sz="1000">
              <a:solidFill>
                <a:srgbClr val="000000"/>
              </a:solidFill>
              <a:latin typeface="Lato Light" charset="0"/>
            </a:endParaRPr>
          </a:p>
        </p:txBody>
      </p:sp>
      <p:sp>
        <p:nvSpPr>
          <p:cNvPr id="47" name="Rectangle 46"/>
          <p:cNvSpPr>
            <a:spLocks/>
          </p:cNvSpPr>
          <p:nvPr/>
        </p:nvSpPr>
        <p:spPr bwMode="auto">
          <a:xfrm>
            <a:off x="5068932" y="5052433"/>
            <a:ext cx="200376"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r" defTabSz="2286000"/>
            <a:r>
              <a:rPr lang="en-US" sz="800" b="1" dirty="0">
                <a:solidFill>
                  <a:srgbClr val="000000"/>
                </a:solidFill>
                <a:latin typeface="Montserrat Semi Bold" charset="0"/>
                <a:ea typeface="Montserrat Semi Bold" charset="0"/>
                <a:cs typeface="Montserrat Semi Bold" charset="0"/>
                <a:sym typeface="Bebas Neue" charset="0"/>
              </a:rPr>
              <a:t>65 %</a:t>
            </a:r>
          </a:p>
        </p:txBody>
      </p:sp>
      <p:sp>
        <p:nvSpPr>
          <p:cNvPr id="48" name="Rectangle 47"/>
          <p:cNvSpPr>
            <a:spLocks/>
          </p:cNvSpPr>
          <p:nvPr/>
        </p:nvSpPr>
        <p:spPr bwMode="auto">
          <a:xfrm>
            <a:off x="5063971" y="5546877"/>
            <a:ext cx="200376"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r" defTabSz="2286000"/>
            <a:r>
              <a:rPr lang="en-US" sz="800" b="1" dirty="0">
                <a:solidFill>
                  <a:srgbClr val="000000"/>
                </a:solidFill>
                <a:latin typeface="Montserrat Semi Bold" charset="0"/>
                <a:ea typeface="Montserrat Semi Bold" charset="0"/>
                <a:cs typeface="Montserrat Semi Bold" charset="0"/>
                <a:sym typeface="Bebas Neue" charset="0"/>
              </a:rPr>
              <a:t>93 %</a:t>
            </a:r>
          </a:p>
        </p:txBody>
      </p:sp>
      <p:sp>
        <p:nvSpPr>
          <p:cNvPr id="49" name="Rectangle 48"/>
          <p:cNvSpPr/>
          <p:nvPr/>
        </p:nvSpPr>
        <p:spPr>
          <a:xfrm>
            <a:off x="1194826" y="5553613"/>
            <a:ext cx="2069221" cy="7453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sz="1000">
              <a:solidFill>
                <a:srgbClr val="000000"/>
              </a:solidFill>
              <a:latin typeface="Lato Light" charset="0"/>
            </a:endParaRPr>
          </a:p>
        </p:txBody>
      </p:sp>
      <p:sp>
        <p:nvSpPr>
          <p:cNvPr id="50" name="Rectangle 49"/>
          <p:cNvSpPr>
            <a:spLocks/>
          </p:cNvSpPr>
          <p:nvPr/>
        </p:nvSpPr>
        <p:spPr bwMode="auto">
          <a:xfrm>
            <a:off x="5063170" y="6042301"/>
            <a:ext cx="200376"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r" defTabSz="2286000"/>
            <a:r>
              <a:rPr lang="en-US" sz="800" b="1" dirty="0">
                <a:solidFill>
                  <a:srgbClr val="000000"/>
                </a:solidFill>
                <a:latin typeface="Montserrat Semi Bold" charset="0"/>
                <a:ea typeface="Montserrat Semi Bold" charset="0"/>
                <a:cs typeface="Montserrat Semi Bold" charset="0"/>
                <a:sym typeface="Bebas Neue" charset="0"/>
              </a:rPr>
              <a:t>57 %</a:t>
            </a:r>
          </a:p>
        </p:txBody>
      </p:sp>
      <p:sp>
        <p:nvSpPr>
          <p:cNvPr id="51" name="Rectangle 50"/>
          <p:cNvSpPr/>
          <p:nvPr/>
        </p:nvSpPr>
        <p:spPr>
          <a:xfrm>
            <a:off x="1194826" y="6056292"/>
            <a:ext cx="2069222" cy="7262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sz="1000">
              <a:solidFill>
                <a:srgbClr val="000000"/>
              </a:solidFill>
              <a:latin typeface="Lato Light" charset="0"/>
            </a:endParaRPr>
          </a:p>
        </p:txBody>
      </p:sp>
      <p:pic>
        <p:nvPicPr>
          <p:cNvPr id="4" name="图片占位符 3">
            <a:extLst>
              <a:ext uri="{FF2B5EF4-FFF2-40B4-BE49-F238E27FC236}">
                <a16:creationId xmlns:a16="http://schemas.microsoft.com/office/drawing/2014/main" id="{FFC9062E-F009-4AD4-8BBF-33BC4191F69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2325" r="22325"/>
          <a:stretch>
            <a:fillRect/>
          </a:stretch>
        </p:blipFill>
        <p:spPr/>
      </p:pic>
    </p:spTree>
    <p:extLst>
      <p:ext uri="{BB962C8B-B14F-4D97-AF65-F5344CB8AC3E}">
        <p14:creationId xmlns:p14="http://schemas.microsoft.com/office/powerpoint/2010/main" val="2536745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a:spLocks/>
          </p:cNvSpPr>
          <p:nvPr/>
        </p:nvSpPr>
        <p:spPr bwMode="auto">
          <a:xfrm>
            <a:off x="4525733" y="438003"/>
            <a:ext cx="3162854" cy="457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defTabSz="2286000">
              <a:lnSpc>
                <a:spcPts val="3700"/>
              </a:lnSpc>
            </a:pPr>
            <a:r>
              <a:rPr lang="en-US" sz="3000" b="1" spc="250" dirty="0">
                <a:solidFill>
                  <a:srgbClr val="000000"/>
                </a:solidFill>
                <a:latin typeface="Montserrat" charset="0"/>
                <a:ea typeface="Montserrat" charset="0"/>
                <a:cs typeface="Montserrat" charset="0"/>
                <a:sym typeface="Bebas Neue" charset="0"/>
              </a:rPr>
              <a:t>MEET OUR TEAM</a:t>
            </a:r>
          </a:p>
        </p:txBody>
      </p:sp>
      <p:grpSp>
        <p:nvGrpSpPr>
          <p:cNvPr id="13" name="Group 12"/>
          <p:cNvGrpSpPr/>
          <p:nvPr/>
        </p:nvGrpSpPr>
        <p:grpSpPr>
          <a:xfrm>
            <a:off x="5498490" y="1192503"/>
            <a:ext cx="1217324" cy="113531"/>
            <a:chOff x="1948342" y="5767817"/>
            <a:chExt cx="2434648" cy="227062"/>
          </a:xfrm>
        </p:grpSpPr>
        <p:grpSp>
          <p:nvGrpSpPr>
            <p:cNvPr id="14" name="Group 13"/>
            <p:cNvGrpSpPr/>
            <p:nvPr/>
          </p:nvGrpSpPr>
          <p:grpSpPr>
            <a:xfrm>
              <a:off x="1948342" y="5922203"/>
              <a:ext cx="2434648" cy="72676"/>
              <a:chOff x="1878897" y="12847070"/>
              <a:chExt cx="2434648" cy="72676"/>
            </a:xfrm>
          </p:grpSpPr>
          <p:sp>
            <p:nvSpPr>
              <p:cNvPr id="32" name="Oval 31"/>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3" name="Oval 32"/>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4" name="Oval 33"/>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5" name="Oval 34"/>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6" name="Oval 35"/>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7" name="Oval 36"/>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8" name="Oval 37"/>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9" name="Oval 38"/>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0" name="Oval 39"/>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1" name="Oval 40"/>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2" name="Oval 41"/>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3" name="Oval 42"/>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nvGrpSpPr>
            <p:cNvPr id="15" name="Group 14"/>
            <p:cNvGrpSpPr/>
            <p:nvPr/>
          </p:nvGrpSpPr>
          <p:grpSpPr>
            <a:xfrm>
              <a:off x="1948342" y="5767817"/>
              <a:ext cx="2434648" cy="72676"/>
              <a:chOff x="1878897" y="12847070"/>
              <a:chExt cx="2434648" cy="72676"/>
            </a:xfrm>
          </p:grpSpPr>
          <p:sp>
            <p:nvSpPr>
              <p:cNvPr id="16" name="Oval 15"/>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17" name="Oval 16"/>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18" name="Oval 17"/>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19" name="Oval 18"/>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0" name="Oval 19"/>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1" name="Oval 20"/>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2" name="Oval 21"/>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3" name="Oval 22"/>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4" name="Oval 23"/>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5" name="Oval 24"/>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6" name="Oval 25"/>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7" name="Oval 26"/>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sp>
        <p:nvSpPr>
          <p:cNvPr id="61" name="Subtitle 2"/>
          <p:cNvSpPr txBox="1">
            <a:spLocks/>
          </p:cNvSpPr>
          <p:nvPr/>
        </p:nvSpPr>
        <p:spPr>
          <a:xfrm>
            <a:off x="7773672" y="5029042"/>
            <a:ext cx="2475886"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a:t>
            </a:r>
          </a:p>
        </p:txBody>
      </p:sp>
      <p:sp>
        <p:nvSpPr>
          <p:cNvPr id="62" name="TextBox 61"/>
          <p:cNvSpPr txBox="1"/>
          <p:nvPr/>
        </p:nvSpPr>
        <p:spPr>
          <a:xfrm>
            <a:off x="8581933" y="4460665"/>
            <a:ext cx="843501" cy="246221"/>
          </a:xfrm>
          <a:prstGeom prst="rect">
            <a:avLst/>
          </a:prstGeom>
          <a:noFill/>
        </p:spPr>
        <p:txBody>
          <a:bodyPr wrap="none" rtlCol="0" anchor="ctr" anchorCtr="0">
            <a:spAutoFit/>
          </a:bodyPr>
          <a:lstStyle/>
          <a:p>
            <a:pPr algn="ctr" defTabSz="914217"/>
            <a:r>
              <a:rPr lang="en-US" sz="1000" dirty="0">
                <a:solidFill>
                  <a:srgbClr val="00B2B3"/>
                </a:solidFill>
                <a:latin typeface="Poppins Light" charset="0"/>
                <a:ea typeface="Poppins Light" charset="0"/>
                <a:cs typeface="Poppins Light" charset="0"/>
              </a:rPr>
              <a:t>Social Media</a:t>
            </a:r>
          </a:p>
        </p:txBody>
      </p:sp>
      <p:sp>
        <p:nvSpPr>
          <p:cNvPr id="63" name="TextBox 62"/>
          <p:cNvSpPr txBox="1"/>
          <p:nvPr/>
        </p:nvSpPr>
        <p:spPr>
          <a:xfrm>
            <a:off x="8360592" y="4701742"/>
            <a:ext cx="1286186" cy="307777"/>
          </a:xfrm>
          <a:prstGeom prst="rect">
            <a:avLst/>
          </a:prstGeom>
          <a:noFill/>
        </p:spPr>
        <p:txBody>
          <a:bodyPr wrap="none" rtlCol="0" anchor="ctr" anchorCtr="0">
            <a:spAutoFit/>
          </a:bodyPr>
          <a:lstStyle/>
          <a:p>
            <a:pPr algn="ctr" defTabSz="914217"/>
            <a:r>
              <a:rPr lang="en-US" sz="1400" b="1" dirty="0">
                <a:solidFill>
                  <a:srgbClr val="000000"/>
                </a:solidFill>
                <a:latin typeface="Poppins SemiBold" charset="0"/>
                <a:ea typeface="Poppins SemiBold" charset="0"/>
                <a:cs typeface="Poppins SemiBold" charset="0"/>
              </a:rPr>
              <a:t>JOHNY COFFEE</a:t>
            </a:r>
          </a:p>
        </p:txBody>
      </p:sp>
      <p:sp>
        <p:nvSpPr>
          <p:cNvPr id="64" name="Subtitle 2"/>
          <p:cNvSpPr txBox="1">
            <a:spLocks/>
          </p:cNvSpPr>
          <p:nvPr/>
        </p:nvSpPr>
        <p:spPr>
          <a:xfrm>
            <a:off x="1941584" y="5029042"/>
            <a:ext cx="2475886"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a:t>
            </a:r>
          </a:p>
        </p:txBody>
      </p:sp>
      <p:sp>
        <p:nvSpPr>
          <p:cNvPr id="71" name="TextBox 70"/>
          <p:cNvSpPr txBox="1"/>
          <p:nvPr/>
        </p:nvSpPr>
        <p:spPr>
          <a:xfrm>
            <a:off x="2625611" y="4460665"/>
            <a:ext cx="1091967" cy="246221"/>
          </a:xfrm>
          <a:prstGeom prst="rect">
            <a:avLst/>
          </a:prstGeom>
          <a:noFill/>
        </p:spPr>
        <p:txBody>
          <a:bodyPr wrap="none" rtlCol="0" anchor="ctr" anchorCtr="0">
            <a:spAutoFit/>
          </a:bodyPr>
          <a:lstStyle/>
          <a:p>
            <a:pPr algn="ctr" defTabSz="914217"/>
            <a:r>
              <a:rPr lang="en-US" sz="1000" dirty="0">
                <a:solidFill>
                  <a:srgbClr val="00B2B3"/>
                </a:solidFill>
                <a:latin typeface="Poppins Light" charset="0"/>
                <a:ea typeface="Poppins Light" charset="0"/>
                <a:cs typeface="Poppins Light" charset="0"/>
              </a:rPr>
              <a:t>General Manager</a:t>
            </a:r>
          </a:p>
        </p:txBody>
      </p:sp>
      <p:sp>
        <p:nvSpPr>
          <p:cNvPr id="72" name="TextBox 71"/>
          <p:cNvSpPr txBox="1"/>
          <p:nvPr/>
        </p:nvSpPr>
        <p:spPr>
          <a:xfrm>
            <a:off x="2508657" y="4701742"/>
            <a:ext cx="1325876" cy="307777"/>
          </a:xfrm>
          <a:prstGeom prst="rect">
            <a:avLst/>
          </a:prstGeom>
          <a:noFill/>
        </p:spPr>
        <p:txBody>
          <a:bodyPr wrap="none" rtlCol="0" anchor="ctr" anchorCtr="0">
            <a:spAutoFit/>
          </a:bodyPr>
          <a:lstStyle/>
          <a:p>
            <a:pPr algn="ctr" defTabSz="914217"/>
            <a:r>
              <a:rPr lang="en-US" sz="1400" b="1" dirty="0">
                <a:solidFill>
                  <a:srgbClr val="000000"/>
                </a:solidFill>
                <a:latin typeface="Poppins SemiBold" charset="0"/>
                <a:ea typeface="Poppins SemiBold" charset="0"/>
                <a:cs typeface="Poppins SemiBold" charset="0"/>
              </a:rPr>
              <a:t>TOM MCKARTY</a:t>
            </a:r>
          </a:p>
        </p:txBody>
      </p:sp>
      <p:sp>
        <p:nvSpPr>
          <p:cNvPr id="73" name="Subtitle 2"/>
          <p:cNvSpPr txBox="1">
            <a:spLocks/>
          </p:cNvSpPr>
          <p:nvPr/>
        </p:nvSpPr>
        <p:spPr>
          <a:xfrm>
            <a:off x="4862213" y="5029042"/>
            <a:ext cx="2475886"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a:t>
            </a:r>
          </a:p>
        </p:txBody>
      </p:sp>
      <p:sp>
        <p:nvSpPr>
          <p:cNvPr id="74" name="TextBox 73"/>
          <p:cNvSpPr txBox="1"/>
          <p:nvPr/>
        </p:nvSpPr>
        <p:spPr>
          <a:xfrm>
            <a:off x="5731388" y="4460665"/>
            <a:ext cx="721672" cy="246221"/>
          </a:xfrm>
          <a:prstGeom prst="rect">
            <a:avLst/>
          </a:prstGeom>
          <a:noFill/>
        </p:spPr>
        <p:txBody>
          <a:bodyPr wrap="none" rtlCol="0" anchor="ctr" anchorCtr="0">
            <a:spAutoFit/>
          </a:bodyPr>
          <a:lstStyle/>
          <a:p>
            <a:pPr algn="ctr" defTabSz="914217"/>
            <a:r>
              <a:rPr lang="en-US" sz="1000" dirty="0">
                <a:solidFill>
                  <a:srgbClr val="00B2B3"/>
                </a:solidFill>
                <a:latin typeface="Poppins Light" charset="0"/>
                <a:ea typeface="Poppins Light" charset="0"/>
                <a:cs typeface="Poppins Light" charset="0"/>
              </a:rPr>
              <a:t>Marketing</a:t>
            </a:r>
          </a:p>
        </p:txBody>
      </p:sp>
      <p:sp>
        <p:nvSpPr>
          <p:cNvPr id="75" name="TextBox 74"/>
          <p:cNvSpPr txBox="1"/>
          <p:nvPr/>
        </p:nvSpPr>
        <p:spPr>
          <a:xfrm>
            <a:off x="5322879" y="4701742"/>
            <a:ext cx="1538691" cy="307777"/>
          </a:xfrm>
          <a:prstGeom prst="rect">
            <a:avLst/>
          </a:prstGeom>
          <a:noFill/>
        </p:spPr>
        <p:txBody>
          <a:bodyPr wrap="none" rtlCol="0" anchor="ctr" anchorCtr="0">
            <a:spAutoFit/>
          </a:bodyPr>
          <a:lstStyle/>
          <a:p>
            <a:pPr algn="ctr" defTabSz="914217"/>
            <a:r>
              <a:rPr lang="en-US" sz="1400" b="1" dirty="0">
                <a:solidFill>
                  <a:srgbClr val="000000"/>
                </a:solidFill>
                <a:latin typeface="Poppins SemiBold" charset="0"/>
                <a:ea typeface="Poppins SemiBold" charset="0"/>
                <a:cs typeface="Poppins SemiBold" charset="0"/>
              </a:rPr>
              <a:t>SANDRA BULLOCK</a:t>
            </a:r>
          </a:p>
        </p:txBody>
      </p:sp>
      <p:sp>
        <p:nvSpPr>
          <p:cNvPr id="2" name="Picture Placeholder 1"/>
          <p:cNvSpPr>
            <a:spLocks noGrp="1"/>
          </p:cNvSpPr>
          <p:nvPr>
            <p:ph type="pic" sz="quarter" idx="10"/>
          </p:nvPr>
        </p:nvSpPr>
        <p:spPr/>
      </p:sp>
      <p:sp>
        <p:nvSpPr>
          <p:cNvPr id="3" name="Picture Placeholder 2"/>
          <p:cNvSpPr>
            <a:spLocks noGrp="1"/>
          </p:cNvSpPr>
          <p:nvPr>
            <p:ph type="pic" sz="quarter" idx="11"/>
          </p:nvPr>
        </p:nvSpPr>
        <p:spPr/>
      </p:sp>
      <p:sp>
        <p:nvSpPr>
          <p:cNvPr id="4" name="Picture Placeholder 3"/>
          <p:cNvSpPr>
            <a:spLocks noGrp="1"/>
          </p:cNvSpPr>
          <p:nvPr>
            <p:ph type="pic" sz="quarter" idx="12"/>
          </p:nvPr>
        </p:nvSpPr>
        <p:spPr/>
      </p:sp>
    </p:spTree>
    <p:extLst>
      <p:ext uri="{BB962C8B-B14F-4D97-AF65-F5344CB8AC3E}">
        <p14:creationId xmlns:p14="http://schemas.microsoft.com/office/powerpoint/2010/main" val="8260476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p:cNvSpPr>
            <a:spLocks/>
          </p:cNvSpPr>
          <p:nvPr/>
        </p:nvSpPr>
        <p:spPr bwMode="auto">
          <a:xfrm>
            <a:off x="5100412" y="438003"/>
            <a:ext cx="2013500" cy="457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defTabSz="2286000">
              <a:lnSpc>
                <a:spcPts val="3700"/>
              </a:lnSpc>
            </a:pPr>
            <a:r>
              <a:rPr lang="en-US" sz="3000" b="1" spc="250" dirty="0">
                <a:solidFill>
                  <a:srgbClr val="000000"/>
                </a:solidFill>
                <a:latin typeface="Montserrat" charset="0"/>
                <a:ea typeface="Montserrat" charset="0"/>
                <a:cs typeface="Montserrat" charset="0"/>
                <a:sym typeface="Bebas Neue" charset="0"/>
              </a:rPr>
              <a:t>OUR TEAM</a:t>
            </a:r>
          </a:p>
        </p:txBody>
      </p:sp>
      <p:grpSp>
        <p:nvGrpSpPr>
          <p:cNvPr id="48" name="Group 47"/>
          <p:cNvGrpSpPr/>
          <p:nvPr/>
        </p:nvGrpSpPr>
        <p:grpSpPr>
          <a:xfrm>
            <a:off x="5498490" y="1192503"/>
            <a:ext cx="1217324" cy="113531"/>
            <a:chOff x="1948342" y="5767817"/>
            <a:chExt cx="2434648" cy="227062"/>
          </a:xfrm>
        </p:grpSpPr>
        <p:grpSp>
          <p:nvGrpSpPr>
            <p:cNvPr id="49" name="Group 48"/>
            <p:cNvGrpSpPr/>
            <p:nvPr/>
          </p:nvGrpSpPr>
          <p:grpSpPr>
            <a:xfrm>
              <a:off x="1948342" y="5922203"/>
              <a:ext cx="2434648" cy="72676"/>
              <a:chOff x="1878897" y="12847070"/>
              <a:chExt cx="2434648" cy="72676"/>
            </a:xfrm>
          </p:grpSpPr>
          <p:sp>
            <p:nvSpPr>
              <p:cNvPr id="63" name="Oval 62"/>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4" name="Oval 63"/>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5" name="Oval 64"/>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6" name="Oval 65"/>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7" name="Oval 66"/>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8" name="Oval 67"/>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9" name="Oval 68"/>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0" name="Oval 69"/>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1" name="Oval 70"/>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2" name="Oval 71"/>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3" name="Oval 72"/>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4" name="Oval 73"/>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nvGrpSpPr>
            <p:cNvPr id="50" name="Group 49"/>
            <p:cNvGrpSpPr/>
            <p:nvPr/>
          </p:nvGrpSpPr>
          <p:grpSpPr>
            <a:xfrm>
              <a:off x="1948342" y="5767817"/>
              <a:ext cx="2434648" cy="72676"/>
              <a:chOff x="1878897" y="12847070"/>
              <a:chExt cx="2434648" cy="72676"/>
            </a:xfrm>
          </p:grpSpPr>
          <p:sp>
            <p:nvSpPr>
              <p:cNvPr id="51" name="Oval 50"/>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2" name="Oval 51"/>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3" name="Oval 52"/>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4" name="Oval 53"/>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5" name="Oval 54"/>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6" name="Oval 55"/>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7" name="Oval 56"/>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8" name="Oval 57"/>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9" name="Oval 58"/>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0" name="Oval 59"/>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1" name="Oval 60"/>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2" name="Oval 61"/>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sp>
        <p:nvSpPr>
          <p:cNvPr id="95" name="Subtitle 2"/>
          <p:cNvSpPr txBox="1">
            <a:spLocks/>
          </p:cNvSpPr>
          <p:nvPr/>
        </p:nvSpPr>
        <p:spPr>
          <a:xfrm>
            <a:off x="9067622" y="4233627"/>
            <a:ext cx="2066786" cy="113624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2020"/>
              </a:lnSpc>
              <a:defRPr/>
            </a:pPr>
            <a:r>
              <a:rPr lang="en-US" sz="1000" dirty="0">
                <a:solidFill>
                  <a:srgbClr val="7F7F7F"/>
                </a:solidFill>
                <a:latin typeface="Poppins Light" charset="0"/>
                <a:ea typeface="Poppins Light" charset="0"/>
                <a:cs typeface="Poppins Light" charset="0"/>
              </a:rPr>
              <a:t>Frequently, your initial font choice is taken Frequently, your initial font choice</a:t>
            </a:r>
          </a:p>
          <a:p>
            <a:pPr defTabSz="543818">
              <a:lnSpc>
                <a:spcPts val="2020"/>
              </a:lnSpc>
            </a:pPr>
            <a:endParaRPr lang="en-US" sz="1000" dirty="0">
              <a:solidFill>
                <a:srgbClr val="7F7F7F"/>
              </a:solidFill>
              <a:latin typeface="Poppins Light" charset="0"/>
              <a:ea typeface="Poppins Light" charset="0"/>
              <a:cs typeface="Poppins Light" charset="0"/>
            </a:endParaRPr>
          </a:p>
        </p:txBody>
      </p:sp>
      <p:sp>
        <p:nvSpPr>
          <p:cNvPr id="96" name="TextBox 95"/>
          <p:cNvSpPr txBox="1"/>
          <p:nvPr/>
        </p:nvSpPr>
        <p:spPr>
          <a:xfrm>
            <a:off x="9634820" y="3893369"/>
            <a:ext cx="944489" cy="246221"/>
          </a:xfrm>
          <a:prstGeom prst="rect">
            <a:avLst/>
          </a:prstGeom>
          <a:noFill/>
        </p:spPr>
        <p:txBody>
          <a:bodyPr wrap="none" rtlCol="0" anchor="ctr" anchorCtr="0">
            <a:spAutoFit/>
          </a:bodyPr>
          <a:lstStyle/>
          <a:p>
            <a:pPr algn="ctr" defTabSz="914217"/>
            <a:r>
              <a:rPr lang="en-US" sz="1000" dirty="0">
                <a:solidFill>
                  <a:srgbClr val="00B2B3"/>
                </a:solidFill>
                <a:latin typeface="Poppins Light" charset="0"/>
                <a:ea typeface="Poppins Light" charset="0"/>
                <a:cs typeface="Poppins Light" charset="0"/>
              </a:rPr>
              <a:t>Entertainment</a:t>
            </a:r>
          </a:p>
        </p:txBody>
      </p:sp>
      <p:sp>
        <p:nvSpPr>
          <p:cNvPr id="100" name="TextBox 99"/>
          <p:cNvSpPr txBox="1"/>
          <p:nvPr/>
        </p:nvSpPr>
        <p:spPr>
          <a:xfrm>
            <a:off x="9526616" y="3670231"/>
            <a:ext cx="1160895" cy="269304"/>
          </a:xfrm>
          <a:prstGeom prst="rect">
            <a:avLst/>
          </a:prstGeom>
          <a:noFill/>
        </p:spPr>
        <p:txBody>
          <a:bodyPr wrap="none" rtlCol="0" anchor="ctr" anchorCtr="0">
            <a:spAutoFit/>
          </a:bodyPr>
          <a:lstStyle/>
          <a:p>
            <a:pPr algn="ctr" defTabSz="914217"/>
            <a:r>
              <a:rPr lang="en-US" sz="1150" b="1" dirty="0">
                <a:solidFill>
                  <a:srgbClr val="000000"/>
                </a:solidFill>
                <a:latin typeface="Poppins SemiBold" charset="0"/>
                <a:ea typeface="Poppins SemiBold" charset="0"/>
                <a:cs typeface="Poppins SemiBold" charset="0"/>
              </a:rPr>
              <a:t>NEYMAR BLACK</a:t>
            </a:r>
          </a:p>
        </p:txBody>
      </p:sp>
      <p:grpSp>
        <p:nvGrpSpPr>
          <p:cNvPr id="101" name="Group 100"/>
          <p:cNvGrpSpPr/>
          <p:nvPr/>
        </p:nvGrpSpPr>
        <p:grpSpPr>
          <a:xfrm>
            <a:off x="9391267" y="5583075"/>
            <a:ext cx="1408684" cy="279328"/>
            <a:chOff x="2731639" y="11325538"/>
            <a:chExt cx="2817367" cy="558655"/>
          </a:xfrm>
        </p:grpSpPr>
        <p:sp>
          <p:nvSpPr>
            <p:cNvPr id="102" name="Shape 2872"/>
            <p:cNvSpPr/>
            <p:nvPr userDrawn="1"/>
          </p:nvSpPr>
          <p:spPr>
            <a:xfrm>
              <a:off x="2731639" y="1132553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5929" y="7018"/>
                  </a:moveTo>
                  <a:cubicBezTo>
                    <a:pt x="15540" y="7246"/>
                    <a:pt x="15108" y="7411"/>
                    <a:pt x="14650" y="7499"/>
                  </a:cubicBezTo>
                  <a:cubicBezTo>
                    <a:pt x="14282" y="7114"/>
                    <a:pt x="13759" y="6874"/>
                    <a:pt x="13180" y="6874"/>
                  </a:cubicBezTo>
                  <a:cubicBezTo>
                    <a:pt x="12067" y="6874"/>
                    <a:pt x="11165" y="7762"/>
                    <a:pt x="11165" y="8856"/>
                  </a:cubicBezTo>
                  <a:cubicBezTo>
                    <a:pt x="11165" y="9011"/>
                    <a:pt x="11183" y="9162"/>
                    <a:pt x="11217" y="9308"/>
                  </a:cubicBezTo>
                  <a:cubicBezTo>
                    <a:pt x="9543" y="9225"/>
                    <a:pt x="8059" y="8436"/>
                    <a:pt x="7066" y="7236"/>
                  </a:cubicBezTo>
                  <a:cubicBezTo>
                    <a:pt x="6892" y="7529"/>
                    <a:pt x="6793" y="7870"/>
                    <a:pt x="6793" y="8233"/>
                  </a:cubicBezTo>
                  <a:cubicBezTo>
                    <a:pt x="6793" y="8921"/>
                    <a:pt x="7148" y="9528"/>
                    <a:pt x="7689" y="9883"/>
                  </a:cubicBezTo>
                  <a:cubicBezTo>
                    <a:pt x="7359" y="9873"/>
                    <a:pt x="7048" y="9784"/>
                    <a:pt x="6777" y="9635"/>
                  </a:cubicBezTo>
                  <a:cubicBezTo>
                    <a:pt x="6776" y="9644"/>
                    <a:pt x="6776" y="9652"/>
                    <a:pt x="6776" y="9660"/>
                  </a:cubicBezTo>
                  <a:cubicBezTo>
                    <a:pt x="6776" y="10621"/>
                    <a:pt x="7471" y="11422"/>
                    <a:pt x="8392" y="11604"/>
                  </a:cubicBezTo>
                  <a:cubicBezTo>
                    <a:pt x="8223" y="11650"/>
                    <a:pt x="8045" y="11673"/>
                    <a:pt x="7861" y="11673"/>
                  </a:cubicBezTo>
                  <a:cubicBezTo>
                    <a:pt x="7732" y="11673"/>
                    <a:pt x="7606" y="11661"/>
                    <a:pt x="7483" y="11638"/>
                  </a:cubicBezTo>
                  <a:cubicBezTo>
                    <a:pt x="7739" y="12426"/>
                    <a:pt x="8482" y="12999"/>
                    <a:pt x="9364" y="13015"/>
                  </a:cubicBezTo>
                  <a:cubicBezTo>
                    <a:pt x="8674" y="13547"/>
                    <a:pt x="7806" y="13863"/>
                    <a:pt x="6862" y="13863"/>
                  </a:cubicBezTo>
                  <a:cubicBezTo>
                    <a:pt x="6699" y="13863"/>
                    <a:pt x="6539" y="13855"/>
                    <a:pt x="6382" y="13837"/>
                  </a:cubicBezTo>
                  <a:cubicBezTo>
                    <a:pt x="7273" y="14398"/>
                    <a:pt x="8332" y="14727"/>
                    <a:pt x="9470" y="14727"/>
                  </a:cubicBezTo>
                  <a:cubicBezTo>
                    <a:pt x="13174" y="14727"/>
                    <a:pt x="15200" y="11706"/>
                    <a:pt x="15200" y="9086"/>
                  </a:cubicBezTo>
                  <a:cubicBezTo>
                    <a:pt x="15200" y="9000"/>
                    <a:pt x="15199" y="8914"/>
                    <a:pt x="15195" y="8829"/>
                  </a:cubicBezTo>
                  <a:cubicBezTo>
                    <a:pt x="15588" y="8550"/>
                    <a:pt x="15930" y="8201"/>
                    <a:pt x="16200" y="7804"/>
                  </a:cubicBezTo>
                  <a:cubicBezTo>
                    <a:pt x="15839" y="7960"/>
                    <a:pt x="15451" y="8067"/>
                    <a:pt x="15043" y="8115"/>
                  </a:cubicBezTo>
                  <a:cubicBezTo>
                    <a:pt x="15459" y="7870"/>
                    <a:pt x="15778" y="7482"/>
                    <a:pt x="15929" y="7018"/>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03" name="Shape 2873"/>
            <p:cNvSpPr/>
            <p:nvPr userDrawn="1"/>
          </p:nvSpPr>
          <p:spPr>
            <a:xfrm>
              <a:off x="3484543" y="1132553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5" y="7858"/>
                  </a:lnTo>
                  <a:lnTo>
                    <a:pt x="13245" y="6381"/>
                  </a:lnTo>
                  <a:lnTo>
                    <a:pt x="11938" y="6381"/>
                  </a:lnTo>
                  <a:cubicBezTo>
                    <a:pt x="10368"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04" name="Shape 2877"/>
            <p:cNvSpPr/>
            <p:nvPr userDrawn="1"/>
          </p:nvSpPr>
          <p:spPr>
            <a:xfrm>
              <a:off x="4237447" y="1132553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1" y="20618"/>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4724" y="7360"/>
                  </a:moveTo>
                  <a:lnTo>
                    <a:pt x="13742" y="7360"/>
                  </a:lnTo>
                  <a:lnTo>
                    <a:pt x="13742" y="8833"/>
                  </a:lnTo>
                  <a:lnTo>
                    <a:pt x="12265" y="8833"/>
                  </a:lnTo>
                  <a:lnTo>
                    <a:pt x="12265" y="9815"/>
                  </a:lnTo>
                  <a:lnTo>
                    <a:pt x="13742" y="9815"/>
                  </a:lnTo>
                  <a:lnTo>
                    <a:pt x="13742" y="11283"/>
                  </a:lnTo>
                  <a:lnTo>
                    <a:pt x="14724" y="11283"/>
                  </a:lnTo>
                  <a:lnTo>
                    <a:pt x="14724" y="9815"/>
                  </a:lnTo>
                  <a:lnTo>
                    <a:pt x="16204" y="9815"/>
                  </a:lnTo>
                  <a:lnTo>
                    <a:pt x="16204" y="8833"/>
                  </a:lnTo>
                  <a:lnTo>
                    <a:pt x="14724" y="8833"/>
                  </a:lnTo>
                  <a:cubicBezTo>
                    <a:pt x="14724" y="8833"/>
                    <a:pt x="14724" y="7360"/>
                    <a:pt x="14724" y="7360"/>
                  </a:cubicBezTo>
                  <a:close/>
                  <a:moveTo>
                    <a:pt x="9321" y="13946"/>
                  </a:moveTo>
                  <a:cubicBezTo>
                    <a:pt x="8620" y="13946"/>
                    <a:pt x="8070" y="13495"/>
                    <a:pt x="8070" y="12919"/>
                  </a:cubicBezTo>
                  <a:cubicBezTo>
                    <a:pt x="8070" y="12392"/>
                    <a:pt x="8713" y="11929"/>
                    <a:pt x="9446" y="11929"/>
                  </a:cubicBezTo>
                  <a:lnTo>
                    <a:pt x="9446" y="11723"/>
                  </a:lnTo>
                  <a:lnTo>
                    <a:pt x="9465" y="11929"/>
                  </a:lnTo>
                  <a:cubicBezTo>
                    <a:pt x="9623" y="11930"/>
                    <a:pt x="9777" y="11954"/>
                    <a:pt x="9922" y="12000"/>
                  </a:cubicBezTo>
                  <a:lnTo>
                    <a:pt x="10067" y="12104"/>
                  </a:lnTo>
                  <a:cubicBezTo>
                    <a:pt x="10439" y="12371"/>
                    <a:pt x="10637" y="12521"/>
                    <a:pt x="10695" y="12764"/>
                  </a:cubicBezTo>
                  <a:cubicBezTo>
                    <a:pt x="10710" y="12827"/>
                    <a:pt x="10717" y="12891"/>
                    <a:pt x="10717" y="12954"/>
                  </a:cubicBezTo>
                  <a:cubicBezTo>
                    <a:pt x="10717" y="13612"/>
                    <a:pt x="10247" y="13946"/>
                    <a:pt x="9321" y="13946"/>
                  </a:cubicBezTo>
                  <a:moveTo>
                    <a:pt x="8542" y="8739"/>
                  </a:moveTo>
                  <a:cubicBezTo>
                    <a:pt x="8494" y="8362"/>
                    <a:pt x="8574" y="8014"/>
                    <a:pt x="8754" y="7806"/>
                  </a:cubicBezTo>
                  <a:cubicBezTo>
                    <a:pt x="8864" y="7680"/>
                    <a:pt x="9006" y="7612"/>
                    <a:pt x="9163" y="7612"/>
                  </a:cubicBezTo>
                  <a:lnTo>
                    <a:pt x="9163" y="7409"/>
                  </a:lnTo>
                  <a:lnTo>
                    <a:pt x="9164" y="7409"/>
                  </a:lnTo>
                  <a:lnTo>
                    <a:pt x="9182" y="7613"/>
                  </a:lnTo>
                  <a:cubicBezTo>
                    <a:pt x="9653" y="7628"/>
                    <a:pt x="10105" y="8185"/>
                    <a:pt x="10189" y="8855"/>
                  </a:cubicBezTo>
                  <a:cubicBezTo>
                    <a:pt x="10237" y="9239"/>
                    <a:pt x="10154" y="9595"/>
                    <a:pt x="9969" y="9809"/>
                  </a:cubicBezTo>
                  <a:cubicBezTo>
                    <a:pt x="9860" y="9935"/>
                    <a:pt x="9721" y="10002"/>
                    <a:pt x="9550" y="10001"/>
                  </a:cubicBezTo>
                  <a:lnTo>
                    <a:pt x="9549" y="10001"/>
                  </a:lnTo>
                  <a:cubicBezTo>
                    <a:pt x="9087" y="9988"/>
                    <a:pt x="8625" y="9409"/>
                    <a:pt x="8542" y="8739"/>
                  </a:cubicBezTo>
                  <a:moveTo>
                    <a:pt x="10838" y="11196"/>
                  </a:moveTo>
                  <a:cubicBezTo>
                    <a:pt x="10586" y="11009"/>
                    <a:pt x="10351" y="10732"/>
                    <a:pt x="10342" y="10647"/>
                  </a:cubicBezTo>
                  <a:cubicBezTo>
                    <a:pt x="10342" y="10499"/>
                    <a:pt x="10342" y="10431"/>
                    <a:pt x="10689" y="10148"/>
                  </a:cubicBezTo>
                  <a:cubicBezTo>
                    <a:pt x="11138" y="9780"/>
                    <a:pt x="11386" y="9296"/>
                    <a:pt x="11386" y="8784"/>
                  </a:cubicBezTo>
                  <a:cubicBezTo>
                    <a:pt x="11386" y="8342"/>
                    <a:pt x="11262" y="7947"/>
                    <a:pt x="11049" y="7660"/>
                  </a:cubicBezTo>
                  <a:lnTo>
                    <a:pt x="11238" y="7660"/>
                  </a:lnTo>
                  <a:lnTo>
                    <a:pt x="12276" y="6873"/>
                  </a:lnTo>
                  <a:lnTo>
                    <a:pt x="9463" y="6873"/>
                  </a:lnTo>
                  <a:cubicBezTo>
                    <a:pt x="8334" y="6873"/>
                    <a:pt x="7345" y="7760"/>
                    <a:pt x="7345" y="8769"/>
                  </a:cubicBezTo>
                  <a:cubicBezTo>
                    <a:pt x="7345" y="9812"/>
                    <a:pt x="8109" y="10605"/>
                    <a:pt x="9136" y="10648"/>
                  </a:cubicBezTo>
                  <a:cubicBezTo>
                    <a:pt x="9121" y="10722"/>
                    <a:pt x="9113" y="10795"/>
                    <a:pt x="9113" y="10867"/>
                  </a:cubicBezTo>
                  <a:cubicBezTo>
                    <a:pt x="9113" y="11018"/>
                    <a:pt x="9147" y="11162"/>
                    <a:pt x="9216" y="11300"/>
                  </a:cubicBezTo>
                  <a:cubicBezTo>
                    <a:pt x="7942" y="11309"/>
                    <a:pt x="6869" y="12161"/>
                    <a:pt x="6869" y="13167"/>
                  </a:cubicBezTo>
                  <a:cubicBezTo>
                    <a:pt x="6869" y="14071"/>
                    <a:pt x="7902" y="14727"/>
                    <a:pt x="9325" y="14727"/>
                  </a:cubicBezTo>
                  <a:cubicBezTo>
                    <a:pt x="10861" y="14727"/>
                    <a:pt x="11690" y="13766"/>
                    <a:pt x="11690" y="12860"/>
                  </a:cubicBezTo>
                  <a:cubicBezTo>
                    <a:pt x="11690" y="12108"/>
                    <a:pt x="11459" y="11656"/>
                    <a:pt x="10838" y="11196"/>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05" name="Shape 2878"/>
            <p:cNvSpPr/>
            <p:nvPr userDrawn="1"/>
          </p:nvSpPr>
          <p:spPr>
            <a:xfrm>
              <a:off x="4990351" y="1132553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3430" y="9321"/>
                  </a:moveTo>
                  <a:cubicBezTo>
                    <a:pt x="11975" y="9321"/>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1"/>
                    <a:pt x="13430" y="9321"/>
                  </a:cubicBezTo>
                  <a:moveTo>
                    <a:pt x="6873" y="14727"/>
                  </a:moveTo>
                  <a:lnTo>
                    <a:pt x="8829" y="14727"/>
                  </a:lnTo>
                  <a:lnTo>
                    <a:pt x="8829" y="9321"/>
                  </a:lnTo>
                  <a:lnTo>
                    <a:pt x="6873" y="9321"/>
                  </a:lnTo>
                  <a:cubicBezTo>
                    <a:pt x="6873" y="9321"/>
                    <a:pt x="6873" y="14727"/>
                    <a:pt x="6873" y="14727"/>
                  </a:cubicBezTo>
                  <a:close/>
                  <a:moveTo>
                    <a:pt x="20618" y="19636"/>
                  </a:moveTo>
                  <a:cubicBezTo>
                    <a:pt x="20618" y="20179"/>
                    <a:pt x="20179" y="20618"/>
                    <a:pt x="19636" y="20618"/>
                  </a:cubicBezTo>
                  <a:lnTo>
                    <a:pt x="1964" y="20618"/>
                  </a:lnTo>
                  <a:cubicBezTo>
                    <a:pt x="1421" y="20618"/>
                    <a:pt x="982" y="20179"/>
                    <a:pt x="982" y="19636"/>
                  </a:cubicBezTo>
                  <a:lnTo>
                    <a:pt x="982" y="1964"/>
                  </a:lnTo>
                  <a:cubicBezTo>
                    <a:pt x="982" y="1421"/>
                    <a:pt x="1421" y="982"/>
                    <a:pt x="1964" y="982"/>
                  </a:cubicBezTo>
                  <a:lnTo>
                    <a:pt x="19636" y="982"/>
                  </a:lnTo>
                  <a:cubicBezTo>
                    <a:pt x="20179" y="982"/>
                    <a:pt x="20618" y="1421"/>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grpSp>
      <p:sp>
        <p:nvSpPr>
          <p:cNvPr id="106" name="Subtitle 2"/>
          <p:cNvSpPr txBox="1">
            <a:spLocks/>
          </p:cNvSpPr>
          <p:nvPr/>
        </p:nvSpPr>
        <p:spPr>
          <a:xfrm>
            <a:off x="6404432" y="4233627"/>
            <a:ext cx="2066786" cy="113624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2020"/>
              </a:lnSpc>
              <a:defRPr/>
            </a:pPr>
            <a:r>
              <a:rPr lang="en-US" sz="1000" dirty="0">
                <a:solidFill>
                  <a:srgbClr val="7F7F7F"/>
                </a:solidFill>
                <a:latin typeface="Poppins Light" charset="0"/>
                <a:ea typeface="Poppins Light" charset="0"/>
                <a:cs typeface="Poppins Light" charset="0"/>
              </a:rPr>
              <a:t>Frequently, your initial font choice is taken Frequently, your initial font choice</a:t>
            </a:r>
          </a:p>
          <a:p>
            <a:pPr defTabSz="543818">
              <a:lnSpc>
                <a:spcPts val="2020"/>
              </a:lnSpc>
            </a:pPr>
            <a:endParaRPr lang="en-US" sz="1000" dirty="0">
              <a:solidFill>
                <a:srgbClr val="7F7F7F"/>
              </a:solidFill>
              <a:latin typeface="Poppins Light" charset="0"/>
              <a:ea typeface="Poppins Light" charset="0"/>
              <a:cs typeface="Poppins Light" charset="0"/>
            </a:endParaRPr>
          </a:p>
        </p:txBody>
      </p:sp>
      <p:sp>
        <p:nvSpPr>
          <p:cNvPr id="107" name="TextBox 106"/>
          <p:cNvSpPr txBox="1"/>
          <p:nvPr/>
        </p:nvSpPr>
        <p:spPr>
          <a:xfrm>
            <a:off x="7022124" y="3893369"/>
            <a:ext cx="843501" cy="246221"/>
          </a:xfrm>
          <a:prstGeom prst="rect">
            <a:avLst/>
          </a:prstGeom>
          <a:noFill/>
        </p:spPr>
        <p:txBody>
          <a:bodyPr wrap="none" rtlCol="0" anchor="ctr" anchorCtr="0">
            <a:spAutoFit/>
          </a:bodyPr>
          <a:lstStyle/>
          <a:p>
            <a:pPr algn="ctr" defTabSz="914217"/>
            <a:r>
              <a:rPr lang="en-US" sz="1000" dirty="0">
                <a:solidFill>
                  <a:srgbClr val="00B2B3"/>
                </a:solidFill>
                <a:latin typeface="Poppins Light" charset="0"/>
                <a:ea typeface="Poppins Light" charset="0"/>
                <a:cs typeface="Poppins Light" charset="0"/>
              </a:rPr>
              <a:t>Social Media</a:t>
            </a:r>
          </a:p>
        </p:txBody>
      </p:sp>
      <p:sp>
        <p:nvSpPr>
          <p:cNvPr id="108" name="TextBox 107"/>
          <p:cNvSpPr txBox="1"/>
          <p:nvPr/>
        </p:nvSpPr>
        <p:spPr>
          <a:xfrm>
            <a:off x="6889876" y="3670231"/>
            <a:ext cx="1107997" cy="269304"/>
          </a:xfrm>
          <a:prstGeom prst="rect">
            <a:avLst/>
          </a:prstGeom>
          <a:noFill/>
        </p:spPr>
        <p:txBody>
          <a:bodyPr wrap="none" rtlCol="0" anchor="ctr" anchorCtr="0">
            <a:spAutoFit/>
          </a:bodyPr>
          <a:lstStyle/>
          <a:p>
            <a:pPr algn="ctr" defTabSz="914217"/>
            <a:r>
              <a:rPr lang="en-US" sz="1150" b="1" dirty="0">
                <a:solidFill>
                  <a:srgbClr val="000000"/>
                </a:solidFill>
                <a:latin typeface="Poppins SemiBold" charset="0"/>
                <a:ea typeface="Poppins SemiBold" charset="0"/>
                <a:cs typeface="Poppins SemiBold" charset="0"/>
              </a:rPr>
              <a:t>VANESSA PINO</a:t>
            </a:r>
          </a:p>
        </p:txBody>
      </p:sp>
      <p:grpSp>
        <p:nvGrpSpPr>
          <p:cNvPr id="109" name="Group 108"/>
          <p:cNvGrpSpPr/>
          <p:nvPr/>
        </p:nvGrpSpPr>
        <p:grpSpPr>
          <a:xfrm>
            <a:off x="6728077" y="5583075"/>
            <a:ext cx="1408684" cy="279328"/>
            <a:chOff x="2731639" y="11325538"/>
            <a:chExt cx="2817367" cy="558655"/>
          </a:xfrm>
        </p:grpSpPr>
        <p:sp>
          <p:nvSpPr>
            <p:cNvPr id="110" name="Shape 2872"/>
            <p:cNvSpPr/>
            <p:nvPr userDrawn="1"/>
          </p:nvSpPr>
          <p:spPr>
            <a:xfrm>
              <a:off x="2731639" y="1132553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5929" y="7018"/>
                  </a:moveTo>
                  <a:cubicBezTo>
                    <a:pt x="15540" y="7246"/>
                    <a:pt x="15108" y="7411"/>
                    <a:pt x="14650" y="7499"/>
                  </a:cubicBezTo>
                  <a:cubicBezTo>
                    <a:pt x="14282" y="7114"/>
                    <a:pt x="13759" y="6874"/>
                    <a:pt x="13180" y="6874"/>
                  </a:cubicBezTo>
                  <a:cubicBezTo>
                    <a:pt x="12067" y="6874"/>
                    <a:pt x="11165" y="7762"/>
                    <a:pt x="11165" y="8856"/>
                  </a:cubicBezTo>
                  <a:cubicBezTo>
                    <a:pt x="11165" y="9011"/>
                    <a:pt x="11183" y="9162"/>
                    <a:pt x="11217" y="9308"/>
                  </a:cubicBezTo>
                  <a:cubicBezTo>
                    <a:pt x="9543" y="9225"/>
                    <a:pt x="8059" y="8436"/>
                    <a:pt x="7066" y="7236"/>
                  </a:cubicBezTo>
                  <a:cubicBezTo>
                    <a:pt x="6892" y="7529"/>
                    <a:pt x="6793" y="7870"/>
                    <a:pt x="6793" y="8233"/>
                  </a:cubicBezTo>
                  <a:cubicBezTo>
                    <a:pt x="6793" y="8921"/>
                    <a:pt x="7148" y="9528"/>
                    <a:pt x="7689" y="9883"/>
                  </a:cubicBezTo>
                  <a:cubicBezTo>
                    <a:pt x="7359" y="9873"/>
                    <a:pt x="7048" y="9784"/>
                    <a:pt x="6777" y="9635"/>
                  </a:cubicBezTo>
                  <a:cubicBezTo>
                    <a:pt x="6776" y="9644"/>
                    <a:pt x="6776" y="9652"/>
                    <a:pt x="6776" y="9660"/>
                  </a:cubicBezTo>
                  <a:cubicBezTo>
                    <a:pt x="6776" y="10621"/>
                    <a:pt x="7471" y="11422"/>
                    <a:pt x="8392" y="11604"/>
                  </a:cubicBezTo>
                  <a:cubicBezTo>
                    <a:pt x="8223" y="11650"/>
                    <a:pt x="8045" y="11673"/>
                    <a:pt x="7861" y="11673"/>
                  </a:cubicBezTo>
                  <a:cubicBezTo>
                    <a:pt x="7732" y="11673"/>
                    <a:pt x="7606" y="11661"/>
                    <a:pt x="7483" y="11638"/>
                  </a:cubicBezTo>
                  <a:cubicBezTo>
                    <a:pt x="7739" y="12426"/>
                    <a:pt x="8482" y="12999"/>
                    <a:pt x="9364" y="13015"/>
                  </a:cubicBezTo>
                  <a:cubicBezTo>
                    <a:pt x="8674" y="13547"/>
                    <a:pt x="7806" y="13863"/>
                    <a:pt x="6862" y="13863"/>
                  </a:cubicBezTo>
                  <a:cubicBezTo>
                    <a:pt x="6699" y="13863"/>
                    <a:pt x="6539" y="13855"/>
                    <a:pt x="6382" y="13837"/>
                  </a:cubicBezTo>
                  <a:cubicBezTo>
                    <a:pt x="7273" y="14398"/>
                    <a:pt x="8332" y="14727"/>
                    <a:pt x="9470" y="14727"/>
                  </a:cubicBezTo>
                  <a:cubicBezTo>
                    <a:pt x="13174" y="14727"/>
                    <a:pt x="15200" y="11706"/>
                    <a:pt x="15200" y="9086"/>
                  </a:cubicBezTo>
                  <a:cubicBezTo>
                    <a:pt x="15200" y="9000"/>
                    <a:pt x="15199" y="8914"/>
                    <a:pt x="15195" y="8829"/>
                  </a:cubicBezTo>
                  <a:cubicBezTo>
                    <a:pt x="15588" y="8550"/>
                    <a:pt x="15930" y="8201"/>
                    <a:pt x="16200" y="7804"/>
                  </a:cubicBezTo>
                  <a:cubicBezTo>
                    <a:pt x="15839" y="7960"/>
                    <a:pt x="15451" y="8067"/>
                    <a:pt x="15043" y="8115"/>
                  </a:cubicBezTo>
                  <a:cubicBezTo>
                    <a:pt x="15459" y="7870"/>
                    <a:pt x="15778" y="7482"/>
                    <a:pt x="15929" y="7018"/>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11" name="Shape 2873"/>
            <p:cNvSpPr/>
            <p:nvPr userDrawn="1"/>
          </p:nvSpPr>
          <p:spPr>
            <a:xfrm>
              <a:off x="3484543" y="1132553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5" y="7858"/>
                  </a:lnTo>
                  <a:lnTo>
                    <a:pt x="13245" y="6381"/>
                  </a:lnTo>
                  <a:lnTo>
                    <a:pt x="11938" y="6381"/>
                  </a:lnTo>
                  <a:cubicBezTo>
                    <a:pt x="10368"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12" name="Shape 2877"/>
            <p:cNvSpPr/>
            <p:nvPr userDrawn="1"/>
          </p:nvSpPr>
          <p:spPr>
            <a:xfrm>
              <a:off x="4237447" y="1132553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1" y="20618"/>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4724" y="7360"/>
                  </a:moveTo>
                  <a:lnTo>
                    <a:pt x="13742" y="7360"/>
                  </a:lnTo>
                  <a:lnTo>
                    <a:pt x="13742" y="8833"/>
                  </a:lnTo>
                  <a:lnTo>
                    <a:pt x="12265" y="8833"/>
                  </a:lnTo>
                  <a:lnTo>
                    <a:pt x="12265" y="9815"/>
                  </a:lnTo>
                  <a:lnTo>
                    <a:pt x="13742" y="9815"/>
                  </a:lnTo>
                  <a:lnTo>
                    <a:pt x="13742" y="11283"/>
                  </a:lnTo>
                  <a:lnTo>
                    <a:pt x="14724" y="11283"/>
                  </a:lnTo>
                  <a:lnTo>
                    <a:pt x="14724" y="9815"/>
                  </a:lnTo>
                  <a:lnTo>
                    <a:pt x="16204" y="9815"/>
                  </a:lnTo>
                  <a:lnTo>
                    <a:pt x="16204" y="8833"/>
                  </a:lnTo>
                  <a:lnTo>
                    <a:pt x="14724" y="8833"/>
                  </a:lnTo>
                  <a:cubicBezTo>
                    <a:pt x="14724" y="8833"/>
                    <a:pt x="14724" y="7360"/>
                    <a:pt x="14724" y="7360"/>
                  </a:cubicBezTo>
                  <a:close/>
                  <a:moveTo>
                    <a:pt x="9321" y="13946"/>
                  </a:moveTo>
                  <a:cubicBezTo>
                    <a:pt x="8620" y="13946"/>
                    <a:pt x="8070" y="13495"/>
                    <a:pt x="8070" y="12919"/>
                  </a:cubicBezTo>
                  <a:cubicBezTo>
                    <a:pt x="8070" y="12392"/>
                    <a:pt x="8713" y="11929"/>
                    <a:pt x="9446" y="11929"/>
                  </a:cubicBezTo>
                  <a:lnTo>
                    <a:pt x="9446" y="11723"/>
                  </a:lnTo>
                  <a:lnTo>
                    <a:pt x="9465" y="11929"/>
                  </a:lnTo>
                  <a:cubicBezTo>
                    <a:pt x="9623" y="11930"/>
                    <a:pt x="9777" y="11954"/>
                    <a:pt x="9922" y="12000"/>
                  </a:cubicBezTo>
                  <a:lnTo>
                    <a:pt x="10067" y="12104"/>
                  </a:lnTo>
                  <a:cubicBezTo>
                    <a:pt x="10439" y="12371"/>
                    <a:pt x="10637" y="12521"/>
                    <a:pt x="10695" y="12764"/>
                  </a:cubicBezTo>
                  <a:cubicBezTo>
                    <a:pt x="10710" y="12827"/>
                    <a:pt x="10717" y="12891"/>
                    <a:pt x="10717" y="12954"/>
                  </a:cubicBezTo>
                  <a:cubicBezTo>
                    <a:pt x="10717" y="13612"/>
                    <a:pt x="10247" y="13946"/>
                    <a:pt x="9321" y="13946"/>
                  </a:cubicBezTo>
                  <a:moveTo>
                    <a:pt x="8542" y="8739"/>
                  </a:moveTo>
                  <a:cubicBezTo>
                    <a:pt x="8494" y="8362"/>
                    <a:pt x="8574" y="8014"/>
                    <a:pt x="8754" y="7806"/>
                  </a:cubicBezTo>
                  <a:cubicBezTo>
                    <a:pt x="8864" y="7680"/>
                    <a:pt x="9006" y="7612"/>
                    <a:pt x="9163" y="7612"/>
                  </a:cubicBezTo>
                  <a:lnTo>
                    <a:pt x="9163" y="7409"/>
                  </a:lnTo>
                  <a:lnTo>
                    <a:pt x="9164" y="7409"/>
                  </a:lnTo>
                  <a:lnTo>
                    <a:pt x="9182" y="7613"/>
                  </a:lnTo>
                  <a:cubicBezTo>
                    <a:pt x="9653" y="7628"/>
                    <a:pt x="10105" y="8185"/>
                    <a:pt x="10189" y="8855"/>
                  </a:cubicBezTo>
                  <a:cubicBezTo>
                    <a:pt x="10237" y="9239"/>
                    <a:pt x="10154" y="9595"/>
                    <a:pt x="9969" y="9809"/>
                  </a:cubicBezTo>
                  <a:cubicBezTo>
                    <a:pt x="9860" y="9935"/>
                    <a:pt x="9721" y="10002"/>
                    <a:pt x="9550" y="10001"/>
                  </a:cubicBezTo>
                  <a:lnTo>
                    <a:pt x="9549" y="10001"/>
                  </a:lnTo>
                  <a:cubicBezTo>
                    <a:pt x="9087" y="9988"/>
                    <a:pt x="8625" y="9409"/>
                    <a:pt x="8542" y="8739"/>
                  </a:cubicBezTo>
                  <a:moveTo>
                    <a:pt x="10838" y="11196"/>
                  </a:moveTo>
                  <a:cubicBezTo>
                    <a:pt x="10586" y="11009"/>
                    <a:pt x="10351" y="10732"/>
                    <a:pt x="10342" y="10647"/>
                  </a:cubicBezTo>
                  <a:cubicBezTo>
                    <a:pt x="10342" y="10499"/>
                    <a:pt x="10342" y="10431"/>
                    <a:pt x="10689" y="10148"/>
                  </a:cubicBezTo>
                  <a:cubicBezTo>
                    <a:pt x="11138" y="9780"/>
                    <a:pt x="11386" y="9296"/>
                    <a:pt x="11386" y="8784"/>
                  </a:cubicBezTo>
                  <a:cubicBezTo>
                    <a:pt x="11386" y="8342"/>
                    <a:pt x="11262" y="7947"/>
                    <a:pt x="11049" y="7660"/>
                  </a:cubicBezTo>
                  <a:lnTo>
                    <a:pt x="11238" y="7660"/>
                  </a:lnTo>
                  <a:lnTo>
                    <a:pt x="12276" y="6873"/>
                  </a:lnTo>
                  <a:lnTo>
                    <a:pt x="9463" y="6873"/>
                  </a:lnTo>
                  <a:cubicBezTo>
                    <a:pt x="8334" y="6873"/>
                    <a:pt x="7345" y="7760"/>
                    <a:pt x="7345" y="8769"/>
                  </a:cubicBezTo>
                  <a:cubicBezTo>
                    <a:pt x="7345" y="9812"/>
                    <a:pt x="8109" y="10605"/>
                    <a:pt x="9136" y="10648"/>
                  </a:cubicBezTo>
                  <a:cubicBezTo>
                    <a:pt x="9121" y="10722"/>
                    <a:pt x="9113" y="10795"/>
                    <a:pt x="9113" y="10867"/>
                  </a:cubicBezTo>
                  <a:cubicBezTo>
                    <a:pt x="9113" y="11018"/>
                    <a:pt x="9147" y="11162"/>
                    <a:pt x="9216" y="11300"/>
                  </a:cubicBezTo>
                  <a:cubicBezTo>
                    <a:pt x="7942" y="11309"/>
                    <a:pt x="6869" y="12161"/>
                    <a:pt x="6869" y="13167"/>
                  </a:cubicBezTo>
                  <a:cubicBezTo>
                    <a:pt x="6869" y="14071"/>
                    <a:pt x="7902" y="14727"/>
                    <a:pt x="9325" y="14727"/>
                  </a:cubicBezTo>
                  <a:cubicBezTo>
                    <a:pt x="10861" y="14727"/>
                    <a:pt x="11690" y="13766"/>
                    <a:pt x="11690" y="12860"/>
                  </a:cubicBezTo>
                  <a:cubicBezTo>
                    <a:pt x="11690" y="12108"/>
                    <a:pt x="11459" y="11656"/>
                    <a:pt x="10838" y="11196"/>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13" name="Shape 2878"/>
            <p:cNvSpPr/>
            <p:nvPr userDrawn="1"/>
          </p:nvSpPr>
          <p:spPr>
            <a:xfrm>
              <a:off x="4990351" y="1132553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3430" y="9321"/>
                  </a:moveTo>
                  <a:cubicBezTo>
                    <a:pt x="11975" y="9321"/>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1"/>
                    <a:pt x="13430" y="9321"/>
                  </a:cubicBezTo>
                  <a:moveTo>
                    <a:pt x="6873" y="14727"/>
                  </a:moveTo>
                  <a:lnTo>
                    <a:pt x="8829" y="14727"/>
                  </a:lnTo>
                  <a:lnTo>
                    <a:pt x="8829" y="9321"/>
                  </a:lnTo>
                  <a:lnTo>
                    <a:pt x="6873" y="9321"/>
                  </a:lnTo>
                  <a:cubicBezTo>
                    <a:pt x="6873" y="9321"/>
                    <a:pt x="6873" y="14727"/>
                    <a:pt x="6873" y="14727"/>
                  </a:cubicBezTo>
                  <a:close/>
                  <a:moveTo>
                    <a:pt x="20618" y="19636"/>
                  </a:moveTo>
                  <a:cubicBezTo>
                    <a:pt x="20618" y="20179"/>
                    <a:pt x="20179" y="20618"/>
                    <a:pt x="19636" y="20618"/>
                  </a:cubicBezTo>
                  <a:lnTo>
                    <a:pt x="1964" y="20618"/>
                  </a:lnTo>
                  <a:cubicBezTo>
                    <a:pt x="1421" y="20618"/>
                    <a:pt x="982" y="20179"/>
                    <a:pt x="982" y="19636"/>
                  </a:cubicBezTo>
                  <a:lnTo>
                    <a:pt x="982" y="1964"/>
                  </a:lnTo>
                  <a:cubicBezTo>
                    <a:pt x="982" y="1421"/>
                    <a:pt x="1421" y="982"/>
                    <a:pt x="1964" y="982"/>
                  </a:cubicBezTo>
                  <a:lnTo>
                    <a:pt x="19636" y="982"/>
                  </a:lnTo>
                  <a:cubicBezTo>
                    <a:pt x="20179" y="982"/>
                    <a:pt x="20618" y="1421"/>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grpSp>
      <p:sp>
        <p:nvSpPr>
          <p:cNvPr id="114" name="Subtitle 2"/>
          <p:cNvSpPr txBox="1">
            <a:spLocks/>
          </p:cNvSpPr>
          <p:nvPr/>
        </p:nvSpPr>
        <p:spPr>
          <a:xfrm>
            <a:off x="3706952" y="4233627"/>
            <a:ext cx="2066786" cy="113624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2020"/>
              </a:lnSpc>
              <a:defRPr/>
            </a:pPr>
            <a:r>
              <a:rPr lang="en-US" sz="1000" dirty="0">
                <a:solidFill>
                  <a:srgbClr val="7F7F7F"/>
                </a:solidFill>
                <a:latin typeface="Poppins Light" charset="0"/>
                <a:ea typeface="Poppins Light" charset="0"/>
                <a:cs typeface="Poppins Light" charset="0"/>
              </a:rPr>
              <a:t>Frequently, your initial font choice is taken Frequently, your initial font choice</a:t>
            </a:r>
          </a:p>
          <a:p>
            <a:pPr defTabSz="543818">
              <a:lnSpc>
                <a:spcPts val="2020"/>
              </a:lnSpc>
            </a:pPr>
            <a:endParaRPr lang="en-US" sz="1000" dirty="0">
              <a:solidFill>
                <a:srgbClr val="7F7F7F"/>
              </a:solidFill>
              <a:latin typeface="Poppins Light" charset="0"/>
              <a:ea typeface="Poppins Light" charset="0"/>
              <a:cs typeface="Poppins Light" charset="0"/>
            </a:endParaRPr>
          </a:p>
        </p:txBody>
      </p:sp>
      <p:sp>
        <p:nvSpPr>
          <p:cNvPr id="115" name="TextBox 114"/>
          <p:cNvSpPr txBox="1"/>
          <p:nvPr/>
        </p:nvSpPr>
        <p:spPr>
          <a:xfrm>
            <a:off x="4428038" y="3893369"/>
            <a:ext cx="636713" cy="246221"/>
          </a:xfrm>
          <a:prstGeom prst="rect">
            <a:avLst/>
          </a:prstGeom>
          <a:noFill/>
        </p:spPr>
        <p:txBody>
          <a:bodyPr wrap="none" rtlCol="0" anchor="ctr" anchorCtr="0">
            <a:spAutoFit/>
          </a:bodyPr>
          <a:lstStyle/>
          <a:p>
            <a:pPr algn="ctr" defTabSz="914217"/>
            <a:r>
              <a:rPr lang="en-US" sz="1000" dirty="0">
                <a:solidFill>
                  <a:srgbClr val="00B2B3"/>
                </a:solidFill>
                <a:latin typeface="Poppins Light" charset="0"/>
                <a:ea typeface="Poppins Light" charset="0"/>
                <a:cs typeface="Poppins Light" charset="0"/>
              </a:rPr>
              <a:t>Finances</a:t>
            </a:r>
          </a:p>
        </p:txBody>
      </p:sp>
      <p:sp>
        <p:nvSpPr>
          <p:cNvPr id="116" name="TextBox 115"/>
          <p:cNvSpPr txBox="1"/>
          <p:nvPr/>
        </p:nvSpPr>
        <p:spPr>
          <a:xfrm>
            <a:off x="4277355" y="3670231"/>
            <a:ext cx="938078" cy="269304"/>
          </a:xfrm>
          <a:prstGeom prst="rect">
            <a:avLst/>
          </a:prstGeom>
          <a:noFill/>
        </p:spPr>
        <p:txBody>
          <a:bodyPr wrap="none" rtlCol="0" anchor="ctr" anchorCtr="0">
            <a:spAutoFit/>
          </a:bodyPr>
          <a:lstStyle/>
          <a:p>
            <a:pPr algn="ctr" defTabSz="914217"/>
            <a:r>
              <a:rPr lang="en-US" sz="1150" b="1" dirty="0">
                <a:solidFill>
                  <a:srgbClr val="000000"/>
                </a:solidFill>
                <a:latin typeface="Poppins SemiBold" charset="0"/>
                <a:ea typeface="Poppins SemiBold" charset="0"/>
                <a:cs typeface="Poppins SemiBold" charset="0"/>
              </a:rPr>
              <a:t>DIANA ROVI</a:t>
            </a:r>
          </a:p>
        </p:txBody>
      </p:sp>
      <p:grpSp>
        <p:nvGrpSpPr>
          <p:cNvPr id="117" name="Group 116"/>
          <p:cNvGrpSpPr/>
          <p:nvPr/>
        </p:nvGrpSpPr>
        <p:grpSpPr>
          <a:xfrm>
            <a:off x="4030597" y="5583075"/>
            <a:ext cx="1408684" cy="279328"/>
            <a:chOff x="2731639" y="11325538"/>
            <a:chExt cx="2817367" cy="558655"/>
          </a:xfrm>
        </p:grpSpPr>
        <p:sp>
          <p:nvSpPr>
            <p:cNvPr id="118" name="Shape 2872"/>
            <p:cNvSpPr/>
            <p:nvPr userDrawn="1"/>
          </p:nvSpPr>
          <p:spPr>
            <a:xfrm>
              <a:off x="2731639" y="1132553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5929" y="7018"/>
                  </a:moveTo>
                  <a:cubicBezTo>
                    <a:pt x="15540" y="7246"/>
                    <a:pt x="15108" y="7411"/>
                    <a:pt x="14650" y="7499"/>
                  </a:cubicBezTo>
                  <a:cubicBezTo>
                    <a:pt x="14282" y="7114"/>
                    <a:pt x="13759" y="6874"/>
                    <a:pt x="13180" y="6874"/>
                  </a:cubicBezTo>
                  <a:cubicBezTo>
                    <a:pt x="12067" y="6874"/>
                    <a:pt x="11165" y="7762"/>
                    <a:pt x="11165" y="8856"/>
                  </a:cubicBezTo>
                  <a:cubicBezTo>
                    <a:pt x="11165" y="9011"/>
                    <a:pt x="11183" y="9162"/>
                    <a:pt x="11217" y="9308"/>
                  </a:cubicBezTo>
                  <a:cubicBezTo>
                    <a:pt x="9543" y="9225"/>
                    <a:pt x="8059" y="8436"/>
                    <a:pt x="7066" y="7236"/>
                  </a:cubicBezTo>
                  <a:cubicBezTo>
                    <a:pt x="6892" y="7529"/>
                    <a:pt x="6793" y="7870"/>
                    <a:pt x="6793" y="8233"/>
                  </a:cubicBezTo>
                  <a:cubicBezTo>
                    <a:pt x="6793" y="8921"/>
                    <a:pt x="7148" y="9528"/>
                    <a:pt x="7689" y="9883"/>
                  </a:cubicBezTo>
                  <a:cubicBezTo>
                    <a:pt x="7359" y="9873"/>
                    <a:pt x="7048" y="9784"/>
                    <a:pt x="6777" y="9635"/>
                  </a:cubicBezTo>
                  <a:cubicBezTo>
                    <a:pt x="6776" y="9644"/>
                    <a:pt x="6776" y="9652"/>
                    <a:pt x="6776" y="9660"/>
                  </a:cubicBezTo>
                  <a:cubicBezTo>
                    <a:pt x="6776" y="10621"/>
                    <a:pt x="7471" y="11422"/>
                    <a:pt x="8392" y="11604"/>
                  </a:cubicBezTo>
                  <a:cubicBezTo>
                    <a:pt x="8223" y="11650"/>
                    <a:pt x="8045" y="11673"/>
                    <a:pt x="7861" y="11673"/>
                  </a:cubicBezTo>
                  <a:cubicBezTo>
                    <a:pt x="7732" y="11673"/>
                    <a:pt x="7606" y="11661"/>
                    <a:pt x="7483" y="11638"/>
                  </a:cubicBezTo>
                  <a:cubicBezTo>
                    <a:pt x="7739" y="12426"/>
                    <a:pt x="8482" y="12999"/>
                    <a:pt x="9364" y="13015"/>
                  </a:cubicBezTo>
                  <a:cubicBezTo>
                    <a:pt x="8674" y="13547"/>
                    <a:pt x="7806" y="13863"/>
                    <a:pt x="6862" y="13863"/>
                  </a:cubicBezTo>
                  <a:cubicBezTo>
                    <a:pt x="6699" y="13863"/>
                    <a:pt x="6539" y="13855"/>
                    <a:pt x="6382" y="13837"/>
                  </a:cubicBezTo>
                  <a:cubicBezTo>
                    <a:pt x="7273" y="14398"/>
                    <a:pt x="8332" y="14727"/>
                    <a:pt x="9470" y="14727"/>
                  </a:cubicBezTo>
                  <a:cubicBezTo>
                    <a:pt x="13174" y="14727"/>
                    <a:pt x="15200" y="11706"/>
                    <a:pt x="15200" y="9086"/>
                  </a:cubicBezTo>
                  <a:cubicBezTo>
                    <a:pt x="15200" y="9000"/>
                    <a:pt x="15199" y="8914"/>
                    <a:pt x="15195" y="8829"/>
                  </a:cubicBezTo>
                  <a:cubicBezTo>
                    <a:pt x="15588" y="8550"/>
                    <a:pt x="15930" y="8201"/>
                    <a:pt x="16200" y="7804"/>
                  </a:cubicBezTo>
                  <a:cubicBezTo>
                    <a:pt x="15839" y="7960"/>
                    <a:pt x="15451" y="8067"/>
                    <a:pt x="15043" y="8115"/>
                  </a:cubicBezTo>
                  <a:cubicBezTo>
                    <a:pt x="15459" y="7870"/>
                    <a:pt x="15778" y="7482"/>
                    <a:pt x="15929" y="7018"/>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19" name="Shape 2873"/>
            <p:cNvSpPr/>
            <p:nvPr userDrawn="1"/>
          </p:nvSpPr>
          <p:spPr>
            <a:xfrm>
              <a:off x="3484543" y="1132553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5" y="7858"/>
                  </a:lnTo>
                  <a:lnTo>
                    <a:pt x="13245" y="6381"/>
                  </a:lnTo>
                  <a:lnTo>
                    <a:pt x="11938" y="6381"/>
                  </a:lnTo>
                  <a:cubicBezTo>
                    <a:pt x="10368"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20" name="Shape 2877"/>
            <p:cNvSpPr/>
            <p:nvPr userDrawn="1"/>
          </p:nvSpPr>
          <p:spPr>
            <a:xfrm>
              <a:off x="4237447" y="1132553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1" y="20618"/>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4724" y="7360"/>
                  </a:moveTo>
                  <a:lnTo>
                    <a:pt x="13742" y="7360"/>
                  </a:lnTo>
                  <a:lnTo>
                    <a:pt x="13742" y="8833"/>
                  </a:lnTo>
                  <a:lnTo>
                    <a:pt x="12265" y="8833"/>
                  </a:lnTo>
                  <a:lnTo>
                    <a:pt x="12265" y="9815"/>
                  </a:lnTo>
                  <a:lnTo>
                    <a:pt x="13742" y="9815"/>
                  </a:lnTo>
                  <a:lnTo>
                    <a:pt x="13742" y="11283"/>
                  </a:lnTo>
                  <a:lnTo>
                    <a:pt x="14724" y="11283"/>
                  </a:lnTo>
                  <a:lnTo>
                    <a:pt x="14724" y="9815"/>
                  </a:lnTo>
                  <a:lnTo>
                    <a:pt x="16204" y="9815"/>
                  </a:lnTo>
                  <a:lnTo>
                    <a:pt x="16204" y="8833"/>
                  </a:lnTo>
                  <a:lnTo>
                    <a:pt x="14724" y="8833"/>
                  </a:lnTo>
                  <a:cubicBezTo>
                    <a:pt x="14724" y="8833"/>
                    <a:pt x="14724" y="7360"/>
                    <a:pt x="14724" y="7360"/>
                  </a:cubicBezTo>
                  <a:close/>
                  <a:moveTo>
                    <a:pt x="9321" y="13946"/>
                  </a:moveTo>
                  <a:cubicBezTo>
                    <a:pt x="8620" y="13946"/>
                    <a:pt x="8070" y="13495"/>
                    <a:pt x="8070" y="12919"/>
                  </a:cubicBezTo>
                  <a:cubicBezTo>
                    <a:pt x="8070" y="12392"/>
                    <a:pt x="8713" y="11929"/>
                    <a:pt x="9446" y="11929"/>
                  </a:cubicBezTo>
                  <a:lnTo>
                    <a:pt x="9446" y="11723"/>
                  </a:lnTo>
                  <a:lnTo>
                    <a:pt x="9465" y="11929"/>
                  </a:lnTo>
                  <a:cubicBezTo>
                    <a:pt x="9623" y="11930"/>
                    <a:pt x="9777" y="11954"/>
                    <a:pt x="9922" y="12000"/>
                  </a:cubicBezTo>
                  <a:lnTo>
                    <a:pt x="10067" y="12104"/>
                  </a:lnTo>
                  <a:cubicBezTo>
                    <a:pt x="10439" y="12371"/>
                    <a:pt x="10637" y="12521"/>
                    <a:pt x="10695" y="12764"/>
                  </a:cubicBezTo>
                  <a:cubicBezTo>
                    <a:pt x="10710" y="12827"/>
                    <a:pt x="10717" y="12891"/>
                    <a:pt x="10717" y="12954"/>
                  </a:cubicBezTo>
                  <a:cubicBezTo>
                    <a:pt x="10717" y="13612"/>
                    <a:pt x="10247" y="13946"/>
                    <a:pt x="9321" y="13946"/>
                  </a:cubicBezTo>
                  <a:moveTo>
                    <a:pt x="8542" y="8739"/>
                  </a:moveTo>
                  <a:cubicBezTo>
                    <a:pt x="8494" y="8362"/>
                    <a:pt x="8574" y="8014"/>
                    <a:pt x="8754" y="7806"/>
                  </a:cubicBezTo>
                  <a:cubicBezTo>
                    <a:pt x="8864" y="7680"/>
                    <a:pt x="9006" y="7612"/>
                    <a:pt x="9163" y="7612"/>
                  </a:cubicBezTo>
                  <a:lnTo>
                    <a:pt x="9163" y="7409"/>
                  </a:lnTo>
                  <a:lnTo>
                    <a:pt x="9164" y="7409"/>
                  </a:lnTo>
                  <a:lnTo>
                    <a:pt x="9182" y="7613"/>
                  </a:lnTo>
                  <a:cubicBezTo>
                    <a:pt x="9653" y="7628"/>
                    <a:pt x="10105" y="8185"/>
                    <a:pt x="10189" y="8855"/>
                  </a:cubicBezTo>
                  <a:cubicBezTo>
                    <a:pt x="10237" y="9239"/>
                    <a:pt x="10154" y="9595"/>
                    <a:pt x="9969" y="9809"/>
                  </a:cubicBezTo>
                  <a:cubicBezTo>
                    <a:pt x="9860" y="9935"/>
                    <a:pt x="9721" y="10002"/>
                    <a:pt x="9550" y="10001"/>
                  </a:cubicBezTo>
                  <a:lnTo>
                    <a:pt x="9549" y="10001"/>
                  </a:lnTo>
                  <a:cubicBezTo>
                    <a:pt x="9087" y="9988"/>
                    <a:pt x="8625" y="9409"/>
                    <a:pt x="8542" y="8739"/>
                  </a:cubicBezTo>
                  <a:moveTo>
                    <a:pt x="10838" y="11196"/>
                  </a:moveTo>
                  <a:cubicBezTo>
                    <a:pt x="10586" y="11009"/>
                    <a:pt x="10351" y="10732"/>
                    <a:pt x="10342" y="10647"/>
                  </a:cubicBezTo>
                  <a:cubicBezTo>
                    <a:pt x="10342" y="10499"/>
                    <a:pt x="10342" y="10431"/>
                    <a:pt x="10689" y="10148"/>
                  </a:cubicBezTo>
                  <a:cubicBezTo>
                    <a:pt x="11138" y="9780"/>
                    <a:pt x="11386" y="9296"/>
                    <a:pt x="11386" y="8784"/>
                  </a:cubicBezTo>
                  <a:cubicBezTo>
                    <a:pt x="11386" y="8342"/>
                    <a:pt x="11262" y="7947"/>
                    <a:pt x="11049" y="7660"/>
                  </a:cubicBezTo>
                  <a:lnTo>
                    <a:pt x="11238" y="7660"/>
                  </a:lnTo>
                  <a:lnTo>
                    <a:pt x="12276" y="6873"/>
                  </a:lnTo>
                  <a:lnTo>
                    <a:pt x="9463" y="6873"/>
                  </a:lnTo>
                  <a:cubicBezTo>
                    <a:pt x="8334" y="6873"/>
                    <a:pt x="7345" y="7760"/>
                    <a:pt x="7345" y="8769"/>
                  </a:cubicBezTo>
                  <a:cubicBezTo>
                    <a:pt x="7345" y="9812"/>
                    <a:pt x="8109" y="10605"/>
                    <a:pt x="9136" y="10648"/>
                  </a:cubicBezTo>
                  <a:cubicBezTo>
                    <a:pt x="9121" y="10722"/>
                    <a:pt x="9113" y="10795"/>
                    <a:pt x="9113" y="10867"/>
                  </a:cubicBezTo>
                  <a:cubicBezTo>
                    <a:pt x="9113" y="11018"/>
                    <a:pt x="9147" y="11162"/>
                    <a:pt x="9216" y="11300"/>
                  </a:cubicBezTo>
                  <a:cubicBezTo>
                    <a:pt x="7942" y="11309"/>
                    <a:pt x="6869" y="12161"/>
                    <a:pt x="6869" y="13167"/>
                  </a:cubicBezTo>
                  <a:cubicBezTo>
                    <a:pt x="6869" y="14071"/>
                    <a:pt x="7902" y="14727"/>
                    <a:pt x="9325" y="14727"/>
                  </a:cubicBezTo>
                  <a:cubicBezTo>
                    <a:pt x="10861" y="14727"/>
                    <a:pt x="11690" y="13766"/>
                    <a:pt x="11690" y="12860"/>
                  </a:cubicBezTo>
                  <a:cubicBezTo>
                    <a:pt x="11690" y="12108"/>
                    <a:pt x="11459" y="11656"/>
                    <a:pt x="10838" y="11196"/>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21" name="Shape 2878"/>
            <p:cNvSpPr/>
            <p:nvPr userDrawn="1"/>
          </p:nvSpPr>
          <p:spPr>
            <a:xfrm>
              <a:off x="4990351" y="1132553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3430" y="9321"/>
                  </a:moveTo>
                  <a:cubicBezTo>
                    <a:pt x="11975" y="9321"/>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1"/>
                    <a:pt x="13430" y="9321"/>
                  </a:cubicBezTo>
                  <a:moveTo>
                    <a:pt x="6873" y="14727"/>
                  </a:moveTo>
                  <a:lnTo>
                    <a:pt x="8829" y="14727"/>
                  </a:lnTo>
                  <a:lnTo>
                    <a:pt x="8829" y="9321"/>
                  </a:lnTo>
                  <a:lnTo>
                    <a:pt x="6873" y="9321"/>
                  </a:lnTo>
                  <a:cubicBezTo>
                    <a:pt x="6873" y="9321"/>
                    <a:pt x="6873" y="14727"/>
                    <a:pt x="6873" y="14727"/>
                  </a:cubicBezTo>
                  <a:close/>
                  <a:moveTo>
                    <a:pt x="20618" y="19636"/>
                  </a:moveTo>
                  <a:cubicBezTo>
                    <a:pt x="20618" y="20179"/>
                    <a:pt x="20179" y="20618"/>
                    <a:pt x="19636" y="20618"/>
                  </a:cubicBezTo>
                  <a:lnTo>
                    <a:pt x="1964" y="20618"/>
                  </a:lnTo>
                  <a:cubicBezTo>
                    <a:pt x="1421" y="20618"/>
                    <a:pt x="982" y="20179"/>
                    <a:pt x="982" y="19636"/>
                  </a:cubicBezTo>
                  <a:lnTo>
                    <a:pt x="982" y="1964"/>
                  </a:lnTo>
                  <a:cubicBezTo>
                    <a:pt x="982" y="1421"/>
                    <a:pt x="1421" y="982"/>
                    <a:pt x="1964" y="982"/>
                  </a:cubicBezTo>
                  <a:lnTo>
                    <a:pt x="19636" y="982"/>
                  </a:lnTo>
                  <a:cubicBezTo>
                    <a:pt x="20179" y="982"/>
                    <a:pt x="20618" y="1421"/>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grpSp>
      <p:sp>
        <p:nvSpPr>
          <p:cNvPr id="122" name="Subtitle 2"/>
          <p:cNvSpPr txBox="1">
            <a:spLocks/>
          </p:cNvSpPr>
          <p:nvPr/>
        </p:nvSpPr>
        <p:spPr>
          <a:xfrm>
            <a:off x="1043762" y="4233627"/>
            <a:ext cx="2066786" cy="848985"/>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2020"/>
              </a:lnSpc>
              <a:defRPr/>
            </a:pPr>
            <a:r>
              <a:rPr lang="en-US" sz="1000" dirty="0">
                <a:solidFill>
                  <a:srgbClr val="7F7F7F"/>
                </a:solidFill>
                <a:latin typeface="Poppins Light" charset="0"/>
                <a:ea typeface="Poppins Light" charset="0"/>
                <a:cs typeface="Poppins Light" charset="0"/>
              </a:rPr>
              <a:t>Frequently, your initial font choice is taken Frequently, your initial font choice</a:t>
            </a:r>
          </a:p>
        </p:txBody>
      </p:sp>
      <p:sp>
        <p:nvSpPr>
          <p:cNvPr id="123" name="TextBox 122"/>
          <p:cNvSpPr txBox="1"/>
          <p:nvPr/>
        </p:nvSpPr>
        <p:spPr>
          <a:xfrm>
            <a:off x="1722368" y="3893369"/>
            <a:ext cx="721672" cy="246221"/>
          </a:xfrm>
          <a:prstGeom prst="rect">
            <a:avLst/>
          </a:prstGeom>
          <a:noFill/>
        </p:spPr>
        <p:txBody>
          <a:bodyPr wrap="none" rtlCol="0" anchor="ctr" anchorCtr="0">
            <a:spAutoFit/>
          </a:bodyPr>
          <a:lstStyle/>
          <a:p>
            <a:pPr algn="ctr" defTabSz="914217"/>
            <a:r>
              <a:rPr lang="en-US" sz="1000" dirty="0">
                <a:solidFill>
                  <a:srgbClr val="00B2B3"/>
                </a:solidFill>
                <a:latin typeface="Poppins Light" charset="0"/>
                <a:ea typeface="Poppins Light" charset="0"/>
                <a:cs typeface="Poppins Light" charset="0"/>
              </a:rPr>
              <a:t>Marketing</a:t>
            </a:r>
          </a:p>
        </p:txBody>
      </p:sp>
      <p:sp>
        <p:nvSpPr>
          <p:cNvPr id="124" name="TextBox 123"/>
          <p:cNvSpPr txBox="1"/>
          <p:nvPr/>
        </p:nvSpPr>
        <p:spPr>
          <a:xfrm>
            <a:off x="1544436" y="3670231"/>
            <a:ext cx="1077539" cy="269304"/>
          </a:xfrm>
          <a:prstGeom prst="rect">
            <a:avLst/>
          </a:prstGeom>
          <a:noFill/>
        </p:spPr>
        <p:txBody>
          <a:bodyPr wrap="none" rtlCol="0" anchor="ctr" anchorCtr="0">
            <a:spAutoFit/>
          </a:bodyPr>
          <a:lstStyle/>
          <a:p>
            <a:pPr algn="ctr" defTabSz="914217"/>
            <a:r>
              <a:rPr lang="en-US" sz="1150" b="1" dirty="0">
                <a:solidFill>
                  <a:srgbClr val="000000"/>
                </a:solidFill>
                <a:latin typeface="Poppins SemiBold" charset="0"/>
                <a:ea typeface="Poppins SemiBold" charset="0"/>
                <a:cs typeface="Poppins SemiBold" charset="0"/>
              </a:rPr>
              <a:t>DAVID COFFEE</a:t>
            </a:r>
          </a:p>
        </p:txBody>
      </p:sp>
      <p:grpSp>
        <p:nvGrpSpPr>
          <p:cNvPr id="125" name="Group 124"/>
          <p:cNvGrpSpPr/>
          <p:nvPr/>
        </p:nvGrpSpPr>
        <p:grpSpPr>
          <a:xfrm>
            <a:off x="1367407" y="5583075"/>
            <a:ext cx="1408684" cy="279328"/>
            <a:chOff x="2731639" y="11325538"/>
            <a:chExt cx="2817367" cy="558655"/>
          </a:xfrm>
        </p:grpSpPr>
        <p:sp>
          <p:nvSpPr>
            <p:cNvPr id="126" name="Shape 2872"/>
            <p:cNvSpPr/>
            <p:nvPr userDrawn="1"/>
          </p:nvSpPr>
          <p:spPr>
            <a:xfrm>
              <a:off x="2731639" y="1132553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5929" y="7018"/>
                  </a:moveTo>
                  <a:cubicBezTo>
                    <a:pt x="15540" y="7246"/>
                    <a:pt x="15108" y="7411"/>
                    <a:pt x="14650" y="7499"/>
                  </a:cubicBezTo>
                  <a:cubicBezTo>
                    <a:pt x="14282" y="7114"/>
                    <a:pt x="13759" y="6874"/>
                    <a:pt x="13180" y="6874"/>
                  </a:cubicBezTo>
                  <a:cubicBezTo>
                    <a:pt x="12067" y="6874"/>
                    <a:pt x="11165" y="7762"/>
                    <a:pt x="11165" y="8856"/>
                  </a:cubicBezTo>
                  <a:cubicBezTo>
                    <a:pt x="11165" y="9011"/>
                    <a:pt x="11183" y="9162"/>
                    <a:pt x="11217" y="9308"/>
                  </a:cubicBezTo>
                  <a:cubicBezTo>
                    <a:pt x="9543" y="9225"/>
                    <a:pt x="8059" y="8436"/>
                    <a:pt x="7066" y="7236"/>
                  </a:cubicBezTo>
                  <a:cubicBezTo>
                    <a:pt x="6892" y="7529"/>
                    <a:pt x="6793" y="7870"/>
                    <a:pt x="6793" y="8233"/>
                  </a:cubicBezTo>
                  <a:cubicBezTo>
                    <a:pt x="6793" y="8921"/>
                    <a:pt x="7148" y="9528"/>
                    <a:pt x="7689" y="9883"/>
                  </a:cubicBezTo>
                  <a:cubicBezTo>
                    <a:pt x="7359" y="9873"/>
                    <a:pt x="7048" y="9784"/>
                    <a:pt x="6777" y="9635"/>
                  </a:cubicBezTo>
                  <a:cubicBezTo>
                    <a:pt x="6776" y="9644"/>
                    <a:pt x="6776" y="9652"/>
                    <a:pt x="6776" y="9660"/>
                  </a:cubicBezTo>
                  <a:cubicBezTo>
                    <a:pt x="6776" y="10621"/>
                    <a:pt x="7471" y="11422"/>
                    <a:pt x="8392" y="11604"/>
                  </a:cubicBezTo>
                  <a:cubicBezTo>
                    <a:pt x="8223" y="11650"/>
                    <a:pt x="8045" y="11673"/>
                    <a:pt x="7861" y="11673"/>
                  </a:cubicBezTo>
                  <a:cubicBezTo>
                    <a:pt x="7732" y="11673"/>
                    <a:pt x="7606" y="11661"/>
                    <a:pt x="7483" y="11638"/>
                  </a:cubicBezTo>
                  <a:cubicBezTo>
                    <a:pt x="7739" y="12426"/>
                    <a:pt x="8482" y="12999"/>
                    <a:pt x="9364" y="13015"/>
                  </a:cubicBezTo>
                  <a:cubicBezTo>
                    <a:pt x="8674" y="13547"/>
                    <a:pt x="7806" y="13863"/>
                    <a:pt x="6862" y="13863"/>
                  </a:cubicBezTo>
                  <a:cubicBezTo>
                    <a:pt x="6699" y="13863"/>
                    <a:pt x="6539" y="13855"/>
                    <a:pt x="6382" y="13837"/>
                  </a:cubicBezTo>
                  <a:cubicBezTo>
                    <a:pt x="7273" y="14398"/>
                    <a:pt x="8332" y="14727"/>
                    <a:pt x="9470" y="14727"/>
                  </a:cubicBezTo>
                  <a:cubicBezTo>
                    <a:pt x="13174" y="14727"/>
                    <a:pt x="15200" y="11706"/>
                    <a:pt x="15200" y="9086"/>
                  </a:cubicBezTo>
                  <a:cubicBezTo>
                    <a:pt x="15200" y="9000"/>
                    <a:pt x="15199" y="8914"/>
                    <a:pt x="15195" y="8829"/>
                  </a:cubicBezTo>
                  <a:cubicBezTo>
                    <a:pt x="15588" y="8550"/>
                    <a:pt x="15930" y="8201"/>
                    <a:pt x="16200" y="7804"/>
                  </a:cubicBezTo>
                  <a:cubicBezTo>
                    <a:pt x="15839" y="7960"/>
                    <a:pt x="15451" y="8067"/>
                    <a:pt x="15043" y="8115"/>
                  </a:cubicBezTo>
                  <a:cubicBezTo>
                    <a:pt x="15459" y="7870"/>
                    <a:pt x="15778" y="7482"/>
                    <a:pt x="15929" y="7018"/>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27" name="Shape 2873"/>
            <p:cNvSpPr/>
            <p:nvPr userDrawn="1"/>
          </p:nvSpPr>
          <p:spPr>
            <a:xfrm>
              <a:off x="3484543" y="1132553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5" y="7858"/>
                  </a:lnTo>
                  <a:lnTo>
                    <a:pt x="13245" y="6381"/>
                  </a:lnTo>
                  <a:lnTo>
                    <a:pt x="11938" y="6381"/>
                  </a:lnTo>
                  <a:cubicBezTo>
                    <a:pt x="10368"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28" name="Shape 2877"/>
            <p:cNvSpPr/>
            <p:nvPr userDrawn="1"/>
          </p:nvSpPr>
          <p:spPr>
            <a:xfrm>
              <a:off x="4237447" y="1132553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1" y="20618"/>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4724" y="7360"/>
                  </a:moveTo>
                  <a:lnTo>
                    <a:pt x="13742" y="7360"/>
                  </a:lnTo>
                  <a:lnTo>
                    <a:pt x="13742" y="8833"/>
                  </a:lnTo>
                  <a:lnTo>
                    <a:pt x="12265" y="8833"/>
                  </a:lnTo>
                  <a:lnTo>
                    <a:pt x="12265" y="9815"/>
                  </a:lnTo>
                  <a:lnTo>
                    <a:pt x="13742" y="9815"/>
                  </a:lnTo>
                  <a:lnTo>
                    <a:pt x="13742" y="11283"/>
                  </a:lnTo>
                  <a:lnTo>
                    <a:pt x="14724" y="11283"/>
                  </a:lnTo>
                  <a:lnTo>
                    <a:pt x="14724" y="9815"/>
                  </a:lnTo>
                  <a:lnTo>
                    <a:pt x="16204" y="9815"/>
                  </a:lnTo>
                  <a:lnTo>
                    <a:pt x="16204" y="8833"/>
                  </a:lnTo>
                  <a:lnTo>
                    <a:pt x="14724" y="8833"/>
                  </a:lnTo>
                  <a:cubicBezTo>
                    <a:pt x="14724" y="8833"/>
                    <a:pt x="14724" y="7360"/>
                    <a:pt x="14724" y="7360"/>
                  </a:cubicBezTo>
                  <a:close/>
                  <a:moveTo>
                    <a:pt x="9321" y="13946"/>
                  </a:moveTo>
                  <a:cubicBezTo>
                    <a:pt x="8620" y="13946"/>
                    <a:pt x="8070" y="13495"/>
                    <a:pt x="8070" y="12919"/>
                  </a:cubicBezTo>
                  <a:cubicBezTo>
                    <a:pt x="8070" y="12392"/>
                    <a:pt x="8713" y="11929"/>
                    <a:pt x="9446" y="11929"/>
                  </a:cubicBezTo>
                  <a:lnTo>
                    <a:pt x="9446" y="11723"/>
                  </a:lnTo>
                  <a:lnTo>
                    <a:pt x="9465" y="11929"/>
                  </a:lnTo>
                  <a:cubicBezTo>
                    <a:pt x="9623" y="11930"/>
                    <a:pt x="9777" y="11954"/>
                    <a:pt x="9922" y="12000"/>
                  </a:cubicBezTo>
                  <a:lnTo>
                    <a:pt x="10067" y="12104"/>
                  </a:lnTo>
                  <a:cubicBezTo>
                    <a:pt x="10439" y="12371"/>
                    <a:pt x="10637" y="12521"/>
                    <a:pt x="10695" y="12764"/>
                  </a:cubicBezTo>
                  <a:cubicBezTo>
                    <a:pt x="10710" y="12827"/>
                    <a:pt x="10717" y="12891"/>
                    <a:pt x="10717" y="12954"/>
                  </a:cubicBezTo>
                  <a:cubicBezTo>
                    <a:pt x="10717" y="13612"/>
                    <a:pt x="10247" y="13946"/>
                    <a:pt x="9321" y="13946"/>
                  </a:cubicBezTo>
                  <a:moveTo>
                    <a:pt x="8542" y="8739"/>
                  </a:moveTo>
                  <a:cubicBezTo>
                    <a:pt x="8494" y="8362"/>
                    <a:pt x="8574" y="8014"/>
                    <a:pt x="8754" y="7806"/>
                  </a:cubicBezTo>
                  <a:cubicBezTo>
                    <a:pt x="8864" y="7680"/>
                    <a:pt x="9006" y="7612"/>
                    <a:pt x="9163" y="7612"/>
                  </a:cubicBezTo>
                  <a:lnTo>
                    <a:pt x="9163" y="7409"/>
                  </a:lnTo>
                  <a:lnTo>
                    <a:pt x="9164" y="7409"/>
                  </a:lnTo>
                  <a:lnTo>
                    <a:pt x="9182" y="7613"/>
                  </a:lnTo>
                  <a:cubicBezTo>
                    <a:pt x="9653" y="7628"/>
                    <a:pt x="10105" y="8185"/>
                    <a:pt x="10189" y="8855"/>
                  </a:cubicBezTo>
                  <a:cubicBezTo>
                    <a:pt x="10237" y="9239"/>
                    <a:pt x="10154" y="9595"/>
                    <a:pt x="9969" y="9809"/>
                  </a:cubicBezTo>
                  <a:cubicBezTo>
                    <a:pt x="9860" y="9935"/>
                    <a:pt x="9721" y="10002"/>
                    <a:pt x="9550" y="10001"/>
                  </a:cubicBezTo>
                  <a:lnTo>
                    <a:pt x="9549" y="10001"/>
                  </a:lnTo>
                  <a:cubicBezTo>
                    <a:pt x="9087" y="9988"/>
                    <a:pt x="8625" y="9409"/>
                    <a:pt x="8542" y="8739"/>
                  </a:cubicBezTo>
                  <a:moveTo>
                    <a:pt x="10838" y="11196"/>
                  </a:moveTo>
                  <a:cubicBezTo>
                    <a:pt x="10586" y="11009"/>
                    <a:pt x="10351" y="10732"/>
                    <a:pt x="10342" y="10647"/>
                  </a:cubicBezTo>
                  <a:cubicBezTo>
                    <a:pt x="10342" y="10499"/>
                    <a:pt x="10342" y="10431"/>
                    <a:pt x="10689" y="10148"/>
                  </a:cubicBezTo>
                  <a:cubicBezTo>
                    <a:pt x="11138" y="9780"/>
                    <a:pt x="11386" y="9296"/>
                    <a:pt x="11386" y="8784"/>
                  </a:cubicBezTo>
                  <a:cubicBezTo>
                    <a:pt x="11386" y="8342"/>
                    <a:pt x="11262" y="7947"/>
                    <a:pt x="11049" y="7660"/>
                  </a:cubicBezTo>
                  <a:lnTo>
                    <a:pt x="11238" y="7660"/>
                  </a:lnTo>
                  <a:lnTo>
                    <a:pt x="12276" y="6873"/>
                  </a:lnTo>
                  <a:lnTo>
                    <a:pt x="9463" y="6873"/>
                  </a:lnTo>
                  <a:cubicBezTo>
                    <a:pt x="8334" y="6873"/>
                    <a:pt x="7345" y="7760"/>
                    <a:pt x="7345" y="8769"/>
                  </a:cubicBezTo>
                  <a:cubicBezTo>
                    <a:pt x="7345" y="9812"/>
                    <a:pt x="8109" y="10605"/>
                    <a:pt x="9136" y="10648"/>
                  </a:cubicBezTo>
                  <a:cubicBezTo>
                    <a:pt x="9121" y="10722"/>
                    <a:pt x="9113" y="10795"/>
                    <a:pt x="9113" y="10867"/>
                  </a:cubicBezTo>
                  <a:cubicBezTo>
                    <a:pt x="9113" y="11018"/>
                    <a:pt x="9147" y="11162"/>
                    <a:pt x="9216" y="11300"/>
                  </a:cubicBezTo>
                  <a:cubicBezTo>
                    <a:pt x="7942" y="11309"/>
                    <a:pt x="6869" y="12161"/>
                    <a:pt x="6869" y="13167"/>
                  </a:cubicBezTo>
                  <a:cubicBezTo>
                    <a:pt x="6869" y="14071"/>
                    <a:pt x="7902" y="14727"/>
                    <a:pt x="9325" y="14727"/>
                  </a:cubicBezTo>
                  <a:cubicBezTo>
                    <a:pt x="10861" y="14727"/>
                    <a:pt x="11690" y="13766"/>
                    <a:pt x="11690" y="12860"/>
                  </a:cubicBezTo>
                  <a:cubicBezTo>
                    <a:pt x="11690" y="12108"/>
                    <a:pt x="11459" y="11656"/>
                    <a:pt x="10838" y="11196"/>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29" name="Shape 2878"/>
            <p:cNvSpPr/>
            <p:nvPr userDrawn="1"/>
          </p:nvSpPr>
          <p:spPr>
            <a:xfrm>
              <a:off x="4990351" y="1132553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3430" y="9321"/>
                  </a:moveTo>
                  <a:cubicBezTo>
                    <a:pt x="11975" y="9321"/>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1"/>
                    <a:pt x="13430" y="9321"/>
                  </a:cubicBezTo>
                  <a:moveTo>
                    <a:pt x="6873" y="14727"/>
                  </a:moveTo>
                  <a:lnTo>
                    <a:pt x="8829" y="14727"/>
                  </a:lnTo>
                  <a:lnTo>
                    <a:pt x="8829" y="9321"/>
                  </a:lnTo>
                  <a:lnTo>
                    <a:pt x="6873" y="9321"/>
                  </a:lnTo>
                  <a:cubicBezTo>
                    <a:pt x="6873" y="9321"/>
                    <a:pt x="6873" y="14727"/>
                    <a:pt x="6873" y="14727"/>
                  </a:cubicBezTo>
                  <a:close/>
                  <a:moveTo>
                    <a:pt x="20618" y="19636"/>
                  </a:moveTo>
                  <a:cubicBezTo>
                    <a:pt x="20618" y="20179"/>
                    <a:pt x="20179" y="20618"/>
                    <a:pt x="19636" y="20618"/>
                  </a:cubicBezTo>
                  <a:lnTo>
                    <a:pt x="1964" y="20618"/>
                  </a:lnTo>
                  <a:cubicBezTo>
                    <a:pt x="1421" y="20618"/>
                    <a:pt x="982" y="20179"/>
                    <a:pt x="982" y="19636"/>
                  </a:cubicBezTo>
                  <a:lnTo>
                    <a:pt x="982" y="1964"/>
                  </a:lnTo>
                  <a:cubicBezTo>
                    <a:pt x="982" y="1421"/>
                    <a:pt x="1421" y="982"/>
                    <a:pt x="1964" y="982"/>
                  </a:cubicBezTo>
                  <a:lnTo>
                    <a:pt x="19636" y="982"/>
                  </a:lnTo>
                  <a:cubicBezTo>
                    <a:pt x="20179" y="982"/>
                    <a:pt x="20618" y="1421"/>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grpSp>
      <p:sp>
        <p:nvSpPr>
          <p:cNvPr id="130" name="Rounded Rectangle 129"/>
          <p:cNvSpPr/>
          <p:nvPr/>
        </p:nvSpPr>
        <p:spPr>
          <a:xfrm>
            <a:off x="8998774" y="1588770"/>
            <a:ext cx="2245025" cy="4560570"/>
          </a:xfrm>
          <a:prstGeom prst="roundRect">
            <a:avLst>
              <a:gd name="adj" fmla="val 393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131" name="Rounded Rectangle 130"/>
          <p:cNvSpPr/>
          <p:nvPr/>
        </p:nvSpPr>
        <p:spPr>
          <a:xfrm>
            <a:off x="6323560" y="1588770"/>
            <a:ext cx="2245025" cy="4560570"/>
          </a:xfrm>
          <a:prstGeom prst="roundRect">
            <a:avLst>
              <a:gd name="adj" fmla="val 393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132" name="Rounded Rectangle 131"/>
          <p:cNvSpPr/>
          <p:nvPr/>
        </p:nvSpPr>
        <p:spPr>
          <a:xfrm>
            <a:off x="3625491" y="1588770"/>
            <a:ext cx="2245025" cy="4560570"/>
          </a:xfrm>
          <a:prstGeom prst="roundRect">
            <a:avLst>
              <a:gd name="adj" fmla="val 393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133" name="Rounded Rectangle 132"/>
          <p:cNvSpPr/>
          <p:nvPr/>
        </p:nvSpPr>
        <p:spPr>
          <a:xfrm>
            <a:off x="950277" y="1588770"/>
            <a:ext cx="2245025" cy="4560570"/>
          </a:xfrm>
          <a:prstGeom prst="roundRect">
            <a:avLst>
              <a:gd name="adj" fmla="val 393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 name="Picture Placeholder 1"/>
          <p:cNvSpPr>
            <a:spLocks noGrp="1"/>
          </p:cNvSpPr>
          <p:nvPr>
            <p:ph type="pic" sz="quarter" idx="14"/>
          </p:nvPr>
        </p:nvSpPr>
        <p:spPr/>
      </p:sp>
      <p:sp>
        <p:nvSpPr>
          <p:cNvPr id="3" name="Picture Placeholder 2"/>
          <p:cNvSpPr>
            <a:spLocks noGrp="1"/>
          </p:cNvSpPr>
          <p:nvPr>
            <p:ph type="pic" sz="quarter" idx="13"/>
          </p:nvPr>
        </p:nvSpPr>
        <p:spPr/>
      </p:sp>
      <p:sp>
        <p:nvSpPr>
          <p:cNvPr id="4" name="Picture Placeholder 3"/>
          <p:cNvSpPr>
            <a:spLocks noGrp="1"/>
          </p:cNvSpPr>
          <p:nvPr>
            <p:ph type="pic" sz="quarter" idx="12"/>
          </p:nvPr>
        </p:nvSpPr>
        <p:spPr/>
      </p:sp>
      <p:sp>
        <p:nvSpPr>
          <p:cNvPr id="5" name="Picture Placeholder 4"/>
          <p:cNvSpPr>
            <a:spLocks noGrp="1"/>
          </p:cNvSpPr>
          <p:nvPr>
            <p:ph type="pic" sz="quarter" idx="11"/>
          </p:nvPr>
        </p:nvSpPr>
        <p:spPr/>
      </p:sp>
    </p:spTree>
    <p:extLst>
      <p:ext uri="{BB962C8B-B14F-4D97-AF65-F5344CB8AC3E}">
        <p14:creationId xmlns:p14="http://schemas.microsoft.com/office/powerpoint/2010/main" val="7810988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a:extLst>
              <a:ext uri="{FF2B5EF4-FFF2-40B4-BE49-F238E27FC236}">
                <a16:creationId xmlns:a16="http://schemas.microsoft.com/office/drawing/2014/main" id="{3677F05A-6788-4FAC-BA63-CC64C5C3D50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2325" r="22325"/>
          <a:stretch>
            <a:fillRect/>
          </a:stretch>
        </p:blipFill>
        <p:spPr/>
      </p:pic>
      <p:sp>
        <p:nvSpPr>
          <p:cNvPr id="18" name="Rectangle 17"/>
          <p:cNvSpPr/>
          <p:nvPr/>
        </p:nvSpPr>
        <p:spPr>
          <a:xfrm>
            <a:off x="6892" y="-10903"/>
            <a:ext cx="6094413" cy="6868903"/>
          </a:xfrm>
          <a:prstGeom prst="rect">
            <a:avLst/>
          </a:prstGeom>
          <a:solidFill>
            <a:schemeClr val="accent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13" name="Rectangle 12"/>
          <p:cNvSpPr>
            <a:spLocks/>
          </p:cNvSpPr>
          <p:nvPr/>
        </p:nvSpPr>
        <p:spPr bwMode="auto">
          <a:xfrm>
            <a:off x="7556199" y="1347984"/>
            <a:ext cx="3840668" cy="9319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r" defTabSz="2286000">
              <a:lnSpc>
                <a:spcPts val="3700"/>
              </a:lnSpc>
            </a:pPr>
            <a:r>
              <a:rPr lang="en-US" sz="3000" b="1" spc="250" dirty="0">
                <a:solidFill>
                  <a:srgbClr val="000000"/>
                </a:solidFill>
                <a:latin typeface="Montserrat Semi" charset="0"/>
                <a:ea typeface="Montserrat Semi" charset="0"/>
                <a:cs typeface="Montserrat Semi" charset="0"/>
                <a:sym typeface="Bebas Neue" charset="0"/>
              </a:rPr>
              <a:t>We are a great team</a:t>
            </a:r>
          </a:p>
          <a:p>
            <a:pPr algn="r" defTabSz="2286000">
              <a:lnSpc>
                <a:spcPts val="3700"/>
              </a:lnSpc>
            </a:pPr>
            <a:r>
              <a:rPr lang="en-US" sz="3000" b="1" spc="250" dirty="0">
                <a:solidFill>
                  <a:srgbClr val="000000"/>
                </a:solidFill>
                <a:latin typeface="Montserrat Semi" charset="0"/>
                <a:ea typeface="Montserrat Semi" charset="0"/>
                <a:cs typeface="Montserrat Semi" charset="0"/>
                <a:sym typeface="Bebas Neue" charset="0"/>
              </a:rPr>
              <a:t>Of experts</a:t>
            </a:r>
          </a:p>
        </p:txBody>
      </p:sp>
      <p:sp>
        <p:nvSpPr>
          <p:cNvPr id="14" name="Subtitle 2"/>
          <p:cNvSpPr txBox="1">
            <a:spLocks/>
          </p:cNvSpPr>
          <p:nvPr/>
        </p:nvSpPr>
        <p:spPr>
          <a:xfrm>
            <a:off x="6687596" y="3451789"/>
            <a:ext cx="4756949" cy="85578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hands; companies often specify a typeface, or even a set of fonts, as part of their brand guides However, if you find yourself</a:t>
            </a:r>
          </a:p>
        </p:txBody>
      </p:sp>
      <p:sp>
        <p:nvSpPr>
          <p:cNvPr id="15" name="TextBox 14"/>
          <p:cNvSpPr txBox="1"/>
          <p:nvPr/>
        </p:nvSpPr>
        <p:spPr>
          <a:xfrm>
            <a:off x="10103551" y="4864393"/>
            <a:ext cx="827471" cy="223138"/>
          </a:xfrm>
          <a:prstGeom prst="rect">
            <a:avLst/>
          </a:prstGeom>
          <a:noFill/>
        </p:spPr>
        <p:txBody>
          <a:bodyPr wrap="none" rtlCol="0" anchor="ctr" anchorCtr="0">
            <a:spAutoFit/>
          </a:bodyPr>
          <a:lstStyle/>
          <a:p>
            <a:pPr algn="r" defTabSz="914217"/>
            <a:r>
              <a:rPr lang="en-US" sz="850" b="1" dirty="0">
                <a:solidFill>
                  <a:srgbClr val="000000"/>
                </a:solidFill>
                <a:latin typeface="Montserrat Hairline" charset="0"/>
                <a:ea typeface="Montserrat Hairline" charset="0"/>
                <a:cs typeface="Montserrat Hairline" charset="0"/>
              </a:rPr>
              <a:t>MIKE TRENDO</a:t>
            </a:r>
          </a:p>
        </p:txBody>
      </p:sp>
      <p:cxnSp>
        <p:nvCxnSpPr>
          <p:cNvPr id="16" name="Straight Arrow Connector 15"/>
          <p:cNvCxnSpPr/>
          <p:nvPr/>
        </p:nvCxnSpPr>
        <p:spPr>
          <a:xfrm flipH="1" flipV="1">
            <a:off x="10974776" y="4984595"/>
            <a:ext cx="32134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0117426" y="2861953"/>
            <a:ext cx="1217324" cy="113531"/>
            <a:chOff x="1948342" y="5767817"/>
            <a:chExt cx="2434648" cy="227062"/>
          </a:xfrm>
        </p:grpSpPr>
        <p:grpSp>
          <p:nvGrpSpPr>
            <p:cNvPr id="28" name="Group 27"/>
            <p:cNvGrpSpPr/>
            <p:nvPr/>
          </p:nvGrpSpPr>
          <p:grpSpPr>
            <a:xfrm>
              <a:off x="1948342" y="5922203"/>
              <a:ext cx="2434648" cy="72676"/>
              <a:chOff x="1878897" y="12847070"/>
              <a:chExt cx="2434648" cy="72676"/>
            </a:xfrm>
          </p:grpSpPr>
          <p:sp>
            <p:nvSpPr>
              <p:cNvPr id="42" name="Oval 41"/>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3" name="Oval 42"/>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4" name="Oval 43"/>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5" name="Oval 44"/>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6" name="Oval 45"/>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7" name="Oval 46"/>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8" name="Oval 47"/>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9" name="Oval 48"/>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0" name="Oval 49"/>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1" name="Oval 50"/>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2" name="Oval 51"/>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53" name="Oval 52"/>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grpSp>
        <p:grpSp>
          <p:nvGrpSpPr>
            <p:cNvPr id="29" name="Group 28"/>
            <p:cNvGrpSpPr/>
            <p:nvPr/>
          </p:nvGrpSpPr>
          <p:grpSpPr>
            <a:xfrm>
              <a:off x="1948342" y="5767817"/>
              <a:ext cx="2434648" cy="72676"/>
              <a:chOff x="1878897" y="12847070"/>
              <a:chExt cx="2434648" cy="72676"/>
            </a:xfrm>
          </p:grpSpPr>
          <p:sp>
            <p:nvSpPr>
              <p:cNvPr id="30" name="Oval 29"/>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31" name="Oval 30"/>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32" name="Oval 31"/>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33" name="Oval 32"/>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34" name="Oval 33"/>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35" name="Oval 34"/>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36" name="Oval 35"/>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37" name="Oval 36"/>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38" name="Oval 37"/>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39" name="Oval 38"/>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0" name="Oval 39"/>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sp>
            <p:nvSpPr>
              <p:cNvPr id="41" name="Oval 40"/>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217"/>
                <a:endParaRPr lang="en-US">
                  <a:solidFill>
                    <a:srgbClr val="FFFFFF"/>
                  </a:solidFill>
                  <a:latin typeface="Lato Light"/>
                </a:endParaRPr>
              </a:p>
            </p:txBody>
          </p:sp>
        </p:grpSp>
      </p:grpSp>
      <p:grpSp>
        <p:nvGrpSpPr>
          <p:cNvPr id="54" name="Group 53"/>
          <p:cNvGrpSpPr/>
          <p:nvPr/>
        </p:nvGrpSpPr>
        <p:grpSpPr>
          <a:xfrm>
            <a:off x="2219181" y="2779053"/>
            <a:ext cx="1664531" cy="1345473"/>
            <a:chOff x="5030419" y="6440222"/>
            <a:chExt cx="1146469" cy="926713"/>
          </a:xfrm>
        </p:grpSpPr>
        <p:cxnSp>
          <p:nvCxnSpPr>
            <p:cNvPr id="55" name="Straight Connector 54"/>
            <p:cNvCxnSpPr/>
            <p:nvPr/>
          </p:nvCxnSpPr>
          <p:spPr>
            <a:xfrm>
              <a:off x="5030419" y="6903578"/>
              <a:ext cx="114646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5597124" y="6440222"/>
              <a:ext cx="0" cy="92671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846395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a:extLst>
              <a:ext uri="{FF2B5EF4-FFF2-40B4-BE49-F238E27FC236}">
                <a16:creationId xmlns:a16="http://schemas.microsoft.com/office/drawing/2014/main" id="{7ABB95AA-A295-4EA0-A6EE-0D8BF0D87A4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2325" r="22325"/>
          <a:stretch>
            <a:fillRect/>
          </a:stretch>
        </p:blipFill>
        <p:spPr/>
      </p:pic>
      <p:sp>
        <p:nvSpPr>
          <p:cNvPr id="18" name="Rectangle 17"/>
          <p:cNvSpPr>
            <a:spLocks/>
          </p:cNvSpPr>
          <p:nvPr/>
        </p:nvSpPr>
        <p:spPr bwMode="auto">
          <a:xfrm>
            <a:off x="891159" y="1347984"/>
            <a:ext cx="3959289" cy="9319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3700"/>
              </a:lnSpc>
            </a:pPr>
            <a:r>
              <a:rPr lang="en-US" sz="3000" b="1" spc="250" dirty="0">
                <a:solidFill>
                  <a:srgbClr val="000000"/>
                </a:solidFill>
                <a:latin typeface="Montserrat Semi" charset="0"/>
                <a:ea typeface="Montserrat Semi" charset="0"/>
                <a:cs typeface="Montserrat Semi" charset="0"/>
                <a:sym typeface="Bebas Neue" charset="0"/>
              </a:rPr>
              <a:t>We are a great team </a:t>
            </a:r>
          </a:p>
          <a:p>
            <a:pPr defTabSz="2286000">
              <a:lnSpc>
                <a:spcPts val="3700"/>
              </a:lnSpc>
            </a:pPr>
            <a:r>
              <a:rPr lang="en-US" sz="3000" b="1" spc="250" dirty="0">
                <a:solidFill>
                  <a:srgbClr val="000000"/>
                </a:solidFill>
                <a:latin typeface="Montserrat Semi" charset="0"/>
                <a:ea typeface="Montserrat Semi" charset="0"/>
                <a:cs typeface="Montserrat Semi" charset="0"/>
                <a:sym typeface="Bebas Neue" charset="0"/>
              </a:rPr>
              <a:t>Of experts</a:t>
            </a:r>
          </a:p>
        </p:txBody>
      </p:sp>
      <p:sp>
        <p:nvSpPr>
          <p:cNvPr id="20" name="TextBox 19"/>
          <p:cNvSpPr txBox="1"/>
          <p:nvPr/>
        </p:nvSpPr>
        <p:spPr>
          <a:xfrm>
            <a:off x="1242600" y="4875544"/>
            <a:ext cx="912430" cy="223138"/>
          </a:xfrm>
          <a:prstGeom prst="rect">
            <a:avLst/>
          </a:prstGeom>
          <a:noFill/>
        </p:spPr>
        <p:txBody>
          <a:bodyPr wrap="none" rtlCol="0" anchor="ctr" anchorCtr="0">
            <a:spAutoFit/>
          </a:bodyPr>
          <a:lstStyle/>
          <a:p>
            <a:pPr algn="ctr" defTabSz="914217"/>
            <a:r>
              <a:rPr lang="en-US" sz="850" b="1" dirty="0">
                <a:solidFill>
                  <a:srgbClr val="000000"/>
                </a:solidFill>
                <a:latin typeface="Montserrat Hairline" charset="0"/>
                <a:ea typeface="Montserrat Hairline" charset="0"/>
                <a:cs typeface="Montserrat Hairline" charset="0"/>
              </a:rPr>
              <a:t>CEO / FOUNDER</a:t>
            </a:r>
          </a:p>
        </p:txBody>
      </p:sp>
      <p:cxnSp>
        <p:nvCxnSpPr>
          <p:cNvPr id="21" name="Straight Arrow Connector 20"/>
          <p:cNvCxnSpPr/>
          <p:nvPr/>
        </p:nvCxnSpPr>
        <p:spPr>
          <a:xfrm>
            <a:off x="868401" y="4987112"/>
            <a:ext cx="2816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908853" y="2861953"/>
            <a:ext cx="1217324" cy="113531"/>
            <a:chOff x="1948342" y="5767817"/>
            <a:chExt cx="2434648" cy="227062"/>
          </a:xfrm>
        </p:grpSpPr>
        <p:grpSp>
          <p:nvGrpSpPr>
            <p:cNvPr id="23" name="Group 22"/>
            <p:cNvGrpSpPr/>
            <p:nvPr/>
          </p:nvGrpSpPr>
          <p:grpSpPr>
            <a:xfrm>
              <a:off x="1948342" y="5922203"/>
              <a:ext cx="2434648" cy="72676"/>
              <a:chOff x="1878897" y="12847070"/>
              <a:chExt cx="2434648" cy="72676"/>
            </a:xfrm>
          </p:grpSpPr>
          <p:sp>
            <p:nvSpPr>
              <p:cNvPr id="37" name="Oval 36"/>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8" name="Oval 37"/>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9" name="Oval 38"/>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0" name="Oval 39"/>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1" name="Oval 40"/>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2" name="Oval 41"/>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3" name="Oval 42"/>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4" name="Oval 43"/>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5" name="Oval 44"/>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6" name="Oval 45"/>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7" name="Oval 46"/>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8" name="Oval 47"/>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nvGrpSpPr>
            <p:cNvPr id="24" name="Group 23"/>
            <p:cNvGrpSpPr/>
            <p:nvPr/>
          </p:nvGrpSpPr>
          <p:grpSpPr>
            <a:xfrm>
              <a:off x="1948342" y="5767817"/>
              <a:ext cx="2434648" cy="72676"/>
              <a:chOff x="1878897" y="12847070"/>
              <a:chExt cx="2434648" cy="72676"/>
            </a:xfrm>
          </p:grpSpPr>
          <p:sp>
            <p:nvSpPr>
              <p:cNvPr id="25" name="Oval 24"/>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6" name="Oval 25"/>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7" name="Oval 26"/>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8" name="Oval 27"/>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9" name="Oval 28"/>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0" name="Oval 29"/>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1" name="Oval 30"/>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2" name="Oval 31"/>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3" name="Oval 32"/>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4" name="Oval 33"/>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5" name="Oval 34"/>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6" name="Oval 35"/>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sp>
        <p:nvSpPr>
          <p:cNvPr id="53" name="Subtitle 2"/>
          <p:cNvSpPr txBox="1">
            <a:spLocks/>
          </p:cNvSpPr>
          <p:nvPr/>
        </p:nvSpPr>
        <p:spPr>
          <a:xfrm>
            <a:off x="764493" y="3451789"/>
            <a:ext cx="4756949" cy="85578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hands; companies often specify a typeface, or even a set of fonts, as part of their brand guides However, if you find yourself</a:t>
            </a:r>
          </a:p>
        </p:txBody>
      </p:sp>
      <p:sp>
        <p:nvSpPr>
          <p:cNvPr id="55" name="Regular Pentagon 54"/>
          <p:cNvSpPr/>
          <p:nvPr/>
        </p:nvSpPr>
        <p:spPr>
          <a:xfrm>
            <a:off x="7501566" y="1504262"/>
            <a:ext cx="3277977" cy="3277977"/>
          </a:xfrm>
          <a:prstGeom prst="pentagon">
            <a:avLst/>
          </a:prstGeom>
          <a:gradFill>
            <a:gsLst>
              <a:gs pos="0">
                <a:srgbClr val="7030A0">
                  <a:alpha val="56000"/>
                </a:srgbClr>
              </a:gs>
              <a:gs pos="100000">
                <a:srgbClr val="000000">
                  <a:alpha val="6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nvGrpSpPr>
          <p:cNvPr id="58" name="Group 57"/>
          <p:cNvGrpSpPr/>
          <p:nvPr/>
        </p:nvGrpSpPr>
        <p:grpSpPr>
          <a:xfrm>
            <a:off x="8358007" y="2650256"/>
            <a:ext cx="1565094" cy="1349218"/>
            <a:chOff x="16712838" y="5348284"/>
            <a:chExt cx="3130188" cy="2698436"/>
          </a:xfrm>
        </p:grpSpPr>
        <p:sp>
          <p:nvSpPr>
            <p:cNvPr id="3" name="Triangle 2"/>
            <p:cNvSpPr/>
            <p:nvPr/>
          </p:nvSpPr>
          <p:spPr>
            <a:xfrm>
              <a:off x="17205131" y="5933171"/>
              <a:ext cx="2145602" cy="1849656"/>
            </a:xfrm>
            <a:prstGeom prst="triangl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56" name="Triangle 55"/>
            <p:cNvSpPr/>
            <p:nvPr/>
          </p:nvSpPr>
          <p:spPr>
            <a:xfrm>
              <a:off x="16712838" y="5348284"/>
              <a:ext cx="3130188" cy="2698436"/>
            </a:xfrm>
            <a:prstGeom prst="triangl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spTree>
    <p:extLst>
      <p:ext uri="{BB962C8B-B14F-4D97-AF65-F5344CB8AC3E}">
        <p14:creationId xmlns:p14="http://schemas.microsoft.com/office/powerpoint/2010/main" val="3112695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riangle 1"/>
          <p:cNvSpPr/>
          <p:nvPr/>
        </p:nvSpPr>
        <p:spPr>
          <a:xfrm>
            <a:off x="7102813" y="3523174"/>
            <a:ext cx="2859031" cy="2464682"/>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7" name="Triangle 36"/>
          <p:cNvSpPr/>
          <p:nvPr/>
        </p:nvSpPr>
        <p:spPr>
          <a:xfrm rot="10800000">
            <a:off x="8743446" y="1546108"/>
            <a:ext cx="2859031" cy="2464682"/>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8" name="Triangle 37"/>
          <p:cNvSpPr/>
          <p:nvPr/>
        </p:nvSpPr>
        <p:spPr>
          <a:xfrm rot="10800000">
            <a:off x="5462180" y="1546108"/>
            <a:ext cx="2859031" cy="2464682"/>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9" name="Rectangle 48"/>
          <p:cNvSpPr>
            <a:spLocks/>
          </p:cNvSpPr>
          <p:nvPr/>
        </p:nvSpPr>
        <p:spPr bwMode="auto">
          <a:xfrm>
            <a:off x="1030465" y="1046651"/>
            <a:ext cx="2626938" cy="162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4250"/>
              </a:lnSpc>
            </a:pPr>
            <a:r>
              <a:rPr lang="en-US" sz="3300" b="1" spc="250" dirty="0">
                <a:solidFill>
                  <a:srgbClr val="000000"/>
                </a:solidFill>
                <a:latin typeface="Montserrat Semi" charset="0"/>
                <a:ea typeface="Montserrat Semi" charset="0"/>
                <a:cs typeface="Montserrat Semi" charset="0"/>
                <a:sym typeface="Bebas Neue" charset="0"/>
              </a:rPr>
              <a:t>Images</a:t>
            </a:r>
          </a:p>
          <a:p>
            <a:pPr defTabSz="2286000">
              <a:lnSpc>
                <a:spcPts val="4250"/>
              </a:lnSpc>
            </a:pPr>
            <a:r>
              <a:rPr lang="en-US" sz="3300" b="1" spc="250" dirty="0">
                <a:solidFill>
                  <a:srgbClr val="000000"/>
                </a:solidFill>
                <a:latin typeface="Montserrat Semi" charset="0"/>
                <a:ea typeface="Montserrat Semi" charset="0"/>
                <a:cs typeface="Montserrat Semi" charset="0"/>
                <a:sym typeface="Bebas Neue" charset="0"/>
              </a:rPr>
              <a:t>Placeholders</a:t>
            </a:r>
          </a:p>
          <a:p>
            <a:pPr defTabSz="2286000">
              <a:lnSpc>
                <a:spcPts val="4250"/>
              </a:lnSpc>
            </a:pPr>
            <a:r>
              <a:rPr lang="en-US" sz="3300" b="1" spc="250" dirty="0">
                <a:solidFill>
                  <a:srgbClr val="000000"/>
                </a:solidFill>
                <a:latin typeface="Montserrat Semi" charset="0"/>
                <a:ea typeface="Montserrat Semi" charset="0"/>
                <a:cs typeface="Montserrat Semi" charset="0"/>
                <a:sym typeface="Bebas Neue" charset="0"/>
              </a:rPr>
              <a:t>Easy to use</a:t>
            </a:r>
          </a:p>
        </p:txBody>
      </p:sp>
      <p:sp>
        <p:nvSpPr>
          <p:cNvPr id="50" name="Subtitle 2"/>
          <p:cNvSpPr txBox="1">
            <a:spLocks/>
          </p:cNvSpPr>
          <p:nvPr/>
        </p:nvSpPr>
        <p:spPr>
          <a:xfrm>
            <a:off x="942789" y="3020254"/>
            <a:ext cx="4291466" cy="3018425"/>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 often specify a typeface, or even a set of fonts,  part of their brand guides However, if you a great Frequently, your initial font choice is taken out of your hands; companies often specify a typeface, or even a set of fonts.</a:t>
            </a:r>
          </a:p>
          <a:p>
            <a:pPr algn="just" defTabSz="543818">
              <a:lnSpc>
                <a:spcPts val="2020"/>
              </a:lnSpc>
            </a:pPr>
            <a:endParaRPr lang="en-US" sz="1200" dirty="0">
              <a:solidFill>
                <a:srgbClr val="7F7F7F"/>
              </a:solidFill>
              <a:latin typeface="Poppins Light" charset="0"/>
              <a:ea typeface="Poppins Light" charset="0"/>
              <a:cs typeface="Poppins Light" charset="0"/>
            </a:endParaRPr>
          </a:p>
          <a:p>
            <a:pPr algn="just" defTabSz="543818">
              <a:lnSpc>
                <a:spcPts val="2020"/>
              </a:lnSpc>
            </a:pPr>
            <a:r>
              <a:rPr lang="en-US" sz="1200" dirty="0">
                <a:solidFill>
                  <a:srgbClr val="7F7F7F"/>
                </a:solidFill>
                <a:latin typeface="Poppins Light" charset="0"/>
                <a:ea typeface="Poppins Light" charset="0"/>
                <a:cs typeface="Poppins Light" charset="0"/>
              </a:rPr>
              <a:t>When selecting a typeface for body text, your primary concern should be readability. Don’t concern yourself with personality at this stage. I’m of the school of thought that believes that you’re better off mastering a few typefaces.</a:t>
            </a:r>
          </a:p>
          <a:p>
            <a:pPr algn="just" defTabSz="543818">
              <a:lnSpc>
                <a:spcPts val="2020"/>
              </a:lnSpc>
            </a:pPr>
            <a:endParaRPr lang="en-US" sz="1200" dirty="0">
              <a:solidFill>
                <a:srgbClr val="7F7F7F"/>
              </a:solidFill>
              <a:latin typeface="Poppins Light" charset="0"/>
              <a:ea typeface="Poppins Light" charset="0"/>
              <a:cs typeface="Poppins Light" charset="0"/>
            </a:endParaRPr>
          </a:p>
        </p:txBody>
      </p:sp>
      <p:grpSp>
        <p:nvGrpSpPr>
          <p:cNvPr id="51" name="Group 50"/>
          <p:cNvGrpSpPr/>
          <p:nvPr/>
        </p:nvGrpSpPr>
        <p:grpSpPr>
          <a:xfrm>
            <a:off x="1030465" y="584286"/>
            <a:ext cx="1217324" cy="113531"/>
            <a:chOff x="1948342" y="5767817"/>
            <a:chExt cx="2434648" cy="227062"/>
          </a:xfrm>
        </p:grpSpPr>
        <p:grpSp>
          <p:nvGrpSpPr>
            <p:cNvPr id="52" name="Group 51"/>
            <p:cNvGrpSpPr/>
            <p:nvPr/>
          </p:nvGrpSpPr>
          <p:grpSpPr>
            <a:xfrm>
              <a:off x="1948342" y="5922203"/>
              <a:ext cx="2434648" cy="72676"/>
              <a:chOff x="1878897" y="12847070"/>
              <a:chExt cx="2434648" cy="72676"/>
            </a:xfrm>
          </p:grpSpPr>
          <p:sp>
            <p:nvSpPr>
              <p:cNvPr id="71" name="Oval 70"/>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2" name="Oval 71"/>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3" name="Oval 72"/>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4" name="Oval 73"/>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5" name="Oval 74"/>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6" name="Oval 75"/>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7" name="Oval 76"/>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8" name="Oval 77"/>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9" name="Oval 78"/>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0" name="Oval 79"/>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1" name="Oval 80"/>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2" name="Oval 81"/>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nvGrpSpPr>
            <p:cNvPr id="54" name="Group 53"/>
            <p:cNvGrpSpPr/>
            <p:nvPr/>
          </p:nvGrpSpPr>
          <p:grpSpPr>
            <a:xfrm>
              <a:off x="1948342" y="5767817"/>
              <a:ext cx="2434648" cy="72676"/>
              <a:chOff x="1878897" y="12847070"/>
              <a:chExt cx="2434648" cy="72676"/>
            </a:xfrm>
          </p:grpSpPr>
          <p:sp>
            <p:nvSpPr>
              <p:cNvPr id="59" name="Oval 58"/>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0" name="Oval 59"/>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1" name="Oval 60"/>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2" name="Oval 61"/>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3" name="Oval 62"/>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4" name="Oval 63"/>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5" name="Oval 64"/>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6" name="Oval 65"/>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7" name="Oval 66"/>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8" name="Oval 67"/>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9" name="Oval 68"/>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0" name="Oval 69"/>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pic>
        <p:nvPicPr>
          <p:cNvPr id="7" name="图片占位符 6">
            <a:extLst>
              <a:ext uri="{FF2B5EF4-FFF2-40B4-BE49-F238E27FC236}">
                <a16:creationId xmlns:a16="http://schemas.microsoft.com/office/drawing/2014/main" id="{43210D16-D8A9-4FE1-B142-D2FA27F9F0B0}"/>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3899" r="13899"/>
          <a:stretch>
            <a:fillRect/>
          </a:stretch>
        </p:blipFill>
        <p:spPr/>
      </p:pic>
      <p:pic>
        <p:nvPicPr>
          <p:cNvPr id="11" name="图片占位符 10">
            <a:extLst>
              <a:ext uri="{FF2B5EF4-FFF2-40B4-BE49-F238E27FC236}">
                <a16:creationId xmlns:a16="http://schemas.microsoft.com/office/drawing/2014/main" id="{82F906DF-7749-46E2-90DC-F627773CCD06}"/>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3879" r="13879"/>
          <a:stretch>
            <a:fillRect/>
          </a:stretch>
        </p:blipFill>
        <p:spPr/>
      </p:pic>
      <p:pic>
        <p:nvPicPr>
          <p:cNvPr id="9" name="图片占位符 8">
            <a:extLst>
              <a:ext uri="{FF2B5EF4-FFF2-40B4-BE49-F238E27FC236}">
                <a16:creationId xmlns:a16="http://schemas.microsoft.com/office/drawing/2014/main" id="{B62AB092-7CF3-4B50-94DF-DE507A3DFA0B}"/>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13902" r="13902"/>
          <a:stretch>
            <a:fillRect/>
          </a:stretch>
        </p:blipFill>
        <p:spPr/>
      </p:pic>
    </p:spTree>
    <p:extLst>
      <p:ext uri="{BB962C8B-B14F-4D97-AF65-F5344CB8AC3E}">
        <p14:creationId xmlns:p14="http://schemas.microsoft.com/office/powerpoint/2010/main" val="13165057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a:spLocks/>
          </p:cNvSpPr>
          <p:nvPr/>
        </p:nvSpPr>
        <p:spPr bwMode="auto">
          <a:xfrm>
            <a:off x="4768076" y="438003"/>
            <a:ext cx="2678169" cy="457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defTabSz="2286000">
              <a:lnSpc>
                <a:spcPts val="3700"/>
              </a:lnSpc>
            </a:pPr>
            <a:r>
              <a:rPr lang="en-US" sz="3000" b="1" spc="250" dirty="0">
                <a:solidFill>
                  <a:srgbClr val="000000"/>
                </a:solidFill>
                <a:latin typeface="Montserrat" charset="0"/>
                <a:ea typeface="Montserrat" charset="0"/>
                <a:cs typeface="Montserrat" charset="0"/>
                <a:sym typeface="Bebas Neue" charset="0"/>
              </a:rPr>
              <a:t>OUR SERVICES</a:t>
            </a:r>
          </a:p>
        </p:txBody>
      </p:sp>
      <p:grpSp>
        <p:nvGrpSpPr>
          <p:cNvPr id="16" name="Group 15"/>
          <p:cNvGrpSpPr/>
          <p:nvPr/>
        </p:nvGrpSpPr>
        <p:grpSpPr>
          <a:xfrm>
            <a:off x="5498490" y="1192503"/>
            <a:ext cx="1217324" cy="113531"/>
            <a:chOff x="1948342" y="5767817"/>
            <a:chExt cx="2434648" cy="227062"/>
          </a:xfrm>
        </p:grpSpPr>
        <p:grpSp>
          <p:nvGrpSpPr>
            <p:cNvPr id="17" name="Group 16"/>
            <p:cNvGrpSpPr/>
            <p:nvPr/>
          </p:nvGrpSpPr>
          <p:grpSpPr>
            <a:xfrm>
              <a:off x="1948342" y="5922203"/>
              <a:ext cx="2434648" cy="72676"/>
              <a:chOff x="1878897" y="12847070"/>
              <a:chExt cx="2434648" cy="72676"/>
            </a:xfrm>
          </p:grpSpPr>
          <p:sp>
            <p:nvSpPr>
              <p:cNvPr id="31" name="Oval 30"/>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2" name="Oval 31"/>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3" name="Oval 32"/>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4" name="Oval 33"/>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5" name="Oval 34"/>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6" name="Oval 35"/>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7" name="Oval 36"/>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9" name="Oval 38"/>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0" name="Oval 39"/>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1" name="Oval 40"/>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2" name="Oval 41"/>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3" name="Oval 42"/>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nvGrpSpPr>
            <p:cNvPr id="18" name="Group 17"/>
            <p:cNvGrpSpPr/>
            <p:nvPr/>
          </p:nvGrpSpPr>
          <p:grpSpPr>
            <a:xfrm>
              <a:off x="1948342" y="5767817"/>
              <a:ext cx="2434648" cy="72676"/>
              <a:chOff x="1878897" y="12847070"/>
              <a:chExt cx="2434648" cy="72676"/>
            </a:xfrm>
          </p:grpSpPr>
          <p:sp>
            <p:nvSpPr>
              <p:cNvPr id="19" name="Oval 18"/>
              <p:cNvSpPr>
                <a:spLocks noChangeAspect="1"/>
              </p:cNvSpPr>
              <p:nvPr/>
            </p:nvSpPr>
            <p:spPr>
              <a:xfrm rot="18861538">
                <a:off x="1878897" y="128518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0" name="Oval 19"/>
              <p:cNvSpPr>
                <a:spLocks noChangeAspect="1"/>
              </p:cNvSpPr>
              <p:nvPr/>
            </p:nvSpPr>
            <p:spPr>
              <a:xfrm rot="18861538">
                <a:off x="2094410" y="1284948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1" name="Oval 20"/>
              <p:cNvSpPr>
                <a:spLocks noChangeAspect="1"/>
              </p:cNvSpPr>
              <p:nvPr/>
            </p:nvSpPr>
            <p:spPr>
              <a:xfrm rot="18861538">
                <a:off x="2309923" y="1284707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2" name="Oval 21"/>
              <p:cNvSpPr>
                <a:spLocks noChangeAspect="1"/>
              </p:cNvSpPr>
              <p:nvPr/>
            </p:nvSpPr>
            <p:spPr>
              <a:xfrm rot="18861538">
                <a:off x="2525435" y="1285260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3" name="Oval 22"/>
              <p:cNvSpPr>
                <a:spLocks noChangeAspect="1"/>
              </p:cNvSpPr>
              <p:nvPr/>
            </p:nvSpPr>
            <p:spPr>
              <a:xfrm rot="18861538">
                <a:off x="2740948" y="1285019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4" name="Oval 23"/>
              <p:cNvSpPr>
                <a:spLocks noChangeAspect="1"/>
              </p:cNvSpPr>
              <p:nvPr/>
            </p:nvSpPr>
            <p:spPr>
              <a:xfrm rot="18861538">
                <a:off x="2956461" y="1285573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5" name="Oval 24"/>
              <p:cNvSpPr>
                <a:spLocks noChangeAspect="1"/>
              </p:cNvSpPr>
              <p:nvPr/>
            </p:nvSpPr>
            <p:spPr>
              <a:xfrm rot="18861538">
                <a:off x="3171973" y="128533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6" name="Oval 25"/>
              <p:cNvSpPr>
                <a:spLocks noChangeAspect="1"/>
              </p:cNvSpPr>
              <p:nvPr/>
            </p:nvSpPr>
            <p:spPr>
              <a:xfrm rot="18861538">
                <a:off x="3387486" y="1285091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7" name="Oval 26"/>
              <p:cNvSpPr>
                <a:spLocks noChangeAspect="1"/>
              </p:cNvSpPr>
              <p:nvPr/>
            </p:nvSpPr>
            <p:spPr>
              <a:xfrm rot="18861538">
                <a:off x="3602999" y="1284850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8" name="Oval 27"/>
              <p:cNvSpPr>
                <a:spLocks noChangeAspect="1"/>
              </p:cNvSpPr>
              <p:nvPr/>
            </p:nvSpPr>
            <p:spPr>
              <a:xfrm rot="18861538">
                <a:off x="3818511" y="128540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29" name="Oval 28"/>
              <p:cNvSpPr>
                <a:spLocks noChangeAspect="1"/>
              </p:cNvSpPr>
              <p:nvPr/>
            </p:nvSpPr>
            <p:spPr>
              <a:xfrm rot="18861538">
                <a:off x="4034024" y="1285163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0" name="Oval 29"/>
              <p:cNvSpPr>
                <a:spLocks noChangeAspect="1"/>
              </p:cNvSpPr>
              <p:nvPr/>
            </p:nvSpPr>
            <p:spPr>
              <a:xfrm rot="18861538">
                <a:off x="4249537" y="1284922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grpSp>
      <p:sp>
        <p:nvSpPr>
          <p:cNvPr id="45" name="Subtitle 2"/>
          <p:cNvSpPr txBox="1">
            <a:spLocks/>
          </p:cNvSpPr>
          <p:nvPr/>
        </p:nvSpPr>
        <p:spPr>
          <a:xfrm>
            <a:off x="5070872" y="4523502"/>
            <a:ext cx="2819929"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a:t>
            </a:r>
          </a:p>
        </p:txBody>
      </p:sp>
      <p:sp>
        <p:nvSpPr>
          <p:cNvPr id="46" name="TextBox 45"/>
          <p:cNvSpPr txBox="1"/>
          <p:nvPr/>
        </p:nvSpPr>
        <p:spPr>
          <a:xfrm>
            <a:off x="5116751" y="3955125"/>
            <a:ext cx="912429" cy="246221"/>
          </a:xfrm>
          <a:prstGeom prst="rect">
            <a:avLst/>
          </a:prstGeom>
          <a:noFill/>
        </p:spPr>
        <p:txBody>
          <a:bodyPr wrap="none" rtlCol="0" anchor="ctr" anchorCtr="0">
            <a:spAutoFit/>
          </a:bodyPr>
          <a:lstStyle/>
          <a:p>
            <a:pPr defTabSz="914217"/>
            <a:r>
              <a:rPr lang="en-US" sz="1000" dirty="0">
                <a:solidFill>
                  <a:srgbClr val="00B2B3"/>
                </a:solidFill>
                <a:latin typeface="Poppins Light" charset="0"/>
                <a:ea typeface="Poppins Light" charset="0"/>
                <a:cs typeface="Poppins Light" charset="0"/>
              </a:rPr>
              <a:t>Apple Devices</a:t>
            </a:r>
          </a:p>
        </p:txBody>
      </p:sp>
      <p:sp>
        <p:nvSpPr>
          <p:cNvPr id="47" name="TextBox 46"/>
          <p:cNvSpPr txBox="1"/>
          <p:nvPr/>
        </p:nvSpPr>
        <p:spPr>
          <a:xfrm>
            <a:off x="5123056" y="4196202"/>
            <a:ext cx="874983" cy="307777"/>
          </a:xfrm>
          <a:prstGeom prst="rect">
            <a:avLst/>
          </a:prstGeom>
          <a:noFill/>
        </p:spPr>
        <p:txBody>
          <a:bodyPr wrap="none" rtlCol="0" anchor="ctr" anchorCtr="0">
            <a:spAutoFit/>
          </a:bodyPr>
          <a:lstStyle/>
          <a:p>
            <a:pPr defTabSz="914217"/>
            <a:r>
              <a:rPr lang="en-US" sz="1400" dirty="0">
                <a:solidFill>
                  <a:srgbClr val="000000"/>
                </a:solidFill>
                <a:latin typeface="Poppins Medium" charset="0"/>
                <a:ea typeface="Poppins Medium" charset="0"/>
                <a:cs typeface="Poppins Medium" charset="0"/>
              </a:rPr>
              <a:t>Five Stars</a:t>
            </a:r>
          </a:p>
        </p:txBody>
      </p:sp>
      <p:sp>
        <p:nvSpPr>
          <p:cNvPr id="53" name="Subtitle 2"/>
          <p:cNvSpPr txBox="1">
            <a:spLocks/>
          </p:cNvSpPr>
          <p:nvPr/>
        </p:nvSpPr>
        <p:spPr>
          <a:xfrm>
            <a:off x="8719300" y="4523502"/>
            <a:ext cx="2819929"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a:t>
            </a:r>
          </a:p>
        </p:txBody>
      </p:sp>
      <p:sp>
        <p:nvSpPr>
          <p:cNvPr id="55" name="TextBox 54"/>
          <p:cNvSpPr txBox="1"/>
          <p:nvPr/>
        </p:nvSpPr>
        <p:spPr>
          <a:xfrm>
            <a:off x="8765178" y="3955125"/>
            <a:ext cx="912429" cy="246221"/>
          </a:xfrm>
          <a:prstGeom prst="rect">
            <a:avLst/>
          </a:prstGeom>
          <a:noFill/>
        </p:spPr>
        <p:txBody>
          <a:bodyPr wrap="none" rtlCol="0" anchor="ctr" anchorCtr="0">
            <a:spAutoFit/>
          </a:bodyPr>
          <a:lstStyle/>
          <a:p>
            <a:pPr defTabSz="914217"/>
            <a:r>
              <a:rPr lang="en-US" sz="1000" dirty="0">
                <a:solidFill>
                  <a:srgbClr val="00B2B3"/>
                </a:solidFill>
                <a:latin typeface="Poppins Light" charset="0"/>
                <a:ea typeface="Poppins Light" charset="0"/>
                <a:cs typeface="Poppins Light" charset="0"/>
              </a:rPr>
              <a:t>Apple Devices</a:t>
            </a:r>
          </a:p>
        </p:txBody>
      </p:sp>
      <p:sp>
        <p:nvSpPr>
          <p:cNvPr id="56" name="TextBox 55"/>
          <p:cNvSpPr txBox="1"/>
          <p:nvPr/>
        </p:nvSpPr>
        <p:spPr>
          <a:xfrm>
            <a:off x="8771483" y="4196202"/>
            <a:ext cx="1042208" cy="307777"/>
          </a:xfrm>
          <a:prstGeom prst="rect">
            <a:avLst/>
          </a:prstGeom>
          <a:noFill/>
        </p:spPr>
        <p:txBody>
          <a:bodyPr wrap="none" rtlCol="0" anchor="ctr" anchorCtr="0">
            <a:spAutoFit/>
          </a:bodyPr>
          <a:lstStyle/>
          <a:p>
            <a:pPr defTabSz="914217"/>
            <a:r>
              <a:rPr lang="en-US" sz="1400" dirty="0">
                <a:solidFill>
                  <a:srgbClr val="000000"/>
                </a:solidFill>
                <a:latin typeface="Poppins Medium" charset="0"/>
                <a:ea typeface="Poppins Medium" charset="0"/>
                <a:cs typeface="Poppins Medium" charset="0"/>
              </a:rPr>
              <a:t>Online Chat</a:t>
            </a:r>
          </a:p>
        </p:txBody>
      </p:sp>
      <p:sp>
        <p:nvSpPr>
          <p:cNvPr id="59" name="Subtitle 2"/>
          <p:cNvSpPr txBox="1">
            <a:spLocks/>
          </p:cNvSpPr>
          <p:nvPr/>
        </p:nvSpPr>
        <p:spPr>
          <a:xfrm>
            <a:off x="1427917" y="4523502"/>
            <a:ext cx="2819929"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a:t>
            </a:r>
          </a:p>
        </p:txBody>
      </p:sp>
      <p:sp>
        <p:nvSpPr>
          <p:cNvPr id="63" name="TextBox 62"/>
          <p:cNvSpPr txBox="1"/>
          <p:nvPr/>
        </p:nvSpPr>
        <p:spPr>
          <a:xfrm>
            <a:off x="1473796" y="3955125"/>
            <a:ext cx="912429" cy="246221"/>
          </a:xfrm>
          <a:prstGeom prst="rect">
            <a:avLst/>
          </a:prstGeom>
          <a:noFill/>
        </p:spPr>
        <p:txBody>
          <a:bodyPr wrap="none" rtlCol="0" anchor="ctr" anchorCtr="0">
            <a:spAutoFit/>
          </a:bodyPr>
          <a:lstStyle/>
          <a:p>
            <a:pPr defTabSz="914217"/>
            <a:r>
              <a:rPr lang="en-US" sz="1000" dirty="0">
                <a:solidFill>
                  <a:srgbClr val="00B2B3"/>
                </a:solidFill>
                <a:latin typeface="Poppins Light" charset="0"/>
                <a:ea typeface="Poppins Light" charset="0"/>
                <a:cs typeface="Poppins Light" charset="0"/>
              </a:rPr>
              <a:t>Apple Devices</a:t>
            </a:r>
          </a:p>
        </p:txBody>
      </p:sp>
      <p:sp>
        <p:nvSpPr>
          <p:cNvPr id="65" name="TextBox 64"/>
          <p:cNvSpPr txBox="1"/>
          <p:nvPr/>
        </p:nvSpPr>
        <p:spPr>
          <a:xfrm>
            <a:off x="1480101" y="4196202"/>
            <a:ext cx="985013" cy="307777"/>
          </a:xfrm>
          <a:prstGeom prst="rect">
            <a:avLst/>
          </a:prstGeom>
          <a:noFill/>
        </p:spPr>
        <p:txBody>
          <a:bodyPr wrap="none" rtlCol="0" anchor="ctr" anchorCtr="0">
            <a:spAutoFit/>
          </a:bodyPr>
          <a:lstStyle/>
          <a:p>
            <a:pPr defTabSz="914217"/>
            <a:r>
              <a:rPr lang="en-US" sz="1400" dirty="0">
                <a:solidFill>
                  <a:srgbClr val="000000"/>
                </a:solidFill>
                <a:latin typeface="Poppins Medium" charset="0"/>
                <a:ea typeface="Poppins Medium" charset="0"/>
                <a:cs typeface="Poppins Medium" charset="0"/>
              </a:rPr>
              <a:t>Worldwide</a:t>
            </a:r>
          </a:p>
        </p:txBody>
      </p:sp>
      <p:sp>
        <p:nvSpPr>
          <p:cNvPr id="68" name="Subtitle 2"/>
          <p:cNvSpPr txBox="1">
            <a:spLocks/>
          </p:cNvSpPr>
          <p:nvPr/>
        </p:nvSpPr>
        <p:spPr>
          <a:xfrm>
            <a:off x="5070872" y="2647809"/>
            <a:ext cx="2819929"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a:t>
            </a:r>
          </a:p>
        </p:txBody>
      </p:sp>
      <p:sp>
        <p:nvSpPr>
          <p:cNvPr id="69" name="TextBox 68"/>
          <p:cNvSpPr txBox="1"/>
          <p:nvPr/>
        </p:nvSpPr>
        <p:spPr>
          <a:xfrm>
            <a:off x="5116751" y="2079432"/>
            <a:ext cx="912429" cy="246221"/>
          </a:xfrm>
          <a:prstGeom prst="rect">
            <a:avLst/>
          </a:prstGeom>
          <a:noFill/>
        </p:spPr>
        <p:txBody>
          <a:bodyPr wrap="none" rtlCol="0" anchor="ctr" anchorCtr="0">
            <a:spAutoFit/>
          </a:bodyPr>
          <a:lstStyle/>
          <a:p>
            <a:pPr defTabSz="914217"/>
            <a:r>
              <a:rPr lang="en-US" sz="1000" dirty="0">
                <a:solidFill>
                  <a:srgbClr val="00B2B3"/>
                </a:solidFill>
                <a:latin typeface="Poppins Light" charset="0"/>
                <a:ea typeface="Poppins Light" charset="0"/>
                <a:cs typeface="Poppins Light" charset="0"/>
              </a:rPr>
              <a:t>Apple Devices</a:t>
            </a:r>
          </a:p>
        </p:txBody>
      </p:sp>
      <p:sp>
        <p:nvSpPr>
          <p:cNvPr id="70" name="TextBox 69"/>
          <p:cNvSpPr txBox="1"/>
          <p:nvPr/>
        </p:nvSpPr>
        <p:spPr>
          <a:xfrm>
            <a:off x="5123056" y="2320509"/>
            <a:ext cx="768159" cy="307777"/>
          </a:xfrm>
          <a:prstGeom prst="rect">
            <a:avLst/>
          </a:prstGeom>
          <a:noFill/>
        </p:spPr>
        <p:txBody>
          <a:bodyPr wrap="none" rtlCol="0" anchor="ctr" anchorCtr="0">
            <a:spAutoFit/>
          </a:bodyPr>
          <a:lstStyle/>
          <a:p>
            <a:pPr defTabSz="914217"/>
            <a:r>
              <a:rPr lang="en-US" sz="1400" dirty="0">
                <a:solidFill>
                  <a:srgbClr val="000000"/>
                </a:solidFill>
                <a:latin typeface="Poppins Medium" charset="0"/>
                <a:ea typeface="Poppins Medium" charset="0"/>
                <a:cs typeface="Poppins Medium" charset="0"/>
              </a:rPr>
              <a:t>Support</a:t>
            </a:r>
          </a:p>
        </p:txBody>
      </p:sp>
      <p:sp>
        <p:nvSpPr>
          <p:cNvPr id="75" name="Subtitle 2"/>
          <p:cNvSpPr txBox="1">
            <a:spLocks/>
          </p:cNvSpPr>
          <p:nvPr/>
        </p:nvSpPr>
        <p:spPr>
          <a:xfrm>
            <a:off x="8719300" y="2647809"/>
            <a:ext cx="2819929"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a:t>
            </a:r>
          </a:p>
        </p:txBody>
      </p:sp>
      <p:sp>
        <p:nvSpPr>
          <p:cNvPr id="76" name="TextBox 75"/>
          <p:cNvSpPr txBox="1"/>
          <p:nvPr/>
        </p:nvSpPr>
        <p:spPr>
          <a:xfrm>
            <a:off x="8765178" y="2079432"/>
            <a:ext cx="912429" cy="246221"/>
          </a:xfrm>
          <a:prstGeom prst="rect">
            <a:avLst/>
          </a:prstGeom>
          <a:noFill/>
        </p:spPr>
        <p:txBody>
          <a:bodyPr wrap="none" rtlCol="0" anchor="ctr" anchorCtr="0">
            <a:spAutoFit/>
          </a:bodyPr>
          <a:lstStyle/>
          <a:p>
            <a:pPr defTabSz="914217"/>
            <a:r>
              <a:rPr lang="en-US" sz="1000" dirty="0">
                <a:solidFill>
                  <a:srgbClr val="00B2B3"/>
                </a:solidFill>
                <a:latin typeface="Poppins Light" charset="0"/>
                <a:ea typeface="Poppins Light" charset="0"/>
                <a:cs typeface="Poppins Light" charset="0"/>
              </a:rPr>
              <a:t>Apple Devices</a:t>
            </a:r>
          </a:p>
        </p:txBody>
      </p:sp>
      <p:sp>
        <p:nvSpPr>
          <p:cNvPr id="77" name="TextBox 76"/>
          <p:cNvSpPr txBox="1"/>
          <p:nvPr/>
        </p:nvSpPr>
        <p:spPr>
          <a:xfrm>
            <a:off x="8771483" y="2320509"/>
            <a:ext cx="1322157" cy="307777"/>
          </a:xfrm>
          <a:prstGeom prst="rect">
            <a:avLst/>
          </a:prstGeom>
          <a:noFill/>
        </p:spPr>
        <p:txBody>
          <a:bodyPr wrap="none" rtlCol="0" anchor="ctr" anchorCtr="0">
            <a:spAutoFit/>
          </a:bodyPr>
          <a:lstStyle/>
          <a:p>
            <a:pPr defTabSz="914217"/>
            <a:r>
              <a:rPr lang="en-US" sz="1400" dirty="0">
                <a:solidFill>
                  <a:srgbClr val="000000"/>
                </a:solidFill>
                <a:latin typeface="Poppins Medium" charset="0"/>
                <a:ea typeface="Poppins Medium" charset="0"/>
                <a:cs typeface="Poppins Medium" charset="0"/>
              </a:rPr>
              <a:t>Exclusive Offers</a:t>
            </a:r>
          </a:p>
        </p:txBody>
      </p:sp>
      <p:sp>
        <p:nvSpPr>
          <p:cNvPr id="79" name="Subtitle 2"/>
          <p:cNvSpPr txBox="1">
            <a:spLocks/>
          </p:cNvSpPr>
          <p:nvPr/>
        </p:nvSpPr>
        <p:spPr>
          <a:xfrm>
            <a:off x="1427917" y="2647809"/>
            <a:ext cx="2819929"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a:t>
            </a:r>
          </a:p>
        </p:txBody>
      </p:sp>
      <p:sp>
        <p:nvSpPr>
          <p:cNvPr id="80" name="TextBox 79"/>
          <p:cNvSpPr txBox="1"/>
          <p:nvPr/>
        </p:nvSpPr>
        <p:spPr>
          <a:xfrm>
            <a:off x="1473796" y="2079432"/>
            <a:ext cx="912429" cy="246221"/>
          </a:xfrm>
          <a:prstGeom prst="rect">
            <a:avLst/>
          </a:prstGeom>
          <a:noFill/>
        </p:spPr>
        <p:txBody>
          <a:bodyPr wrap="none" rtlCol="0" anchor="ctr" anchorCtr="0">
            <a:spAutoFit/>
          </a:bodyPr>
          <a:lstStyle/>
          <a:p>
            <a:pPr defTabSz="914217"/>
            <a:r>
              <a:rPr lang="en-US" sz="1000" dirty="0">
                <a:solidFill>
                  <a:srgbClr val="00B2B3"/>
                </a:solidFill>
                <a:latin typeface="Poppins Light" charset="0"/>
                <a:ea typeface="Poppins Light" charset="0"/>
                <a:cs typeface="Poppins Light" charset="0"/>
              </a:rPr>
              <a:t>Apple Devices</a:t>
            </a:r>
          </a:p>
        </p:txBody>
      </p:sp>
      <p:sp>
        <p:nvSpPr>
          <p:cNvPr id="81" name="TextBox 80"/>
          <p:cNvSpPr txBox="1"/>
          <p:nvPr/>
        </p:nvSpPr>
        <p:spPr>
          <a:xfrm>
            <a:off x="1480101" y="2320509"/>
            <a:ext cx="1332929" cy="307777"/>
          </a:xfrm>
          <a:prstGeom prst="rect">
            <a:avLst/>
          </a:prstGeom>
          <a:noFill/>
        </p:spPr>
        <p:txBody>
          <a:bodyPr wrap="none" rtlCol="0" anchor="ctr" anchorCtr="0">
            <a:spAutoFit/>
          </a:bodyPr>
          <a:lstStyle/>
          <a:p>
            <a:pPr defTabSz="914217"/>
            <a:r>
              <a:rPr lang="en-US" sz="1400" dirty="0">
                <a:solidFill>
                  <a:srgbClr val="000000"/>
                </a:solidFill>
                <a:latin typeface="Poppins Medium" charset="0"/>
                <a:ea typeface="Poppins Medium" charset="0"/>
                <a:cs typeface="Poppins Medium" charset="0"/>
              </a:rPr>
              <a:t>Fast Downloads</a:t>
            </a:r>
          </a:p>
        </p:txBody>
      </p:sp>
      <p:sp>
        <p:nvSpPr>
          <p:cNvPr id="82" name="Shape 2839"/>
          <p:cNvSpPr/>
          <p:nvPr/>
        </p:nvSpPr>
        <p:spPr>
          <a:xfrm>
            <a:off x="826477" y="2110504"/>
            <a:ext cx="502534" cy="456850"/>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4" y="14040"/>
                </a:cubicBezTo>
                <a:lnTo>
                  <a:pt x="20618" y="14040"/>
                </a:lnTo>
                <a:cubicBezTo>
                  <a:pt x="20618" y="14040"/>
                  <a:pt x="20618" y="20520"/>
                  <a:pt x="20618" y="20520"/>
                </a:cubicBezTo>
                <a:close/>
                <a:moveTo>
                  <a:pt x="21543" y="13261"/>
                </a:moveTo>
                <a:lnTo>
                  <a:pt x="21548" y="13259"/>
                </a:lnTo>
                <a:lnTo>
                  <a:pt x="16639" y="2459"/>
                </a:lnTo>
                <a:lnTo>
                  <a:pt x="16634" y="2461"/>
                </a:lnTo>
                <a:cubicBezTo>
                  <a:pt x="16554" y="2284"/>
                  <a:pt x="16392" y="2160"/>
                  <a:pt x="16200" y="2160"/>
                </a:cubicBezTo>
                <a:lnTo>
                  <a:pt x="12764" y="2160"/>
                </a:lnTo>
                <a:cubicBezTo>
                  <a:pt x="12492" y="2160"/>
                  <a:pt x="12273" y="2402"/>
                  <a:pt x="12273" y="2700"/>
                </a:cubicBezTo>
                <a:cubicBezTo>
                  <a:pt x="12273" y="2999"/>
                  <a:pt x="12492" y="3240"/>
                  <a:pt x="12764"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8836" y="3240"/>
                </a:lnTo>
                <a:cubicBezTo>
                  <a:pt x="9108" y="3240"/>
                  <a:pt x="9327" y="2999"/>
                  <a:pt x="9327" y="2700"/>
                </a:cubicBezTo>
                <a:cubicBezTo>
                  <a:pt x="9327" y="2402"/>
                  <a:pt x="9108" y="2160"/>
                  <a:pt x="8836"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3" y="13261"/>
                </a:cubicBezTo>
                <a:moveTo>
                  <a:pt x="7855" y="8640"/>
                </a:moveTo>
                <a:cubicBezTo>
                  <a:pt x="7583" y="8640"/>
                  <a:pt x="7364" y="8882"/>
                  <a:pt x="7364" y="9180"/>
                </a:cubicBezTo>
                <a:cubicBezTo>
                  <a:pt x="7364" y="9329"/>
                  <a:pt x="7418" y="9464"/>
                  <a:pt x="7507" y="9562"/>
                </a:cubicBezTo>
                <a:lnTo>
                  <a:pt x="10453" y="12802"/>
                </a:lnTo>
                <a:cubicBezTo>
                  <a:pt x="10542" y="12900"/>
                  <a:pt x="10665" y="12960"/>
                  <a:pt x="10800" y="12960"/>
                </a:cubicBezTo>
                <a:cubicBezTo>
                  <a:pt x="10936" y="12960"/>
                  <a:pt x="11058" y="12900"/>
                  <a:pt x="11147" y="12802"/>
                </a:cubicBezTo>
                <a:lnTo>
                  <a:pt x="14093" y="9562"/>
                </a:lnTo>
                <a:cubicBezTo>
                  <a:pt x="14182" y="9464"/>
                  <a:pt x="14236" y="9329"/>
                  <a:pt x="14236" y="9180"/>
                </a:cubicBezTo>
                <a:cubicBezTo>
                  <a:pt x="14236" y="8882"/>
                  <a:pt x="14017" y="8640"/>
                  <a:pt x="13745" y="8640"/>
                </a:cubicBezTo>
                <a:cubicBezTo>
                  <a:pt x="13610" y="8640"/>
                  <a:pt x="13487" y="8701"/>
                  <a:pt x="13398" y="8798"/>
                </a:cubicBezTo>
                <a:lnTo>
                  <a:pt x="11291" y="11116"/>
                </a:lnTo>
                <a:lnTo>
                  <a:pt x="11291" y="540"/>
                </a:lnTo>
                <a:cubicBezTo>
                  <a:pt x="11291" y="242"/>
                  <a:pt x="11071" y="0"/>
                  <a:pt x="10800" y="0"/>
                </a:cubicBezTo>
                <a:cubicBezTo>
                  <a:pt x="10529" y="0"/>
                  <a:pt x="10309" y="242"/>
                  <a:pt x="10309" y="540"/>
                </a:cubicBezTo>
                <a:lnTo>
                  <a:pt x="10309" y="11116"/>
                </a:lnTo>
                <a:lnTo>
                  <a:pt x="8202" y="8798"/>
                </a:lnTo>
                <a:cubicBezTo>
                  <a:pt x="8113" y="8701"/>
                  <a:pt x="7990" y="8640"/>
                  <a:pt x="7855" y="864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84" name="Shape 2547"/>
          <p:cNvSpPr/>
          <p:nvPr/>
        </p:nvSpPr>
        <p:spPr>
          <a:xfrm>
            <a:off x="4460452" y="2102515"/>
            <a:ext cx="505209" cy="505209"/>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accent2"/>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86" name="Shape 2579"/>
          <p:cNvSpPr/>
          <p:nvPr/>
        </p:nvSpPr>
        <p:spPr>
          <a:xfrm>
            <a:off x="4482127" y="3968660"/>
            <a:ext cx="483534" cy="483534"/>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accent5"/>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88" name="Shape 2633"/>
          <p:cNvSpPr/>
          <p:nvPr/>
        </p:nvSpPr>
        <p:spPr>
          <a:xfrm>
            <a:off x="8129583" y="2134292"/>
            <a:ext cx="465101" cy="465101"/>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accent3"/>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90" name="Shape 2944"/>
          <p:cNvSpPr/>
          <p:nvPr/>
        </p:nvSpPr>
        <p:spPr>
          <a:xfrm>
            <a:off x="838200" y="4019466"/>
            <a:ext cx="432729" cy="432728"/>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chemeClr val="accent4"/>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92" name="Shape 2554"/>
          <p:cNvSpPr/>
          <p:nvPr/>
        </p:nvSpPr>
        <p:spPr>
          <a:xfrm>
            <a:off x="8137929" y="4019465"/>
            <a:ext cx="476001" cy="432729"/>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accent6"/>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Tree>
    <p:extLst>
      <p:ext uri="{BB962C8B-B14F-4D97-AF65-F5344CB8AC3E}">
        <p14:creationId xmlns:p14="http://schemas.microsoft.com/office/powerpoint/2010/main" val="10204066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a:extLst>
              <a:ext uri="{FF2B5EF4-FFF2-40B4-BE49-F238E27FC236}">
                <a16:creationId xmlns:a16="http://schemas.microsoft.com/office/drawing/2014/main" id="{46A51CE4-555C-4D75-9C90-0431738B92C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98" b="4798"/>
          <a:stretch>
            <a:fillRect/>
          </a:stretch>
        </p:blipFill>
        <p:spPr/>
      </p:pic>
      <p:sp>
        <p:nvSpPr>
          <p:cNvPr id="2" name="Rectangle 1"/>
          <p:cNvSpPr/>
          <p:nvPr/>
        </p:nvSpPr>
        <p:spPr>
          <a:xfrm>
            <a:off x="1588" y="-15376"/>
            <a:ext cx="12188825" cy="6873376"/>
          </a:xfrm>
          <a:prstGeom prst="rect">
            <a:avLst/>
          </a:prstGeom>
          <a:gradFill flip="none" rotWithShape="0">
            <a:gsLst>
              <a:gs pos="0">
                <a:srgbClr val="000000">
                  <a:alpha val="63000"/>
                </a:srgbClr>
              </a:gs>
              <a:gs pos="100000">
                <a:srgbClr val="3B1F4D">
                  <a:alpha val="63000"/>
                </a:srgbClr>
              </a:gs>
            </a:gsLst>
            <a:lin ang="37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nvGrpSpPr>
          <p:cNvPr id="10" name="Group 9"/>
          <p:cNvGrpSpPr/>
          <p:nvPr/>
        </p:nvGrpSpPr>
        <p:grpSpPr>
          <a:xfrm rot="10800000">
            <a:off x="9709234" y="2226130"/>
            <a:ext cx="808352" cy="2398850"/>
            <a:chOff x="19021815" y="4800600"/>
            <a:chExt cx="1616703" cy="4797700"/>
          </a:xfrm>
        </p:grpSpPr>
        <p:grpSp>
          <p:nvGrpSpPr>
            <p:cNvPr id="9" name="Group 8"/>
            <p:cNvGrpSpPr/>
            <p:nvPr/>
          </p:nvGrpSpPr>
          <p:grpSpPr>
            <a:xfrm>
              <a:off x="19021815" y="4800600"/>
              <a:ext cx="1616703" cy="1600200"/>
              <a:chOff x="3053268" y="4800600"/>
              <a:chExt cx="1616703" cy="1600200"/>
            </a:xfrm>
          </p:grpSpPr>
          <p:cxnSp>
            <p:nvCxnSpPr>
              <p:cNvPr id="53" name="Straight Connector 52"/>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1" name="Group 60"/>
            <p:cNvGrpSpPr/>
            <p:nvPr/>
          </p:nvGrpSpPr>
          <p:grpSpPr>
            <a:xfrm rot="16200000">
              <a:off x="19021815" y="7989849"/>
              <a:ext cx="1616703" cy="1600200"/>
              <a:chOff x="3053268" y="4800600"/>
              <a:chExt cx="1616703" cy="1600200"/>
            </a:xfrm>
          </p:grpSpPr>
          <p:cxnSp>
            <p:nvCxnSpPr>
              <p:cNvPr id="62" name="Straight Connector 61"/>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64" name="Group 63"/>
          <p:cNvGrpSpPr/>
          <p:nvPr/>
        </p:nvGrpSpPr>
        <p:grpSpPr>
          <a:xfrm>
            <a:off x="1691507" y="2226130"/>
            <a:ext cx="808352" cy="800100"/>
            <a:chOff x="3053268" y="4800600"/>
            <a:chExt cx="1616703" cy="1600200"/>
          </a:xfrm>
        </p:grpSpPr>
        <p:cxnSp>
          <p:nvCxnSpPr>
            <p:cNvPr id="65" name="Straight Connector 64"/>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7" name="Group 66"/>
          <p:cNvGrpSpPr/>
          <p:nvPr/>
        </p:nvGrpSpPr>
        <p:grpSpPr>
          <a:xfrm rot="16200000">
            <a:off x="1691507" y="3820755"/>
            <a:ext cx="808352" cy="800100"/>
            <a:chOff x="3053268" y="4800600"/>
            <a:chExt cx="1616703" cy="1600200"/>
          </a:xfrm>
        </p:grpSpPr>
        <p:cxnSp>
          <p:nvCxnSpPr>
            <p:cNvPr id="68" name="Straight Connector 67"/>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Subtitle 2"/>
          <p:cNvSpPr txBox="1">
            <a:spLocks/>
          </p:cNvSpPr>
          <p:nvPr/>
        </p:nvSpPr>
        <p:spPr>
          <a:xfrm>
            <a:off x="5109702" y="4119264"/>
            <a:ext cx="1972594" cy="32358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1820"/>
              </a:lnSpc>
            </a:pPr>
            <a:r>
              <a:rPr lang="en-US" sz="1200" dirty="0">
                <a:solidFill>
                  <a:srgbClr val="FFFFFF"/>
                </a:solidFill>
                <a:latin typeface="Poppins Light" charset="0"/>
                <a:ea typeface="Poppins Light" charset="0"/>
                <a:cs typeface="Poppins Light" charset="0"/>
              </a:rPr>
              <a:t>Unique &amp; Minimal Template</a:t>
            </a:r>
          </a:p>
        </p:txBody>
      </p:sp>
      <p:sp>
        <p:nvSpPr>
          <p:cNvPr id="19" name="Rectangle 18"/>
          <p:cNvSpPr>
            <a:spLocks/>
          </p:cNvSpPr>
          <p:nvPr/>
        </p:nvSpPr>
        <p:spPr bwMode="auto">
          <a:xfrm>
            <a:off x="4824818" y="3496373"/>
            <a:ext cx="2542364" cy="7453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defTabSz="2286000">
              <a:lnSpc>
                <a:spcPts val="6750"/>
              </a:lnSpc>
            </a:pPr>
            <a:r>
              <a:rPr lang="en-US" sz="2700" b="1" spc="250" dirty="0">
                <a:solidFill>
                  <a:srgbClr val="FFFFFF"/>
                </a:solidFill>
                <a:latin typeface="Poppins SemiBold" charset="0"/>
                <a:ea typeface="Poppins SemiBold" charset="0"/>
                <a:cs typeface="Poppins SemiBold" charset="0"/>
                <a:sym typeface="Bebas Neue" charset="0"/>
              </a:rPr>
              <a:t>PRESENTATION</a:t>
            </a:r>
          </a:p>
        </p:txBody>
      </p:sp>
      <p:sp>
        <p:nvSpPr>
          <p:cNvPr id="20" name="TextBox 19"/>
          <p:cNvSpPr txBox="1"/>
          <p:nvPr/>
        </p:nvSpPr>
        <p:spPr>
          <a:xfrm>
            <a:off x="3551464" y="2582887"/>
            <a:ext cx="5110843" cy="1477328"/>
          </a:xfrm>
          <a:prstGeom prst="rect">
            <a:avLst/>
          </a:prstGeom>
          <a:noFill/>
        </p:spPr>
        <p:txBody>
          <a:bodyPr wrap="square" rtlCol="0">
            <a:spAutoFit/>
          </a:bodyPr>
          <a:lstStyle/>
          <a:p>
            <a:pPr algn="ctr" defTabSz="914217"/>
            <a:r>
              <a:rPr lang="en-US" sz="9000" b="1" dirty="0">
                <a:solidFill>
                  <a:srgbClr val="FFFFFF"/>
                </a:solidFill>
                <a:latin typeface="Poppins" charset="0"/>
                <a:ea typeface="Poppins" charset="0"/>
                <a:cs typeface="Poppins" charset="0"/>
              </a:rPr>
              <a:t>HEL UM</a:t>
            </a:r>
          </a:p>
        </p:txBody>
      </p:sp>
      <p:grpSp>
        <p:nvGrpSpPr>
          <p:cNvPr id="21" name="Group 20"/>
          <p:cNvGrpSpPr/>
          <p:nvPr/>
        </p:nvGrpSpPr>
        <p:grpSpPr>
          <a:xfrm>
            <a:off x="5911512" y="2379002"/>
            <a:ext cx="382020" cy="858416"/>
            <a:chOff x="14264769" y="5270390"/>
            <a:chExt cx="2047853" cy="4601623"/>
          </a:xfrm>
          <a:solidFill>
            <a:schemeClr val="bg1"/>
          </a:solidFill>
        </p:grpSpPr>
        <p:sp>
          <p:nvSpPr>
            <p:cNvPr id="22" name="Freeform 108"/>
            <p:cNvSpPr>
              <a:spLocks noChangeArrowheads="1"/>
            </p:cNvSpPr>
            <p:nvPr/>
          </p:nvSpPr>
          <p:spPr bwMode="auto">
            <a:xfrm>
              <a:off x="14265563" y="7357577"/>
              <a:ext cx="1020696" cy="2514436"/>
            </a:xfrm>
            <a:custGeom>
              <a:avLst/>
              <a:gdLst>
                <a:gd name="T0" fmla="*/ 0 w 2834"/>
                <a:gd name="T1" fmla="*/ 0 h 6985"/>
                <a:gd name="T2" fmla="*/ 0 w 2834"/>
                <a:gd name="T3" fmla="*/ 6984 h 6985"/>
                <a:gd name="T4" fmla="*/ 2833 w 2834"/>
                <a:gd name="T5" fmla="*/ 2000 h 6985"/>
                <a:gd name="T6" fmla="*/ 0 w 2834"/>
                <a:gd name="T7" fmla="*/ 0 h 6985"/>
              </a:gdLst>
              <a:ahLst/>
              <a:cxnLst>
                <a:cxn ang="0">
                  <a:pos x="T0" y="T1"/>
                </a:cxn>
                <a:cxn ang="0">
                  <a:pos x="T2" y="T3"/>
                </a:cxn>
                <a:cxn ang="0">
                  <a:pos x="T4" y="T5"/>
                </a:cxn>
                <a:cxn ang="0">
                  <a:pos x="T6" y="T7"/>
                </a:cxn>
              </a:cxnLst>
              <a:rect l="0" t="0" r="r" b="b"/>
              <a:pathLst>
                <a:path w="2834" h="6985">
                  <a:moveTo>
                    <a:pt x="0" y="0"/>
                  </a:moveTo>
                  <a:lnTo>
                    <a:pt x="0" y="6984"/>
                  </a:lnTo>
                  <a:lnTo>
                    <a:pt x="2833" y="2000"/>
                  </a:lnTo>
                  <a:lnTo>
                    <a:pt x="0" y="0"/>
                  </a:lnTo>
                </a:path>
              </a:pathLst>
            </a:custGeom>
            <a:grpFill/>
            <a:ln w="57150">
              <a:noFill/>
            </a:ln>
            <a:effectLst/>
          </p:spPr>
          <p:txBody>
            <a:bodyPr wrap="none" anchor="ctr"/>
            <a:lstStyle/>
            <a:p>
              <a:pPr defTabSz="914217"/>
              <a:endParaRPr lang="en-US">
                <a:solidFill>
                  <a:srgbClr val="FFFFFF"/>
                </a:solidFill>
                <a:latin typeface="Lato Light"/>
              </a:endParaRPr>
            </a:p>
          </p:txBody>
        </p:sp>
        <p:sp>
          <p:nvSpPr>
            <p:cNvPr id="23" name="Freeform 109"/>
            <p:cNvSpPr>
              <a:spLocks noChangeArrowheads="1"/>
            </p:cNvSpPr>
            <p:nvPr/>
          </p:nvSpPr>
          <p:spPr bwMode="auto">
            <a:xfrm>
              <a:off x="15290339" y="7357577"/>
              <a:ext cx="1022283" cy="2514436"/>
            </a:xfrm>
            <a:custGeom>
              <a:avLst/>
              <a:gdLst>
                <a:gd name="T0" fmla="*/ 0 w 2842"/>
                <a:gd name="T1" fmla="*/ 2000 h 6985"/>
                <a:gd name="T2" fmla="*/ 2841 w 2842"/>
                <a:gd name="T3" fmla="*/ 6984 h 6985"/>
                <a:gd name="T4" fmla="*/ 2841 w 2842"/>
                <a:gd name="T5" fmla="*/ 0 h 6985"/>
                <a:gd name="T6" fmla="*/ 0 w 2842"/>
                <a:gd name="T7" fmla="*/ 2000 h 6985"/>
              </a:gdLst>
              <a:ahLst/>
              <a:cxnLst>
                <a:cxn ang="0">
                  <a:pos x="T0" y="T1"/>
                </a:cxn>
                <a:cxn ang="0">
                  <a:pos x="T2" y="T3"/>
                </a:cxn>
                <a:cxn ang="0">
                  <a:pos x="T4" y="T5"/>
                </a:cxn>
                <a:cxn ang="0">
                  <a:pos x="T6" y="T7"/>
                </a:cxn>
              </a:cxnLst>
              <a:rect l="0" t="0" r="r" b="b"/>
              <a:pathLst>
                <a:path w="2842" h="6985">
                  <a:moveTo>
                    <a:pt x="0" y="2000"/>
                  </a:moveTo>
                  <a:lnTo>
                    <a:pt x="2841" y="6984"/>
                  </a:lnTo>
                  <a:lnTo>
                    <a:pt x="2841" y="0"/>
                  </a:lnTo>
                  <a:lnTo>
                    <a:pt x="0" y="2000"/>
                  </a:lnTo>
                </a:path>
              </a:pathLst>
            </a:custGeom>
            <a:grpFill/>
            <a:ln w="57150">
              <a:noFill/>
            </a:ln>
            <a:effectLst/>
          </p:spPr>
          <p:txBody>
            <a:bodyPr wrap="none" anchor="ctr"/>
            <a:lstStyle/>
            <a:p>
              <a:pPr defTabSz="914217"/>
              <a:endParaRPr lang="en-US">
                <a:solidFill>
                  <a:srgbClr val="FFFFFF"/>
                </a:solidFill>
                <a:latin typeface="Lato Light"/>
              </a:endParaRPr>
            </a:p>
          </p:txBody>
        </p:sp>
        <p:sp>
          <p:nvSpPr>
            <p:cNvPr id="24" name="Freeform 110"/>
            <p:cNvSpPr>
              <a:spLocks noChangeArrowheads="1"/>
            </p:cNvSpPr>
            <p:nvPr/>
          </p:nvSpPr>
          <p:spPr bwMode="auto">
            <a:xfrm>
              <a:off x="14264769" y="5270390"/>
              <a:ext cx="2042979" cy="2511260"/>
            </a:xfrm>
            <a:custGeom>
              <a:avLst/>
              <a:gdLst>
                <a:gd name="T0" fmla="*/ 0 w 5675"/>
                <a:gd name="T1" fmla="*/ 4977 h 6978"/>
                <a:gd name="T2" fmla="*/ 2834 w 5675"/>
                <a:gd name="T3" fmla="*/ 6977 h 6978"/>
                <a:gd name="T4" fmla="*/ 5674 w 5675"/>
                <a:gd name="T5" fmla="*/ 4977 h 6978"/>
                <a:gd name="T6" fmla="*/ 2834 w 5675"/>
                <a:gd name="T7" fmla="*/ 0 h 6978"/>
                <a:gd name="T8" fmla="*/ 0 w 5675"/>
                <a:gd name="T9" fmla="*/ 4977 h 6978"/>
              </a:gdLst>
              <a:ahLst/>
              <a:cxnLst>
                <a:cxn ang="0">
                  <a:pos x="T0" y="T1"/>
                </a:cxn>
                <a:cxn ang="0">
                  <a:pos x="T2" y="T3"/>
                </a:cxn>
                <a:cxn ang="0">
                  <a:pos x="T4" y="T5"/>
                </a:cxn>
                <a:cxn ang="0">
                  <a:pos x="T6" y="T7"/>
                </a:cxn>
                <a:cxn ang="0">
                  <a:pos x="T8" y="T9"/>
                </a:cxn>
              </a:cxnLst>
              <a:rect l="0" t="0" r="r" b="b"/>
              <a:pathLst>
                <a:path w="5675" h="6978">
                  <a:moveTo>
                    <a:pt x="0" y="4977"/>
                  </a:moveTo>
                  <a:lnTo>
                    <a:pt x="2834" y="6977"/>
                  </a:lnTo>
                  <a:lnTo>
                    <a:pt x="5674" y="4977"/>
                  </a:lnTo>
                  <a:lnTo>
                    <a:pt x="2834" y="0"/>
                  </a:lnTo>
                  <a:lnTo>
                    <a:pt x="0" y="4977"/>
                  </a:lnTo>
                </a:path>
              </a:pathLst>
            </a:custGeom>
            <a:grpFill/>
            <a:ln w="57150" cap="flat">
              <a:no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FFFFFF"/>
                </a:solidFill>
                <a:latin typeface="Lato Light"/>
              </a:endParaRPr>
            </a:p>
          </p:txBody>
        </p:sp>
      </p:grpSp>
    </p:spTree>
    <p:extLst>
      <p:ext uri="{BB962C8B-B14F-4D97-AF65-F5344CB8AC3E}">
        <p14:creationId xmlns:p14="http://schemas.microsoft.com/office/powerpoint/2010/main" val="14321146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a:extLst>
              <a:ext uri="{FF2B5EF4-FFF2-40B4-BE49-F238E27FC236}">
                <a16:creationId xmlns:a16="http://schemas.microsoft.com/office/drawing/2014/main" id="{850E17A0-7E14-49E4-ABE6-9800888BA36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98" b="4798"/>
          <a:stretch>
            <a:fillRect/>
          </a:stretch>
        </p:blipFill>
        <p:spPr/>
      </p:pic>
      <p:sp>
        <p:nvSpPr>
          <p:cNvPr id="15" name="Rectangle 14"/>
          <p:cNvSpPr/>
          <p:nvPr/>
        </p:nvSpPr>
        <p:spPr>
          <a:xfrm>
            <a:off x="1588" y="-15376"/>
            <a:ext cx="12188825" cy="6873376"/>
          </a:xfrm>
          <a:prstGeom prst="rect">
            <a:avLst/>
          </a:prstGeom>
          <a:gradFill flip="none" rotWithShape="1">
            <a:gsLst>
              <a:gs pos="5000">
                <a:srgbClr val="FDEA57">
                  <a:alpha val="63000"/>
                </a:srgbClr>
              </a:gs>
              <a:gs pos="78000">
                <a:srgbClr val="FA5C79">
                  <a:alpha val="63000"/>
                </a:srgbClr>
              </a:gs>
            </a:gsLst>
            <a:lin ang="37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18" name="Subtitle 2"/>
          <p:cNvSpPr txBox="1">
            <a:spLocks/>
          </p:cNvSpPr>
          <p:nvPr/>
        </p:nvSpPr>
        <p:spPr>
          <a:xfrm>
            <a:off x="5109702" y="4119264"/>
            <a:ext cx="1972594" cy="32358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1820"/>
              </a:lnSpc>
            </a:pPr>
            <a:r>
              <a:rPr lang="en-US" sz="1200" dirty="0">
                <a:solidFill>
                  <a:srgbClr val="FFFFFF"/>
                </a:solidFill>
                <a:latin typeface="Poppins Light" charset="0"/>
                <a:ea typeface="Poppins Light" charset="0"/>
                <a:cs typeface="Poppins Light" charset="0"/>
              </a:rPr>
              <a:t>Unique &amp; Minimal Template</a:t>
            </a:r>
          </a:p>
        </p:txBody>
      </p:sp>
      <p:sp>
        <p:nvSpPr>
          <p:cNvPr id="19" name="Rectangle 18"/>
          <p:cNvSpPr>
            <a:spLocks/>
          </p:cNvSpPr>
          <p:nvPr/>
        </p:nvSpPr>
        <p:spPr bwMode="auto">
          <a:xfrm>
            <a:off x="4824818" y="3496373"/>
            <a:ext cx="2542364" cy="7453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defTabSz="2286000">
              <a:lnSpc>
                <a:spcPts val="6750"/>
              </a:lnSpc>
            </a:pPr>
            <a:r>
              <a:rPr lang="en-US" sz="2700" b="1" spc="250" dirty="0">
                <a:solidFill>
                  <a:srgbClr val="FFFFFF"/>
                </a:solidFill>
                <a:latin typeface="Poppins SemiBold" charset="0"/>
                <a:ea typeface="Poppins SemiBold" charset="0"/>
                <a:cs typeface="Poppins SemiBold" charset="0"/>
                <a:sym typeface="Bebas Neue" charset="0"/>
              </a:rPr>
              <a:t>PRESENTATION</a:t>
            </a:r>
          </a:p>
        </p:txBody>
      </p:sp>
      <p:sp>
        <p:nvSpPr>
          <p:cNvPr id="20" name="TextBox 19"/>
          <p:cNvSpPr txBox="1"/>
          <p:nvPr/>
        </p:nvSpPr>
        <p:spPr>
          <a:xfrm>
            <a:off x="3551464" y="2582887"/>
            <a:ext cx="5110843" cy="1477328"/>
          </a:xfrm>
          <a:prstGeom prst="rect">
            <a:avLst/>
          </a:prstGeom>
          <a:noFill/>
        </p:spPr>
        <p:txBody>
          <a:bodyPr wrap="square" rtlCol="0">
            <a:spAutoFit/>
          </a:bodyPr>
          <a:lstStyle/>
          <a:p>
            <a:pPr algn="ctr" defTabSz="914217"/>
            <a:r>
              <a:rPr lang="en-US" sz="9000" b="1" dirty="0">
                <a:solidFill>
                  <a:srgbClr val="FFFFFF"/>
                </a:solidFill>
                <a:latin typeface="Poppins" charset="0"/>
                <a:ea typeface="Poppins" charset="0"/>
                <a:cs typeface="Poppins" charset="0"/>
              </a:rPr>
              <a:t>HEL UM</a:t>
            </a:r>
          </a:p>
        </p:txBody>
      </p:sp>
      <p:grpSp>
        <p:nvGrpSpPr>
          <p:cNvPr id="21" name="Group 20"/>
          <p:cNvGrpSpPr/>
          <p:nvPr/>
        </p:nvGrpSpPr>
        <p:grpSpPr>
          <a:xfrm>
            <a:off x="5911512" y="2379002"/>
            <a:ext cx="382020" cy="858416"/>
            <a:chOff x="14264769" y="5270390"/>
            <a:chExt cx="2047853" cy="4601623"/>
          </a:xfrm>
          <a:solidFill>
            <a:schemeClr val="bg1"/>
          </a:solidFill>
        </p:grpSpPr>
        <p:sp>
          <p:nvSpPr>
            <p:cNvPr id="22" name="Freeform 108"/>
            <p:cNvSpPr>
              <a:spLocks noChangeArrowheads="1"/>
            </p:cNvSpPr>
            <p:nvPr/>
          </p:nvSpPr>
          <p:spPr bwMode="auto">
            <a:xfrm>
              <a:off x="14265563" y="7357577"/>
              <a:ext cx="1020696" cy="2514436"/>
            </a:xfrm>
            <a:custGeom>
              <a:avLst/>
              <a:gdLst>
                <a:gd name="T0" fmla="*/ 0 w 2834"/>
                <a:gd name="T1" fmla="*/ 0 h 6985"/>
                <a:gd name="T2" fmla="*/ 0 w 2834"/>
                <a:gd name="T3" fmla="*/ 6984 h 6985"/>
                <a:gd name="T4" fmla="*/ 2833 w 2834"/>
                <a:gd name="T5" fmla="*/ 2000 h 6985"/>
                <a:gd name="T6" fmla="*/ 0 w 2834"/>
                <a:gd name="T7" fmla="*/ 0 h 6985"/>
              </a:gdLst>
              <a:ahLst/>
              <a:cxnLst>
                <a:cxn ang="0">
                  <a:pos x="T0" y="T1"/>
                </a:cxn>
                <a:cxn ang="0">
                  <a:pos x="T2" y="T3"/>
                </a:cxn>
                <a:cxn ang="0">
                  <a:pos x="T4" y="T5"/>
                </a:cxn>
                <a:cxn ang="0">
                  <a:pos x="T6" y="T7"/>
                </a:cxn>
              </a:cxnLst>
              <a:rect l="0" t="0" r="r" b="b"/>
              <a:pathLst>
                <a:path w="2834" h="6985">
                  <a:moveTo>
                    <a:pt x="0" y="0"/>
                  </a:moveTo>
                  <a:lnTo>
                    <a:pt x="0" y="6984"/>
                  </a:lnTo>
                  <a:lnTo>
                    <a:pt x="2833" y="2000"/>
                  </a:lnTo>
                  <a:lnTo>
                    <a:pt x="0" y="0"/>
                  </a:lnTo>
                </a:path>
              </a:pathLst>
            </a:custGeom>
            <a:grpFill/>
            <a:ln w="57150">
              <a:noFill/>
            </a:ln>
            <a:effectLst/>
          </p:spPr>
          <p:txBody>
            <a:bodyPr wrap="none" anchor="ctr"/>
            <a:lstStyle/>
            <a:p>
              <a:pPr defTabSz="914217"/>
              <a:endParaRPr lang="en-US">
                <a:solidFill>
                  <a:srgbClr val="FFFFFF"/>
                </a:solidFill>
                <a:latin typeface="Lato Light"/>
              </a:endParaRPr>
            </a:p>
          </p:txBody>
        </p:sp>
        <p:sp>
          <p:nvSpPr>
            <p:cNvPr id="23" name="Freeform 109"/>
            <p:cNvSpPr>
              <a:spLocks noChangeArrowheads="1"/>
            </p:cNvSpPr>
            <p:nvPr/>
          </p:nvSpPr>
          <p:spPr bwMode="auto">
            <a:xfrm>
              <a:off x="15290339" y="7357577"/>
              <a:ext cx="1022283" cy="2514436"/>
            </a:xfrm>
            <a:custGeom>
              <a:avLst/>
              <a:gdLst>
                <a:gd name="T0" fmla="*/ 0 w 2842"/>
                <a:gd name="T1" fmla="*/ 2000 h 6985"/>
                <a:gd name="T2" fmla="*/ 2841 w 2842"/>
                <a:gd name="T3" fmla="*/ 6984 h 6985"/>
                <a:gd name="T4" fmla="*/ 2841 w 2842"/>
                <a:gd name="T5" fmla="*/ 0 h 6985"/>
                <a:gd name="T6" fmla="*/ 0 w 2842"/>
                <a:gd name="T7" fmla="*/ 2000 h 6985"/>
              </a:gdLst>
              <a:ahLst/>
              <a:cxnLst>
                <a:cxn ang="0">
                  <a:pos x="T0" y="T1"/>
                </a:cxn>
                <a:cxn ang="0">
                  <a:pos x="T2" y="T3"/>
                </a:cxn>
                <a:cxn ang="0">
                  <a:pos x="T4" y="T5"/>
                </a:cxn>
                <a:cxn ang="0">
                  <a:pos x="T6" y="T7"/>
                </a:cxn>
              </a:cxnLst>
              <a:rect l="0" t="0" r="r" b="b"/>
              <a:pathLst>
                <a:path w="2842" h="6985">
                  <a:moveTo>
                    <a:pt x="0" y="2000"/>
                  </a:moveTo>
                  <a:lnTo>
                    <a:pt x="2841" y="6984"/>
                  </a:lnTo>
                  <a:lnTo>
                    <a:pt x="2841" y="0"/>
                  </a:lnTo>
                  <a:lnTo>
                    <a:pt x="0" y="2000"/>
                  </a:lnTo>
                </a:path>
              </a:pathLst>
            </a:custGeom>
            <a:grpFill/>
            <a:ln w="57150">
              <a:noFill/>
            </a:ln>
            <a:effectLst/>
          </p:spPr>
          <p:txBody>
            <a:bodyPr wrap="none" anchor="ctr"/>
            <a:lstStyle/>
            <a:p>
              <a:pPr defTabSz="914217"/>
              <a:endParaRPr lang="en-US">
                <a:solidFill>
                  <a:srgbClr val="FFFFFF"/>
                </a:solidFill>
                <a:latin typeface="Lato Light"/>
              </a:endParaRPr>
            </a:p>
          </p:txBody>
        </p:sp>
        <p:sp>
          <p:nvSpPr>
            <p:cNvPr id="24" name="Freeform 110"/>
            <p:cNvSpPr>
              <a:spLocks noChangeArrowheads="1"/>
            </p:cNvSpPr>
            <p:nvPr/>
          </p:nvSpPr>
          <p:spPr bwMode="auto">
            <a:xfrm>
              <a:off x="14264769" y="5270390"/>
              <a:ext cx="2042979" cy="2511260"/>
            </a:xfrm>
            <a:custGeom>
              <a:avLst/>
              <a:gdLst>
                <a:gd name="T0" fmla="*/ 0 w 5675"/>
                <a:gd name="T1" fmla="*/ 4977 h 6978"/>
                <a:gd name="T2" fmla="*/ 2834 w 5675"/>
                <a:gd name="T3" fmla="*/ 6977 h 6978"/>
                <a:gd name="T4" fmla="*/ 5674 w 5675"/>
                <a:gd name="T5" fmla="*/ 4977 h 6978"/>
                <a:gd name="T6" fmla="*/ 2834 w 5675"/>
                <a:gd name="T7" fmla="*/ 0 h 6978"/>
                <a:gd name="T8" fmla="*/ 0 w 5675"/>
                <a:gd name="T9" fmla="*/ 4977 h 6978"/>
              </a:gdLst>
              <a:ahLst/>
              <a:cxnLst>
                <a:cxn ang="0">
                  <a:pos x="T0" y="T1"/>
                </a:cxn>
                <a:cxn ang="0">
                  <a:pos x="T2" y="T3"/>
                </a:cxn>
                <a:cxn ang="0">
                  <a:pos x="T4" y="T5"/>
                </a:cxn>
                <a:cxn ang="0">
                  <a:pos x="T6" y="T7"/>
                </a:cxn>
                <a:cxn ang="0">
                  <a:pos x="T8" y="T9"/>
                </a:cxn>
              </a:cxnLst>
              <a:rect l="0" t="0" r="r" b="b"/>
              <a:pathLst>
                <a:path w="5675" h="6978">
                  <a:moveTo>
                    <a:pt x="0" y="4977"/>
                  </a:moveTo>
                  <a:lnTo>
                    <a:pt x="2834" y="6977"/>
                  </a:lnTo>
                  <a:lnTo>
                    <a:pt x="5674" y="4977"/>
                  </a:lnTo>
                  <a:lnTo>
                    <a:pt x="2834" y="0"/>
                  </a:lnTo>
                  <a:lnTo>
                    <a:pt x="0" y="4977"/>
                  </a:lnTo>
                </a:path>
              </a:pathLst>
            </a:custGeom>
            <a:grpFill/>
            <a:ln w="57150" cap="flat">
              <a:no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FFFFFF"/>
                </a:solidFill>
                <a:latin typeface="Lato Light"/>
              </a:endParaRPr>
            </a:p>
          </p:txBody>
        </p:sp>
      </p:grpSp>
      <p:grpSp>
        <p:nvGrpSpPr>
          <p:cNvPr id="14" name="Group 13"/>
          <p:cNvGrpSpPr/>
          <p:nvPr/>
        </p:nvGrpSpPr>
        <p:grpSpPr>
          <a:xfrm>
            <a:off x="3980335" y="1628079"/>
            <a:ext cx="4253630" cy="3356517"/>
            <a:chOff x="5950616" y="3256157"/>
            <a:chExt cx="12342605" cy="6713034"/>
          </a:xfrm>
        </p:grpSpPr>
        <p:cxnSp>
          <p:nvCxnSpPr>
            <p:cNvPr id="4" name="Straight Connector 3"/>
            <p:cNvCxnSpPr/>
            <p:nvPr/>
          </p:nvCxnSpPr>
          <p:spPr>
            <a:xfrm>
              <a:off x="5950616" y="9969191"/>
              <a:ext cx="12342605"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5950616" y="3256157"/>
              <a:ext cx="12342605"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824368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a:extLst>
              <a:ext uri="{FF2B5EF4-FFF2-40B4-BE49-F238E27FC236}">
                <a16:creationId xmlns:a16="http://schemas.microsoft.com/office/drawing/2014/main" id="{484E7D0E-A096-47C1-8E4A-0C5A371064F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98" b="4798"/>
          <a:stretch>
            <a:fillRect/>
          </a:stretch>
        </p:blipFill>
        <p:spPr/>
      </p:pic>
      <p:sp>
        <p:nvSpPr>
          <p:cNvPr id="17" name="Rectangle 16"/>
          <p:cNvSpPr/>
          <p:nvPr/>
        </p:nvSpPr>
        <p:spPr>
          <a:xfrm>
            <a:off x="1588" y="-15376"/>
            <a:ext cx="12188825" cy="6873376"/>
          </a:xfrm>
          <a:prstGeom prst="rect">
            <a:avLst/>
          </a:prstGeom>
          <a:gradFill flip="none" rotWithShape="0">
            <a:gsLst>
              <a:gs pos="0">
                <a:srgbClr val="EC72A5">
                  <a:alpha val="63000"/>
                </a:srgbClr>
              </a:gs>
              <a:gs pos="100000">
                <a:srgbClr val="000000">
                  <a:alpha val="63000"/>
                </a:srgbClr>
              </a:gs>
            </a:gsLst>
            <a:lin ang="37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18" name="Subtitle 2"/>
          <p:cNvSpPr txBox="1">
            <a:spLocks/>
          </p:cNvSpPr>
          <p:nvPr/>
        </p:nvSpPr>
        <p:spPr>
          <a:xfrm>
            <a:off x="5109702" y="4119264"/>
            <a:ext cx="1972594" cy="32358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1820"/>
              </a:lnSpc>
            </a:pPr>
            <a:r>
              <a:rPr lang="en-US" sz="1200" dirty="0">
                <a:solidFill>
                  <a:srgbClr val="FFFFFF"/>
                </a:solidFill>
                <a:latin typeface="Poppins Light" charset="0"/>
                <a:ea typeface="Poppins Light" charset="0"/>
                <a:cs typeface="Poppins Light" charset="0"/>
              </a:rPr>
              <a:t>Unique &amp; Minimal Template</a:t>
            </a:r>
          </a:p>
        </p:txBody>
      </p:sp>
      <p:sp>
        <p:nvSpPr>
          <p:cNvPr id="19" name="Rectangle 18"/>
          <p:cNvSpPr>
            <a:spLocks/>
          </p:cNvSpPr>
          <p:nvPr/>
        </p:nvSpPr>
        <p:spPr bwMode="auto">
          <a:xfrm>
            <a:off x="4824818" y="3496373"/>
            <a:ext cx="2542364" cy="7453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defTabSz="2286000">
              <a:lnSpc>
                <a:spcPts val="6750"/>
              </a:lnSpc>
            </a:pPr>
            <a:r>
              <a:rPr lang="en-US" sz="2700" b="1" spc="250" dirty="0">
                <a:solidFill>
                  <a:srgbClr val="FFFFFF"/>
                </a:solidFill>
                <a:latin typeface="Poppins SemiBold" charset="0"/>
                <a:ea typeface="Poppins SemiBold" charset="0"/>
                <a:cs typeface="Poppins SemiBold" charset="0"/>
                <a:sym typeface="Bebas Neue" charset="0"/>
              </a:rPr>
              <a:t>PRESENTATION</a:t>
            </a:r>
          </a:p>
        </p:txBody>
      </p:sp>
      <p:sp>
        <p:nvSpPr>
          <p:cNvPr id="20" name="TextBox 19"/>
          <p:cNvSpPr txBox="1"/>
          <p:nvPr/>
        </p:nvSpPr>
        <p:spPr>
          <a:xfrm>
            <a:off x="3551464" y="2582887"/>
            <a:ext cx="5110843" cy="1477328"/>
          </a:xfrm>
          <a:prstGeom prst="rect">
            <a:avLst/>
          </a:prstGeom>
          <a:noFill/>
        </p:spPr>
        <p:txBody>
          <a:bodyPr wrap="square" rtlCol="0">
            <a:spAutoFit/>
          </a:bodyPr>
          <a:lstStyle/>
          <a:p>
            <a:pPr algn="ctr" defTabSz="914217"/>
            <a:r>
              <a:rPr lang="en-US" sz="9000" b="1" dirty="0">
                <a:solidFill>
                  <a:srgbClr val="FFFFFF"/>
                </a:solidFill>
                <a:latin typeface="Poppins" charset="0"/>
                <a:ea typeface="Poppins" charset="0"/>
                <a:cs typeface="Poppins" charset="0"/>
              </a:rPr>
              <a:t>HEL UM</a:t>
            </a:r>
          </a:p>
        </p:txBody>
      </p:sp>
      <p:grpSp>
        <p:nvGrpSpPr>
          <p:cNvPr id="21" name="Group 20"/>
          <p:cNvGrpSpPr/>
          <p:nvPr/>
        </p:nvGrpSpPr>
        <p:grpSpPr>
          <a:xfrm>
            <a:off x="5911512" y="2379002"/>
            <a:ext cx="382020" cy="858416"/>
            <a:chOff x="14264769" y="5270390"/>
            <a:chExt cx="2047853" cy="4601623"/>
          </a:xfrm>
          <a:solidFill>
            <a:schemeClr val="bg1"/>
          </a:solidFill>
        </p:grpSpPr>
        <p:sp>
          <p:nvSpPr>
            <p:cNvPr id="22" name="Freeform 108"/>
            <p:cNvSpPr>
              <a:spLocks noChangeArrowheads="1"/>
            </p:cNvSpPr>
            <p:nvPr/>
          </p:nvSpPr>
          <p:spPr bwMode="auto">
            <a:xfrm>
              <a:off x="14265563" y="7357577"/>
              <a:ext cx="1020696" cy="2514436"/>
            </a:xfrm>
            <a:custGeom>
              <a:avLst/>
              <a:gdLst>
                <a:gd name="T0" fmla="*/ 0 w 2834"/>
                <a:gd name="T1" fmla="*/ 0 h 6985"/>
                <a:gd name="T2" fmla="*/ 0 w 2834"/>
                <a:gd name="T3" fmla="*/ 6984 h 6985"/>
                <a:gd name="T4" fmla="*/ 2833 w 2834"/>
                <a:gd name="T5" fmla="*/ 2000 h 6985"/>
                <a:gd name="T6" fmla="*/ 0 w 2834"/>
                <a:gd name="T7" fmla="*/ 0 h 6985"/>
              </a:gdLst>
              <a:ahLst/>
              <a:cxnLst>
                <a:cxn ang="0">
                  <a:pos x="T0" y="T1"/>
                </a:cxn>
                <a:cxn ang="0">
                  <a:pos x="T2" y="T3"/>
                </a:cxn>
                <a:cxn ang="0">
                  <a:pos x="T4" y="T5"/>
                </a:cxn>
                <a:cxn ang="0">
                  <a:pos x="T6" y="T7"/>
                </a:cxn>
              </a:cxnLst>
              <a:rect l="0" t="0" r="r" b="b"/>
              <a:pathLst>
                <a:path w="2834" h="6985">
                  <a:moveTo>
                    <a:pt x="0" y="0"/>
                  </a:moveTo>
                  <a:lnTo>
                    <a:pt x="0" y="6984"/>
                  </a:lnTo>
                  <a:lnTo>
                    <a:pt x="2833" y="2000"/>
                  </a:lnTo>
                  <a:lnTo>
                    <a:pt x="0" y="0"/>
                  </a:lnTo>
                </a:path>
              </a:pathLst>
            </a:custGeom>
            <a:grpFill/>
            <a:ln w="57150">
              <a:noFill/>
            </a:ln>
            <a:effectLst/>
          </p:spPr>
          <p:txBody>
            <a:bodyPr wrap="none" anchor="ctr"/>
            <a:lstStyle/>
            <a:p>
              <a:pPr defTabSz="914217"/>
              <a:endParaRPr lang="en-US">
                <a:solidFill>
                  <a:srgbClr val="FFFFFF"/>
                </a:solidFill>
                <a:latin typeface="Lato Light"/>
              </a:endParaRPr>
            </a:p>
          </p:txBody>
        </p:sp>
        <p:sp>
          <p:nvSpPr>
            <p:cNvPr id="23" name="Freeform 109"/>
            <p:cNvSpPr>
              <a:spLocks noChangeArrowheads="1"/>
            </p:cNvSpPr>
            <p:nvPr/>
          </p:nvSpPr>
          <p:spPr bwMode="auto">
            <a:xfrm>
              <a:off x="15290339" y="7357577"/>
              <a:ext cx="1022283" cy="2514436"/>
            </a:xfrm>
            <a:custGeom>
              <a:avLst/>
              <a:gdLst>
                <a:gd name="T0" fmla="*/ 0 w 2842"/>
                <a:gd name="T1" fmla="*/ 2000 h 6985"/>
                <a:gd name="T2" fmla="*/ 2841 w 2842"/>
                <a:gd name="T3" fmla="*/ 6984 h 6985"/>
                <a:gd name="T4" fmla="*/ 2841 w 2842"/>
                <a:gd name="T5" fmla="*/ 0 h 6985"/>
                <a:gd name="T6" fmla="*/ 0 w 2842"/>
                <a:gd name="T7" fmla="*/ 2000 h 6985"/>
              </a:gdLst>
              <a:ahLst/>
              <a:cxnLst>
                <a:cxn ang="0">
                  <a:pos x="T0" y="T1"/>
                </a:cxn>
                <a:cxn ang="0">
                  <a:pos x="T2" y="T3"/>
                </a:cxn>
                <a:cxn ang="0">
                  <a:pos x="T4" y="T5"/>
                </a:cxn>
                <a:cxn ang="0">
                  <a:pos x="T6" y="T7"/>
                </a:cxn>
              </a:cxnLst>
              <a:rect l="0" t="0" r="r" b="b"/>
              <a:pathLst>
                <a:path w="2842" h="6985">
                  <a:moveTo>
                    <a:pt x="0" y="2000"/>
                  </a:moveTo>
                  <a:lnTo>
                    <a:pt x="2841" y="6984"/>
                  </a:lnTo>
                  <a:lnTo>
                    <a:pt x="2841" y="0"/>
                  </a:lnTo>
                  <a:lnTo>
                    <a:pt x="0" y="2000"/>
                  </a:lnTo>
                </a:path>
              </a:pathLst>
            </a:custGeom>
            <a:grpFill/>
            <a:ln w="57150">
              <a:noFill/>
            </a:ln>
            <a:effectLst/>
          </p:spPr>
          <p:txBody>
            <a:bodyPr wrap="none" anchor="ctr"/>
            <a:lstStyle/>
            <a:p>
              <a:pPr defTabSz="914217"/>
              <a:endParaRPr lang="en-US">
                <a:solidFill>
                  <a:srgbClr val="FFFFFF"/>
                </a:solidFill>
                <a:latin typeface="Lato Light"/>
              </a:endParaRPr>
            </a:p>
          </p:txBody>
        </p:sp>
        <p:sp>
          <p:nvSpPr>
            <p:cNvPr id="24" name="Freeform 110"/>
            <p:cNvSpPr>
              <a:spLocks noChangeArrowheads="1"/>
            </p:cNvSpPr>
            <p:nvPr/>
          </p:nvSpPr>
          <p:spPr bwMode="auto">
            <a:xfrm>
              <a:off x="14264769" y="5270390"/>
              <a:ext cx="2042979" cy="2511260"/>
            </a:xfrm>
            <a:custGeom>
              <a:avLst/>
              <a:gdLst>
                <a:gd name="T0" fmla="*/ 0 w 5675"/>
                <a:gd name="T1" fmla="*/ 4977 h 6978"/>
                <a:gd name="T2" fmla="*/ 2834 w 5675"/>
                <a:gd name="T3" fmla="*/ 6977 h 6978"/>
                <a:gd name="T4" fmla="*/ 5674 w 5675"/>
                <a:gd name="T5" fmla="*/ 4977 h 6978"/>
                <a:gd name="T6" fmla="*/ 2834 w 5675"/>
                <a:gd name="T7" fmla="*/ 0 h 6978"/>
                <a:gd name="T8" fmla="*/ 0 w 5675"/>
                <a:gd name="T9" fmla="*/ 4977 h 6978"/>
              </a:gdLst>
              <a:ahLst/>
              <a:cxnLst>
                <a:cxn ang="0">
                  <a:pos x="T0" y="T1"/>
                </a:cxn>
                <a:cxn ang="0">
                  <a:pos x="T2" y="T3"/>
                </a:cxn>
                <a:cxn ang="0">
                  <a:pos x="T4" y="T5"/>
                </a:cxn>
                <a:cxn ang="0">
                  <a:pos x="T6" y="T7"/>
                </a:cxn>
                <a:cxn ang="0">
                  <a:pos x="T8" y="T9"/>
                </a:cxn>
              </a:cxnLst>
              <a:rect l="0" t="0" r="r" b="b"/>
              <a:pathLst>
                <a:path w="5675" h="6978">
                  <a:moveTo>
                    <a:pt x="0" y="4977"/>
                  </a:moveTo>
                  <a:lnTo>
                    <a:pt x="2834" y="6977"/>
                  </a:lnTo>
                  <a:lnTo>
                    <a:pt x="5674" y="4977"/>
                  </a:lnTo>
                  <a:lnTo>
                    <a:pt x="2834" y="0"/>
                  </a:lnTo>
                  <a:lnTo>
                    <a:pt x="0" y="4977"/>
                  </a:lnTo>
                </a:path>
              </a:pathLst>
            </a:custGeom>
            <a:grpFill/>
            <a:ln w="57150" cap="flat">
              <a:no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FFFFFF"/>
                </a:solidFill>
                <a:latin typeface="Lato Light"/>
              </a:endParaRPr>
            </a:p>
          </p:txBody>
        </p:sp>
      </p:grpSp>
      <p:grpSp>
        <p:nvGrpSpPr>
          <p:cNvPr id="14" name="Group 13"/>
          <p:cNvGrpSpPr/>
          <p:nvPr/>
        </p:nvGrpSpPr>
        <p:grpSpPr>
          <a:xfrm>
            <a:off x="3980335" y="1628079"/>
            <a:ext cx="4253630" cy="3356517"/>
            <a:chOff x="5950616" y="3256157"/>
            <a:chExt cx="12342605" cy="6713034"/>
          </a:xfrm>
        </p:grpSpPr>
        <p:cxnSp>
          <p:nvCxnSpPr>
            <p:cNvPr id="4" name="Straight Connector 3"/>
            <p:cNvCxnSpPr/>
            <p:nvPr/>
          </p:nvCxnSpPr>
          <p:spPr>
            <a:xfrm>
              <a:off x="5950616" y="9969191"/>
              <a:ext cx="12342605"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5950616" y="3256157"/>
              <a:ext cx="12342605"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53448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a:extLst>
              <a:ext uri="{FF2B5EF4-FFF2-40B4-BE49-F238E27FC236}">
                <a16:creationId xmlns:a16="http://schemas.microsoft.com/office/drawing/2014/main" id="{F088B34E-0DA9-4BE2-8232-3ACB534CEB8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98" b="4798"/>
          <a:stretch>
            <a:fillRect/>
          </a:stretch>
        </p:blipFill>
        <p:spPr/>
      </p:pic>
      <p:sp>
        <p:nvSpPr>
          <p:cNvPr id="17" name="Rectangle 16"/>
          <p:cNvSpPr/>
          <p:nvPr/>
        </p:nvSpPr>
        <p:spPr>
          <a:xfrm>
            <a:off x="1588" y="-15376"/>
            <a:ext cx="12188825" cy="6873376"/>
          </a:xfrm>
          <a:prstGeom prst="rect">
            <a:avLst/>
          </a:prstGeom>
          <a:gradFill flip="none" rotWithShape="0">
            <a:gsLst>
              <a:gs pos="0">
                <a:srgbClr val="EC72A5">
                  <a:alpha val="63000"/>
                </a:srgbClr>
              </a:gs>
              <a:gs pos="100000">
                <a:srgbClr val="000000">
                  <a:alpha val="63000"/>
                </a:srgbClr>
              </a:gs>
            </a:gsLst>
            <a:lin ang="37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15" name="Rectangle 14"/>
          <p:cNvSpPr>
            <a:spLocks/>
          </p:cNvSpPr>
          <p:nvPr/>
        </p:nvSpPr>
        <p:spPr bwMode="auto">
          <a:xfrm>
            <a:off x="9446094" y="914455"/>
            <a:ext cx="1939634" cy="1707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r" defTabSz="2286000">
              <a:lnSpc>
                <a:spcPts val="6750"/>
              </a:lnSpc>
            </a:pPr>
            <a:r>
              <a:rPr lang="en-US" sz="5350" b="1" spc="250" dirty="0">
                <a:solidFill>
                  <a:srgbClr val="FFFFFF"/>
                </a:solidFill>
                <a:latin typeface="Montserrat Semi Bold" charset="0"/>
                <a:ea typeface="Montserrat Semi Bold" charset="0"/>
                <a:cs typeface="Montserrat Semi Bold" charset="0"/>
                <a:sym typeface="Bebas Neue" charset="0"/>
              </a:rPr>
              <a:t>RIGHT</a:t>
            </a:r>
          </a:p>
          <a:p>
            <a:pPr algn="r" defTabSz="2286000">
              <a:lnSpc>
                <a:spcPts val="6750"/>
              </a:lnSpc>
            </a:pPr>
            <a:r>
              <a:rPr lang="en-US" sz="5350" b="1" spc="250" dirty="0">
                <a:solidFill>
                  <a:srgbClr val="FFFFFF"/>
                </a:solidFill>
                <a:latin typeface="Montserrat Semi Bold" charset="0"/>
                <a:ea typeface="Montserrat Semi Bold" charset="0"/>
                <a:cs typeface="Montserrat Semi Bold" charset="0"/>
                <a:sym typeface="Bebas Neue" charset="0"/>
              </a:rPr>
              <a:t>TITLE</a:t>
            </a:r>
          </a:p>
        </p:txBody>
      </p:sp>
      <p:sp>
        <p:nvSpPr>
          <p:cNvPr id="18" name="Subtitle 2"/>
          <p:cNvSpPr txBox="1">
            <a:spLocks/>
          </p:cNvSpPr>
          <p:nvPr/>
        </p:nvSpPr>
        <p:spPr>
          <a:xfrm>
            <a:off x="7942430" y="3395271"/>
            <a:ext cx="3489019" cy="16252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defTabSz="543818">
              <a:lnSpc>
                <a:spcPts val="2020"/>
              </a:lnSpc>
            </a:pPr>
            <a:r>
              <a:rPr lang="en-US" sz="1200" dirty="0">
                <a:solidFill>
                  <a:srgbClr val="FFFFFF"/>
                </a:solidFill>
                <a:latin typeface="Poppins Light" charset="0"/>
                <a:ea typeface="Poppins Light" charset="0"/>
                <a:cs typeface="Poppins Light" charset="0"/>
              </a:rPr>
              <a:t>Frequently, your initial font choice is taken out of your hands; companies often specify a typeface, or even a set of fonts, as part of their brand guides However, if you find yourself with an entirely blank page, with unlimited options, the natural place to start is the largest proportion.</a:t>
            </a:r>
          </a:p>
        </p:txBody>
      </p:sp>
      <p:cxnSp>
        <p:nvCxnSpPr>
          <p:cNvPr id="19" name="Straight Connector 18"/>
          <p:cNvCxnSpPr/>
          <p:nvPr/>
        </p:nvCxnSpPr>
        <p:spPr>
          <a:xfrm flipV="1">
            <a:off x="10593630" y="3048787"/>
            <a:ext cx="741120" cy="101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52351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a:extLst>
              <a:ext uri="{FF2B5EF4-FFF2-40B4-BE49-F238E27FC236}">
                <a16:creationId xmlns:a16="http://schemas.microsoft.com/office/drawing/2014/main" id="{110F3110-1217-4813-B7A0-2A078358080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98" b="4798"/>
          <a:stretch>
            <a:fillRect/>
          </a:stretch>
        </p:blipFill>
        <p:spPr/>
      </p:pic>
      <p:sp>
        <p:nvSpPr>
          <p:cNvPr id="17" name="Rectangle 16"/>
          <p:cNvSpPr/>
          <p:nvPr/>
        </p:nvSpPr>
        <p:spPr>
          <a:xfrm>
            <a:off x="1588" y="-15376"/>
            <a:ext cx="12188825" cy="6873376"/>
          </a:xfrm>
          <a:prstGeom prst="rect">
            <a:avLst/>
          </a:prstGeom>
          <a:gradFill flip="none" rotWithShape="0">
            <a:gsLst>
              <a:gs pos="0">
                <a:srgbClr val="4AEDDE">
                  <a:alpha val="58000"/>
                </a:srgbClr>
              </a:gs>
              <a:gs pos="100000">
                <a:srgbClr val="000000">
                  <a:alpha val="63000"/>
                </a:srgbClr>
              </a:gs>
            </a:gsLst>
            <a:lin ang="37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15" name="Rectangle 14"/>
          <p:cNvSpPr>
            <a:spLocks/>
          </p:cNvSpPr>
          <p:nvPr/>
        </p:nvSpPr>
        <p:spPr bwMode="auto">
          <a:xfrm>
            <a:off x="826477" y="914455"/>
            <a:ext cx="1647887" cy="1707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6750"/>
              </a:lnSpc>
            </a:pPr>
            <a:r>
              <a:rPr lang="en-US" sz="5350" b="1" spc="250" dirty="0">
                <a:solidFill>
                  <a:srgbClr val="FFFFFF"/>
                </a:solidFill>
                <a:latin typeface="Montserrat Semi Bold" charset="0"/>
                <a:ea typeface="Montserrat Semi Bold" charset="0"/>
                <a:cs typeface="Montserrat Semi Bold" charset="0"/>
                <a:sym typeface="Bebas Neue" charset="0"/>
              </a:rPr>
              <a:t>LEFT</a:t>
            </a:r>
          </a:p>
          <a:p>
            <a:pPr defTabSz="2286000">
              <a:lnSpc>
                <a:spcPts val="6750"/>
              </a:lnSpc>
            </a:pPr>
            <a:r>
              <a:rPr lang="en-US" sz="5350" b="1" spc="250" dirty="0">
                <a:solidFill>
                  <a:srgbClr val="FFFFFF"/>
                </a:solidFill>
                <a:latin typeface="Montserrat Semi Bold" charset="0"/>
                <a:ea typeface="Montserrat Semi Bold" charset="0"/>
                <a:cs typeface="Montserrat Semi Bold" charset="0"/>
                <a:sym typeface="Bebas Neue" charset="0"/>
              </a:rPr>
              <a:t>TITLE</a:t>
            </a:r>
          </a:p>
        </p:txBody>
      </p:sp>
      <p:sp>
        <p:nvSpPr>
          <p:cNvPr id="18" name="Subtitle 2"/>
          <p:cNvSpPr txBox="1">
            <a:spLocks/>
          </p:cNvSpPr>
          <p:nvPr/>
        </p:nvSpPr>
        <p:spPr>
          <a:xfrm>
            <a:off x="732693" y="3395271"/>
            <a:ext cx="3489019" cy="16252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FFFFFF"/>
                </a:solidFill>
                <a:latin typeface="Poppins Light" charset="0"/>
                <a:ea typeface="Poppins Light" charset="0"/>
                <a:cs typeface="Poppins Light" charset="0"/>
              </a:rPr>
              <a:t>Frequently, your initial font choice is taken out of your hands; companies often specify a typeface, or even a set of fonts, as part of their brand guides However, if you find yourself with an entirely blank page, with unlimited options, the natural place to start is the largest proportion.</a:t>
            </a:r>
          </a:p>
        </p:txBody>
      </p:sp>
      <p:cxnSp>
        <p:nvCxnSpPr>
          <p:cNvPr id="19" name="Straight Connector 18"/>
          <p:cNvCxnSpPr/>
          <p:nvPr/>
        </p:nvCxnSpPr>
        <p:spPr>
          <a:xfrm flipV="1">
            <a:off x="838200" y="3048787"/>
            <a:ext cx="741120" cy="101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26706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p:cNvSpPr>
            <a:spLocks/>
          </p:cNvSpPr>
          <p:nvPr/>
        </p:nvSpPr>
        <p:spPr bwMode="auto">
          <a:xfrm>
            <a:off x="6388764" y="879482"/>
            <a:ext cx="3731791" cy="10002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defTabSz="2286000">
              <a:lnSpc>
                <a:spcPts val="3850"/>
              </a:lnSpc>
            </a:pPr>
            <a:r>
              <a:rPr lang="en-US" sz="3300" b="1" spc="250" dirty="0">
                <a:solidFill>
                  <a:srgbClr val="000000"/>
                </a:solidFill>
                <a:latin typeface="Montserrat Semi" charset="0"/>
                <a:ea typeface="Montserrat Semi" charset="0"/>
                <a:cs typeface="Montserrat Semi" charset="0"/>
                <a:sym typeface="Bebas Neue" charset="0"/>
              </a:rPr>
              <a:t>We have the best</a:t>
            </a:r>
          </a:p>
          <a:p>
            <a:pPr defTabSz="2286000">
              <a:lnSpc>
                <a:spcPts val="3850"/>
              </a:lnSpc>
            </a:pPr>
            <a:r>
              <a:rPr lang="en-US" sz="3300" b="1" spc="250" dirty="0">
                <a:solidFill>
                  <a:srgbClr val="000000"/>
                </a:solidFill>
                <a:latin typeface="Montserrat Semi" charset="0"/>
                <a:ea typeface="Montserrat Semi" charset="0"/>
                <a:cs typeface="Montserrat Semi" charset="0"/>
                <a:sym typeface="Bebas Neue" charset="0"/>
              </a:rPr>
              <a:t>selection of slides</a:t>
            </a:r>
          </a:p>
        </p:txBody>
      </p:sp>
      <p:sp>
        <p:nvSpPr>
          <p:cNvPr id="57" name="Subtitle 2"/>
          <p:cNvSpPr txBox="1">
            <a:spLocks/>
          </p:cNvSpPr>
          <p:nvPr/>
        </p:nvSpPr>
        <p:spPr>
          <a:xfrm>
            <a:off x="6281802" y="2280150"/>
            <a:ext cx="5033899"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best hands companies often specify a typeface, or even a set of fonts</a:t>
            </a:r>
          </a:p>
        </p:txBody>
      </p:sp>
      <p:sp>
        <p:nvSpPr>
          <p:cNvPr id="58" name="TextBox 57"/>
          <p:cNvSpPr txBox="1"/>
          <p:nvPr/>
        </p:nvSpPr>
        <p:spPr>
          <a:xfrm>
            <a:off x="6919844" y="4290396"/>
            <a:ext cx="1093569" cy="261610"/>
          </a:xfrm>
          <a:prstGeom prst="rect">
            <a:avLst/>
          </a:prstGeom>
          <a:noFill/>
        </p:spPr>
        <p:txBody>
          <a:bodyPr wrap="none" rtlCol="0" anchor="ctr" anchorCtr="0">
            <a:spAutoFit/>
          </a:bodyPr>
          <a:lstStyle/>
          <a:p>
            <a:pPr defTabSz="914217"/>
            <a:r>
              <a:rPr lang="en-US" sz="1100" b="1" dirty="0">
                <a:solidFill>
                  <a:srgbClr val="000000"/>
                </a:solidFill>
                <a:latin typeface="Poppins SemiBold" charset="0"/>
                <a:ea typeface="Poppins SemiBold" charset="0"/>
                <a:cs typeface="Poppins SemiBold" charset="0"/>
              </a:rPr>
              <a:t>MUSIC ALL DAY</a:t>
            </a:r>
          </a:p>
        </p:txBody>
      </p:sp>
      <p:sp>
        <p:nvSpPr>
          <p:cNvPr id="59" name="Shape 2687"/>
          <p:cNvSpPr/>
          <p:nvPr/>
        </p:nvSpPr>
        <p:spPr>
          <a:xfrm>
            <a:off x="6456231" y="425452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60" name="Shape 2783"/>
          <p:cNvSpPr/>
          <p:nvPr/>
        </p:nvSpPr>
        <p:spPr>
          <a:xfrm>
            <a:off x="6456230" y="5590994"/>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61" name="Oval 60"/>
          <p:cNvSpPr>
            <a:spLocks noChangeAspect="1"/>
          </p:cNvSpPr>
          <p:nvPr/>
        </p:nvSpPr>
        <p:spPr>
          <a:xfrm>
            <a:off x="6367148" y="4167582"/>
            <a:ext cx="435191" cy="4351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2" name="TextBox 61"/>
          <p:cNvSpPr txBox="1"/>
          <p:nvPr/>
        </p:nvSpPr>
        <p:spPr>
          <a:xfrm>
            <a:off x="6919844" y="4893224"/>
            <a:ext cx="1391728" cy="261610"/>
          </a:xfrm>
          <a:prstGeom prst="rect">
            <a:avLst/>
          </a:prstGeom>
          <a:noFill/>
        </p:spPr>
        <p:txBody>
          <a:bodyPr wrap="none" rtlCol="0" anchor="ctr" anchorCtr="0">
            <a:spAutoFit/>
          </a:bodyPr>
          <a:lstStyle/>
          <a:p>
            <a:pPr defTabSz="914217"/>
            <a:r>
              <a:rPr lang="en-US" sz="1100" b="1" dirty="0">
                <a:solidFill>
                  <a:srgbClr val="000000"/>
                </a:solidFill>
                <a:latin typeface="Poppins SemiBold" charset="0"/>
                <a:ea typeface="Poppins SemiBold" charset="0"/>
                <a:cs typeface="Poppins SemiBold" charset="0"/>
              </a:rPr>
              <a:t>GREAT ECOMMERCE</a:t>
            </a:r>
          </a:p>
        </p:txBody>
      </p:sp>
      <p:sp>
        <p:nvSpPr>
          <p:cNvPr id="63" name="Oval 62"/>
          <p:cNvSpPr>
            <a:spLocks noChangeAspect="1"/>
          </p:cNvSpPr>
          <p:nvPr/>
        </p:nvSpPr>
        <p:spPr>
          <a:xfrm>
            <a:off x="6367148" y="4770410"/>
            <a:ext cx="435191" cy="4351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4" name="TextBox 63"/>
          <p:cNvSpPr txBox="1"/>
          <p:nvPr/>
        </p:nvSpPr>
        <p:spPr>
          <a:xfrm>
            <a:off x="6919844" y="5596073"/>
            <a:ext cx="1880643" cy="261610"/>
          </a:xfrm>
          <a:prstGeom prst="rect">
            <a:avLst/>
          </a:prstGeom>
          <a:noFill/>
        </p:spPr>
        <p:txBody>
          <a:bodyPr wrap="none" rtlCol="0" anchor="ctr" anchorCtr="0">
            <a:spAutoFit/>
          </a:bodyPr>
          <a:lstStyle/>
          <a:p>
            <a:pPr defTabSz="914217"/>
            <a:r>
              <a:rPr lang="en-US" sz="1100" b="1" dirty="0">
                <a:solidFill>
                  <a:srgbClr val="000000"/>
                </a:solidFill>
                <a:latin typeface="Poppins SemiBold" charset="0"/>
                <a:ea typeface="Poppins SemiBold" charset="0"/>
                <a:cs typeface="Poppins SemiBold" charset="0"/>
              </a:rPr>
              <a:t>CREATIVE WEBSITE LAYOUTS</a:t>
            </a:r>
          </a:p>
        </p:txBody>
      </p:sp>
      <p:sp>
        <p:nvSpPr>
          <p:cNvPr id="65" name="Oval 64"/>
          <p:cNvSpPr>
            <a:spLocks noChangeAspect="1"/>
          </p:cNvSpPr>
          <p:nvPr/>
        </p:nvSpPr>
        <p:spPr>
          <a:xfrm>
            <a:off x="6367148" y="5473259"/>
            <a:ext cx="435191" cy="4351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6" name="TextBox 65"/>
          <p:cNvSpPr txBox="1"/>
          <p:nvPr/>
        </p:nvSpPr>
        <p:spPr>
          <a:xfrm>
            <a:off x="6919844" y="3689018"/>
            <a:ext cx="1417376" cy="261610"/>
          </a:xfrm>
          <a:prstGeom prst="rect">
            <a:avLst/>
          </a:prstGeom>
          <a:noFill/>
        </p:spPr>
        <p:txBody>
          <a:bodyPr wrap="none" rtlCol="0" anchor="ctr" anchorCtr="0">
            <a:spAutoFit/>
          </a:bodyPr>
          <a:lstStyle/>
          <a:p>
            <a:pPr defTabSz="914217"/>
            <a:r>
              <a:rPr lang="en-US" sz="1100" b="1" dirty="0">
                <a:solidFill>
                  <a:srgbClr val="000000"/>
                </a:solidFill>
                <a:latin typeface="Poppins SemiBold" charset="0"/>
                <a:ea typeface="Poppins SemiBold" charset="0"/>
                <a:cs typeface="Poppins SemiBold" charset="0"/>
              </a:rPr>
              <a:t>SUITABLE INTERFACE</a:t>
            </a:r>
          </a:p>
        </p:txBody>
      </p:sp>
      <p:sp>
        <p:nvSpPr>
          <p:cNvPr id="67" name="Shape 2645"/>
          <p:cNvSpPr/>
          <p:nvPr/>
        </p:nvSpPr>
        <p:spPr>
          <a:xfrm>
            <a:off x="6456231" y="3693378"/>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68" name="Oval 67"/>
          <p:cNvSpPr>
            <a:spLocks noChangeAspect="1"/>
          </p:cNvSpPr>
          <p:nvPr/>
        </p:nvSpPr>
        <p:spPr>
          <a:xfrm>
            <a:off x="6367148" y="3566205"/>
            <a:ext cx="435191" cy="4351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9" name="Shape 2807"/>
          <p:cNvSpPr>
            <a:spLocks noChangeAspect="1"/>
          </p:cNvSpPr>
          <p:nvPr/>
        </p:nvSpPr>
        <p:spPr>
          <a:xfrm>
            <a:off x="6433375" y="4908612"/>
            <a:ext cx="251460" cy="182881"/>
          </a:xfrm>
          <a:custGeom>
            <a:avLst/>
            <a:gdLst/>
            <a:ahLst/>
            <a:cxnLst>
              <a:cxn ang="0">
                <a:pos x="wd2" y="hd2"/>
              </a:cxn>
              <a:cxn ang="5400000">
                <a:pos x="wd2" y="hd2"/>
              </a:cxn>
              <a:cxn ang="10800000">
                <a:pos x="wd2" y="hd2"/>
              </a:cxn>
              <a:cxn ang="16200000">
                <a:pos x="wd2" y="hd2"/>
              </a:cxn>
            </a:cxnLst>
            <a:rect l="0" t="0" r="r" b="b"/>
            <a:pathLst>
              <a:path w="21600" h="21600" extrusionOk="0">
                <a:moveTo>
                  <a:pt x="17075" y="12150"/>
                </a:moveTo>
                <a:lnTo>
                  <a:pt x="17294" y="9450"/>
                </a:lnTo>
                <a:lnTo>
                  <a:pt x="19843" y="9450"/>
                </a:lnTo>
                <a:lnTo>
                  <a:pt x="19406" y="12150"/>
                </a:lnTo>
                <a:cubicBezTo>
                  <a:pt x="19406" y="12150"/>
                  <a:pt x="17075" y="12150"/>
                  <a:pt x="17075" y="12150"/>
                </a:cubicBezTo>
                <a:close/>
                <a:moveTo>
                  <a:pt x="18752" y="16200"/>
                </a:moveTo>
                <a:lnTo>
                  <a:pt x="16748" y="16200"/>
                </a:lnTo>
                <a:lnTo>
                  <a:pt x="16967" y="13500"/>
                </a:lnTo>
                <a:lnTo>
                  <a:pt x="19188" y="13500"/>
                </a:lnTo>
                <a:cubicBezTo>
                  <a:pt x="19188" y="13500"/>
                  <a:pt x="18752" y="16200"/>
                  <a:pt x="18752" y="16200"/>
                </a:cubicBezTo>
                <a:close/>
                <a:moveTo>
                  <a:pt x="17673" y="20250"/>
                </a:moveTo>
                <a:cubicBezTo>
                  <a:pt x="17131" y="20250"/>
                  <a:pt x="16691" y="19645"/>
                  <a:pt x="16691" y="18900"/>
                </a:cubicBezTo>
                <a:cubicBezTo>
                  <a:pt x="16691" y="18155"/>
                  <a:pt x="17131" y="17550"/>
                  <a:pt x="17673" y="17550"/>
                </a:cubicBezTo>
                <a:cubicBezTo>
                  <a:pt x="18215" y="17550"/>
                  <a:pt x="18655" y="18155"/>
                  <a:pt x="18655" y="18900"/>
                </a:cubicBezTo>
                <a:cubicBezTo>
                  <a:pt x="18655" y="19645"/>
                  <a:pt x="18215" y="20250"/>
                  <a:pt x="17673" y="20250"/>
                </a:cubicBezTo>
                <a:moveTo>
                  <a:pt x="16415" y="8100"/>
                </a:moveTo>
                <a:lnTo>
                  <a:pt x="13745" y="8100"/>
                </a:lnTo>
                <a:lnTo>
                  <a:pt x="13745" y="5400"/>
                </a:lnTo>
                <a:lnTo>
                  <a:pt x="16633" y="5400"/>
                </a:lnTo>
                <a:cubicBezTo>
                  <a:pt x="16633" y="5400"/>
                  <a:pt x="16415" y="8100"/>
                  <a:pt x="16415" y="8100"/>
                </a:cubicBezTo>
                <a:close/>
                <a:moveTo>
                  <a:pt x="16088" y="12150"/>
                </a:moveTo>
                <a:lnTo>
                  <a:pt x="13745" y="12150"/>
                </a:lnTo>
                <a:lnTo>
                  <a:pt x="13745" y="9450"/>
                </a:lnTo>
                <a:lnTo>
                  <a:pt x="16306" y="9450"/>
                </a:lnTo>
                <a:cubicBezTo>
                  <a:pt x="16306" y="9450"/>
                  <a:pt x="16088" y="12150"/>
                  <a:pt x="16088" y="12150"/>
                </a:cubicBezTo>
                <a:close/>
                <a:moveTo>
                  <a:pt x="15761" y="16200"/>
                </a:moveTo>
                <a:lnTo>
                  <a:pt x="13745" y="16200"/>
                </a:lnTo>
                <a:lnTo>
                  <a:pt x="13745" y="13500"/>
                </a:lnTo>
                <a:lnTo>
                  <a:pt x="15979" y="13500"/>
                </a:lnTo>
                <a:cubicBezTo>
                  <a:pt x="15979" y="13500"/>
                  <a:pt x="15761" y="16200"/>
                  <a:pt x="15761" y="16200"/>
                </a:cubicBezTo>
                <a:close/>
                <a:moveTo>
                  <a:pt x="12764" y="8100"/>
                </a:moveTo>
                <a:lnTo>
                  <a:pt x="10094" y="8100"/>
                </a:lnTo>
                <a:lnTo>
                  <a:pt x="9876" y="5400"/>
                </a:lnTo>
                <a:lnTo>
                  <a:pt x="12764" y="5400"/>
                </a:lnTo>
                <a:cubicBezTo>
                  <a:pt x="12764" y="5400"/>
                  <a:pt x="12764" y="8100"/>
                  <a:pt x="12764" y="8100"/>
                </a:cubicBezTo>
                <a:close/>
                <a:moveTo>
                  <a:pt x="12764" y="12150"/>
                </a:moveTo>
                <a:lnTo>
                  <a:pt x="10421" y="12150"/>
                </a:lnTo>
                <a:lnTo>
                  <a:pt x="10203" y="9450"/>
                </a:lnTo>
                <a:lnTo>
                  <a:pt x="12764" y="9450"/>
                </a:lnTo>
                <a:cubicBezTo>
                  <a:pt x="12764" y="9450"/>
                  <a:pt x="12764" y="12150"/>
                  <a:pt x="12764" y="12150"/>
                </a:cubicBezTo>
                <a:close/>
                <a:moveTo>
                  <a:pt x="12764" y="16200"/>
                </a:moveTo>
                <a:lnTo>
                  <a:pt x="10748" y="16200"/>
                </a:lnTo>
                <a:lnTo>
                  <a:pt x="10531" y="13500"/>
                </a:lnTo>
                <a:lnTo>
                  <a:pt x="12764" y="13500"/>
                </a:lnTo>
                <a:cubicBezTo>
                  <a:pt x="12764" y="13500"/>
                  <a:pt x="12764" y="16200"/>
                  <a:pt x="12764" y="16200"/>
                </a:cubicBezTo>
                <a:close/>
                <a:moveTo>
                  <a:pt x="8836" y="20250"/>
                </a:moveTo>
                <a:cubicBezTo>
                  <a:pt x="8294" y="20250"/>
                  <a:pt x="7855" y="19645"/>
                  <a:pt x="7855" y="18900"/>
                </a:cubicBezTo>
                <a:cubicBezTo>
                  <a:pt x="7855" y="18155"/>
                  <a:pt x="8294" y="17550"/>
                  <a:pt x="8836" y="17550"/>
                </a:cubicBezTo>
                <a:cubicBezTo>
                  <a:pt x="9379" y="17550"/>
                  <a:pt x="9818" y="18155"/>
                  <a:pt x="9818" y="18900"/>
                </a:cubicBezTo>
                <a:cubicBezTo>
                  <a:pt x="9818" y="19645"/>
                  <a:pt x="9379" y="20250"/>
                  <a:pt x="8836" y="20250"/>
                </a:cubicBezTo>
                <a:moveTo>
                  <a:pt x="7213" y="13500"/>
                </a:moveTo>
                <a:lnTo>
                  <a:pt x="9543" y="13500"/>
                </a:lnTo>
                <a:lnTo>
                  <a:pt x="9761" y="16200"/>
                </a:lnTo>
                <a:lnTo>
                  <a:pt x="7740" y="16200"/>
                </a:lnTo>
                <a:cubicBezTo>
                  <a:pt x="7740" y="16200"/>
                  <a:pt x="7213" y="13500"/>
                  <a:pt x="7213" y="13500"/>
                </a:cubicBezTo>
                <a:close/>
                <a:moveTo>
                  <a:pt x="6950" y="12150"/>
                </a:moveTo>
                <a:lnTo>
                  <a:pt x="6423" y="9450"/>
                </a:lnTo>
                <a:lnTo>
                  <a:pt x="9215" y="9450"/>
                </a:lnTo>
                <a:lnTo>
                  <a:pt x="9434" y="12150"/>
                </a:lnTo>
                <a:cubicBezTo>
                  <a:pt x="9434" y="12150"/>
                  <a:pt x="6950" y="12150"/>
                  <a:pt x="6950" y="12150"/>
                </a:cubicBezTo>
                <a:close/>
                <a:moveTo>
                  <a:pt x="5633" y="5400"/>
                </a:moveTo>
                <a:lnTo>
                  <a:pt x="8888" y="5400"/>
                </a:lnTo>
                <a:lnTo>
                  <a:pt x="9106" y="8100"/>
                </a:lnTo>
                <a:lnTo>
                  <a:pt x="6160" y="8100"/>
                </a:lnTo>
                <a:cubicBezTo>
                  <a:pt x="6160" y="8100"/>
                  <a:pt x="5633" y="5400"/>
                  <a:pt x="5633" y="5400"/>
                </a:cubicBezTo>
                <a:close/>
                <a:moveTo>
                  <a:pt x="17621" y="5400"/>
                </a:moveTo>
                <a:lnTo>
                  <a:pt x="20497" y="5400"/>
                </a:lnTo>
                <a:lnTo>
                  <a:pt x="20061" y="8100"/>
                </a:lnTo>
                <a:lnTo>
                  <a:pt x="17403" y="8100"/>
                </a:lnTo>
                <a:cubicBezTo>
                  <a:pt x="17403" y="8100"/>
                  <a:pt x="17621" y="5400"/>
                  <a:pt x="17621" y="5400"/>
                </a:cubicBezTo>
                <a:close/>
                <a:moveTo>
                  <a:pt x="19619" y="17038"/>
                </a:moveTo>
                <a:lnTo>
                  <a:pt x="19622" y="17038"/>
                </a:lnTo>
                <a:lnTo>
                  <a:pt x="21586" y="4889"/>
                </a:lnTo>
                <a:lnTo>
                  <a:pt x="21577" y="4886"/>
                </a:lnTo>
                <a:cubicBezTo>
                  <a:pt x="21586" y="4833"/>
                  <a:pt x="21600" y="4782"/>
                  <a:pt x="21600" y="4725"/>
                </a:cubicBezTo>
                <a:cubicBezTo>
                  <a:pt x="21600" y="4352"/>
                  <a:pt x="21380" y="4050"/>
                  <a:pt x="21109" y="4050"/>
                </a:cubicBezTo>
                <a:lnTo>
                  <a:pt x="5370" y="4050"/>
                </a:lnTo>
                <a:lnTo>
                  <a:pt x="4674" y="481"/>
                </a:lnTo>
                <a:lnTo>
                  <a:pt x="4667" y="484"/>
                </a:lnTo>
                <a:cubicBezTo>
                  <a:pt x="4605" y="207"/>
                  <a:pt x="4425" y="0"/>
                  <a:pt x="4203" y="0"/>
                </a:cubicBezTo>
                <a:lnTo>
                  <a:pt x="491" y="0"/>
                </a:lnTo>
                <a:cubicBezTo>
                  <a:pt x="220" y="0"/>
                  <a:pt x="0" y="302"/>
                  <a:pt x="0" y="675"/>
                </a:cubicBezTo>
                <a:cubicBezTo>
                  <a:pt x="0" y="1048"/>
                  <a:pt x="220" y="1350"/>
                  <a:pt x="491" y="1350"/>
                </a:cubicBezTo>
                <a:lnTo>
                  <a:pt x="3827" y="1350"/>
                </a:lnTo>
                <a:lnTo>
                  <a:pt x="6893" y="17069"/>
                </a:lnTo>
                <a:lnTo>
                  <a:pt x="6894" y="17069"/>
                </a:lnTo>
                <a:cubicBezTo>
                  <a:pt x="6936" y="17259"/>
                  <a:pt x="7037" y="17414"/>
                  <a:pt x="7168" y="17493"/>
                </a:cubicBezTo>
                <a:cubicBezTo>
                  <a:pt x="6984" y="17903"/>
                  <a:pt x="6873" y="18383"/>
                  <a:pt x="6873" y="18900"/>
                </a:cubicBezTo>
                <a:cubicBezTo>
                  <a:pt x="6873" y="20391"/>
                  <a:pt x="7752" y="21600"/>
                  <a:pt x="8836" y="21600"/>
                </a:cubicBezTo>
                <a:cubicBezTo>
                  <a:pt x="9921" y="21600"/>
                  <a:pt x="10800" y="20391"/>
                  <a:pt x="10800" y="18900"/>
                </a:cubicBezTo>
                <a:cubicBezTo>
                  <a:pt x="10800" y="18406"/>
                  <a:pt x="10696" y="17949"/>
                  <a:pt x="10528" y="17550"/>
                </a:cubicBezTo>
                <a:lnTo>
                  <a:pt x="15981" y="17550"/>
                </a:lnTo>
                <a:cubicBezTo>
                  <a:pt x="15813" y="17949"/>
                  <a:pt x="15709" y="18406"/>
                  <a:pt x="15709" y="18900"/>
                </a:cubicBezTo>
                <a:cubicBezTo>
                  <a:pt x="15709" y="20391"/>
                  <a:pt x="16588" y="21600"/>
                  <a:pt x="17673" y="21600"/>
                </a:cubicBezTo>
                <a:cubicBezTo>
                  <a:pt x="18757" y="21600"/>
                  <a:pt x="19636" y="20391"/>
                  <a:pt x="19636" y="18900"/>
                </a:cubicBezTo>
                <a:cubicBezTo>
                  <a:pt x="19636" y="18383"/>
                  <a:pt x="19525" y="17903"/>
                  <a:pt x="19341" y="17493"/>
                </a:cubicBezTo>
                <a:cubicBezTo>
                  <a:pt x="19479" y="17410"/>
                  <a:pt x="19581" y="17242"/>
                  <a:pt x="19619" y="17038"/>
                </a:cubicBezTo>
              </a:path>
            </a:pathLst>
          </a:custGeom>
          <a:solidFill>
            <a:schemeClr val="bg1"/>
          </a:solidFill>
          <a:ln w="12700">
            <a:solidFill>
              <a:schemeClr val="tx1"/>
            </a:solid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grpSp>
        <p:nvGrpSpPr>
          <p:cNvPr id="71" name="Group 70"/>
          <p:cNvGrpSpPr/>
          <p:nvPr/>
        </p:nvGrpSpPr>
        <p:grpSpPr>
          <a:xfrm>
            <a:off x="1144309" y="989494"/>
            <a:ext cx="4126546" cy="5154920"/>
            <a:chOff x="14431023" y="5726186"/>
            <a:chExt cx="4012938" cy="5012999"/>
          </a:xfrm>
        </p:grpSpPr>
        <p:sp>
          <p:nvSpPr>
            <p:cNvPr id="72" name="Freeform 412"/>
            <p:cNvSpPr>
              <a:spLocks noChangeArrowheads="1"/>
            </p:cNvSpPr>
            <p:nvPr/>
          </p:nvSpPr>
          <p:spPr bwMode="auto">
            <a:xfrm>
              <a:off x="14431023" y="10451866"/>
              <a:ext cx="4012938" cy="287319"/>
            </a:xfrm>
            <a:custGeom>
              <a:avLst/>
              <a:gdLst>
                <a:gd name="T0" fmla="*/ 0 w 11153"/>
                <a:gd name="T1" fmla="*/ 0 h 801"/>
                <a:gd name="T2" fmla="*/ 11152 w 11153"/>
                <a:gd name="T3" fmla="*/ 0 h 801"/>
                <a:gd name="T4" fmla="*/ 11152 w 11153"/>
                <a:gd name="T5" fmla="*/ 800 h 801"/>
                <a:gd name="T6" fmla="*/ 0 w 11153"/>
                <a:gd name="T7" fmla="*/ 800 h 801"/>
                <a:gd name="T8" fmla="*/ 0 w 11153"/>
                <a:gd name="T9" fmla="*/ 0 h 801"/>
              </a:gdLst>
              <a:ahLst/>
              <a:cxnLst>
                <a:cxn ang="0">
                  <a:pos x="T0" y="T1"/>
                </a:cxn>
                <a:cxn ang="0">
                  <a:pos x="T2" y="T3"/>
                </a:cxn>
                <a:cxn ang="0">
                  <a:pos x="T4" y="T5"/>
                </a:cxn>
                <a:cxn ang="0">
                  <a:pos x="T6" y="T7"/>
                </a:cxn>
                <a:cxn ang="0">
                  <a:pos x="T8" y="T9"/>
                </a:cxn>
              </a:cxnLst>
              <a:rect l="0" t="0" r="r" b="b"/>
              <a:pathLst>
                <a:path w="11153" h="801">
                  <a:moveTo>
                    <a:pt x="0" y="0"/>
                  </a:moveTo>
                  <a:lnTo>
                    <a:pt x="11152" y="0"/>
                  </a:lnTo>
                  <a:lnTo>
                    <a:pt x="11152" y="800"/>
                  </a:lnTo>
                  <a:lnTo>
                    <a:pt x="0" y="800"/>
                  </a:lnTo>
                  <a:lnTo>
                    <a:pt x="0" y="0"/>
                  </a:lnTo>
                </a:path>
              </a:pathLst>
            </a:custGeom>
            <a:blipFill dpi="0" rotWithShape="0">
              <a:blip r:embed="rId2"/>
              <a:srcRect/>
              <a:stretch>
                <a:fillRect/>
              </a:stretch>
            </a:bli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73" name="Freeform 415"/>
            <p:cNvSpPr>
              <a:spLocks noChangeArrowheads="1"/>
            </p:cNvSpPr>
            <p:nvPr/>
          </p:nvSpPr>
          <p:spPr bwMode="auto">
            <a:xfrm>
              <a:off x="14843746" y="5726186"/>
              <a:ext cx="3303372" cy="4868545"/>
            </a:xfrm>
            <a:custGeom>
              <a:avLst/>
              <a:gdLst>
                <a:gd name="T0" fmla="*/ 0 w 9183"/>
                <a:gd name="T1" fmla="*/ 0 h 13530"/>
                <a:gd name="T2" fmla="*/ 9182 w 9183"/>
                <a:gd name="T3" fmla="*/ 0 h 13530"/>
                <a:gd name="T4" fmla="*/ 9182 w 9183"/>
                <a:gd name="T5" fmla="*/ 13529 h 13530"/>
                <a:gd name="T6" fmla="*/ 0 w 9183"/>
                <a:gd name="T7" fmla="*/ 13529 h 13530"/>
                <a:gd name="T8" fmla="*/ 0 w 9183"/>
                <a:gd name="T9" fmla="*/ 0 h 13530"/>
              </a:gdLst>
              <a:ahLst/>
              <a:cxnLst>
                <a:cxn ang="0">
                  <a:pos x="T0" y="T1"/>
                </a:cxn>
                <a:cxn ang="0">
                  <a:pos x="T2" y="T3"/>
                </a:cxn>
                <a:cxn ang="0">
                  <a:pos x="T4" y="T5"/>
                </a:cxn>
                <a:cxn ang="0">
                  <a:pos x="T6" y="T7"/>
                </a:cxn>
                <a:cxn ang="0">
                  <a:pos x="T8" y="T9"/>
                </a:cxn>
              </a:cxnLst>
              <a:rect l="0" t="0" r="r" b="b"/>
              <a:pathLst>
                <a:path w="9183" h="13530">
                  <a:moveTo>
                    <a:pt x="0" y="0"/>
                  </a:moveTo>
                  <a:lnTo>
                    <a:pt x="9182" y="0"/>
                  </a:lnTo>
                  <a:lnTo>
                    <a:pt x="9182" y="13529"/>
                  </a:lnTo>
                  <a:lnTo>
                    <a:pt x="0" y="13529"/>
                  </a:lnTo>
                  <a:lnTo>
                    <a:pt x="0" y="0"/>
                  </a:lnTo>
                </a:path>
              </a:pathLst>
            </a:custGeom>
            <a:blipFill dpi="0" rotWithShape="0">
              <a:blip r:embed="rId3"/>
              <a:srcRect/>
              <a:stretch>
                <a:fillRect/>
              </a:stretch>
            </a:bli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74" name="Freeform 416"/>
            <p:cNvSpPr>
              <a:spLocks noChangeArrowheads="1"/>
            </p:cNvSpPr>
            <p:nvPr/>
          </p:nvSpPr>
          <p:spPr bwMode="auto">
            <a:xfrm>
              <a:off x="14873907" y="5745235"/>
              <a:ext cx="3235114" cy="4809811"/>
            </a:xfrm>
            <a:custGeom>
              <a:avLst/>
              <a:gdLst>
                <a:gd name="T0" fmla="*/ 8359 w 8992"/>
                <a:gd name="T1" fmla="*/ 0 h 13368"/>
                <a:gd name="T2" fmla="*/ 8991 w 8992"/>
                <a:gd name="T3" fmla="*/ 639 h 13368"/>
                <a:gd name="T4" fmla="*/ 8991 w 8992"/>
                <a:gd name="T5" fmla="*/ 12734 h 13368"/>
                <a:gd name="T6" fmla="*/ 8353 w 8992"/>
                <a:gd name="T7" fmla="*/ 13367 h 13368"/>
                <a:gd name="T8" fmla="*/ 633 w 8992"/>
                <a:gd name="T9" fmla="*/ 13361 h 13368"/>
                <a:gd name="T10" fmla="*/ 0 w 8992"/>
                <a:gd name="T11" fmla="*/ 12728 h 13368"/>
                <a:gd name="T12" fmla="*/ 0 w 8992"/>
                <a:gd name="T13" fmla="*/ 633 h 13368"/>
                <a:gd name="T14" fmla="*/ 639 w 8992"/>
                <a:gd name="T15" fmla="*/ 0 h 13368"/>
                <a:gd name="T16" fmla="*/ 8359 w 8992"/>
                <a:gd name="T17" fmla="*/ 0 h 13368"/>
                <a:gd name="T18" fmla="*/ 8359 w 8992"/>
                <a:gd name="T19" fmla="*/ 0 h 13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92" h="13368">
                  <a:moveTo>
                    <a:pt x="8359" y="0"/>
                  </a:moveTo>
                  <a:cubicBezTo>
                    <a:pt x="8710" y="0"/>
                    <a:pt x="8991" y="287"/>
                    <a:pt x="8991" y="639"/>
                  </a:cubicBezTo>
                  <a:cubicBezTo>
                    <a:pt x="8991" y="639"/>
                    <a:pt x="8991" y="639"/>
                    <a:pt x="8991" y="12734"/>
                  </a:cubicBezTo>
                  <a:cubicBezTo>
                    <a:pt x="8991" y="13081"/>
                    <a:pt x="8704" y="13367"/>
                    <a:pt x="8353" y="13367"/>
                  </a:cubicBezTo>
                  <a:cubicBezTo>
                    <a:pt x="8353" y="13367"/>
                    <a:pt x="8353" y="13367"/>
                    <a:pt x="633" y="13361"/>
                  </a:cubicBezTo>
                  <a:cubicBezTo>
                    <a:pt x="281" y="13361"/>
                    <a:pt x="0" y="13081"/>
                    <a:pt x="0" y="12728"/>
                  </a:cubicBezTo>
                  <a:cubicBezTo>
                    <a:pt x="0" y="12728"/>
                    <a:pt x="0" y="12728"/>
                    <a:pt x="0" y="633"/>
                  </a:cubicBezTo>
                  <a:cubicBezTo>
                    <a:pt x="6" y="287"/>
                    <a:pt x="286" y="0"/>
                    <a:pt x="639" y="0"/>
                  </a:cubicBezTo>
                  <a:cubicBezTo>
                    <a:pt x="639" y="0"/>
                    <a:pt x="639" y="0"/>
                    <a:pt x="8359" y="0"/>
                  </a:cubicBezTo>
                  <a:lnTo>
                    <a:pt x="8359" y="0"/>
                  </a:lnTo>
                </a:path>
              </a:pathLst>
            </a:custGeom>
            <a:solidFill>
              <a:srgbClr val="ECECE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75" name="Freeform 417"/>
            <p:cNvSpPr>
              <a:spLocks noChangeArrowheads="1"/>
            </p:cNvSpPr>
            <p:nvPr/>
          </p:nvSpPr>
          <p:spPr bwMode="auto">
            <a:xfrm>
              <a:off x="14956451" y="6216692"/>
              <a:ext cx="3081137" cy="3866898"/>
            </a:xfrm>
            <a:custGeom>
              <a:avLst/>
              <a:gdLst>
                <a:gd name="T0" fmla="*/ 8555 w 8562"/>
                <a:gd name="T1" fmla="*/ 10734 h 10747"/>
                <a:gd name="T2" fmla="*/ 8555 w 8562"/>
                <a:gd name="T3" fmla="*/ 10734 h 10747"/>
                <a:gd name="T4" fmla="*/ 8543 w 8562"/>
                <a:gd name="T5" fmla="*/ 10746 h 10747"/>
                <a:gd name="T6" fmla="*/ 12 w 8562"/>
                <a:gd name="T7" fmla="*/ 10746 h 10747"/>
                <a:gd name="T8" fmla="*/ 0 w 8562"/>
                <a:gd name="T9" fmla="*/ 10734 h 10747"/>
                <a:gd name="T10" fmla="*/ 6 w 8562"/>
                <a:gd name="T11" fmla="*/ 12 h 10747"/>
                <a:gd name="T12" fmla="*/ 18 w 8562"/>
                <a:gd name="T13" fmla="*/ 0 h 10747"/>
                <a:gd name="T14" fmla="*/ 8549 w 8562"/>
                <a:gd name="T15" fmla="*/ 0 h 10747"/>
                <a:gd name="T16" fmla="*/ 8561 w 8562"/>
                <a:gd name="T17" fmla="*/ 12 h 10747"/>
                <a:gd name="T18" fmla="*/ 8555 w 8562"/>
                <a:gd name="T19" fmla="*/ 10734 h 10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62" h="10747">
                  <a:moveTo>
                    <a:pt x="8555" y="10734"/>
                  </a:moveTo>
                  <a:lnTo>
                    <a:pt x="8555" y="10734"/>
                  </a:lnTo>
                  <a:cubicBezTo>
                    <a:pt x="8555" y="10740"/>
                    <a:pt x="8549" y="10746"/>
                    <a:pt x="8543" y="10746"/>
                  </a:cubicBezTo>
                  <a:cubicBezTo>
                    <a:pt x="12" y="10746"/>
                    <a:pt x="12" y="10746"/>
                    <a:pt x="12" y="10746"/>
                  </a:cubicBezTo>
                  <a:cubicBezTo>
                    <a:pt x="6" y="10746"/>
                    <a:pt x="0" y="10740"/>
                    <a:pt x="0" y="10734"/>
                  </a:cubicBezTo>
                  <a:cubicBezTo>
                    <a:pt x="6" y="12"/>
                    <a:pt x="6" y="12"/>
                    <a:pt x="6" y="12"/>
                  </a:cubicBezTo>
                  <a:cubicBezTo>
                    <a:pt x="6" y="6"/>
                    <a:pt x="12" y="0"/>
                    <a:pt x="18" y="0"/>
                  </a:cubicBezTo>
                  <a:cubicBezTo>
                    <a:pt x="8549" y="0"/>
                    <a:pt x="8549" y="0"/>
                    <a:pt x="8549" y="0"/>
                  </a:cubicBezTo>
                  <a:cubicBezTo>
                    <a:pt x="8555" y="0"/>
                    <a:pt x="8561" y="6"/>
                    <a:pt x="8561" y="12"/>
                  </a:cubicBezTo>
                  <a:lnTo>
                    <a:pt x="8555" y="10734"/>
                  </a:lnTo>
                </a:path>
              </a:pathLst>
            </a:custGeom>
            <a:solidFill>
              <a:srgbClr val="4E4E4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76" name="Freeform 418"/>
            <p:cNvSpPr>
              <a:spLocks noChangeArrowheads="1"/>
            </p:cNvSpPr>
            <p:nvPr/>
          </p:nvSpPr>
          <p:spPr bwMode="auto">
            <a:xfrm>
              <a:off x="16359710" y="10177246"/>
              <a:ext cx="263508" cy="261920"/>
            </a:xfrm>
            <a:custGeom>
              <a:avLst/>
              <a:gdLst>
                <a:gd name="T0" fmla="*/ 0 w 735"/>
                <a:gd name="T1" fmla="*/ 0 h 730"/>
                <a:gd name="T2" fmla="*/ 734 w 735"/>
                <a:gd name="T3" fmla="*/ 0 h 730"/>
                <a:gd name="T4" fmla="*/ 734 w 735"/>
                <a:gd name="T5" fmla="*/ 729 h 730"/>
                <a:gd name="T6" fmla="*/ 0 w 735"/>
                <a:gd name="T7" fmla="*/ 729 h 730"/>
                <a:gd name="T8" fmla="*/ 0 w 735"/>
                <a:gd name="T9" fmla="*/ 0 h 730"/>
              </a:gdLst>
              <a:ahLst/>
              <a:cxnLst>
                <a:cxn ang="0">
                  <a:pos x="T0" y="T1"/>
                </a:cxn>
                <a:cxn ang="0">
                  <a:pos x="T2" y="T3"/>
                </a:cxn>
                <a:cxn ang="0">
                  <a:pos x="T4" y="T5"/>
                </a:cxn>
                <a:cxn ang="0">
                  <a:pos x="T6" y="T7"/>
                </a:cxn>
                <a:cxn ang="0">
                  <a:pos x="T8" y="T9"/>
                </a:cxn>
              </a:cxnLst>
              <a:rect l="0" t="0" r="r" b="b"/>
              <a:pathLst>
                <a:path w="735" h="730">
                  <a:moveTo>
                    <a:pt x="0" y="0"/>
                  </a:moveTo>
                  <a:lnTo>
                    <a:pt x="734" y="0"/>
                  </a:lnTo>
                  <a:lnTo>
                    <a:pt x="734" y="729"/>
                  </a:lnTo>
                  <a:lnTo>
                    <a:pt x="0" y="729"/>
                  </a:lnTo>
                  <a:lnTo>
                    <a:pt x="0" y="0"/>
                  </a:lnTo>
                </a:path>
              </a:pathLst>
            </a:custGeom>
            <a:blipFill dpi="0" rotWithShape="0">
              <a:blip r:embed="rId4"/>
              <a:srcRect/>
              <a:stretch>
                <a:fillRect/>
              </a:stretch>
            </a:bli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77" name="Freeform 419"/>
            <p:cNvSpPr>
              <a:spLocks noChangeArrowheads="1"/>
            </p:cNvSpPr>
            <p:nvPr/>
          </p:nvSpPr>
          <p:spPr bwMode="auto">
            <a:xfrm>
              <a:off x="16369234" y="10188358"/>
              <a:ext cx="244459" cy="244459"/>
            </a:xfrm>
            <a:custGeom>
              <a:avLst/>
              <a:gdLst>
                <a:gd name="T0" fmla="*/ 681 w 682"/>
                <a:gd name="T1" fmla="*/ 340 h 682"/>
                <a:gd name="T2" fmla="*/ 681 w 682"/>
                <a:gd name="T3" fmla="*/ 340 h 682"/>
                <a:gd name="T4" fmla="*/ 341 w 682"/>
                <a:gd name="T5" fmla="*/ 681 h 682"/>
                <a:gd name="T6" fmla="*/ 0 w 682"/>
                <a:gd name="T7" fmla="*/ 340 h 682"/>
                <a:gd name="T8" fmla="*/ 341 w 682"/>
                <a:gd name="T9" fmla="*/ 0 h 682"/>
                <a:gd name="T10" fmla="*/ 681 w 682"/>
                <a:gd name="T11" fmla="*/ 340 h 682"/>
              </a:gdLst>
              <a:ahLst/>
              <a:cxnLst>
                <a:cxn ang="0">
                  <a:pos x="T0" y="T1"/>
                </a:cxn>
                <a:cxn ang="0">
                  <a:pos x="T2" y="T3"/>
                </a:cxn>
                <a:cxn ang="0">
                  <a:pos x="T4" y="T5"/>
                </a:cxn>
                <a:cxn ang="0">
                  <a:pos x="T6" y="T7"/>
                </a:cxn>
                <a:cxn ang="0">
                  <a:pos x="T8" y="T9"/>
                </a:cxn>
                <a:cxn ang="0">
                  <a:pos x="T10" y="T11"/>
                </a:cxn>
              </a:cxnLst>
              <a:rect l="0" t="0" r="r" b="b"/>
              <a:pathLst>
                <a:path w="682" h="682">
                  <a:moveTo>
                    <a:pt x="681" y="340"/>
                  </a:moveTo>
                  <a:lnTo>
                    <a:pt x="681" y="340"/>
                  </a:lnTo>
                  <a:cubicBezTo>
                    <a:pt x="681" y="526"/>
                    <a:pt x="526" y="681"/>
                    <a:pt x="341" y="681"/>
                  </a:cubicBezTo>
                  <a:cubicBezTo>
                    <a:pt x="150" y="681"/>
                    <a:pt x="0" y="526"/>
                    <a:pt x="0" y="340"/>
                  </a:cubicBezTo>
                  <a:cubicBezTo>
                    <a:pt x="0" y="150"/>
                    <a:pt x="150" y="0"/>
                    <a:pt x="341" y="0"/>
                  </a:cubicBezTo>
                  <a:cubicBezTo>
                    <a:pt x="526" y="0"/>
                    <a:pt x="681" y="150"/>
                    <a:pt x="681" y="340"/>
                  </a:cubicBezTo>
                </a:path>
              </a:pathLst>
            </a:custGeom>
            <a:solidFill>
              <a:srgbClr val="CDCC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78" name="Freeform 420"/>
            <p:cNvSpPr>
              <a:spLocks noChangeArrowheads="1"/>
            </p:cNvSpPr>
            <p:nvPr/>
          </p:nvSpPr>
          <p:spPr bwMode="auto">
            <a:xfrm>
              <a:off x="16493051" y="10310587"/>
              <a:ext cx="120642" cy="122230"/>
            </a:xfrm>
            <a:custGeom>
              <a:avLst/>
              <a:gdLst>
                <a:gd name="T0" fmla="*/ 0 w 341"/>
                <a:gd name="T1" fmla="*/ 0 h 342"/>
                <a:gd name="T2" fmla="*/ 340 w 341"/>
                <a:gd name="T3" fmla="*/ 0 h 342"/>
                <a:gd name="T4" fmla="*/ 340 w 341"/>
                <a:gd name="T5" fmla="*/ 341 h 342"/>
                <a:gd name="T6" fmla="*/ 0 w 341"/>
                <a:gd name="T7" fmla="*/ 341 h 342"/>
                <a:gd name="T8" fmla="*/ 0 w 341"/>
                <a:gd name="T9" fmla="*/ 0 h 342"/>
              </a:gdLst>
              <a:ahLst/>
              <a:cxnLst>
                <a:cxn ang="0">
                  <a:pos x="T0" y="T1"/>
                </a:cxn>
                <a:cxn ang="0">
                  <a:pos x="T2" y="T3"/>
                </a:cxn>
                <a:cxn ang="0">
                  <a:pos x="T4" y="T5"/>
                </a:cxn>
                <a:cxn ang="0">
                  <a:pos x="T6" y="T7"/>
                </a:cxn>
                <a:cxn ang="0">
                  <a:pos x="T8" y="T9"/>
                </a:cxn>
              </a:cxnLst>
              <a:rect l="0" t="0" r="r" b="b"/>
              <a:pathLst>
                <a:path w="341" h="342">
                  <a:moveTo>
                    <a:pt x="0" y="0"/>
                  </a:moveTo>
                  <a:lnTo>
                    <a:pt x="340" y="0"/>
                  </a:lnTo>
                  <a:lnTo>
                    <a:pt x="340" y="341"/>
                  </a:lnTo>
                  <a:lnTo>
                    <a:pt x="0" y="341"/>
                  </a:lnTo>
                  <a:lnTo>
                    <a:pt x="0" y="0"/>
                  </a:lnTo>
                </a:path>
              </a:pathLst>
            </a:custGeom>
            <a:blipFill dpi="0" rotWithShape="0">
              <a:blip r:embed="rId5"/>
              <a:srcRect/>
              <a:stretch>
                <a:fillRect/>
              </a:stretch>
            </a:bli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79" name="Freeform 421"/>
            <p:cNvSpPr>
              <a:spLocks noChangeArrowheads="1"/>
            </p:cNvSpPr>
            <p:nvPr/>
          </p:nvSpPr>
          <p:spPr bwMode="auto">
            <a:xfrm>
              <a:off x="16369234" y="10309000"/>
              <a:ext cx="244459" cy="123817"/>
            </a:xfrm>
            <a:custGeom>
              <a:avLst/>
              <a:gdLst>
                <a:gd name="T0" fmla="*/ 0 w 682"/>
                <a:gd name="T1" fmla="*/ 0 h 347"/>
                <a:gd name="T2" fmla="*/ 681 w 682"/>
                <a:gd name="T3" fmla="*/ 0 h 347"/>
                <a:gd name="T4" fmla="*/ 681 w 682"/>
                <a:gd name="T5" fmla="*/ 346 h 347"/>
                <a:gd name="T6" fmla="*/ 0 w 682"/>
                <a:gd name="T7" fmla="*/ 346 h 347"/>
                <a:gd name="T8" fmla="*/ 0 w 682"/>
                <a:gd name="T9" fmla="*/ 0 h 347"/>
              </a:gdLst>
              <a:ahLst/>
              <a:cxnLst>
                <a:cxn ang="0">
                  <a:pos x="T0" y="T1"/>
                </a:cxn>
                <a:cxn ang="0">
                  <a:pos x="T2" y="T3"/>
                </a:cxn>
                <a:cxn ang="0">
                  <a:pos x="T4" y="T5"/>
                </a:cxn>
                <a:cxn ang="0">
                  <a:pos x="T6" y="T7"/>
                </a:cxn>
                <a:cxn ang="0">
                  <a:pos x="T8" y="T9"/>
                </a:cxn>
              </a:cxnLst>
              <a:rect l="0" t="0" r="r" b="b"/>
              <a:pathLst>
                <a:path w="682" h="347">
                  <a:moveTo>
                    <a:pt x="0" y="0"/>
                  </a:moveTo>
                  <a:lnTo>
                    <a:pt x="681" y="0"/>
                  </a:lnTo>
                  <a:lnTo>
                    <a:pt x="681" y="346"/>
                  </a:lnTo>
                  <a:lnTo>
                    <a:pt x="0" y="346"/>
                  </a:lnTo>
                  <a:lnTo>
                    <a:pt x="0" y="0"/>
                  </a:lnTo>
                </a:path>
              </a:pathLst>
            </a:custGeom>
            <a:blipFill dpi="0" rotWithShape="0">
              <a:blip r:embed="rId6"/>
              <a:srcRect/>
              <a:stretch>
                <a:fillRect/>
              </a:stretch>
            </a:bli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80" name="Freeform 433"/>
            <p:cNvSpPr>
              <a:spLocks noChangeArrowheads="1"/>
            </p:cNvSpPr>
            <p:nvPr/>
          </p:nvSpPr>
          <p:spPr bwMode="auto">
            <a:xfrm>
              <a:off x="16458128" y="5967471"/>
              <a:ext cx="68258" cy="68258"/>
            </a:xfrm>
            <a:custGeom>
              <a:avLst/>
              <a:gdLst>
                <a:gd name="T0" fmla="*/ 0 w 192"/>
                <a:gd name="T1" fmla="*/ 0 h 192"/>
                <a:gd name="T2" fmla="*/ 191 w 192"/>
                <a:gd name="T3" fmla="*/ 0 h 192"/>
                <a:gd name="T4" fmla="*/ 191 w 192"/>
                <a:gd name="T5" fmla="*/ 191 h 192"/>
                <a:gd name="T6" fmla="*/ 0 w 192"/>
                <a:gd name="T7" fmla="*/ 191 h 192"/>
                <a:gd name="T8" fmla="*/ 0 w 192"/>
                <a:gd name="T9" fmla="*/ 0 h 192"/>
              </a:gdLst>
              <a:ahLst/>
              <a:cxnLst>
                <a:cxn ang="0">
                  <a:pos x="T0" y="T1"/>
                </a:cxn>
                <a:cxn ang="0">
                  <a:pos x="T2" y="T3"/>
                </a:cxn>
                <a:cxn ang="0">
                  <a:pos x="T4" y="T5"/>
                </a:cxn>
                <a:cxn ang="0">
                  <a:pos x="T6" y="T7"/>
                </a:cxn>
                <a:cxn ang="0">
                  <a:pos x="T8" y="T9"/>
                </a:cxn>
              </a:cxnLst>
              <a:rect l="0" t="0" r="r" b="b"/>
              <a:pathLst>
                <a:path w="192" h="192">
                  <a:moveTo>
                    <a:pt x="0" y="0"/>
                  </a:moveTo>
                  <a:lnTo>
                    <a:pt x="191" y="0"/>
                  </a:lnTo>
                  <a:lnTo>
                    <a:pt x="191" y="191"/>
                  </a:lnTo>
                  <a:lnTo>
                    <a:pt x="0" y="191"/>
                  </a:lnTo>
                  <a:lnTo>
                    <a:pt x="0" y="0"/>
                  </a:lnTo>
                </a:path>
              </a:pathLst>
            </a:custGeom>
            <a:blipFill dpi="0" rotWithShape="0">
              <a:blip r:embed="rId7"/>
              <a:srcRect/>
              <a:stretch>
                <a:fillRect/>
              </a:stretch>
            </a:bli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81" name="Freeform 434"/>
            <p:cNvSpPr>
              <a:spLocks noChangeArrowheads="1"/>
            </p:cNvSpPr>
            <p:nvPr/>
          </p:nvSpPr>
          <p:spPr bwMode="auto">
            <a:xfrm>
              <a:off x="16462891" y="5970645"/>
              <a:ext cx="58734" cy="58734"/>
            </a:xfrm>
            <a:custGeom>
              <a:avLst/>
              <a:gdLst>
                <a:gd name="T0" fmla="*/ 0 w 168"/>
                <a:gd name="T1" fmla="*/ 0 h 168"/>
                <a:gd name="T2" fmla="*/ 167 w 168"/>
                <a:gd name="T3" fmla="*/ 0 h 168"/>
                <a:gd name="T4" fmla="*/ 167 w 168"/>
                <a:gd name="T5" fmla="*/ 167 h 168"/>
                <a:gd name="T6" fmla="*/ 0 w 168"/>
                <a:gd name="T7" fmla="*/ 167 h 168"/>
                <a:gd name="T8" fmla="*/ 0 w 168"/>
                <a:gd name="T9" fmla="*/ 0 h 168"/>
              </a:gdLst>
              <a:ahLst/>
              <a:cxnLst>
                <a:cxn ang="0">
                  <a:pos x="T0" y="T1"/>
                </a:cxn>
                <a:cxn ang="0">
                  <a:pos x="T2" y="T3"/>
                </a:cxn>
                <a:cxn ang="0">
                  <a:pos x="T4" y="T5"/>
                </a:cxn>
                <a:cxn ang="0">
                  <a:pos x="T6" y="T7"/>
                </a:cxn>
                <a:cxn ang="0">
                  <a:pos x="T8" y="T9"/>
                </a:cxn>
              </a:cxnLst>
              <a:rect l="0" t="0" r="r" b="b"/>
              <a:pathLst>
                <a:path w="168" h="168">
                  <a:moveTo>
                    <a:pt x="0" y="0"/>
                  </a:moveTo>
                  <a:lnTo>
                    <a:pt x="167" y="0"/>
                  </a:lnTo>
                  <a:lnTo>
                    <a:pt x="167" y="167"/>
                  </a:lnTo>
                  <a:lnTo>
                    <a:pt x="0" y="167"/>
                  </a:lnTo>
                  <a:lnTo>
                    <a:pt x="0" y="0"/>
                  </a:lnTo>
                </a:path>
              </a:pathLst>
            </a:custGeom>
            <a:blipFill dpi="0" rotWithShape="0">
              <a:blip r:embed="rId8"/>
              <a:srcRect/>
              <a:stretch>
                <a:fillRect/>
              </a:stretch>
            </a:bli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82" name="Freeform 435"/>
            <p:cNvSpPr>
              <a:spLocks noChangeArrowheads="1"/>
            </p:cNvSpPr>
            <p:nvPr/>
          </p:nvSpPr>
          <p:spPr bwMode="auto">
            <a:xfrm>
              <a:off x="16480352" y="5988107"/>
              <a:ext cx="25398" cy="26986"/>
            </a:xfrm>
            <a:custGeom>
              <a:avLst/>
              <a:gdLst>
                <a:gd name="T0" fmla="*/ 0 w 73"/>
                <a:gd name="T1" fmla="*/ 0 h 78"/>
                <a:gd name="T2" fmla="*/ 72 w 73"/>
                <a:gd name="T3" fmla="*/ 0 h 78"/>
                <a:gd name="T4" fmla="*/ 72 w 73"/>
                <a:gd name="T5" fmla="*/ 77 h 78"/>
                <a:gd name="T6" fmla="*/ 0 w 73"/>
                <a:gd name="T7" fmla="*/ 77 h 78"/>
                <a:gd name="T8" fmla="*/ 0 w 73"/>
                <a:gd name="T9" fmla="*/ 0 h 78"/>
              </a:gdLst>
              <a:ahLst/>
              <a:cxnLst>
                <a:cxn ang="0">
                  <a:pos x="T0" y="T1"/>
                </a:cxn>
                <a:cxn ang="0">
                  <a:pos x="T2" y="T3"/>
                </a:cxn>
                <a:cxn ang="0">
                  <a:pos x="T4" y="T5"/>
                </a:cxn>
                <a:cxn ang="0">
                  <a:pos x="T6" y="T7"/>
                </a:cxn>
                <a:cxn ang="0">
                  <a:pos x="T8" y="T9"/>
                </a:cxn>
              </a:cxnLst>
              <a:rect l="0" t="0" r="r" b="b"/>
              <a:pathLst>
                <a:path w="73" h="78">
                  <a:moveTo>
                    <a:pt x="0" y="0"/>
                  </a:moveTo>
                  <a:lnTo>
                    <a:pt x="72" y="0"/>
                  </a:lnTo>
                  <a:lnTo>
                    <a:pt x="72" y="77"/>
                  </a:lnTo>
                  <a:lnTo>
                    <a:pt x="0" y="77"/>
                  </a:lnTo>
                  <a:lnTo>
                    <a:pt x="0" y="0"/>
                  </a:lnTo>
                </a:path>
              </a:pathLst>
            </a:custGeom>
            <a:blipFill dpi="0" rotWithShape="0">
              <a:blip r:embed="rId9"/>
              <a:srcRect/>
              <a:stretch>
                <a:fillRect/>
              </a:stretch>
            </a:bli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83" name="Freeform 436"/>
            <p:cNvSpPr>
              <a:spLocks noChangeArrowheads="1"/>
            </p:cNvSpPr>
            <p:nvPr/>
          </p:nvSpPr>
          <p:spPr bwMode="auto">
            <a:xfrm>
              <a:off x="16481939" y="5991282"/>
              <a:ext cx="20636" cy="20636"/>
            </a:xfrm>
            <a:custGeom>
              <a:avLst/>
              <a:gdLst>
                <a:gd name="T0" fmla="*/ 0 w 61"/>
                <a:gd name="T1" fmla="*/ 0 h 60"/>
                <a:gd name="T2" fmla="*/ 60 w 61"/>
                <a:gd name="T3" fmla="*/ 0 h 60"/>
                <a:gd name="T4" fmla="*/ 60 w 61"/>
                <a:gd name="T5" fmla="*/ 59 h 60"/>
                <a:gd name="T6" fmla="*/ 0 w 61"/>
                <a:gd name="T7" fmla="*/ 59 h 60"/>
                <a:gd name="T8" fmla="*/ 0 w 61"/>
                <a:gd name="T9" fmla="*/ 0 h 60"/>
              </a:gdLst>
              <a:ahLst/>
              <a:cxnLst>
                <a:cxn ang="0">
                  <a:pos x="T0" y="T1"/>
                </a:cxn>
                <a:cxn ang="0">
                  <a:pos x="T2" y="T3"/>
                </a:cxn>
                <a:cxn ang="0">
                  <a:pos x="T4" y="T5"/>
                </a:cxn>
                <a:cxn ang="0">
                  <a:pos x="T6" y="T7"/>
                </a:cxn>
                <a:cxn ang="0">
                  <a:pos x="T8" y="T9"/>
                </a:cxn>
              </a:cxnLst>
              <a:rect l="0" t="0" r="r" b="b"/>
              <a:pathLst>
                <a:path w="61" h="60">
                  <a:moveTo>
                    <a:pt x="0" y="0"/>
                  </a:moveTo>
                  <a:lnTo>
                    <a:pt x="60" y="0"/>
                  </a:lnTo>
                  <a:lnTo>
                    <a:pt x="60" y="59"/>
                  </a:lnTo>
                  <a:lnTo>
                    <a:pt x="0" y="59"/>
                  </a:lnTo>
                  <a:lnTo>
                    <a:pt x="0" y="0"/>
                  </a:lnTo>
                </a:path>
              </a:pathLst>
            </a:custGeom>
            <a:blipFill dpi="0" rotWithShape="0">
              <a:blip r:embed="rId10"/>
              <a:srcRect/>
              <a:stretch>
                <a:fillRect/>
              </a:stretch>
            </a:bli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84" name="Freeform 437"/>
            <p:cNvSpPr>
              <a:spLocks noChangeArrowheads="1"/>
            </p:cNvSpPr>
            <p:nvPr/>
          </p:nvSpPr>
          <p:spPr bwMode="auto">
            <a:xfrm>
              <a:off x="16483527" y="5992869"/>
              <a:ext cx="15874" cy="15874"/>
            </a:xfrm>
            <a:custGeom>
              <a:avLst/>
              <a:gdLst>
                <a:gd name="T0" fmla="*/ 0 w 49"/>
                <a:gd name="T1" fmla="*/ 0 h 48"/>
                <a:gd name="T2" fmla="*/ 48 w 49"/>
                <a:gd name="T3" fmla="*/ 0 h 48"/>
                <a:gd name="T4" fmla="*/ 48 w 49"/>
                <a:gd name="T5" fmla="*/ 47 h 48"/>
                <a:gd name="T6" fmla="*/ 0 w 49"/>
                <a:gd name="T7" fmla="*/ 47 h 48"/>
                <a:gd name="T8" fmla="*/ 0 w 49"/>
                <a:gd name="T9" fmla="*/ 0 h 48"/>
              </a:gdLst>
              <a:ahLst/>
              <a:cxnLst>
                <a:cxn ang="0">
                  <a:pos x="T0" y="T1"/>
                </a:cxn>
                <a:cxn ang="0">
                  <a:pos x="T2" y="T3"/>
                </a:cxn>
                <a:cxn ang="0">
                  <a:pos x="T4" y="T5"/>
                </a:cxn>
                <a:cxn ang="0">
                  <a:pos x="T6" y="T7"/>
                </a:cxn>
                <a:cxn ang="0">
                  <a:pos x="T8" y="T9"/>
                </a:cxn>
              </a:cxnLst>
              <a:rect l="0" t="0" r="r" b="b"/>
              <a:pathLst>
                <a:path w="49" h="48">
                  <a:moveTo>
                    <a:pt x="0" y="0"/>
                  </a:moveTo>
                  <a:lnTo>
                    <a:pt x="48" y="0"/>
                  </a:lnTo>
                  <a:lnTo>
                    <a:pt x="48" y="47"/>
                  </a:lnTo>
                  <a:lnTo>
                    <a:pt x="0" y="47"/>
                  </a:lnTo>
                  <a:lnTo>
                    <a:pt x="0" y="0"/>
                  </a:lnTo>
                </a:path>
              </a:pathLst>
            </a:custGeom>
            <a:blipFill dpi="0" rotWithShape="0">
              <a:blip r:embed="rId11"/>
              <a:srcRect/>
              <a:stretch>
                <a:fillRect/>
              </a:stretch>
            </a:bli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grpSp>
      <p:pic>
        <p:nvPicPr>
          <p:cNvPr id="4" name="图片占位符 3">
            <a:extLst>
              <a:ext uri="{FF2B5EF4-FFF2-40B4-BE49-F238E27FC236}">
                <a16:creationId xmlns:a16="http://schemas.microsoft.com/office/drawing/2014/main" id="{32339805-A315-4139-B005-4BAE73093B92}"/>
              </a:ext>
            </a:extLst>
          </p:cNvPr>
          <p:cNvPicPr>
            <a:picLocks noGrp="1" noChangeAspect="1"/>
          </p:cNvPicPr>
          <p:nvPr>
            <p:ph type="pic" sz="quarter" idx="13"/>
          </p:nvPr>
        </p:nvPicPr>
        <p:blipFill>
          <a:blip r:embed="rId12">
            <a:extLst>
              <a:ext uri="{28A0092B-C50C-407E-A947-70E740481C1C}">
                <a14:useLocalDpi xmlns:a14="http://schemas.microsoft.com/office/drawing/2010/main" val="0"/>
              </a:ext>
            </a:extLst>
          </a:blip>
          <a:srcRect l="25199" r="25199"/>
          <a:stretch>
            <a:fillRect/>
          </a:stretch>
        </p:blipFill>
        <p:spPr/>
      </p:pic>
    </p:spTree>
    <p:extLst>
      <p:ext uri="{BB962C8B-B14F-4D97-AF65-F5344CB8AC3E}">
        <p14:creationId xmlns:p14="http://schemas.microsoft.com/office/powerpoint/2010/main" val="189905802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a:spLocks/>
          </p:cNvSpPr>
          <p:nvPr/>
        </p:nvSpPr>
        <p:spPr bwMode="auto">
          <a:xfrm>
            <a:off x="1072057" y="946386"/>
            <a:ext cx="3454344" cy="10002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defTabSz="2286000">
              <a:lnSpc>
                <a:spcPts val="3850"/>
              </a:lnSpc>
            </a:pPr>
            <a:r>
              <a:rPr lang="en-US" sz="3300" b="1" spc="250" dirty="0">
                <a:solidFill>
                  <a:srgbClr val="000000"/>
                </a:solidFill>
                <a:latin typeface="Montserrat Semi" charset="0"/>
                <a:ea typeface="Montserrat Semi" charset="0"/>
                <a:cs typeface="Montserrat Semi" charset="0"/>
                <a:sym typeface="Bebas Neue" charset="0"/>
              </a:rPr>
              <a:t>iMac Device</a:t>
            </a:r>
          </a:p>
          <a:p>
            <a:pPr defTabSz="2286000">
              <a:lnSpc>
                <a:spcPts val="3850"/>
              </a:lnSpc>
            </a:pPr>
            <a:r>
              <a:rPr lang="en-US" sz="3300" b="1" spc="250" dirty="0">
                <a:solidFill>
                  <a:srgbClr val="000000"/>
                </a:solidFill>
                <a:latin typeface="Montserrat Semi" charset="0"/>
                <a:ea typeface="Montserrat Semi" charset="0"/>
                <a:cs typeface="Montserrat Semi" charset="0"/>
                <a:sym typeface="Bebas Neue" charset="0"/>
              </a:rPr>
              <a:t>Creative Mockup</a:t>
            </a:r>
          </a:p>
        </p:txBody>
      </p:sp>
      <p:sp>
        <p:nvSpPr>
          <p:cNvPr id="61" name="Subtitle 2"/>
          <p:cNvSpPr txBox="1">
            <a:spLocks/>
          </p:cNvSpPr>
          <p:nvPr/>
        </p:nvSpPr>
        <p:spPr>
          <a:xfrm>
            <a:off x="1421130" y="4005688"/>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62" name="TextBox 61"/>
          <p:cNvSpPr txBox="1"/>
          <p:nvPr/>
        </p:nvSpPr>
        <p:spPr>
          <a:xfrm>
            <a:off x="1479916" y="3695738"/>
            <a:ext cx="2414635"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ALL ELEMENTS ARE VECTOR BASED</a:t>
            </a:r>
          </a:p>
        </p:txBody>
      </p:sp>
      <p:sp>
        <p:nvSpPr>
          <p:cNvPr id="63" name="Subtitle 2"/>
          <p:cNvSpPr txBox="1">
            <a:spLocks/>
          </p:cNvSpPr>
          <p:nvPr/>
        </p:nvSpPr>
        <p:spPr>
          <a:xfrm>
            <a:off x="1421130" y="5215015"/>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64" name="TextBox 63"/>
          <p:cNvSpPr txBox="1"/>
          <p:nvPr/>
        </p:nvSpPr>
        <p:spPr>
          <a:xfrm>
            <a:off x="1479916" y="4905065"/>
            <a:ext cx="2414635"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ALL ELEMENTS ARE VECTOR BASED</a:t>
            </a:r>
          </a:p>
        </p:txBody>
      </p:sp>
      <p:sp>
        <p:nvSpPr>
          <p:cNvPr id="65" name="Subtitle 2"/>
          <p:cNvSpPr txBox="1">
            <a:spLocks/>
          </p:cNvSpPr>
          <p:nvPr/>
        </p:nvSpPr>
        <p:spPr>
          <a:xfrm>
            <a:off x="1421130" y="2743837"/>
            <a:ext cx="4214068"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awesome hands also we are companies</a:t>
            </a:r>
          </a:p>
        </p:txBody>
      </p:sp>
      <p:sp>
        <p:nvSpPr>
          <p:cNvPr id="66" name="TextBox 65"/>
          <p:cNvSpPr txBox="1"/>
          <p:nvPr/>
        </p:nvSpPr>
        <p:spPr>
          <a:xfrm>
            <a:off x="1479916" y="2433887"/>
            <a:ext cx="2414635" cy="276999"/>
          </a:xfrm>
          <a:prstGeom prst="rect">
            <a:avLst/>
          </a:prstGeom>
          <a:noFill/>
        </p:spPr>
        <p:txBody>
          <a:bodyPr wrap="none" rtlCol="0" anchor="ctr" anchorCtr="0">
            <a:spAutoFit/>
          </a:bodyPr>
          <a:lstStyle/>
          <a:p>
            <a:pPr defTabSz="914217"/>
            <a:r>
              <a:rPr lang="en-US" sz="1200" b="1" dirty="0">
                <a:solidFill>
                  <a:srgbClr val="000000"/>
                </a:solidFill>
                <a:latin typeface="Poppins SemiBold" charset="0"/>
                <a:ea typeface="Poppins SemiBold" charset="0"/>
                <a:cs typeface="Poppins SemiBold" charset="0"/>
              </a:rPr>
              <a:t>ALL ELEMENTS ARE VECTOR BASED</a:t>
            </a:r>
          </a:p>
        </p:txBody>
      </p:sp>
      <p:sp>
        <p:nvSpPr>
          <p:cNvPr id="67" name="Shape 2645"/>
          <p:cNvSpPr/>
          <p:nvPr/>
        </p:nvSpPr>
        <p:spPr>
          <a:xfrm>
            <a:off x="1072057" y="2468242"/>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68" name="Shape 2687"/>
          <p:cNvSpPr/>
          <p:nvPr/>
        </p:nvSpPr>
        <p:spPr>
          <a:xfrm>
            <a:off x="1072057" y="366629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69" name="Shape 2783"/>
          <p:cNvSpPr/>
          <p:nvPr/>
        </p:nvSpPr>
        <p:spPr>
          <a:xfrm>
            <a:off x="1072057" y="4922944"/>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8364" y="1792545"/>
            <a:ext cx="4868900" cy="4049688"/>
          </a:xfrm>
          <a:prstGeom prst="rect">
            <a:avLst/>
          </a:prstGeom>
        </p:spPr>
      </p:pic>
      <p:pic>
        <p:nvPicPr>
          <p:cNvPr id="8" name="图片占位符 7">
            <a:extLst>
              <a:ext uri="{FF2B5EF4-FFF2-40B4-BE49-F238E27FC236}">
                <a16:creationId xmlns:a16="http://schemas.microsoft.com/office/drawing/2014/main" id="{5316F253-3FD2-4755-BFFE-DB2763BD3981}"/>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6792" b="6792"/>
          <a:stretch>
            <a:fillRect/>
          </a:stretch>
        </p:blipFill>
        <p:spPr/>
      </p:pic>
    </p:spTree>
    <p:extLst>
      <p:ext uri="{BB962C8B-B14F-4D97-AF65-F5344CB8AC3E}">
        <p14:creationId xmlns:p14="http://schemas.microsoft.com/office/powerpoint/2010/main" val="71263341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p:cNvSpPr>
            <a:spLocks/>
          </p:cNvSpPr>
          <p:nvPr/>
        </p:nvSpPr>
        <p:spPr bwMode="auto">
          <a:xfrm>
            <a:off x="1063414" y="879482"/>
            <a:ext cx="3731791" cy="10002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3850"/>
              </a:lnSpc>
            </a:pPr>
            <a:r>
              <a:rPr lang="en-US" sz="3300" b="1" spc="250" dirty="0">
                <a:solidFill>
                  <a:srgbClr val="000000"/>
                </a:solidFill>
                <a:latin typeface="Montserrat Semi" charset="0"/>
                <a:ea typeface="Montserrat Semi" charset="0"/>
                <a:cs typeface="Montserrat Semi" charset="0"/>
                <a:sym typeface="Bebas Neue" charset="0"/>
              </a:rPr>
              <a:t>We have the best</a:t>
            </a:r>
          </a:p>
          <a:p>
            <a:pPr defTabSz="2286000">
              <a:lnSpc>
                <a:spcPts val="3850"/>
              </a:lnSpc>
            </a:pPr>
            <a:r>
              <a:rPr lang="en-US" sz="3300" b="1" spc="250" dirty="0">
                <a:solidFill>
                  <a:srgbClr val="000000"/>
                </a:solidFill>
                <a:latin typeface="Montserrat Semi" charset="0"/>
                <a:ea typeface="Montserrat Semi" charset="0"/>
                <a:cs typeface="Montserrat Semi" charset="0"/>
                <a:sym typeface="Bebas Neue" charset="0"/>
              </a:rPr>
              <a:t>selection of slides</a:t>
            </a:r>
          </a:p>
        </p:txBody>
      </p:sp>
      <p:sp>
        <p:nvSpPr>
          <p:cNvPr id="52" name="Subtitle 2"/>
          <p:cNvSpPr txBox="1">
            <a:spLocks/>
          </p:cNvSpPr>
          <p:nvPr/>
        </p:nvSpPr>
        <p:spPr>
          <a:xfrm>
            <a:off x="933592" y="2280150"/>
            <a:ext cx="5033899" cy="5993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2020"/>
              </a:lnSpc>
            </a:pPr>
            <a:r>
              <a:rPr lang="en-US" sz="1200" dirty="0">
                <a:solidFill>
                  <a:srgbClr val="7F7F7F"/>
                </a:solidFill>
                <a:latin typeface="Poppins Light" charset="0"/>
                <a:ea typeface="Poppins Light" charset="0"/>
                <a:cs typeface="Poppins Light" charset="0"/>
              </a:rPr>
              <a:t>Frequently, your initial font choice is taken out of your best hands companies often specify a typeface, or even a set of fonts</a:t>
            </a:r>
          </a:p>
        </p:txBody>
      </p:sp>
      <p:sp>
        <p:nvSpPr>
          <p:cNvPr id="56" name="TextBox 55"/>
          <p:cNvSpPr txBox="1"/>
          <p:nvPr/>
        </p:nvSpPr>
        <p:spPr>
          <a:xfrm>
            <a:off x="1571634" y="4290396"/>
            <a:ext cx="1093569" cy="261610"/>
          </a:xfrm>
          <a:prstGeom prst="rect">
            <a:avLst/>
          </a:prstGeom>
          <a:noFill/>
        </p:spPr>
        <p:txBody>
          <a:bodyPr wrap="none" rtlCol="0" anchor="ctr" anchorCtr="0">
            <a:spAutoFit/>
          </a:bodyPr>
          <a:lstStyle/>
          <a:p>
            <a:pPr defTabSz="914217"/>
            <a:r>
              <a:rPr lang="en-US" sz="1100" b="1" dirty="0">
                <a:solidFill>
                  <a:srgbClr val="000000"/>
                </a:solidFill>
                <a:latin typeface="Poppins SemiBold" charset="0"/>
                <a:ea typeface="Poppins SemiBold" charset="0"/>
                <a:cs typeface="Poppins SemiBold" charset="0"/>
              </a:rPr>
              <a:t>MUSIC ALL DAY</a:t>
            </a:r>
          </a:p>
        </p:txBody>
      </p:sp>
      <p:sp>
        <p:nvSpPr>
          <p:cNvPr id="58" name="Shape 2687"/>
          <p:cNvSpPr/>
          <p:nvPr/>
        </p:nvSpPr>
        <p:spPr>
          <a:xfrm>
            <a:off x="1108021" y="425452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59" name="Shape 2783"/>
          <p:cNvSpPr/>
          <p:nvPr/>
        </p:nvSpPr>
        <p:spPr>
          <a:xfrm>
            <a:off x="1108020" y="5590994"/>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8" name="Oval 7"/>
          <p:cNvSpPr>
            <a:spLocks noChangeAspect="1"/>
          </p:cNvSpPr>
          <p:nvPr/>
        </p:nvSpPr>
        <p:spPr>
          <a:xfrm>
            <a:off x="1018938" y="4167582"/>
            <a:ext cx="435191" cy="4351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6" name="TextBox 65"/>
          <p:cNvSpPr txBox="1"/>
          <p:nvPr/>
        </p:nvSpPr>
        <p:spPr>
          <a:xfrm>
            <a:off x="1571634" y="4893224"/>
            <a:ext cx="1391728" cy="261610"/>
          </a:xfrm>
          <a:prstGeom prst="rect">
            <a:avLst/>
          </a:prstGeom>
          <a:noFill/>
        </p:spPr>
        <p:txBody>
          <a:bodyPr wrap="none" rtlCol="0" anchor="ctr" anchorCtr="0">
            <a:spAutoFit/>
          </a:bodyPr>
          <a:lstStyle/>
          <a:p>
            <a:pPr defTabSz="914217"/>
            <a:r>
              <a:rPr lang="en-US" sz="1100" b="1" dirty="0">
                <a:solidFill>
                  <a:srgbClr val="000000"/>
                </a:solidFill>
                <a:latin typeface="Poppins SemiBold" charset="0"/>
                <a:ea typeface="Poppins SemiBold" charset="0"/>
                <a:cs typeface="Poppins SemiBold" charset="0"/>
              </a:rPr>
              <a:t>GREAT ECOMMERCE</a:t>
            </a:r>
          </a:p>
        </p:txBody>
      </p:sp>
      <p:sp>
        <p:nvSpPr>
          <p:cNvPr id="68" name="Oval 67"/>
          <p:cNvSpPr>
            <a:spLocks noChangeAspect="1"/>
          </p:cNvSpPr>
          <p:nvPr/>
        </p:nvSpPr>
        <p:spPr>
          <a:xfrm>
            <a:off x="1018938" y="4770410"/>
            <a:ext cx="435191" cy="4351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9" name="TextBox 68"/>
          <p:cNvSpPr txBox="1"/>
          <p:nvPr/>
        </p:nvSpPr>
        <p:spPr>
          <a:xfrm>
            <a:off x="1571634" y="5596073"/>
            <a:ext cx="1880643" cy="261610"/>
          </a:xfrm>
          <a:prstGeom prst="rect">
            <a:avLst/>
          </a:prstGeom>
          <a:noFill/>
        </p:spPr>
        <p:txBody>
          <a:bodyPr wrap="none" rtlCol="0" anchor="ctr" anchorCtr="0">
            <a:spAutoFit/>
          </a:bodyPr>
          <a:lstStyle/>
          <a:p>
            <a:pPr defTabSz="914217"/>
            <a:r>
              <a:rPr lang="en-US" sz="1100" b="1" dirty="0">
                <a:solidFill>
                  <a:srgbClr val="000000"/>
                </a:solidFill>
                <a:latin typeface="Poppins SemiBold" charset="0"/>
                <a:ea typeface="Poppins SemiBold" charset="0"/>
                <a:cs typeface="Poppins SemiBold" charset="0"/>
              </a:rPr>
              <a:t>CREATIVE WEBSITE LAYOUTS</a:t>
            </a:r>
          </a:p>
        </p:txBody>
      </p:sp>
      <p:sp>
        <p:nvSpPr>
          <p:cNvPr id="76" name="Oval 75"/>
          <p:cNvSpPr>
            <a:spLocks noChangeAspect="1"/>
          </p:cNvSpPr>
          <p:nvPr/>
        </p:nvSpPr>
        <p:spPr>
          <a:xfrm>
            <a:off x="1018938" y="5473259"/>
            <a:ext cx="435191" cy="4351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7" name="TextBox 76"/>
          <p:cNvSpPr txBox="1"/>
          <p:nvPr/>
        </p:nvSpPr>
        <p:spPr>
          <a:xfrm>
            <a:off x="1571634" y="3689018"/>
            <a:ext cx="1417376" cy="261610"/>
          </a:xfrm>
          <a:prstGeom prst="rect">
            <a:avLst/>
          </a:prstGeom>
          <a:noFill/>
        </p:spPr>
        <p:txBody>
          <a:bodyPr wrap="none" rtlCol="0" anchor="ctr" anchorCtr="0">
            <a:spAutoFit/>
          </a:bodyPr>
          <a:lstStyle/>
          <a:p>
            <a:pPr defTabSz="914217"/>
            <a:r>
              <a:rPr lang="en-US" sz="1100" b="1" dirty="0">
                <a:solidFill>
                  <a:srgbClr val="000000"/>
                </a:solidFill>
                <a:latin typeface="Poppins SemiBold" charset="0"/>
                <a:ea typeface="Poppins SemiBold" charset="0"/>
                <a:cs typeface="Poppins SemiBold" charset="0"/>
              </a:rPr>
              <a:t>SUITABLE INTERFACE</a:t>
            </a:r>
          </a:p>
        </p:txBody>
      </p:sp>
      <p:sp>
        <p:nvSpPr>
          <p:cNvPr id="78" name="Shape 2645"/>
          <p:cNvSpPr/>
          <p:nvPr/>
        </p:nvSpPr>
        <p:spPr>
          <a:xfrm>
            <a:off x="1108021" y="3693378"/>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79" name="Oval 78"/>
          <p:cNvSpPr>
            <a:spLocks noChangeAspect="1"/>
          </p:cNvSpPr>
          <p:nvPr/>
        </p:nvSpPr>
        <p:spPr>
          <a:xfrm>
            <a:off x="1018938" y="3566205"/>
            <a:ext cx="435191" cy="4351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1" name="Shape 2807"/>
          <p:cNvSpPr>
            <a:spLocks noChangeAspect="1"/>
          </p:cNvSpPr>
          <p:nvPr/>
        </p:nvSpPr>
        <p:spPr>
          <a:xfrm>
            <a:off x="1085165" y="4908612"/>
            <a:ext cx="251460" cy="182881"/>
          </a:xfrm>
          <a:custGeom>
            <a:avLst/>
            <a:gdLst/>
            <a:ahLst/>
            <a:cxnLst>
              <a:cxn ang="0">
                <a:pos x="wd2" y="hd2"/>
              </a:cxn>
              <a:cxn ang="5400000">
                <a:pos x="wd2" y="hd2"/>
              </a:cxn>
              <a:cxn ang="10800000">
                <a:pos x="wd2" y="hd2"/>
              </a:cxn>
              <a:cxn ang="16200000">
                <a:pos x="wd2" y="hd2"/>
              </a:cxn>
            </a:cxnLst>
            <a:rect l="0" t="0" r="r" b="b"/>
            <a:pathLst>
              <a:path w="21600" h="21600" extrusionOk="0">
                <a:moveTo>
                  <a:pt x="17075" y="12150"/>
                </a:moveTo>
                <a:lnTo>
                  <a:pt x="17294" y="9450"/>
                </a:lnTo>
                <a:lnTo>
                  <a:pt x="19843" y="9450"/>
                </a:lnTo>
                <a:lnTo>
                  <a:pt x="19406" y="12150"/>
                </a:lnTo>
                <a:cubicBezTo>
                  <a:pt x="19406" y="12150"/>
                  <a:pt x="17075" y="12150"/>
                  <a:pt x="17075" y="12150"/>
                </a:cubicBezTo>
                <a:close/>
                <a:moveTo>
                  <a:pt x="18752" y="16200"/>
                </a:moveTo>
                <a:lnTo>
                  <a:pt x="16748" y="16200"/>
                </a:lnTo>
                <a:lnTo>
                  <a:pt x="16967" y="13500"/>
                </a:lnTo>
                <a:lnTo>
                  <a:pt x="19188" y="13500"/>
                </a:lnTo>
                <a:cubicBezTo>
                  <a:pt x="19188" y="13500"/>
                  <a:pt x="18752" y="16200"/>
                  <a:pt x="18752" y="16200"/>
                </a:cubicBezTo>
                <a:close/>
                <a:moveTo>
                  <a:pt x="17673" y="20250"/>
                </a:moveTo>
                <a:cubicBezTo>
                  <a:pt x="17131" y="20250"/>
                  <a:pt x="16691" y="19645"/>
                  <a:pt x="16691" y="18900"/>
                </a:cubicBezTo>
                <a:cubicBezTo>
                  <a:pt x="16691" y="18155"/>
                  <a:pt x="17131" y="17550"/>
                  <a:pt x="17673" y="17550"/>
                </a:cubicBezTo>
                <a:cubicBezTo>
                  <a:pt x="18215" y="17550"/>
                  <a:pt x="18655" y="18155"/>
                  <a:pt x="18655" y="18900"/>
                </a:cubicBezTo>
                <a:cubicBezTo>
                  <a:pt x="18655" y="19645"/>
                  <a:pt x="18215" y="20250"/>
                  <a:pt x="17673" y="20250"/>
                </a:cubicBezTo>
                <a:moveTo>
                  <a:pt x="16415" y="8100"/>
                </a:moveTo>
                <a:lnTo>
                  <a:pt x="13745" y="8100"/>
                </a:lnTo>
                <a:lnTo>
                  <a:pt x="13745" y="5400"/>
                </a:lnTo>
                <a:lnTo>
                  <a:pt x="16633" y="5400"/>
                </a:lnTo>
                <a:cubicBezTo>
                  <a:pt x="16633" y="5400"/>
                  <a:pt x="16415" y="8100"/>
                  <a:pt x="16415" y="8100"/>
                </a:cubicBezTo>
                <a:close/>
                <a:moveTo>
                  <a:pt x="16088" y="12150"/>
                </a:moveTo>
                <a:lnTo>
                  <a:pt x="13745" y="12150"/>
                </a:lnTo>
                <a:lnTo>
                  <a:pt x="13745" y="9450"/>
                </a:lnTo>
                <a:lnTo>
                  <a:pt x="16306" y="9450"/>
                </a:lnTo>
                <a:cubicBezTo>
                  <a:pt x="16306" y="9450"/>
                  <a:pt x="16088" y="12150"/>
                  <a:pt x="16088" y="12150"/>
                </a:cubicBezTo>
                <a:close/>
                <a:moveTo>
                  <a:pt x="15761" y="16200"/>
                </a:moveTo>
                <a:lnTo>
                  <a:pt x="13745" y="16200"/>
                </a:lnTo>
                <a:lnTo>
                  <a:pt x="13745" y="13500"/>
                </a:lnTo>
                <a:lnTo>
                  <a:pt x="15979" y="13500"/>
                </a:lnTo>
                <a:cubicBezTo>
                  <a:pt x="15979" y="13500"/>
                  <a:pt x="15761" y="16200"/>
                  <a:pt x="15761" y="16200"/>
                </a:cubicBezTo>
                <a:close/>
                <a:moveTo>
                  <a:pt x="12764" y="8100"/>
                </a:moveTo>
                <a:lnTo>
                  <a:pt x="10094" y="8100"/>
                </a:lnTo>
                <a:lnTo>
                  <a:pt x="9876" y="5400"/>
                </a:lnTo>
                <a:lnTo>
                  <a:pt x="12764" y="5400"/>
                </a:lnTo>
                <a:cubicBezTo>
                  <a:pt x="12764" y="5400"/>
                  <a:pt x="12764" y="8100"/>
                  <a:pt x="12764" y="8100"/>
                </a:cubicBezTo>
                <a:close/>
                <a:moveTo>
                  <a:pt x="12764" y="12150"/>
                </a:moveTo>
                <a:lnTo>
                  <a:pt x="10421" y="12150"/>
                </a:lnTo>
                <a:lnTo>
                  <a:pt x="10203" y="9450"/>
                </a:lnTo>
                <a:lnTo>
                  <a:pt x="12764" y="9450"/>
                </a:lnTo>
                <a:cubicBezTo>
                  <a:pt x="12764" y="9450"/>
                  <a:pt x="12764" y="12150"/>
                  <a:pt x="12764" y="12150"/>
                </a:cubicBezTo>
                <a:close/>
                <a:moveTo>
                  <a:pt x="12764" y="16200"/>
                </a:moveTo>
                <a:lnTo>
                  <a:pt x="10748" y="16200"/>
                </a:lnTo>
                <a:lnTo>
                  <a:pt x="10531" y="13500"/>
                </a:lnTo>
                <a:lnTo>
                  <a:pt x="12764" y="13500"/>
                </a:lnTo>
                <a:cubicBezTo>
                  <a:pt x="12764" y="13500"/>
                  <a:pt x="12764" y="16200"/>
                  <a:pt x="12764" y="16200"/>
                </a:cubicBezTo>
                <a:close/>
                <a:moveTo>
                  <a:pt x="8836" y="20250"/>
                </a:moveTo>
                <a:cubicBezTo>
                  <a:pt x="8294" y="20250"/>
                  <a:pt x="7855" y="19645"/>
                  <a:pt x="7855" y="18900"/>
                </a:cubicBezTo>
                <a:cubicBezTo>
                  <a:pt x="7855" y="18155"/>
                  <a:pt x="8294" y="17550"/>
                  <a:pt x="8836" y="17550"/>
                </a:cubicBezTo>
                <a:cubicBezTo>
                  <a:pt x="9379" y="17550"/>
                  <a:pt x="9818" y="18155"/>
                  <a:pt x="9818" y="18900"/>
                </a:cubicBezTo>
                <a:cubicBezTo>
                  <a:pt x="9818" y="19645"/>
                  <a:pt x="9379" y="20250"/>
                  <a:pt x="8836" y="20250"/>
                </a:cubicBezTo>
                <a:moveTo>
                  <a:pt x="7213" y="13500"/>
                </a:moveTo>
                <a:lnTo>
                  <a:pt x="9543" y="13500"/>
                </a:lnTo>
                <a:lnTo>
                  <a:pt x="9761" y="16200"/>
                </a:lnTo>
                <a:lnTo>
                  <a:pt x="7740" y="16200"/>
                </a:lnTo>
                <a:cubicBezTo>
                  <a:pt x="7740" y="16200"/>
                  <a:pt x="7213" y="13500"/>
                  <a:pt x="7213" y="13500"/>
                </a:cubicBezTo>
                <a:close/>
                <a:moveTo>
                  <a:pt x="6950" y="12150"/>
                </a:moveTo>
                <a:lnTo>
                  <a:pt x="6423" y="9450"/>
                </a:lnTo>
                <a:lnTo>
                  <a:pt x="9215" y="9450"/>
                </a:lnTo>
                <a:lnTo>
                  <a:pt x="9434" y="12150"/>
                </a:lnTo>
                <a:cubicBezTo>
                  <a:pt x="9434" y="12150"/>
                  <a:pt x="6950" y="12150"/>
                  <a:pt x="6950" y="12150"/>
                </a:cubicBezTo>
                <a:close/>
                <a:moveTo>
                  <a:pt x="5633" y="5400"/>
                </a:moveTo>
                <a:lnTo>
                  <a:pt x="8888" y="5400"/>
                </a:lnTo>
                <a:lnTo>
                  <a:pt x="9106" y="8100"/>
                </a:lnTo>
                <a:lnTo>
                  <a:pt x="6160" y="8100"/>
                </a:lnTo>
                <a:cubicBezTo>
                  <a:pt x="6160" y="8100"/>
                  <a:pt x="5633" y="5400"/>
                  <a:pt x="5633" y="5400"/>
                </a:cubicBezTo>
                <a:close/>
                <a:moveTo>
                  <a:pt x="17621" y="5400"/>
                </a:moveTo>
                <a:lnTo>
                  <a:pt x="20497" y="5400"/>
                </a:lnTo>
                <a:lnTo>
                  <a:pt x="20061" y="8100"/>
                </a:lnTo>
                <a:lnTo>
                  <a:pt x="17403" y="8100"/>
                </a:lnTo>
                <a:cubicBezTo>
                  <a:pt x="17403" y="8100"/>
                  <a:pt x="17621" y="5400"/>
                  <a:pt x="17621" y="5400"/>
                </a:cubicBezTo>
                <a:close/>
                <a:moveTo>
                  <a:pt x="19619" y="17038"/>
                </a:moveTo>
                <a:lnTo>
                  <a:pt x="19622" y="17038"/>
                </a:lnTo>
                <a:lnTo>
                  <a:pt x="21586" y="4889"/>
                </a:lnTo>
                <a:lnTo>
                  <a:pt x="21577" y="4886"/>
                </a:lnTo>
                <a:cubicBezTo>
                  <a:pt x="21586" y="4833"/>
                  <a:pt x="21600" y="4782"/>
                  <a:pt x="21600" y="4725"/>
                </a:cubicBezTo>
                <a:cubicBezTo>
                  <a:pt x="21600" y="4352"/>
                  <a:pt x="21380" y="4050"/>
                  <a:pt x="21109" y="4050"/>
                </a:cubicBezTo>
                <a:lnTo>
                  <a:pt x="5370" y="4050"/>
                </a:lnTo>
                <a:lnTo>
                  <a:pt x="4674" y="481"/>
                </a:lnTo>
                <a:lnTo>
                  <a:pt x="4667" y="484"/>
                </a:lnTo>
                <a:cubicBezTo>
                  <a:pt x="4605" y="207"/>
                  <a:pt x="4425" y="0"/>
                  <a:pt x="4203" y="0"/>
                </a:cubicBezTo>
                <a:lnTo>
                  <a:pt x="491" y="0"/>
                </a:lnTo>
                <a:cubicBezTo>
                  <a:pt x="220" y="0"/>
                  <a:pt x="0" y="302"/>
                  <a:pt x="0" y="675"/>
                </a:cubicBezTo>
                <a:cubicBezTo>
                  <a:pt x="0" y="1048"/>
                  <a:pt x="220" y="1350"/>
                  <a:pt x="491" y="1350"/>
                </a:cubicBezTo>
                <a:lnTo>
                  <a:pt x="3827" y="1350"/>
                </a:lnTo>
                <a:lnTo>
                  <a:pt x="6893" y="17069"/>
                </a:lnTo>
                <a:lnTo>
                  <a:pt x="6894" y="17069"/>
                </a:lnTo>
                <a:cubicBezTo>
                  <a:pt x="6936" y="17259"/>
                  <a:pt x="7037" y="17414"/>
                  <a:pt x="7168" y="17493"/>
                </a:cubicBezTo>
                <a:cubicBezTo>
                  <a:pt x="6984" y="17903"/>
                  <a:pt x="6873" y="18383"/>
                  <a:pt x="6873" y="18900"/>
                </a:cubicBezTo>
                <a:cubicBezTo>
                  <a:pt x="6873" y="20391"/>
                  <a:pt x="7752" y="21600"/>
                  <a:pt x="8836" y="21600"/>
                </a:cubicBezTo>
                <a:cubicBezTo>
                  <a:pt x="9921" y="21600"/>
                  <a:pt x="10800" y="20391"/>
                  <a:pt x="10800" y="18900"/>
                </a:cubicBezTo>
                <a:cubicBezTo>
                  <a:pt x="10800" y="18406"/>
                  <a:pt x="10696" y="17949"/>
                  <a:pt x="10528" y="17550"/>
                </a:cubicBezTo>
                <a:lnTo>
                  <a:pt x="15981" y="17550"/>
                </a:lnTo>
                <a:cubicBezTo>
                  <a:pt x="15813" y="17949"/>
                  <a:pt x="15709" y="18406"/>
                  <a:pt x="15709" y="18900"/>
                </a:cubicBezTo>
                <a:cubicBezTo>
                  <a:pt x="15709" y="20391"/>
                  <a:pt x="16588" y="21600"/>
                  <a:pt x="17673" y="21600"/>
                </a:cubicBezTo>
                <a:cubicBezTo>
                  <a:pt x="18757" y="21600"/>
                  <a:pt x="19636" y="20391"/>
                  <a:pt x="19636" y="18900"/>
                </a:cubicBezTo>
                <a:cubicBezTo>
                  <a:pt x="19636" y="18383"/>
                  <a:pt x="19525" y="17903"/>
                  <a:pt x="19341" y="17493"/>
                </a:cubicBezTo>
                <a:cubicBezTo>
                  <a:pt x="19479" y="17410"/>
                  <a:pt x="19581" y="17242"/>
                  <a:pt x="19619" y="17038"/>
                </a:cubicBezTo>
              </a:path>
            </a:pathLst>
          </a:custGeom>
          <a:solidFill>
            <a:schemeClr val="bg1"/>
          </a:solidFill>
          <a:ln w="12700">
            <a:solidFill>
              <a:schemeClr val="tx1"/>
            </a:solid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grpSp>
        <p:nvGrpSpPr>
          <p:cNvPr id="110" name="Group 109"/>
          <p:cNvGrpSpPr>
            <a:grpSpLocks noChangeAspect="1"/>
          </p:cNvGrpSpPr>
          <p:nvPr/>
        </p:nvGrpSpPr>
        <p:grpSpPr>
          <a:xfrm>
            <a:off x="6320852" y="930244"/>
            <a:ext cx="7980188" cy="5271922"/>
            <a:chOff x="1029339" y="2693983"/>
            <a:chExt cx="6805052" cy="4462905"/>
          </a:xfrm>
        </p:grpSpPr>
        <p:grpSp>
          <p:nvGrpSpPr>
            <p:cNvPr id="111" name="Group 110"/>
            <p:cNvGrpSpPr/>
            <p:nvPr/>
          </p:nvGrpSpPr>
          <p:grpSpPr>
            <a:xfrm>
              <a:off x="1029339" y="2693983"/>
              <a:ext cx="6805052" cy="4462905"/>
              <a:chOff x="1029339" y="2693983"/>
              <a:chExt cx="6805052" cy="4462905"/>
            </a:xfrm>
          </p:grpSpPr>
          <p:sp>
            <p:nvSpPr>
              <p:cNvPr id="114" name="AutoShape 1"/>
              <p:cNvSpPr>
                <a:spLocks noChangeAspect="1"/>
              </p:cNvSpPr>
              <p:nvPr/>
            </p:nvSpPr>
            <p:spPr bwMode="auto">
              <a:xfrm>
                <a:off x="1029339" y="2693983"/>
                <a:ext cx="6794662" cy="4462905"/>
              </a:xfrm>
              <a:prstGeom prst="roundRect">
                <a:avLst>
                  <a:gd name="adj" fmla="val 1292"/>
                </a:avLst>
              </a:prstGeom>
              <a:solidFill>
                <a:srgbClr val="000000"/>
              </a:solidFill>
              <a:ln w="25400" cap="flat">
                <a:noFill/>
                <a:prstDash val="solid"/>
                <a:miter lim="800000"/>
                <a:headEnd type="none" w="med" len="med"/>
                <a:tailEnd type="none" w="med" len="med"/>
              </a:ln>
              <a:effectLst>
                <a:outerShdw blurRad="254000" dist="114299" dir="5340024" algn="ctr" rotWithShape="0">
                  <a:schemeClr val="bg2">
                    <a:alpha val="39000"/>
                  </a:schemeClr>
                </a:outerShdw>
              </a:effectLst>
            </p:spPr>
            <p:txBody>
              <a:bodyPr lIns="0" tIns="0" rIns="0" bIns="0"/>
              <a:lstStyle/>
              <a:p>
                <a:pPr defTabSz="914217"/>
                <a:endParaRPr lang="id-ID" dirty="0">
                  <a:solidFill>
                    <a:srgbClr val="7F7F7F"/>
                  </a:solidFill>
                  <a:latin typeface="Lato Light"/>
                </a:endParaRPr>
              </a:p>
            </p:txBody>
          </p:sp>
          <p:sp>
            <p:nvSpPr>
              <p:cNvPr id="115" name="Rectangle 2"/>
              <p:cNvSpPr>
                <a:spLocks/>
              </p:cNvSpPr>
              <p:nvPr/>
            </p:nvSpPr>
            <p:spPr bwMode="auto">
              <a:xfrm>
                <a:off x="1039728" y="3024940"/>
                <a:ext cx="6794663" cy="315914"/>
              </a:xfrm>
              <a:prstGeom prst="rect">
                <a:avLst/>
              </a:prstGeom>
              <a:solidFill>
                <a:srgbClr val="000000"/>
              </a:solidFill>
              <a:ln w="25400" cap="flat">
                <a:noFill/>
                <a:prstDash val="solid"/>
                <a:miter lim="800000"/>
                <a:headEnd type="none" w="med" len="med"/>
                <a:tailEnd type="none" w="med" len="med"/>
              </a:ln>
            </p:spPr>
            <p:txBody>
              <a:bodyPr lIns="0" tIns="0" rIns="0" bIns="0"/>
              <a:lstStyle/>
              <a:p>
                <a:pPr defTabSz="914217"/>
                <a:endParaRPr lang="id-ID" dirty="0">
                  <a:solidFill>
                    <a:srgbClr val="7F7F7F"/>
                  </a:solidFill>
                  <a:latin typeface="Lato Light"/>
                </a:endParaRPr>
              </a:p>
            </p:txBody>
          </p:sp>
          <p:sp>
            <p:nvSpPr>
              <p:cNvPr id="116" name="AutoShape 3"/>
              <p:cNvSpPr>
                <a:spLocks/>
              </p:cNvSpPr>
              <p:nvPr/>
            </p:nvSpPr>
            <p:spPr bwMode="auto">
              <a:xfrm>
                <a:off x="2035351" y="2779230"/>
                <a:ext cx="2717865" cy="561624"/>
              </a:xfrm>
              <a:prstGeom prst="roundRect">
                <a:avLst>
                  <a:gd name="adj" fmla="val 11986"/>
                </a:avLst>
              </a:prstGeom>
              <a:solidFill>
                <a:srgbClr val="000000"/>
              </a:solidFill>
              <a:ln w="25400" cap="flat">
                <a:noFill/>
                <a:prstDash val="solid"/>
                <a:miter lim="800000"/>
                <a:headEnd type="none" w="med" len="med"/>
                <a:tailEnd type="none" w="med" len="med"/>
              </a:ln>
            </p:spPr>
            <p:txBody>
              <a:bodyPr lIns="0" tIns="0" rIns="0" bIns="0"/>
              <a:lstStyle/>
              <a:p>
                <a:pPr defTabSz="914217"/>
                <a:endParaRPr lang="id-ID" dirty="0">
                  <a:solidFill>
                    <a:srgbClr val="7F7F7F"/>
                  </a:solidFill>
                  <a:latin typeface="Lato Light"/>
                </a:endParaRPr>
              </a:p>
            </p:txBody>
          </p:sp>
          <p:sp>
            <p:nvSpPr>
              <p:cNvPr id="117" name="Oval 4"/>
              <p:cNvSpPr>
                <a:spLocks/>
              </p:cNvSpPr>
              <p:nvPr/>
            </p:nvSpPr>
            <p:spPr bwMode="auto">
              <a:xfrm>
                <a:off x="1137753" y="2814331"/>
                <a:ext cx="95903" cy="95276"/>
              </a:xfrm>
              <a:prstGeom prst="ellipse">
                <a:avLst/>
              </a:prstGeom>
              <a:solidFill>
                <a:schemeClr val="accent2"/>
              </a:solidFill>
              <a:ln w="25400" cap="flat">
                <a:noFill/>
                <a:prstDash val="solid"/>
                <a:miter lim="800000"/>
                <a:headEnd type="none" w="med" len="med"/>
                <a:tailEnd type="none" w="med" len="med"/>
              </a:ln>
            </p:spPr>
            <p:txBody>
              <a:bodyPr lIns="0" tIns="0" rIns="0" bIns="0"/>
              <a:lstStyle/>
              <a:p>
                <a:pPr defTabSz="914217"/>
                <a:endParaRPr lang="id-ID" dirty="0">
                  <a:solidFill>
                    <a:srgbClr val="7F7F7F"/>
                  </a:solidFill>
                  <a:latin typeface="Lato Light"/>
                </a:endParaRPr>
              </a:p>
            </p:txBody>
          </p:sp>
          <p:sp>
            <p:nvSpPr>
              <p:cNvPr id="118" name="Oval 5"/>
              <p:cNvSpPr>
                <a:spLocks/>
              </p:cNvSpPr>
              <p:nvPr/>
            </p:nvSpPr>
            <p:spPr bwMode="auto">
              <a:xfrm>
                <a:off x="1307620" y="2814331"/>
                <a:ext cx="95903" cy="95276"/>
              </a:xfrm>
              <a:prstGeom prst="ellipse">
                <a:avLst/>
              </a:prstGeom>
              <a:solidFill>
                <a:schemeClr val="accent3"/>
              </a:solidFill>
              <a:ln w="25400" cap="flat">
                <a:noFill/>
                <a:prstDash val="solid"/>
                <a:miter lim="800000"/>
                <a:headEnd type="none" w="med" len="med"/>
                <a:tailEnd type="none" w="med" len="med"/>
              </a:ln>
            </p:spPr>
            <p:txBody>
              <a:bodyPr lIns="0" tIns="0" rIns="0" bIns="0"/>
              <a:lstStyle/>
              <a:p>
                <a:pPr defTabSz="914217"/>
                <a:endParaRPr lang="id-ID" dirty="0">
                  <a:solidFill>
                    <a:srgbClr val="7F7F7F"/>
                  </a:solidFill>
                  <a:latin typeface="Lato Light"/>
                </a:endParaRPr>
              </a:p>
            </p:txBody>
          </p:sp>
          <p:sp>
            <p:nvSpPr>
              <p:cNvPr id="119" name="Oval 6"/>
              <p:cNvSpPr>
                <a:spLocks/>
              </p:cNvSpPr>
              <p:nvPr/>
            </p:nvSpPr>
            <p:spPr bwMode="auto">
              <a:xfrm>
                <a:off x="1477486" y="2814331"/>
                <a:ext cx="95903" cy="95276"/>
              </a:xfrm>
              <a:prstGeom prst="ellipse">
                <a:avLst/>
              </a:prstGeom>
              <a:solidFill>
                <a:schemeClr val="accent4"/>
              </a:solidFill>
              <a:ln w="25400" cap="flat">
                <a:noFill/>
                <a:prstDash val="solid"/>
                <a:miter lim="800000"/>
                <a:headEnd type="none" w="med" len="med"/>
                <a:tailEnd type="none" w="med" len="med"/>
              </a:ln>
            </p:spPr>
            <p:txBody>
              <a:bodyPr lIns="0" tIns="0" rIns="0" bIns="0"/>
              <a:lstStyle/>
              <a:p>
                <a:pPr defTabSz="914217"/>
                <a:endParaRPr lang="id-ID" dirty="0">
                  <a:solidFill>
                    <a:srgbClr val="7F7F7F"/>
                  </a:solidFill>
                  <a:latin typeface="Lato Light"/>
                </a:endParaRPr>
              </a:p>
            </p:txBody>
          </p:sp>
          <p:sp>
            <p:nvSpPr>
              <p:cNvPr id="120" name="Rectangle 119"/>
              <p:cNvSpPr>
                <a:spLocks/>
              </p:cNvSpPr>
              <p:nvPr/>
            </p:nvSpPr>
            <p:spPr bwMode="auto">
              <a:xfrm>
                <a:off x="2205844" y="3085114"/>
                <a:ext cx="5104773" cy="200580"/>
              </a:xfrm>
              <a:prstGeom prst="rect">
                <a:avLst/>
              </a:prstGeom>
              <a:solidFill>
                <a:srgbClr val="FFFFFF"/>
              </a:solidFill>
              <a:ln w="25400" cap="flat">
                <a:solidFill>
                  <a:srgbClr val="B3B3B3"/>
                </a:solidFill>
                <a:prstDash val="solid"/>
                <a:miter lim="800000"/>
                <a:headEnd type="none" w="med" len="med"/>
                <a:tailEnd type="none" w="med" len="med"/>
              </a:ln>
            </p:spPr>
            <p:txBody>
              <a:bodyPr lIns="0" tIns="0" rIns="0" bIns="0"/>
              <a:lstStyle/>
              <a:p>
                <a:pPr defTabSz="914217"/>
                <a:endParaRPr lang="id-ID" dirty="0">
                  <a:solidFill>
                    <a:srgbClr val="7F7F7F"/>
                  </a:solidFill>
                  <a:latin typeface="Lato Light"/>
                </a:endParaRPr>
              </a:p>
            </p:txBody>
          </p:sp>
          <p:sp>
            <p:nvSpPr>
              <p:cNvPr id="121" name="Freeform 9"/>
              <p:cNvSpPr>
                <a:spLocks/>
              </p:cNvSpPr>
              <p:nvPr/>
            </p:nvSpPr>
            <p:spPr bwMode="auto">
              <a:xfrm rot="18900000">
                <a:off x="4580706" y="2849676"/>
                <a:ext cx="99497" cy="99497"/>
              </a:xfrm>
              <a:custGeom>
                <a:avLst/>
                <a:gdLst>
                  <a:gd name="T0" fmla="*/ 42 w 64"/>
                  <a:gd name="T1" fmla="*/ 0 h 64"/>
                  <a:gd name="T2" fmla="*/ 21 w 64"/>
                  <a:gd name="T3" fmla="*/ 0 h 64"/>
                  <a:gd name="T4" fmla="*/ 21 w 64"/>
                  <a:gd name="T5" fmla="*/ 21 h 64"/>
                  <a:gd name="T6" fmla="*/ 0 w 64"/>
                  <a:gd name="T7" fmla="*/ 21 h 64"/>
                  <a:gd name="T8" fmla="*/ 0 w 64"/>
                  <a:gd name="T9" fmla="*/ 42 h 64"/>
                  <a:gd name="T10" fmla="*/ 21 w 64"/>
                  <a:gd name="T11" fmla="*/ 42 h 64"/>
                  <a:gd name="T12" fmla="*/ 21 w 64"/>
                  <a:gd name="T13" fmla="*/ 64 h 64"/>
                  <a:gd name="T14" fmla="*/ 42 w 64"/>
                  <a:gd name="T15" fmla="*/ 64 h 64"/>
                  <a:gd name="T16" fmla="*/ 42 w 64"/>
                  <a:gd name="T17" fmla="*/ 42 h 64"/>
                  <a:gd name="T18" fmla="*/ 64 w 64"/>
                  <a:gd name="T19" fmla="*/ 42 h 64"/>
                  <a:gd name="T20" fmla="*/ 64 w 64"/>
                  <a:gd name="T21" fmla="*/ 21 h 64"/>
                  <a:gd name="T22" fmla="*/ 42 w 64"/>
                  <a:gd name="T23" fmla="*/ 21 h 64"/>
                  <a:gd name="T24" fmla="*/ 42 w 64"/>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64">
                    <a:moveTo>
                      <a:pt x="42" y="0"/>
                    </a:moveTo>
                    <a:lnTo>
                      <a:pt x="21" y="0"/>
                    </a:lnTo>
                    <a:lnTo>
                      <a:pt x="21" y="21"/>
                    </a:lnTo>
                    <a:lnTo>
                      <a:pt x="0" y="21"/>
                    </a:lnTo>
                    <a:lnTo>
                      <a:pt x="0" y="42"/>
                    </a:lnTo>
                    <a:lnTo>
                      <a:pt x="21" y="42"/>
                    </a:lnTo>
                    <a:lnTo>
                      <a:pt x="21" y="64"/>
                    </a:lnTo>
                    <a:lnTo>
                      <a:pt x="42" y="64"/>
                    </a:lnTo>
                    <a:lnTo>
                      <a:pt x="42" y="42"/>
                    </a:lnTo>
                    <a:lnTo>
                      <a:pt x="64" y="42"/>
                    </a:lnTo>
                    <a:lnTo>
                      <a:pt x="64" y="21"/>
                    </a:lnTo>
                    <a:lnTo>
                      <a:pt x="42" y="21"/>
                    </a:lnTo>
                    <a:lnTo>
                      <a:pt x="42" y="0"/>
                    </a:lnTo>
                    <a:close/>
                  </a:path>
                </a:pathLst>
              </a:custGeom>
              <a:solidFill>
                <a:schemeClr val="bg1">
                  <a:lumMod val="50000"/>
                </a:schemeClr>
              </a:solid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nvGrpSpPr>
              <p:cNvPr id="122" name="Group 121"/>
              <p:cNvGrpSpPr/>
              <p:nvPr/>
            </p:nvGrpSpPr>
            <p:grpSpPr>
              <a:xfrm>
                <a:off x="7494380" y="2779230"/>
                <a:ext cx="155357" cy="155272"/>
                <a:chOff x="4763" y="0"/>
                <a:chExt cx="2900362" cy="2898775"/>
              </a:xfrm>
              <a:solidFill>
                <a:schemeClr val="bg1">
                  <a:lumMod val="50000"/>
                </a:schemeClr>
              </a:solidFill>
            </p:grpSpPr>
            <p:sp>
              <p:nvSpPr>
                <p:cNvPr id="125" name="Freeform 13"/>
                <p:cNvSpPr>
                  <a:spLocks/>
                </p:cNvSpPr>
                <p:nvPr/>
              </p:nvSpPr>
              <p:spPr bwMode="auto">
                <a:xfrm>
                  <a:off x="4763" y="0"/>
                  <a:ext cx="727075" cy="722313"/>
                </a:xfrm>
                <a:custGeom>
                  <a:avLst/>
                  <a:gdLst>
                    <a:gd name="T0" fmla="*/ 168 w 193"/>
                    <a:gd name="T1" fmla="*/ 0 h 192"/>
                    <a:gd name="T2" fmla="*/ 24 w 193"/>
                    <a:gd name="T3" fmla="*/ 0 h 192"/>
                    <a:gd name="T4" fmla="*/ 0 w 193"/>
                    <a:gd name="T5" fmla="*/ 24 h 192"/>
                    <a:gd name="T6" fmla="*/ 0 w 193"/>
                    <a:gd name="T7" fmla="*/ 168 h 192"/>
                    <a:gd name="T8" fmla="*/ 24 w 193"/>
                    <a:gd name="T9" fmla="*/ 192 h 192"/>
                    <a:gd name="T10" fmla="*/ 168 w 193"/>
                    <a:gd name="T11" fmla="*/ 192 h 192"/>
                    <a:gd name="T12" fmla="*/ 193 w 193"/>
                    <a:gd name="T13" fmla="*/ 168 h 192"/>
                    <a:gd name="T14" fmla="*/ 193 w 193"/>
                    <a:gd name="T15" fmla="*/ 24 h 192"/>
                    <a:gd name="T16" fmla="*/ 168 w 193"/>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2">
                      <a:moveTo>
                        <a:pt x="168" y="0"/>
                      </a:moveTo>
                      <a:cubicBezTo>
                        <a:pt x="24" y="0"/>
                        <a:pt x="24" y="0"/>
                        <a:pt x="24" y="0"/>
                      </a:cubicBezTo>
                      <a:cubicBezTo>
                        <a:pt x="11" y="0"/>
                        <a:pt x="0" y="11"/>
                        <a:pt x="0" y="24"/>
                      </a:cubicBezTo>
                      <a:cubicBezTo>
                        <a:pt x="0" y="168"/>
                        <a:pt x="0" y="168"/>
                        <a:pt x="0" y="168"/>
                      </a:cubicBezTo>
                      <a:cubicBezTo>
                        <a:pt x="0" y="182"/>
                        <a:pt x="11" y="192"/>
                        <a:pt x="24" y="192"/>
                      </a:cubicBezTo>
                      <a:cubicBezTo>
                        <a:pt x="168" y="192"/>
                        <a:pt x="168" y="192"/>
                        <a:pt x="168" y="192"/>
                      </a:cubicBezTo>
                      <a:cubicBezTo>
                        <a:pt x="182" y="192"/>
                        <a:pt x="193" y="182"/>
                        <a:pt x="193" y="168"/>
                      </a:cubicBezTo>
                      <a:cubicBezTo>
                        <a:pt x="193" y="24"/>
                        <a:pt x="193" y="24"/>
                        <a:pt x="193" y="24"/>
                      </a:cubicBezTo>
                      <a:cubicBezTo>
                        <a:pt x="193" y="11"/>
                        <a:pt x="182" y="0"/>
                        <a:pt x="16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6" name="Freeform 14"/>
                <p:cNvSpPr>
                  <a:spLocks/>
                </p:cNvSpPr>
                <p:nvPr/>
              </p:nvSpPr>
              <p:spPr bwMode="auto">
                <a:xfrm>
                  <a:off x="4763" y="1087438"/>
                  <a:ext cx="727075" cy="722313"/>
                </a:xfrm>
                <a:custGeom>
                  <a:avLst/>
                  <a:gdLst>
                    <a:gd name="T0" fmla="*/ 168 w 193"/>
                    <a:gd name="T1" fmla="*/ 0 h 192"/>
                    <a:gd name="T2" fmla="*/ 24 w 193"/>
                    <a:gd name="T3" fmla="*/ 0 h 192"/>
                    <a:gd name="T4" fmla="*/ 0 w 193"/>
                    <a:gd name="T5" fmla="*/ 24 h 192"/>
                    <a:gd name="T6" fmla="*/ 0 w 193"/>
                    <a:gd name="T7" fmla="*/ 168 h 192"/>
                    <a:gd name="T8" fmla="*/ 24 w 193"/>
                    <a:gd name="T9" fmla="*/ 192 h 192"/>
                    <a:gd name="T10" fmla="*/ 168 w 193"/>
                    <a:gd name="T11" fmla="*/ 192 h 192"/>
                    <a:gd name="T12" fmla="*/ 193 w 193"/>
                    <a:gd name="T13" fmla="*/ 168 h 192"/>
                    <a:gd name="T14" fmla="*/ 193 w 193"/>
                    <a:gd name="T15" fmla="*/ 24 h 192"/>
                    <a:gd name="T16" fmla="*/ 168 w 193"/>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2">
                      <a:moveTo>
                        <a:pt x="168" y="0"/>
                      </a:moveTo>
                      <a:cubicBezTo>
                        <a:pt x="24" y="0"/>
                        <a:pt x="24" y="0"/>
                        <a:pt x="24" y="0"/>
                      </a:cubicBezTo>
                      <a:cubicBezTo>
                        <a:pt x="11" y="0"/>
                        <a:pt x="0" y="11"/>
                        <a:pt x="0" y="24"/>
                      </a:cubicBezTo>
                      <a:cubicBezTo>
                        <a:pt x="0" y="168"/>
                        <a:pt x="0" y="168"/>
                        <a:pt x="0" y="168"/>
                      </a:cubicBezTo>
                      <a:cubicBezTo>
                        <a:pt x="0" y="181"/>
                        <a:pt x="11" y="192"/>
                        <a:pt x="24" y="192"/>
                      </a:cubicBezTo>
                      <a:cubicBezTo>
                        <a:pt x="168" y="192"/>
                        <a:pt x="168" y="192"/>
                        <a:pt x="168" y="192"/>
                      </a:cubicBezTo>
                      <a:cubicBezTo>
                        <a:pt x="182" y="192"/>
                        <a:pt x="193" y="181"/>
                        <a:pt x="193" y="168"/>
                      </a:cubicBezTo>
                      <a:cubicBezTo>
                        <a:pt x="193" y="24"/>
                        <a:pt x="193" y="24"/>
                        <a:pt x="193" y="24"/>
                      </a:cubicBezTo>
                      <a:cubicBezTo>
                        <a:pt x="193" y="11"/>
                        <a:pt x="182" y="0"/>
                        <a:pt x="16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7" name="Freeform 15"/>
                <p:cNvSpPr>
                  <a:spLocks/>
                </p:cNvSpPr>
                <p:nvPr/>
              </p:nvSpPr>
              <p:spPr bwMode="auto">
                <a:xfrm>
                  <a:off x="4763" y="2171700"/>
                  <a:ext cx="727075" cy="727075"/>
                </a:xfrm>
                <a:custGeom>
                  <a:avLst/>
                  <a:gdLst>
                    <a:gd name="T0" fmla="*/ 168 w 193"/>
                    <a:gd name="T1" fmla="*/ 0 h 193"/>
                    <a:gd name="T2" fmla="*/ 24 w 193"/>
                    <a:gd name="T3" fmla="*/ 0 h 193"/>
                    <a:gd name="T4" fmla="*/ 0 w 193"/>
                    <a:gd name="T5" fmla="*/ 25 h 193"/>
                    <a:gd name="T6" fmla="*/ 0 w 193"/>
                    <a:gd name="T7" fmla="*/ 169 h 193"/>
                    <a:gd name="T8" fmla="*/ 24 w 193"/>
                    <a:gd name="T9" fmla="*/ 193 h 193"/>
                    <a:gd name="T10" fmla="*/ 168 w 193"/>
                    <a:gd name="T11" fmla="*/ 193 h 193"/>
                    <a:gd name="T12" fmla="*/ 193 w 193"/>
                    <a:gd name="T13" fmla="*/ 169 h 193"/>
                    <a:gd name="T14" fmla="*/ 193 w 193"/>
                    <a:gd name="T15" fmla="*/ 25 h 193"/>
                    <a:gd name="T16" fmla="*/ 168 w 193"/>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68" y="0"/>
                      </a:moveTo>
                      <a:cubicBezTo>
                        <a:pt x="24" y="0"/>
                        <a:pt x="24" y="0"/>
                        <a:pt x="24" y="0"/>
                      </a:cubicBezTo>
                      <a:cubicBezTo>
                        <a:pt x="11" y="0"/>
                        <a:pt x="0" y="11"/>
                        <a:pt x="0" y="25"/>
                      </a:cubicBezTo>
                      <a:cubicBezTo>
                        <a:pt x="0" y="169"/>
                        <a:pt x="0" y="169"/>
                        <a:pt x="0" y="169"/>
                      </a:cubicBezTo>
                      <a:cubicBezTo>
                        <a:pt x="0" y="182"/>
                        <a:pt x="11" y="193"/>
                        <a:pt x="24" y="193"/>
                      </a:cubicBezTo>
                      <a:cubicBezTo>
                        <a:pt x="168" y="193"/>
                        <a:pt x="168" y="193"/>
                        <a:pt x="168" y="193"/>
                      </a:cubicBezTo>
                      <a:cubicBezTo>
                        <a:pt x="182" y="193"/>
                        <a:pt x="193" y="182"/>
                        <a:pt x="193" y="169"/>
                      </a:cubicBezTo>
                      <a:cubicBezTo>
                        <a:pt x="193" y="25"/>
                        <a:pt x="193" y="25"/>
                        <a:pt x="193" y="25"/>
                      </a:cubicBezTo>
                      <a:cubicBezTo>
                        <a:pt x="193" y="11"/>
                        <a:pt x="182" y="0"/>
                        <a:pt x="16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8" name="Freeform 16"/>
                <p:cNvSpPr>
                  <a:spLocks/>
                </p:cNvSpPr>
                <p:nvPr/>
              </p:nvSpPr>
              <p:spPr bwMode="auto">
                <a:xfrm>
                  <a:off x="1093788" y="0"/>
                  <a:ext cx="722312"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1" y="0"/>
                        <a:pt x="0" y="11"/>
                        <a:pt x="0" y="24"/>
                      </a:cubicBezTo>
                      <a:cubicBezTo>
                        <a:pt x="0" y="168"/>
                        <a:pt x="0" y="168"/>
                        <a:pt x="0" y="168"/>
                      </a:cubicBezTo>
                      <a:cubicBezTo>
                        <a:pt x="0" y="182"/>
                        <a:pt x="11" y="192"/>
                        <a:pt x="24" y="192"/>
                      </a:cubicBezTo>
                      <a:cubicBezTo>
                        <a:pt x="168" y="192"/>
                        <a:pt x="168" y="192"/>
                        <a:pt x="168" y="192"/>
                      </a:cubicBezTo>
                      <a:cubicBezTo>
                        <a:pt x="181" y="192"/>
                        <a:pt x="192" y="182"/>
                        <a:pt x="192" y="168"/>
                      </a:cubicBezTo>
                      <a:cubicBezTo>
                        <a:pt x="192" y="24"/>
                        <a:pt x="192" y="24"/>
                        <a:pt x="192" y="24"/>
                      </a:cubicBezTo>
                      <a:cubicBezTo>
                        <a:pt x="192" y="11"/>
                        <a:pt x="181" y="0"/>
                        <a:pt x="16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9" name="Freeform 17"/>
                <p:cNvSpPr>
                  <a:spLocks/>
                </p:cNvSpPr>
                <p:nvPr/>
              </p:nvSpPr>
              <p:spPr bwMode="auto">
                <a:xfrm>
                  <a:off x="1093788" y="1087438"/>
                  <a:ext cx="722312"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1" y="0"/>
                        <a:pt x="0" y="11"/>
                        <a:pt x="0" y="24"/>
                      </a:cubicBezTo>
                      <a:cubicBezTo>
                        <a:pt x="0" y="168"/>
                        <a:pt x="0" y="168"/>
                        <a:pt x="0" y="168"/>
                      </a:cubicBezTo>
                      <a:cubicBezTo>
                        <a:pt x="0" y="181"/>
                        <a:pt x="11" y="192"/>
                        <a:pt x="24" y="192"/>
                      </a:cubicBezTo>
                      <a:cubicBezTo>
                        <a:pt x="168" y="192"/>
                        <a:pt x="168" y="192"/>
                        <a:pt x="168" y="192"/>
                      </a:cubicBezTo>
                      <a:cubicBezTo>
                        <a:pt x="181" y="192"/>
                        <a:pt x="192" y="181"/>
                        <a:pt x="192" y="168"/>
                      </a:cubicBezTo>
                      <a:cubicBezTo>
                        <a:pt x="192" y="24"/>
                        <a:pt x="192" y="24"/>
                        <a:pt x="192" y="24"/>
                      </a:cubicBezTo>
                      <a:cubicBezTo>
                        <a:pt x="192" y="11"/>
                        <a:pt x="181" y="0"/>
                        <a:pt x="16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30" name="Freeform 18"/>
                <p:cNvSpPr>
                  <a:spLocks/>
                </p:cNvSpPr>
                <p:nvPr/>
              </p:nvSpPr>
              <p:spPr bwMode="auto">
                <a:xfrm>
                  <a:off x="1093788" y="2171700"/>
                  <a:ext cx="722312" cy="727075"/>
                </a:xfrm>
                <a:custGeom>
                  <a:avLst/>
                  <a:gdLst>
                    <a:gd name="T0" fmla="*/ 168 w 192"/>
                    <a:gd name="T1" fmla="*/ 0 h 193"/>
                    <a:gd name="T2" fmla="*/ 24 w 192"/>
                    <a:gd name="T3" fmla="*/ 0 h 193"/>
                    <a:gd name="T4" fmla="*/ 0 w 192"/>
                    <a:gd name="T5" fmla="*/ 25 h 193"/>
                    <a:gd name="T6" fmla="*/ 0 w 192"/>
                    <a:gd name="T7" fmla="*/ 169 h 193"/>
                    <a:gd name="T8" fmla="*/ 24 w 192"/>
                    <a:gd name="T9" fmla="*/ 193 h 193"/>
                    <a:gd name="T10" fmla="*/ 168 w 192"/>
                    <a:gd name="T11" fmla="*/ 193 h 193"/>
                    <a:gd name="T12" fmla="*/ 192 w 192"/>
                    <a:gd name="T13" fmla="*/ 169 h 193"/>
                    <a:gd name="T14" fmla="*/ 192 w 192"/>
                    <a:gd name="T15" fmla="*/ 25 h 193"/>
                    <a:gd name="T16" fmla="*/ 168 w 192"/>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3">
                      <a:moveTo>
                        <a:pt x="168" y="0"/>
                      </a:moveTo>
                      <a:cubicBezTo>
                        <a:pt x="24" y="0"/>
                        <a:pt x="24" y="0"/>
                        <a:pt x="24" y="0"/>
                      </a:cubicBezTo>
                      <a:cubicBezTo>
                        <a:pt x="11" y="0"/>
                        <a:pt x="0" y="11"/>
                        <a:pt x="0" y="25"/>
                      </a:cubicBezTo>
                      <a:cubicBezTo>
                        <a:pt x="0" y="169"/>
                        <a:pt x="0" y="169"/>
                        <a:pt x="0" y="169"/>
                      </a:cubicBezTo>
                      <a:cubicBezTo>
                        <a:pt x="0" y="182"/>
                        <a:pt x="11" y="193"/>
                        <a:pt x="24" y="193"/>
                      </a:cubicBezTo>
                      <a:cubicBezTo>
                        <a:pt x="168" y="193"/>
                        <a:pt x="168" y="193"/>
                        <a:pt x="168" y="193"/>
                      </a:cubicBezTo>
                      <a:cubicBezTo>
                        <a:pt x="181" y="193"/>
                        <a:pt x="192" y="182"/>
                        <a:pt x="192" y="169"/>
                      </a:cubicBezTo>
                      <a:cubicBezTo>
                        <a:pt x="192" y="25"/>
                        <a:pt x="192" y="25"/>
                        <a:pt x="192" y="25"/>
                      </a:cubicBezTo>
                      <a:cubicBezTo>
                        <a:pt x="192" y="11"/>
                        <a:pt x="181" y="0"/>
                        <a:pt x="16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31" name="Freeform 19"/>
                <p:cNvSpPr>
                  <a:spLocks/>
                </p:cNvSpPr>
                <p:nvPr/>
              </p:nvSpPr>
              <p:spPr bwMode="auto">
                <a:xfrm>
                  <a:off x="2181225" y="0"/>
                  <a:ext cx="723900"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0" y="0"/>
                        <a:pt x="0" y="11"/>
                        <a:pt x="0" y="24"/>
                      </a:cubicBezTo>
                      <a:cubicBezTo>
                        <a:pt x="0" y="168"/>
                        <a:pt x="0" y="168"/>
                        <a:pt x="0" y="168"/>
                      </a:cubicBezTo>
                      <a:cubicBezTo>
                        <a:pt x="0" y="182"/>
                        <a:pt x="10" y="192"/>
                        <a:pt x="24" y="192"/>
                      </a:cubicBezTo>
                      <a:cubicBezTo>
                        <a:pt x="168" y="192"/>
                        <a:pt x="168" y="192"/>
                        <a:pt x="168" y="192"/>
                      </a:cubicBezTo>
                      <a:cubicBezTo>
                        <a:pt x="181" y="192"/>
                        <a:pt x="192" y="182"/>
                        <a:pt x="192" y="168"/>
                      </a:cubicBezTo>
                      <a:cubicBezTo>
                        <a:pt x="192" y="24"/>
                        <a:pt x="192" y="24"/>
                        <a:pt x="192" y="24"/>
                      </a:cubicBezTo>
                      <a:cubicBezTo>
                        <a:pt x="192" y="11"/>
                        <a:pt x="181" y="0"/>
                        <a:pt x="16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32" name="Freeform 20"/>
                <p:cNvSpPr>
                  <a:spLocks/>
                </p:cNvSpPr>
                <p:nvPr/>
              </p:nvSpPr>
              <p:spPr bwMode="auto">
                <a:xfrm>
                  <a:off x="2181225" y="1087438"/>
                  <a:ext cx="723900"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0" y="0"/>
                        <a:pt x="0" y="11"/>
                        <a:pt x="0" y="24"/>
                      </a:cubicBezTo>
                      <a:cubicBezTo>
                        <a:pt x="0" y="168"/>
                        <a:pt x="0" y="168"/>
                        <a:pt x="0" y="168"/>
                      </a:cubicBezTo>
                      <a:cubicBezTo>
                        <a:pt x="0" y="181"/>
                        <a:pt x="10" y="192"/>
                        <a:pt x="24" y="192"/>
                      </a:cubicBezTo>
                      <a:cubicBezTo>
                        <a:pt x="168" y="192"/>
                        <a:pt x="168" y="192"/>
                        <a:pt x="168" y="192"/>
                      </a:cubicBezTo>
                      <a:cubicBezTo>
                        <a:pt x="181" y="192"/>
                        <a:pt x="192" y="181"/>
                        <a:pt x="192" y="168"/>
                      </a:cubicBezTo>
                      <a:cubicBezTo>
                        <a:pt x="192" y="24"/>
                        <a:pt x="192" y="24"/>
                        <a:pt x="192" y="24"/>
                      </a:cubicBezTo>
                      <a:cubicBezTo>
                        <a:pt x="192" y="11"/>
                        <a:pt x="181" y="0"/>
                        <a:pt x="16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33" name="Freeform 21"/>
                <p:cNvSpPr>
                  <a:spLocks/>
                </p:cNvSpPr>
                <p:nvPr/>
              </p:nvSpPr>
              <p:spPr bwMode="auto">
                <a:xfrm>
                  <a:off x="2181225" y="2171700"/>
                  <a:ext cx="723900" cy="727075"/>
                </a:xfrm>
                <a:custGeom>
                  <a:avLst/>
                  <a:gdLst>
                    <a:gd name="T0" fmla="*/ 168 w 192"/>
                    <a:gd name="T1" fmla="*/ 0 h 193"/>
                    <a:gd name="T2" fmla="*/ 24 w 192"/>
                    <a:gd name="T3" fmla="*/ 0 h 193"/>
                    <a:gd name="T4" fmla="*/ 0 w 192"/>
                    <a:gd name="T5" fmla="*/ 25 h 193"/>
                    <a:gd name="T6" fmla="*/ 0 w 192"/>
                    <a:gd name="T7" fmla="*/ 169 h 193"/>
                    <a:gd name="T8" fmla="*/ 24 w 192"/>
                    <a:gd name="T9" fmla="*/ 193 h 193"/>
                    <a:gd name="T10" fmla="*/ 168 w 192"/>
                    <a:gd name="T11" fmla="*/ 193 h 193"/>
                    <a:gd name="T12" fmla="*/ 192 w 192"/>
                    <a:gd name="T13" fmla="*/ 169 h 193"/>
                    <a:gd name="T14" fmla="*/ 192 w 192"/>
                    <a:gd name="T15" fmla="*/ 25 h 193"/>
                    <a:gd name="T16" fmla="*/ 168 w 192"/>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3">
                      <a:moveTo>
                        <a:pt x="168" y="0"/>
                      </a:moveTo>
                      <a:cubicBezTo>
                        <a:pt x="24" y="0"/>
                        <a:pt x="24" y="0"/>
                        <a:pt x="24" y="0"/>
                      </a:cubicBezTo>
                      <a:cubicBezTo>
                        <a:pt x="10" y="0"/>
                        <a:pt x="0" y="11"/>
                        <a:pt x="0" y="25"/>
                      </a:cubicBezTo>
                      <a:cubicBezTo>
                        <a:pt x="0" y="169"/>
                        <a:pt x="0" y="169"/>
                        <a:pt x="0" y="169"/>
                      </a:cubicBezTo>
                      <a:cubicBezTo>
                        <a:pt x="0" y="182"/>
                        <a:pt x="10" y="193"/>
                        <a:pt x="24" y="193"/>
                      </a:cubicBezTo>
                      <a:cubicBezTo>
                        <a:pt x="168" y="193"/>
                        <a:pt x="168" y="193"/>
                        <a:pt x="168" y="193"/>
                      </a:cubicBezTo>
                      <a:cubicBezTo>
                        <a:pt x="181" y="193"/>
                        <a:pt x="192" y="182"/>
                        <a:pt x="192" y="169"/>
                      </a:cubicBezTo>
                      <a:cubicBezTo>
                        <a:pt x="192" y="25"/>
                        <a:pt x="192" y="25"/>
                        <a:pt x="192" y="25"/>
                      </a:cubicBezTo>
                      <a:cubicBezTo>
                        <a:pt x="192" y="11"/>
                        <a:pt x="181" y="0"/>
                        <a:pt x="16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sp>
            <p:nvSpPr>
              <p:cNvPr id="123" name="Freeform 25"/>
              <p:cNvSpPr>
                <a:spLocks/>
              </p:cNvSpPr>
              <p:nvPr/>
            </p:nvSpPr>
            <p:spPr bwMode="auto">
              <a:xfrm rot="5400000">
                <a:off x="7497092" y="3115886"/>
                <a:ext cx="146921" cy="128651"/>
              </a:xfrm>
              <a:custGeom>
                <a:avLst/>
                <a:gdLst>
                  <a:gd name="T0" fmla="*/ 504 w 896"/>
                  <a:gd name="T1" fmla="*/ 0 h 784"/>
                  <a:gd name="T2" fmla="*/ 116 w 896"/>
                  <a:gd name="T3" fmla="*/ 336 h 784"/>
                  <a:gd name="T4" fmla="*/ 0 w 896"/>
                  <a:gd name="T5" fmla="*/ 336 h 784"/>
                  <a:gd name="T6" fmla="*/ 168 w 896"/>
                  <a:gd name="T7" fmla="*/ 560 h 784"/>
                  <a:gd name="T8" fmla="*/ 336 w 896"/>
                  <a:gd name="T9" fmla="*/ 336 h 784"/>
                  <a:gd name="T10" fmla="*/ 230 w 896"/>
                  <a:gd name="T11" fmla="*/ 336 h 784"/>
                  <a:gd name="T12" fmla="*/ 504 w 896"/>
                  <a:gd name="T13" fmla="*/ 112 h 784"/>
                  <a:gd name="T14" fmla="*/ 784 w 896"/>
                  <a:gd name="T15" fmla="*/ 392 h 784"/>
                  <a:gd name="T16" fmla="*/ 504 w 896"/>
                  <a:gd name="T17" fmla="*/ 672 h 784"/>
                  <a:gd name="T18" fmla="*/ 504 w 896"/>
                  <a:gd name="T19" fmla="*/ 784 h 784"/>
                  <a:gd name="T20" fmla="*/ 896 w 896"/>
                  <a:gd name="T21" fmla="*/ 392 h 784"/>
                  <a:gd name="T22" fmla="*/ 504 w 896"/>
                  <a:gd name="T23" fmla="*/ 0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6" h="784">
                    <a:moveTo>
                      <a:pt x="504" y="0"/>
                    </a:moveTo>
                    <a:cubicBezTo>
                      <a:pt x="307" y="0"/>
                      <a:pt x="144" y="146"/>
                      <a:pt x="116" y="336"/>
                    </a:cubicBezTo>
                    <a:cubicBezTo>
                      <a:pt x="0" y="336"/>
                      <a:pt x="0" y="336"/>
                      <a:pt x="0" y="336"/>
                    </a:cubicBezTo>
                    <a:cubicBezTo>
                      <a:pt x="168" y="560"/>
                      <a:pt x="168" y="560"/>
                      <a:pt x="168" y="560"/>
                    </a:cubicBezTo>
                    <a:cubicBezTo>
                      <a:pt x="336" y="336"/>
                      <a:pt x="336" y="336"/>
                      <a:pt x="336" y="336"/>
                    </a:cubicBezTo>
                    <a:cubicBezTo>
                      <a:pt x="230" y="336"/>
                      <a:pt x="230" y="336"/>
                      <a:pt x="230" y="336"/>
                    </a:cubicBezTo>
                    <a:cubicBezTo>
                      <a:pt x="256" y="208"/>
                      <a:pt x="369" y="112"/>
                      <a:pt x="504" y="112"/>
                    </a:cubicBezTo>
                    <a:cubicBezTo>
                      <a:pt x="658" y="112"/>
                      <a:pt x="784" y="238"/>
                      <a:pt x="784" y="392"/>
                    </a:cubicBezTo>
                    <a:cubicBezTo>
                      <a:pt x="784" y="546"/>
                      <a:pt x="658" y="672"/>
                      <a:pt x="504" y="672"/>
                    </a:cubicBezTo>
                    <a:cubicBezTo>
                      <a:pt x="504" y="784"/>
                      <a:pt x="504" y="784"/>
                      <a:pt x="504" y="784"/>
                    </a:cubicBezTo>
                    <a:cubicBezTo>
                      <a:pt x="721" y="784"/>
                      <a:pt x="896" y="609"/>
                      <a:pt x="896" y="392"/>
                    </a:cubicBezTo>
                    <a:cubicBezTo>
                      <a:pt x="896" y="175"/>
                      <a:pt x="721" y="0"/>
                      <a:pt x="504" y="0"/>
                    </a:cubicBezTo>
                    <a:close/>
                  </a:path>
                </a:pathLst>
              </a:custGeom>
              <a:solidFill>
                <a:schemeClr val="bg1">
                  <a:lumMod val="50000"/>
                </a:schemeClr>
              </a:solid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4" name="Oval 6"/>
              <p:cNvSpPr>
                <a:spLocks/>
              </p:cNvSpPr>
              <p:nvPr/>
            </p:nvSpPr>
            <p:spPr bwMode="auto">
              <a:xfrm>
                <a:off x="1655635" y="2814331"/>
                <a:ext cx="95903" cy="95276"/>
              </a:xfrm>
              <a:prstGeom prst="ellipse">
                <a:avLst/>
              </a:prstGeom>
              <a:solidFill>
                <a:schemeClr val="accent5"/>
              </a:solidFill>
              <a:ln w="25400" cap="flat">
                <a:noFill/>
                <a:prstDash val="solid"/>
                <a:miter lim="800000"/>
                <a:headEnd type="none" w="med" len="med"/>
                <a:tailEnd type="none" w="med" len="med"/>
              </a:ln>
            </p:spPr>
            <p:txBody>
              <a:bodyPr lIns="0" tIns="0" rIns="0" bIns="0"/>
              <a:lstStyle/>
              <a:p>
                <a:pPr defTabSz="914217"/>
                <a:endParaRPr lang="id-ID" dirty="0">
                  <a:solidFill>
                    <a:srgbClr val="7F7F7F"/>
                  </a:solidFill>
                  <a:latin typeface="Lato Light"/>
                </a:endParaRPr>
              </a:p>
            </p:txBody>
          </p:sp>
        </p:grpSp>
        <p:sp>
          <p:nvSpPr>
            <p:cNvPr id="112" name="TextBox 111"/>
            <p:cNvSpPr txBox="1"/>
            <p:nvPr/>
          </p:nvSpPr>
          <p:spPr>
            <a:xfrm>
              <a:off x="2391108" y="3119678"/>
              <a:ext cx="1365857" cy="195409"/>
            </a:xfrm>
            <a:prstGeom prst="rect">
              <a:avLst/>
            </a:prstGeom>
            <a:noFill/>
          </p:spPr>
          <p:txBody>
            <a:bodyPr wrap="none" rtlCol="0">
              <a:spAutoFit/>
            </a:bodyPr>
            <a:lstStyle/>
            <a:p>
              <a:pPr defTabSz="914217"/>
              <a:r>
                <a:rPr lang="id-ID" sz="900" dirty="0">
                  <a:solidFill>
                    <a:srgbClr val="FFFFFF">
                      <a:lumMod val="65000"/>
                    </a:srgbClr>
                  </a:solidFill>
                  <a:latin typeface="Poppins Light" charset="0"/>
                  <a:ea typeface="Poppins Light" charset="0"/>
                  <a:cs typeface="Poppins Light" charset="0"/>
                </a:rPr>
                <a:t>www.yourcompanyname.com</a:t>
              </a:r>
            </a:p>
          </p:txBody>
        </p:sp>
        <p:sp>
          <p:nvSpPr>
            <p:cNvPr id="113" name="Freeform 29"/>
            <p:cNvSpPr>
              <a:spLocks noEditPoints="1"/>
            </p:cNvSpPr>
            <p:nvPr/>
          </p:nvSpPr>
          <p:spPr bwMode="auto">
            <a:xfrm>
              <a:off x="2269943" y="3130076"/>
              <a:ext cx="115372" cy="115448"/>
            </a:xfrm>
            <a:custGeom>
              <a:avLst/>
              <a:gdLst>
                <a:gd name="T0" fmla="*/ 0 w 636"/>
                <a:gd name="T1" fmla="*/ 318 h 636"/>
                <a:gd name="T2" fmla="*/ 636 w 636"/>
                <a:gd name="T3" fmla="*/ 318 h 636"/>
                <a:gd name="T4" fmla="*/ 594 w 636"/>
                <a:gd name="T5" fmla="*/ 308 h 636"/>
                <a:gd name="T6" fmla="*/ 448 w 636"/>
                <a:gd name="T7" fmla="*/ 179 h 636"/>
                <a:gd name="T8" fmla="*/ 594 w 636"/>
                <a:gd name="T9" fmla="*/ 308 h 636"/>
                <a:gd name="T10" fmla="*/ 223 w 636"/>
                <a:gd name="T11" fmla="*/ 486 h 636"/>
                <a:gd name="T12" fmla="*/ 308 w 636"/>
                <a:gd name="T13" fmla="*/ 594 h 636"/>
                <a:gd name="T14" fmla="*/ 329 w 636"/>
                <a:gd name="T15" fmla="*/ 42 h 636"/>
                <a:gd name="T16" fmla="*/ 328 w 636"/>
                <a:gd name="T17" fmla="*/ 184 h 636"/>
                <a:gd name="T18" fmla="*/ 329 w 636"/>
                <a:gd name="T19" fmla="*/ 42 h 636"/>
                <a:gd name="T20" fmla="*/ 510 w 636"/>
                <a:gd name="T21" fmla="*/ 119 h 636"/>
                <a:gd name="T22" fmla="*/ 363 w 636"/>
                <a:gd name="T23" fmla="*/ 45 h 636"/>
                <a:gd name="T24" fmla="*/ 308 w 636"/>
                <a:gd name="T25" fmla="*/ 184 h 636"/>
                <a:gd name="T26" fmla="*/ 307 w 636"/>
                <a:gd name="T27" fmla="*/ 42 h 636"/>
                <a:gd name="T28" fmla="*/ 196 w 636"/>
                <a:gd name="T29" fmla="*/ 160 h 636"/>
                <a:gd name="T30" fmla="*/ 273 w 636"/>
                <a:gd name="T31" fmla="*/ 45 h 636"/>
                <a:gd name="T32" fmla="*/ 207 w 636"/>
                <a:gd name="T33" fmla="*/ 186 h 636"/>
                <a:gd name="T34" fmla="*/ 308 w 636"/>
                <a:gd name="T35" fmla="*/ 308 h 636"/>
                <a:gd name="T36" fmla="*/ 207 w 636"/>
                <a:gd name="T37" fmla="*/ 186 h 636"/>
                <a:gd name="T38" fmla="*/ 308 w 636"/>
                <a:gd name="T39" fmla="*/ 452 h 636"/>
                <a:gd name="T40" fmla="*/ 185 w 636"/>
                <a:gd name="T41" fmla="*/ 328 h 636"/>
                <a:gd name="T42" fmla="*/ 273 w 636"/>
                <a:gd name="T43" fmla="*/ 591 h 636"/>
                <a:gd name="T44" fmla="*/ 204 w 636"/>
                <a:gd name="T45" fmla="*/ 493 h 636"/>
                <a:gd name="T46" fmla="*/ 328 w 636"/>
                <a:gd name="T47" fmla="*/ 594 h 636"/>
                <a:gd name="T48" fmla="*/ 413 w 636"/>
                <a:gd name="T49" fmla="*/ 486 h 636"/>
                <a:gd name="T50" fmla="*/ 328 w 636"/>
                <a:gd name="T51" fmla="*/ 594 h 636"/>
                <a:gd name="T52" fmla="*/ 498 w 636"/>
                <a:gd name="T53" fmla="*/ 528 h 636"/>
                <a:gd name="T54" fmla="*/ 432 w 636"/>
                <a:gd name="T55" fmla="*/ 493 h 636"/>
                <a:gd name="T56" fmla="*/ 328 w 636"/>
                <a:gd name="T57" fmla="*/ 452 h 636"/>
                <a:gd name="T58" fmla="*/ 451 w 636"/>
                <a:gd name="T59" fmla="*/ 328 h 636"/>
                <a:gd name="T60" fmla="*/ 328 w 636"/>
                <a:gd name="T61" fmla="*/ 308 h 636"/>
                <a:gd name="T62" fmla="*/ 429 w 636"/>
                <a:gd name="T63" fmla="*/ 186 h 636"/>
                <a:gd name="T64" fmla="*/ 328 w 636"/>
                <a:gd name="T65" fmla="*/ 308 h 636"/>
                <a:gd name="T66" fmla="*/ 188 w 636"/>
                <a:gd name="T67" fmla="*/ 179 h 636"/>
                <a:gd name="T68" fmla="*/ 42 w 636"/>
                <a:gd name="T69" fmla="*/ 308 h 636"/>
                <a:gd name="T70" fmla="*/ 42 w 636"/>
                <a:gd name="T71" fmla="*/ 328 h 636"/>
                <a:gd name="T72" fmla="*/ 195 w 636"/>
                <a:gd name="T73" fmla="*/ 475 h 636"/>
                <a:gd name="T74" fmla="*/ 42 w 636"/>
                <a:gd name="T75" fmla="*/ 328 h 636"/>
                <a:gd name="T76" fmla="*/ 441 w 636"/>
                <a:gd name="T77" fmla="*/ 475 h 636"/>
                <a:gd name="T78" fmla="*/ 594 w 636"/>
                <a:gd name="T79" fmla="*/ 328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36" h="636">
                  <a:moveTo>
                    <a:pt x="318" y="0"/>
                  </a:moveTo>
                  <a:cubicBezTo>
                    <a:pt x="142" y="0"/>
                    <a:pt x="0" y="142"/>
                    <a:pt x="0" y="318"/>
                  </a:cubicBezTo>
                  <a:cubicBezTo>
                    <a:pt x="0" y="494"/>
                    <a:pt x="142" y="636"/>
                    <a:pt x="318" y="636"/>
                  </a:cubicBezTo>
                  <a:cubicBezTo>
                    <a:pt x="494" y="636"/>
                    <a:pt x="636" y="494"/>
                    <a:pt x="636" y="318"/>
                  </a:cubicBezTo>
                  <a:cubicBezTo>
                    <a:pt x="636" y="142"/>
                    <a:pt x="494" y="0"/>
                    <a:pt x="318" y="0"/>
                  </a:cubicBezTo>
                  <a:close/>
                  <a:moveTo>
                    <a:pt x="594" y="308"/>
                  </a:moveTo>
                  <a:cubicBezTo>
                    <a:pt x="471" y="308"/>
                    <a:pt x="471" y="308"/>
                    <a:pt x="471" y="308"/>
                  </a:cubicBezTo>
                  <a:cubicBezTo>
                    <a:pt x="470" y="262"/>
                    <a:pt x="462" y="219"/>
                    <a:pt x="448" y="179"/>
                  </a:cubicBezTo>
                  <a:cubicBezTo>
                    <a:pt x="476" y="168"/>
                    <a:pt x="501" y="152"/>
                    <a:pt x="525" y="134"/>
                  </a:cubicBezTo>
                  <a:cubicBezTo>
                    <a:pt x="566" y="181"/>
                    <a:pt x="592" y="241"/>
                    <a:pt x="594" y="308"/>
                  </a:cubicBezTo>
                  <a:close/>
                  <a:moveTo>
                    <a:pt x="307" y="594"/>
                  </a:moveTo>
                  <a:cubicBezTo>
                    <a:pt x="273" y="566"/>
                    <a:pt x="244" y="529"/>
                    <a:pt x="223" y="486"/>
                  </a:cubicBezTo>
                  <a:cubicBezTo>
                    <a:pt x="250" y="478"/>
                    <a:pt x="278" y="473"/>
                    <a:pt x="308" y="472"/>
                  </a:cubicBezTo>
                  <a:cubicBezTo>
                    <a:pt x="308" y="594"/>
                    <a:pt x="308" y="594"/>
                    <a:pt x="308" y="594"/>
                  </a:cubicBezTo>
                  <a:cubicBezTo>
                    <a:pt x="307" y="594"/>
                    <a:pt x="307" y="594"/>
                    <a:pt x="307" y="594"/>
                  </a:cubicBezTo>
                  <a:close/>
                  <a:moveTo>
                    <a:pt x="329" y="42"/>
                  </a:moveTo>
                  <a:cubicBezTo>
                    <a:pt x="368" y="74"/>
                    <a:pt x="400" y="117"/>
                    <a:pt x="421" y="167"/>
                  </a:cubicBezTo>
                  <a:cubicBezTo>
                    <a:pt x="392" y="177"/>
                    <a:pt x="361" y="183"/>
                    <a:pt x="328" y="184"/>
                  </a:cubicBezTo>
                  <a:cubicBezTo>
                    <a:pt x="328" y="42"/>
                    <a:pt x="328" y="42"/>
                    <a:pt x="328" y="42"/>
                  </a:cubicBezTo>
                  <a:cubicBezTo>
                    <a:pt x="329" y="42"/>
                    <a:pt x="329" y="42"/>
                    <a:pt x="329" y="42"/>
                  </a:cubicBezTo>
                  <a:close/>
                  <a:moveTo>
                    <a:pt x="363" y="45"/>
                  </a:moveTo>
                  <a:cubicBezTo>
                    <a:pt x="420" y="55"/>
                    <a:pt x="471" y="81"/>
                    <a:pt x="510" y="119"/>
                  </a:cubicBezTo>
                  <a:cubicBezTo>
                    <a:pt x="489" y="136"/>
                    <a:pt x="466" y="150"/>
                    <a:pt x="440" y="160"/>
                  </a:cubicBezTo>
                  <a:cubicBezTo>
                    <a:pt x="421" y="116"/>
                    <a:pt x="395" y="77"/>
                    <a:pt x="363" y="45"/>
                  </a:cubicBezTo>
                  <a:close/>
                  <a:moveTo>
                    <a:pt x="308" y="42"/>
                  </a:moveTo>
                  <a:cubicBezTo>
                    <a:pt x="308" y="184"/>
                    <a:pt x="308" y="184"/>
                    <a:pt x="308" y="184"/>
                  </a:cubicBezTo>
                  <a:cubicBezTo>
                    <a:pt x="275" y="183"/>
                    <a:pt x="244" y="177"/>
                    <a:pt x="215" y="167"/>
                  </a:cubicBezTo>
                  <a:cubicBezTo>
                    <a:pt x="236" y="117"/>
                    <a:pt x="268" y="74"/>
                    <a:pt x="307" y="42"/>
                  </a:cubicBezTo>
                  <a:cubicBezTo>
                    <a:pt x="307" y="42"/>
                    <a:pt x="307" y="42"/>
                    <a:pt x="308" y="42"/>
                  </a:cubicBezTo>
                  <a:close/>
                  <a:moveTo>
                    <a:pt x="196" y="160"/>
                  </a:moveTo>
                  <a:cubicBezTo>
                    <a:pt x="171" y="150"/>
                    <a:pt x="147" y="136"/>
                    <a:pt x="126" y="119"/>
                  </a:cubicBezTo>
                  <a:cubicBezTo>
                    <a:pt x="165" y="81"/>
                    <a:pt x="216" y="55"/>
                    <a:pt x="273" y="45"/>
                  </a:cubicBezTo>
                  <a:cubicBezTo>
                    <a:pt x="241" y="77"/>
                    <a:pt x="215" y="116"/>
                    <a:pt x="196" y="160"/>
                  </a:cubicBezTo>
                  <a:close/>
                  <a:moveTo>
                    <a:pt x="207" y="186"/>
                  </a:moveTo>
                  <a:cubicBezTo>
                    <a:pt x="239" y="197"/>
                    <a:pt x="273" y="204"/>
                    <a:pt x="308" y="205"/>
                  </a:cubicBezTo>
                  <a:cubicBezTo>
                    <a:pt x="308" y="308"/>
                    <a:pt x="308" y="308"/>
                    <a:pt x="308" y="308"/>
                  </a:cubicBezTo>
                  <a:cubicBezTo>
                    <a:pt x="185" y="308"/>
                    <a:pt x="185" y="308"/>
                    <a:pt x="185" y="308"/>
                  </a:cubicBezTo>
                  <a:cubicBezTo>
                    <a:pt x="186" y="265"/>
                    <a:pt x="194" y="224"/>
                    <a:pt x="207" y="186"/>
                  </a:cubicBezTo>
                  <a:close/>
                  <a:moveTo>
                    <a:pt x="308" y="328"/>
                  </a:moveTo>
                  <a:cubicBezTo>
                    <a:pt x="308" y="452"/>
                    <a:pt x="308" y="452"/>
                    <a:pt x="308" y="452"/>
                  </a:cubicBezTo>
                  <a:cubicBezTo>
                    <a:pt x="275" y="453"/>
                    <a:pt x="244" y="458"/>
                    <a:pt x="215" y="468"/>
                  </a:cubicBezTo>
                  <a:cubicBezTo>
                    <a:pt x="197" y="425"/>
                    <a:pt x="186" y="378"/>
                    <a:pt x="185" y="328"/>
                  </a:cubicBezTo>
                  <a:lnTo>
                    <a:pt x="308" y="328"/>
                  </a:lnTo>
                  <a:close/>
                  <a:moveTo>
                    <a:pt x="273" y="591"/>
                  </a:moveTo>
                  <a:cubicBezTo>
                    <a:pt x="222" y="582"/>
                    <a:pt x="176" y="560"/>
                    <a:pt x="138" y="528"/>
                  </a:cubicBezTo>
                  <a:cubicBezTo>
                    <a:pt x="158" y="514"/>
                    <a:pt x="180" y="502"/>
                    <a:pt x="204" y="493"/>
                  </a:cubicBezTo>
                  <a:cubicBezTo>
                    <a:pt x="222" y="531"/>
                    <a:pt x="245" y="563"/>
                    <a:pt x="273" y="591"/>
                  </a:cubicBezTo>
                  <a:close/>
                  <a:moveTo>
                    <a:pt x="328" y="594"/>
                  </a:moveTo>
                  <a:cubicBezTo>
                    <a:pt x="328" y="472"/>
                    <a:pt x="328" y="472"/>
                    <a:pt x="328" y="472"/>
                  </a:cubicBezTo>
                  <a:cubicBezTo>
                    <a:pt x="358" y="473"/>
                    <a:pt x="386" y="478"/>
                    <a:pt x="413" y="486"/>
                  </a:cubicBezTo>
                  <a:cubicBezTo>
                    <a:pt x="392" y="529"/>
                    <a:pt x="363" y="566"/>
                    <a:pt x="329" y="594"/>
                  </a:cubicBezTo>
                  <a:cubicBezTo>
                    <a:pt x="329" y="594"/>
                    <a:pt x="329" y="594"/>
                    <a:pt x="328" y="594"/>
                  </a:cubicBezTo>
                  <a:close/>
                  <a:moveTo>
                    <a:pt x="432" y="493"/>
                  </a:moveTo>
                  <a:cubicBezTo>
                    <a:pt x="456" y="502"/>
                    <a:pt x="478" y="514"/>
                    <a:pt x="498" y="528"/>
                  </a:cubicBezTo>
                  <a:cubicBezTo>
                    <a:pt x="460" y="560"/>
                    <a:pt x="414" y="582"/>
                    <a:pt x="363" y="591"/>
                  </a:cubicBezTo>
                  <a:cubicBezTo>
                    <a:pt x="391" y="563"/>
                    <a:pt x="414" y="531"/>
                    <a:pt x="432" y="493"/>
                  </a:cubicBezTo>
                  <a:close/>
                  <a:moveTo>
                    <a:pt x="421" y="468"/>
                  </a:moveTo>
                  <a:cubicBezTo>
                    <a:pt x="392" y="458"/>
                    <a:pt x="361" y="453"/>
                    <a:pt x="328" y="452"/>
                  </a:cubicBezTo>
                  <a:cubicBezTo>
                    <a:pt x="328" y="328"/>
                    <a:pt x="328" y="328"/>
                    <a:pt x="328" y="328"/>
                  </a:cubicBezTo>
                  <a:cubicBezTo>
                    <a:pt x="451" y="328"/>
                    <a:pt x="451" y="328"/>
                    <a:pt x="451" y="328"/>
                  </a:cubicBezTo>
                  <a:cubicBezTo>
                    <a:pt x="450" y="378"/>
                    <a:pt x="439" y="425"/>
                    <a:pt x="421" y="468"/>
                  </a:cubicBezTo>
                  <a:close/>
                  <a:moveTo>
                    <a:pt x="328" y="308"/>
                  </a:moveTo>
                  <a:cubicBezTo>
                    <a:pt x="328" y="205"/>
                    <a:pt x="328" y="205"/>
                    <a:pt x="328" y="205"/>
                  </a:cubicBezTo>
                  <a:cubicBezTo>
                    <a:pt x="363" y="204"/>
                    <a:pt x="397" y="197"/>
                    <a:pt x="429" y="186"/>
                  </a:cubicBezTo>
                  <a:cubicBezTo>
                    <a:pt x="442" y="224"/>
                    <a:pt x="450" y="265"/>
                    <a:pt x="451" y="308"/>
                  </a:cubicBezTo>
                  <a:lnTo>
                    <a:pt x="328" y="308"/>
                  </a:lnTo>
                  <a:close/>
                  <a:moveTo>
                    <a:pt x="111" y="134"/>
                  </a:moveTo>
                  <a:cubicBezTo>
                    <a:pt x="135" y="152"/>
                    <a:pt x="160" y="168"/>
                    <a:pt x="188" y="179"/>
                  </a:cubicBezTo>
                  <a:cubicBezTo>
                    <a:pt x="174" y="219"/>
                    <a:pt x="166" y="262"/>
                    <a:pt x="165" y="308"/>
                  </a:cubicBezTo>
                  <a:cubicBezTo>
                    <a:pt x="42" y="308"/>
                    <a:pt x="42" y="308"/>
                    <a:pt x="42" y="308"/>
                  </a:cubicBezTo>
                  <a:cubicBezTo>
                    <a:pt x="44" y="241"/>
                    <a:pt x="70" y="181"/>
                    <a:pt x="111" y="134"/>
                  </a:cubicBezTo>
                  <a:close/>
                  <a:moveTo>
                    <a:pt x="42" y="328"/>
                  </a:moveTo>
                  <a:cubicBezTo>
                    <a:pt x="165" y="328"/>
                    <a:pt x="165" y="328"/>
                    <a:pt x="165" y="328"/>
                  </a:cubicBezTo>
                  <a:cubicBezTo>
                    <a:pt x="166" y="381"/>
                    <a:pt x="177" y="430"/>
                    <a:pt x="195" y="475"/>
                  </a:cubicBezTo>
                  <a:cubicBezTo>
                    <a:pt x="169" y="485"/>
                    <a:pt x="145" y="498"/>
                    <a:pt x="123" y="514"/>
                  </a:cubicBezTo>
                  <a:cubicBezTo>
                    <a:pt x="75" y="466"/>
                    <a:pt x="44" y="401"/>
                    <a:pt x="42" y="328"/>
                  </a:cubicBezTo>
                  <a:close/>
                  <a:moveTo>
                    <a:pt x="513" y="514"/>
                  </a:moveTo>
                  <a:cubicBezTo>
                    <a:pt x="491" y="498"/>
                    <a:pt x="467" y="485"/>
                    <a:pt x="441" y="475"/>
                  </a:cubicBezTo>
                  <a:cubicBezTo>
                    <a:pt x="459" y="430"/>
                    <a:pt x="470" y="381"/>
                    <a:pt x="471" y="328"/>
                  </a:cubicBezTo>
                  <a:cubicBezTo>
                    <a:pt x="594" y="328"/>
                    <a:pt x="594" y="328"/>
                    <a:pt x="594" y="328"/>
                  </a:cubicBezTo>
                  <a:cubicBezTo>
                    <a:pt x="592" y="401"/>
                    <a:pt x="561" y="466"/>
                    <a:pt x="513" y="514"/>
                  </a:cubicBezTo>
                  <a:close/>
                </a:path>
              </a:pathLst>
            </a:custGeom>
            <a:solidFill>
              <a:schemeClr val="bg1">
                <a:lumMod val="50000"/>
              </a:schemeClr>
            </a:solid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pic>
        <p:nvPicPr>
          <p:cNvPr id="9" name="图片占位符 8">
            <a:extLst>
              <a:ext uri="{FF2B5EF4-FFF2-40B4-BE49-F238E27FC236}">
                <a16:creationId xmlns:a16="http://schemas.microsoft.com/office/drawing/2014/main" id="{01373358-530E-4517-99F8-8745A68ADF88}"/>
              </a:ext>
            </a:extLst>
          </p:cNvPr>
          <p:cNvPicPr>
            <a:picLocks noGrp="1" noChangeAspect="1"/>
          </p:cNvPicPr>
          <p:nvPr>
            <p:ph type="pic" sz="quarter" idx="25"/>
          </p:nvPr>
        </p:nvPicPr>
        <p:blipFill>
          <a:blip r:embed="rId2">
            <a:extLst>
              <a:ext uri="{28A0092B-C50C-407E-A947-70E740481C1C}">
                <a14:useLocalDpi xmlns:a14="http://schemas.microsoft.com/office/drawing/2010/main" val="0"/>
              </a:ext>
            </a:extLst>
          </a:blip>
          <a:srcRect t="3959" b="3959"/>
          <a:stretch>
            <a:fillRect/>
          </a:stretch>
        </p:blipFill>
        <p:spPr/>
      </p:pic>
    </p:spTree>
    <p:extLst>
      <p:ext uri="{BB962C8B-B14F-4D97-AF65-F5344CB8AC3E}">
        <p14:creationId xmlns:p14="http://schemas.microsoft.com/office/powerpoint/2010/main" val="14511630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111389" y="934397"/>
            <a:ext cx="2049207" cy="1433480"/>
            <a:chOff x="6526437" y="3578386"/>
            <a:chExt cx="11453289" cy="8011909"/>
          </a:xfrm>
        </p:grpSpPr>
        <p:grpSp>
          <p:nvGrpSpPr>
            <p:cNvPr id="20" name="Group 28"/>
            <p:cNvGrpSpPr>
              <a:grpSpLocks/>
            </p:cNvGrpSpPr>
            <p:nvPr/>
          </p:nvGrpSpPr>
          <p:grpSpPr bwMode="auto">
            <a:xfrm>
              <a:off x="9298648" y="3724855"/>
              <a:ext cx="1998359" cy="7662905"/>
              <a:chOff x="0" y="0"/>
              <a:chExt cx="1562101" cy="6413501"/>
            </a:xfrm>
            <a:solidFill>
              <a:schemeClr val="accent2"/>
            </a:solidFill>
          </p:grpSpPr>
          <p:sp>
            <p:nvSpPr>
              <p:cNvPr id="21" name="AutoShape 29"/>
              <p:cNvSpPr>
                <a:spLocks/>
              </p:cNvSpPr>
              <p:nvPr/>
            </p:nvSpPr>
            <p:spPr bwMode="auto">
              <a:xfrm>
                <a:off x="0" y="0"/>
                <a:ext cx="1562101" cy="6413501"/>
              </a:xfrm>
              <a:custGeom>
                <a:avLst/>
                <a:gdLst>
                  <a:gd name="T0" fmla="+- 0 10776 103"/>
                  <a:gd name="T1" fmla="*/ T0 w 21346"/>
                  <a:gd name="T2" fmla="*/ 10800 h 21600"/>
                  <a:gd name="T3" fmla="+- 0 10776 103"/>
                  <a:gd name="T4" fmla="*/ T3 w 21346"/>
                  <a:gd name="T5" fmla="*/ 10800 h 21600"/>
                  <a:gd name="T6" fmla="+- 0 10776 103"/>
                  <a:gd name="T7" fmla="*/ T6 w 21346"/>
                  <a:gd name="T8" fmla="*/ 10800 h 21600"/>
                  <a:gd name="T9" fmla="+- 0 10776 103"/>
                  <a:gd name="T10" fmla="*/ T9 w 21346"/>
                  <a:gd name="T11" fmla="*/ 10800 h 21600"/>
                </a:gdLst>
                <a:ahLst/>
                <a:cxnLst>
                  <a:cxn ang="0">
                    <a:pos x="T1" y="T2"/>
                  </a:cxn>
                  <a:cxn ang="0">
                    <a:pos x="T4" y="T5"/>
                  </a:cxn>
                  <a:cxn ang="0">
                    <a:pos x="T7" y="T8"/>
                  </a:cxn>
                  <a:cxn ang="0">
                    <a:pos x="T10" y="T11"/>
                  </a:cxn>
                </a:cxnLst>
                <a:rect l="0" t="0" r="r" b="b"/>
                <a:pathLst>
                  <a:path w="21346" h="21600">
                    <a:moveTo>
                      <a:pt x="10269" y="0"/>
                    </a:moveTo>
                    <a:cubicBezTo>
                      <a:pt x="12100" y="0"/>
                      <a:pt x="13808" y="422"/>
                      <a:pt x="14174" y="844"/>
                    </a:cubicBezTo>
                    <a:cubicBezTo>
                      <a:pt x="14541" y="1267"/>
                      <a:pt x="14785" y="1236"/>
                      <a:pt x="14785" y="1478"/>
                    </a:cubicBezTo>
                    <a:cubicBezTo>
                      <a:pt x="14785" y="1689"/>
                      <a:pt x="15151" y="1960"/>
                      <a:pt x="15395" y="2322"/>
                    </a:cubicBezTo>
                    <a:cubicBezTo>
                      <a:pt x="15639" y="2684"/>
                      <a:pt x="15761" y="2926"/>
                      <a:pt x="16493" y="3167"/>
                    </a:cubicBezTo>
                    <a:cubicBezTo>
                      <a:pt x="17225" y="3378"/>
                      <a:pt x="17103" y="3589"/>
                      <a:pt x="17103" y="3589"/>
                    </a:cubicBezTo>
                    <a:cubicBezTo>
                      <a:pt x="17103" y="3589"/>
                      <a:pt x="19544" y="3620"/>
                      <a:pt x="20276" y="4042"/>
                    </a:cubicBezTo>
                    <a:cubicBezTo>
                      <a:pt x="20886" y="4464"/>
                      <a:pt x="21008" y="5188"/>
                      <a:pt x="21252" y="5641"/>
                    </a:cubicBezTo>
                    <a:cubicBezTo>
                      <a:pt x="21497" y="6124"/>
                      <a:pt x="21252" y="6697"/>
                      <a:pt x="20642" y="7059"/>
                    </a:cubicBezTo>
                    <a:cubicBezTo>
                      <a:pt x="19910" y="7421"/>
                      <a:pt x="18446" y="7451"/>
                      <a:pt x="18446" y="7451"/>
                    </a:cubicBezTo>
                    <a:cubicBezTo>
                      <a:pt x="18446" y="7451"/>
                      <a:pt x="18202" y="8205"/>
                      <a:pt x="19056" y="8839"/>
                    </a:cubicBezTo>
                    <a:cubicBezTo>
                      <a:pt x="19910" y="9502"/>
                      <a:pt x="20520" y="9834"/>
                      <a:pt x="19788" y="9864"/>
                    </a:cubicBezTo>
                    <a:cubicBezTo>
                      <a:pt x="19056" y="9894"/>
                      <a:pt x="18690" y="9925"/>
                      <a:pt x="18690" y="9925"/>
                    </a:cubicBezTo>
                    <a:cubicBezTo>
                      <a:pt x="18690" y="9925"/>
                      <a:pt x="18690" y="10769"/>
                      <a:pt x="18202" y="11312"/>
                    </a:cubicBezTo>
                    <a:cubicBezTo>
                      <a:pt x="17713" y="11855"/>
                      <a:pt x="16493" y="13243"/>
                      <a:pt x="16493" y="13605"/>
                    </a:cubicBezTo>
                    <a:cubicBezTo>
                      <a:pt x="16493" y="13937"/>
                      <a:pt x="16493" y="13877"/>
                      <a:pt x="15883" y="13877"/>
                    </a:cubicBezTo>
                    <a:cubicBezTo>
                      <a:pt x="15395" y="13877"/>
                      <a:pt x="15029" y="13877"/>
                      <a:pt x="15029" y="13877"/>
                    </a:cubicBezTo>
                    <a:cubicBezTo>
                      <a:pt x="15029" y="13877"/>
                      <a:pt x="15151" y="14420"/>
                      <a:pt x="14907" y="14570"/>
                    </a:cubicBezTo>
                    <a:cubicBezTo>
                      <a:pt x="14663" y="14691"/>
                      <a:pt x="15029" y="15325"/>
                      <a:pt x="14297" y="15988"/>
                    </a:cubicBezTo>
                    <a:cubicBezTo>
                      <a:pt x="13442" y="16652"/>
                      <a:pt x="11856" y="17738"/>
                      <a:pt x="11856" y="18221"/>
                    </a:cubicBezTo>
                    <a:cubicBezTo>
                      <a:pt x="11856" y="18703"/>
                      <a:pt x="12588" y="19277"/>
                      <a:pt x="13564" y="19518"/>
                    </a:cubicBezTo>
                    <a:cubicBezTo>
                      <a:pt x="14419" y="19729"/>
                      <a:pt x="15639" y="20212"/>
                      <a:pt x="15029" y="20332"/>
                    </a:cubicBezTo>
                    <a:cubicBezTo>
                      <a:pt x="14297" y="20453"/>
                      <a:pt x="13442" y="20423"/>
                      <a:pt x="12710" y="20393"/>
                    </a:cubicBezTo>
                    <a:cubicBezTo>
                      <a:pt x="12100" y="20332"/>
                      <a:pt x="11734" y="20182"/>
                      <a:pt x="11734" y="20182"/>
                    </a:cubicBezTo>
                    <a:cubicBezTo>
                      <a:pt x="11734" y="20182"/>
                      <a:pt x="11734" y="20423"/>
                      <a:pt x="11978" y="20604"/>
                    </a:cubicBezTo>
                    <a:cubicBezTo>
                      <a:pt x="12344" y="20815"/>
                      <a:pt x="11978" y="21599"/>
                      <a:pt x="10758" y="21599"/>
                    </a:cubicBezTo>
                    <a:cubicBezTo>
                      <a:pt x="10513" y="21599"/>
                      <a:pt x="10391" y="21599"/>
                      <a:pt x="10269" y="21599"/>
                    </a:cubicBezTo>
                    <a:cubicBezTo>
                      <a:pt x="10269" y="15174"/>
                      <a:pt x="10269" y="15174"/>
                      <a:pt x="10269" y="15174"/>
                    </a:cubicBezTo>
                    <a:cubicBezTo>
                      <a:pt x="10269" y="15053"/>
                      <a:pt x="10391" y="14902"/>
                      <a:pt x="10513" y="14812"/>
                    </a:cubicBezTo>
                    <a:cubicBezTo>
                      <a:pt x="10758" y="14661"/>
                      <a:pt x="10513" y="14329"/>
                      <a:pt x="10513" y="13846"/>
                    </a:cubicBezTo>
                    <a:cubicBezTo>
                      <a:pt x="10513" y="13846"/>
                      <a:pt x="10391" y="14027"/>
                      <a:pt x="10269" y="14208"/>
                    </a:cubicBezTo>
                    <a:lnTo>
                      <a:pt x="10269" y="0"/>
                    </a:lnTo>
                    <a:close/>
                    <a:moveTo>
                      <a:pt x="10147" y="0"/>
                    </a:moveTo>
                    <a:cubicBezTo>
                      <a:pt x="10269" y="0"/>
                      <a:pt x="10269" y="0"/>
                      <a:pt x="10269" y="0"/>
                    </a:cubicBezTo>
                    <a:cubicBezTo>
                      <a:pt x="10269" y="14208"/>
                      <a:pt x="10269" y="14208"/>
                      <a:pt x="10269" y="14208"/>
                    </a:cubicBezTo>
                    <a:cubicBezTo>
                      <a:pt x="10147" y="14359"/>
                      <a:pt x="10025" y="14510"/>
                      <a:pt x="9903" y="14601"/>
                    </a:cubicBezTo>
                    <a:cubicBezTo>
                      <a:pt x="9781" y="14782"/>
                      <a:pt x="10025" y="14932"/>
                      <a:pt x="10025" y="15053"/>
                    </a:cubicBezTo>
                    <a:cubicBezTo>
                      <a:pt x="10025" y="15204"/>
                      <a:pt x="10147" y="15385"/>
                      <a:pt x="10147" y="15385"/>
                    </a:cubicBezTo>
                    <a:cubicBezTo>
                      <a:pt x="10147" y="15385"/>
                      <a:pt x="10147" y="15294"/>
                      <a:pt x="10269" y="15174"/>
                    </a:cubicBezTo>
                    <a:cubicBezTo>
                      <a:pt x="10269" y="21599"/>
                      <a:pt x="10269" y="21599"/>
                      <a:pt x="10269" y="21599"/>
                    </a:cubicBezTo>
                    <a:cubicBezTo>
                      <a:pt x="9171" y="21509"/>
                      <a:pt x="8439" y="21177"/>
                      <a:pt x="8439" y="20725"/>
                    </a:cubicBezTo>
                    <a:cubicBezTo>
                      <a:pt x="8561" y="20212"/>
                      <a:pt x="8073" y="20121"/>
                      <a:pt x="8439" y="19820"/>
                    </a:cubicBezTo>
                    <a:cubicBezTo>
                      <a:pt x="8805" y="19518"/>
                      <a:pt x="8317" y="19307"/>
                      <a:pt x="7707" y="18824"/>
                    </a:cubicBezTo>
                    <a:cubicBezTo>
                      <a:pt x="7097" y="18372"/>
                      <a:pt x="4778" y="16320"/>
                      <a:pt x="4900" y="15807"/>
                    </a:cubicBezTo>
                    <a:cubicBezTo>
                      <a:pt x="5022" y="15264"/>
                      <a:pt x="5266" y="14812"/>
                      <a:pt x="5022" y="14480"/>
                    </a:cubicBezTo>
                    <a:cubicBezTo>
                      <a:pt x="4900" y="14118"/>
                      <a:pt x="4778" y="13816"/>
                      <a:pt x="4778" y="13816"/>
                    </a:cubicBezTo>
                    <a:cubicBezTo>
                      <a:pt x="4778" y="13816"/>
                      <a:pt x="3191" y="13967"/>
                      <a:pt x="3191" y="13484"/>
                    </a:cubicBezTo>
                    <a:cubicBezTo>
                      <a:pt x="3191" y="12972"/>
                      <a:pt x="2947" y="11524"/>
                      <a:pt x="2703" y="11071"/>
                    </a:cubicBezTo>
                    <a:cubicBezTo>
                      <a:pt x="2581" y="10649"/>
                      <a:pt x="2947" y="9774"/>
                      <a:pt x="2947" y="9774"/>
                    </a:cubicBezTo>
                    <a:cubicBezTo>
                      <a:pt x="2947" y="9774"/>
                      <a:pt x="1483" y="9744"/>
                      <a:pt x="995" y="9713"/>
                    </a:cubicBezTo>
                    <a:cubicBezTo>
                      <a:pt x="507" y="9653"/>
                      <a:pt x="2215" y="8899"/>
                      <a:pt x="2581" y="8597"/>
                    </a:cubicBezTo>
                    <a:cubicBezTo>
                      <a:pt x="2947" y="8296"/>
                      <a:pt x="2825" y="7753"/>
                      <a:pt x="2825" y="7753"/>
                    </a:cubicBezTo>
                    <a:cubicBezTo>
                      <a:pt x="2825" y="7753"/>
                      <a:pt x="263" y="7722"/>
                      <a:pt x="141" y="7179"/>
                    </a:cubicBezTo>
                    <a:cubicBezTo>
                      <a:pt x="19" y="6667"/>
                      <a:pt x="-103" y="5882"/>
                      <a:pt x="141" y="5550"/>
                    </a:cubicBezTo>
                    <a:cubicBezTo>
                      <a:pt x="263" y="5249"/>
                      <a:pt x="385" y="5279"/>
                      <a:pt x="629" y="4856"/>
                    </a:cubicBezTo>
                    <a:cubicBezTo>
                      <a:pt x="751" y="4434"/>
                      <a:pt x="1605" y="3680"/>
                      <a:pt x="2581" y="3650"/>
                    </a:cubicBezTo>
                    <a:cubicBezTo>
                      <a:pt x="3435" y="3620"/>
                      <a:pt x="4534" y="3439"/>
                      <a:pt x="4534" y="3439"/>
                    </a:cubicBezTo>
                    <a:cubicBezTo>
                      <a:pt x="4534" y="3439"/>
                      <a:pt x="3680" y="3197"/>
                      <a:pt x="4778" y="2986"/>
                    </a:cubicBezTo>
                    <a:cubicBezTo>
                      <a:pt x="5876" y="2775"/>
                      <a:pt x="6486" y="2684"/>
                      <a:pt x="5998" y="2383"/>
                    </a:cubicBezTo>
                    <a:cubicBezTo>
                      <a:pt x="5510" y="2111"/>
                      <a:pt x="5876" y="1900"/>
                      <a:pt x="6120" y="1508"/>
                    </a:cubicBezTo>
                    <a:cubicBezTo>
                      <a:pt x="6364" y="1146"/>
                      <a:pt x="7097" y="0"/>
                      <a:pt x="10147" y="0"/>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2860" tIns="22860" rIns="22860" bIns="2286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900" b="0" i="0" u="none" strike="noStrike" kern="1200" cap="none" spc="0" normalizeH="0" baseline="0" noProof="0">
                  <a:ln>
                    <a:noFill/>
                  </a:ln>
                  <a:solidFill>
                    <a:srgbClr val="141414"/>
                  </a:solidFill>
                  <a:effectLst/>
                  <a:uLnTx/>
                  <a:uFillTx/>
                  <a:latin typeface="Calibri" charset="0"/>
                  <a:ea typeface="+mn-ea"/>
                  <a:cs typeface="Calibri" charset="0"/>
                  <a:sym typeface="Calibri" charset="0"/>
                </a:endParaRPr>
              </a:p>
            </p:txBody>
          </p:sp>
          <p:sp>
            <p:nvSpPr>
              <p:cNvPr id="22" name="AutoShape 30"/>
              <p:cNvSpPr>
                <a:spLocks/>
              </p:cNvSpPr>
              <p:nvPr/>
            </p:nvSpPr>
            <p:spPr bwMode="auto">
              <a:xfrm>
                <a:off x="638175" y="903287"/>
                <a:ext cx="368300" cy="696913"/>
              </a:xfrm>
              <a:custGeom>
                <a:avLst/>
                <a:gdLst>
                  <a:gd name="T0" fmla="*/ 10657 w 21314"/>
                  <a:gd name="T1" fmla="*/ 10364 h 20729"/>
                  <a:gd name="T2" fmla="*/ 10657 w 21314"/>
                  <a:gd name="T3" fmla="*/ 10364 h 20729"/>
                  <a:gd name="T4" fmla="*/ 10657 w 21314"/>
                  <a:gd name="T5" fmla="*/ 10364 h 20729"/>
                  <a:gd name="T6" fmla="*/ 10657 w 21314"/>
                  <a:gd name="T7" fmla="*/ 10364 h 20729"/>
                </a:gdLst>
                <a:ahLst/>
                <a:cxnLst>
                  <a:cxn ang="0">
                    <a:pos x="T0" y="T1"/>
                  </a:cxn>
                  <a:cxn ang="0">
                    <a:pos x="T2" y="T3"/>
                  </a:cxn>
                  <a:cxn ang="0">
                    <a:pos x="T4" y="T5"/>
                  </a:cxn>
                  <a:cxn ang="0">
                    <a:pos x="T6" y="T7"/>
                  </a:cxn>
                </a:cxnLst>
                <a:rect l="0" t="0" r="r" b="b"/>
                <a:pathLst>
                  <a:path w="21314" h="20729">
                    <a:moveTo>
                      <a:pt x="0" y="533"/>
                    </a:moveTo>
                    <a:cubicBezTo>
                      <a:pt x="0" y="533"/>
                      <a:pt x="5657" y="2933"/>
                      <a:pt x="5657" y="4799"/>
                    </a:cubicBezTo>
                    <a:cubicBezTo>
                      <a:pt x="5657" y="6933"/>
                      <a:pt x="8228" y="13333"/>
                      <a:pt x="9257" y="15199"/>
                    </a:cubicBezTo>
                    <a:cubicBezTo>
                      <a:pt x="10800" y="17066"/>
                      <a:pt x="11314" y="12800"/>
                      <a:pt x="13371" y="10933"/>
                    </a:cubicBezTo>
                    <a:cubicBezTo>
                      <a:pt x="15428" y="9066"/>
                      <a:pt x="15942" y="7199"/>
                      <a:pt x="14914" y="5866"/>
                    </a:cubicBezTo>
                    <a:cubicBezTo>
                      <a:pt x="13885" y="4266"/>
                      <a:pt x="18000" y="3733"/>
                      <a:pt x="21085" y="0"/>
                    </a:cubicBezTo>
                    <a:cubicBezTo>
                      <a:pt x="21600" y="1333"/>
                      <a:pt x="21085" y="2399"/>
                      <a:pt x="21085" y="3999"/>
                    </a:cubicBezTo>
                    <a:cubicBezTo>
                      <a:pt x="21085" y="5333"/>
                      <a:pt x="16457" y="12266"/>
                      <a:pt x="14914" y="13599"/>
                    </a:cubicBezTo>
                    <a:cubicBezTo>
                      <a:pt x="13885" y="14933"/>
                      <a:pt x="10285" y="19200"/>
                      <a:pt x="10285" y="20533"/>
                    </a:cubicBezTo>
                    <a:cubicBezTo>
                      <a:pt x="9771" y="21600"/>
                      <a:pt x="6685" y="18133"/>
                      <a:pt x="4628" y="14133"/>
                    </a:cubicBezTo>
                    <a:cubicBezTo>
                      <a:pt x="3085" y="10133"/>
                      <a:pt x="0" y="4266"/>
                      <a:pt x="0" y="533"/>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2860" tIns="22860" rIns="22860" bIns="2286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900" b="0" i="0" u="none" strike="noStrike" kern="1200" cap="none" spc="0" normalizeH="0" baseline="0" noProof="0">
                  <a:ln>
                    <a:noFill/>
                  </a:ln>
                  <a:solidFill>
                    <a:srgbClr val="141414"/>
                  </a:solidFill>
                  <a:effectLst/>
                  <a:uLnTx/>
                  <a:uFillTx/>
                  <a:latin typeface="Calibri" charset="0"/>
                  <a:ea typeface="+mn-ea"/>
                  <a:cs typeface="Calibri" charset="0"/>
                  <a:sym typeface="Calibri" charset="0"/>
                </a:endParaRPr>
              </a:p>
            </p:txBody>
          </p:sp>
          <p:sp>
            <p:nvSpPr>
              <p:cNvPr id="23" name="AutoShape 31"/>
              <p:cNvSpPr>
                <a:spLocks/>
              </p:cNvSpPr>
              <p:nvPr/>
            </p:nvSpPr>
            <p:spPr bwMode="auto">
              <a:xfrm>
                <a:off x="965201" y="2230437"/>
                <a:ext cx="84138" cy="142875"/>
              </a:xfrm>
              <a:custGeom>
                <a:avLst/>
                <a:gdLst>
                  <a:gd name="T0" fmla="*/ 10800 w 21600"/>
                  <a:gd name="T1" fmla="*/ 9466 h 18933"/>
                  <a:gd name="T2" fmla="*/ 10800 w 21600"/>
                  <a:gd name="T3" fmla="*/ 9466 h 18933"/>
                  <a:gd name="T4" fmla="*/ 10800 w 21600"/>
                  <a:gd name="T5" fmla="*/ 9466 h 18933"/>
                  <a:gd name="T6" fmla="*/ 10800 w 21600"/>
                  <a:gd name="T7" fmla="*/ 9466 h 18933"/>
                </a:gdLst>
                <a:ahLst/>
                <a:cxnLst>
                  <a:cxn ang="0">
                    <a:pos x="T0" y="T1"/>
                  </a:cxn>
                  <a:cxn ang="0">
                    <a:pos x="T2" y="T3"/>
                  </a:cxn>
                  <a:cxn ang="0">
                    <a:pos x="T4" y="T5"/>
                  </a:cxn>
                  <a:cxn ang="0">
                    <a:pos x="T6" y="T7"/>
                  </a:cxn>
                </a:cxnLst>
                <a:rect l="0" t="0" r="r" b="b"/>
                <a:pathLst>
                  <a:path w="21600" h="18933">
                    <a:moveTo>
                      <a:pt x="4799" y="0"/>
                    </a:moveTo>
                    <a:cubicBezTo>
                      <a:pt x="4799" y="0"/>
                      <a:pt x="2399" y="13200"/>
                      <a:pt x="0" y="16799"/>
                    </a:cubicBezTo>
                    <a:cubicBezTo>
                      <a:pt x="0" y="21600"/>
                      <a:pt x="21600" y="16799"/>
                      <a:pt x="21600" y="16799"/>
                    </a:cubicBezTo>
                    <a:cubicBezTo>
                      <a:pt x="21600" y="0"/>
                      <a:pt x="21600" y="0"/>
                      <a:pt x="21600" y="0"/>
                    </a:cubicBezTo>
                    <a:lnTo>
                      <a:pt x="4799" y="0"/>
                    </a:ln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2860" tIns="22860" rIns="22860" bIns="2286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900" b="0" i="0" u="none" strike="noStrike" kern="1200" cap="none" spc="0" normalizeH="0" baseline="0" noProof="0">
                  <a:ln>
                    <a:noFill/>
                  </a:ln>
                  <a:solidFill>
                    <a:srgbClr val="141414"/>
                  </a:solidFill>
                  <a:effectLst/>
                  <a:uLnTx/>
                  <a:uFillTx/>
                  <a:latin typeface="Calibri" charset="0"/>
                  <a:ea typeface="+mn-ea"/>
                  <a:cs typeface="Calibri" charset="0"/>
                  <a:sym typeface="Calibri" charset="0"/>
                </a:endParaRPr>
              </a:p>
            </p:txBody>
          </p:sp>
        </p:grpSp>
        <p:grpSp>
          <p:nvGrpSpPr>
            <p:cNvPr id="24" name="Group 32"/>
            <p:cNvGrpSpPr>
              <a:grpSpLocks/>
            </p:cNvGrpSpPr>
            <p:nvPr/>
          </p:nvGrpSpPr>
          <p:grpSpPr bwMode="auto">
            <a:xfrm>
              <a:off x="12860766" y="3578386"/>
              <a:ext cx="2420776" cy="8011909"/>
              <a:chOff x="0" y="0"/>
              <a:chExt cx="1892301" cy="6705603"/>
            </a:xfrm>
            <a:solidFill>
              <a:schemeClr val="accent3"/>
            </a:solidFill>
          </p:grpSpPr>
          <p:sp>
            <p:nvSpPr>
              <p:cNvPr id="25" name="AutoShape 33"/>
              <p:cNvSpPr>
                <a:spLocks/>
              </p:cNvSpPr>
              <p:nvPr/>
            </p:nvSpPr>
            <p:spPr bwMode="auto">
              <a:xfrm>
                <a:off x="0" y="0"/>
                <a:ext cx="1892301" cy="6705603"/>
              </a:xfrm>
              <a:custGeom>
                <a:avLst/>
                <a:gdLst>
                  <a:gd name="T0" fmla="+- 0 10749 266"/>
                  <a:gd name="T1" fmla="*/ T0 w 20967"/>
                  <a:gd name="T2" fmla="*/ 10800 h 21600"/>
                  <a:gd name="T3" fmla="+- 0 10749 266"/>
                  <a:gd name="T4" fmla="*/ T3 w 20967"/>
                  <a:gd name="T5" fmla="*/ 10800 h 21600"/>
                  <a:gd name="T6" fmla="+- 0 10749 266"/>
                  <a:gd name="T7" fmla="*/ T6 w 20967"/>
                  <a:gd name="T8" fmla="*/ 10800 h 21600"/>
                  <a:gd name="T9" fmla="+- 0 10749 266"/>
                  <a:gd name="T10" fmla="*/ T9 w 20967"/>
                  <a:gd name="T11" fmla="*/ 10800 h 21600"/>
                </a:gdLst>
                <a:ahLst/>
                <a:cxnLst>
                  <a:cxn ang="0">
                    <a:pos x="T1" y="T2"/>
                  </a:cxn>
                  <a:cxn ang="0">
                    <a:pos x="T4" y="T5"/>
                  </a:cxn>
                  <a:cxn ang="0">
                    <a:pos x="T7" y="T8"/>
                  </a:cxn>
                  <a:cxn ang="0">
                    <a:pos x="T10" y="T11"/>
                  </a:cxn>
                </a:cxnLst>
                <a:rect l="0" t="0" r="r" b="b"/>
                <a:pathLst>
                  <a:path w="20967" h="21600">
                    <a:moveTo>
                      <a:pt x="12347" y="0"/>
                    </a:moveTo>
                    <a:cubicBezTo>
                      <a:pt x="10928" y="0"/>
                      <a:pt x="8720" y="414"/>
                      <a:pt x="8720" y="1059"/>
                    </a:cubicBezTo>
                    <a:cubicBezTo>
                      <a:pt x="8720" y="1704"/>
                      <a:pt x="8878" y="1980"/>
                      <a:pt x="9036" y="2210"/>
                    </a:cubicBezTo>
                    <a:cubicBezTo>
                      <a:pt x="9193" y="2394"/>
                      <a:pt x="9509" y="2394"/>
                      <a:pt x="9509" y="2394"/>
                    </a:cubicBezTo>
                    <a:cubicBezTo>
                      <a:pt x="9509" y="2394"/>
                      <a:pt x="9351" y="2809"/>
                      <a:pt x="9824" y="2901"/>
                    </a:cubicBezTo>
                    <a:cubicBezTo>
                      <a:pt x="10297" y="3039"/>
                      <a:pt x="10455" y="3039"/>
                      <a:pt x="10455" y="3177"/>
                    </a:cubicBezTo>
                    <a:cubicBezTo>
                      <a:pt x="10455" y="3315"/>
                      <a:pt x="10139" y="3454"/>
                      <a:pt x="9666" y="3592"/>
                    </a:cubicBezTo>
                    <a:cubicBezTo>
                      <a:pt x="9351" y="3730"/>
                      <a:pt x="7617" y="3868"/>
                      <a:pt x="6671" y="3960"/>
                    </a:cubicBezTo>
                    <a:cubicBezTo>
                      <a:pt x="5567" y="4098"/>
                      <a:pt x="4936" y="4237"/>
                      <a:pt x="4306" y="4605"/>
                    </a:cubicBezTo>
                    <a:cubicBezTo>
                      <a:pt x="3833" y="4927"/>
                      <a:pt x="3044" y="5388"/>
                      <a:pt x="1941" y="5664"/>
                    </a:cubicBezTo>
                    <a:cubicBezTo>
                      <a:pt x="995" y="5987"/>
                      <a:pt x="-266" y="6447"/>
                      <a:pt x="49" y="6908"/>
                    </a:cubicBezTo>
                    <a:cubicBezTo>
                      <a:pt x="522" y="7322"/>
                      <a:pt x="2571" y="7691"/>
                      <a:pt x="3833" y="7507"/>
                    </a:cubicBezTo>
                    <a:cubicBezTo>
                      <a:pt x="4936" y="7322"/>
                      <a:pt x="5409" y="7276"/>
                      <a:pt x="5409" y="7276"/>
                    </a:cubicBezTo>
                    <a:cubicBezTo>
                      <a:pt x="5409" y="7276"/>
                      <a:pt x="4621" y="8289"/>
                      <a:pt x="4306" y="9257"/>
                    </a:cubicBezTo>
                    <a:cubicBezTo>
                      <a:pt x="3990" y="10270"/>
                      <a:pt x="3044" y="11237"/>
                      <a:pt x="3517" y="11283"/>
                    </a:cubicBezTo>
                    <a:cubicBezTo>
                      <a:pt x="4148" y="11375"/>
                      <a:pt x="4936" y="11513"/>
                      <a:pt x="4936" y="11513"/>
                    </a:cubicBezTo>
                    <a:cubicBezTo>
                      <a:pt x="4936" y="11513"/>
                      <a:pt x="5094" y="12895"/>
                      <a:pt x="5882" y="14092"/>
                    </a:cubicBezTo>
                    <a:cubicBezTo>
                      <a:pt x="6671" y="15290"/>
                      <a:pt x="6986" y="15843"/>
                      <a:pt x="7144" y="16579"/>
                    </a:cubicBezTo>
                    <a:cubicBezTo>
                      <a:pt x="7301" y="17316"/>
                      <a:pt x="7459" y="17823"/>
                      <a:pt x="7301" y="18145"/>
                    </a:cubicBezTo>
                    <a:cubicBezTo>
                      <a:pt x="7144" y="18422"/>
                      <a:pt x="5725" y="19020"/>
                      <a:pt x="4779" y="19159"/>
                    </a:cubicBezTo>
                    <a:cubicBezTo>
                      <a:pt x="3990" y="19251"/>
                      <a:pt x="2571" y="19251"/>
                      <a:pt x="1941" y="19343"/>
                    </a:cubicBezTo>
                    <a:cubicBezTo>
                      <a:pt x="1310" y="19389"/>
                      <a:pt x="837" y="19619"/>
                      <a:pt x="2256" y="19711"/>
                    </a:cubicBezTo>
                    <a:cubicBezTo>
                      <a:pt x="3675" y="19757"/>
                      <a:pt x="6198" y="19665"/>
                      <a:pt x="6828" y="19573"/>
                    </a:cubicBezTo>
                    <a:cubicBezTo>
                      <a:pt x="7459" y="19527"/>
                      <a:pt x="8563" y="19389"/>
                      <a:pt x="8563" y="19389"/>
                    </a:cubicBezTo>
                    <a:cubicBezTo>
                      <a:pt x="8563" y="19389"/>
                      <a:pt x="8247" y="19619"/>
                      <a:pt x="9666" y="19619"/>
                    </a:cubicBezTo>
                    <a:cubicBezTo>
                      <a:pt x="11243" y="19619"/>
                      <a:pt x="11401" y="19573"/>
                      <a:pt x="11558" y="19297"/>
                    </a:cubicBezTo>
                    <a:cubicBezTo>
                      <a:pt x="11558" y="19020"/>
                      <a:pt x="11558" y="18652"/>
                      <a:pt x="11716" y="18468"/>
                    </a:cubicBezTo>
                    <a:cubicBezTo>
                      <a:pt x="12031" y="18284"/>
                      <a:pt x="10928" y="17777"/>
                      <a:pt x="11401" y="17501"/>
                    </a:cubicBezTo>
                    <a:cubicBezTo>
                      <a:pt x="12031" y="17270"/>
                      <a:pt x="12504" y="16533"/>
                      <a:pt x="12031" y="16119"/>
                    </a:cubicBezTo>
                    <a:cubicBezTo>
                      <a:pt x="11558" y="15704"/>
                      <a:pt x="12189" y="15290"/>
                      <a:pt x="12031" y="15014"/>
                    </a:cubicBezTo>
                    <a:cubicBezTo>
                      <a:pt x="11874" y="14737"/>
                      <a:pt x="11716" y="14369"/>
                      <a:pt x="11716" y="13954"/>
                    </a:cubicBezTo>
                    <a:cubicBezTo>
                      <a:pt x="11716" y="13540"/>
                      <a:pt x="11716" y="13263"/>
                      <a:pt x="11716" y="13263"/>
                    </a:cubicBezTo>
                    <a:cubicBezTo>
                      <a:pt x="11716" y="13263"/>
                      <a:pt x="12662" y="14829"/>
                      <a:pt x="12977" y="15244"/>
                    </a:cubicBezTo>
                    <a:cubicBezTo>
                      <a:pt x="13293" y="15658"/>
                      <a:pt x="13766" y="17132"/>
                      <a:pt x="13766" y="17593"/>
                    </a:cubicBezTo>
                    <a:cubicBezTo>
                      <a:pt x="13766" y="18053"/>
                      <a:pt x="14869" y="18652"/>
                      <a:pt x="14869" y="19020"/>
                    </a:cubicBezTo>
                    <a:cubicBezTo>
                      <a:pt x="15027" y="19435"/>
                      <a:pt x="15027" y="19665"/>
                      <a:pt x="15342" y="19665"/>
                    </a:cubicBezTo>
                    <a:cubicBezTo>
                      <a:pt x="15815" y="19665"/>
                      <a:pt x="15027" y="20126"/>
                      <a:pt x="14712" y="20494"/>
                    </a:cubicBezTo>
                    <a:cubicBezTo>
                      <a:pt x="14554" y="20817"/>
                      <a:pt x="13608" y="21599"/>
                      <a:pt x="15185" y="21599"/>
                    </a:cubicBezTo>
                    <a:cubicBezTo>
                      <a:pt x="16919" y="21599"/>
                      <a:pt x="18653" y="21415"/>
                      <a:pt x="18653" y="20909"/>
                    </a:cubicBezTo>
                    <a:cubicBezTo>
                      <a:pt x="18811" y="20448"/>
                      <a:pt x="18496" y="19988"/>
                      <a:pt x="18969" y="19803"/>
                    </a:cubicBezTo>
                    <a:cubicBezTo>
                      <a:pt x="19442" y="19619"/>
                      <a:pt x="19442" y="19205"/>
                      <a:pt x="19442" y="18928"/>
                    </a:cubicBezTo>
                    <a:cubicBezTo>
                      <a:pt x="19284" y="18698"/>
                      <a:pt x="19599" y="18237"/>
                      <a:pt x="19442" y="17731"/>
                    </a:cubicBezTo>
                    <a:cubicBezTo>
                      <a:pt x="19126" y="17178"/>
                      <a:pt x="19126" y="16257"/>
                      <a:pt x="18811" y="15566"/>
                    </a:cubicBezTo>
                    <a:cubicBezTo>
                      <a:pt x="18338" y="14875"/>
                      <a:pt x="18180" y="13816"/>
                      <a:pt x="18023" y="12987"/>
                    </a:cubicBezTo>
                    <a:cubicBezTo>
                      <a:pt x="17707" y="12158"/>
                      <a:pt x="17550" y="11744"/>
                      <a:pt x="17865" y="11605"/>
                    </a:cubicBezTo>
                    <a:cubicBezTo>
                      <a:pt x="18180" y="11513"/>
                      <a:pt x="19757" y="11375"/>
                      <a:pt x="20230" y="11329"/>
                    </a:cubicBezTo>
                    <a:cubicBezTo>
                      <a:pt x="20703" y="11329"/>
                      <a:pt x="19757" y="10454"/>
                      <a:pt x="19284" y="9717"/>
                    </a:cubicBezTo>
                    <a:cubicBezTo>
                      <a:pt x="18969" y="9026"/>
                      <a:pt x="18496" y="8566"/>
                      <a:pt x="18180" y="8059"/>
                    </a:cubicBezTo>
                    <a:cubicBezTo>
                      <a:pt x="17707" y="7553"/>
                      <a:pt x="17707" y="7322"/>
                      <a:pt x="18496" y="6954"/>
                    </a:cubicBezTo>
                    <a:cubicBezTo>
                      <a:pt x="19126" y="6585"/>
                      <a:pt x="20072" y="6355"/>
                      <a:pt x="20388" y="5526"/>
                    </a:cubicBezTo>
                    <a:cubicBezTo>
                      <a:pt x="20860" y="4697"/>
                      <a:pt x="21334" y="4144"/>
                      <a:pt x="20545" y="3914"/>
                    </a:cubicBezTo>
                    <a:cubicBezTo>
                      <a:pt x="19757" y="3730"/>
                      <a:pt x="18338" y="3822"/>
                      <a:pt x="17234" y="3592"/>
                    </a:cubicBezTo>
                    <a:cubicBezTo>
                      <a:pt x="16131" y="3315"/>
                      <a:pt x="15973" y="3039"/>
                      <a:pt x="15500" y="2993"/>
                    </a:cubicBezTo>
                    <a:cubicBezTo>
                      <a:pt x="15027" y="2947"/>
                      <a:pt x="14869" y="2947"/>
                      <a:pt x="14869" y="2763"/>
                    </a:cubicBezTo>
                    <a:cubicBezTo>
                      <a:pt x="14869" y="2579"/>
                      <a:pt x="15027" y="2394"/>
                      <a:pt x="15027" y="2394"/>
                    </a:cubicBezTo>
                    <a:cubicBezTo>
                      <a:pt x="15027" y="2394"/>
                      <a:pt x="15815" y="2256"/>
                      <a:pt x="15973" y="2026"/>
                    </a:cubicBezTo>
                    <a:cubicBezTo>
                      <a:pt x="16131" y="1796"/>
                      <a:pt x="16288" y="1243"/>
                      <a:pt x="16131" y="875"/>
                    </a:cubicBezTo>
                    <a:cubicBezTo>
                      <a:pt x="15815" y="506"/>
                      <a:pt x="14712" y="0"/>
                      <a:pt x="12347" y="0"/>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2860" tIns="22860" rIns="22860" bIns="2286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900" b="0" i="0" u="none" strike="noStrike" kern="1200" cap="none" spc="0" normalizeH="0" baseline="0" noProof="0">
                  <a:ln>
                    <a:noFill/>
                  </a:ln>
                  <a:solidFill>
                    <a:srgbClr val="141414"/>
                  </a:solidFill>
                  <a:effectLst/>
                  <a:uLnTx/>
                  <a:uFillTx/>
                  <a:latin typeface="Calibri" charset="0"/>
                  <a:ea typeface="+mn-ea"/>
                  <a:cs typeface="Calibri" charset="0"/>
                  <a:sym typeface="Calibri" charset="0"/>
                </a:endParaRPr>
              </a:p>
            </p:txBody>
          </p:sp>
          <p:sp>
            <p:nvSpPr>
              <p:cNvPr id="26" name="AutoShape 34"/>
              <p:cNvSpPr>
                <a:spLocks/>
              </p:cNvSpPr>
              <p:nvPr/>
            </p:nvSpPr>
            <p:spPr bwMode="auto">
              <a:xfrm>
                <a:off x="903287" y="874713"/>
                <a:ext cx="481013"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70" y="9969"/>
                    </a:moveTo>
                    <a:cubicBezTo>
                      <a:pt x="635" y="10800"/>
                      <a:pt x="635" y="11630"/>
                      <a:pt x="0" y="12461"/>
                    </a:cubicBezTo>
                    <a:cubicBezTo>
                      <a:pt x="635" y="15784"/>
                      <a:pt x="635" y="19107"/>
                      <a:pt x="635" y="21600"/>
                    </a:cubicBezTo>
                    <a:cubicBezTo>
                      <a:pt x="4447" y="19107"/>
                      <a:pt x="2541" y="13292"/>
                      <a:pt x="5082" y="12461"/>
                    </a:cubicBezTo>
                    <a:cubicBezTo>
                      <a:pt x="8258" y="12461"/>
                      <a:pt x="8258" y="14123"/>
                      <a:pt x="8894" y="16615"/>
                    </a:cubicBezTo>
                    <a:cubicBezTo>
                      <a:pt x="9529" y="18276"/>
                      <a:pt x="9529" y="20769"/>
                      <a:pt x="9529" y="20769"/>
                    </a:cubicBezTo>
                    <a:cubicBezTo>
                      <a:pt x="9529" y="20769"/>
                      <a:pt x="19058" y="7476"/>
                      <a:pt x="21600" y="3323"/>
                    </a:cubicBezTo>
                    <a:cubicBezTo>
                      <a:pt x="20329" y="2492"/>
                      <a:pt x="19694" y="1661"/>
                      <a:pt x="19694" y="0"/>
                    </a:cubicBezTo>
                    <a:cubicBezTo>
                      <a:pt x="16517" y="4153"/>
                      <a:pt x="9529" y="11630"/>
                      <a:pt x="5717" y="11630"/>
                    </a:cubicBezTo>
                    <a:cubicBezTo>
                      <a:pt x="3811" y="11630"/>
                      <a:pt x="2541" y="10800"/>
                      <a:pt x="1270" y="996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2860" tIns="22860" rIns="22860" bIns="2286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900" b="0" i="0" u="none" strike="noStrike" kern="1200" cap="none" spc="0" normalizeH="0" baseline="0" noProof="0">
                  <a:ln>
                    <a:noFill/>
                  </a:ln>
                  <a:solidFill>
                    <a:srgbClr val="141414"/>
                  </a:solidFill>
                  <a:effectLst/>
                  <a:uLnTx/>
                  <a:uFillTx/>
                  <a:latin typeface="Calibri" charset="0"/>
                  <a:ea typeface="+mn-ea"/>
                  <a:cs typeface="Calibri" charset="0"/>
                  <a:sym typeface="Calibri" charset="0"/>
                </a:endParaRPr>
              </a:p>
            </p:txBody>
          </p:sp>
          <p:sp>
            <p:nvSpPr>
              <p:cNvPr id="27" name="AutoShape 35"/>
              <p:cNvSpPr>
                <a:spLocks/>
              </p:cNvSpPr>
              <p:nvPr/>
            </p:nvSpPr>
            <p:spPr bwMode="auto">
              <a:xfrm>
                <a:off x="671512" y="1876426"/>
                <a:ext cx="201613" cy="284163"/>
              </a:xfrm>
              <a:custGeom>
                <a:avLst/>
                <a:gdLst>
                  <a:gd name="T0" fmla="+- 0 11600 1600"/>
                  <a:gd name="T1" fmla="*/ T0 w 20000"/>
                  <a:gd name="T2" fmla="*/ 10800 h 21600"/>
                  <a:gd name="T3" fmla="+- 0 11600 1600"/>
                  <a:gd name="T4" fmla="*/ T3 w 20000"/>
                  <a:gd name="T5" fmla="*/ 10800 h 21600"/>
                  <a:gd name="T6" fmla="+- 0 11600 1600"/>
                  <a:gd name="T7" fmla="*/ T6 w 20000"/>
                  <a:gd name="T8" fmla="*/ 10800 h 21600"/>
                  <a:gd name="T9" fmla="+- 0 11600 1600"/>
                  <a:gd name="T10" fmla="*/ T9 w 20000"/>
                  <a:gd name="T11" fmla="*/ 10800 h 21600"/>
                </a:gdLst>
                <a:ahLst/>
                <a:cxnLst>
                  <a:cxn ang="0">
                    <a:pos x="T1" y="T2"/>
                  </a:cxn>
                  <a:cxn ang="0">
                    <a:pos x="T4" y="T5"/>
                  </a:cxn>
                  <a:cxn ang="0">
                    <a:pos x="T7" y="T8"/>
                  </a:cxn>
                  <a:cxn ang="0">
                    <a:pos x="T10" y="T11"/>
                  </a:cxn>
                </a:cxnLst>
                <a:rect l="0" t="0" r="r" b="b"/>
                <a:pathLst>
                  <a:path w="20000" h="21600">
                    <a:moveTo>
                      <a:pt x="8480" y="1079"/>
                    </a:moveTo>
                    <a:cubicBezTo>
                      <a:pt x="19999" y="0"/>
                      <a:pt x="19999" y="0"/>
                      <a:pt x="19999" y="0"/>
                    </a:cubicBezTo>
                    <a:cubicBezTo>
                      <a:pt x="19999" y="0"/>
                      <a:pt x="9920" y="5400"/>
                      <a:pt x="9920" y="11879"/>
                    </a:cubicBezTo>
                    <a:cubicBezTo>
                      <a:pt x="9920" y="17279"/>
                      <a:pt x="9920" y="19440"/>
                      <a:pt x="9920" y="19440"/>
                    </a:cubicBezTo>
                    <a:cubicBezTo>
                      <a:pt x="1280" y="21599"/>
                      <a:pt x="1280" y="21599"/>
                      <a:pt x="1280" y="21599"/>
                    </a:cubicBezTo>
                    <a:cubicBezTo>
                      <a:pt x="1280" y="21599"/>
                      <a:pt x="-1600" y="15119"/>
                      <a:pt x="1280" y="9720"/>
                    </a:cubicBezTo>
                    <a:cubicBezTo>
                      <a:pt x="4159" y="4319"/>
                      <a:pt x="7039" y="2159"/>
                      <a:pt x="8480" y="107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2860" tIns="22860" rIns="22860" bIns="2286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900" b="0" i="0" u="none" strike="noStrike" kern="1200" cap="none" spc="0" normalizeH="0" baseline="0" noProof="0">
                  <a:ln>
                    <a:noFill/>
                  </a:ln>
                  <a:solidFill>
                    <a:srgbClr val="141414"/>
                  </a:solidFill>
                  <a:effectLst/>
                  <a:uLnTx/>
                  <a:uFillTx/>
                  <a:latin typeface="Calibri" charset="0"/>
                  <a:ea typeface="+mn-ea"/>
                  <a:cs typeface="Calibri" charset="0"/>
                  <a:sym typeface="Calibri" charset="0"/>
                </a:endParaRPr>
              </a:p>
            </p:txBody>
          </p:sp>
          <p:sp>
            <p:nvSpPr>
              <p:cNvPr id="28" name="AutoShape 36"/>
              <p:cNvSpPr>
                <a:spLocks/>
              </p:cNvSpPr>
              <p:nvPr/>
            </p:nvSpPr>
            <p:spPr bwMode="auto">
              <a:xfrm>
                <a:off x="674687" y="2559051"/>
                <a:ext cx="84138" cy="247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99" y="0"/>
                    </a:moveTo>
                    <a:cubicBezTo>
                      <a:pt x="14399" y="0"/>
                      <a:pt x="18000" y="11435"/>
                      <a:pt x="18000" y="16517"/>
                    </a:cubicBezTo>
                    <a:cubicBezTo>
                      <a:pt x="21600" y="20329"/>
                      <a:pt x="21600" y="21599"/>
                      <a:pt x="21600" y="21599"/>
                    </a:cubicBezTo>
                    <a:cubicBezTo>
                      <a:pt x="0" y="20329"/>
                      <a:pt x="0" y="20329"/>
                      <a:pt x="0" y="20329"/>
                    </a:cubicBezTo>
                    <a:cubicBezTo>
                      <a:pt x="0" y="20329"/>
                      <a:pt x="3599" y="10164"/>
                      <a:pt x="14399" y="0"/>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2860" tIns="22860" rIns="22860" bIns="2286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900" b="0" i="0" u="none" strike="noStrike" kern="1200" cap="none" spc="0" normalizeH="0" baseline="0" noProof="0">
                  <a:ln>
                    <a:noFill/>
                  </a:ln>
                  <a:solidFill>
                    <a:srgbClr val="141414"/>
                  </a:solidFill>
                  <a:effectLst/>
                  <a:uLnTx/>
                  <a:uFillTx/>
                  <a:latin typeface="Calibri" charset="0"/>
                  <a:ea typeface="+mn-ea"/>
                  <a:cs typeface="Calibri" charset="0"/>
                  <a:sym typeface="Calibri" charset="0"/>
                </a:endParaRPr>
              </a:p>
            </p:txBody>
          </p:sp>
        </p:grpSp>
        <p:sp>
          <p:nvSpPr>
            <p:cNvPr id="60" name="Oval 59"/>
            <p:cNvSpPr/>
            <p:nvPr/>
          </p:nvSpPr>
          <p:spPr>
            <a:xfrm>
              <a:off x="16995013" y="7675876"/>
              <a:ext cx="953858" cy="954107"/>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oboto Regular"/>
                <a:ea typeface="+mn-ea"/>
                <a:cs typeface="Roboto Regular"/>
              </a:endParaRPr>
            </a:p>
          </p:txBody>
        </p:sp>
        <p:sp>
          <p:nvSpPr>
            <p:cNvPr id="61" name="Oval 60"/>
            <p:cNvSpPr/>
            <p:nvPr/>
          </p:nvSpPr>
          <p:spPr>
            <a:xfrm>
              <a:off x="16299602" y="9516232"/>
              <a:ext cx="953858" cy="954107"/>
            </a:xfrm>
            <a:prstGeom prst="ellipse">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oboto Regular"/>
                <a:ea typeface="+mn-ea"/>
                <a:cs typeface="Roboto Regular"/>
              </a:endParaRPr>
            </a:p>
          </p:txBody>
        </p:sp>
        <p:sp>
          <p:nvSpPr>
            <p:cNvPr id="62" name="Oval 61"/>
            <p:cNvSpPr/>
            <p:nvPr/>
          </p:nvSpPr>
          <p:spPr>
            <a:xfrm>
              <a:off x="16277322" y="4082179"/>
              <a:ext cx="953858" cy="954107"/>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oboto Regular"/>
                <a:ea typeface="+mn-ea"/>
                <a:cs typeface="Roboto Regular"/>
              </a:endParaRPr>
            </a:p>
          </p:txBody>
        </p:sp>
        <p:sp>
          <p:nvSpPr>
            <p:cNvPr id="63" name="Oval 62"/>
            <p:cNvSpPr/>
            <p:nvPr/>
          </p:nvSpPr>
          <p:spPr>
            <a:xfrm>
              <a:off x="17025868" y="5903411"/>
              <a:ext cx="953858" cy="954107"/>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oboto Regular"/>
                <a:ea typeface="+mn-ea"/>
                <a:cs typeface="Roboto Regular"/>
              </a:endParaRPr>
            </a:p>
          </p:txBody>
        </p:sp>
        <p:sp>
          <p:nvSpPr>
            <p:cNvPr id="64" name="Freeform 132"/>
            <p:cNvSpPr>
              <a:spLocks noChangeAspect="1" noChangeArrowheads="1"/>
            </p:cNvSpPr>
            <p:nvPr/>
          </p:nvSpPr>
          <p:spPr bwMode="auto">
            <a:xfrm>
              <a:off x="16495672" y="4353740"/>
              <a:ext cx="543241" cy="376800"/>
            </a:xfrm>
            <a:custGeom>
              <a:avLst/>
              <a:gdLst>
                <a:gd name="T0" fmla="*/ 59908912 w 602"/>
                <a:gd name="T1" fmla="*/ 54282578 h 418"/>
                <a:gd name="T2" fmla="*/ 59908912 w 602"/>
                <a:gd name="T3" fmla="*/ 54282578 h 418"/>
                <a:gd name="T4" fmla="*/ 18403387 w 602"/>
                <a:gd name="T5" fmla="*/ 54282578 h 418"/>
                <a:gd name="T6" fmla="*/ 0 w 602"/>
                <a:gd name="T7" fmla="*/ 35928130 h 418"/>
                <a:gd name="T8" fmla="*/ 12921388 w 602"/>
                <a:gd name="T9" fmla="*/ 18354447 h 418"/>
                <a:gd name="T10" fmla="*/ 39678193 w 602"/>
                <a:gd name="T11" fmla="*/ 0 h 418"/>
                <a:gd name="T12" fmla="*/ 65520970 w 602"/>
                <a:gd name="T13" fmla="*/ 18354447 h 418"/>
                <a:gd name="T14" fmla="*/ 78442719 w 602"/>
                <a:gd name="T15" fmla="*/ 35928130 h 418"/>
                <a:gd name="T16" fmla="*/ 59908912 w 602"/>
                <a:gd name="T17" fmla="*/ 54282578 h 418"/>
                <a:gd name="T18" fmla="*/ 67348302 w 602"/>
                <a:gd name="T19" fmla="*/ 27596975 h 418"/>
                <a:gd name="T20" fmla="*/ 67348302 w 602"/>
                <a:gd name="T21" fmla="*/ 27596975 h 418"/>
                <a:gd name="T22" fmla="*/ 66434636 w 602"/>
                <a:gd name="T23" fmla="*/ 26685603 h 418"/>
                <a:gd name="T24" fmla="*/ 66434636 w 602"/>
                <a:gd name="T25" fmla="*/ 26685603 h 418"/>
                <a:gd name="T26" fmla="*/ 66434636 w 602"/>
                <a:gd name="T27" fmla="*/ 26685603 h 418"/>
                <a:gd name="T28" fmla="*/ 66434636 w 602"/>
                <a:gd name="T29" fmla="*/ 26685603 h 418"/>
                <a:gd name="T30" fmla="*/ 65520970 w 602"/>
                <a:gd name="T31" fmla="*/ 25774591 h 418"/>
                <a:gd name="T32" fmla="*/ 64607303 w 602"/>
                <a:gd name="T33" fmla="*/ 25774591 h 418"/>
                <a:gd name="T34" fmla="*/ 64607303 w 602"/>
                <a:gd name="T35" fmla="*/ 25774591 h 418"/>
                <a:gd name="T36" fmla="*/ 63693998 w 602"/>
                <a:gd name="T37" fmla="*/ 25774591 h 418"/>
                <a:gd name="T38" fmla="*/ 63693998 w 602"/>
                <a:gd name="T39" fmla="*/ 24863219 h 418"/>
                <a:gd name="T40" fmla="*/ 62780332 w 602"/>
                <a:gd name="T41" fmla="*/ 24863219 h 418"/>
                <a:gd name="T42" fmla="*/ 62780332 w 602"/>
                <a:gd name="T43" fmla="*/ 24863219 h 418"/>
                <a:gd name="T44" fmla="*/ 61866665 w 602"/>
                <a:gd name="T45" fmla="*/ 24863219 h 418"/>
                <a:gd name="T46" fmla="*/ 61866665 w 602"/>
                <a:gd name="T47" fmla="*/ 24863219 h 418"/>
                <a:gd name="T48" fmla="*/ 59908912 w 602"/>
                <a:gd name="T49" fmla="*/ 24863219 h 418"/>
                <a:gd name="T50" fmla="*/ 59908912 w 602"/>
                <a:gd name="T51" fmla="*/ 24863219 h 418"/>
                <a:gd name="T52" fmla="*/ 59908912 w 602"/>
                <a:gd name="T53" fmla="*/ 23040835 h 418"/>
                <a:gd name="T54" fmla="*/ 58995246 w 602"/>
                <a:gd name="T55" fmla="*/ 23040835 h 418"/>
                <a:gd name="T56" fmla="*/ 58995246 w 602"/>
                <a:gd name="T57" fmla="*/ 21088203 h 418"/>
                <a:gd name="T58" fmla="*/ 58995246 w 602"/>
                <a:gd name="T59" fmla="*/ 21088203 h 418"/>
                <a:gd name="T60" fmla="*/ 58081579 w 602"/>
                <a:gd name="T61" fmla="*/ 19265820 h 418"/>
                <a:gd name="T62" fmla="*/ 58081579 w 602"/>
                <a:gd name="T63" fmla="*/ 19265820 h 418"/>
                <a:gd name="T64" fmla="*/ 57167913 w 602"/>
                <a:gd name="T65" fmla="*/ 17443436 h 418"/>
                <a:gd name="T66" fmla="*/ 39678193 w 602"/>
                <a:gd name="T67" fmla="*/ 7289896 h 418"/>
                <a:gd name="T68" fmla="*/ 21274806 w 602"/>
                <a:gd name="T69" fmla="*/ 17443436 h 418"/>
                <a:gd name="T70" fmla="*/ 20361140 w 602"/>
                <a:gd name="T71" fmla="*/ 19265820 h 418"/>
                <a:gd name="T72" fmla="*/ 20361140 w 602"/>
                <a:gd name="T73" fmla="*/ 19265820 h 418"/>
                <a:gd name="T74" fmla="*/ 20361140 w 602"/>
                <a:gd name="T75" fmla="*/ 21088203 h 418"/>
                <a:gd name="T76" fmla="*/ 19317053 w 602"/>
                <a:gd name="T77" fmla="*/ 21088203 h 418"/>
                <a:gd name="T78" fmla="*/ 19317053 w 602"/>
                <a:gd name="T79" fmla="*/ 23040835 h 418"/>
                <a:gd name="T80" fmla="*/ 19317053 w 602"/>
                <a:gd name="T81" fmla="*/ 23040835 h 418"/>
                <a:gd name="T82" fmla="*/ 18403387 w 602"/>
                <a:gd name="T83" fmla="*/ 24863219 h 418"/>
                <a:gd name="T84" fmla="*/ 18403387 w 602"/>
                <a:gd name="T85" fmla="*/ 24863219 h 418"/>
                <a:gd name="T86" fmla="*/ 17489720 w 602"/>
                <a:gd name="T87" fmla="*/ 24863219 h 418"/>
                <a:gd name="T88" fmla="*/ 16576054 w 602"/>
                <a:gd name="T89" fmla="*/ 24863219 h 418"/>
                <a:gd name="T90" fmla="*/ 16576054 w 602"/>
                <a:gd name="T91" fmla="*/ 24863219 h 418"/>
                <a:gd name="T92" fmla="*/ 15662387 w 602"/>
                <a:gd name="T93" fmla="*/ 24863219 h 418"/>
                <a:gd name="T94" fmla="*/ 15662387 w 602"/>
                <a:gd name="T95" fmla="*/ 24863219 h 418"/>
                <a:gd name="T96" fmla="*/ 14748721 w 602"/>
                <a:gd name="T97" fmla="*/ 25774591 h 418"/>
                <a:gd name="T98" fmla="*/ 14748721 w 602"/>
                <a:gd name="T99" fmla="*/ 25774591 h 418"/>
                <a:gd name="T100" fmla="*/ 13835055 w 602"/>
                <a:gd name="T101" fmla="*/ 25774591 h 418"/>
                <a:gd name="T102" fmla="*/ 13835055 w 602"/>
                <a:gd name="T103" fmla="*/ 25774591 h 418"/>
                <a:gd name="T104" fmla="*/ 12921388 w 602"/>
                <a:gd name="T105" fmla="*/ 26685603 h 418"/>
                <a:gd name="T106" fmla="*/ 12921388 w 602"/>
                <a:gd name="T107" fmla="*/ 26685603 h 418"/>
                <a:gd name="T108" fmla="*/ 12007722 w 602"/>
                <a:gd name="T109" fmla="*/ 26685603 h 418"/>
                <a:gd name="T110" fmla="*/ 12007722 w 602"/>
                <a:gd name="T111" fmla="*/ 26685603 h 418"/>
                <a:gd name="T112" fmla="*/ 11094056 w 602"/>
                <a:gd name="T113" fmla="*/ 27596975 h 418"/>
                <a:gd name="T114" fmla="*/ 7439751 w 602"/>
                <a:gd name="T115" fmla="*/ 35928130 h 418"/>
                <a:gd name="T116" fmla="*/ 18403387 w 602"/>
                <a:gd name="T117" fmla="*/ 46862795 h 418"/>
                <a:gd name="T118" fmla="*/ 59908912 w 602"/>
                <a:gd name="T119" fmla="*/ 46862795 h 418"/>
                <a:gd name="T120" fmla="*/ 71002968 w 602"/>
                <a:gd name="T121" fmla="*/ 35928130 h 418"/>
                <a:gd name="T122" fmla="*/ 67348302 w 602"/>
                <a:gd name="T123" fmla="*/ 27596975 h 4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02" h="418">
                  <a:moveTo>
                    <a:pt x="459" y="417"/>
                  </a:moveTo>
                  <a:lnTo>
                    <a:pt x="459" y="417"/>
                  </a:lnTo>
                  <a:cubicBezTo>
                    <a:pt x="141" y="417"/>
                    <a:pt x="141" y="417"/>
                    <a:pt x="141" y="417"/>
                  </a:cubicBezTo>
                  <a:cubicBezTo>
                    <a:pt x="64" y="417"/>
                    <a:pt x="0" y="353"/>
                    <a:pt x="0" y="276"/>
                  </a:cubicBezTo>
                  <a:cubicBezTo>
                    <a:pt x="0" y="212"/>
                    <a:pt x="42" y="155"/>
                    <a:pt x="99" y="141"/>
                  </a:cubicBezTo>
                  <a:cubicBezTo>
                    <a:pt x="134" y="56"/>
                    <a:pt x="212" y="0"/>
                    <a:pt x="304" y="0"/>
                  </a:cubicBezTo>
                  <a:cubicBezTo>
                    <a:pt x="396" y="0"/>
                    <a:pt x="474" y="56"/>
                    <a:pt x="502" y="141"/>
                  </a:cubicBezTo>
                  <a:cubicBezTo>
                    <a:pt x="558" y="155"/>
                    <a:pt x="601" y="212"/>
                    <a:pt x="601" y="276"/>
                  </a:cubicBezTo>
                  <a:cubicBezTo>
                    <a:pt x="601" y="353"/>
                    <a:pt x="537" y="417"/>
                    <a:pt x="459" y="417"/>
                  </a:cubicBezTo>
                  <a:close/>
                  <a:moveTo>
                    <a:pt x="516" y="212"/>
                  </a:moveTo>
                  <a:lnTo>
                    <a:pt x="516" y="212"/>
                  </a:lnTo>
                  <a:cubicBezTo>
                    <a:pt x="516" y="212"/>
                    <a:pt x="516" y="212"/>
                    <a:pt x="509" y="205"/>
                  </a:cubicBezTo>
                  <a:cubicBezTo>
                    <a:pt x="502" y="205"/>
                    <a:pt x="502" y="198"/>
                    <a:pt x="502" y="198"/>
                  </a:cubicBezTo>
                  <a:cubicBezTo>
                    <a:pt x="502" y="198"/>
                    <a:pt x="502" y="198"/>
                    <a:pt x="495" y="198"/>
                  </a:cubicBezTo>
                  <a:cubicBezTo>
                    <a:pt x="495" y="198"/>
                    <a:pt x="495" y="198"/>
                    <a:pt x="488" y="198"/>
                  </a:cubicBezTo>
                  <a:cubicBezTo>
                    <a:pt x="488" y="198"/>
                    <a:pt x="488" y="198"/>
                    <a:pt x="488" y="191"/>
                  </a:cubicBezTo>
                  <a:lnTo>
                    <a:pt x="481" y="191"/>
                  </a:lnTo>
                  <a:cubicBezTo>
                    <a:pt x="474" y="191"/>
                    <a:pt x="474" y="191"/>
                    <a:pt x="474" y="191"/>
                  </a:cubicBezTo>
                  <a:cubicBezTo>
                    <a:pt x="467" y="191"/>
                    <a:pt x="467" y="191"/>
                    <a:pt x="459" y="191"/>
                  </a:cubicBezTo>
                  <a:cubicBezTo>
                    <a:pt x="459" y="184"/>
                    <a:pt x="459" y="184"/>
                    <a:pt x="459" y="177"/>
                  </a:cubicBezTo>
                  <a:cubicBezTo>
                    <a:pt x="452" y="177"/>
                    <a:pt x="452" y="177"/>
                    <a:pt x="452" y="177"/>
                  </a:cubicBezTo>
                  <a:cubicBezTo>
                    <a:pt x="452" y="169"/>
                    <a:pt x="452" y="169"/>
                    <a:pt x="452" y="162"/>
                  </a:cubicBezTo>
                  <a:cubicBezTo>
                    <a:pt x="445" y="155"/>
                    <a:pt x="445" y="155"/>
                    <a:pt x="445" y="148"/>
                  </a:cubicBezTo>
                  <a:cubicBezTo>
                    <a:pt x="445" y="141"/>
                    <a:pt x="438" y="141"/>
                    <a:pt x="438" y="134"/>
                  </a:cubicBezTo>
                  <a:cubicBezTo>
                    <a:pt x="410" y="92"/>
                    <a:pt x="361" y="56"/>
                    <a:pt x="304" y="56"/>
                  </a:cubicBezTo>
                  <a:cubicBezTo>
                    <a:pt x="240" y="56"/>
                    <a:pt x="191" y="92"/>
                    <a:pt x="163" y="134"/>
                  </a:cubicBezTo>
                  <a:cubicBezTo>
                    <a:pt x="163" y="141"/>
                    <a:pt x="163" y="141"/>
                    <a:pt x="156" y="148"/>
                  </a:cubicBezTo>
                  <a:cubicBezTo>
                    <a:pt x="156" y="155"/>
                    <a:pt x="156" y="155"/>
                    <a:pt x="156" y="162"/>
                  </a:cubicBezTo>
                  <a:cubicBezTo>
                    <a:pt x="156" y="162"/>
                    <a:pt x="156" y="162"/>
                    <a:pt x="148" y="162"/>
                  </a:cubicBezTo>
                  <a:cubicBezTo>
                    <a:pt x="148" y="169"/>
                    <a:pt x="148" y="169"/>
                    <a:pt x="148" y="177"/>
                  </a:cubicBezTo>
                  <a:cubicBezTo>
                    <a:pt x="148" y="184"/>
                    <a:pt x="141" y="184"/>
                    <a:pt x="141" y="191"/>
                  </a:cubicBezTo>
                  <a:lnTo>
                    <a:pt x="134" y="191"/>
                  </a:lnTo>
                  <a:cubicBezTo>
                    <a:pt x="134" y="191"/>
                    <a:pt x="134" y="191"/>
                    <a:pt x="127" y="191"/>
                  </a:cubicBezTo>
                  <a:cubicBezTo>
                    <a:pt x="120" y="191"/>
                    <a:pt x="120" y="191"/>
                    <a:pt x="120" y="191"/>
                  </a:cubicBezTo>
                  <a:cubicBezTo>
                    <a:pt x="113" y="198"/>
                    <a:pt x="113" y="198"/>
                    <a:pt x="113" y="198"/>
                  </a:cubicBezTo>
                  <a:cubicBezTo>
                    <a:pt x="106" y="198"/>
                    <a:pt x="106" y="198"/>
                    <a:pt x="106" y="198"/>
                  </a:cubicBezTo>
                  <a:cubicBezTo>
                    <a:pt x="99" y="198"/>
                    <a:pt x="99" y="205"/>
                    <a:pt x="99" y="205"/>
                  </a:cubicBezTo>
                  <a:cubicBezTo>
                    <a:pt x="92" y="205"/>
                    <a:pt x="92" y="205"/>
                    <a:pt x="92" y="205"/>
                  </a:cubicBezTo>
                  <a:cubicBezTo>
                    <a:pt x="92" y="212"/>
                    <a:pt x="85" y="212"/>
                    <a:pt x="85" y="212"/>
                  </a:cubicBezTo>
                  <a:cubicBezTo>
                    <a:pt x="71" y="226"/>
                    <a:pt x="57" y="247"/>
                    <a:pt x="57" y="276"/>
                  </a:cubicBezTo>
                  <a:cubicBezTo>
                    <a:pt x="57" y="325"/>
                    <a:pt x="92" y="360"/>
                    <a:pt x="141" y="360"/>
                  </a:cubicBezTo>
                  <a:cubicBezTo>
                    <a:pt x="459" y="360"/>
                    <a:pt x="459" y="360"/>
                    <a:pt x="459" y="360"/>
                  </a:cubicBezTo>
                  <a:cubicBezTo>
                    <a:pt x="509" y="360"/>
                    <a:pt x="544" y="325"/>
                    <a:pt x="544" y="276"/>
                  </a:cubicBezTo>
                  <a:cubicBezTo>
                    <a:pt x="544" y="247"/>
                    <a:pt x="537" y="226"/>
                    <a:pt x="516" y="212"/>
                  </a:cubicBezTo>
                  <a:close/>
                </a:path>
              </a:pathLst>
            </a:custGeom>
            <a:solidFill>
              <a:schemeClr val="bg1"/>
            </a:solidFill>
            <a:ln>
              <a:noFill/>
            </a:ln>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65" name="Freeform 86"/>
            <p:cNvSpPr>
              <a:spLocks noChangeAspect="1" noChangeArrowheads="1"/>
            </p:cNvSpPr>
            <p:nvPr/>
          </p:nvSpPr>
          <p:spPr bwMode="auto">
            <a:xfrm>
              <a:off x="17253460" y="6141038"/>
              <a:ext cx="501752" cy="472789"/>
            </a:xfrm>
            <a:custGeom>
              <a:avLst/>
              <a:gdLst>
                <a:gd name="T0" fmla="*/ 74925449 w 609"/>
                <a:gd name="T1" fmla="*/ 22830550 h 573"/>
                <a:gd name="T2" fmla="*/ 74925449 w 609"/>
                <a:gd name="T3" fmla="*/ 22830550 h 573"/>
                <a:gd name="T4" fmla="*/ 54867675 w 609"/>
                <a:gd name="T5" fmla="*/ 2723934 h 573"/>
                <a:gd name="T6" fmla="*/ 64055516 w 609"/>
                <a:gd name="T7" fmla="*/ 0 h 573"/>
                <a:gd name="T8" fmla="*/ 78678142 w 609"/>
                <a:gd name="T9" fmla="*/ 14658388 h 573"/>
                <a:gd name="T10" fmla="*/ 74925449 w 609"/>
                <a:gd name="T11" fmla="*/ 22830550 h 573"/>
                <a:gd name="T12" fmla="*/ 74925449 w 609"/>
                <a:gd name="T13" fmla="*/ 39434553 h 573"/>
                <a:gd name="T14" fmla="*/ 74925449 w 609"/>
                <a:gd name="T15" fmla="*/ 39434553 h 573"/>
                <a:gd name="T16" fmla="*/ 64961313 w 609"/>
                <a:gd name="T17" fmla="*/ 63173440 h 573"/>
                <a:gd name="T18" fmla="*/ 70396460 w 609"/>
                <a:gd name="T19" fmla="*/ 68751328 h 573"/>
                <a:gd name="T20" fmla="*/ 71302258 w 609"/>
                <a:gd name="T21" fmla="*/ 70567284 h 573"/>
                <a:gd name="T22" fmla="*/ 67678707 w 609"/>
                <a:gd name="T23" fmla="*/ 74199556 h 573"/>
                <a:gd name="T24" fmla="*/ 64961313 w 609"/>
                <a:gd name="T25" fmla="*/ 73291578 h 573"/>
                <a:gd name="T26" fmla="*/ 59397024 w 609"/>
                <a:gd name="T27" fmla="*/ 67843350 h 573"/>
                <a:gd name="T28" fmla="*/ 39339251 w 609"/>
                <a:gd name="T29" fmla="*/ 74199556 h 573"/>
                <a:gd name="T30" fmla="*/ 19151975 w 609"/>
                <a:gd name="T31" fmla="*/ 67843350 h 573"/>
                <a:gd name="T32" fmla="*/ 13716829 w 609"/>
                <a:gd name="T33" fmla="*/ 73291578 h 573"/>
                <a:gd name="T34" fmla="*/ 10999436 w 609"/>
                <a:gd name="T35" fmla="*/ 74199556 h 573"/>
                <a:gd name="T36" fmla="*/ 7246742 w 609"/>
                <a:gd name="T37" fmla="*/ 70567284 h 573"/>
                <a:gd name="T38" fmla="*/ 9187840 w 609"/>
                <a:gd name="T39" fmla="*/ 68751328 h 573"/>
                <a:gd name="T40" fmla="*/ 13716829 w 609"/>
                <a:gd name="T41" fmla="*/ 63173440 h 573"/>
                <a:gd name="T42" fmla="*/ 3623191 w 609"/>
                <a:gd name="T43" fmla="*/ 39434553 h 573"/>
                <a:gd name="T44" fmla="*/ 39339251 w 609"/>
                <a:gd name="T45" fmla="*/ 3632272 h 573"/>
                <a:gd name="T46" fmla="*/ 74925449 w 609"/>
                <a:gd name="T47" fmla="*/ 39434553 h 573"/>
                <a:gd name="T48" fmla="*/ 39339251 w 609"/>
                <a:gd name="T49" fmla="*/ 11026116 h 573"/>
                <a:gd name="T50" fmla="*/ 39339251 w 609"/>
                <a:gd name="T51" fmla="*/ 11026116 h 573"/>
                <a:gd name="T52" fmla="*/ 10999436 w 609"/>
                <a:gd name="T53" fmla="*/ 39434553 h 573"/>
                <a:gd name="T54" fmla="*/ 39339251 w 609"/>
                <a:gd name="T55" fmla="*/ 66935372 h 573"/>
                <a:gd name="T56" fmla="*/ 67678707 w 609"/>
                <a:gd name="T57" fmla="*/ 39434553 h 573"/>
                <a:gd name="T58" fmla="*/ 39339251 w 609"/>
                <a:gd name="T59" fmla="*/ 11026116 h 573"/>
                <a:gd name="T60" fmla="*/ 53961878 w 609"/>
                <a:gd name="T61" fmla="*/ 43066825 h 573"/>
                <a:gd name="T62" fmla="*/ 53961878 w 609"/>
                <a:gd name="T63" fmla="*/ 43066825 h 573"/>
                <a:gd name="T64" fmla="*/ 39339251 w 609"/>
                <a:gd name="T65" fmla="*/ 43066825 h 573"/>
                <a:gd name="T66" fmla="*/ 35715700 w 609"/>
                <a:gd name="T67" fmla="*/ 39434553 h 573"/>
                <a:gd name="T68" fmla="*/ 35715700 w 609"/>
                <a:gd name="T69" fmla="*/ 19198638 h 573"/>
                <a:gd name="T70" fmla="*/ 39339251 w 609"/>
                <a:gd name="T71" fmla="*/ 15566366 h 573"/>
                <a:gd name="T72" fmla="*/ 42962442 w 609"/>
                <a:gd name="T73" fmla="*/ 19198638 h 573"/>
                <a:gd name="T74" fmla="*/ 42962442 w 609"/>
                <a:gd name="T75" fmla="*/ 35672981 h 573"/>
                <a:gd name="T76" fmla="*/ 53961878 w 609"/>
                <a:gd name="T77" fmla="*/ 35672981 h 573"/>
                <a:gd name="T78" fmla="*/ 57585069 w 609"/>
                <a:gd name="T79" fmla="*/ 39434553 h 573"/>
                <a:gd name="T80" fmla="*/ 53961878 w 609"/>
                <a:gd name="T81" fmla="*/ 43066825 h 573"/>
                <a:gd name="T82" fmla="*/ 3623191 w 609"/>
                <a:gd name="T83" fmla="*/ 23738527 h 573"/>
                <a:gd name="T84" fmla="*/ 3623191 w 609"/>
                <a:gd name="T85" fmla="*/ 23738527 h 573"/>
                <a:gd name="T86" fmla="*/ 0 w 609"/>
                <a:gd name="T87" fmla="*/ 14658388 h 573"/>
                <a:gd name="T88" fmla="*/ 14622627 w 609"/>
                <a:gd name="T89" fmla="*/ 0 h 573"/>
                <a:gd name="T90" fmla="*/ 23810467 w 609"/>
                <a:gd name="T91" fmla="*/ 2723934 h 573"/>
                <a:gd name="T92" fmla="*/ 3623191 w 609"/>
                <a:gd name="T93" fmla="*/ 23738527 h 5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09" h="573">
                  <a:moveTo>
                    <a:pt x="579" y="176"/>
                  </a:moveTo>
                  <a:lnTo>
                    <a:pt x="579" y="176"/>
                  </a:lnTo>
                  <a:cubicBezTo>
                    <a:pt x="551" y="106"/>
                    <a:pt x="495" y="56"/>
                    <a:pt x="424" y="21"/>
                  </a:cubicBezTo>
                  <a:cubicBezTo>
                    <a:pt x="445" y="7"/>
                    <a:pt x="466" y="0"/>
                    <a:pt x="495" y="0"/>
                  </a:cubicBezTo>
                  <a:cubicBezTo>
                    <a:pt x="558" y="0"/>
                    <a:pt x="608" y="49"/>
                    <a:pt x="608" y="113"/>
                  </a:cubicBezTo>
                  <a:cubicBezTo>
                    <a:pt x="608" y="134"/>
                    <a:pt x="594" y="162"/>
                    <a:pt x="579" y="176"/>
                  </a:cubicBezTo>
                  <a:close/>
                  <a:moveTo>
                    <a:pt x="579" y="304"/>
                  </a:moveTo>
                  <a:lnTo>
                    <a:pt x="579" y="304"/>
                  </a:lnTo>
                  <a:cubicBezTo>
                    <a:pt x="579" y="374"/>
                    <a:pt x="551" y="438"/>
                    <a:pt x="502" y="487"/>
                  </a:cubicBezTo>
                  <a:cubicBezTo>
                    <a:pt x="544" y="530"/>
                    <a:pt x="544" y="530"/>
                    <a:pt x="544" y="530"/>
                  </a:cubicBezTo>
                  <a:cubicBezTo>
                    <a:pt x="544" y="530"/>
                    <a:pt x="551" y="537"/>
                    <a:pt x="551" y="544"/>
                  </a:cubicBezTo>
                  <a:cubicBezTo>
                    <a:pt x="551" y="565"/>
                    <a:pt x="537" y="572"/>
                    <a:pt x="523" y="572"/>
                  </a:cubicBezTo>
                  <a:cubicBezTo>
                    <a:pt x="516" y="572"/>
                    <a:pt x="509" y="572"/>
                    <a:pt x="502" y="565"/>
                  </a:cubicBezTo>
                  <a:cubicBezTo>
                    <a:pt x="459" y="523"/>
                    <a:pt x="459" y="523"/>
                    <a:pt x="459" y="523"/>
                  </a:cubicBezTo>
                  <a:cubicBezTo>
                    <a:pt x="417" y="558"/>
                    <a:pt x="360" y="572"/>
                    <a:pt x="304" y="572"/>
                  </a:cubicBezTo>
                  <a:cubicBezTo>
                    <a:pt x="247" y="572"/>
                    <a:pt x="191" y="558"/>
                    <a:pt x="148" y="523"/>
                  </a:cubicBezTo>
                  <a:cubicBezTo>
                    <a:pt x="106" y="565"/>
                    <a:pt x="106" y="565"/>
                    <a:pt x="106" y="565"/>
                  </a:cubicBezTo>
                  <a:cubicBezTo>
                    <a:pt x="99" y="572"/>
                    <a:pt x="92" y="572"/>
                    <a:pt x="85" y="572"/>
                  </a:cubicBezTo>
                  <a:cubicBezTo>
                    <a:pt x="71" y="572"/>
                    <a:pt x="56" y="565"/>
                    <a:pt x="56" y="544"/>
                  </a:cubicBezTo>
                  <a:cubicBezTo>
                    <a:pt x="56" y="537"/>
                    <a:pt x="64" y="530"/>
                    <a:pt x="71" y="530"/>
                  </a:cubicBezTo>
                  <a:cubicBezTo>
                    <a:pt x="106" y="487"/>
                    <a:pt x="106" y="487"/>
                    <a:pt x="106" y="487"/>
                  </a:cubicBezTo>
                  <a:cubicBezTo>
                    <a:pt x="56" y="438"/>
                    <a:pt x="28" y="374"/>
                    <a:pt x="28" y="304"/>
                  </a:cubicBezTo>
                  <a:cubicBezTo>
                    <a:pt x="28" y="148"/>
                    <a:pt x="155" y="28"/>
                    <a:pt x="304" y="28"/>
                  </a:cubicBezTo>
                  <a:cubicBezTo>
                    <a:pt x="452" y="28"/>
                    <a:pt x="579" y="148"/>
                    <a:pt x="579" y="304"/>
                  </a:cubicBezTo>
                  <a:close/>
                  <a:moveTo>
                    <a:pt x="304" y="85"/>
                  </a:moveTo>
                  <a:lnTo>
                    <a:pt x="304" y="85"/>
                  </a:lnTo>
                  <a:cubicBezTo>
                    <a:pt x="184" y="85"/>
                    <a:pt x="85" y="183"/>
                    <a:pt x="85" y="304"/>
                  </a:cubicBezTo>
                  <a:cubicBezTo>
                    <a:pt x="85" y="424"/>
                    <a:pt x="184" y="516"/>
                    <a:pt x="304" y="516"/>
                  </a:cubicBezTo>
                  <a:cubicBezTo>
                    <a:pt x="424" y="516"/>
                    <a:pt x="523" y="424"/>
                    <a:pt x="523" y="304"/>
                  </a:cubicBezTo>
                  <a:cubicBezTo>
                    <a:pt x="523" y="183"/>
                    <a:pt x="424" y="85"/>
                    <a:pt x="304" y="85"/>
                  </a:cubicBezTo>
                  <a:close/>
                  <a:moveTo>
                    <a:pt x="417" y="332"/>
                  </a:moveTo>
                  <a:lnTo>
                    <a:pt x="417" y="332"/>
                  </a:lnTo>
                  <a:cubicBezTo>
                    <a:pt x="304" y="332"/>
                    <a:pt x="304" y="332"/>
                    <a:pt x="304" y="332"/>
                  </a:cubicBezTo>
                  <a:cubicBezTo>
                    <a:pt x="290" y="332"/>
                    <a:pt x="276" y="318"/>
                    <a:pt x="276" y="304"/>
                  </a:cubicBezTo>
                  <a:cubicBezTo>
                    <a:pt x="276" y="148"/>
                    <a:pt x="276" y="148"/>
                    <a:pt x="276" y="148"/>
                  </a:cubicBezTo>
                  <a:cubicBezTo>
                    <a:pt x="276" y="134"/>
                    <a:pt x="290" y="120"/>
                    <a:pt x="304" y="120"/>
                  </a:cubicBezTo>
                  <a:cubicBezTo>
                    <a:pt x="318" y="120"/>
                    <a:pt x="332" y="134"/>
                    <a:pt x="332" y="148"/>
                  </a:cubicBezTo>
                  <a:cubicBezTo>
                    <a:pt x="332" y="275"/>
                    <a:pt x="332" y="275"/>
                    <a:pt x="332" y="275"/>
                  </a:cubicBezTo>
                  <a:cubicBezTo>
                    <a:pt x="417" y="275"/>
                    <a:pt x="417" y="275"/>
                    <a:pt x="417" y="275"/>
                  </a:cubicBezTo>
                  <a:cubicBezTo>
                    <a:pt x="431" y="275"/>
                    <a:pt x="445" y="282"/>
                    <a:pt x="445" y="304"/>
                  </a:cubicBezTo>
                  <a:cubicBezTo>
                    <a:pt x="445" y="318"/>
                    <a:pt x="431" y="332"/>
                    <a:pt x="417" y="332"/>
                  </a:cubicBezTo>
                  <a:close/>
                  <a:moveTo>
                    <a:pt x="28" y="183"/>
                  </a:moveTo>
                  <a:lnTo>
                    <a:pt x="28" y="183"/>
                  </a:lnTo>
                  <a:cubicBezTo>
                    <a:pt x="14" y="162"/>
                    <a:pt x="0" y="141"/>
                    <a:pt x="0" y="113"/>
                  </a:cubicBezTo>
                  <a:cubicBezTo>
                    <a:pt x="0" y="49"/>
                    <a:pt x="49" y="0"/>
                    <a:pt x="113" y="0"/>
                  </a:cubicBezTo>
                  <a:cubicBezTo>
                    <a:pt x="141" y="0"/>
                    <a:pt x="162" y="7"/>
                    <a:pt x="184" y="21"/>
                  </a:cubicBezTo>
                  <a:cubicBezTo>
                    <a:pt x="113" y="56"/>
                    <a:pt x="56" y="113"/>
                    <a:pt x="28" y="183"/>
                  </a:cubicBezTo>
                  <a:close/>
                </a:path>
              </a:pathLst>
            </a:custGeom>
            <a:solidFill>
              <a:schemeClr val="bg1"/>
            </a:solidFill>
            <a:ln>
              <a:noFill/>
            </a:ln>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66" name="Freeform 107"/>
            <p:cNvSpPr>
              <a:spLocks noChangeArrowheads="1"/>
            </p:cNvSpPr>
            <p:nvPr/>
          </p:nvSpPr>
          <p:spPr bwMode="auto">
            <a:xfrm>
              <a:off x="17275740" y="7925157"/>
              <a:ext cx="448617" cy="491067"/>
            </a:xfrm>
            <a:custGeom>
              <a:avLst/>
              <a:gdLst>
                <a:gd name="T0" fmla="*/ 459 w 467"/>
                <a:gd name="T1" fmla="*/ 247 h 510"/>
                <a:gd name="T2" fmla="*/ 459 w 467"/>
                <a:gd name="T3" fmla="*/ 247 h 510"/>
                <a:gd name="T4" fmla="*/ 459 w 467"/>
                <a:gd name="T5" fmla="*/ 247 h 510"/>
                <a:gd name="T6" fmla="*/ 459 w 467"/>
                <a:gd name="T7" fmla="*/ 247 h 510"/>
                <a:gd name="T8" fmla="*/ 233 w 467"/>
                <a:gd name="T9" fmla="*/ 28 h 510"/>
                <a:gd name="T10" fmla="*/ 63 w 467"/>
                <a:gd name="T11" fmla="*/ 28 h 510"/>
                <a:gd name="T12" fmla="*/ 28 w 467"/>
                <a:gd name="T13" fmla="*/ 28 h 510"/>
                <a:gd name="T14" fmla="*/ 56 w 467"/>
                <a:gd name="T15" fmla="*/ 0 h 510"/>
                <a:gd name="T16" fmla="*/ 56 w 467"/>
                <a:gd name="T17" fmla="*/ 0 h 510"/>
                <a:gd name="T18" fmla="*/ 233 w 467"/>
                <a:gd name="T19" fmla="*/ 0 h 510"/>
                <a:gd name="T20" fmla="*/ 233 w 467"/>
                <a:gd name="T21" fmla="*/ 0 h 510"/>
                <a:gd name="T22" fmla="*/ 233 w 467"/>
                <a:gd name="T23" fmla="*/ 0 h 510"/>
                <a:gd name="T24" fmla="*/ 254 w 467"/>
                <a:gd name="T25" fmla="*/ 14 h 510"/>
                <a:gd name="T26" fmla="*/ 410 w 467"/>
                <a:gd name="T27" fmla="*/ 163 h 510"/>
                <a:gd name="T28" fmla="*/ 410 w 467"/>
                <a:gd name="T29" fmla="*/ 163 h 510"/>
                <a:gd name="T30" fmla="*/ 459 w 467"/>
                <a:gd name="T31" fmla="*/ 205 h 510"/>
                <a:gd name="T32" fmla="*/ 466 w 467"/>
                <a:gd name="T33" fmla="*/ 226 h 510"/>
                <a:gd name="T34" fmla="*/ 459 w 467"/>
                <a:gd name="T35" fmla="*/ 247 h 510"/>
                <a:gd name="T36" fmla="*/ 205 w 467"/>
                <a:gd name="T37" fmla="*/ 57 h 510"/>
                <a:gd name="T38" fmla="*/ 205 w 467"/>
                <a:gd name="T39" fmla="*/ 57 h 510"/>
                <a:gd name="T40" fmla="*/ 205 w 467"/>
                <a:gd name="T41" fmla="*/ 57 h 510"/>
                <a:gd name="T42" fmla="*/ 205 w 467"/>
                <a:gd name="T43" fmla="*/ 57 h 510"/>
                <a:gd name="T44" fmla="*/ 226 w 467"/>
                <a:gd name="T45" fmla="*/ 71 h 510"/>
                <a:gd name="T46" fmla="*/ 438 w 467"/>
                <a:gd name="T47" fmla="*/ 276 h 510"/>
                <a:gd name="T48" fmla="*/ 452 w 467"/>
                <a:gd name="T49" fmla="*/ 290 h 510"/>
                <a:gd name="T50" fmla="*/ 452 w 467"/>
                <a:gd name="T51" fmla="*/ 290 h 510"/>
                <a:gd name="T52" fmla="*/ 452 w 467"/>
                <a:gd name="T53" fmla="*/ 290 h 510"/>
                <a:gd name="T54" fmla="*/ 452 w 467"/>
                <a:gd name="T55" fmla="*/ 290 h 510"/>
                <a:gd name="T56" fmla="*/ 452 w 467"/>
                <a:gd name="T57" fmla="*/ 297 h 510"/>
                <a:gd name="T58" fmla="*/ 452 w 467"/>
                <a:gd name="T59" fmla="*/ 297 h 510"/>
                <a:gd name="T60" fmla="*/ 452 w 467"/>
                <a:gd name="T61" fmla="*/ 297 h 510"/>
                <a:gd name="T62" fmla="*/ 452 w 467"/>
                <a:gd name="T63" fmla="*/ 297 h 510"/>
                <a:gd name="T64" fmla="*/ 445 w 467"/>
                <a:gd name="T65" fmla="*/ 311 h 510"/>
                <a:gd name="T66" fmla="*/ 445 w 467"/>
                <a:gd name="T67" fmla="*/ 311 h 510"/>
                <a:gd name="T68" fmla="*/ 283 w 467"/>
                <a:gd name="T69" fmla="*/ 502 h 510"/>
                <a:gd name="T70" fmla="*/ 283 w 467"/>
                <a:gd name="T71" fmla="*/ 502 h 510"/>
                <a:gd name="T72" fmla="*/ 261 w 467"/>
                <a:gd name="T73" fmla="*/ 509 h 510"/>
                <a:gd name="T74" fmla="*/ 261 w 467"/>
                <a:gd name="T75" fmla="*/ 509 h 510"/>
                <a:gd name="T76" fmla="*/ 261 w 467"/>
                <a:gd name="T77" fmla="*/ 509 h 510"/>
                <a:gd name="T78" fmla="*/ 261 w 467"/>
                <a:gd name="T79" fmla="*/ 509 h 510"/>
                <a:gd name="T80" fmla="*/ 254 w 467"/>
                <a:gd name="T81" fmla="*/ 509 h 510"/>
                <a:gd name="T82" fmla="*/ 254 w 467"/>
                <a:gd name="T83" fmla="*/ 509 h 510"/>
                <a:gd name="T84" fmla="*/ 240 w 467"/>
                <a:gd name="T85" fmla="*/ 502 h 510"/>
                <a:gd name="T86" fmla="*/ 240 w 467"/>
                <a:gd name="T87" fmla="*/ 502 h 510"/>
                <a:gd name="T88" fmla="*/ 7 w 467"/>
                <a:gd name="T89" fmla="*/ 290 h 510"/>
                <a:gd name="T90" fmla="*/ 7 w 467"/>
                <a:gd name="T91" fmla="*/ 290 h 510"/>
                <a:gd name="T92" fmla="*/ 0 w 467"/>
                <a:gd name="T93" fmla="*/ 269 h 510"/>
                <a:gd name="T94" fmla="*/ 0 w 467"/>
                <a:gd name="T95" fmla="*/ 269 h 510"/>
                <a:gd name="T96" fmla="*/ 0 w 467"/>
                <a:gd name="T97" fmla="*/ 113 h 510"/>
                <a:gd name="T98" fmla="*/ 0 w 467"/>
                <a:gd name="T99" fmla="*/ 85 h 510"/>
                <a:gd name="T100" fmla="*/ 0 w 467"/>
                <a:gd name="T101" fmla="*/ 85 h 510"/>
                <a:gd name="T102" fmla="*/ 0 w 467"/>
                <a:gd name="T103" fmla="*/ 85 h 510"/>
                <a:gd name="T104" fmla="*/ 28 w 467"/>
                <a:gd name="T105" fmla="*/ 57 h 510"/>
                <a:gd name="T106" fmla="*/ 28 w 467"/>
                <a:gd name="T107" fmla="*/ 57 h 510"/>
                <a:gd name="T108" fmla="*/ 205 w 467"/>
                <a:gd name="T109" fmla="*/ 57 h 510"/>
                <a:gd name="T110" fmla="*/ 70 w 467"/>
                <a:gd name="T111" fmla="*/ 170 h 510"/>
                <a:gd name="T112" fmla="*/ 70 w 467"/>
                <a:gd name="T113" fmla="*/ 170 h 510"/>
                <a:gd name="T114" fmla="*/ 113 w 467"/>
                <a:gd name="T115" fmla="*/ 134 h 510"/>
                <a:gd name="T116" fmla="*/ 70 w 467"/>
                <a:gd name="T117" fmla="*/ 99 h 510"/>
                <a:gd name="T118" fmla="*/ 35 w 467"/>
                <a:gd name="T119" fmla="*/ 134 h 510"/>
                <a:gd name="T120" fmla="*/ 70 w 467"/>
                <a:gd name="T121" fmla="*/ 17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7" h="510">
                  <a:moveTo>
                    <a:pt x="459" y="247"/>
                  </a:moveTo>
                  <a:lnTo>
                    <a:pt x="459" y="247"/>
                  </a:lnTo>
                  <a:lnTo>
                    <a:pt x="459" y="247"/>
                  </a:lnTo>
                  <a:lnTo>
                    <a:pt x="459" y="247"/>
                  </a:lnTo>
                  <a:cubicBezTo>
                    <a:pt x="233" y="28"/>
                    <a:pt x="233" y="28"/>
                    <a:pt x="233" y="28"/>
                  </a:cubicBezTo>
                  <a:cubicBezTo>
                    <a:pt x="63" y="28"/>
                    <a:pt x="63" y="28"/>
                    <a:pt x="63" y="28"/>
                  </a:cubicBezTo>
                  <a:cubicBezTo>
                    <a:pt x="28" y="28"/>
                    <a:pt x="28" y="28"/>
                    <a:pt x="28" y="28"/>
                  </a:cubicBezTo>
                  <a:cubicBezTo>
                    <a:pt x="28" y="14"/>
                    <a:pt x="35" y="0"/>
                    <a:pt x="56" y="0"/>
                  </a:cubicBezTo>
                  <a:lnTo>
                    <a:pt x="56" y="0"/>
                  </a:lnTo>
                  <a:cubicBezTo>
                    <a:pt x="233" y="0"/>
                    <a:pt x="233" y="0"/>
                    <a:pt x="233" y="0"/>
                  </a:cubicBezTo>
                  <a:lnTo>
                    <a:pt x="233" y="0"/>
                  </a:lnTo>
                  <a:lnTo>
                    <a:pt x="233" y="0"/>
                  </a:lnTo>
                  <a:cubicBezTo>
                    <a:pt x="240" y="0"/>
                    <a:pt x="247" y="7"/>
                    <a:pt x="254" y="14"/>
                  </a:cubicBezTo>
                  <a:cubicBezTo>
                    <a:pt x="410" y="163"/>
                    <a:pt x="410" y="163"/>
                    <a:pt x="410" y="163"/>
                  </a:cubicBezTo>
                  <a:lnTo>
                    <a:pt x="410" y="163"/>
                  </a:lnTo>
                  <a:cubicBezTo>
                    <a:pt x="459" y="205"/>
                    <a:pt x="459" y="205"/>
                    <a:pt x="459" y="205"/>
                  </a:cubicBezTo>
                  <a:cubicBezTo>
                    <a:pt x="466" y="212"/>
                    <a:pt x="466" y="219"/>
                    <a:pt x="466" y="226"/>
                  </a:cubicBezTo>
                  <a:cubicBezTo>
                    <a:pt x="466" y="233"/>
                    <a:pt x="466" y="240"/>
                    <a:pt x="459" y="247"/>
                  </a:cubicBezTo>
                  <a:close/>
                  <a:moveTo>
                    <a:pt x="205" y="57"/>
                  </a:moveTo>
                  <a:lnTo>
                    <a:pt x="205" y="57"/>
                  </a:lnTo>
                  <a:lnTo>
                    <a:pt x="205" y="57"/>
                  </a:lnTo>
                  <a:lnTo>
                    <a:pt x="205" y="57"/>
                  </a:lnTo>
                  <a:cubicBezTo>
                    <a:pt x="212" y="57"/>
                    <a:pt x="219" y="64"/>
                    <a:pt x="226" y="71"/>
                  </a:cubicBezTo>
                  <a:cubicBezTo>
                    <a:pt x="438" y="276"/>
                    <a:pt x="438" y="276"/>
                    <a:pt x="438" y="276"/>
                  </a:cubicBezTo>
                  <a:cubicBezTo>
                    <a:pt x="445" y="276"/>
                    <a:pt x="445" y="283"/>
                    <a:pt x="452" y="290"/>
                  </a:cubicBezTo>
                  <a:lnTo>
                    <a:pt x="452" y="290"/>
                  </a:lnTo>
                  <a:lnTo>
                    <a:pt x="452" y="290"/>
                  </a:lnTo>
                  <a:lnTo>
                    <a:pt x="452" y="290"/>
                  </a:lnTo>
                  <a:cubicBezTo>
                    <a:pt x="452" y="290"/>
                    <a:pt x="452" y="290"/>
                    <a:pt x="452" y="297"/>
                  </a:cubicBezTo>
                  <a:lnTo>
                    <a:pt x="452" y="297"/>
                  </a:lnTo>
                  <a:lnTo>
                    <a:pt x="452" y="297"/>
                  </a:lnTo>
                  <a:lnTo>
                    <a:pt x="452" y="297"/>
                  </a:lnTo>
                  <a:cubicBezTo>
                    <a:pt x="452" y="304"/>
                    <a:pt x="445" y="311"/>
                    <a:pt x="445" y="311"/>
                  </a:cubicBezTo>
                  <a:lnTo>
                    <a:pt x="445" y="311"/>
                  </a:lnTo>
                  <a:cubicBezTo>
                    <a:pt x="283" y="502"/>
                    <a:pt x="283" y="502"/>
                    <a:pt x="283" y="502"/>
                  </a:cubicBezTo>
                  <a:lnTo>
                    <a:pt x="283" y="502"/>
                  </a:lnTo>
                  <a:cubicBezTo>
                    <a:pt x="275" y="509"/>
                    <a:pt x="268" y="509"/>
                    <a:pt x="261" y="509"/>
                  </a:cubicBezTo>
                  <a:lnTo>
                    <a:pt x="261" y="509"/>
                  </a:lnTo>
                  <a:lnTo>
                    <a:pt x="261" y="509"/>
                  </a:lnTo>
                  <a:lnTo>
                    <a:pt x="261" y="509"/>
                  </a:lnTo>
                  <a:lnTo>
                    <a:pt x="254" y="509"/>
                  </a:lnTo>
                  <a:lnTo>
                    <a:pt x="254" y="509"/>
                  </a:lnTo>
                  <a:cubicBezTo>
                    <a:pt x="254" y="509"/>
                    <a:pt x="247" y="509"/>
                    <a:pt x="240" y="502"/>
                  </a:cubicBezTo>
                  <a:lnTo>
                    <a:pt x="240" y="502"/>
                  </a:lnTo>
                  <a:cubicBezTo>
                    <a:pt x="7" y="290"/>
                    <a:pt x="7" y="290"/>
                    <a:pt x="7" y="290"/>
                  </a:cubicBezTo>
                  <a:lnTo>
                    <a:pt x="7" y="290"/>
                  </a:lnTo>
                  <a:cubicBezTo>
                    <a:pt x="0" y="283"/>
                    <a:pt x="0" y="276"/>
                    <a:pt x="0" y="269"/>
                  </a:cubicBezTo>
                  <a:lnTo>
                    <a:pt x="0" y="269"/>
                  </a:lnTo>
                  <a:cubicBezTo>
                    <a:pt x="0" y="113"/>
                    <a:pt x="0" y="113"/>
                    <a:pt x="0" y="113"/>
                  </a:cubicBezTo>
                  <a:cubicBezTo>
                    <a:pt x="0" y="85"/>
                    <a:pt x="0" y="85"/>
                    <a:pt x="0" y="85"/>
                  </a:cubicBezTo>
                  <a:lnTo>
                    <a:pt x="0" y="85"/>
                  </a:lnTo>
                  <a:lnTo>
                    <a:pt x="0" y="85"/>
                  </a:lnTo>
                  <a:cubicBezTo>
                    <a:pt x="0" y="71"/>
                    <a:pt x="7" y="57"/>
                    <a:pt x="28" y="57"/>
                  </a:cubicBezTo>
                  <a:lnTo>
                    <a:pt x="28" y="57"/>
                  </a:lnTo>
                  <a:lnTo>
                    <a:pt x="205" y="57"/>
                  </a:lnTo>
                  <a:close/>
                  <a:moveTo>
                    <a:pt x="70" y="170"/>
                  </a:moveTo>
                  <a:lnTo>
                    <a:pt x="70" y="170"/>
                  </a:lnTo>
                  <a:cubicBezTo>
                    <a:pt x="92" y="170"/>
                    <a:pt x="113" y="156"/>
                    <a:pt x="113" y="134"/>
                  </a:cubicBezTo>
                  <a:cubicBezTo>
                    <a:pt x="113" y="113"/>
                    <a:pt x="92" y="99"/>
                    <a:pt x="70" y="99"/>
                  </a:cubicBezTo>
                  <a:cubicBezTo>
                    <a:pt x="49" y="99"/>
                    <a:pt x="35" y="113"/>
                    <a:pt x="35" y="134"/>
                  </a:cubicBezTo>
                  <a:cubicBezTo>
                    <a:pt x="35" y="156"/>
                    <a:pt x="49" y="170"/>
                    <a:pt x="70" y="170"/>
                  </a:cubicBezTo>
                  <a:close/>
                </a:path>
              </a:pathLst>
            </a:custGeom>
            <a:solidFill>
              <a:schemeClr val="bg1"/>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67" name="Freeform 57"/>
            <p:cNvSpPr>
              <a:spLocks noChangeAspect="1" noChangeArrowheads="1"/>
            </p:cNvSpPr>
            <p:nvPr/>
          </p:nvSpPr>
          <p:spPr bwMode="auto">
            <a:xfrm>
              <a:off x="16540233" y="9776143"/>
              <a:ext cx="506661" cy="443910"/>
            </a:xfrm>
            <a:custGeom>
              <a:avLst/>
              <a:gdLst>
                <a:gd name="T0" fmla="*/ 587 w 602"/>
                <a:gd name="T1" fmla="*/ 289 h 531"/>
                <a:gd name="T2" fmla="*/ 311 w 602"/>
                <a:gd name="T3" fmla="*/ 403 h 531"/>
                <a:gd name="T4" fmla="*/ 311 w 602"/>
                <a:gd name="T5" fmla="*/ 403 h 531"/>
                <a:gd name="T6" fmla="*/ 304 w 602"/>
                <a:gd name="T7" fmla="*/ 410 h 531"/>
                <a:gd name="T8" fmla="*/ 290 w 602"/>
                <a:gd name="T9" fmla="*/ 403 h 531"/>
                <a:gd name="T10" fmla="*/ 290 w 602"/>
                <a:gd name="T11" fmla="*/ 403 h 531"/>
                <a:gd name="T12" fmla="*/ 15 w 602"/>
                <a:gd name="T13" fmla="*/ 289 h 531"/>
                <a:gd name="T14" fmla="*/ 29 w 602"/>
                <a:gd name="T15" fmla="*/ 240 h 531"/>
                <a:gd name="T16" fmla="*/ 43 w 602"/>
                <a:gd name="T17" fmla="*/ 240 h 531"/>
                <a:gd name="T18" fmla="*/ 43 w 602"/>
                <a:gd name="T19" fmla="*/ 240 h 531"/>
                <a:gd name="T20" fmla="*/ 566 w 602"/>
                <a:gd name="T21" fmla="*/ 240 h 531"/>
                <a:gd name="T22" fmla="*/ 566 w 602"/>
                <a:gd name="T23" fmla="*/ 240 h 531"/>
                <a:gd name="T24" fmla="*/ 573 w 602"/>
                <a:gd name="T25" fmla="*/ 240 h 531"/>
                <a:gd name="T26" fmla="*/ 587 w 602"/>
                <a:gd name="T27" fmla="*/ 289 h 531"/>
                <a:gd name="T28" fmla="*/ 587 w 602"/>
                <a:gd name="T29" fmla="*/ 169 h 531"/>
                <a:gd name="T30" fmla="*/ 311 w 602"/>
                <a:gd name="T31" fmla="*/ 282 h 531"/>
                <a:gd name="T32" fmla="*/ 311 w 602"/>
                <a:gd name="T33" fmla="*/ 282 h 531"/>
                <a:gd name="T34" fmla="*/ 304 w 602"/>
                <a:gd name="T35" fmla="*/ 282 h 531"/>
                <a:gd name="T36" fmla="*/ 290 w 602"/>
                <a:gd name="T37" fmla="*/ 282 h 531"/>
                <a:gd name="T38" fmla="*/ 290 w 602"/>
                <a:gd name="T39" fmla="*/ 282 h 531"/>
                <a:gd name="T40" fmla="*/ 15 w 602"/>
                <a:gd name="T41" fmla="*/ 169 h 531"/>
                <a:gd name="T42" fmla="*/ 15 w 602"/>
                <a:gd name="T43" fmla="*/ 120 h 531"/>
                <a:gd name="T44" fmla="*/ 290 w 602"/>
                <a:gd name="T45" fmla="*/ 7 h 531"/>
                <a:gd name="T46" fmla="*/ 290 w 602"/>
                <a:gd name="T47" fmla="*/ 7 h 531"/>
                <a:gd name="T48" fmla="*/ 304 w 602"/>
                <a:gd name="T49" fmla="*/ 0 h 531"/>
                <a:gd name="T50" fmla="*/ 311 w 602"/>
                <a:gd name="T51" fmla="*/ 7 h 531"/>
                <a:gd name="T52" fmla="*/ 311 w 602"/>
                <a:gd name="T53" fmla="*/ 7 h 531"/>
                <a:gd name="T54" fmla="*/ 587 w 602"/>
                <a:gd name="T55" fmla="*/ 120 h 531"/>
                <a:gd name="T56" fmla="*/ 587 w 602"/>
                <a:gd name="T57" fmla="*/ 169 h 531"/>
                <a:gd name="T58" fmla="*/ 29 w 602"/>
                <a:gd name="T59" fmla="*/ 360 h 531"/>
                <a:gd name="T60" fmla="*/ 43 w 602"/>
                <a:gd name="T61" fmla="*/ 360 h 531"/>
                <a:gd name="T62" fmla="*/ 43 w 602"/>
                <a:gd name="T63" fmla="*/ 360 h 531"/>
                <a:gd name="T64" fmla="*/ 566 w 602"/>
                <a:gd name="T65" fmla="*/ 360 h 531"/>
                <a:gd name="T66" fmla="*/ 566 w 602"/>
                <a:gd name="T67" fmla="*/ 360 h 531"/>
                <a:gd name="T68" fmla="*/ 573 w 602"/>
                <a:gd name="T69" fmla="*/ 360 h 531"/>
                <a:gd name="T70" fmla="*/ 587 w 602"/>
                <a:gd name="T71" fmla="*/ 417 h 531"/>
                <a:gd name="T72" fmla="*/ 311 w 602"/>
                <a:gd name="T73" fmla="*/ 530 h 531"/>
                <a:gd name="T74" fmla="*/ 311 w 602"/>
                <a:gd name="T75" fmla="*/ 530 h 531"/>
                <a:gd name="T76" fmla="*/ 304 w 602"/>
                <a:gd name="T77" fmla="*/ 530 h 531"/>
                <a:gd name="T78" fmla="*/ 290 w 602"/>
                <a:gd name="T79" fmla="*/ 530 h 531"/>
                <a:gd name="T80" fmla="*/ 290 w 602"/>
                <a:gd name="T81" fmla="*/ 530 h 531"/>
                <a:gd name="T82" fmla="*/ 15 w 602"/>
                <a:gd name="T83" fmla="*/ 417 h 531"/>
                <a:gd name="T84" fmla="*/ 29 w 602"/>
                <a:gd name="T85" fmla="*/ 36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2" h="531">
                  <a:moveTo>
                    <a:pt x="587" y="289"/>
                  </a:moveTo>
                  <a:lnTo>
                    <a:pt x="587" y="289"/>
                  </a:lnTo>
                  <a:lnTo>
                    <a:pt x="587" y="289"/>
                  </a:lnTo>
                  <a:cubicBezTo>
                    <a:pt x="311" y="403"/>
                    <a:pt x="311" y="403"/>
                    <a:pt x="311" y="403"/>
                  </a:cubicBezTo>
                  <a:lnTo>
                    <a:pt x="311" y="403"/>
                  </a:lnTo>
                  <a:lnTo>
                    <a:pt x="311" y="403"/>
                  </a:lnTo>
                  <a:lnTo>
                    <a:pt x="311" y="403"/>
                  </a:lnTo>
                  <a:cubicBezTo>
                    <a:pt x="311" y="410"/>
                    <a:pt x="304" y="410"/>
                    <a:pt x="304" y="410"/>
                  </a:cubicBezTo>
                  <a:cubicBezTo>
                    <a:pt x="297" y="410"/>
                    <a:pt x="297" y="410"/>
                    <a:pt x="290" y="403"/>
                  </a:cubicBezTo>
                  <a:lnTo>
                    <a:pt x="290" y="403"/>
                  </a:lnTo>
                  <a:lnTo>
                    <a:pt x="290" y="403"/>
                  </a:lnTo>
                  <a:lnTo>
                    <a:pt x="290" y="403"/>
                  </a:lnTo>
                  <a:cubicBezTo>
                    <a:pt x="15" y="289"/>
                    <a:pt x="15" y="289"/>
                    <a:pt x="15" y="289"/>
                  </a:cubicBezTo>
                  <a:lnTo>
                    <a:pt x="15" y="289"/>
                  </a:lnTo>
                  <a:cubicBezTo>
                    <a:pt x="7" y="289"/>
                    <a:pt x="0" y="275"/>
                    <a:pt x="0" y="268"/>
                  </a:cubicBezTo>
                  <a:cubicBezTo>
                    <a:pt x="0" y="247"/>
                    <a:pt x="15" y="240"/>
                    <a:pt x="29" y="240"/>
                  </a:cubicBezTo>
                  <a:cubicBezTo>
                    <a:pt x="36" y="240"/>
                    <a:pt x="36" y="240"/>
                    <a:pt x="43" y="240"/>
                  </a:cubicBezTo>
                  <a:lnTo>
                    <a:pt x="43" y="240"/>
                  </a:lnTo>
                  <a:lnTo>
                    <a:pt x="43" y="240"/>
                  </a:lnTo>
                  <a:lnTo>
                    <a:pt x="43" y="240"/>
                  </a:lnTo>
                  <a:cubicBezTo>
                    <a:pt x="304" y="346"/>
                    <a:pt x="304" y="346"/>
                    <a:pt x="304" y="346"/>
                  </a:cubicBezTo>
                  <a:cubicBezTo>
                    <a:pt x="566" y="240"/>
                    <a:pt x="566" y="240"/>
                    <a:pt x="566" y="240"/>
                  </a:cubicBezTo>
                  <a:lnTo>
                    <a:pt x="566" y="240"/>
                  </a:lnTo>
                  <a:lnTo>
                    <a:pt x="566" y="240"/>
                  </a:lnTo>
                  <a:lnTo>
                    <a:pt x="566" y="240"/>
                  </a:lnTo>
                  <a:lnTo>
                    <a:pt x="573" y="240"/>
                  </a:lnTo>
                  <a:cubicBezTo>
                    <a:pt x="594" y="240"/>
                    <a:pt x="601" y="247"/>
                    <a:pt x="601" y="268"/>
                  </a:cubicBezTo>
                  <a:cubicBezTo>
                    <a:pt x="601" y="275"/>
                    <a:pt x="594" y="289"/>
                    <a:pt x="587" y="289"/>
                  </a:cubicBezTo>
                  <a:close/>
                  <a:moveTo>
                    <a:pt x="587" y="169"/>
                  </a:moveTo>
                  <a:lnTo>
                    <a:pt x="587" y="169"/>
                  </a:lnTo>
                  <a:lnTo>
                    <a:pt x="587" y="169"/>
                  </a:lnTo>
                  <a:cubicBezTo>
                    <a:pt x="311" y="282"/>
                    <a:pt x="311" y="282"/>
                    <a:pt x="311" y="282"/>
                  </a:cubicBezTo>
                  <a:lnTo>
                    <a:pt x="311" y="282"/>
                  </a:lnTo>
                  <a:lnTo>
                    <a:pt x="311" y="282"/>
                  </a:lnTo>
                  <a:lnTo>
                    <a:pt x="311" y="282"/>
                  </a:lnTo>
                  <a:lnTo>
                    <a:pt x="304" y="282"/>
                  </a:lnTo>
                  <a:cubicBezTo>
                    <a:pt x="297" y="282"/>
                    <a:pt x="297" y="282"/>
                    <a:pt x="290" y="282"/>
                  </a:cubicBezTo>
                  <a:lnTo>
                    <a:pt x="290" y="282"/>
                  </a:lnTo>
                  <a:lnTo>
                    <a:pt x="290" y="282"/>
                  </a:lnTo>
                  <a:lnTo>
                    <a:pt x="290" y="282"/>
                  </a:lnTo>
                  <a:cubicBezTo>
                    <a:pt x="15" y="169"/>
                    <a:pt x="15" y="169"/>
                    <a:pt x="15" y="169"/>
                  </a:cubicBezTo>
                  <a:lnTo>
                    <a:pt x="15" y="169"/>
                  </a:lnTo>
                  <a:cubicBezTo>
                    <a:pt x="7" y="162"/>
                    <a:pt x="0" y="155"/>
                    <a:pt x="0" y="141"/>
                  </a:cubicBezTo>
                  <a:cubicBezTo>
                    <a:pt x="0" y="134"/>
                    <a:pt x="7" y="120"/>
                    <a:pt x="15" y="120"/>
                  </a:cubicBezTo>
                  <a:lnTo>
                    <a:pt x="15" y="120"/>
                  </a:lnTo>
                  <a:cubicBezTo>
                    <a:pt x="290" y="7"/>
                    <a:pt x="290" y="7"/>
                    <a:pt x="290" y="7"/>
                  </a:cubicBezTo>
                  <a:lnTo>
                    <a:pt x="290" y="7"/>
                  </a:lnTo>
                  <a:lnTo>
                    <a:pt x="290" y="7"/>
                  </a:lnTo>
                  <a:lnTo>
                    <a:pt x="290" y="7"/>
                  </a:lnTo>
                  <a:cubicBezTo>
                    <a:pt x="297" y="0"/>
                    <a:pt x="297" y="0"/>
                    <a:pt x="304" y="0"/>
                  </a:cubicBezTo>
                  <a:cubicBezTo>
                    <a:pt x="304" y="0"/>
                    <a:pt x="311" y="0"/>
                    <a:pt x="311" y="7"/>
                  </a:cubicBezTo>
                  <a:lnTo>
                    <a:pt x="311" y="7"/>
                  </a:lnTo>
                  <a:lnTo>
                    <a:pt x="311" y="7"/>
                  </a:lnTo>
                  <a:lnTo>
                    <a:pt x="311" y="7"/>
                  </a:lnTo>
                  <a:cubicBezTo>
                    <a:pt x="587" y="120"/>
                    <a:pt x="587" y="120"/>
                    <a:pt x="587" y="120"/>
                  </a:cubicBezTo>
                  <a:lnTo>
                    <a:pt x="587" y="120"/>
                  </a:lnTo>
                  <a:cubicBezTo>
                    <a:pt x="594" y="120"/>
                    <a:pt x="601" y="134"/>
                    <a:pt x="601" y="141"/>
                  </a:cubicBezTo>
                  <a:cubicBezTo>
                    <a:pt x="601" y="155"/>
                    <a:pt x="594" y="162"/>
                    <a:pt x="587" y="169"/>
                  </a:cubicBezTo>
                  <a:close/>
                  <a:moveTo>
                    <a:pt x="29" y="360"/>
                  </a:moveTo>
                  <a:lnTo>
                    <a:pt x="29" y="360"/>
                  </a:lnTo>
                  <a:cubicBezTo>
                    <a:pt x="36" y="360"/>
                    <a:pt x="36" y="360"/>
                    <a:pt x="43" y="360"/>
                  </a:cubicBezTo>
                  <a:lnTo>
                    <a:pt x="43" y="360"/>
                  </a:lnTo>
                  <a:lnTo>
                    <a:pt x="43" y="360"/>
                  </a:lnTo>
                  <a:lnTo>
                    <a:pt x="43" y="360"/>
                  </a:lnTo>
                  <a:cubicBezTo>
                    <a:pt x="304" y="473"/>
                    <a:pt x="304" y="473"/>
                    <a:pt x="304" y="473"/>
                  </a:cubicBezTo>
                  <a:cubicBezTo>
                    <a:pt x="566" y="360"/>
                    <a:pt x="566" y="360"/>
                    <a:pt x="566" y="360"/>
                  </a:cubicBezTo>
                  <a:lnTo>
                    <a:pt x="566" y="360"/>
                  </a:lnTo>
                  <a:lnTo>
                    <a:pt x="566" y="360"/>
                  </a:lnTo>
                  <a:lnTo>
                    <a:pt x="566" y="360"/>
                  </a:lnTo>
                  <a:lnTo>
                    <a:pt x="573" y="360"/>
                  </a:lnTo>
                  <a:cubicBezTo>
                    <a:pt x="594" y="360"/>
                    <a:pt x="601" y="374"/>
                    <a:pt x="601" y="388"/>
                  </a:cubicBezTo>
                  <a:cubicBezTo>
                    <a:pt x="601" y="403"/>
                    <a:pt x="594" y="410"/>
                    <a:pt x="587" y="417"/>
                  </a:cubicBezTo>
                  <a:lnTo>
                    <a:pt x="587" y="417"/>
                  </a:lnTo>
                  <a:cubicBezTo>
                    <a:pt x="311" y="530"/>
                    <a:pt x="311" y="530"/>
                    <a:pt x="311" y="530"/>
                  </a:cubicBezTo>
                  <a:lnTo>
                    <a:pt x="311" y="530"/>
                  </a:lnTo>
                  <a:lnTo>
                    <a:pt x="311" y="530"/>
                  </a:lnTo>
                  <a:lnTo>
                    <a:pt x="311" y="530"/>
                  </a:lnTo>
                  <a:lnTo>
                    <a:pt x="304" y="530"/>
                  </a:lnTo>
                  <a:cubicBezTo>
                    <a:pt x="297" y="530"/>
                    <a:pt x="297" y="530"/>
                    <a:pt x="290" y="530"/>
                  </a:cubicBezTo>
                  <a:lnTo>
                    <a:pt x="290" y="530"/>
                  </a:lnTo>
                  <a:lnTo>
                    <a:pt x="290" y="530"/>
                  </a:lnTo>
                  <a:lnTo>
                    <a:pt x="290" y="530"/>
                  </a:lnTo>
                  <a:cubicBezTo>
                    <a:pt x="15" y="417"/>
                    <a:pt x="15" y="417"/>
                    <a:pt x="15" y="417"/>
                  </a:cubicBezTo>
                  <a:lnTo>
                    <a:pt x="15" y="417"/>
                  </a:lnTo>
                  <a:cubicBezTo>
                    <a:pt x="7" y="410"/>
                    <a:pt x="0" y="403"/>
                    <a:pt x="0" y="388"/>
                  </a:cubicBezTo>
                  <a:cubicBezTo>
                    <a:pt x="0" y="374"/>
                    <a:pt x="15" y="360"/>
                    <a:pt x="29" y="360"/>
                  </a:cubicBezTo>
                  <a:close/>
                </a:path>
              </a:pathLst>
            </a:custGeom>
            <a:solidFill>
              <a:schemeClr val="bg1"/>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68" name="Oval 67"/>
            <p:cNvSpPr/>
            <p:nvPr/>
          </p:nvSpPr>
          <p:spPr>
            <a:xfrm>
              <a:off x="6526437" y="7675876"/>
              <a:ext cx="953858" cy="954107"/>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oboto Regular"/>
                <a:ea typeface="+mn-ea"/>
                <a:cs typeface="Roboto Regular"/>
              </a:endParaRPr>
            </a:p>
          </p:txBody>
        </p:sp>
        <p:sp>
          <p:nvSpPr>
            <p:cNvPr id="69" name="Oval 68"/>
            <p:cNvSpPr/>
            <p:nvPr/>
          </p:nvSpPr>
          <p:spPr>
            <a:xfrm>
              <a:off x="7331196" y="9516232"/>
              <a:ext cx="953858" cy="954107"/>
            </a:xfrm>
            <a:prstGeom prst="ellipse">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oboto Regular"/>
                <a:ea typeface="+mn-ea"/>
                <a:cs typeface="Roboto Regular"/>
              </a:endParaRPr>
            </a:p>
          </p:txBody>
        </p:sp>
        <p:sp>
          <p:nvSpPr>
            <p:cNvPr id="70" name="Oval 69"/>
            <p:cNvSpPr/>
            <p:nvPr/>
          </p:nvSpPr>
          <p:spPr>
            <a:xfrm>
              <a:off x="7308916" y="4082179"/>
              <a:ext cx="953858" cy="954107"/>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oboto Regular"/>
                <a:ea typeface="+mn-ea"/>
                <a:cs typeface="Roboto Regular"/>
              </a:endParaRPr>
            </a:p>
          </p:txBody>
        </p:sp>
        <p:sp>
          <p:nvSpPr>
            <p:cNvPr id="71" name="Oval 70"/>
            <p:cNvSpPr/>
            <p:nvPr/>
          </p:nvSpPr>
          <p:spPr>
            <a:xfrm>
              <a:off x="6557292" y="5903411"/>
              <a:ext cx="953858" cy="954107"/>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oboto Regular"/>
                <a:ea typeface="+mn-ea"/>
                <a:cs typeface="Roboto Regular"/>
              </a:endParaRPr>
            </a:p>
          </p:txBody>
        </p:sp>
        <p:sp>
          <p:nvSpPr>
            <p:cNvPr id="72" name="Freeform 132"/>
            <p:cNvSpPr>
              <a:spLocks noChangeAspect="1" noChangeArrowheads="1"/>
            </p:cNvSpPr>
            <p:nvPr/>
          </p:nvSpPr>
          <p:spPr bwMode="auto">
            <a:xfrm>
              <a:off x="7527266" y="4353740"/>
              <a:ext cx="543241" cy="376800"/>
            </a:xfrm>
            <a:custGeom>
              <a:avLst/>
              <a:gdLst>
                <a:gd name="T0" fmla="*/ 59908912 w 602"/>
                <a:gd name="T1" fmla="*/ 54282578 h 418"/>
                <a:gd name="T2" fmla="*/ 59908912 w 602"/>
                <a:gd name="T3" fmla="*/ 54282578 h 418"/>
                <a:gd name="T4" fmla="*/ 18403387 w 602"/>
                <a:gd name="T5" fmla="*/ 54282578 h 418"/>
                <a:gd name="T6" fmla="*/ 0 w 602"/>
                <a:gd name="T7" fmla="*/ 35928130 h 418"/>
                <a:gd name="T8" fmla="*/ 12921388 w 602"/>
                <a:gd name="T9" fmla="*/ 18354447 h 418"/>
                <a:gd name="T10" fmla="*/ 39678193 w 602"/>
                <a:gd name="T11" fmla="*/ 0 h 418"/>
                <a:gd name="T12" fmla="*/ 65520970 w 602"/>
                <a:gd name="T13" fmla="*/ 18354447 h 418"/>
                <a:gd name="T14" fmla="*/ 78442719 w 602"/>
                <a:gd name="T15" fmla="*/ 35928130 h 418"/>
                <a:gd name="T16" fmla="*/ 59908912 w 602"/>
                <a:gd name="T17" fmla="*/ 54282578 h 418"/>
                <a:gd name="T18" fmla="*/ 67348302 w 602"/>
                <a:gd name="T19" fmla="*/ 27596975 h 418"/>
                <a:gd name="T20" fmla="*/ 67348302 w 602"/>
                <a:gd name="T21" fmla="*/ 27596975 h 418"/>
                <a:gd name="T22" fmla="*/ 66434636 w 602"/>
                <a:gd name="T23" fmla="*/ 26685603 h 418"/>
                <a:gd name="T24" fmla="*/ 66434636 w 602"/>
                <a:gd name="T25" fmla="*/ 26685603 h 418"/>
                <a:gd name="T26" fmla="*/ 66434636 w 602"/>
                <a:gd name="T27" fmla="*/ 26685603 h 418"/>
                <a:gd name="T28" fmla="*/ 66434636 w 602"/>
                <a:gd name="T29" fmla="*/ 26685603 h 418"/>
                <a:gd name="T30" fmla="*/ 65520970 w 602"/>
                <a:gd name="T31" fmla="*/ 25774591 h 418"/>
                <a:gd name="T32" fmla="*/ 64607303 w 602"/>
                <a:gd name="T33" fmla="*/ 25774591 h 418"/>
                <a:gd name="T34" fmla="*/ 64607303 w 602"/>
                <a:gd name="T35" fmla="*/ 25774591 h 418"/>
                <a:gd name="T36" fmla="*/ 63693998 w 602"/>
                <a:gd name="T37" fmla="*/ 25774591 h 418"/>
                <a:gd name="T38" fmla="*/ 63693998 w 602"/>
                <a:gd name="T39" fmla="*/ 24863219 h 418"/>
                <a:gd name="T40" fmla="*/ 62780332 w 602"/>
                <a:gd name="T41" fmla="*/ 24863219 h 418"/>
                <a:gd name="T42" fmla="*/ 62780332 w 602"/>
                <a:gd name="T43" fmla="*/ 24863219 h 418"/>
                <a:gd name="T44" fmla="*/ 61866665 w 602"/>
                <a:gd name="T45" fmla="*/ 24863219 h 418"/>
                <a:gd name="T46" fmla="*/ 61866665 w 602"/>
                <a:gd name="T47" fmla="*/ 24863219 h 418"/>
                <a:gd name="T48" fmla="*/ 59908912 w 602"/>
                <a:gd name="T49" fmla="*/ 24863219 h 418"/>
                <a:gd name="T50" fmla="*/ 59908912 w 602"/>
                <a:gd name="T51" fmla="*/ 24863219 h 418"/>
                <a:gd name="T52" fmla="*/ 59908912 w 602"/>
                <a:gd name="T53" fmla="*/ 23040835 h 418"/>
                <a:gd name="T54" fmla="*/ 58995246 w 602"/>
                <a:gd name="T55" fmla="*/ 23040835 h 418"/>
                <a:gd name="T56" fmla="*/ 58995246 w 602"/>
                <a:gd name="T57" fmla="*/ 21088203 h 418"/>
                <a:gd name="T58" fmla="*/ 58995246 w 602"/>
                <a:gd name="T59" fmla="*/ 21088203 h 418"/>
                <a:gd name="T60" fmla="*/ 58081579 w 602"/>
                <a:gd name="T61" fmla="*/ 19265820 h 418"/>
                <a:gd name="T62" fmla="*/ 58081579 w 602"/>
                <a:gd name="T63" fmla="*/ 19265820 h 418"/>
                <a:gd name="T64" fmla="*/ 57167913 w 602"/>
                <a:gd name="T65" fmla="*/ 17443436 h 418"/>
                <a:gd name="T66" fmla="*/ 39678193 w 602"/>
                <a:gd name="T67" fmla="*/ 7289896 h 418"/>
                <a:gd name="T68" fmla="*/ 21274806 w 602"/>
                <a:gd name="T69" fmla="*/ 17443436 h 418"/>
                <a:gd name="T70" fmla="*/ 20361140 w 602"/>
                <a:gd name="T71" fmla="*/ 19265820 h 418"/>
                <a:gd name="T72" fmla="*/ 20361140 w 602"/>
                <a:gd name="T73" fmla="*/ 19265820 h 418"/>
                <a:gd name="T74" fmla="*/ 20361140 w 602"/>
                <a:gd name="T75" fmla="*/ 21088203 h 418"/>
                <a:gd name="T76" fmla="*/ 19317053 w 602"/>
                <a:gd name="T77" fmla="*/ 21088203 h 418"/>
                <a:gd name="T78" fmla="*/ 19317053 w 602"/>
                <a:gd name="T79" fmla="*/ 23040835 h 418"/>
                <a:gd name="T80" fmla="*/ 19317053 w 602"/>
                <a:gd name="T81" fmla="*/ 23040835 h 418"/>
                <a:gd name="T82" fmla="*/ 18403387 w 602"/>
                <a:gd name="T83" fmla="*/ 24863219 h 418"/>
                <a:gd name="T84" fmla="*/ 18403387 w 602"/>
                <a:gd name="T85" fmla="*/ 24863219 h 418"/>
                <a:gd name="T86" fmla="*/ 17489720 w 602"/>
                <a:gd name="T87" fmla="*/ 24863219 h 418"/>
                <a:gd name="T88" fmla="*/ 16576054 w 602"/>
                <a:gd name="T89" fmla="*/ 24863219 h 418"/>
                <a:gd name="T90" fmla="*/ 16576054 w 602"/>
                <a:gd name="T91" fmla="*/ 24863219 h 418"/>
                <a:gd name="T92" fmla="*/ 15662387 w 602"/>
                <a:gd name="T93" fmla="*/ 24863219 h 418"/>
                <a:gd name="T94" fmla="*/ 15662387 w 602"/>
                <a:gd name="T95" fmla="*/ 24863219 h 418"/>
                <a:gd name="T96" fmla="*/ 14748721 w 602"/>
                <a:gd name="T97" fmla="*/ 25774591 h 418"/>
                <a:gd name="T98" fmla="*/ 14748721 w 602"/>
                <a:gd name="T99" fmla="*/ 25774591 h 418"/>
                <a:gd name="T100" fmla="*/ 13835055 w 602"/>
                <a:gd name="T101" fmla="*/ 25774591 h 418"/>
                <a:gd name="T102" fmla="*/ 13835055 w 602"/>
                <a:gd name="T103" fmla="*/ 25774591 h 418"/>
                <a:gd name="T104" fmla="*/ 12921388 w 602"/>
                <a:gd name="T105" fmla="*/ 26685603 h 418"/>
                <a:gd name="T106" fmla="*/ 12921388 w 602"/>
                <a:gd name="T107" fmla="*/ 26685603 h 418"/>
                <a:gd name="T108" fmla="*/ 12007722 w 602"/>
                <a:gd name="T109" fmla="*/ 26685603 h 418"/>
                <a:gd name="T110" fmla="*/ 12007722 w 602"/>
                <a:gd name="T111" fmla="*/ 26685603 h 418"/>
                <a:gd name="T112" fmla="*/ 11094056 w 602"/>
                <a:gd name="T113" fmla="*/ 27596975 h 418"/>
                <a:gd name="T114" fmla="*/ 7439751 w 602"/>
                <a:gd name="T115" fmla="*/ 35928130 h 418"/>
                <a:gd name="T116" fmla="*/ 18403387 w 602"/>
                <a:gd name="T117" fmla="*/ 46862795 h 418"/>
                <a:gd name="T118" fmla="*/ 59908912 w 602"/>
                <a:gd name="T119" fmla="*/ 46862795 h 418"/>
                <a:gd name="T120" fmla="*/ 71002968 w 602"/>
                <a:gd name="T121" fmla="*/ 35928130 h 418"/>
                <a:gd name="T122" fmla="*/ 67348302 w 602"/>
                <a:gd name="T123" fmla="*/ 27596975 h 4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02" h="418">
                  <a:moveTo>
                    <a:pt x="459" y="417"/>
                  </a:moveTo>
                  <a:lnTo>
                    <a:pt x="459" y="417"/>
                  </a:lnTo>
                  <a:cubicBezTo>
                    <a:pt x="141" y="417"/>
                    <a:pt x="141" y="417"/>
                    <a:pt x="141" y="417"/>
                  </a:cubicBezTo>
                  <a:cubicBezTo>
                    <a:pt x="64" y="417"/>
                    <a:pt x="0" y="353"/>
                    <a:pt x="0" y="276"/>
                  </a:cubicBezTo>
                  <a:cubicBezTo>
                    <a:pt x="0" y="212"/>
                    <a:pt x="42" y="155"/>
                    <a:pt x="99" y="141"/>
                  </a:cubicBezTo>
                  <a:cubicBezTo>
                    <a:pt x="134" y="56"/>
                    <a:pt x="212" y="0"/>
                    <a:pt x="304" y="0"/>
                  </a:cubicBezTo>
                  <a:cubicBezTo>
                    <a:pt x="396" y="0"/>
                    <a:pt x="474" y="56"/>
                    <a:pt x="502" y="141"/>
                  </a:cubicBezTo>
                  <a:cubicBezTo>
                    <a:pt x="558" y="155"/>
                    <a:pt x="601" y="212"/>
                    <a:pt x="601" y="276"/>
                  </a:cubicBezTo>
                  <a:cubicBezTo>
                    <a:pt x="601" y="353"/>
                    <a:pt x="537" y="417"/>
                    <a:pt x="459" y="417"/>
                  </a:cubicBezTo>
                  <a:close/>
                  <a:moveTo>
                    <a:pt x="516" y="212"/>
                  </a:moveTo>
                  <a:lnTo>
                    <a:pt x="516" y="212"/>
                  </a:lnTo>
                  <a:cubicBezTo>
                    <a:pt x="516" y="212"/>
                    <a:pt x="516" y="212"/>
                    <a:pt x="509" y="205"/>
                  </a:cubicBezTo>
                  <a:cubicBezTo>
                    <a:pt x="502" y="205"/>
                    <a:pt x="502" y="198"/>
                    <a:pt x="502" y="198"/>
                  </a:cubicBezTo>
                  <a:cubicBezTo>
                    <a:pt x="502" y="198"/>
                    <a:pt x="502" y="198"/>
                    <a:pt x="495" y="198"/>
                  </a:cubicBezTo>
                  <a:cubicBezTo>
                    <a:pt x="495" y="198"/>
                    <a:pt x="495" y="198"/>
                    <a:pt x="488" y="198"/>
                  </a:cubicBezTo>
                  <a:cubicBezTo>
                    <a:pt x="488" y="198"/>
                    <a:pt x="488" y="198"/>
                    <a:pt x="488" y="191"/>
                  </a:cubicBezTo>
                  <a:lnTo>
                    <a:pt x="481" y="191"/>
                  </a:lnTo>
                  <a:cubicBezTo>
                    <a:pt x="474" y="191"/>
                    <a:pt x="474" y="191"/>
                    <a:pt x="474" y="191"/>
                  </a:cubicBezTo>
                  <a:cubicBezTo>
                    <a:pt x="467" y="191"/>
                    <a:pt x="467" y="191"/>
                    <a:pt x="459" y="191"/>
                  </a:cubicBezTo>
                  <a:cubicBezTo>
                    <a:pt x="459" y="184"/>
                    <a:pt x="459" y="184"/>
                    <a:pt x="459" y="177"/>
                  </a:cubicBezTo>
                  <a:cubicBezTo>
                    <a:pt x="452" y="177"/>
                    <a:pt x="452" y="177"/>
                    <a:pt x="452" y="177"/>
                  </a:cubicBezTo>
                  <a:cubicBezTo>
                    <a:pt x="452" y="169"/>
                    <a:pt x="452" y="169"/>
                    <a:pt x="452" y="162"/>
                  </a:cubicBezTo>
                  <a:cubicBezTo>
                    <a:pt x="445" y="155"/>
                    <a:pt x="445" y="155"/>
                    <a:pt x="445" y="148"/>
                  </a:cubicBezTo>
                  <a:cubicBezTo>
                    <a:pt x="445" y="141"/>
                    <a:pt x="438" y="141"/>
                    <a:pt x="438" y="134"/>
                  </a:cubicBezTo>
                  <a:cubicBezTo>
                    <a:pt x="410" y="92"/>
                    <a:pt x="361" y="56"/>
                    <a:pt x="304" y="56"/>
                  </a:cubicBezTo>
                  <a:cubicBezTo>
                    <a:pt x="240" y="56"/>
                    <a:pt x="191" y="92"/>
                    <a:pt x="163" y="134"/>
                  </a:cubicBezTo>
                  <a:cubicBezTo>
                    <a:pt x="163" y="141"/>
                    <a:pt x="163" y="141"/>
                    <a:pt x="156" y="148"/>
                  </a:cubicBezTo>
                  <a:cubicBezTo>
                    <a:pt x="156" y="155"/>
                    <a:pt x="156" y="155"/>
                    <a:pt x="156" y="162"/>
                  </a:cubicBezTo>
                  <a:cubicBezTo>
                    <a:pt x="156" y="162"/>
                    <a:pt x="156" y="162"/>
                    <a:pt x="148" y="162"/>
                  </a:cubicBezTo>
                  <a:cubicBezTo>
                    <a:pt x="148" y="169"/>
                    <a:pt x="148" y="169"/>
                    <a:pt x="148" y="177"/>
                  </a:cubicBezTo>
                  <a:cubicBezTo>
                    <a:pt x="148" y="184"/>
                    <a:pt x="141" y="184"/>
                    <a:pt x="141" y="191"/>
                  </a:cubicBezTo>
                  <a:lnTo>
                    <a:pt x="134" y="191"/>
                  </a:lnTo>
                  <a:cubicBezTo>
                    <a:pt x="134" y="191"/>
                    <a:pt x="134" y="191"/>
                    <a:pt x="127" y="191"/>
                  </a:cubicBezTo>
                  <a:cubicBezTo>
                    <a:pt x="120" y="191"/>
                    <a:pt x="120" y="191"/>
                    <a:pt x="120" y="191"/>
                  </a:cubicBezTo>
                  <a:cubicBezTo>
                    <a:pt x="113" y="198"/>
                    <a:pt x="113" y="198"/>
                    <a:pt x="113" y="198"/>
                  </a:cubicBezTo>
                  <a:cubicBezTo>
                    <a:pt x="106" y="198"/>
                    <a:pt x="106" y="198"/>
                    <a:pt x="106" y="198"/>
                  </a:cubicBezTo>
                  <a:cubicBezTo>
                    <a:pt x="99" y="198"/>
                    <a:pt x="99" y="205"/>
                    <a:pt x="99" y="205"/>
                  </a:cubicBezTo>
                  <a:cubicBezTo>
                    <a:pt x="92" y="205"/>
                    <a:pt x="92" y="205"/>
                    <a:pt x="92" y="205"/>
                  </a:cubicBezTo>
                  <a:cubicBezTo>
                    <a:pt x="92" y="212"/>
                    <a:pt x="85" y="212"/>
                    <a:pt x="85" y="212"/>
                  </a:cubicBezTo>
                  <a:cubicBezTo>
                    <a:pt x="71" y="226"/>
                    <a:pt x="57" y="247"/>
                    <a:pt x="57" y="276"/>
                  </a:cubicBezTo>
                  <a:cubicBezTo>
                    <a:pt x="57" y="325"/>
                    <a:pt x="92" y="360"/>
                    <a:pt x="141" y="360"/>
                  </a:cubicBezTo>
                  <a:cubicBezTo>
                    <a:pt x="459" y="360"/>
                    <a:pt x="459" y="360"/>
                    <a:pt x="459" y="360"/>
                  </a:cubicBezTo>
                  <a:cubicBezTo>
                    <a:pt x="509" y="360"/>
                    <a:pt x="544" y="325"/>
                    <a:pt x="544" y="276"/>
                  </a:cubicBezTo>
                  <a:cubicBezTo>
                    <a:pt x="544" y="247"/>
                    <a:pt x="537" y="226"/>
                    <a:pt x="516" y="212"/>
                  </a:cubicBezTo>
                  <a:close/>
                </a:path>
              </a:pathLst>
            </a:custGeom>
            <a:solidFill>
              <a:schemeClr val="bg1"/>
            </a:solidFill>
            <a:ln>
              <a:noFill/>
            </a:ln>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73" name="Freeform 86"/>
            <p:cNvSpPr>
              <a:spLocks noChangeAspect="1" noChangeArrowheads="1"/>
            </p:cNvSpPr>
            <p:nvPr/>
          </p:nvSpPr>
          <p:spPr bwMode="auto">
            <a:xfrm>
              <a:off x="6784884" y="6141038"/>
              <a:ext cx="501752" cy="472789"/>
            </a:xfrm>
            <a:custGeom>
              <a:avLst/>
              <a:gdLst>
                <a:gd name="T0" fmla="*/ 74925449 w 609"/>
                <a:gd name="T1" fmla="*/ 22830550 h 573"/>
                <a:gd name="T2" fmla="*/ 74925449 w 609"/>
                <a:gd name="T3" fmla="*/ 22830550 h 573"/>
                <a:gd name="T4" fmla="*/ 54867675 w 609"/>
                <a:gd name="T5" fmla="*/ 2723934 h 573"/>
                <a:gd name="T6" fmla="*/ 64055516 w 609"/>
                <a:gd name="T7" fmla="*/ 0 h 573"/>
                <a:gd name="T8" fmla="*/ 78678142 w 609"/>
                <a:gd name="T9" fmla="*/ 14658388 h 573"/>
                <a:gd name="T10" fmla="*/ 74925449 w 609"/>
                <a:gd name="T11" fmla="*/ 22830550 h 573"/>
                <a:gd name="T12" fmla="*/ 74925449 w 609"/>
                <a:gd name="T13" fmla="*/ 39434553 h 573"/>
                <a:gd name="T14" fmla="*/ 74925449 w 609"/>
                <a:gd name="T15" fmla="*/ 39434553 h 573"/>
                <a:gd name="T16" fmla="*/ 64961313 w 609"/>
                <a:gd name="T17" fmla="*/ 63173440 h 573"/>
                <a:gd name="T18" fmla="*/ 70396460 w 609"/>
                <a:gd name="T19" fmla="*/ 68751328 h 573"/>
                <a:gd name="T20" fmla="*/ 71302258 w 609"/>
                <a:gd name="T21" fmla="*/ 70567284 h 573"/>
                <a:gd name="T22" fmla="*/ 67678707 w 609"/>
                <a:gd name="T23" fmla="*/ 74199556 h 573"/>
                <a:gd name="T24" fmla="*/ 64961313 w 609"/>
                <a:gd name="T25" fmla="*/ 73291578 h 573"/>
                <a:gd name="T26" fmla="*/ 59397024 w 609"/>
                <a:gd name="T27" fmla="*/ 67843350 h 573"/>
                <a:gd name="T28" fmla="*/ 39339251 w 609"/>
                <a:gd name="T29" fmla="*/ 74199556 h 573"/>
                <a:gd name="T30" fmla="*/ 19151975 w 609"/>
                <a:gd name="T31" fmla="*/ 67843350 h 573"/>
                <a:gd name="T32" fmla="*/ 13716829 w 609"/>
                <a:gd name="T33" fmla="*/ 73291578 h 573"/>
                <a:gd name="T34" fmla="*/ 10999436 w 609"/>
                <a:gd name="T35" fmla="*/ 74199556 h 573"/>
                <a:gd name="T36" fmla="*/ 7246742 w 609"/>
                <a:gd name="T37" fmla="*/ 70567284 h 573"/>
                <a:gd name="T38" fmla="*/ 9187840 w 609"/>
                <a:gd name="T39" fmla="*/ 68751328 h 573"/>
                <a:gd name="T40" fmla="*/ 13716829 w 609"/>
                <a:gd name="T41" fmla="*/ 63173440 h 573"/>
                <a:gd name="T42" fmla="*/ 3623191 w 609"/>
                <a:gd name="T43" fmla="*/ 39434553 h 573"/>
                <a:gd name="T44" fmla="*/ 39339251 w 609"/>
                <a:gd name="T45" fmla="*/ 3632272 h 573"/>
                <a:gd name="T46" fmla="*/ 74925449 w 609"/>
                <a:gd name="T47" fmla="*/ 39434553 h 573"/>
                <a:gd name="T48" fmla="*/ 39339251 w 609"/>
                <a:gd name="T49" fmla="*/ 11026116 h 573"/>
                <a:gd name="T50" fmla="*/ 39339251 w 609"/>
                <a:gd name="T51" fmla="*/ 11026116 h 573"/>
                <a:gd name="T52" fmla="*/ 10999436 w 609"/>
                <a:gd name="T53" fmla="*/ 39434553 h 573"/>
                <a:gd name="T54" fmla="*/ 39339251 w 609"/>
                <a:gd name="T55" fmla="*/ 66935372 h 573"/>
                <a:gd name="T56" fmla="*/ 67678707 w 609"/>
                <a:gd name="T57" fmla="*/ 39434553 h 573"/>
                <a:gd name="T58" fmla="*/ 39339251 w 609"/>
                <a:gd name="T59" fmla="*/ 11026116 h 573"/>
                <a:gd name="T60" fmla="*/ 53961878 w 609"/>
                <a:gd name="T61" fmla="*/ 43066825 h 573"/>
                <a:gd name="T62" fmla="*/ 53961878 w 609"/>
                <a:gd name="T63" fmla="*/ 43066825 h 573"/>
                <a:gd name="T64" fmla="*/ 39339251 w 609"/>
                <a:gd name="T65" fmla="*/ 43066825 h 573"/>
                <a:gd name="T66" fmla="*/ 35715700 w 609"/>
                <a:gd name="T67" fmla="*/ 39434553 h 573"/>
                <a:gd name="T68" fmla="*/ 35715700 w 609"/>
                <a:gd name="T69" fmla="*/ 19198638 h 573"/>
                <a:gd name="T70" fmla="*/ 39339251 w 609"/>
                <a:gd name="T71" fmla="*/ 15566366 h 573"/>
                <a:gd name="T72" fmla="*/ 42962442 w 609"/>
                <a:gd name="T73" fmla="*/ 19198638 h 573"/>
                <a:gd name="T74" fmla="*/ 42962442 w 609"/>
                <a:gd name="T75" fmla="*/ 35672981 h 573"/>
                <a:gd name="T76" fmla="*/ 53961878 w 609"/>
                <a:gd name="T77" fmla="*/ 35672981 h 573"/>
                <a:gd name="T78" fmla="*/ 57585069 w 609"/>
                <a:gd name="T79" fmla="*/ 39434553 h 573"/>
                <a:gd name="T80" fmla="*/ 53961878 w 609"/>
                <a:gd name="T81" fmla="*/ 43066825 h 573"/>
                <a:gd name="T82" fmla="*/ 3623191 w 609"/>
                <a:gd name="T83" fmla="*/ 23738527 h 573"/>
                <a:gd name="T84" fmla="*/ 3623191 w 609"/>
                <a:gd name="T85" fmla="*/ 23738527 h 573"/>
                <a:gd name="T86" fmla="*/ 0 w 609"/>
                <a:gd name="T87" fmla="*/ 14658388 h 573"/>
                <a:gd name="T88" fmla="*/ 14622627 w 609"/>
                <a:gd name="T89" fmla="*/ 0 h 573"/>
                <a:gd name="T90" fmla="*/ 23810467 w 609"/>
                <a:gd name="T91" fmla="*/ 2723934 h 573"/>
                <a:gd name="T92" fmla="*/ 3623191 w 609"/>
                <a:gd name="T93" fmla="*/ 23738527 h 5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09" h="573">
                  <a:moveTo>
                    <a:pt x="579" y="176"/>
                  </a:moveTo>
                  <a:lnTo>
                    <a:pt x="579" y="176"/>
                  </a:lnTo>
                  <a:cubicBezTo>
                    <a:pt x="551" y="106"/>
                    <a:pt x="495" y="56"/>
                    <a:pt x="424" y="21"/>
                  </a:cubicBezTo>
                  <a:cubicBezTo>
                    <a:pt x="445" y="7"/>
                    <a:pt x="466" y="0"/>
                    <a:pt x="495" y="0"/>
                  </a:cubicBezTo>
                  <a:cubicBezTo>
                    <a:pt x="558" y="0"/>
                    <a:pt x="608" y="49"/>
                    <a:pt x="608" y="113"/>
                  </a:cubicBezTo>
                  <a:cubicBezTo>
                    <a:pt x="608" y="134"/>
                    <a:pt x="594" y="162"/>
                    <a:pt x="579" y="176"/>
                  </a:cubicBezTo>
                  <a:close/>
                  <a:moveTo>
                    <a:pt x="579" y="304"/>
                  </a:moveTo>
                  <a:lnTo>
                    <a:pt x="579" y="304"/>
                  </a:lnTo>
                  <a:cubicBezTo>
                    <a:pt x="579" y="374"/>
                    <a:pt x="551" y="438"/>
                    <a:pt x="502" y="487"/>
                  </a:cubicBezTo>
                  <a:cubicBezTo>
                    <a:pt x="544" y="530"/>
                    <a:pt x="544" y="530"/>
                    <a:pt x="544" y="530"/>
                  </a:cubicBezTo>
                  <a:cubicBezTo>
                    <a:pt x="544" y="530"/>
                    <a:pt x="551" y="537"/>
                    <a:pt x="551" y="544"/>
                  </a:cubicBezTo>
                  <a:cubicBezTo>
                    <a:pt x="551" y="565"/>
                    <a:pt x="537" y="572"/>
                    <a:pt x="523" y="572"/>
                  </a:cubicBezTo>
                  <a:cubicBezTo>
                    <a:pt x="516" y="572"/>
                    <a:pt x="509" y="572"/>
                    <a:pt x="502" y="565"/>
                  </a:cubicBezTo>
                  <a:cubicBezTo>
                    <a:pt x="459" y="523"/>
                    <a:pt x="459" y="523"/>
                    <a:pt x="459" y="523"/>
                  </a:cubicBezTo>
                  <a:cubicBezTo>
                    <a:pt x="417" y="558"/>
                    <a:pt x="360" y="572"/>
                    <a:pt x="304" y="572"/>
                  </a:cubicBezTo>
                  <a:cubicBezTo>
                    <a:pt x="247" y="572"/>
                    <a:pt x="191" y="558"/>
                    <a:pt x="148" y="523"/>
                  </a:cubicBezTo>
                  <a:cubicBezTo>
                    <a:pt x="106" y="565"/>
                    <a:pt x="106" y="565"/>
                    <a:pt x="106" y="565"/>
                  </a:cubicBezTo>
                  <a:cubicBezTo>
                    <a:pt x="99" y="572"/>
                    <a:pt x="92" y="572"/>
                    <a:pt x="85" y="572"/>
                  </a:cubicBezTo>
                  <a:cubicBezTo>
                    <a:pt x="71" y="572"/>
                    <a:pt x="56" y="565"/>
                    <a:pt x="56" y="544"/>
                  </a:cubicBezTo>
                  <a:cubicBezTo>
                    <a:pt x="56" y="537"/>
                    <a:pt x="64" y="530"/>
                    <a:pt x="71" y="530"/>
                  </a:cubicBezTo>
                  <a:cubicBezTo>
                    <a:pt x="106" y="487"/>
                    <a:pt x="106" y="487"/>
                    <a:pt x="106" y="487"/>
                  </a:cubicBezTo>
                  <a:cubicBezTo>
                    <a:pt x="56" y="438"/>
                    <a:pt x="28" y="374"/>
                    <a:pt x="28" y="304"/>
                  </a:cubicBezTo>
                  <a:cubicBezTo>
                    <a:pt x="28" y="148"/>
                    <a:pt x="155" y="28"/>
                    <a:pt x="304" y="28"/>
                  </a:cubicBezTo>
                  <a:cubicBezTo>
                    <a:pt x="452" y="28"/>
                    <a:pt x="579" y="148"/>
                    <a:pt x="579" y="304"/>
                  </a:cubicBezTo>
                  <a:close/>
                  <a:moveTo>
                    <a:pt x="304" y="85"/>
                  </a:moveTo>
                  <a:lnTo>
                    <a:pt x="304" y="85"/>
                  </a:lnTo>
                  <a:cubicBezTo>
                    <a:pt x="184" y="85"/>
                    <a:pt x="85" y="183"/>
                    <a:pt x="85" y="304"/>
                  </a:cubicBezTo>
                  <a:cubicBezTo>
                    <a:pt x="85" y="424"/>
                    <a:pt x="184" y="516"/>
                    <a:pt x="304" y="516"/>
                  </a:cubicBezTo>
                  <a:cubicBezTo>
                    <a:pt x="424" y="516"/>
                    <a:pt x="523" y="424"/>
                    <a:pt x="523" y="304"/>
                  </a:cubicBezTo>
                  <a:cubicBezTo>
                    <a:pt x="523" y="183"/>
                    <a:pt x="424" y="85"/>
                    <a:pt x="304" y="85"/>
                  </a:cubicBezTo>
                  <a:close/>
                  <a:moveTo>
                    <a:pt x="417" y="332"/>
                  </a:moveTo>
                  <a:lnTo>
                    <a:pt x="417" y="332"/>
                  </a:lnTo>
                  <a:cubicBezTo>
                    <a:pt x="304" y="332"/>
                    <a:pt x="304" y="332"/>
                    <a:pt x="304" y="332"/>
                  </a:cubicBezTo>
                  <a:cubicBezTo>
                    <a:pt x="290" y="332"/>
                    <a:pt x="276" y="318"/>
                    <a:pt x="276" y="304"/>
                  </a:cubicBezTo>
                  <a:cubicBezTo>
                    <a:pt x="276" y="148"/>
                    <a:pt x="276" y="148"/>
                    <a:pt x="276" y="148"/>
                  </a:cubicBezTo>
                  <a:cubicBezTo>
                    <a:pt x="276" y="134"/>
                    <a:pt x="290" y="120"/>
                    <a:pt x="304" y="120"/>
                  </a:cubicBezTo>
                  <a:cubicBezTo>
                    <a:pt x="318" y="120"/>
                    <a:pt x="332" y="134"/>
                    <a:pt x="332" y="148"/>
                  </a:cubicBezTo>
                  <a:cubicBezTo>
                    <a:pt x="332" y="275"/>
                    <a:pt x="332" y="275"/>
                    <a:pt x="332" y="275"/>
                  </a:cubicBezTo>
                  <a:cubicBezTo>
                    <a:pt x="417" y="275"/>
                    <a:pt x="417" y="275"/>
                    <a:pt x="417" y="275"/>
                  </a:cubicBezTo>
                  <a:cubicBezTo>
                    <a:pt x="431" y="275"/>
                    <a:pt x="445" y="282"/>
                    <a:pt x="445" y="304"/>
                  </a:cubicBezTo>
                  <a:cubicBezTo>
                    <a:pt x="445" y="318"/>
                    <a:pt x="431" y="332"/>
                    <a:pt x="417" y="332"/>
                  </a:cubicBezTo>
                  <a:close/>
                  <a:moveTo>
                    <a:pt x="28" y="183"/>
                  </a:moveTo>
                  <a:lnTo>
                    <a:pt x="28" y="183"/>
                  </a:lnTo>
                  <a:cubicBezTo>
                    <a:pt x="14" y="162"/>
                    <a:pt x="0" y="141"/>
                    <a:pt x="0" y="113"/>
                  </a:cubicBezTo>
                  <a:cubicBezTo>
                    <a:pt x="0" y="49"/>
                    <a:pt x="49" y="0"/>
                    <a:pt x="113" y="0"/>
                  </a:cubicBezTo>
                  <a:cubicBezTo>
                    <a:pt x="141" y="0"/>
                    <a:pt x="162" y="7"/>
                    <a:pt x="184" y="21"/>
                  </a:cubicBezTo>
                  <a:cubicBezTo>
                    <a:pt x="113" y="56"/>
                    <a:pt x="56" y="113"/>
                    <a:pt x="28" y="183"/>
                  </a:cubicBezTo>
                  <a:close/>
                </a:path>
              </a:pathLst>
            </a:custGeom>
            <a:solidFill>
              <a:schemeClr val="bg1"/>
            </a:solidFill>
            <a:ln>
              <a:noFill/>
            </a:ln>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74" name="Freeform 107"/>
            <p:cNvSpPr>
              <a:spLocks noChangeArrowheads="1"/>
            </p:cNvSpPr>
            <p:nvPr/>
          </p:nvSpPr>
          <p:spPr bwMode="auto">
            <a:xfrm>
              <a:off x="6807164" y="7925157"/>
              <a:ext cx="448617" cy="491067"/>
            </a:xfrm>
            <a:custGeom>
              <a:avLst/>
              <a:gdLst>
                <a:gd name="T0" fmla="*/ 459 w 467"/>
                <a:gd name="T1" fmla="*/ 247 h 510"/>
                <a:gd name="T2" fmla="*/ 459 w 467"/>
                <a:gd name="T3" fmla="*/ 247 h 510"/>
                <a:gd name="T4" fmla="*/ 459 w 467"/>
                <a:gd name="T5" fmla="*/ 247 h 510"/>
                <a:gd name="T6" fmla="*/ 459 w 467"/>
                <a:gd name="T7" fmla="*/ 247 h 510"/>
                <a:gd name="T8" fmla="*/ 233 w 467"/>
                <a:gd name="T9" fmla="*/ 28 h 510"/>
                <a:gd name="T10" fmla="*/ 63 w 467"/>
                <a:gd name="T11" fmla="*/ 28 h 510"/>
                <a:gd name="T12" fmla="*/ 28 w 467"/>
                <a:gd name="T13" fmla="*/ 28 h 510"/>
                <a:gd name="T14" fmla="*/ 56 w 467"/>
                <a:gd name="T15" fmla="*/ 0 h 510"/>
                <a:gd name="T16" fmla="*/ 56 w 467"/>
                <a:gd name="T17" fmla="*/ 0 h 510"/>
                <a:gd name="T18" fmla="*/ 233 w 467"/>
                <a:gd name="T19" fmla="*/ 0 h 510"/>
                <a:gd name="T20" fmla="*/ 233 w 467"/>
                <a:gd name="T21" fmla="*/ 0 h 510"/>
                <a:gd name="T22" fmla="*/ 233 w 467"/>
                <a:gd name="T23" fmla="*/ 0 h 510"/>
                <a:gd name="T24" fmla="*/ 254 w 467"/>
                <a:gd name="T25" fmla="*/ 14 h 510"/>
                <a:gd name="T26" fmla="*/ 410 w 467"/>
                <a:gd name="T27" fmla="*/ 163 h 510"/>
                <a:gd name="T28" fmla="*/ 410 w 467"/>
                <a:gd name="T29" fmla="*/ 163 h 510"/>
                <a:gd name="T30" fmla="*/ 459 w 467"/>
                <a:gd name="T31" fmla="*/ 205 h 510"/>
                <a:gd name="T32" fmla="*/ 466 w 467"/>
                <a:gd name="T33" fmla="*/ 226 h 510"/>
                <a:gd name="T34" fmla="*/ 459 w 467"/>
                <a:gd name="T35" fmla="*/ 247 h 510"/>
                <a:gd name="T36" fmla="*/ 205 w 467"/>
                <a:gd name="T37" fmla="*/ 57 h 510"/>
                <a:gd name="T38" fmla="*/ 205 w 467"/>
                <a:gd name="T39" fmla="*/ 57 h 510"/>
                <a:gd name="T40" fmla="*/ 205 w 467"/>
                <a:gd name="T41" fmla="*/ 57 h 510"/>
                <a:gd name="T42" fmla="*/ 205 w 467"/>
                <a:gd name="T43" fmla="*/ 57 h 510"/>
                <a:gd name="T44" fmla="*/ 226 w 467"/>
                <a:gd name="T45" fmla="*/ 71 h 510"/>
                <a:gd name="T46" fmla="*/ 438 w 467"/>
                <a:gd name="T47" fmla="*/ 276 h 510"/>
                <a:gd name="T48" fmla="*/ 452 w 467"/>
                <a:gd name="T49" fmla="*/ 290 h 510"/>
                <a:gd name="T50" fmla="*/ 452 w 467"/>
                <a:gd name="T51" fmla="*/ 290 h 510"/>
                <a:gd name="T52" fmla="*/ 452 w 467"/>
                <a:gd name="T53" fmla="*/ 290 h 510"/>
                <a:gd name="T54" fmla="*/ 452 w 467"/>
                <a:gd name="T55" fmla="*/ 290 h 510"/>
                <a:gd name="T56" fmla="*/ 452 w 467"/>
                <a:gd name="T57" fmla="*/ 297 h 510"/>
                <a:gd name="T58" fmla="*/ 452 w 467"/>
                <a:gd name="T59" fmla="*/ 297 h 510"/>
                <a:gd name="T60" fmla="*/ 452 w 467"/>
                <a:gd name="T61" fmla="*/ 297 h 510"/>
                <a:gd name="T62" fmla="*/ 452 w 467"/>
                <a:gd name="T63" fmla="*/ 297 h 510"/>
                <a:gd name="T64" fmla="*/ 445 w 467"/>
                <a:gd name="T65" fmla="*/ 311 h 510"/>
                <a:gd name="T66" fmla="*/ 445 w 467"/>
                <a:gd name="T67" fmla="*/ 311 h 510"/>
                <a:gd name="T68" fmla="*/ 283 w 467"/>
                <a:gd name="T69" fmla="*/ 502 h 510"/>
                <a:gd name="T70" fmla="*/ 283 w 467"/>
                <a:gd name="T71" fmla="*/ 502 h 510"/>
                <a:gd name="T72" fmla="*/ 261 w 467"/>
                <a:gd name="T73" fmla="*/ 509 h 510"/>
                <a:gd name="T74" fmla="*/ 261 w 467"/>
                <a:gd name="T75" fmla="*/ 509 h 510"/>
                <a:gd name="T76" fmla="*/ 261 w 467"/>
                <a:gd name="T77" fmla="*/ 509 h 510"/>
                <a:gd name="T78" fmla="*/ 261 w 467"/>
                <a:gd name="T79" fmla="*/ 509 h 510"/>
                <a:gd name="T80" fmla="*/ 254 w 467"/>
                <a:gd name="T81" fmla="*/ 509 h 510"/>
                <a:gd name="T82" fmla="*/ 254 w 467"/>
                <a:gd name="T83" fmla="*/ 509 h 510"/>
                <a:gd name="T84" fmla="*/ 240 w 467"/>
                <a:gd name="T85" fmla="*/ 502 h 510"/>
                <a:gd name="T86" fmla="*/ 240 w 467"/>
                <a:gd name="T87" fmla="*/ 502 h 510"/>
                <a:gd name="T88" fmla="*/ 7 w 467"/>
                <a:gd name="T89" fmla="*/ 290 h 510"/>
                <a:gd name="T90" fmla="*/ 7 w 467"/>
                <a:gd name="T91" fmla="*/ 290 h 510"/>
                <a:gd name="T92" fmla="*/ 0 w 467"/>
                <a:gd name="T93" fmla="*/ 269 h 510"/>
                <a:gd name="T94" fmla="*/ 0 w 467"/>
                <a:gd name="T95" fmla="*/ 269 h 510"/>
                <a:gd name="T96" fmla="*/ 0 w 467"/>
                <a:gd name="T97" fmla="*/ 113 h 510"/>
                <a:gd name="T98" fmla="*/ 0 w 467"/>
                <a:gd name="T99" fmla="*/ 85 h 510"/>
                <a:gd name="T100" fmla="*/ 0 w 467"/>
                <a:gd name="T101" fmla="*/ 85 h 510"/>
                <a:gd name="T102" fmla="*/ 0 w 467"/>
                <a:gd name="T103" fmla="*/ 85 h 510"/>
                <a:gd name="T104" fmla="*/ 28 w 467"/>
                <a:gd name="T105" fmla="*/ 57 h 510"/>
                <a:gd name="T106" fmla="*/ 28 w 467"/>
                <a:gd name="T107" fmla="*/ 57 h 510"/>
                <a:gd name="T108" fmla="*/ 205 w 467"/>
                <a:gd name="T109" fmla="*/ 57 h 510"/>
                <a:gd name="T110" fmla="*/ 70 w 467"/>
                <a:gd name="T111" fmla="*/ 170 h 510"/>
                <a:gd name="T112" fmla="*/ 70 w 467"/>
                <a:gd name="T113" fmla="*/ 170 h 510"/>
                <a:gd name="T114" fmla="*/ 113 w 467"/>
                <a:gd name="T115" fmla="*/ 134 h 510"/>
                <a:gd name="T116" fmla="*/ 70 w 467"/>
                <a:gd name="T117" fmla="*/ 99 h 510"/>
                <a:gd name="T118" fmla="*/ 35 w 467"/>
                <a:gd name="T119" fmla="*/ 134 h 510"/>
                <a:gd name="T120" fmla="*/ 70 w 467"/>
                <a:gd name="T121" fmla="*/ 17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7" h="510">
                  <a:moveTo>
                    <a:pt x="459" y="247"/>
                  </a:moveTo>
                  <a:lnTo>
                    <a:pt x="459" y="247"/>
                  </a:lnTo>
                  <a:lnTo>
                    <a:pt x="459" y="247"/>
                  </a:lnTo>
                  <a:lnTo>
                    <a:pt x="459" y="247"/>
                  </a:lnTo>
                  <a:cubicBezTo>
                    <a:pt x="233" y="28"/>
                    <a:pt x="233" y="28"/>
                    <a:pt x="233" y="28"/>
                  </a:cubicBezTo>
                  <a:cubicBezTo>
                    <a:pt x="63" y="28"/>
                    <a:pt x="63" y="28"/>
                    <a:pt x="63" y="28"/>
                  </a:cubicBezTo>
                  <a:cubicBezTo>
                    <a:pt x="28" y="28"/>
                    <a:pt x="28" y="28"/>
                    <a:pt x="28" y="28"/>
                  </a:cubicBezTo>
                  <a:cubicBezTo>
                    <a:pt x="28" y="14"/>
                    <a:pt x="35" y="0"/>
                    <a:pt x="56" y="0"/>
                  </a:cubicBezTo>
                  <a:lnTo>
                    <a:pt x="56" y="0"/>
                  </a:lnTo>
                  <a:cubicBezTo>
                    <a:pt x="233" y="0"/>
                    <a:pt x="233" y="0"/>
                    <a:pt x="233" y="0"/>
                  </a:cubicBezTo>
                  <a:lnTo>
                    <a:pt x="233" y="0"/>
                  </a:lnTo>
                  <a:lnTo>
                    <a:pt x="233" y="0"/>
                  </a:lnTo>
                  <a:cubicBezTo>
                    <a:pt x="240" y="0"/>
                    <a:pt x="247" y="7"/>
                    <a:pt x="254" y="14"/>
                  </a:cubicBezTo>
                  <a:cubicBezTo>
                    <a:pt x="410" y="163"/>
                    <a:pt x="410" y="163"/>
                    <a:pt x="410" y="163"/>
                  </a:cubicBezTo>
                  <a:lnTo>
                    <a:pt x="410" y="163"/>
                  </a:lnTo>
                  <a:cubicBezTo>
                    <a:pt x="459" y="205"/>
                    <a:pt x="459" y="205"/>
                    <a:pt x="459" y="205"/>
                  </a:cubicBezTo>
                  <a:cubicBezTo>
                    <a:pt x="466" y="212"/>
                    <a:pt x="466" y="219"/>
                    <a:pt x="466" y="226"/>
                  </a:cubicBezTo>
                  <a:cubicBezTo>
                    <a:pt x="466" y="233"/>
                    <a:pt x="466" y="240"/>
                    <a:pt x="459" y="247"/>
                  </a:cubicBezTo>
                  <a:close/>
                  <a:moveTo>
                    <a:pt x="205" y="57"/>
                  </a:moveTo>
                  <a:lnTo>
                    <a:pt x="205" y="57"/>
                  </a:lnTo>
                  <a:lnTo>
                    <a:pt x="205" y="57"/>
                  </a:lnTo>
                  <a:lnTo>
                    <a:pt x="205" y="57"/>
                  </a:lnTo>
                  <a:cubicBezTo>
                    <a:pt x="212" y="57"/>
                    <a:pt x="219" y="64"/>
                    <a:pt x="226" y="71"/>
                  </a:cubicBezTo>
                  <a:cubicBezTo>
                    <a:pt x="438" y="276"/>
                    <a:pt x="438" y="276"/>
                    <a:pt x="438" y="276"/>
                  </a:cubicBezTo>
                  <a:cubicBezTo>
                    <a:pt x="445" y="276"/>
                    <a:pt x="445" y="283"/>
                    <a:pt x="452" y="290"/>
                  </a:cubicBezTo>
                  <a:lnTo>
                    <a:pt x="452" y="290"/>
                  </a:lnTo>
                  <a:lnTo>
                    <a:pt x="452" y="290"/>
                  </a:lnTo>
                  <a:lnTo>
                    <a:pt x="452" y="290"/>
                  </a:lnTo>
                  <a:cubicBezTo>
                    <a:pt x="452" y="290"/>
                    <a:pt x="452" y="290"/>
                    <a:pt x="452" y="297"/>
                  </a:cubicBezTo>
                  <a:lnTo>
                    <a:pt x="452" y="297"/>
                  </a:lnTo>
                  <a:lnTo>
                    <a:pt x="452" y="297"/>
                  </a:lnTo>
                  <a:lnTo>
                    <a:pt x="452" y="297"/>
                  </a:lnTo>
                  <a:cubicBezTo>
                    <a:pt x="452" y="304"/>
                    <a:pt x="445" y="311"/>
                    <a:pt x="445" y="311"/>
                  </a:cubicBezTo>
                  <a:lnTo>
                    <a:pt x="445" y="311"/>
                  </a:lnTo>
                  <a:cubicBezTo>
                    <a:pt x="283" y="502"/>
                    <a:pt x="283" y="502"/>
                    <a:pt x="283" y="502"/>
                  </a:cubicBezTo>
                  <a:lnTo>
                    <a:pt x="283" y="502"/>
                  </a:lnTo>
                  <a:cubicBezTo>
                    <a:pt x="275" y="509"/>
                    <a:pt x="268" y="509"/>
                    <a:pt x="261" y="509"/>
                  </a:cubicBezTo>
                  <a:lnTo>
                    <a:pt x="261" y="509"/>
                  </a:lnTo>
                  <a:lnTo>
                    <a:pt x="261" y="509"/>
                  </a:lnTo>
                  <a:lnTo>
                    <a:pt x="261" y="509"/>
                  </a:lnTo>
                  <a:lnTo>
                    <a:pt x="254" y="509"/>
                  </a:lnTo>
                  <a:lnTo>
                    <a:pt x="254" y="509"/>
                  </a:lnTo>
                  <a:cubicBezTo>
                    <a:pt x="254" y="509"/>
                    <a:pt x="247" y="509"/>
                    <a:pt x="240" y="502"/>
                  </a:cubicBezTo>
                  <a:lnTo>
                    <a:pt x="240" y="502"/>
                  </a:lnTo>
                  <a:cubicBezTo>
                    <a:pt x="7" y="290"/>
                    <a:pt x="7" y="290"/>
                    <a:pt x="7" y="290"/>
                  </a:cubicBezTo>
                  <a:lnTo>
                    <a:pt x="7" y="290"/>
                  </a:lnTo>
                  <a:cubicBezTo>
                    <a:pt x="0" y="283"/>
                    <a:pt x="0" y="276"/>
                    <a:pt x="0" y="269"/>
                  </a:cubicBezTo>
                  <a:lnTo>
                    <a:pt x="0" y="269"/>
                  </a:lnTo>
                  <a:cubicBezTo>
                    <a:pt x="0" y="113"/>
                    <a:pt x="0" y="113"/>
                    <a:pt x="0" y="113"/>
                  </a:cubicBezTo>
                  <a:cubicBezTo>
                    <a:pt x="0" y="85"/>
                    <a:pt x="0" y="85"/>
                    <a:pt x="0" y="85"/>
                  </a:cubicBezTo>
                  <a:lnTo>
                    <a:pt x="0" y="85"/>
                  </a:lnTo>
                  <a:lnTo>
                    <a:pt x="0" y="85"/>
                  </a:lnTo>
                  <a:cubicBezTo>
                    <a:pt x="0" y="71"/>
                    <a:pt x="7" y="57"/>
                    <a:pt x="28" y="57"/>
                  </a:cubicBezTo>
                  <a:lnTo>
                    <a:pt x="28" y="57"/>
                  </a:lnTo>
                  <a:lnTo>
                    <a:pt x="205" y="57"/>
                  </a:lnTo>
                  <a:close/>
                  <a:moveTo>
                    <a:pt x="70" y="170"/>
                  </a:moveTo>
                  <a:lnTo>
                    <a:pt x="70" y="170"/>
                  </a:lnTo>
                  <a:cubicBezTo>
                    <a:pt x="92" y="170"/>
                    <a:pt x="113" y="156"/>
                    <a:pt x="113" y="134"/>
                  </a:cubicBezTo>
                  <a:cubicBezTo>
                    <a:pt x="113" y="113"/>
                    <a:pt x="92" y="99"/>
                    <a:pt x="70" y="99"/>
                  </a:cubicBezTo>
                  <a:cubicBezTo>
                    <a:pt x="49" y="99"/>
                    <a:pt x="35" y="113"/>
                    <a:pt x="35" y="134"/>
                  </a:cubicBezTo>
                  <a:cubicBezTo>
                    <a:pt x="35" y="156"/>
                    <a:pt x="49" y="170"/>
                    <a:pt x="70" y="170"/>
                  </a:cubicBezTo>
                  <a:close/>
                </a:path>
              </a:pathLst>
            </a:custGeom>
            <a:solidFill>
              <a:schemeClr val="bg1"/>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75" name="Freeform 57"/>
            <p:cNvSpPr>
              <a:spLocks noChangeAspect="1" noChangeArrowheads="1"/>
            </p:cNvSpPr>
            <p:nvPr/>
          </p:nvSpPr>
          <p:spPr bwMode="auto">
            <a:xfrm>
              <a:off x="7571827" y="9776143"/>
              <a:ext cx="506661" cy="443910"/>
            </a:xfrm>
            <a:custGeom>
              <a:avLst/>
              <a:gdLst>
                <a:gd name="T0" fmla="*/ 587 w 602"/>
                <a:gd name="T1" fmla="*/ 289 h 531"/>
                <a:gd name="T2" fmla="*/ 311 w 602"/>
                <a:gd name="T3" fmla="*/ 403 h 531"/>
                <a:gd name="T4" fmla="*/ 311 w 602"/>
                <a:gd name="T5" fmla="*/ 403 h 531"/>
                <a:gd name="T6" fmla="*/ 304 w 602"/>
                <a:gd name="T7" fmla="*/ 410 h 531"/>
                <a:gd name="T8" fmla="*/ 290 w 602"/>
                <a:gd name="T9" fmla="*/ 403 h 531"/>
                <a:gd name="T10" fmla="*/ 290 w 602"/>
                <a:gd name="T11" fmla="*/ 403 h 531"/>
                <a:gd name="T12" fmla="*/ 15 w 602"/>
                <a:gd name="T13" fmla="*/ 289 h 531"/>
                <a:gd name="T14" fmla="*/ 29 w 602"/>
                <a:gd name="T15" fmla="*/ 240 h 531"/>
                <a:gd name="T16" fmla="*/ 43 w 602"/>
                <a:gd name="T17" fmla="*/ 240 h 531"/>
                <a:gd name="T18" fmla="*/ 43 w 602"/>
                <a:gd name="T19" fmla="*/ 240 h 531"/>
                <a:gd name="T20" fmla="*/ 566 w 602"/>
                <a:gd name="T21" fmla="*/ 240 h 531"/>
                <a:gd name="T22" fmla="*/ 566 w 602"/>
                <a:gd name="T23" fmla="*/ 240 h 531"/>
                <a:gd name="T24" fmla="*/ 573 w 602"/>
                <a:gd name="T25" fmla="*/ 240 h 531"/>
                <a:gd name="T26" fmla="*/ 587 w 602"/>
                <a:gd name="T27" fmla="*/ 289 h 531"/>
                <a:gd name="T28" fmla="*/ 587 w 602"/>
                <a:gd name="T29" fmla="*/ 169 h 531"/>
                <a:gd name="T30" fmla="*/ 311 w 602"/>
                <a:gd name="T31" fmla="*/ 282 h 531"/>
                <a:gd name="T32" fmla="*/ 311 w 602"/>
                <a:gd name="T33" fmla="*/ 282 h 531"/>
                <a:gd name="T34" fmla="*/ 304 w 602"/>
                <a:gd name="T35" fmla="*/ 282 h 531"/>
                <a:gd name="T36" fmla="*/ 290 w 602"/>
                <a:gd name="T37" fmla="*/ 282 h 531"/>
                <a:gd name="T38" fmla="*/ 290 w 602"/>
                <a:gd name="T39" fmla="*/ 282 h 531"/>
                <a:gd name="T40" fmla="*/ 15 w 602"/>
                <a:gd name="T41" fmla="*/ 169 h 531"/>
                <a:gd name="T42" fmla="*/ 15 w 602"/>
                <a:gd name="T43" fmla="*/ 120 h 531"/>
                <a:gd name="T44" fmla="*/ 290 w 602"/>
                <a:gd name="T45" fmla="*/ 7 h 531"/>
                <a:gd name="T46" fmla="*/ 290 w 602"/>
                <a:gd name="T47" fmla="*/ 7 h 531"/>
                <a:gd name="T48" fmla="*/ 304 w 602"/>
                <a:gd name="T49" fmla="*/ 0 h 531"/>
                <a:gd name="T50" fmla="*/ 311 w 602"/>
                <a:gd name="T51" fmla="*/ 7 h 531"/>
                <a:gd name="T52" fmla="*/ 311 w 602"/>
                <a:gd name="T53" fmla="*/ 7 h 531"/>
                <a:gd name="T54" fmla="*/ 587 w 602"/>
                <a:gd name="T55" fmla="*/ 120 h 531"/>
                <a:gd name="T56" fmla="*/ 587 w 602"/>
                <a:gd name="T57" fmla="*/ 169 h 531"/>
                <a:gd name="T58" fmla="*/ 29 w 602"/>
                <a:gd name="T59" fmla="*/ 360 h 531"/>
                <a:gd name="T60" fmla="*/ 43 w 602"/>
                <a:gd name="T61" fmla="*/ 360 h 531"/>
                <a:gd name="T62" fmla="*/ 43 w 602"/>
                <a:gd name="T63" fmla="*/ 360 h 531"/>
                <a:gd name="T64" fmla="*/ 566 w 602"/>
                <a:gd name="T65" fmla="*/ 360 h 531"/>
                <a:gd name="T66" fmla="*/ 566 w 602"/>
                <a:gd name="T67" fmla="*/ 360 h 531"/>
                <a:gd name="T68" fmla="*/ 573 w 602"/>
                <a:gd name="T69" fmla="*/ 360 h 531"/>
                <a:gd name="T70" fmla="*/ 587 w 602"/>
                <a:gd name="T71" fmla="*/ 417 h 531"/>
                <a:gd name="T72" fmla="*/ 311 w 602"/>
                <a:gd name="T73" fmla="*/ 530 h 531"/>
                <a:gd name="T74" fmla="*/ 311 w 602"/>
                <a:gd name="T75" fmla="*/ 530 h 531"/>
                <a:gd name="T76" fmla="*/ 304 w 602"/>
                <a:gd name="T77" fmla="*/ 530 h 531"/>
                <a:gd name="T78" fmla="*/ 290 w 602"/>
                <a:gd name="T79" fmla="*/ 530 h 531"/>
                <a:gd name="T80" fmla="*/ 290 w 602"/>
                <a:gd name="T81" fmla="*/ 530 h 531"/>
                <a:gd name="T82" fmla="*/ 15 w 602"/>
                <a:gd name="T83" fmla="*/ 417 h 531"/>
                <a:gd name="T84" fmla="*/ 29 w 602"/>
                <a:gd name="T85" fmla="*/ 36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2" h="531">
                  <a:moveTo>
                    <a:pt x="587" y="289"/>
                  </a:moveTo>
                  <a:lnTo>
                    <a:pt x="587" y="289"/>
                  </a:lnTo>
                  <a:lnTo>
                    <a:pt x="587" y="289"/>
                  </a:lnTo>
                  <a:cubicBezTo>
                    <a:pt x="311" y="403"/>
                    <a:pt x="311" y="403"/>
                    <a:pt x="311" y="403"/>
                  </a:cubicBezTo>
                  <a:lnTo>
                    <a:pt x="311" y="403"/>
                  </a:lnTo>
                  <a:lnTo>
                    <a:pt x="311" y="403"/>
                  </a:lnTo>
                  <a:lnTo>
                    <a:pt x="311" y="403"/>
                  </a:lnTo>
                  <a:cubicBezTo>
                    <a:pt x="311" y="410"/>
                    <a:pt x="304" y="410"/>
                    <a:pt x="304" y="410"/>
                  </a:cubicBezTo>
                  <a:cubicBezTo>
                    <a:pt x="297" y="410"/>
                    <a:pt x="297" y="410"/>
                    <a:pt x="290" y="403"/>
                  </a:cubicBezTo>
                  <a:lnTo>
                    <a:pt x="290" y="403"/>
                  </a:lnTo>
                  <a:lnTo>
                    <a:pt x="290" y="403"/>
                  </a:lnTo>
                  <a:lnTo>
                    <a:pt x="290" y="403"/>
                  </a:lnTo>
                  <a:cubicBezTo>
                    <a:pt x="15" y="289"/>
                    <a:pt x="15" y="289"/>
                    <a:pt x="15" y="289"/>
                  </a:cubicBezTo>
                  <a:lnTo>
                    <a:pt x="15" y="289"/>
                  </a:lnTo>
                  <a:cubicBezTo>
                    <a:pt x="7" y="289"/>
                    <a:pt x="0" y="275"/>
                    <a:pt x="0" y="268"/>
                  </a:cubicBezTo>
                  <a:cubicBezTo>
                    <a:pt x="0" y="247"/>
                    <a:pt x="15" y="240"/>
                    <a:pt x="29" y="240"/>
                  </a:cubicBezTo>
                  <a:cubicBezTo>
                    <a:pt x="36" y="240"/>
                    <a:pt x="36" y="240"/>
                    <a:pt x="43" y="240"/>
                  </a:cubicBezTo>
                  <a:lnTo>
                    <a:pt x="43" y="240"/>
                  </a:lnTo>
                  <a:lnTo>
                    <a:pt x="43" y="240"/>
                  </a:lnTo>
                  <a:lnTo>
                    <a:pt x="43" y="240"/>
                  </a:lnTo>
                  <a:cubicBezTo>
                    <a:pt x="304" y="346"/>
                    <a:pt x="304" y="346"/>
                    <a:pt x="304" y="346"/>
                  </a:cubicBezTo>
                  <a:cubicBezTo>
                    <a:pt x="566" y="240"/>
                    <a:pt x="566" y="240"/>
                    <a:pt x="566" y="240"/>
                  </a:cubicBezTo>
                  <a:lnTo>
                    <a:pt x="566" y="240"/>
                  </a:lnTo>
                  <a:lnTo>
                    <a:pt x="566" y="240"/>
                  </a:lnTo>
                  <a:lnTo>
                    <a:pt x="566" y="240"/>
                  </a:lnTo>
                  <a:lnTo>
                    <a:pt x="573" y="240"/>
                  </a:lnTo>
                  <a:cubicBezTo>
                    <a:pt x="594" y="240"/>
                    <a:pt x="601" y="247"/>
                    <a:pt x="601" y="268"/>
                  </a:cubicBezTo>
                  <a:cubicBezTo>
                    <a:pt x="601" y="275"/>
                    <a:pt x="594" y="289"/>
                    <a:pt x="587" y="289"/>
                  </a:cubicBezTo>
                  <a:close/>
                  <a:moveTo>
                    <a:pt x="587" y="169"/>
                  </a:moveTo>
                  <a:lnTo>
                    <a:pt x="587" y="169"/>
                  </a:lnTo>
                  <a:lnTo>
                    <a:pt x="587" y="169"/>
                  </a:lnTo>
                  <a:cubicBezTo>
                    <a:pt x="311" y="282"/>
                    <a:pt x="311" y="282"/>
                    <a:pt x="311" y="282"/>
                  </a:cubicBezTo>
                  <a:lnTo>
                    <a:pt x="311" y="282"/>
                  </a:lnTo>
                  <a:lnTo>
                    <a:pt x="311" y="282"/>
                  </a:lnTo>
                  <a:lnTo>
                    <a:pt x="311" y="282"/>
                  </a:lnTo>
                  <a:lnTo>
                    <a:pt x="304" y="282"/>
                  </a:lnTo>
                  <a:cubicBezTo>
                    <a:pt x="297" y="282"/>
                    <a:pt x="297" y="282"/>
                    <a:pt x="290" y="282"/>
                  </a:cubicBezTo>
                  <a:lnTo>
                    <a:pt x="290" y="282"/>
                  </a:lnTo>
                  <a:lnTo>
                    <a:pt x="290" y="282"/>
                  </a:lnTo>
                  <a:lnTo>
                    <a:pt x="290" y="282"/>
                  </a:lnTo>
                  <a:cubicBezTo>
                    <a:pt x="15" y="169"/>
                    <a:pt x="15" y="169"/>
                    <a:pt x="15" y="169"/>
                  </a:cubicBezTo>
                  <a:lnTo>
                    <a:pt x="15" y="169"/>
                  </a:lnTo>
                  <a:cubicBezTo>
                    <a:pt x="7" y="162"/>
                    <a:pt x="0" y="155"/>
                    <a:pt x="0" y="141"/>
                  </a:cubicBezTo>
                  <a:cubicBezTo>
                    <a:pt x="0" y="134"/>
                    <a:pt x="7" y="120"/>
                    <a:pt x="15" y="120"/>
                  </a:cubicBezTo>
                  <a:lnTo>
                    <a:pt x="15" y="120"/>
                  </a:lnTo>
                  <a:cubicBezTo>
                    <a:pt x="290" y="7"/>
                    <a:pt x="290" y="7"/>
                    <a:pt x="290" y="7"/>
                  </a:cubicBezTo>
                  <a:lnTo>
                    <a:pt x="290" y="7"/>
                  </a:lnTo>
                  <a:lnTo>
                    <a:pt x="290" y="7"/>
                  </a:lnTo>
                  <a:lnTo>
                    <a:pt x="290" y="7"/>
                  </a:lnTo>
                  <a:cubicBezTo>
                    <a:pt x="297" y="0"/>
                    <a:pt x="297" y="0"/>
                    <a:pt x="304" y="0"/>
                  </a:cubicBezTo>
                  <a:cubicBezTo>
                    <a:pt x="304" y="0"/>
                    <a:pt x="311" y="0"/>
                    <a:pt x="311" y="7"/>
                  </a:cubicBezTo>
                  <a:lnTo>
                    <a:pt x="311" y="7"/>
                  </a:lnTo>
                  <a:lnTo>
                    <a:pt x="311" y="7"/>
                  </a:lnTo>
                  <a:lnTo>
                    <a:pt x="311" y="7"/>
                  </a:lnTo>
                  <a:cubicBezTo>
                    <a:pt x="587" y="120"/>
                    <a:pt x="587" y="120"/>
                    <a:pt x="587" y="120"/>
                  </a:cubicBezTo>
                  <a:lnTo>
                    <a:pt x="587" y="120"/>
                  </a:lnTo>
                  <a:cubicBezTo>
                    <a:pt x="594" y="120"/>
                    <a:pt x="601" y="134"/>
                    <a:pt x="601" y="141"/>
                  </a:cubicBezTo>
                  <a:cubicBezTo>
                    <a:pt x="601" y="155"/>
                    <a:pt x="594" y="162"/>
                    <a:pt x="587" y="169"/>
                  </a:cubicBezTo>
                  <a:close/>
                  <a:moveTo>
                    <a:pt x="29" y="360"/>
                  </a:moveTo>
                  <a:lnTo>
                    <a:pt x="29" y="360"/>
                  </a:lnTo>
                  <a:cubicBezTo>
                    <a:pt x="36" y="360"/>
                    <a:pt x="36" y="360"/>
                    <a:pt x="43" y="360"/>
                  </a:cubicBezTo>
                  <a:lnTo>
                    <a:pt x="43" y="360"/>
                  </a:lnTo>
                  <a:lnTo>
                    <a:pt x="43" y="360"/>
                  </a:lnTo>
                  <a:lnTo>
                    <a:pt x="43" y="360"/>
                  </a:lnTo>
                  <a:cubicBezTo>
                    <a:pt x="304" y="473"/>
                    <a:pt x="304" y="473"/>
                    <a:pt x="304" y="473"/>
                  </a:cubicBezTo>
                  <a:cubicBezTo>
                    <a:pt x="566" y="360"/>
                    <a:pt x="566" y="360"/>
                    <a:pt x="566" y="360"/>
                  </a:cubicBezTo>
                  <a:lnTo>
                    <a:pt x="566" y="360"/>
                  </a:lnTo>
                  <a:lnTo>
                    <a:pt x="566" y="360"/>
                  </a:lnTo>
                  <a:lnTo>
                    <a:pt x="566" y="360"/>
                  </a:lnTo>
                  <a:lnTo>
                    <a:pt x="573" y="360"/>
                  </a:lnTo>
                  <a:cubicBezTo>
                    <a:pt x="594" y="360"/>
                    <a:pt x="601" y="374"/>
                    <a:pt x="601" y="388"/>
                  </a:cubicBezTo>
                  <a:cubicBezTo>
                    <a:pt x="601" y="403"/>
                    <a:pt x="594" y="410"/>
                    <a:pt x="587" y="417"/>
                  </a:cubicBezTo>
                  <a:lnTo>
                    <a:pt x="587" y="417"/>
                  </a:lnTo>
                  <a:cubicBezTo>
                    <a:pt x="311" y="530"/>
                    <a:pt x="311" y="530"/>
                    <a:pt x="311" y="530"/>
                  </a:cubicBezTo>
                  <a:lnTo>
                    <a:pt x="311" y="530"/>
                  </a:lnTo>
                  <a:lnTo>
                    <a:pt x="311" y="530"/>
                  </a:lnTo>
                  <a:lnTo>
                    <a:pt x="311" y="530"/>
                  </a:lnTo>
                  <a:lnTo>
                    <a:pt x="304" y="530"/>
                  </a:lnTo>
                  <a:cubicBezTo>
                    <a:pt x="297" y="530"/>
                    <a:pt x="297" y="530"/>
                    <a:pt x="290" y="530"/>
                  </a:cubicBezTo>
                  <a:lnTo>
                    <a:pt x="290" y="530"/>
                  </a:lnTo>
                  <a:lnTo>
                    <a:pt x="290" y="530"/>
                  </a:lnTo>
                  <a:lnTo>
                    <a:pt x="290" y="530"/>
                  </a:lnTo>
                  <a:cubicBezTo>
                    <a:pt x="15" y="417"/>
                    <a:pt x="15" y="417"/>
                    <a:pt x="15" y="417"/>
                  </a:cubicBezTo>
                  <a:lnTo>
                    <a:pt x="15" y="417"/>
                  </a:lnTo>
                  <a:cubicBezTo>
                    <a:pt x="7" y="410"/>
                    <a:pt x="0" y="403"/>
                    <a:pt x="0" y="388"/>
                  </a:cubicBezTo>
                  <a:cubicBezTo>
                    <a:pt x="0" y="374"/>
                    <a:pt x="15" y="360"/>
                    <a:pt x="29" y="360"/>
                  </a:cubicBezTo>
                  <a:close/>
                </a:path>
              </a:pathLst>
            </a:custGeom>
            <a:solidFill>
              <a:schemeClr val="bg1"/>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3" name="Group 2"/>
          <p:cNvGrpSpPr/>
          <p:nvPr/>
        </p:nvGrpSpPr>
        <p:grpSpPr>
          <a:xfrm>
            <a:off x="3655557" y="919252"/>
            <a:ext cx="2500424" cy="1267978"/>
            <a:chOff x="5045385" y="3641313"/>
            <a:chExt cx="14476786" cy="7341252"/>
          </a:xfrm>
        </p:grpSpPr>
        <p:grpSp>
          <p:nvGrpSpPr>
            <p:cNvPr id="76" name="Group 75"/>
            <p:cNvGrpSpPr/>
            <p:nvPr/>
          </p:nvGrpSpPr>
          <p:grpSpPr>
            <a:xfrm>
              <a:off x="12665972" y="3641313"/>
              <a:ext cx="2795514" cy="7274421"/>
              <a:chOff x="3617731" y="1408113"/>
              <a:chExt cx="1045313" cy="2719387"/>
            </a:xfrm>
            <a:solidFill>
              <a:schemeClr val="accent2"/>
            </a:solidFill>
          </p:grpSpPr>
          <p:sp>
            <p:nvSpPr>
              <p:cNvPr id="77" name="Oval 76"/>
              <p:cNvSpPr>
                <a:spLocks noChangeArrowheads="1"/>
              </p:cNvSpPr>
              <p:nvPr/>
            </p:nvSpPr>
            <p:spPr bwMode="black">
              <a:xfrm>
                <a:off x="3916391" y="1408113"/>
                <a:ext cx="455850" cy="455851"/>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78" name="Freeform 77"/>
              <p:cNvSpPr>
                <a:spLocks/>
              </p:cNvSpPr>
              <p:nvPr/>
            </p:nvSpPr>
            <p:spPr bwMode="black">
              <a:xfrm>
                <a:off x="3617731" y="1911121"/>
                <a:ext cx="1045313" cy="2216379"/>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79" name="Group 78"/>
            <p:cNvGrpSpPr/>
            <p:nvPr/>
          </p:nvGrpSpPr>
          <p:grpSpPr>
            <a:xfrm>
              <a:off x="8521099" y="3708162"/>
              <a:ext cx="3573205" cy="7274403"/>
              <a:chOff x="4752036" y="1408116"/>
              <a:chExt cx="1336114" cy="2719381"/>
            </a:xfrm>
            <a:solidFill>
              <a:schemeClr val="accent1"/>
            </a:solidFill>
          </p:grpSpPr>
          <p:sp>
            <p:nvSpPr>
              <p:cNvPr id="80" name="Oval 78"/>
              <p:cNvSpPr>
                <a:spLocks noChangeArrowheads="1"/>
              </p:cNvSpPr>
              <p:nvPr/>
            </p:nvSpPr>
            <p:spPr bwMode="black">
              <a:xfrm>
                <a:off x="5200025" y="1408116"/>
                <a:ext cx="447994" cy="447993"/>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81" name="Freeform 79"/>
              <p:cNvSpPr>
                <a:spLocks/>
              </p:cNvSpPr>
              <p:nvPr/>
            </p:nvSpPr>
            <p:spPr bwMode="black">
              <a:xfrm>
                <a:off x="4752036" y="1911123"/>
                <a:ext cx="1336114" cy="2216374"/>
              </a:xfrm>
              <a:custGeom>
                <a:avLst/>
                <a:gdLst>
                  <a:gd name="T0" fmla="*/ 133 w 135"/>
                  <a:gd name="T1" fmla="*/ 89 h 224"/>
                  <a:gd name="T2" fmla="*/ 113 w 135"/>
                  <a:gd name="T3" fmla="*/ 17 h 224"/>
                  <a:gd name="T4" fmla="*/ 91 w 135"/>
                  <a:gd name="T5" fmla="*/ 0 h 224"/>
                  <a:gd name="T6" fmla="*/ 43 w 135"/>
                  <a:gd name="T7" fmla="*/ 0 h 224"/>
                  <a:gd name="T8" fmla="*/ 21 w 135"/>
                  <a:gd name="T9" fmla="*/ 17 h 224"/>
                  <a:gd name="T10" fmla="*/ 1 w 135"/>
                  <a:gd name="T11" fmla="*/ 89 h 224"/>
                  <a:gd name="T12" fmla="*/ 8 w 135"/>
                  <a:gd name="T13" fmla="*/ 101 h 224"/>
                  <a:gd name="T14" fmla="*/ 20 w 135"/>
                  <a:gd name="T15" fmla="*/ 94 h 224"/>
                  <a:gd name="T16" fmla="*/ 39 w 135"/>
                  <a:gd name="T17" fmla="*/ 29 h 224"/>
                  <a:gd name="T18" fmla="*/ 41 w 135"/>
                  <a:gd name="T19" fmla="*/ 28 h 224"/>
                  <a:gd name="T20" fmla="*/ 42 w 135"/>
                  <a:gd name="T21" fmla="*/ 30 h 224"/>
                  <a:gd name="T22" fmla="*/ 42 w 135"/>
                  <a:gd name="T23" fmla="*/ 30 h 224"/>
                  <a:gd name="T24" fmla="*/ 42 w 135"/>
                  <a:gd name="T25" fmla="*/ 31 h 224"/>
                  <a:gd name="T26" fmla="*/ 15 w 135"/>
                  <a:gd name="T27" fmla="*/ 127 h 224"/>
                  <a:gd name="T28" fmla="*/ 38 w 135"/>
                  <a:gd name="T29" fmla="*/ 127 h 224"/>
                  <a:gd name="T30" fmla="*/ 38 w 135"/>
                  <a:gd name="T31" fmla="*/ 211 h 224"/>
                  <a:gd name="T32" fmla="*/ 52 w 135"/>
                  <a:gd name="T33" fmla="*/ 224 h 224"/>
                  <a:gd name="T34" fmla="*/ 65 w 135"/>
                  <a:gd name="T35" fmla="*/ 211 h 224"/>
                  <a:gd name="T36" fmla="*/ 65 w 135"/>
                  <a:gd name="T37" fmla="*/ 127 h 224"/>
                  <a:gd name="T38" fmla="*/ 70 w 135"/>
                  <a:gd name="T39" fmla="*/ 127 h 224"/>
                  <a:gd name="T40" fmla="*/ 70 w 135"/>
                  <a:gd name="T41" fmla="*/ 211 h 224"/>
                  <a:gd name="T42" fmla="*/ 83 w 135"/>
                  <a:gd name="T43" fmla="*/ 224 h 224"/>
                  <a:gd name="T44" fmla="*/ 96 w 135"/>
                  <a:gd name="T45" fmla="*/ 211 h 224"/>
                  <a:gd name="T46" fmla="*/ 96 w 135"/>
                  <a:gd name="T47" fmla="*/ 127 h 224"/>
                  <a:gd name="T48" fmla="*/ 120 w 135"/>
                  <a:gd name="T49" fmla="*/ 127 h 224"/>
                  <a:gd name="T50" fmla="*/ 92 w 135"/>
                  <a:gd name="T51" fmla="*/ 31 h 224"/>
                  <a:gd name="T52" fmla="*/ 92 w 135"/>
                  <a:gd name="T53" fmla="*/ 30 h 224"/>
                  <a:gd name="T54" fmla="*/ 92 w 135"/>
                  <a:gd name="T55" fmla="*/ 30 h 224"/>
                  <a:gd name="T56" fmla="*/ 94 w 135"/>
                  <a:gd name="T57" fmla="*/ 28 h 224"/>
                  <a:gd name="T58" fmla="*/ 96 w 135"/>
                  <a:gd name="T59" fmla="*/ 29 h 224"/>
                  <a:gd name="T60" fmla="*/ 114 w 135"/>
                  <a:gd name="T61" fmla="*/ 94 h 224"/>
                  <a:gd name="T62" fmla="*/ 127 w 135"/>
                  <a:gd name="T63" fmla="*/ 101 h 224"/>
                  <a:gd name="T64" fmla="*/ 133 w 135"/>
                  <a:gd name="T65" fmla="*/ 89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5" h="224">
                    <a:moveTo>
                      <a:pt x="133" y="89"/>
                    </a:moveTo>
                    <a:cubicBezTo>
                      <a:pt x="113" y="17"/>
                      <a:pt x="113" y="17"/>
                      <a:pt x="113" y="17"/>
                    </a:cubicBezTo>
                    <a:cubicBezTo>
                      <a:pt x="110" y="7"/>
                      <a:pt x="102" y="0"/>
                      <a:pt x="91" y="0"/>
                    </a:cubicBezTo>
                    <a:cubicBezTo>
                      <a:pt x="43" y="0"/>
                      <a:pt x="43" y="0"/>
                      <a:pt x="43" y="0"/>
                    </a:cubicBezTo>
                    <a:cubicBezTo>
                      <a:pt x="33" y="0"/>
                      <a:pt x="24" y="7"/>
                      <a:pt x="21" y="17"/>
                    </a:cubicBezTo>
                    <a:cubicBezTo>
                      <a:pt x="1" y="89"/>
                      <a:pt x="1" y="89"/>
                      <a:pt x="1" y="89"/>
                    </a:cubicBezTo>
                    <a:cubicBezTo>
                      <a:pt x="0" y="94"/>
                      <a:pt x="3" y="99"/>
                      <a:pt x="8" y="101"/>
                    </a:cubicBezTo>
                    <a:cubicBezTo>
                      <a:pt x="13" y="102"/>
                      <a:pt x="18" y="99"/>
                      <a:pt x="20" y="94"/>
                    </a:cubicBezTo>
                    <a:cubicBezTo>
                      <a:pt x="39" y="29"/>
                      <a:pt x="39" y="29"/>
                      <a:pt x="39" y="29"/>
                    </a:cubicBezTo>
                    <a:cubicBezTo>
                      <a:pt x="39" y="28"/>
                      <a:pt x="40" y="28"/>
                      <a:pt x="41" y="28"/>
                    </a:cubicBezTo>
                    <a:cubicBezTo>
                      <a:pt x="41" y="28"/>
                      <a:pt x="42" y="29"/>
                      <a:pt x="42" y="30"/>
                    </a:cubicBezTo>
                    <a:cubicBezTo>
                      <a:pt x="42" y="30"/>
                      <a:pt x="42" y="30"/>
                      <a:pt x="42" y="30"/>
                    </a:cubicBezTo>
                    <a:cubicBezTo>
                      <a:pt x="42" y="31"/>
                      <a:pt x="42" y="31"/>
                      <a:pt x="42" y="31"/>
                    </a:cubicBezTo>
                    <a:cubicBezTo>
                      <a:pt x="15" y="127"/>
                      <a:pt x="15" y="127"/>
                      <a:pt x="15" y="127"/>
                    </a:cubicBezTo>
                    <a:cubicBezTo>
                      <a:pt x="38" y="127"/>
                      <a:pt x="38" y="127"/>
                      <a:pt x="38" y="127"/>
                    </a:cubicBezTo>
                    <a:cubicBezTo>
                      <a:pt x="38" y="211"/>
                      <a:pt x="38" y="211"/>
                      <a:pt x="38" y="211"/>
                    </a:cubicBezTo>
                    <a:cubicBezTo>
                      <a:pt x="38" y="218"/>
                      <a:pt x="44" y="224"/>
                      <a:pt x="52" y="224"/>
                    </a:cubicBezTo>
                    <a:cubicBezTo>
                      <a:pt x="59" y="224"/>
                      <a:pt x="65" y="218"/>
                      <a:pt x="65" y="211"/>
                    </a:cubicBezTo>
                    <a:cubicBezTo>
                      <a:pt x="65" y="127"/>
                      <a:pt x="65" y="127"/>
                      <a:pt x="65" y="127"/>
                    </a:cubicBezTo>
                    <a:cubicBezTo>
                      <a:pt x="70" y="127"/>
                      <a:pt x="70" y="127"/>
                      <a:pt x="70" y="127"/>
                    </a:cubicBezTo>
                    <a:cubicBezTo>
                      <a:pt x="70" y="211"/>
                      <a:pt x="70" y="211"/>
                      <a:pt x="70" y="211"/>
                    </a:cubicBezTo>
                    <a:cubicBezTo>
                      <a:pt x="70" y="218"/>
                      <a:pt x="76" y="224"/>
                      <a:pt x="83" y="224"/>
                    </a:cubicBezTo>
                    <a:cubicBezTo>
                      <a:pt x="90" y="224"/>
                      <a:pt x="96" y="218"/>
                      <a:pt x="96" y="211"/>
                    </a:cubicBezTo>
                    <a:cubicBezTo>
                      <a:pt x="96" y="127"/>
                      <a:pt x="96" y="127"/>
                      <a:pt x="96" y="127"/>
                    </a:cubicBezTo>
                    <a:cubicBezTo>
                      <a:pt x="120" y="127"/>
                      <a:pt x="120" y="127"/>
                      <a:pt x="120" y="127"/>
                    </a:cubicBezTo>
                    <a:cubicBezTo>
                      <a:pt x="92" y="31"/>
                      <a:pt x="92" y="31"/>
                      <a:pt x="92" y="31"/>
                    </a:cubicBezTo>
                    <a:cubicBezTo>
                      <a:pt x="92" y="30"/>
                      <a:pt x="92" y="30"/>
                      <a:pt x="92" y="30"/>
                    </a:cubicBezTo>
                    <a:cubicBezTo>
                      <a:pt x="92" y="30"/>
                      <a:pt x="92" y="30"/>
                      <a:pt x="92" y="30"/>
                    </a:cubicBezTo>
                    <a:cubicBezTo>
                      <a:pt x="92" y="29"/>
                      <a:pt x="93" y="28"/>
                      <a:pt x="94" y="28"/>
                    </a:cubicBezTo>
                    <a:cubicBezTo>
                      <a:pt x="95" y="28"/>
                      <a:pt x="96" y="28"/>
                      <a:pt x="96" y="29"/>
                    </a:cubicBezTo>
                    <a:cubicBezTo>
                      <a:pt x="114" y="94"/>
                      <a:pt x="114" y="94"/>
                      <a:pt x="114" y="94"/>
                    </a:cubicBezTo>
                    <a:cubicBezTo>
                      <a:pt x="116" y="99"/>
                      <a:pt x="121" y="102"/>
                      <a:pt x="127" y="101"/>
                    </a:cubicBezTo>
                    <a:cubicBezTo>
                      <a:pt x="132" y="99"/>
                      <a:pt x="135" y="94"/>
                      <a:pt x="133" y="89"/>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cxnSp>
          <p:nvCxnSpPr>
            <p:cNvPr id="82" name="Straight Connector 81"/>
            <p:cNvCxnSpPr/>
            <p:nvPr/>
          </p:nvCxnSpPr>
          <p:spPr>
            <a:xfrm>
              <a:off x="7582307" y="5053716"/>
              <a:ext cx="2693749" cy="542760"/>
            </a:xfrm>
            <a:prstGeom prst="line">
              <a:avLst/>
            </a:prstGeom>
            <a:noFill/>
            <a:ln w="19050" cmpd="sng">
              <a:solidFill>
                <a:schemeClr val="accent2"/>
              </a:solidFill>
              <a:tailEnd type="oval" w="lg" len="lg"/>
            </a:ln>
          </p:spPr>
          <p:style>
            <a:lnRef idx="2">
              <a:schemeClr val="accent1">
                <a:shade val="50000"/>
              </a:schemeClr>
            </a:lnRef>
            <a:fillRef idx="1">
              <a:schemeClr val="accent1"/>
            </a:fillRef>
            <a:effectRef idx="0">
              <a:schemeClr val="accent1"/>
            </a:effectRef>
            <a:fontRef idx="minor">
              <a:schemeClr val="lt1"/>
            </a:fontRef>
          </p:style>
        </p:cxnSp>
        <p:cxnSp>
          <p:nvCxnSpPr>
            <p:cNvPr id="83" name="Straight Connector 82"/>
            <p:cNvCxnSpPr/>
            <p:nvPr/>
          </p:nvCxnSpPr>
          <p:spPr>
            <a:xfrm flipV="1">
              <a:off x="5473628" y="6851395"/>
              <a:ext cx="4369454" cy="508000"/>
            </a:xfrm>
            <a:prstGeom prst="line">
              <a:avLst/>
            </a:prstGeom>
            <a:noFill/>
            <a:ln w="19050" cmpd="sng">
              <a:solidFill>
                <a:schemeClr val="accent2"/>
              </a:solidFill>
              <a:tailEnd type="oval" w="lg" len="lg"/>
            </a:ln>
          </p:spPr>
          <p:style>
            <a:lnRef idx="2">
              <a:schemeClr val="accent1">
                <a:shade val="50000"/>
              </a:schemeClr>
            </a:lnRef>
            <a:fillRef idx="1">
              <a:schemeClr val="accent1"/>
            </a:fillRef>
            <a:effectRef idx="0">
              <a:schemeClr val="accent1"/>
            </a:effectRef>
            <a:fontRef idx="minor">
              <a:schemeClr val="lt1"/>
            </a:fontRef>
          </p:style>
        </p:cxnSp>
        <p:cxnSp>
          <p:nvCxnSpPr>
            <p:cNvPr id="84" name="Straight Connector 83"/>
            <p:cNvCxnSpPr/>
            <p:nvPr/>
          </p:nvCxnSpPr>
          <p:spPr>
            <a:xfrm flipV="1">
              <a:off x="7582307" y="8480274"/>
              <a:ext cx="2260776" cy="1338395"/>
            </a:xfrm>
            <a:prstGeom prst="line">
              <a:avLst/>
            </a:prstGeom>
            <a:noFill/>
            <a:ln w="19050" cmpd="sng">
              <a:solidFill>
                <a:schemeClr val="accent2"/>
              </a:solidFill>
              <a:tailEnd type="oval" w="lg" len="lg"/>
            </a:ln>
          </p:spPr>
          <p:style>
            <a:lnRef idx="2">
              <a:schemeClr val="accent1">
                <a:shade val="50000"/>
              </a:schemeClr>
            </a:lnRef>
            <a:fillRef idx="1">
              <a:schemeClr val="accent1"/>
            </a:fillRef>
            <a:effectRef idx="0">
              <a:schemeClr val="accent1"/>
            </a:effectRef>
            <a:fontRef idx="minor">
              <a:schemeClr val="lt1"/>
            </a:fontRef>
          </p:style>
        </p:cxnSp>
        <p:cxnSp>
          <p:nvCxnSpPr>
            <p:cNvPr id="85" name="Straight Connector 84"/>
            <p:cNvCxnSpPr/>
            <p:nvPr/>
          </p:nvCxnSpPr>
          <p:spPr>
            <a:xfrm flipH="1">
              <a:off x="14197410" y="4952303"/>
              <a:ext cx="1972748" cy="644173"/>
            </a:xfrm>
            <a:prstGeom prst="line">
              <a:avLst/>
            </a:prstGeom>
            <a:noFill/>
            <a:ln w="19050" cmpd="sng">
              <a:solidFill>
                <a:schemeClr val="accent1"/>
              </a:solidFill>
              <a:tailEnd type="oval" w="lg" len="lg"/>
            </a:ln>
          </p:spPr>
          <p:style>
            <a:lnRef idx="2">
              <a:schemeClr val="accent1">
                <a:shade val="50000"/>
              </a:schemeClr>
            </a:lnRef>
            <a:fillRef idx="1">
              <a:schemeClr val="accent1"/>
            </a:fillRef>
            <a:effectRef idx="0">
              <a:schemeClr val="accent1"/>
            </a:effectRef>
            <a:fontRef idx="minor">
              <a:schemeClr val="lt1"/>
            </a:fontRef>
          </p:style>
        </p:cxnSp>
        <p:cxnSp>
          <p:nvCxnSpPr>
            <p:cNvPr id="86" name="Straight Connector 85"/>
            <p:cNvCxnSpPr/>
            <p:nvPr/>
          </p:nvCxnSpPr>
          <p:spPr>
            <a:xfrm flipH="1" flipV="1">
              <a:off x="14476893" y="6807063"/>
              <a:ext cx="3966567" cy="390061"/>
            </a:xfrm>
            <a:prstGeom prst="line">
              <a:avLst/>
            </a:prstGeom>
            <a:noFill/>
            <a:ln w="19050" cmpd="sng">
              <a:solidFill>
                <a:schemeClr val="accent1"/>
              </a:solidFill>
              <a:tailEnd type="oval" w="lg" len="lg"/>
            </a:ln>
          </p:spPr>
          <p:style>
            <a:lnRef idx="2">
              <a:schemeClr val="accent1">
                <a:shade val="50000"/>
              </a:schemeClr>
            </a:lnRef>
            <a:fillRef idx="1">
              <a:schemeClr val="accent1"/>
            </a:fillRef>
            <a:effectRef idx="0">
              <a:schemeClr val="accent1"/>
            </a:effectRef>
            <a:fontRef idx="minor">
              <a:schemeClr val="lt1"/>
            </a:fontRef>
          </p:style>
        </p:cxnSp>
        <p:cxnSp>
          <p:nvCxnSpPr>
            <p:cNvPr id="87" name="Straight Connector 86"/>
            <p:cNvCxnSpPr/>
            <p:nvPr/>
          </p:nvCxnSpPr>
          <p:spPr>
            <a:xfrm flipH="1" flipV="1">
              <a:off x="14609865" y="8480273"/>
              <a:ext cx="1544313" cy="1085150"/>
            </a:xfrm>
            <a:prstGeom prst="line">
              <a:avLst/>
            </a:prstGeom>
            <a:noFill/>
            <a:ln w="19050" cmpd="sng">
              <a:solidFill>
                <a:schemeClr val="accent1"/>
              </a:solidFill>
              <a:tailEnd type="oval" w="lg" len="lg"/>
            </a:ln>
          </p:spPr>
          <p:style>
            <a:lnRef idx="2">
              <a:schemeClr val="accent1">
                <a:shade val="50000"/>
              </a:schemeClr>
            </a:lnRef>
            <a:fillRef idx="1">
              <a:schemeClr val="accent1"/>
            </a:fillRef>
            <a:effectRef idx="0">
              <a:schemeClr val="accent1"/>
            </a:effectRef>
            <a:fontRef idx="minor">
              <a:schemeClr val="lt1"/>
            </a:fontRef>
          </p:style>
        </p:cxnSp>
        <p:sp>
          <p:nvSpPr>
            <p:cNvPr id="88" name="Oval 87"/>
            <p:cNvSpPr>
              <a:spLocks noChangeAspect="1"/>
            </p:cNvSpPr>
            <p:nvPr/>
          </p:nvSpPr>
          <p:spPr>
            <a:xfrm>
              <a:off x="6602897" y="9444986"/>
              <a:ext cx="1077609" cy="107789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89" name="Oval 88"/>
            <p:cNvSpPr>
              <a:spLocks noChangeAspect="1"/>
            </p:cNvSpPr>
            <p:nvPr/>
          </p:nvSpPr>
          <p:spPr>
            <a:xfrm>
              <a:off x="6525876" y="4432631"/>
              <a:ext cx="1078711" cy="10789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90" name="Oval 89"/>
            <p:cNvSpPr>
              <a:spLocks noChangeAspect="1"/>
            </p:cNvSpPr>
            <p:nvPr/>
          </p:nvSpPr>
          <p:spPr>
            <a:xfrm>
              <a:off x="16154178" y="9025927"/>
              <a:ext cx="1078711" cy="10789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91" name="Oval 90"/>
            <p:cNvSpPr>
              <a:spLocks noChangeAspect="1"/>
            </p:cNvSpPr>
            <p:nvPr/>
          </p:nvSpPr>
          <p:spPr>
            <a:xfrm>
              <a:off x="18443460" y="6657628"/>
              <a:ext cx="1078711" cy="10789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92" name="Freeform 106"/>
            <p:cNvSpPr>
              <a:spLocks noChangeArrowheads="1"/>
            </p:cNvSpPr>
            <p:nvPr/>
          </p:nvSpPr>
          <p:spPr bwMode="auto">
            <a:xfrm>
              <a:off x="6852630" y="9695668"/>
              <a:ext cx="579817" cy="524933"/>
            </a:xfrm>
            <a:custGeom>
              <a:avLst/>
              <a:gdLst>
                <a:gd name="T0" fmla="*/ 573 w 602"/>
                <a:gd name="T1" fmla="*/ 544 h 545"/>
                <a:gd name="T2" fmla="*/ 573 w 602"/>
                <a:gd name="T3" fmla="*/ 544 h 545"/>
                <a:gd name="T4" fmla="*/ 523 w 602"/>
                <a:gd name="T5" fmla="*/ 544 h 545"/>
                <a:gd name="T6" fmla="*/ 523 w 602"/>
                <a:gd name="T7" fmla="*/ 318 h 545"/>
                <a:gd name="T8" fmla="*/ 523 w 602"/>
                <a:gd name="T9" fmla="*/ 141 h 545"/>
                <a:gd name="T10" fmla="*/ 573 w 602"/>
                <a:gd name="T11" fmla="*/ 141 h 545"/>
                <a:gd name="T12" fmla="*/ 601 w 602"/>
                <a:gd name="T13" fmla="*/ 170 h 545"/>
                <a:gd name="T14" fmla="*/ 601 w 602"/>
                <a:gd name="T15" fmla="*/ 346 h 545"/>
                <a:gd name="T16" fmla="*/ 601 w 602"/>
                <a:gd name="T17" fmla="*/ 459 h 545"/>
                <a:gd name="T18" fmla="*/ 601 w 602"/>
                <a:gd name="T19" fmla="*/ 516 h 545"/>
                <a:gd name="T20" fmla="*/ 573 w 602"/>
                <a:gd name="T21" fmla="*/ 544 h 545"/>
                <a:gd name="T22" fmla="*/ 99 w 602"/>
                <a:gd name="T23" fmla="*/ 544 h 545"/>
                <a:gd name="T24" fmla="*/ 99 w 602"/>
                <a:gd name="T25" fmla="*/ 544 h 545"/>
                <a:gd name="T26" fmla="*/ 99 w 602"/>
                <a:gd name="T27" fmla="*/ 318 h 545"/>
                <a:gd name="T28" fmla="*/ 99 w 602"/>
                <a:gd name="T29" fmla="*/ 311 h 545"/>
                <a:gd name="T30" fmla="*/ 99 w 602"/>
                <a:gd name="T31" fmla="*/ 141 h 545"/>
                <a:gd name="T32" fmla="*/ 156 w 602"/>
                <a:gd name="T33" fmla="*/ 141 h 545"/>
                <a:gd name="T34" fmla="*/ 297 w 602"/>
                <a:gd name="T35" fmla="*/ 0 h 545"/>
                <a:gd name="T36" fmla="*/ 438 w 602"/>
                <a:gd name="T37" fmla="*/ 141 h 545"/>
                <a:gd name="T38" fmla="*/ 495 w 602"/>
                <a:gd name="T39" fmla="*/ 141 h 545"/>
                <a:gd name="T40" fmla="*/ 495 w 602"/>
                <a:gd name="T41" fmla="*/ 318 h 545"/>
                <a:gd name="T42" fmla="*/ 495 w 602"/>
                <a:gd name="T43" fmla="*/ 544 h 545"/>
                <a:gd name="T44" fmla="*/ 99 w 602"/>
                <a:gd name="T45" fmla="*/ 544 h 545"/>
                <a:gd name="T46" fmla="*/ 297 w 602"/>
                <a:gd name="T47" fmla="*/ 57 h 545"/>
                <a:gd name="T48" fmla="*/ 297 w 602"/>
                <a:gd name="T49" fmla="*/ 57 h 545"/>
                <a:gd name="T50" fmla="*/ 212 w 602"/>
                <a:gd name="T51" fmla="*/ 141 h 545"/>
                <a:gd name="T52" fmla="*/ 382 w 602"/>
                <a:gd name="T53" fmla="*/ 141 h 545"/>
                <a:gd name="T54" fmla="*/ 297 w 602"/>
                <a:gd name="T55" fmla="*/ 57 h 545"/>
                <a:gd name="T56" fmla="*/ 0 w 602"/>
                <a:gd name="T57" fmla="*/ 516 h 545"/>
                <a:gd name="T58" fmla="*/ 0 w 602"/>
                <a:gd name="T59" fmla="*/ 516 h 545"/>
                <a:gd name="T60" fmla="*/ 0 w 602"/>
                <a:gd name="T61" fmla="*/ 459 h 545"/>
                <a:gd name="T62" fmla="*/ 0 w 602"/>
                <a:gd name="T63" fmla="*/ 346 h 545"/>
                <a:gd name="T64" fmla="*/ 0 w 602"/>
                <a:gd name="T65" fmla="*/ 170 h 545"/>
                <a:gd name="T66" fmla="*/ 29 w 602"/>
                <a:gd name="T67" fmla="*/ 141 h 545"/>
                <a:gd name="T68" fmla="*/ 71 w 602"/>
                <a:gd name="T69" fmla="*/ 141 h 545"/>
                <a:gd name="T70" fmla="*/ 71 w 602"/>
                <a:gd name="T71" fmla="*/ 311 h 545"/>
                <a:gd name="T72" fmla="*/ 71 w 602"/>
                <a:gd name="T73" fmla="*/ 318 h 545"/>
                <a:gd name="T74" fmla="*/ 71 w 602"/>
                <a:gd name="T75" fmla="*/ 544 h 545"/>
                <a:gd name="T76" fmla="*/ 29 w 602"/>
                <a:gd name="T77" fmla="*/ 544 h 545"/>
                <a:gd name="T78" fmla="*/ 0 w 602"/>
                <a:gd name="T79" fmla="*/ 516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2" h="545">
                  <a:moveTo>
                    <a:pt x="573" y="544"/>
                  </a:moveTo>
                  <a:lnTo>
                    <a:pt x="573" y="544"/>
                  </a:lnTo>
                  <a:cubicBezTo>
                    <a:pt x="523" y="544"/>
                    <a:pt x="523" y="544"/>
                    <a:pt x="523" y="544"/>
                  </a:cubicBezTo>
                  <a:cubicBezTo>
                    <a:pt x="523" y="318"/>
                    <a:pt x="523" y="318"/>
                    <a:pt x="523" y="318"/>
                  </a:cubicBezTo>
                  <a:cubicBezTo>
                    <a:pt x="523" y="141"/>
                    <a:pt x="523" y="141"/>
                    <a:pt x="523" y="141"/>
                  </a:cubicBezTo>
                  <a:cubicBezTo>
                    <a:pt x="573" y="141"/>
                    <a:pt x="573" y="141"/>
                    <a:pt x="573" y="141"/>
                  </a:cubicBezTo>
                  <a:cubicBezTo>
                    <a:pt x="587" y="141"/>
                    <a:pt x="601" y="148"/>
                    <a:pt x="601" y="170"/>
                  </a:cubicBezTo>
                  <a:cubicBezTo>
                    <a:pt x="601" y="346"/>
                    <a:pt x="601" y="346"/>
                    <a:pt x="601" y="346"/>
                  </a:cubicBezTo>
                  <a:cubicBezTo>
                    <a:pt x="601" y="459"/>
                    <a:pt x="601" y="459"/>
                    <a:pt x="601" y="459"/>
                  </a:cubicBezTo>
                  <a:cubicBezTo>
                    <a:pt x="601" y="516"/>
                    <a:pt x="601" y="516"/>
                    <a:pt x="601" y="516"/>
                  </a:cubicBezTo>
                  <a:cubicBezTo>
                    <a:pt x="601" y="530"/>
                    <a:pt x="587" y="544"/>
                    <a:pt x="573" y="544"/>
                  </a:cubicBezTo>
                  <a:close/>
                  <a:moveTo>
                    <a:pt x="99" y="544"/>
                  </a:moveTo>
                  <a:lnTo>
                    <a:pt x="99" y="544"/>
                  </a:lnTo>
                  <a:cubicBezTo>
                    <a:pt x="99" y="318"/>
                    <a:pt x="99" y="318"/>
                    <a:pt x="99" y="318"/>
                  </a:cubicBezTo>
                  <a:cubicBezTo>
                    <a:pt x="99" y="311"/>
                    <a:pt x="99" y="311"/>
                    <a:pt x="99" y="311"/>
                  </a:cubicBezTo>
                  <a:cubicBezTo>
                    <a:pt x="99" y="141"/>
                    <a:pt x="99" y="141"/>
                    <a:pt x="99" y="141"/>
                  </a:cubicBezTo>
                  <a:cubicBezTo>
                    <a:pt x="156" y="141"/>
                    <a:pt x="156" y="141"/>
                    <a:pt x="156" y="141"/>
                  </a:cubicBezTo>
                  <a:cubicBezTo>
                    <a:pt x="156" y="64"/>
                    <a:pt x="219" y="0"/>
                    <a:pt x="297" y="0"/>
                  </a:cubicBezTo>
                  <a:cubicBezTo>
                    <a:pt x="375" y="0"/>
                    <a:pt x="438" y="64"/>
                    <a:pt x="438" y="141"/>
                  </a:cubicBezTo>
                  <a:cubicBezTo>
                    <a:pt x="495" y="141"/>
                    <a:pt x="495" y="141"/>
                    <a:pt x="495" y="141"/>
                  </a:cubicBezTo>
                  <a:cubicBezTo>
                    <a:pt x="495" y="318"/>
                    <a:pt x="495" y="318"/>
                    <a:pt x="495" y="318"/>
                  </a:cubicBezTo>
                  <a:cubicBezTo>
                    <a:pt x="495" y="544"/>
                    <a:pt x="495" y="544"/>
                    <a:pt x="495" y="544"/>
                  </a:cubicBezTo>
                  <a:lnTo>
                    <a:pt x="99" y="544"/>
                  </a:lnTo>
                  <a:close/>
                  <a:moveTo>
                    <a:pt x="297" y="57"/>
                  </a:moveTo>
                  <a:lnTo>
                    <a:pt x="297" y="57"/>
                  </a:lnTo>
                  <a:cubicBezTo>
                    <a:pt x="255" y="57"/>
                    <a:pt x="212" y="92"/>
                    <a:pt x="212" y="141"/>
                  </a:cubicBezTo>
                  <a:cubicBezTo>
                    <a:pt x="382" y="141"/>
                    <a:pt x="382" y="141"/>
                    <a:pt x="382" y="141"/>
                  </a:cubicBezTo>
                  <a:cubicBezTo>
                    <a:pt x="382" y="92"/>
                    <a:pt x="347" y="57"/>
                    <a:pt x="297" y="57"/>
                  </a:cubicBezTo>
                  <a:close/>
                  <a:moveTo>
                    <a:pt x="0" y="516"/>
                  </a:moveTo>
                  <a:lnTo>
                    <a:pt x="0" y="516"/>
                  </a:lnTo>
                  <a:cubicBezTo>
                    <a:pt x="0" y="459"/>
                    <a:pt x="0" y="459"/>
                    <a:pt x="0" y="459"/>
                  </a:cubicBezTo>
                  <a:cubicBezTo>
                    <a:pt x="0" y="346"/>
                    <a:pt x="0" y="346"/>
                    <a:pt x="0" y="346"/>
                  </a:cubicBezTo>
                  <a:cubicBezTo>
                    <a:pt x="0" y="170"/>
                    <a:pt x="0" y="170"/>
                    <a:pt x="0" y="170"/>
                  </a:cubicBezTo>
                  <a:cubicBezTo>
                    <a:pt x="0" y="148"/>
                    <a:pt x="7" y="141"/>
                    <a:pt x="29" y="141"/>
                  </a:cubicBezTo>
                  <a:cubicBezTo>
                    <a:pt x="71" y="141"/>
                    <a:pt x="71" y="141"/>
                    <a:pt x="71" y="141"/>
                  </a:cubicBezTo>
                  <a:cubicBezTo>
                    <a:pt x="71" y="311"/>
                    <a:pt x="71" y="311"/>
                    <a:pt x="71" y="311"/>
                  </a:cubicBezTo>
                  <a:cubicBezTo>
                    <a:pt x="71" y="318"/>
                    <a:pt x="71" y="318"/>
                    <a:pt x="71" y="318"/>
                  </a:cubicBezTo>
                  <a:cubicBezTo>
                    <a:pt x="71" y="544"/>
                    <a:pt x="71" y="544"/>
                    <a:pt x="71" y="544"/>
                  </a:cubicBezTo>
                  <a:cubicBezTo>
                    <a:pt x="29" y="544"/>
                    <a:pt x="29" y="544"/>
                    <a:pt x="29" y="544"/>
                  </a:cubicBezTo>
                  <a:cubicBezTo>
                    <a:pt x="7" y="544"/>
                    <a:pt x="0" y="530"/>
                    <a:pt x="0" y="516"/>
                  </a:cubicBezTo>
                  <a:close/>
                </a:path>
              </a:pathLst>
            </a:custGeom>
            <a:solidFill>
              <a:srgbClr val="FFFFFF"/>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93" name="Freeform 162"/>
            <p:cNvSpPr>
              <a:spLocks noChangeArrowheads="1"/>
            </p:cNvSpPr>
            <p:nvPr/>
          </p:nvSpPr>
          <p:spPr bwMode="auto">
            <a:xfrm>
              <a:off x="6781217" y="4743737"/>
              <a:ext cx="575583" cy="508000"/>
            </a:xfrm>
            <a:custGeom>
              <a:avLst/>
              <a:gdLst>
                <a:gd name="T0" fmla="*/ 572 w 601"/>
                <a:gd name="T1" fmla="*/ 530 h 531"/>
                <a:gd name="T2" fmla="*/ 572 w 601"/>
                <a:gd name="T3" fmla="*/ 530 h 531"/>
                <a:gd name="T4" fmla="*/ 28 w 601"/>
                <a:gd name="T5" fmla="*/ 530 h 531"/>
                <a:gd name="T6" fmla="*/ 0 w 601"/>
                <a:gd name="T7" fmla="*/ 502 h 531"/>
                <a:gd name="T8" fmla="*/ 0 w 601"/>
                <a:gd name="T9" fmla="*/ 28 h 531"/>
                <a:gd name="T10" fmla="*/ 28 w 601"/>
                <a:gd name="T11" fmla="*/ 0 h 531"/>
                <a:gd name="T12" fmla="*/ 572 w 601"/>
                <a:gd name="T13" fmla="*/ 0 h 531"/>
                <a:gd name="T14" fmla="*/ 600 w 601"/>
                <a:gd name="T15" fmla="*/ 28 h 531"/>
                <a:gd name="T16" fmla="*/ 600 w 601"/>
                <a:gd name="T17" fmla="*/ 502 h 531"/>
                <a:gd name="T18" fmla="*/ 572 w 601"/>
                <a:gd name="T19" fmla="*/ 530 h 531"/>
                <a:gd name="T20" fmla="*/ 56 w 601"/>
                <a:gd name="T21" fmla="*/ 28 h 531"/>
                <a:gd name="T22" fmla="*/ 56 w 601"/>
                <a:gd name="T23" fmla="*/ 28 h 531"/>
                <a:gd name="T24" fmla="*/ 28 w 601"/>
                <a:gd name="T25" fmla="*/ 57 h 531"/>
                <a:gd name="T26" fmla="*/ 56 w 601"/>
                <a:gd name="T27" fmla="*/ 85 h 531"/>
                <a:gd name="T28" fmla="*/ 84 w 601"/>
                <a:gd name="T29" fmla="*/ 57 h 531"/>
                <a:gd name="T30" fmla="*/ 56 w 601"/>
                <a:gd name="T31" fmla="*/ 28 h 531"/>
                <a:gd name="T32" fmla="*/ 141 w 601"/>
                <a:gd name="T33" fmla="*/ 28 h 531"/>
                <a:gd name="T34" fmla="*/ 141 w 601"/>
                <a:gd name="T35" fmla="*/ 28 h 531"/>
                <a:gd name="T36" fmla="*/ 113 w 601"/>
                <a:gd name="T37" fmla="*/ 57 h 531"/>
                <a:gd name="T38" fmla="*/ 141 w 601"/>
                <a:gd name="T39" fmla="*/ 85 h 531"/>
                <a:gd name="T40" fmla="*/ 169 w 601"/>
                <a:gd name="T41" fmla="*/ 57 h 531"/>
                <a:gd name="T42" fmla="*/ 141 w 601"/>
                <a:gd name="T43" fmla="*/ 28 h 531"/>
                <a:gd name="T44" fmla="*/ 226 w 601"/>
                <a:gd name="T45" fmla="*/ 28 h 531"/>
                <a:gd name="T46" fmla="*/ 226 w 601"/>
                <a:gd name="T47" fmla="*/ 28 h 531"/>
                <a:gd name="T48" fmla="*/ 197 w 601"/>
                <a:gd name="T49" fmla="*/ 57 h 531"/>
                <a:gd name="T50" fmla="*/ 226 w 601"/>
                <a:gd name="T51" fmla="*/ 85 h 531"/>
                <a:gd name="T52" fmla="*/ 254 w 601"/>
                <a:gd name="T53" fmla="*/ 57 h 531"/>
                <a:gd name="T54" fmla="*/ 226 w 601"/>
                <a:gd name="T55" fmla="*/ 28 h 531"/>
                <a:gd name="T56" fmla="*/ 572 w 601"/>
                <a:gd name="T57" fmla="*/ 113 h 531"/>
                <a:gd name="T58" fmla="*/ 572 w 601"/>
                <a:gd name="T59" fmla="*/ 113 h 531"/>
                <a:gd name="T60" fmla="*/ 544 w 601"/>
                <a:gd name="T61" fmla="*/ 113 h 531"/>
                <a:gd name="T62" fmla="*/ 56 w 601"/>
                <a:gd name="T63" fmla="*/ 113 h 531"/>
                <a:gd name="T64" fmla="*/ 28 w 601"/>
                <a:gd name="T65" fmla="*/ 113 h 531"/>
                <a:gd name="T66" fmla="*/ 28 w 601"/>
                <a:gd name="T67" fmla="*/ 502 h 531"/>
                <a:gd name="T68" fmla="*/ 572 w 601"/>
                <a:gd name="T69" fmla="*/ 502 h 531"/>
                <a:gd name="T70" fmla="*/ 572 w 601"/>
                <a:gd name="T71" fmla="*/ 113 h 531"/>
                <a:gd name="T72" fmla="*/ 219 w 601"/>
                <a:gd name="T73" fmla="*/ 283 h 531"/>
                <a:gd name="T74" fmla="*/ 219 w 601"/>
                <a:gd name="T75" fmla="*/ 283 h 531"/>
                <a:gd name="T76" fmla="*/ 233 w 601"/>
                <a:gd name="T77" fmla="*/ 297 h 531"/>
                <a:gd name="T78" fmla="*/ 233 w 601"/>
                <a:gd name="T79" fmla="*/ 297 h 531"/>
                <a:gd name="T80" fmla="*/ 275 w 601"/>
                <a:gd name="T81" fmla="*/ 332 h 531"/>
                <a:gd name="T82" fmla="*/ 367 w 601"/>
                <a:gd name="T83" fmla="*/ 241 h 531"/>
                <a:gd name="T84" fmla="*/ 367 w 601"/>
                <a:gd name="T85" fmla="*/ 241 h 531"/>
                <a:gd name="T86" fmla="*/ 388 w 601"/>
                <a:gd name="T87" fmla="*/ 226 h 531"/>
                <a:gd name="T88" fmla="*/ 417 w 601"/>
                <a:gd name="T89" fmla="*/ 255 h 531"/>
                <a:gd name="T90" fmla="*/ 402 w 601"/>
                <a:gd name="T91" fmla="*/ 276 h 531"/>
                <a:gd name="T92" fmla="*/ 402 w 601"/>
                <a:gd name="T93" fmla="*/ 276 h 531"/>
                <a:gd name="T94" fmla="*/ 289 w 601"/>
                <a:gd name="T95" fmla="*/ 389 h 531"/>
                <a:gd name="T96" fmla="*/ 289 w 601"/>
                <a:gd name="T97" fmla="*/ 389 h 531"/>
                <a:gd name="T98" fmla="*/ 275 w 601"/>
                <a:gd name="T99" fmla="*/ 396 h 531"/>
                <a:gd name="T100" fmla="*/ 254 w 601"/>
                <a:gd name="T101" fmla="*/ 389 h 531"/>
                <a:gd name="T102" fmla="*/ 254 w 601"/>
                <a:gd name="T103" fmla="*/ 389 h 531"/>
                <a:gd name="T104" fmla="*/ 197 w 601"/>
                <a:gd name="T105" fmla="*/ 332 h 531"/>
                <a:gd name="T106" fmla="*/ 197 w 601"/>
                <a:gd name="T107" fmla="*/ 332 h 531"/>
                <a:gd name="T108" fmla="*/ 190 w 601"/>
                <a:gd name="T109" fmla="*/ 311 h 531"/>
                <a:gd name="T110" fmla="*/ 219 w 601"/>
                <a:gd name="T111" fmla="*/ 283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01" h="531">
                  <a:moveTo>
                    <a:pt x="572" y="530"/>
                  </a:moveTo>
                  <a:lnTo>
                    <a:pt x="572" y="530"/>
                  </a:lnTo>
                  <a:cubicBezTo>
                    <a:pt x="28" y="530"/>
                    <a:pt x="28" y="530"/>
                    <a:pt x="28" y="530"/>
                  </a:cubicBezTo>
                  <a:cubicBezTo>
                    <a:pt x="14" y="530"/>
                    <a:pt x="0" y="516"/>
                    <a:pt x="0" y="502"/>
                  </a:cubicBezTo>
                  <a:cubicBezTo>
                    <a:pt x="0" y="28"/>
                    <a:pt x="0" y="28"/>
                    <a:pt x="0" y="28"/>
                  </a:cubicBezTo>
                  <a:cubicBezTo>
                    <a:pt x="0" y="14"/>
                    <a:pt x="14" y="0"/>
                    <a:pt x="28" y="0"/>
                  </a:cubicBezTo>
                  <a:cubicBezTo>
                    <a:pt x="572" y="0"/>
                    <a:pt x="572" y="0"/>
                    <a:pt x="572" y="0"/>
                  </a:cubicBezTo>
                  <a:cubicBezTo>
                    <a:pt x="593" y="0"/>
                    <a:pt x="600" y="14"/>
                    <a:pt x="600" y="28"/>
                  </a:cubicBezTo>
                  <a:cubicBezTo>
                    <a:pt x="600" y="502"/>
                    <a:pt x="600" y="502"/>
                    <a:pt x="600" y="502"/>
                  </a:cubicBezTo>
                  <a:cubicBezTo>
                    <a:pt x="600" y="516"/>
                    <a:pt x="593" y="530"/>
                    <a:pt x="572" y="530"/>
                  </a:cubicBezTo>
                  <a:close/>
                  <a:moveTo>
                    <a:pt x="56" y="28"/>
                  </a:moveTo>
                  <a:lnTo>
                    <a:pt x="56" y="28"/>
                  </a:lnTo>
                  <a:cubicBezTo>
                    <a:pt x="42" y="28"/>
                    <a:pt x="28" y="43"/>
                    <a:pt x="28" y="57"/>
                  </a:cubicBezTo>
                  <a:cubicBezTo>
                    <a:pt x="28" y="78"/>
                    <a:pt x="42" y="85"/>
                    <a:pt x="56" y="85"/>
                  </a:cubicBezTo>
                  <a:cubicBezTo>
                    <a:pt x="70" y="85"/>
                    <a:pt x="84" y="78"/>
                    <a:pt x="84" y="57"/>
                  </a:cubicBezTo>
                  <a:cubicBezTo>
                    <a:pt x="84" y="43"/>
                    <a:pt x="70" y="28"/>
                    <a:pt x="56" y="28"/>
                  </a:cubicBezTo>
                  <a:close/>
                  <a:moveTo>
                    <a:pt x="141" y="28"/>
                  </a:moveTo>
                  <a:lnTo>
                    <a:pt x="141" y="28"/>
                  </a:lnTo>
                  <a:cubicBezTo>
                    <a:pt x="127" y="28"/>
                    <a:pt x="113" y="43"/>
                    <a:pt x="113" y="57"/>
                  </a:cubicBezTo>
                  <a:cubicBezTo>
                    <a:pt x="113" y="78"/>
                    <a:pt x="127" y="85"/>
                    <a:pt x="141" y="85"/>
                  </a:cubicBezTo>
                  <a:cubicBezTo>
                    <a:pt x="155" y="85"/>
                    <a:pt x="169" y="78"/>
                    <a:pt x="169" y="57"/>
                  </a:cubicBezTo>
                  <a:cubicBezTo>
                    <a:pt x="169" y="43"/>
                    <a:pt x="155" y="28"/>
                    <a:pt x="141" y="28"/>
                  </a:cubicBezTo>
                  <a:close/>
                  <a:moveTo>
                    <a:pt x="226" y="28"/>
                  </a:moveTo>
                  <a:lnTo>
                    <a:pt x="226" y="28"/>
                  </a:lnTo>
                  <a:cubicBezTo>
                    <a:pt x="212" y="28"/>
                    <a:pt x="197" y="43"/>
                    <a:pt x="197" y="57"/>
                  </a:cubicBezTo>
                  <a:cubicBezTo>
                    <a:pt x="197" y="78"/>
                    <a:pt x="212" y="85"/>
                    <a:pt x="226" y="85"/>
                  </a:cubicBezTo>
                  <a:cubicBezTo>
                    <a:pt x="240" y="85"/>
                    <a:pt x="254" y="78"/>
                    <a:pt x="254" y="57"/>
                  </a:cubicBezTo>
                  <a:cubicBezTo>
                    <a:pt x="254" y="43"/>
                    <a:pt x="240" y="28"/>
                    <a:pt x="226" y="28"/>
                  </a:cubicBezTo>
                  <a:close/>
                  <a:moveTo>
                    <a:pt x="572" y="113"/>
                  </a:moveTo>
                  <a:lnTo>
                    <a:pt x="572" y="113"/>
                  </a:lnTo>
                  <a:cubicBezTo>
                    <a:pt x="544" y="113"/>
                    <a:pt x="544" y="113"/>
                    <a:pt x="544" y="113"/>
                  </a:cubicBezTo>
                  <a:cubicBezTo>
                    <a:pt x="56" y="113"/>
                    <a:pt x="56" y="113"/>
                    <a:pt x="56" y="113"/>
                  </a:cubicBezTo>
                  <a:cubicBezTo>
                    <a:pt x="28" y="113"/>
                    <a:pt x="28" y="113"/>
                    <a:pt x="28" y="113"/>
                  </a:cubicBezTo>
                  <a:cubicBezTo>
                    <a:pt x="28" y="502"/>
                    <a:pt x="28" y="502"/>
                    <a:pt x="28" y="502"/>
                  </a:cubicBezTo>
                  <a:cubicBezTo>
                    <a:pt x="572" y="502"/>
                    <a:pt x="572" y="502"/>
                    <a:pt x="572" y="502"/>
                  </a:cubicBezTo>
                  <a:lnTo>
                    <a:pt x="572" y="113"/>
                  </a:lnTo>
                  <a:close/>
                  <a:moveTo>
                    <a:pt x="219" y="283"/>
                  </a:moveTo>
                  <a:lnTo>
                    <a:pt x="219" y="283"/>
                  </a:lnTo>
                  <a:cubicBezTo>
                    <a:pt x="226" y="283"/>
                    <a:pt x="233" y="290"/>
                    <a:pt x="233" y="297"/>
                  </a:cubicBezTo>
                  <a:lnTo>
                    <a:pt x="233" y="297"/>
                  </a:lnTo>
                  <a:cubicBezTo>
                    <a:pt x="275" y="332"/>
                    <a:pt x="275" y="332"/>
                    <a:pt x="275" y="332"/>
                  </a:cubicBezTo>
                  <a:cubicBezTo>
                    <a:pt x="367" y="241"/>
                    <a:pt x="367" y="241"/>
                    <a:pt x="367" y="241"/>
                  </a:cubicBezTo>
                  <a:lnTo>
                    <a:pt x="367" y="241"/>
                  </a:lnTo>
                  <a:cubicBezTo>
                    <a:pt x="374" y="234"/>
                    <a:pt x="381" y="226"/>
                    <a:pt x="388" y="226"/>
                  </a:cubicBezTo>
                  <a:cubicBezTo>
                    <a:pt x="402" y="226"/>
                    <a:pt x="417" y="241"/>
                    <a:pt x="417" y="255"/>
                  </a:cubicBezTo>
                  <a:cubicBezTo>
                    <a:pt x="417" y="262"/>
                    <a:pt x="410" y="269"/>
                    <a:pt x="402" y="276"/>
                  </a:cubicBezTo>
                  <a:lnTo>
                    <a:pt x="402" y="276"/>
                  </a:lnTo>
                  <a:cubicBezTo>
                    <a:pt x="289" y="389"/>
                    <a:pt x="289" y="389"/>
                    <a:pt x="289" y="389"/>
                  </a:cubicBezTo>
                  <a:lnTo>
                    <a:pt x="289" y="389"/>
                  </a:lnTo>
                  <a:cubicBezTo>
                    <a:pt x="289" y="396"/>
                    <a:pt x="282" y="396"/>
                    <a:pt x="275" y="396"/>
                  </a:cubicBezTo>
                  <a:cubicBezTo>
                    <a:pt x="268" y="396"/>
                    <a:pt x="261" y="396"/>
                    <a:pt x="254" y="389"/>
                  </a:cubicBezTo>
                  <a:lnTo>
                    <a:pt x="254" y="389"/>
                  </a:lnTo>
                  <a:cubicBezTo>
                    <a:pt x="197" y="332"/>
                    <a:pt x="197" y="332"/>
                    <a:pt x="197" y="332"/>
                  </a:cubicBezTo>
                  <a:lnTo>
                    <a:pt x="197" y="332"/>
                  </a:lnTo>
                  <a:cubicBezTo>
                    <a:pt x="190" y="325"/>
                    <a:pt x="190" y="318"/>
                    <a:pt x="190" y="311"/>
                  </a:cubicBezTo>
                  <a:cubicBezTo>
                    <a:pt x="190" y="297"/>
                    <a:pt x="197" y="283"/>
                    <a:pt x="219" y="283"/>
                  </a:cubicBezTo>
                  <a:close/>
                </a:path>
              </a:pathLst>
            </a:custGeom>
            <a:solidFill>
              <a:schemeClr val="bg1"/>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94" name="Oval 93"/>
            <p:cNvSpPr>
              <a:spLocks noChangeAspect="1"/>
            </p:cNvSpPr>
            <p:nvPr/>
          </p:nvSpPr>
          <p:spPr>
            <a:xfrm>
              <a:off x="5045385" y="6901750"/>
              <a:ext cx="1078711" cy="10789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95" name="Oval 94"/>
            <p:cNvSpPr>
              <a:spLocks noChangeAspect="1"/>
            </p:cNvSpPr>
            <p:nvPr/>
          </p:nvSpPr>
          <p:spPr>
            <a:xfrm>
              <a:off x="16170158" y="4412807"/>
              <a:ext cx="1078711" cy="10789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96" name="Freeform 57"/>
            <p:cNvSpPr>
              <a:spLocks noChangeArrowheads="1"/>
            </p:cNvSpPr>
            <p:nvPr/>
          </p:nvSpPr>
          <p:spPr bwMode="auto">
            <a:xfrm>
              <a:off x="5295121" y="7174399"/>
              <a:ext cx="579814" cy="508000"/>
            </a:xfrm>
            <a:custGeom>
              <a:avLst/>
              <a:gdLst>
                <a:gd name="T0" fmla="*/ 587 w 602"/>
                <a:gd name="T1" fmla="*/ 289 h 531"/>
                <a:gd name="T2" fmla="*/ 311 w 602"/>
                <a:gd name="T3" fmla="*/ 403 h 531"/>
                <a:gd name="T4" fmla="*/ 311 w 602"/>
                <a:gd name="T5" fmla="*/ 403 h 531"/>
                <a:gd name="T6" fmla="*/ 304 w 602"/>
                <a:gd name="T7" fmla="*/ 410 h 531"/>
                <a:gd name="T8" fmla="*/ 290 w 602"/>
                <a:gd name="T9" fmla="*/ 403 h 531"/>
                <a:gd name="T10" fmla="*/ 290 w 602"/>
                <a:gd name="T11" fmla="*/ 403 h 531"/>
                <a:gd name="T12" fmla="*/ 15 w 602"/>
                <a:gd name="T13" fmla="*/ 289 h 531"/>
                <a:gd name="T14" fmla="*/ 29 w 602"/>
                <a:gd name="T15" fmla="*/ 240 h 531"/>
                <a:gd name="T16" fmla="*/ 43 w 602"/>
                <a:gd name="T17" fmla="*/ 240 h 531"/>
                <a:gd name="T18" fmla="*/ 43 w 602"/>
                <a:gd name="T19" fmla="*/ 240 h 531"/>
                <a:gd name="T20" fmla="*/ 566 w 602"/>
                <a:gd name="T21" fmla="*/ 240 h 531"/>
                <a:gd name="T22" fmla="*/ 566 w 602"/>
                <a:gd name="T23" fmla="*/ 240 h 531"/>
                <a:gd name="T24" fmla="*/ 573 w 602"/>
                <a:gd name="T25" fmla="*/ 240 h 531"/>
                <a:gd name="T26" fmla="*/ 587 w 602"/>
                <a:gd name="T27" fmla="*/ 289 h 531"/>
                <a:gd name="T28" fmla="*/ 587 w 602"/>
                <a:gd name="T29" fmla="*/ 169 h 531"/>
                <a:gd name="T30" fmla="*/ 311 w 602"/>
                <a:gd name="T31" fmla="*/ 282 h 531"/>
                <a:gd name="T32" fmla="*/ 311 w 602"/>
                <a:gd name="T33" fmla="*/ 282 h 531"/>
                <a:gd name="T34" fmla="*/ 304 w 602"/>
                <a:gd name="T35" fmla="*/ 282 h 531"/>
                <a:gd name="T36" fmla="*/ 290 w 602"/>
                <a:gd name="T37" fmla="*/ 282 h 531"/>
                <a:gd name="T38" fmla="*/ 290 w 602"/>
                <a:gd name="T39" fmla="*/ 282 h 531"/>
                <a:gd name="T40" fmla="*/ 15 w 602"/>
                <a:gd name="T41" fmla="*/ 169 h 531"/>
                <a:gd name="T42" fmla="*/ 15 w 602"/>
                <a:gd name="T43" fmla="*/ 120 h 531"/>
                <a:gd name="T44" fmla="*/ 290 w 602"/>
                <a:gd name="T45" fmla="*/ 7 h 531"/>
                <a:gd name="T46" fmla="*/ 290 w 602"/>
                <a:gd name="T47" fmla="*/ 7 h 531"/>
                <a:gd name="T48" fmla="*/ 304 w 602"/>
                <a:gd name="T49" fmla="*/ 0 h 531"/>
                <a:gd name="T50" fmla="*/ 311 w 602"/>
                <a:gd name="T51" fmla="*/ 7 h 531"/>
                <a:gd name="T52" fmla="*/ 311 w 602"/>
                <a:gd name="T53" fmla="*/ 7 h 531"/>
                <a:gd name="T54" fmla="*/ 587 w 602"/>
                <a:gd name="T55" fmla="*/ 120 h 531"/>
                <a:gd name="T56" fmla="*/ 587 w 602"/>
                <a:gd name="T57" fmla="*/ 169 h 531"/>
                <a:gd name="T58" fmla="*/ 29 w 602"/>
                <a:gd name="T59" fmla="*/ 360 h 531"/>
                <a:gd name="T60" fmla="*/ 43 w 602"/>
                <a:gd name="T61" fmla="*/ 360 h 531"/>
                <a:gd name="T62" fmla="*/ 43 w 602"/>
                <a:gd name="T63" fmla="*/ 360 h 531"/>
                <a:gd name="T64" fmla="*/ 566 w 602"/>
                <a:gd name="T65" fmla="*/ 360 h 531"/>
                <a:gd name="T66" fmla="*/ 566 w 602"/>
                <a:gd name="T67" fmla="*/ 360 h 531"/>
                <a:gd name="T68" fmla="*/ 573 w 602"/>
                <a:gd name="T69" fmla="*/ 360 h 531"/>
                <a:gd name="T70" fmla="*/ 587 w 602"/>
                <a:gd name="T71" fmla="*/ 417 h 531"/>
                <a:gd name="T72" fmla="*/ 311 w 602"/>
                <a:gd name="T73" fmla="*/ 530 h 531"/>
                <a:gd name="T74" fmla="*/ 311 w 602"/>
                <a:gd name="T75" fmla="*/ 530 h 531"/>
                <a:gd name="T76" fmla="*/ 304 w 602"/>
                <a:gd name="T77" fmla="*/ 530 h 531"/>
                <a:gd name="T78" fmla="*/ 290 w 602"/>
                <a:gd name="T79" fmla="*/ 530 h 531"/>
                <a:gd name="T80" fmla="*/ 290 w 602"/>
                <a:gd name="T81" fmla="*/ 530 h 531"/>
                <a:gd name="T82" fmla="*/ 15 w 602"/>
                <a:gd name="T83" fmla="*/ 417 h 531"/>
                <a:gd name="T84" fmla="*/ 29 w 602"/>
                <a:gd name="T85" fmla="*/ 36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2" h="531">
                  <a:moveTo>
                    <a:pt x="587" y="289"/>
                  </a:moveTo>
                  <a:lnTo>
                    <a:pt x="587" y="289"/>
                  </a:lnTo>
                  <a:lnTo>
                    <a:pt x="587" y="289"/>
                  </a:lnTo>
                  <a:cubicBezTo>
                    <a:pt x="311" y="403"/>
                    <a:pt x="311" y="403"/>
                    <a:pt x="311" y="403"/>
                  </a:cubicBezTo>
                  <a:lnTo>
                    <a:pt x="311" y="403"/>
                  </a:lnTo>
                  <a:lnTo>
                    <a:pt x="311" y="403"/>
                  </a:lnTo>
                  <a:lnTo>
                    <a:pt x="311" y="403"/>
                  </a:lnTo>
                  <a:cubicBezTo>
                    <a:pt x="311" y="410"/>
                    <a:pt x="304" y="410"/>
                    <a:pt x="304" y="410"/>
                  </a:cubicBezTo>
                  <a:cubicBezTo>
                    <a:pt x="297" y="410"/>
                    <a:pt x="297" y="410"/>
                    <a:pt x="290" y="403"/>
                  </a:cubicBezTo>
                  <a:lnTo>
                    <a:pt x="290" y="403"/>
                  </a:lnTo>
                  <a:lnTo>
                    <a:pt x="290" y="403"/>
                  </a:lnTo>
                  <a:lnTo>
                    <a:pt x="290" y="403"/>
                  </a:lnTo>
                  <a:cubicBezTo>
                    <a:pt x="15" y="289"/>
                    <a:pt x="15" y="289"/>
                    <a:pt x="15" y="289"/>
                  </a:cubicBezTo>
                  <a:lnTo>
                    <a:pt x="15" y="289"/>
                  </a:lnTo>
                  <a:cubicBezTo>
                    <a:pt x="7" y="289"/>
                    <a:pt x="0" y="275"/>
                    <a:pt x="0" y="268"/>
                  </a:cubicBezTo>
                  <a:cubicBezTo>
                    <a:pt x="0" y="247"/>
                    <a:pt x="15" y="240"/>
                    <a:pt x="29" y="240"/>
                  </a:cubicBezTo>
                  <a:cubicBezTo>
                    <a:pt x="36" y="240"/>
                    <a:pt x="36" y="240"/>
                    <a:pt x="43" y="240"/>
                  </a:cubicBezTo>
                  <a:lnTo>
                    <a:pt x="43" y="240"/>
                  </a:lnTo>
                  <a:lnTo>
                    <a:pt x="43" y="240"/>
                  </a:lnTo>
                  <a:lnTo>
                    <a:pt x="43" y="240"/>
                  </a:lnTo>
                  <a:cubicBezTo>
                    <a:pt x="304" y="346"/>
                    <a:pt x="304" y="346"/>
                    <a:pt x="304" y="346"/>
                  </a:cubicBezTo>
                  <a:cubicBezTo>
                    <a:pt x="566" y="240"/>
                    <a:pt x="566" y="240"/>
                    <a:pt x="566" y="240"/>
                  </a:cubicBezTo>
                  <a:lnTo>
                    <a:pt x="566" y="240"/>
                  </a:lnTo>
                  <a:lnTo>
                    <a:pt x="566" y="240"/>
                  </a:lnTo>
                  <a:lnTo>
                    <a:pt x="566" y="240"/>
                  </a:lnTo>
                  <a:lnTo>
                    <a:pt x="573" y="240"/>
                  </a:lnTo>
                  <a:cubicBezTo>
                    <a:pt x="594" y="240"/>
                    <a:pt x="601" y="247"/>
                    <a:pt x="601" y="268"/>
                  </a:cubicBezTo>
                  <a:cubicBezTo>
                    <a:pt x="601" y="275"/>
                    <a:pt x="594" y="289"/>
                    <a:pt x="587" y="289"/>
                  </a:cubicBezTo>
                  <a:close/>
                  <a:moveTo>
                    <a:pt x="587" y="169"/>
                  </a:moveTo>
                  <a:lnTo>
                    <a:pt x="587" y="169"/>
                  </a:lnTo>
                  <a:lnTo>
                    <a:pt x="587" y="169"/>
                  </a:lnTo>
                  <a:cubicBezTo>
                    <a:pt x="311" y="282"/>
                    <a:pt x="311" y="282"/>
                    <a:pt x="311" y="282"/>
                  </a:cubicBezTo>
                  <a:lnTo>
                    <a:pt x="311" y="282"/>
                  </a:lnTo>
                  <a:lnTo>
                    <a:pt x="311" y="282"/>
                  </a:lnTo>
                  <a:lnTo>
                    <a:pt x="311" y="282"/>
                  </a:lnTo>
                  <a:lnTo>
                    <a:pt x="304" y="282"/>
                  </a:lnTo>
                  <a:cubicBezTo>
                    <a:pt x="297" y="282"/>
                    <a:pt x="297" y="282"/>
                    <a:pt x="290" y="282"/>
                  </a:cubicBezTo>
                  <a:lnTo>
                    <a:pt x="290" y="282"/>
                  </a:lnTo>
                  <a:lnTo>
                    <a:pt x="290" y="282"/>
                  </a:lnTo>
                  <a:lnTo>
                    <a:pt x="290" y="282"/>
                  </a:lnTo>
                  <a:cubicBezTo>
                    <a:pt x="15" y="169"/>
                    <a:pt x="15" y="169"/>
                    <a:pt x="15" y="169"/>
                  </a:cubicBezTo>
                  <a:lnTo>
                    <a:pt x="15" y="169"/>
                  </a:lnTo>
                  <a:cubicBezTo>
                    <a:pt x="7" y="162"/>
                    <a:pt x="0" y="155"/>
                    <a:pt x="0" y="141"/>
                  </a:cubicBezTo>
                  <a:cubicBezTo>
                    <a:pt x="0" y="134"/>
                    <a:pt x="7" y="120"/>
                    <a:pt x="15" y="120"/>
                  </a:cubicBezTo>
                  <a:lnTo>
                    <a:pt x="15" y="120"/>
                  </a:lnTo>
                  <a:cubicBezTo>
                    <a:pt x="290" y="7"/>
                    <a:pt x="290" y="7"/>
                    <a:pt x="290" y="7"/>
                  </a:cubicBezTo>
                  <a:lnTo>
                    <a:pt x="290" y="7"/>
                  </a:lnTo>
                  <a:lnTo>
                    <a:pt x="290" y="7"/>
                  </a:lnTo>
                  <a:lnTo>
                    <a:pt x="290" y="7"/>
                  </a:lnTo>
                  <a:cubicBezTo>
                    <a:pt x="297" y="0"/>
                    <a:pt x="297" y="0"/>
                    <a:pt x="304" y="0"/>
                  </a:cubicBezTo>
                  <a:cubicBezTo>
                    <a:pt x="304" y="0"/>
                    <a:pt x="311" y="0"/>
                    <a:pt x="311" y="7"/>
                  </a:cubicBezTo>
                  <a:lnTo>
                    <a:pt x="311" y="7"/>
                  </a:lnTo>
                  <a:lnTo>
                    <a:pt x="311" y="7"/>
                  </a:lnTo>
                  <a:lnTo>
                    <a:pt x="311" y="7"/>
                  </a:lnTo>
                  <a:cubicBezTo>
                    <a:pt x="587" y="120"/>
                    <a:pt x="587" y="120"/>
                    <a:pt x="587" y="120"/>
                  </a:cubicBezTo>
                  <a:lnTo>
                    <a:pt x="587" y="120"/>
                  </a:lnTo>
                  <a:cubicBezTo>
                    <a:pt x="594" y="120"/>
                    <a:pt x="601" y="134"/>
                    <a:pt x="601" y="141"/>
                  </a:cubicBezTo>
                  <a:cubicBezTo>
                    <a:pt x="601" y="155"/>
                    <a:pt x="594" y="162"/>
                    <a:pt x="587" y="169"/>
                  </a:cubicBezTo>
                  <a:close/>
                  <a:moveTo>
                    <a:pt x="29" y="360"/>
                  </a:moveTo>
                  <a:lnTo>
                    <a:pt x="29" y="360"/>
                  </a:lnTo>
                  <a:cubicBezTo>
                    <a:pt x="36" y="360"/>
                    <a:pt x="36" y="360"/>
                    <a:pt x="43" y="360"/>
                  </a:cubicBezTo>
                  <a:lnTo>
                    <a:pt x="43" y="360"/>
                  </a:lnTo>
                  <a:lnTo>
                    <a:pt x="43" y="360"/>
                  </a:lnTo>
                  <a:lnTo>
                    <a:pt x="43" y="360"/>
                  </a:lnTo>
                  <a:cubicBezTo>
                    <a:pt x="304" y="473"/>
                    <a:pt x="304" y="473"/>
                    <a:pt x="304" y="473"/>
                  </a:cubicBezTo>
                  <a:cubicBezTo>
                    <a:pt x="566" y="360"/>
                    <a:pt x="566" y="360"/>
                    <a:pt x="566" y="360"/>
                  </a:cubicBezTo>
                  <a:lnTo>
                    <a:pt x="566" y="360"/>
                  </a:lnTo>
                  <a:lnTo>
                    <a:pt x="566" y="360"/>
                  </a:lnTo>
                  <a:lnTo>
                    <a:pt x="566" y="360"/>
                  </a:lnTo>
                  <a:lnTo>
                    <a:pt x="573" y="360"/>
                  </a:lnTo>
                  <a:cubicBezTo>
                    <a:pt x="594" y="360"/>
                    <a:pt x="601" y="374"/>
                    <a:pt x="601" y="388"/>
                  </a:cubicBezTo>
                  <a:cubicBezTo>
                    <a:pt x="601" y="403"/>
                    <a:pt x="594" y="410"/>
                    <a:pt x="587" y="417"/>
                  </a:cubicBezTo>
                  <a:lnTo>
                    <a:pt x="587" y="417"/>
                  </a:lnTo>
                  <a:cubicBezTo>
                    <a:pt x="311" y="530"/>
                    <a:pt x="311" y="530"/>
                    <a:pt x="311" y="530"/>
                  </a:cubicBezTo>
                  <a:lnTo>
                    <a:pt x="311" y="530"/>
                  </a:lnTo>
                  <a:lnTo>
                    <a:pt x="311" y="530"/>
                  </a:lnTo>
                  <a:lnTo>
                    <a:pt x="311" y="530"/>
                  </a:lnTo>
                  <a:lnTo>
                    <a:pt x="304" y="530"/>
                  </a:lnTo>
                  <a:cubicBezTo>
                    <a:pt x="297" y="530"/>
                    <a:pt x="297" y="530"/>
                    <a:pt x="290" y="530"/>
                  </a:cubicBezTo>
                  <a:lnTo>
                    <a:pt x="290" y="530"/>
                  </a:lnTo>
                  <a:lnTo>
                    <a:pt x="290" y="530"/>
                  </a:lnTo>
                  <a:lnTo>
                    <a:pt x="290" y="530"/>
                  </a:lnTo>
                  <a:cubicBezTo>
                    <a:pt x="15" y="417"/>
                    <a:pt x="15" y="417"/>
                    <a:pt x="15" y="417"/>
                  </a:cubicBezTo>
                  <a:lnTo>
                    <a:pt x="15" y="417"/>
                  </a:lnTo>
                  <a:cubicBezTo>
                    <a:pt x="7" y="410"/>
                    <a:pt x="0" y="403"/>
                    <a:pt x="0" y="388"/>
                  </a:cubicBezTo>
                  <a:cubicBezTo>
                    <a:pt x="0" y="374"/>
                    <a:pt x="15" y="360"/>
                    <a:pt x="29" y="360"/>
                  </a:cubicBezTo>
                  <a:close/>
                </a:path>
              </a:pathLst>
            </a:custGeom>
            <a:solidFill>
              <a:schemeClr val="bg1"/>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97" name="Freeform 60"/>
            <p:cNvSpPr>
              <a:spLocks noChangeArrowheads="1"/>
            </p:cNvSpPr>
            <p:nvPr/>
          </p:nvSpPr>
          <p:spPr bwMode="auto">
            <a:xfrm>
              <a:off x="16425499" y="4662733"/>
              <a:ext cx="579814" cy="579965"/>
            </a:xfrm>
            <a:custGeom>
              <a:avLst/>
              <a:gdLst>
                <a:gd name="T0" fmla="*/ 304 w 602"/>
                <a:gd name="T1" fmla="*/ 601 h 602"/>
                <a:gd name="T2" fmla="*/ 304 w 602"/>
                <a:gd name="T3" fmla="*/ 601 h 602"/>
                <a:gd name="T4" fmla="*/ 0 w 602"/>
                <a:gd name="T5" fmla="*/ 304 h 602"/>
                <a:gd name="T6" fmla="*/ 304 w 602"/>
                <a:gd name="T7" fmla="*/ 0 h 602"/>
                <a:gd name="T8" fmla="*/ 601 w 602"/>
                <a:gd name="T9" fmla="*/ 304 h 602"/>
                <a:gd name="T10" fmla="*/ 304 w 602"/>
                <a:gd name="T11" fmla="*/ 601 h 602"/>
                <a:gd name="T12" fmla="*/ 304 w 602"/>
                <a:gd name="T13" fmla="*/ 57 h 602"/>
                <a:gd name="T14" fmla="*/ 304 w 602"/>
                <a:gd name="T15" fmla="*/ 57 h 602"/>
                <a:gd name="T16" fmla="*/ 57 w 602"/>
                <a:gd name="T17" fmla="*/ 304 h 602"/>
                <a:gd name="T18" fmla="*/ 304 w 602"/>
                <a:gd name="T19" fmla="*/ 544 h 602"/>
                <a:gd name="T20" fmla="*/ 544 w 602"/>
                <a:gd name="T21" fmla="*/ 304 h 602"/>
                <a:gd name="T22" fmla="*/ 304 w 602"/>
                <a:gd name="T23" fmla="*/ 57 h 602"/>
                <a:gd name="T24" fmla="*/ 304 w 602"/>
                <a:gd name="T25" fmla="*/ 431 h 602"/>
                <a:gd name="T26" fmla="*/ 304 w 602"/>
                <a:gd name="T27" fmla="*/ 431 h 602"/>
                <a:gd name="T28" fmla="*/ 247 w 602"/>
                <a:gd name="T29" fmla="*/ 354 h 602"/>
                <a:gd name="T30" fmla="*/ 304 w 602"/>
                <a:gd name="T31" fmla="*/ 149 h 602"/>
                <a:gd name="T32" fmla="*/ 353 w 602"/>
                <a:gd name="T33" fmla="*/ 354 h 602"/>
                <a:gd name="T34" fmla="*/ 304 w 602"/>
                <a:gd name="T35" fmla="*/ 431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02" h="602">
                  <a:moveTo>
                    <a:pt x="304" y="601"/>
                  </a:moveTo>
                  <a:lnTo>
                    <a:pt x="304" y="601"/>
                  </a:lnTo>
                  <a:cubicBezTo>
                    <a:pt x="134" y="601"/>
                    <a:pt x="0" y="467"/>
                    <a:pt x="0" y="304"/>
                  </a:cubicBezTo>
                  <a:cubicBezTo>
                    <a:pt x="0" y="135"/>
                    <a:pt x="134" y="0"/>
                    <a:pt x="304" y="0"/>
                  </a:cubicBezTo>
                  <a:cubicBezTo>
                    <a:pt x="467" y="0"/>
                    <a:pt x="601" y="135"/>
                    <a:pt x="601" y="304"/>
                  </a:cubicBezTo>
                  <a:cubicBezTo>
                    <a:pt x="601" y="467"/>
                    <a:pt x="467" y="601"/>
                    <a:pt x="304" y="601"/>
                  </a:cubicBezTo>
                  <a:close/>
                  <a:moveTo>
                    <a:pt x="304" y="57"/>
                  </a:moveTo>
                  <a:lnTo>
                    <a:pt x="304" y="57"/>
                  </a:lnTo>
                  <a:cubicBezTo>
                    <a:pt x="170" y="57"/>
                    <a:pt x="57" y="170"/>
                    <a:pt x="57" y="304"/>
                  </a:cubicBezTo>
                  <a:cubicBezTo>
                    <a:pt x="57" y="439"/>
                    <a:pt x="170" y="544"/>
                    <a:pt x="304" y="544"/>
                  </a:cubicBezTo>
                  <a:cubicBezTo>
                    <a:pt x="438" y="544"/>
                    <a:pt x="544" y="439"/>
                    <a:pt x="544" y="304"/>
                  </a:cubicBezTo>
                  <a:cubicBezTo>
                    <a:pt x="544" y="170"/>
                    <a:pt x="438" y="57"/>
                    <a:pt x="304" y="57"/>
                  </a:cubicBezTo>
                  <a:close/>
                  <a:moveTo>
                    <a:pt x="304" y="431"/>
                  </a:moveTo>
                  <a:lnTo>
                    <a:pt x="304" y="431"/>
                  </a:lnTo>
                  <a:cubicBezTo>
                    <a:pt x="226" y="431"/>
                    <a:pt x="247" y="354"/>
                    <a:pt x="247" y="354"/>
                  </a:cubicBezTo>
                  <a:cubicBezTo>
                    <a:pt x="304" y="149"/>
                    <a:pt x="304" y="149"/>
                    <a:pt x="304" y="149"/>
                  </a:cubicBezTo>
                  <a:cubicBezTo>
                    <a:pt x="353" y="354"/>
                    <a:pt x="353" y="354"/>
                    <a:pt x="353" y="354"/>
                  </a:cubicBezTo>
                  <a:cubicBezTo>
                    <a:pt x="375" y="431"/>
                    <a:pt x="304" y="431"/>
                    <a:pt x="304" y="431"/>
                  </a:cubicBezTo>
                  <a:close/>
                </a:path>
              </a:pathLst>
            </a:custGeom>
            <a:solidFill>
              <a:schemeClr val="bg1"/>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98" name="Freeform 79"/>
            <p:cNvSpPr>
              <a:spLocks noChangeAspect="1" noChangeArrowheads="1"/>
            </p:cNvSpPr>
            <p:nvPr/>
          </p:nvSpPr>
          <p:spPr bwMode="auto">
            <a:xfrm>
              <a:off x="16461759" y="9344367"/>
              <a:ext cx="470386" cy="474302"/>
            </a:xfrm>
            <a:custGeom>
              <a:avLst/>
              <a:gdLst>
                <a:gd name="T0" fmla="*/ 516 w 545"/>
                <a:gd name="T1" fmla="*/ 552 h 553"/>
                <a:gd name="T2" fmla="*/ 374 w 545"/>
                <a:gd name="T3" fmla="*/ 523 h 553"/>
                <a:gd name="T4" fmla="*/ 445 w 545"/>
                <a:gd name="T5" fmla="*/ 495 h 553"/>
                <a:gd name="T6" fmla="*/ 304 w 545"/>
                <a:gd name="T7" fmla="*/ 354 h 553"/>
                <a:gd name="T8" fmla="*/ 325 w 545"/>
                <a:gd name="T9" fmla="*/ 304 h 553"/>
                <a:gd name="T10" fmla="*/ 346 w 545"/>
                <a:gd name="T11" fmla="*/ 311 h 553"/>
                <a:gd name="T12" fmla="*/ 487 w 545"/>
                <a:gd name="T13" fmla="*/ 410 h 553"/>
                <a:gd name="T14" fmla="*/ 544 w 545"/>
                <a:gd name="T15" fmla="*/ 410 h 553"/>
                <a:gd name="T16" fmla="*/ 516 w 545"/>
                <a:gd name="T17" fmla="*/ 552 h 553"/>
                <a:gd name="T18" fmla="*/ 516 w 545"/>
                <a:gd name="T19" fmla="*/ 170 h 553"/>
                <a:gd name="T20" fmla="*/ 487 w 545"/>
                <a:gd name="T21" fmla="*/ 99 h 553"/>
                <a:gd name="T22" fmla="*/ 346 w 545"/>
                <a:gd name="T23" fmla="*/ 241 h 553"/>
                <a:gd name="T24" fmla="*/ 297 w 545"/>
                <a:gd name="T25" fmla="*/ 219 h 553"/>
                <a:gd name="T26" fmla="*/ 304 w 545"/>
                <a:gd name="T27" fmla="*/ 198 h 553"/>
                <a:gd name="T28" fmla="*/ 403 w 545"/>
                <a:gd name="T29" fmla="*/ 57 h 553"/>
                <a:gd name="T30" fmla="*/ 403 w 545"/>
                <a:gd name="T31" fmla="*/ 0 h 553"/>
                <a:gd name="T32" fmla="*/ 544 w 545"/>
                <a:gd name="T33" fmla="*/ 28 h 553"/>
                <a:gd name="T34" fmla="*/ 516 w 545"/>
                <a:gd name="T35" fmla="*/ 170 h 553"/>
                <a:gd name="T36" fmla="*/ 233 w 545"/>
                <a:gd name="T37" fmla="*/ 354 h 553"/>
                <a:gd name="T38" fmla="*/ 141 w 545"/>
                <a:gd name="T39" fmla="*/ 495 h 553"/>
                <a:gd name="T40" fmla="*/ 141 w 545"/>
                <a:gd name="T41" fmla="*/ 552 h 553"/>
                <a:gd name="T42" fmla="*/ 0 w 545"/>
                <a:gd name="T43" fmla="*/ 523 h 553"/>
                <a:gd name="T44" fmla="*/ 28 w 545"/>
                <a:gd name="T45" fmla="*/ 382 h 553"/>
                <a:gd name="T46" fmla="*/ 56 w 545"/>
                <a:gd name="T47" fmla="*/ 452 h 553"/>
                <a:gd name="T48" fmla="*/ 198 w 545"/>
                <a:gd name="T49" fmla="*/ 311 h 553"/>
                <a:gd name="T50" fmla="*/ 240 w 545"/>
                <a:gd name="T51" fmla="*/ 332 h 553"/>
                <a:gd name="T52" fmla="*/ 212 w 545"/>
                <a:gd name="T53" fmla="*/ 248 h 553"/>
                <a:gd name="T54" fmla="*/ 198 w 545"/>
                <a:gd name="T55" fmla="*/ 241 h 553"/>
                <a:gd name="T56" fmla="*/ 56 w 545"/>
                <a:gd name="T57" fmla="*/ 99 h 553"/>
                <a:gd name="T58" fmla="*/ 28 w 545"/>
                <a:gd name="T59" fmla="*/ 170 h 553"/>
                <a:gd name="T60" fmla="*/ 0 w 545"/>
                <a:gd name="T61" fmla="*/ 28 h 553"/>
                <a:gd name="T62" fmla="*/ 141 w 545"/>
                <a:gd name="T63" fmla="*/ 0 h 553"/>
                <a:gd name="T64" fmla="*/ 141 w 545"/>
                <a:gd name="T65" fmla="*/ 57 h 553"/>
                <a:gd name="T66" fmla="*/ 233 w 545"/>
                <a:gd name="T67" fmla="*/ 198 h 553"/>
                <a:gd name="T68" fmla="*/ 240 w 545"/>
                <a:gd name="T69" fmla="*/ 219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5" h="553">
                  <a:moveTo>
                    <a:pt x="516" y="552"/>
                  </a:moveTo>
                  <a:lnTo>
                    <a:pt x="516" y="552"/>
                  </a:lnTo>
                  <a:cubicBezTo>
                    <a:pt x="403" y="552"/>
                    <a:pt x="403" y="552"/>
                    <a:pt x="403" y="552"/>
                  </a:cubicBezTo>
                  <a:cubicBezTo>
                    <a:pt x="389" y="552"/>
                    <a:pt x="374" y="537"/>
                    <a:pt x="374" y="523"/>
                  </a:cubicBezTo>
                  <a:cubicBezTo>
                    <a:pt x="374" y="502"/>
                    <a:pt x="389" y="495"/>
                    <a:pt x="403" y="495"/>
                  </a:cubicBezTo>
                  <a:cubicBezTo>
                    <a:pt x="445" y="495"/>
                    <a:pt x="445" y="495"/>
                    <a:pt x="445" y="495"/>
                  </a:cubicBezTo>
                  <a:cubicBezTo>
                    <a:pt x="304" y="354"/>
                    <a:pt x="304" y="354"/>
                    <a:pt x="304" y="354"/>
                  </a:cubicBezTo>
                  <a:lnTo>
                    <a:pt x="304" y="354"/>
                  </a:lnTo>
                  <a:cubicBezTo>
                    <a:pt x="304" y="347"/>
                    <a:pt x="297" y="339"/>
                    <a:pt x="297" y="332"/>
                  </a:cubicBezTo>
                  <a:cubicBezTo>
                    <a:pt x="297" y="318"/>
                    <a:pt x="311" y="304"/>
                    <a:pt x="325" y="304"/>
                  </a:cubicBezTo>
                  <a:cubicBezTo>
                    <a:pt x="332" y="304"/>
                    <a:pt x="339" y="304"/>
                    <a:pt x="346" y="311"/>
                  </a:cubicBezTo>
                  <a:lnTo>
                    <a:pt x="346" y="311"/>
                  </a:lnTo>
                  <a:cubicBezTo>
                    <a:pt x="487" y="452"/>
                    <a:pt x="487" y="452"/>
                    <a:pt x="487" y="452"/>
                  </a:cubicBezTo>
                  <a:cubicBezTo>
                    <a:pt x="487" y="410"/>
                    <a:pt x="487" y="410"/>
                    <a:pt x="487" y="410"/>
                  </a:cubicBezTo>
                  <a:cubicBezTo>
                    <a:pt x="487" y="389"/>
                    <a:pt x="502" y="382"/>
                    <a:pt x="516" y="382"/>
                  </a:cubicBezTo>
                  <a:cubicBezTo>
                    <a:pt x="530" y="382"/>
                    <a:pt x="544" y="389"/>
                    <a:pt x="544" y="410"/>
                  </a:cubicBezTo>
                  <a:cubicBezTo>
                    <a:pt x="544" y="523"/>
                    <a:pt x="544" y="523"/>
                    <a:pt x="544" y="523"/>
                  </a:cubicBezTo>
                  <a:cubicBezTo>
                    <a:pt x="544" y="537"/>
                    <a:pt x="530" y="552"/>
                    <a:pt x="516" y="552"/>
                  </a:cubicBezTo>
                  <a:close/>
                  <a:moveTo>
                    <a:pt x="516" y="170"/>
                  </a:moveTo>
                  <a:lnTo>
                    <a:pt x="516" y="170"/>
                  </a:lnTo>
                  <a:cubicBezTo>
                    <a:pt x="502" y="170"/>
                    <a:pt x="487" y="163"/>
                    <a:pt x="487" y="141"/>
                  </a:cubicBezTo>
                  <a:cubicBezTo>
                    <a:pt x="487" y="99"/>
                    <a:pt x="487" y="99"/>
                    <a:pt x="487" y="99"/>
                  </a:cubicBezTo>
                  <a:cubicBezTo>
                    <a:pt x="346" y="241"/>
                    <a:pt x="346" y="241"/>
                    <a:pt x="346" y="241"/>
                  </a:cubicBezTo>
                  <a:lnTo>
                    <a:pt x="346" y="241"/>
                  </a:lnTo>
                  <a:cubicBezTo>
                    <a:pt x="339" y="248"/>
                    <a:pt x="332" y="248"/>
                    <a:pt x="325" y="248"/>
                  </a:cubicBezTo>
                  <a:cubicBezTo>
                    <a:pt x="311" y="248"/>
                    <a:pt x="297" y="234"/>
                    <a:pt x="297" y="219"/>
                  </a:cubicBezTo>
                  <a:cubicBezTo>
                    <a:pt x="297" y="212"/>
                    <a:pt x="304" y="205"/>
                    <a:pt x="304" y="198"/>
                  </a:cubicBezTo>
                  <a:lnTo>
                    <a:pt x="304" y="198"/>
                  </a:lnTo>
                  <a:cubicBezTo>
                    <a:pt x="445" y="57"/>
                    <a:pt x="445" y="57"/>
                    <a:pt x="445" y="57"/>
                  </a:cubicBezTo>
                  <a:cubicBezTo>
                    <a:pt x="403" y="57"/>
                    <a:pt x="403" y="57"/>
                    <a:pt x="403" y="57"/>
                  </a:cubicBezTo>
                  <a:cubicBezTo>
                    <a:pt x="389" y="57"/>
                    <a:pt x="374" y="50"/>
                    <a:pt x="374" y="28"/>
                  </a:cubicBezTo>
                  <a:cubicBezTo>
                    <a:pt x="374" y="14"/>
                    <a:pt x="389" y="0"/>
                    <a:pt x="403" y="0"/>
                  </a:cubicBezTo>
                  <a:cubicBezTo>
                    <a:pt x="516" y="0"/>
                    <a:pt x="516" y="0"/>
                    <a:pt x="516" y="0"/>
                  </a:cubicBezTo>
                  <a:cubicBezTo>
                    <a:pt x="530" y="0"/>
                    <a:pt x="544" y="14"/>
                    <a:pt x="544" y="28"/>
                  </a:cubicBezTo>
                  <a:cubicBezTo>
                    <a:pt x="544" y="141"/>
                    <a:pt x="544" y="141"/>
                    <a:pt x="544" y="141"/>
                  </a:cubicBezTo>
                  <a:cubicBezTo>
                    <a:pt x="544" y="163"/>
                    <a:pt x="530" y="170"/>
                    <a:pt x="516" y="170"/>
                  </a:cubicBezTo>
                  <a:close/>
                  <a:moveTo>
                    <a:pt x="233" y="354"/>
                  </a:moveTo>
                  <a:lnTo>
                    <a:pt x="233" y="354"/>
                  </a:lnTo>
                  <a:cubicBezTo>
                    <a:pt x="92" y="495"/>
                    <a:pt x="92" y="495"/>
                    <a:pt x="92" y="495"/>
                  </a:cubicBezTo>
                  <a:cubicBezTo>
                    <a:pt x="141" y="495"/>
                    <a:pt x="141" y="495"/>
                    <a:pt x="141" y="495"/>
                  </a:cubicBezTo>
                  <a:cubicBezTo>
                    <a:pt x="155" y="495"/>
                    <a:pt x="169" y="502"/>
                    <a:pt x="169" y="523"/>
                  </a:cubicBezTo>
                  <a:cubicBezTo>
                    <a:pt x="169" y="537"/>
                    <a:pt x="155" y="552"/>
                    <a:pt x="141" y="552"/>
                  </a:cubicBezTo>
                  <a:cubicBezTo>
                    <a:pt x="28" y="552"/>
                    <a:pt x="28" y="552"/>
                    <a:pt x="28" y="552"/>
                  </a:cubicBezTo>
                  <a:cubicBezTo>
                    <a:pt x="7" y="552"/>
                    <a:pt x="0" y="537"/>
                    <a:pt x="0" y="523"/>
                  </a:cubicBezTo>
                  <a:cubicBezTo>
                    <a:pt x="0" y="410"/>
                    <a:pt x="0" y="410"/>
                    <a:pt x="0" y="410"/>
                  </a:cubicBezTo>
                  <a:cubicBezTo>
                    <a:pt x="0" y="389"/>
                    <a:pt x="7" y="382"/>
                    <a:pt x="28" y="382"/>
                  </a:cubicBezTo>
                  <a:cubicBezTo>
                    <a:pt x="42" y="382"/>
                    <a:pt x="56" y="389"/>
                    <a:pt x="56" y="410"/>
                  </a:cubicBezTo>
                  <a:cubicBezTo>
                    <a:pt x="56" y="452"/>
                    <a:pt x="56" y="452"/>
                    <a:pt x="56" y="452"/>
                  </a:cubicBezTo>
                  <a:cubicBezTo>
                    <a:pt x="198" y="311"/>
                    <a:pt x="198" y="311"/>
                    <a:pt x="198" y="311"/>
                  </a:cubicBezTo>
                  <a:lnTo>
                    <a:pt x="198" y="311"/>
                  </a:lnTo>
                  <a:cubicBezTo>
                    <a:pt x="198" y="304"/>
                    <a:pt x="205" y="304"/>
                    <a:pt x="212" y="304"/>
                  </a:cubicBezTo>
                  <a:cubicBezTo>
                    <a:pt x="233" y="304"/>
                    <a:pt x="240" y="318"/>
                    <a:pt x="240" y="332"/>
                  </a:cubicBezTo>
                  <a:cubicBezTo>
                    <a:pt x="240" y="339"/>
                    <a:pt x="240" y="347"/>
                    <a:pt x="233" y="354"/>
                  </a:cubicBezTo>
                  <a:close/>
                  <a:moveTo>
                    <a:pt x="212" y="248"/>
                  </a:moveTo>
                  <a:lnTo>
                    <a:pt x="212" y="248"/>
                  </a:lnTo>
                  <a:cubicBezTo>
                    <a:pt x="205" y="248"/>
                    <a:pt x="198" y="248"/>
                    <a:pt x="198" y="241"/>
                  </a:cubicBezTo>
                  <a:lnTo>
                    <a:pt x="198" y="241"/>
                  </a:lnTo>
                  <a:cubicBezTo>
                    <a:pt x="56" y="99"/>
                    <a:pt x="56" y="99"/>
                    <a:pt x="56" y="99"/>
                  </a:cubicBezTo>
                  <a:cubicBezTo>
                    <a:pt x="56" y="141"/>
                    <a:pt x="56" y="141"/>
                    <a:pt x="56" y="141"/>
                  </a:cubicBezTo>
                  <a:cubicBezTo>
                    <a:pt x="56" y="163"/>
                    <a:pt x="42" y="170"/>
                    <a:pt x="28" y="170"/>
                  </a:cubicBezTo>
                  <a:cubicBezTo>
                    <a:pt x="7" y="170"/>
                    <a:pt x="0" y="163"/>
                    <a:pt x="0" y="141"/>
                  </a:cubicBezTo>
                  <a:cubicBezTo>
                    <a:pt x="0" y="28"/>
                    <a:pt x="0" y="28"/>
                    <a:pt x="0" y="28"/>
                  </a:cubicBezTo>
                  <a:cubicBezTo>
                    <a:pt x="0" y="14"/>
                    <a:pt x="7" y="0"/>
                    <a:pt x="28" y="0"/>
                  </a:cubicBezTo>
                  <a:cubicBezTo>
                    <a:pt x="141" y="0"/>
                    <a:pt x="141" y="0"/>
                    <a:pt x="141" y="0"/>
                  </a:cubicBezTo>
                  <a:cubicBezTo>
                    <a:pt x="155" y="0"/>
                    <a:pt x="169" y="14"/>
                    <a:pt x="169" y="28"/>
                  </a:cubicBezTo>
                  <a:cubicBezTo>
                    <a:pt x="169" y="50"/>
                    <a:pt x="155" y="57"/>
                    <a:pt x="141" y="57"/>
                  </a:cubicBezTo>
                  <a:cubicBezTo>
                    <a:pt x="92" y="57"/>
                    <a:pt x="92" y="57"/>
                    <a:pt x="92" y="57"/>
                  </a:cubicBezTo>
                  <a:cubicBezTo>
                    <a:pt x="233" y="198"/>
                    <a:pt x="233" y="198"/>
                    <a:pt x="233" y="198"/>
                  </a:cubicBezTo>
                  <a:lnTo>
                    <a:pt x="233" y="198"/>
                  </a:lnTo>
                  <a:cubicBezTo>
                    <a:pt x="240" y="205"/>
                    <a:pt x="240" y="212"/>
                    <a:pt x="240" y="219"/>
                  </a:cubicBezTo>
                  <a:cubicBezTo>
                    <a:pt x="240" y="234"/>
                    <a:pt x="233" y="248"/>
                    <a:pt x="212" y="248"/>
                  </a:cubicBezTo>
                  <a:close/>
                </a:path>
              </a:pathLst>
            </a:custGeom>
            <a:solidFill>
              <a:schemeClr val="bg1"/>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99" name="Freeform 142"/>
            <p:cNvSpPr>
              <a:spLocks noChangeAspect="1" noChangeArrowheads="1"/>
            </p:cNvSpPr>
            <p:nvPr/>
          </p:nvSpPr>
          <p:spPr bwMode="auto">
            <a:xfrm>
              <a:off x="18721083" y="6934959"/>
              <a:ext cx="533432" cy="525779"/>
            </a:xfrm>
            <a:custGeom>
              <a:avLst/>
              <a:gdLst>
                <a:gd name="T0" fmla="*/ 530 w 602"/>
                <a:gd name="T1" fmla="*/ 241 h 595"/>
                <a:gd name="T2" fmla="*/ 530 w 602"/>
                <a:gd name="T3" fmla="*/ 241 h 595"/>
                <a:gd name="T4" fmla="*/ 573 w 602"/>
                <a:gd name="T5" fmla="*/ 318 h 595"/>
                <a:gd name="T6" fmla="*/ 453 w 602"/>
                <a:gd name="T7" fmla="*/ 269 h 595"/>
                <a:gd name="T8" fmla="*/ 410 w 602"/>
                <a:gd name="T9" fmla="*/ 276 h 595"/>
                <a:gd name="T10" fmla="*/ 240 w 602"/>
                <a:gd name="T11" fmla="*/ 135 h 595"/>
                <a:gd name="T12" fmla="*/ 410 w 602"/>
                <a:gd name="T13" fmla="*/ 0 h 595"/>
                <a:gd name="T14" fmla="*/ 601 w 602"/>
                <a:gd name="T15" fmla="*/ 135 h 595"/>
                <a:gd name="T16" fmla="*/ 530 w 602"/>
                <a:gd name="T17" fmla="*/ 241 h 595"/>
                <a:gd name="T18" fmla="*/ 205 w 602"/>
                <a:gd name="T19" fmla="*/ 149 h 595"/>
                <a:gd name="T20" fmla="*/ 205 w 602"/>
                <a:gd name="T21" fmla="*/ 149 h 595"/>
                <a:gd name="T22" fmla="*/ 396 w 602"/>
                <a:gd name="T23" fmla="*/ 311 h 595"/>
                <a:gd name="T24" fmla="*/ 438 w 602"/>
                <a:gd name="T25" fmla="*/ 304 h 595"/>
                <a:gd name="T26" fmla="*/ 438 w 602"/>
                <a:gd name="T27" fmla="*/ 304 h 595"/>
                <a:gd name="T28" fmla="*/ 438 w 602"/>
                <a:gd name="T29" fmla="*/ 304 h 595"/>
                <a:gd name="T30" fmla="*/ 537 w 602"/>
                <a:gd name="T31" fmla="*/ 347 h 595"/>
                <a:gd name="T32" fmla="*/ 283 w 602"/>
                <a:gd name="T33" fmla="*/ 509 h 595"/>
                <a:gd name="T34" fmla="*/ 226 w 602"/>
                <a:gd name="T35" fmla="*/ 495 h 595"/>
                <a:gd name="T36" fmla="*/ 36 w 602"/>
                <a:gd name="T37" fmla="*/ 573 h 595"/>
                <a:gd name="T38" fmla="*/ 99 w 602"/>
                <a:gd name="T39" fmla="*/ 460 h 595"/>
                <a:gd name="T40" fmla="*/ 0 w 602"/>
                <a:gd name="T41" fmla="*/ 297 h 595"/>
                <a:gd name="T42" fmla="*/ 219 w 602"/>
                <a:gd name="T43" fmla="*/ 92 h 595"/>
                <a:gd name="T44" fmla="*/ 205 w 602"/>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2" h="595">
                  <a:moveTo>
                    <a:pt x="530" y="241"/>
                  </a:moveTo>
                  <a:lnTo>
                    <a:pt x="530" y="241"/>
                  </a:lnTo>
                  <a:cubicBezTo>
                    <a:pt x="523" y="248"/>
                    <a:pt x="523" y="290"/>
                    <a:pt x="573" y="318"/>
                  </a:cubicBezTo>
                  <a:cubicBezTo>
                    <a:pt x="573" y="318"/>
                    <a:pt x="502" y="332"/>
                    <a:pt x="453" y="269"/>
                  </a:cubicBezTo>
                  <a:cubicBezTo>
                    <a:pt x="438" y="269"/>
                    <a:pt x="424" y="276"/>
                    <a:pt x="410" y="276"/>
                  </a:cubicBezTo>
                  <a:cubicBezTo>
                    <a:pt x="304" y="276"/>
                    <a:pt x="240" y="212"/>
                    <a:pt x="240" y="135"/>
                  </a:cubicBezTo>
                  <a:cubicBezTo>
                    <a:pt x="240" y="64"/>
                    <a:pt x="304" y="0"/>
                    <a:pt x="410" y="0"/>
                  </a:cubicBezTo>
                  <a:cubicBezTo>
                    <a:pt x="516" y="0"/>
                    <a:pt x="601" y="64"/>
                    <a:pt x="601" y="135"/>
                  </a:cubicBezTo>
                  <a:cubicBezTo>
                    <a:pt x="601" y="177"/>
                    <a:pt x="573" y="219"/>
                    <a:pt x="530" y="241"/>
                  </a:cubicBezTo>
                  <a:close/>
                  <a:moveTo>
                    <a:pt x="205" y="149"/>
                  </a:moveTo>
                  <a:lnTo>
                    <a:pt x="205" y="149"/>
                  </a:lnTo>
                  <a:cubicBezTo>
                    <a:pt x="212" y="233"/>
                    <a:pt x="283" y="304"/>
                    <a:pt x="396" y="311"/>
                  </a:cubicBezTo>
                  <a:cubicBezTo>
                    <a:pt x="410" y="311"/>
                    <a:pt x="424" y="311"/>
                    <a:pt x="438" y="304"/>
                  </a:cubicBezTo>
                  <a:lnTo>
                    <a:pt x="438" y="304"/>
                  </a:lnTo>
                  <a:lnTo>
                    <a:pt x="438" y="304"/>
                  </a:lnTo>
                  <a:cubicBezTo>
                    <a:pt x="474" y="339"/>
                    <a:pt x="516" y="347"/>
                    <a:pt x="537" y="347"/>
                  </a:cubicBezTo>
                  <a:cubicBezTo>
                    <a:pt x="516" y="439"/>
                    <a:pt x="424" y="509"/>
                    <a:pt x="283" y="509"/>
                  </a:cubicBezTo>
                  <a:cubicBezTo>
                    <a:pt x="269" y="509"/>
                    <a:pt x="248" y="502"/>
                    <a:pt x="226" y="495"/>
                  </a:cubicBezTo>
                  <a:cubicBezTo>
                    <a:pt x="156" y="594"/>
                    <a:pt x="36" y="573"/>
                    <a:pt x="36" y="573"/>
                  </a:cubicBezTo>
                  <a:cubicBezTo>
                    <a:pt x="120" y="537"/>
                    <a:pt x="120" y="467"/>
                    <a:pt x="99" y="460"/>
                  </a:cubicBezTo>
                  <a:cubicBezTo>
                    <a:pt x="36" y="424"/>
                    <a:pt x="0" y="361"/>
                    <a:pt x="0" y="297"/>
                  </a:cubicBezTo>
                  <a:cubicBezTo>
                    <a:pt x="0" y="198"/>
                    <a:pt x="92" y="113"/>
                    <a:pt x="219" y="92"/>
                  </a:cubicBezTo>
                  <a:cubicBezTo>
                    <a:pt x="212" y="113"/>
                    <a:pt x="205" y="128"/>
                    <a:pt x="205" y="149"/>
                  </a:cubicBezTo>
                  <a:close/>
                </a:path>
              </a:pathLst>
            </a:custGeom>
            <a:solidFill>
              <a:schemeClr val="bg1"/>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4" name="Group 3"/>
          <p:cNvGrpSpPr/>
          <p:nvPr/>
        </p:nvGrpSpPr>
        <p:grpSpPr>
          <a:xfrm>
            <a:off x="6328822" y="781887"/>
            <a:ext cx="2047596" cy="456980"/>
            <a:chOff x="3691961" y="6283693"/>
            <a:chExt cx="9958918" cy="2222621"/>
          </a:xfrm>
        </p:grpSpPr>
        <p:grpSp>
          <p:nvGrpSpPr>
            <p:cNvPr id="100" name="Group 99"/>
            <p:cNvGrpSpPr/>
            <p:nvPr/>
          </p:nvGrpSpPr>
          <p:grpSpPr>
            <a:xfrm>
              <a:off x="3691961" y="6338845"/>
              <a:ext cx="832943" cy="2167469"/>
              <a:chOff x="7858105" y="406909"/>
              <a:chExt cx="211138" cy="549275"/>
            </a:xfrm>
            <a:solidFill>
              <a:schemeClr val="accent1"/>
            </a:solidFill>
          </p:grpSpPr>
          <p:sp>
            <p:nvSpPr>
              <p:cNvPr id="101" name="Oval 76"/>
              <p:cNvSpPr>
                <a:spLocks noChangeArrowheads="1"/>
              </p:cNvSpPr>
              <p:nvPr/>
            </p:nvSpPr>
            <p:spPr bwMode="auto">
              <a:xfrm>
                <a:off x="7918430" y="406909"/>
                <a:ext cx="92075" cy="92075"/>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02" name="Freeform 77"/>
              <p:cNvSpPr>
                <a:spLocks/>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03" name="Group 102"/>
            <p:cNvGrpSpPr/>
            <p:nvPr/>
          </p:nvGrpSpPr>
          <p:grpSpPr>
            <a:xfrm>
              <a:off x="4705958" y="6332717"/>
              <a:ext cx="832943" cy="2167469"/>
              <a:chOff x="7858105" y="406909"/>
              <a:chExt cx="211138" cy="549275"/>
            </a:xfrm>
            <a:solidFill>
              <a:schemeClr val="accent1"/>
            </a:solidFill>
          </p:grpSpPr>
          <p:sp>
            <p:nvSpPr>
              <p:cNvPr id="104" name="Oval 76"/>
              <p:cNvSpPr>
                <a:spLocks noChangeArrowheads="1"/>
              </p:cNvSpPr>
              <p:nvPr/>
            </p:nvSpPr>
            <p:spPr bwMode="auto">
              <a:xfrm>
                <a:off x="7918430" y="406909"/>
                <a:ext cx="92075" cy="92075"/>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05" name="Freeform 77"/>
              <p:cNvSpPr>
                <a:spLocks/>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06" name="Group 105"/>
            <p:cNvGrpSpPr/>
            <p:nvPr/>
          </p:nvGrpSpPr>
          <p:grpSpPr>
            <a:xfrm>
              <a:off x="5719956" y="6326589"/>
              <a:ext cx="832943" cy="2167469"/>
              <a:chOff x="7858105" y="406909"/>
              <a:chExt cx="211138" cy="549275"/>
            </a:xfrm>
            <a:solidFill>
              <a:schemeClr val="accent1"/>
            </a:solidFill>
          </p:grpSpPr>
          <p:sp>
            <p:nvSpPr>
              <p:cNvPr id="107" name="Oval 76"/>
              <p:cNvSpPr>
                <a:spLocks noChangeArrowheads="1"/>
              </p:cNvSpPr>
              <p:nvPr/>
            </p:nvSpPr>
            <p:spPr bwMode="auto">
              <a:xfrm>
                <a:off x="7918430" y="406909"/>
                <a:ext cx="92075" cy="92075"/>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08" name="Freeform 77"/>
              <p:cNvSpPr>
                <a:spLocks/>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09" name="Group 108"/>
            <p:cNvGrpSpPr/>
            <p:nvPr/>
          </p:nvGrpSpPr>
          <p:grpSpPr>
            <a:xfrm>
              <a:off x="6733953" y="6320461"/>
              <a:ext cx="832943" cy="2167469"/>
              <a:chOff x="7858105" y="406909"/>
              <a:chExt cx="211138" cy="549275"/>
            </a:xfrm>
            <a:solidFill>
              <a:schemeClr val="accent1"/>
            </a:solidFill>
          </p:grpSpPr>
          <p:sp>
            <p:nvSpPr>
              <p:cNvPr id="110" name="Oval 76"/>
              <p:cNvSpPr>
                <a:spLocks noChangeArrowheads="1"/>
              </p:cNvSpPr>
              <p:nvPr/>
            </p:nvSpPr>
            <p:spPr bwMode="auto">
              <a:xfrm>
                <a:off x="7918430" y="406909"/>
                <a:ext cx="92075" cy="92075"/>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11" name="Freeform 77"/>
              <p:cNvSpPr>
                <a:spLocks/>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12" name="Group 111"/>
            <p:cNvGrpSpPr/>
            <p:nvPr/>
          </p:nvGrpSpPr>
          <p:grpSpPr>
            <a:xfrm>
              <a:off x="7747950" y="6314333"/>
              <a:ext cx="832943" cy="2167469"/>
              <a:chOff x="7858105" y="406909"/>
              <a:chExt cx="211138" cy="549275"/>
            </a:xfrm>
            <a:solidFill>
              <a:schemeClr val="accent1"/>
            </a:solidFill>
          </p:grpSpPr>
          <p:sp>
            <p:nvSpPr>
              <p:cNvPr id="113" name="Oval 76"/>
              <p:cNvSpPr>
                <a:spLocks noChangeArrowheads="1"/>
              </p:cNvSpPr>
              <p:nvPr/>
            </p:nvSpPr>
            <p:spPr bwMode="auto">
              <a:xfrm>
                <a:off x="7918430" y="406909"/>
                <a:ext cx="92075" cy="92075"/>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14" name="Freeform 77"/>
              <p:cNvSpPr>
                <a:spLocks/>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15" name="Group 114"/>
            <p:cNvGrpSpPr/>
            <p:nvPr/>
          </p:nvGrpSpPr>
          <p:grpSpPr>
            <a:xfrm>
              <a:off x="8761947" y="6308205"/>
              <a:ext cx="832943" cy="2167469"/>
              <a:chOff x="7858105" y="406909"/>
              <a:chExt cx="211138" cy="549275"/>
            </a:xfrm>
            <a:solidFill>
              <a:schemeClr val="accent1"/>
            </a:solidFill>
          </p:grpSpPr>
          <p:sp>
            <p:nvSpPr>
              <p:cNvPr id="116" name="Oval 76"/>
              <p:cNvSpPr>
                <a:spLocks noChangeArrowheads="1"/>
              </p:cNvSpPr>
              <p:nvPr/>
            </p:nvSpPr>
            <p:spPr bwMode="auto">
              <a:xfrm>
                <a:off x="7918430" y="406909"/>
                <a:ext cx="92075" cy="92075"/>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17" name="Freeform 77"/>
              <p:cNvSpPr>
                <a:spLocks/>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18" name="Group 117"/>
            <p:cNvGrpSpPr/>
            <p:nvPr/>
          </p:nvGrpSpPr>
          <p:grpSpPr>
            <a:xfrm>
              <a:off x="9775944" y="6302077"/>
              <a:ext cx="832943" cy="2167469"/>
              <a:chOff x="7858105" y="406909"/>
              <a:chExt cx="211138" cy="549275"/>
            </a:xfrm>
            <a:solidFill>
              <a:schemeClr val="accent1"/>
            </a:solidFill>
          </p:grpSpPr>
          <p:sp>
            <p:nvSpPr>
              <p:cNvPr id="119" name="Oval 76"/>
              <p:cNvSpPr>
                <a:spLocks noChangeArrowheads="1"/>
              </p:cNvSpPr>
              <p:nvPr/>
            </p:nvSpPr>
            <p:spPr bwMode="auto">
              <a:xfrm>
                <a:off x="7918430" y="406909"/>
                <a:ext cx="92075" cy="92075"/>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20" name="Freeform 77"/>
              <p:cNvSpPr>
                <a:spLocks/>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21" name="Group 120"/>
            <p:cNvGrpSpPr/>
            <p:nvPr/>
          </p:nvGrpSpPr>
          <p:grpSpPr>
            <a:xfrm>
              <a:off x="10789942" y="6295949"/>
              <a:ext cx="832943" cy="2167469"/>
              <a:chOff x="7858105" y="406909"/>
              <a:chExt cx="211138" cy="549275"/>
            </a:xfrm>
            <a:solidFill>
              <a:schemeClr val="bg1">
                <a:lumMod val="85000"/>
              </a:schemeClr>
            </a:solidFill>
          </p:grpSpPr>
          <p:sp>
            <p:nvSpPr>
              <p:cNvPr id="122" name="Oval 76"/>
              <p:cNvSpPr>
                <a:spLocks noChangeArrowheads="1"/>
              </p:cNvSpPr>
              <p:nvPr/>
            </p:nvSpPr>
            <p:spPr bwMode="auto">
              <a:xfrm>
                <a:off x="7918430" y="406909"/>
                <a:ext cx="92075" cy="92075"/>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23" name="Freeform 77"/>
              <p:cNvSpPr>
                <a:spLocks/>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24" name="Group 123"/>
            <p:cNvGrpSpPr/>
            <p:nvPr/>
          </p:nvGrpSpPr>
          <p:grpSpPr>
            <a:xfrm>
              <a:off x="11803939" y="6289821"/>
              <a:ext cx="832943" cy="2167469"/>
              <a:chOff x="7858105" y="406909"/>
              <a:chExt cx="211138" cy="549275"/>
            </a:xfrm>
            <a:solidFill>
              <a:schemeClr val="bg1">
                <a:lumMod val="85000"/>
              </a:schemeClr>
            </a:solidFill>
          </p:grpSpPr>
          <p:sp>
            <p:nvSpPr>
              <p:cNvPr id="125" name="Oval 76"/>
              <p:cNvSpPr>
                <a:spLocks noChangeArrowheads="1"/>
              </p:cNvSpPr>
              <p:nvPr/>
            </p:nvSpPr>
            <p:spPr bwMode="auto">
              <a:xfrm>
                <a:off x="7918430" y="406909"/>
                <a:ext cx="92075" cy="92075"/>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26" name="Freeform 77"/>
              <p:cNvSpPr>
                <a:spLocks/>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27" name="Group 126"/>
            <p:cNvGrpSpPr/>
            <p:nvPr/>
          </p:nvGrpSpPr>
          <p:grpSpPr>
            <a:xfrm>
              <a:off x="12817936" y="6283693"/>
              <a:ext cx="832943" cy="2167469"/>
              <a:chOff x="7858105" y="406909"/>
              <a:chExt cx="211138" cy="549275"/>
            </a:xfrm>
            <a:solidFill>
              <a:schemeClr val="bg1">
                <a:lumMod val="85000"/>
              </a:schemeClr>
            </a:solidFill>
          </p:grpSpPr>
          <p:sp>
            <p:nvSpPr>
              <p:cNvPr id="128" name="Oval 76"/>
              <p:cNvSpPr>
                <a:spLocks noChangeArrowheads="1"/>
              </p:cNvSpPr>
              <p:nvPr/>
            </p:nvSpPr>
            <p:spPr bwMode="auto">
              <a:xfrm>
                <a:off x="7918430" y="406909"/>
                <a:ext cx="92075" cy="92075"/>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29" name="Freeform 77"/>
              <p:cNvSpPr>
                <a:spLocks/>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grpSp>
        <p:nvGrpSpPr>
          <p:cNvPr id="6" name="Group 5"/>
          <p:cNvGrpSpPr/>
          <p:nvPr/>
        </p:nvGrpSpPr>
        <p:grpSpPr>
          <a:xfrm>
            <a:off x="966495" y="2771635"/>
            <a:ext cx="2556446" cy="1019780"/>
            <a:chOff x="1916639" y="5538013"/>
            <a:chExt cx="5139244" cy="2050072"/>
          </a:xfrm>
        </p:grpSpPr>
        <p:sp>
          <p:nvSpPr>
            <p:cNvPr id="130" name="Oval 129"/>
            <p:cNvSpPr/>
            <p:nvPr/>
          </p:nvSpPr>
          <p:spPr>
            <a:xfrm>
              <a:off x="1927524" y="5594059"/>
              <a:ext cx="871599" cy="8718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50" b="0" i="0" u="none" strike="noStrike" kern="1200" cap="none" spc="0" normalizeH="0" baseline="0" noProof="0">
                <a:ln>
                  <a:noFill/>
                </a:ln>
                <a:solidFill>
                  <a:prstClr val="white"/>
                </a:solidFill>
                <a:effectLst/>
                <a:uLnTx/>
                <a:uFillTx/>
                <a:latin typeface="Roboto Light"/>
                <a:ea typeface="+mn-ea"/>
                <a:cs typeface="+mn-cs"/>
              </a:endParaRPr>
            </a:p>
          </p:txBody>
        </p:sp>
        <p:sp>
          <p:nvSpPr>
            <p:cNvPr id="131" name="Oval 130"/>
            <p:cNvSpPr/>
            <p:nvPr/>
          </p:nvSpPr>
          <p:spPr>
            <a:xfrm>
              <a:off x="1916639" y="6716258"/>
              <a:ext cx="871599" cy="87182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50" b="0" i="0" u="none" strike="noStrike" kern="1200" cap="none" spc="0" normalizeH="0" baseline="0" noProof="0">
                <a:ln>
                  <a:noFill/>
                </a:ln>
                <a:solidFill>
                  <a:prstClr val="white"/>
                </a:solidFill>
                <a:effectLst/>
                <a:uLnTx/>
                <a:uFillTx/>
                <a:latin typeface="Roboto Light"/>
                <a:ea typeface="+mn-ea"/>
                <a:cs typeface="+mn-cs"/>
              </a:endParaRPr>
            </a:p>
          </p:txBody>
        </p:sp>
        <p:grpSp>
          <p:nvGrpSpPr>
            <p:cNvPr id="132" name="Group 131"/>
            <p:cNvGrpSpPr/>
            <p:nvPr/>
          </p:nvGrpSpPr>
          <p:grpSpPr>
            <a:xfrm>
              <a:off x="3033257" y="5538013"/>
              <a:ext cx="305933" cy="796091"/>
              <a:chOff x="3617731" y="1408112"/>
              <a:chExt cx="1045313" cy="2719388"/>
            </a:xfrm>
            <a:solidFill>
              <a:schemeClr val="accent2"/>
            </a:solidFill>
          </p:grpSpPr>
          <p:sp>
            <p:nvSpPr>
              <p:cNvPr id="133" name="Oval 76"/>
              <p:cNvSpPr>
                <a:spLocks noChangeArrowheads="1"/>
              </p:cNvSpPr>
              <p:nvPr/>
            </p:nvSpPr>
            <p:spPr bwMode="black">
              <a:xfrm>
                <a:off x="3916391" y="1408112"/>
                <a:ext cx="455849" cy="455851"/>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34" name="Freeform 77"/>
              <p:cNvSpPr>
                <a:spLocks/>
              </p:cNvSpPr>
              <p:nvPr/>
            </p:nvSpPr>
            <p:spPr bwMode="black">
              <a:xfrm>
                <a:off x="3617731" y="1911121"/>
                <a:ext cx="1045313" cy="2216379"/>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35" name="Group 134"/>
            <p:cNvGrpSpPr/>
            <p:nvPr/>
          </p:nvGrpSpPr>
          <p:grpSpPr>
            <a:xfrm>
              <a:off x="3436766" y="5538013"/>
              <a:ext cx="305933" cy="796091"/>
              <a:chOff x="3617731" y="1408112"/>
              <a:chExt cx="1045313" cy="2719388"/>
            </a:xfrm>
            <a:solidFill>
              <a:schemeClr val="accent2"/>
            </a:solidFill>
          </p:grpSpPr>
          <p:sp>
            <p:nvSpPr>
              <p:cNvPr id="136" name="Oval 76"/>
              <p:cNvSpPr>
                <a:spLocks noChangeArrowheads="1"/>
              </p:cNvSpPr>
              <p:nvPr/>
            </p:nvSpPr>
            <p:spPr bwMode="black">
              <a:xfrm>
                <a:off x="3916391" y="1408112"/>
                <a:ext cx="455849" cy="455851"/>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37" name="Freeform 77"/>
              <p:cNvSpPr>
                <a:spLocks/>
              </p:cNvSpPr>
              <p:nvPr/>
            </p:nvSpPr>
            <p:spPr bwMode="black">
              <a:xfrm>
                <a:off x="3617731" y="1911121"/>
                <a:ext cx="1045313" cy="2216379"/>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38" name="Group 137"/>
            <p:cNvGrpSpPr/>
            <p:nvPr/>
          </p:nvGrpSpPr>
          <p:grpSpPr>
            <a:xfrm>
              <a:off x="3840276" y="5538013"/>
              <a:ext cx="305933" cy="796091"/>
              <a:chOff x="3617731" y="1408112"/>
              <a:chExt cx="1045313" cy="2719388"/>
            </a:xfrm>
            <a:solidFill>
              <a:schemeClr val="accent2"/>
            </a:solidFill>
          </p:grpSpPr>
          <p:sp>
            <p:nvSpPr>
              <p:cNvPr id="139" name="Oval 76"/>
              <p:cNvSpPr>
                <a:spLocks noChangeArrowheads="1"/>
              </p:cNvSpPr>
              <p:nvPr/>
            </p:nvSpPr>
            <p:spPr bwMode="black">
              <a:xfrm>
                <a:off x="3916391" y="1408112"/>
                <a:ext cx="455849" cy="455851"/>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40" name="Freeform 77"/>
              <p:cNvSpPr>
                <a:spLocks/>
              </p:cNvSpPr>
              <p:nvPr/>
            </p:nvSpPr>
            <p:spPr bwMode="black">
              <a:xfrm>
                <a:off x="3617731" y="1911121"/>
                <a:ext cx="1045313" cy="2216379"/>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41" name="Group 140"/>
            <p:cNvGrpSpPr/>
            <p:nvPr/>
          </p:nvGrpSpPr>
          <p:grpSpPr>
            <a:xfrm>
              <a:off x="4243785" y="5538013"/>
              <a:ext cx="305933" cy="796091"/>
              <a:chOff x="3617731" y="1408112"/>
              <a:chExt cx="1045313" cy="2719388"/>
            </a:xfrm>
            <a:solidFill>
              <a:schemeClr val="accent2"/>
            </a:solidFill>
          </p:grpSpPr>
          <p:sp>
            <p:nvSpPr>
              <p:cNvPr id="142" name="Oval 76"/>
              <p:cNvSpPr>
                <a:spLocks noChangeArrowheads="1"/>
              </p:cNvSpPr>
              <p:nvPr/>
            </p:nvSpPr>
            <p:spPr bwMode="black">
              <a:xfrm>
                <a:off x="3916391" y="1408112"/>
                <a:ext cx="455849" cy="455851"/>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43" name="Freeform 77"/>
              <p:cNvSpPr>
                <a:spLocks/>
              </p:cNvSpPr>
              <p:nvPr/>
            </p:nvSpPr>
            <p:spPr bwMode="black">
              <a:xfrm>
                <a:off x="3617731" y="1911121"/>
                <a:ext cx="1045313" cy="2216379"/>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44" name="Group 143"/>
            <p:cNvGrpSpPr/>
            <p:nvPr/>
          </p:nvGrpSpPr>
          <p:grpSpPr>
            <a:xfrm>
              <a:off x="4647295" y="5538013"/>
              <a:ext cx="305933" cy="796091"/>
              <a:chOff x="3617731" y="1408112"/>
              <a:chExt cx="1045313" cy="2719388"/>
            </a:xfrm>
            <a:solidFill>
              <a:schemeClr val="accent2"/>
            </a:solidFill>
          </p:grpSpPr>
          <p:sp>
            <p:nvSpPr>
              <p:cNvPr id="145" name="Oval 76"/>
              <p:cNvSpPr>
                <a:spLocks noChangeArrowheads="1"/>
              </p:cNvSpPr>
              <p:nvPr/>
            </p:nvSpPr>
            <p:spPr bwMode="black">
              <a:xfrm>
                <a:off x="3916391" y="1408112"/>
                <a:ext cx="455849" cy="455851"/>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46" name="Freeform 77"/>
              <p:cNvSpPr>
                <a:spLocks/>
              </p:cNvSpPr>
              <p:nvPr/>
            </p:nvSpPr>
            <p:spPr bwMode="black">
              <a:xfrm>
                <a:off x="3617731" y="1911121"/>
                <a:ext cx="1045313" cy="2216379"/>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47" name="Group 146"/>
            <p:cNvGrpSpPr/>
            <p:nvPr/>
          </p:nvGrpSpPr>
          <p:grpSpPr>
            <a:xfrm>
              <a:off x="5050804" y="5538013"/>
              <a:ext cx="305933" cy="796091"/>
              <a:chOff x="3617731" y="1408112"/>
              <a:chExt cx="1045313" cy="2719388"/>
            </a:xfrm>
            <a:solidFill>
              <a:schemeClr val="accent2"/>
            </a:solidFill>
          </p:grpSpPr>
          <p:sp>
            <p:nvSpPr>
              <p:cNvPr id="148" name="Oval 76"/>
              <p:cNvSpPr>
                <a:spLocks noChangeArrowheads="1"/>
              </p:cNvSpPr>
              <p:nvPr/>
            </p:nvSpPr>
            <p:spPr bwMode="black">
              <a:xfrm>
                <a:off x="3916391" y="1408112"/>
                <a:ext cx="455849" cy="455851"/>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49" name="Freeform 77"/>
              <p:cNvSpPr>
                <a:spLocks/>
              </p:cNvSpPr>
              <p:nvPr/>
            </p:nvSpPr>
            <p:spPr bwMode="black">
              <a:xfrm>
                <a:off x="3617731" y="1911121"/>
                <a:ext cx="1045313" cy="2216379"/>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50" name="Group 149"/>
            <p:cNvGrpSpPr/>
            <p:nvPr/>
          </p:nvGrpSpPr>
          <p:grpSpPr>
            <a:xfrm>
              <a:off x="5454314" y="5538013"/>
              <a:ext cx="305933" cy="796091"/>
              <a:chOff x="3617731" y="1408112"/>
              <a:chExt cx="1045313" cy="2719388"/>
            </a:xfrm>
            <a:solidFill>
              <a:schemeClr val="accent2"/>
            </a:solidFill>
          </p:grpSpPr>
          <p:sp>
            <p:nvSpPr>
              <p:cNvPr id="151" name="Oval 76"/>
              <p:cNvSpPr>
                <a:spLocks noChangeArrowheads="1"/>
              </p:cNvSpPr>
              <p:nvPr/>
            </p:nvSpPr>
            <p:spPr bwMode="black">
              <a:xfrm>
                <a:off x="3916391" y="1408112"/>
                <a:ext cx="455849" cy="455851"/>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52" name="Freeform 77"/>
              <p:cNvSpPr>
                <a:spLocks/>
              </p:cNvSpPr>
              <p:nvPr/>
            </p:nvSpPr>
            <p:spPr bwMode="black">
              <a:xfrm>
                <a:off x="3617731" y="1911121"/>
                <a:ext cx="1045313" cy="2216379"/>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53" name="Group 152"/>
            <p:cNvGrpSpPr/>
            <p:nvPr/>
          </p:nvGrpSpPr>
          <p:grpSpPr>
            <a:xfrm>
              <a:off x="5857824" y="5538013"/>
              <a:ext cx="305933" cy="796091"/>
              <a:chOff x="3617731" y="1408112"/>
              <a:chExt cx="1045313" cy="2719388"/>
            </a:xfrm>
            <a:solidFill>
              <a:schemeClr val="accent2"/>
            </a:solidFill>
          </p:grpSpPr>
          <p:sp>
            <p:nvSpPr>
              <p:cNvPr id="154" name="Oval 76"/>
              <p:cNvSpPr>
                <a:spLocks noChangeArrowheads="1"/>
              </p:cNvSpPr>
              <p:nvPr/>
            </p:nvSpPr>
            <p:spPr bwMode="black">
              <a:xfrm>
                <a:off x="3916391" y="1408112"/>
                <a:ext cx="455849" cy="455851"/>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55" name="Freeform 77"/>
              <p:cNvSpPr>
                <a:spLocks/>
              </p:cNvSpPr>
              <p:nvPr/>
            </p:nvSpPr>
            <p:spPr bwMode="black">
              <a:xfrm>
                <a:off x="3617731" y="1911121"/>
                <a:ext cx="1045313" cy="2216379"/>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56" name="Group 155"/>
            <p:cNvGrpSpPr/>
            <p:nvPr/>
          </p:nvGrpSpPr>
          <p:grpSpPr>
            <a:xfrm>
              <a:off x="6261333" y="5538013"/>
              <a:ext cx="305933" cy="796091"/>
              <a:chOff x="3617731" y="1408112"/>
              <a:chExt cx="1045313" cy="2719388"/>
            </a:xfrm>
            <a:solidFill>
              <a:schemeClr val="bg1">
                <a:lumMod val="85000"/>
              </a:schemeClr>
            </a:solidFill>
          </p:grpSpPr>
          <p:sp>
            <p:nvSpPr>
              <p:cNvPr id="157" name="Oval 76"/>
              <p:cNvSpPr>
                <a:spLocks noChangeArrowheads="1"/>
              </p:cNvSpPr>
              <p:nvPr/>
            </p:nvSpPr>
            <p:spPr bwMode="black">
              <a:xfrm>
                <a:off x="3916391" y="1408112"/>
                <a:ext cx="455849" cy="455851"/>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58" name="Freeform 77"/>
              <p:cNvSpPr>
                <a:spLocks/>
              </p:cNvSpPr>
              <p:nvPr/>
            </p:nvSpPr>
            <p:spPr bwMode="black">
              <a:xfrm>
                <a:off x="3617731" y="1911121"/>
                <a:ext cx="1045313" cy="2216379"/>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59" name="Group 158"/>
            <p:cNvGrpSpPr/>
            <p:nvPr/>
          </p:nvGrpSpPr>
          <p:grpSpPr>
            <a:xfrm>
              <a:off x="6664842" y="5538013"/>
              <a:ext cx="305933" cy="796091"/>
              <a:chOff x="3617731" y="1408112"/>
              <a:chExt cx="1045313" cy="2719388"/>
            </a:xfrm>
            <a:solidFill>
              <a:schemeClr val="bg1">
                <a:lumMod val="85000"/>
              </a:schemeClr>
            </a:solidFill>
          </p:grpSpPr>
          <p:sp>
            <p:nvSpPr>
              <p:cNvPr id="160" name="Oval 76"/>
              <p:cNvSpPr>
                <a:spLocks noChangeArrowheads="1"/>
              </p:cNvSpPr>
              <p:nvPr/>
            </p:nvSpPr>
            <p:spPr bwMode="black">
              <a:xfrm>
                <a:off x="3916391" y="1408112"/>
                <a:ext cx="455849" cy="455851"/>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61" name="Freeform 77"/>
              <p:cNvSpPr>
                <a:spLocks/>
              </p:cNvSpPr>
              <p:nvPr/>
            </p:nvSpPr>
            <p:spPr bwMode="black">
              <a:xfrm>
                <a:off x="3617731" y="1911121"/>
                <a:ext cx="1045313" cy="2216379"/>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62" name="Group 161"/>
            <p:cNvGrpSpPr/>
            <p:nvPr/>
          </p:nvGrpSpPr>
          <p:grpSpPr>
            <a:xfrm>
              <a:off x="3033256" y="6782608"/>
              <a:ext cx="391041" cy="796089"/>
              <a:chOff x="4752036" y="1408115"/>
              <a:chExt cx="1336114" cy="2719382"/>
            </a:xfrm>
            <a:solidFill>
              <a:schemeClr val="accent4"/>
            </a:solidFill>
          </p:grpSpPr>
          <p:sp>
            <p:nvSpPr>
              <p:cNvPr id="163" name="Oval 78"/>
              <p:cNvSpPr>
                <a:spLocks noChangeArrowheads="1"/>
              </p:cNvSpPr>
              <p:nvPr/>
            </p:nvSpPr>
            <p:spPr bwMode="black">
              <a:xfrm>
                <a:off x="5200025" y="1408115"/>
                <a:ext cx="447994" cy="447993"/>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64" name="Freeform 79"/>
              <p:cNvSpPr>
                <a:spLocks/>
              </p:cNvSpPr>
              <p:nvPr/>
            </p:nvSpPr>
            <p:spPr bwMode="black">
              <a:xfrm>
                <a:off x="4752036" y="1911123"/>
                <a:ext cx="1336114" cy="2216374"/>
              </a:xfrm>
              <a:custGeom>
                <a:avLst/>
                <a:gdLst>
                  <a:gd name="T0" fmla="*/ 133 w 135"/>
                  <a:gd name="T1" fmla="*/ 89 h 224"/>
                  <a:gd name="T2" fmla="*/ 113 w 135"/>
                  <a:gd name="T3" fmla="*/ 17 h 224"/>
                  <a:gd name="T4" fmla="*/ 91 w 135"/>
                  <a:gd name="T5" fmla="*/ 0 h 224"/>
                  <a:gd name="T6" fmla="*/ 43 w 135"/>
                  <a:gd name="T7" fmla="*/ 0 h 224"/>
                  <a:gd name="T8" fmla="*/ 21 w 135"/>
                  <a:gd name="T9" fmla="*/ 17 h 224"/>
                  <a:gd name="T10" fmla="*/ 1 w 135"/>
                  <a:gd name="T11" fmla="*/ 89 h 224"/>
                  <a:gd name="T12" fmla="*/ 8 w 135"/>
                  <a:gd name="T13" fmla="*/ 101 h 224"/>
                  <a:gd name="T14" fmla="*/ 20 w 135"/>
                  <a:gd name="T15" fmla="*/ 94 h 224"/>
                  <a:gd name="T16" fmla="*/ 39 w 135"/>
                  <a:gd name="T17" fmla="*/ 29 h 224"/>
                  <a:gd name="T18" fmla="*/ 41 w 135"/>
                  <a:gd name="T19" fmla="*/ 28 h 224"/>
                  <a:gd name="T20" fmla="*/ 42 w 135"/>
                  <a:gd name="T21" fmla="*/ 30 h 224"/>
                  <a:gd name="T22" fmla="*/ 42 w 135"/>
                  <a:gd name="T23" fmla="*/ 30 h 224"/>
                  <a:gd name="T24" fmla="*/ 42 w 135"/>
                  <a:gd name="T25" fmla="*/ 31 h 224"/>
                  <a:gd name="T26" fmla="*/ 15 w 135"/>
                  <a:gd name="T27" fmla="*/ 127 h 224"/>
                  <a:gd name="T28" fmla="*/ 38 w 135"/>
                  <a:gd name="T29" fmla="*/ 127 h 224"/>
                  <a:gd name="T30" fmla="*/ 38 w 135"/>
                  <a:gd name="T31" fmla="*/ 211 h 224"/>
                  <a:gd name="T32" fmla="*/ 52 w 135"/>
                  <a:gd name="T33" fmla="*/ 224 h 224"/>
                  <a:gd name="T34" fmla="*/ 65 w 135"/>
                  <a:gd name="T35" fmla="*/ 211 h 224"/>
                  <a:gd name="T36" fmla="*/ 65 w 135"/>
                  <a:gd name="T37" fmla="*/ 127 h 224"/>
                  <a:gd name="T38" fmla="*/ 70 w 135"/>
                  <a:gd name="T39" fmla="*/ 127 h 224"/>
                  <a:gd name="T40" fmla="*/ 70 w 135"/>
                  <a:gd name="T41" fmla="*/ 211 h 224"/>
                  <a:gd name="T42" fmla="*/ 83 w 135"/>
                  <a:gd name="T43" fmla="*/ 224 h 224"/>
                  <a:gd name="T44" fmla="*/ 96 w 135"/>
                  <a:gd name="T45" fmla="*/ 211 h 224"/>
                  <a:gd name="T46" fmla="*/ 96 w 135"/>
                  <a:gd name="T47" fmla="*/ 127 h 224"/>
                  <a:gd name="T48" fmla="*/ 120 w 135"/>
                  <a:gd name="T49" fmla="*/ 127 h 224"/>
                  <a:gd name="T50" fmla="*/ 92 w 135"/>
                  <a:gd name="T51" fmla="*/ 31 h 224"/>
                  <a:gd name="T52" fmla="*/ 92 w 135"/>
                  <a:gd name="T53" fmla="*/ 30 h 224"/>
                  <a:gd name="T54" fmla="*/ 92 w 135"/>
                  <a:gd name="T55" fmla="*/ 30 h 224"/>
                  <a:gd name="T56" fmla="*/ 94 w 135"/>
                  <a:gd name="T57" fmla="*/ 28 h 224"/>
                  <a:gd name="T58" fmla="*/ 96 w 135"/>
                  <a:gd name="T59" fmla="*/ 29 h 224"/>
                  <a:gd name="T60" fmla="*/ 114 w 135"/>
                  <a:gd name="T61" fmla="*/ 94 h 224"/>
                  <a:gd name="T62" fmla="*/ 127 w 135"/>
                  <a:gd name="T63" fmla="*/ 101 h 224"/>
                  <a:gd name="T64" fmla="*/ 133 w 135"/>
                  <a:gd name="T65" fmla="*/ 89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5" h="224">
                    <a:moveTo>
                      <a:pt x="133" y="89"/>
                    </a:moveTo>
                    <a:cubicBezTo>
                      <a:pt x="113" y="17"/>
                      <a:pt x="113" y="17"/>
                      <a:pt x="113" y="17"/>
                    </a:cubicBezTo>
                    <a:cubicBezTo>
                      <a:pt x="110" y="7"/>
                      <a:pt x="102" y="0"/>
                      <a:pt x="91" y="0"/>
                    </a:cubicBezTo>
                    <a:cubicBezTo>
                      <a:pt x="43" y="0"/>
                      <a:pt x="43" y="0"/>
                      <a:pt x="43" y="0"/>
                    </a:cubicBezTo>
                    <a:cubicBezTo>
                      <a:pt x="33" y="0"/>
                      <a:pt x="24" y="7"/>
                      <a:pt x="21" y="17"/>
                    </a:cubicBezTo>
                    <a:cubicBezTo>
                      <a:pt x="1" y="89"/>
                      <a:pt x="1" y="89"/>
                      <a:pt x="1" y="89"/>
                    </a:cubicBezTo>
                    <a:cubicBezTo>
                      <a:pt x="0" y="94"/>
                      <a:pt x="3" y="99"/>
                      <a:pt x="8" y="101"/>
                    </a:cubicBezTo>
                    <a:cubicBezTo>
                      <a:pt x="13" y="102"/>
                      <a:pt x="18" y="99"/>
                      <a:pt x="20" y="94"/>
                    </a:cubicBezTo>
                    <a:cubicBezTo>
                      <a:pt x="39" y="29"/>
                      <a:pt x="39" y="29"/>
                      <a:pt x="39" y="29"/>
                    </a:cubicBezTo>
                    <a:cubicBezTo>
                      <a:pt x="39" y="28"/>
                      <a:pt x="40" y="28"/>
                      <a:pt x="41" y="28"/>
                    </a:cubicBezTo>
                    <a:cubicBezTo>
                      <a:pt x="41" y="28"/>
                      <a:pt x="42" y="29"/>
                      <a:pt x="42" y="30"/>
                    </a:cubicBezTo>
                    <a:cubicBezTo>
                      <a:pt x="42" y="30"/>
                      <a:pt x="42" y="30"/>
                      <a:pt x="42" y="30"/>
                    </a:cubicBezTo>
                    <a:cubicBezTo>
                      <a:pt x="42" y="31"/>
                      <a:pt x="42" y="31"/>
                      <a:pt x="42" y="31"/>
                    </a:cubicBezTo>
                    <a:cubicBezTo>
                      <a:pt x="15" y="127"/>
                      <a:pt x="15" y="127"/>
                      <a:pt x="15" y="127"/>
                    </a:cubicBezTo>
                    <a:cubicBezTo>
                      <a:pt x="38" y="127"/>
                      <a:pt x="38" y="127"/>
                      <a:pt x="38" y="127"/>
                    </a:cubicBezTo>
                    <a:cubicBezTo>
                      <a:pt x="38" y="211"/>
                      <a:pt x="38" y="211"/>
                      <a:pt x="38" y="211"/>
                    </a:cubicBezTo>
                    <a:cubicBezTo>
                      <a:pt x="38" y="218"/>
                      <a:pt x="44" y="224"/>
                      <a:pt x="52" y="224"/>
                    </a:cubicBezTo>
                    <a:cubicBezTo>
                      <a:pt x="59" y="224"/>
                      <a:pt x="65" y="218"/>
                      <a:pt x="65" y="211"/>
                    </a:cubicBezTo>
                    <a:cubicBezTo>
                      <a:pt x="65" y="127"/>
                      <a:pt x="65" y="127"/>
                      <a:pt x="65" y="127"/>
                    </a:cubicBezTo>
                    <a:cubicBezTo>
                      <a:pt x="70" y="127"/>
                      <a:pt x="70" y="127"/>
                      <a:pt x="70" y="127"/>
                    </a:cubicBezTo>
                    <a:cubicBezTo>
                      <a:pt x="70" y="211"/>
                      <a:pt x="70" y="211"/>
                      <a:pt x="70" y="211"/>
                    </a:cubicBezTo>
                    <a:cubicBezTo>
                      <a:pt x="70" y="218"/>
                      <a:pt x="76" y="224"/>
                      <a:pt x="83" y="224"/>
                    </a:cubicBezTo>
                    <a:cubicBezTo>
                      <a:pt x="90" y="224"/>
                      <a:pt x="96" y="218"/>
                      <a:pt x="96" y="211"/>
                    </a:cubicBezTo>
                    <a:cubicBezTo>
                      <a:pt x="96" y="127"/>
                      <a:pt x="96" y="127"/>
                      <a:pt x="96" y="127"/>
                    </a:cubicBezTo>
                    <a:cubicBezTo>
                      <a:pt x="120" y="127"/>
                      <a:pt x="120" y="127"/>
                      <a:pt x="120" y="127"/>
                    </a:cubicBezTo>
                    <a:cubicBezTo>
                      <a:pt x="92" y="31"/>
                      <a:pt x="92" y="31"/>
                      <a:pt x="92" y="31"/>
                    </a:cubicBezTo>
                    <a:cubicBezTo>
                      <a:pt x="92" y="30"/>
                      <a:pt x="92" y="30"/>
                      <a:pt x="92" y="30"/>
                    </a:cubicBezTo>
                    <a:cubicBezTo>
                      <a:pt x="92" y="30"/>
                      <a:pt x="92" y="30"/>
                      <a:pt x="92" y="30"/>
                    </a:cubicBezTo>
                    <a:cubicBezTo>
                      <a:pt x="92" y="29"/>
                      <a:pt x="93" y="28"/>
                      <a:pt x="94" y="28"/>
                    </a:cubicBezTo>
                    <a:cubicBezTo>
                      <a:pt x="95" y="28"/>
                      <a:pt x="96" y="28"/>
                      <a:pt x="96" y="29"/>
                    </a:cubicBezTo>
                    <a:cubicBezTo>
                      <a:pt x="114" y="94"/>
                      <a:pt x="114" y="94"/>
                      <a:pt x="114" y="94"/>
                    </a:cubicBezTo>
                    <a:cubicBezTo>
                      <a:pt x="116" y="99"/>
                      <a:pt x="121" y="102"/>
                      <a:pt x="127" y="101"/>
                    </a:cubicBezTo>
                    <a:cubicBezTo>
                      <a:pt x="132" y="99"/>
                      <a:pt x="135" y="94"/>
                      <a:pt x="133" y="89"/>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65" name="Group 164"/>
            <p:cNvGrpSpPr/>
            <p:nvPr/>
          </p:nvGrpSpPr>
          <p:grpSpPr>
            <a:xfrm>
              <a:off x="3436766" y="6782608"/>
              <a:ext cx="391041" cy="796089"/>
              <a:chOff x="4752036" y="1408115"/>
              <a:chExt cx="1336114" cy="2719382"/>
            </a:xfrm>
            <a:solidFill>
              <a:schemeClr val="accent4"/>
            </a:solidFill>
          </p:grpSpPr>
          <p:sp>
            <p:nvSpPr>
              <p:cNvPr id="166" name="Oval 78"/>
              <p:cNvSpPr>
                <a:spLocks noChangeArrowheads="1"/>
              </p:cNvSpPr>
              <p:nvPr/>
            </p:nvSpPr>
            <p:spPr bwMode="black">
              <a:xfrm>
                <a:off x="5200025" y="1408115"/>
                <a:ext cx="447994" cy="447993"/>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67" name="Freeform 79"/>
              <p:cNvSpPr>
                <a:spLocks/>
              </p:cNvSpPr>
              <p:nvPr/>
            </p:nvSpPr>
            <p:spPr bwMode="black">
              <a:xfrm>
                <a:off x="4752036" y="1911123"/>
                <a:ext cx="1336114" cy="2216374"/>
              </a:xfrm>
              <a:custGeom>
                <a:avLst/>
                <a:gdLst>
                  <a:gd name="T0" fmla="*/ 133 w 135"/>
                  <a:gd name="T1" fmla="*/ 89 h 224"/>
                  <a:gd name="T2" fmla="*/ 113 w 135"/>
                  <a:gd name="T3" fmla="*/ 17 h 224"/>
                  <a:gd name="T4" fmla="*/ 91 w 135"/>
                  <a:gd name="T5" fmla="*/ 0 h 224"/>
                  <a:gd name="T6" fmla="*/ 43 w 135"/>
                  <a:gd name="T7" fmla="*/ 0 h 224"/>
                  <a:gd name="T8" fmla="*/ 21 w 135"/>
                  <a:gd name="T9" fmla="*/ 17 h 224"/>
                  <a:gd name="T10" fmla="*/ 1 w 135"/>
                  <a:gd name="T11" fmla="*/ 89 h 224"/>
                  <a:gd name="T12" fmla="*/ 8 w 135"/>
                  <a:gd name="T13" fmla="*/ 101 h 224"/>
                  <a:gd name="T14" fmla="*/ 20 w 135"/>
                  <a:gd name="T15" fmla="*/ 94 h 224"/>
                  <a:gd name="T16" fmla="*/ 39 w 135"/>
                  <a:gd name="T17" fmla="*/ 29 h 224"/>
                  <a:gd name="T18" fmla="*/ 41 w 135"/>
                  <a:gd name="T19" fmla="*/ 28 h 224"/>
                  <a:gd name="T20" fmla="*/ 42 w 135"/>
                  <a:gd name="T21" fmla="*/ 30 h 224"/>
                  <a:gd name="T22" fmla="*/ 42 w 135"/>
                  <a:gd name="T23" fmla="*/ 30 h 224"/>
                  <a:gd name="T24" fmla="*/ 42 w 135"/>
                  <a:gd name="T25" fmla="*/ 31 h 224"/>
                  <a:gd name="T26" fmla="*/ 15 w 135"/>
                  <a:gd name="T27" fmla="*/ 127 h 224"/>
                  <a:gd name="T28" fmla="*/ 38 w 135"/>
                  <a:gd name="T29" fmla="*/ 127 h 224"/>
                  <a:gd name="T30" fmla="*/ 38 w 135"/>
                  <a:gd name="T31" fmla="*/ 211 h 224"/>
                  <a:gd name="T32" fmla="*/ 52 w 135"/>
                  <a:gd name="T33" fmla="*/ 224 h 224"/>
                  <a:gd name="T34" fmla="*/ 65 w 135"/>
                  <a:gd name="T35" fmla="*/ 211 h 224"/>
                  <a:gd name="T36" fmla="*/ 65 w 135"/>
                  <a:gd name="T37" fmla="*/ 127 h 224"/>
                  <a:gd name="T38" fmla="*/ 70 w 135"/>
                  <a:gd name="T39" fmla="*/ 127 h 224"/>
                  <a:gd name="T40" fmla="*/ 70 w 135"/>
                  <a:gd name="T41" fmla="*/ 211 h 224"/>
                  <a:gd name="T42" fmla="*/ 83 w 135"/>
                  <a:gd name="T43" fmla="*/ 224 h 224"/>
                  <a:gd name="T44" fmla="*/ 96 w 135"/>
                  <a:gd name="T45" fmla="*/ 211 h 224"/>
                  <a:gd name="T46" fmla="*/ 96 w 135"/>
                  <a:gd name="T47" fmla="*/ 127 h 224"/>
                  <a:gd name="T48" fmla="*/ 120 w 135"/>
                  <a:gd name="T49" fmla="*/ 127 h 224"/>
                  <a:gd name="T50" fmla="*/ 92 w 135"/>
                  <a:gd name="T51" fmla="*/ 31 h 224"/>
                  <a:gd name="T52" fmla="*/ 92 w 135"/>
                  <a:gd name="T53" fmla="*/ 30 h 224"/>
                  <a:gd name="T54" fmla="*/ 92 w 135"/>
                  <a:gd name="T55" fmla="*/ 30 h 224"/>
                  <a:gd name="T56" fmla="*/ 94 w 135"/>
                  <a:gd name="T57" fmla="*/ 28 h 224"/>
                  <a:gd name="T58" fmla="*/ 96 w 135"/>
                  <a:gd name="T59" fmla="*/ 29 h 224"/>
                  <a:gd name="T60" fmla="*/ 114 w 135"/>
                  <a:gd name="T61" fmla="*/ 94 h 224"/>
                  <a:gd name="T62" fmla="*/ 127 w 135"/>
                  <a:gd name="T63" fmla="*/ 101 h 224"/>
                  <a:gd name="T64" fmla="*/ 133 w 135"/>
                  <a:gd name="T65" fmla="*/ 89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5" h="224">
                    <a:moveTo>
                      <a:pt x="133" y="89"/>
                    </a:moveTo>
                    <a:cubicBezTo>
                      <a:pt x="113" y="17"/>
                      <a:pt x="113" y="17"/>
                      <a:pt x="113" y="17"/>
                    </a:cubicBezTo>
                    <a:cubicBezTo>
                      <a:pt x="110" y="7"/>
                      <a:pt x="102" y="0"/>
                      <a:pt x="91" y="0"/>
                    </a:cubicBezTo>
                    <a:cubicBezTo>
                      <a:pt x="43" y="0"/>
                      <a:pt x="43" y="0"/>
                      <a:pt x="43" y="0"/>
                    </a:cubicBezTo>
                    <a:cubicBezTo>
                      <a:pt x="33" y="0"/>
                      <a:pt x="24" y="7"/>
                      <a:pt x="21" y="17"/>
                    </a:cubicBezTo>
                    <a:cubicBezTo>
                      <a:pt x="1" y="89"/>
                      <a:pt x="1" y="89"/>
                      <a:pt x="1" y="89"/>
                    </a:cubicBezTo>
                    <a:cubicBezTo>
                      <a:pt x="0" y="94"/>
                      <a:pt x="3" y="99"/>
                      <a:pt x="8" y="101"/>
                    </a:cubicBezTo>
                    <a:cubicBezTo>
                      <a:pt x="13" y="102"/>
                      <a:pt x="18" y="99"/>
                      <a:pt x="20" y="94"/>
                    </a:cubicBezTo>
                    <a:cubicBezTo>
                      <a:pt x="39" y="29"/>
                      <a:pt x="39" y="29"/>
                      <a:pt x="39" y="29"/>
                    </a:cubicBezTo>
                    <a:cubicBezTo>
                      <a:pt x="39" y="28"/>
                      <a:pt x="40" y="28"/>
                      <a:pt x="41" y="28"/>
                    </a:cubicBezTo>
                    <a:cubicBezTo>
                      <a:pt x="41" y="28"/>
                      <a:pt x="42" y="29"/>
                      <a:pt x="42" y="30"/>
                    </a:cubicBezTo>
                    <a:cubicBezTo>
                      <a:pt x="42" y="30"/>
                      <a:pt x="42" y="30"/>
                      <a:pt x="42" y="30"/>
                    </a:cubicBezTo>
                    <a:cubicBezTo>
                      <a:pt x="42" y="31"/>
                      <a:pt x="42" y="31"/>
                      <a:pt x="42" y="31"/>
                    </a:cubicBezTo>
                    <a:cubicBezTo>
                      <a:pt x="15" y="127"/>
                      <a:pt x="15" y="127"/>
                      <a:pt x="15" y="127"/>
                    </a:cubicBezTo>
                    <a:cubicBezTo>
                      <a:pt x="38" y="127"/>
                      <a:pt x="38" y="127"/>
                      <a:pt x="38" y="127"/>
                    </a:cubicBezTo>
                    <a:cubicBezTo>
                      <a:pt x="38" y="211"/>
                      <a:pt x="38" y="211"/>
                      <a:pt x="38" y="211"/>
                    </a:cubicBezTo>
                    <a:cubicBezTo>
                      <a:pt x="38" y="218"/>
                      <a:pt x="44" y="224"/>
                      <a:pt x="52" y="224"/>
                    </a:cubicBezTo>
                    <a:cubicBezTo>
                      <a:pt x="59" y="224"/>
                      <a:pt x="65" y="218"/>
                      <a:pt x="65" y="211"/>
                    </a:cubicBezTo>
                    <a:cubicBezTo>
                      <a:pt x="65" y="127"/>
                      <a:pt x="65" y="127"/>
                      <a:pt x="65" y="127"/>
                    </a:cubicBezTo>
                    <a:cubicBezTo>
                      <a:pt x="70" y="127"/>
                      <a:pt x="70" y="127"/>
                      <a:pt x="70" y="127"/>
                    </a:cubicBezTo>
                    <a:cubicBezTo>
                      <a:pt x="70" y="211"/>
                      <a:pt x="70" y="211"/>
                      <a:pt x="70" y="211"/>
                    </a:cubicBezTo>
                    <a:cubicBezTo>
                      <a:pt x="70" y="218"/>
                      <a:pt x="76" y="224"/>
                      <a:pt x="83" y="224"/>
                    </a:cubicBezTo>
                    <a:cubicBezTo>
                      <a:pt x="90" y="224"/>
                      <a:pt x="96" y="218"/>
                      <a:pt x="96" y="211"/>
                    </a:cubicBezTo>
                    <a:cubicBezTo>
                      <a:pt x="96" y="127"/>
                      <a:pt x="96" y="127"/>
                      <a:pt x="96" y="127"/>
                    </a:cubicBezTo>
                    <a:cubicBezTo>
                      <a:pt x="120" y="127"/>
                      <a:pt x="120" y="127"/>
                      <a:pt x="120" y="127"/>
                    </a:cubicBezTo>
                    <a:cubicBezTo>
                      <a:pt x="92" y="31"/>
                      <a:pt x="92" y="31"/>
                      <a:pt x="92" y="31"/>
                    </a:cubicBezTo>
                    <a:cubicBezTo>
                      <a:pt x="92" y="30"/>
                      <a:pt x="92" y="30"/>
                      <a:pt x="92" y="30"/>
                    </a:cubicBezTo>
                    <a:cubicBezTo>
                      <a:pt x="92" y="30"/>
                      <a:pt x="92" y="30"/>
                      <a:pt x="92" y="30"/>
                    </a:cubicBezTo>
                    <a:cubicBezTo>
                      <a:pt x="92" y="29"/>
                      <a:pt x="93" y="28"/>
                      <a:pt x="94" y="28"/>
                    </a:cubicBezTo>
                    <a:cubicBezTo>
                      <a:pt x="95" y="28"/>
                      <a:pt x="96" y="28"/>
                      <a:pt x="96" y="29"/>
                    </a:cubicBezTo>
                    <a:cubicBezTo>
                      <a:pt x="114" y="94"/>
                      <a:pt x="114" y="94"/>
                      <a:pt x="114" y="94"/>
                    </a:cubicBezTo>
                    <a:cubicBezTo>
                      <a:pt x="116" y="99"/>
                      <a:pt x="121" y="102"/>
                      <a:pt x="127" y="101"/>
                    </a:cubicBezTo>
                    <a:cubicBezTo>
                      <a:pt x="132" y="99"/>
                      <a:pt x="135" y="94"/>
                      <a:pt x="133" y="89"/>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68" name="Group 167"/>
            <p:cNvGrpSpPr/>
            <p:nvPr/>
          </p:nvGrpSpPr>
          <p:grpSpPr>
            <a:xfrm>
              <a:off x="3840275" y="6782608"/>
              <a:ext cx="391041" cy="796089"/>
              <a:chOff x="4752036" y="1408115"/>
              <a:chExt cx="1336114" cy="2719382"/>
            </a:xfrm>
            <a:solidFill>
              <a:schemeClr val="accent4"/>
            </a:solidFill>
          </p:grpSpPr>
          <p:sp>
            <p:nvSpPr>
              <p:cNvPr id="169" name="Oval 78"/>
              <p:cNvSpPr>
                <a:spLocks noChangeArrowheads="1"/>
              </p:cNvSpPr>
              <p:nvPr/>
            </p:nvSpPr>
            <p:spPr bwMode="black">
              <a:xfrm>
                <a:off x="5200025" y="1408115"/>
                <a:ext cx="447994" cy="447993"/>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70" name="Freeform 79"/>
              <p:cNvSpPr>
                <a:spLocks/>
              </p:cNvSpPr>
              <p:nvPr/>
            </p:nvSpPr>
            <p:spPr bwMode="black">
              <a:xfrm>
                <a:off x="4752036" y="1911123"/>
                <a:ext cx="1336114" cy="2216374"/>
              </a:xfrm>
              <a:custGeom>
                <a:avLst/>
                <a:gdLst>
                  <a:gd name="T0" fmla="*/ 133 w 135"/>
                  <a:gd name="T1" fmla="*/ 89 h 224"/>
                  <a:gd name="T2" fmla="*/ 113 w 135"/>
                  <a:gd name="T3" fmla="*/ 17 h 224"/>
                  <a:gd name="T4" fmla="*/ 91 w 135"/>
                  <a:gd name="T5" fmla="*/ 0 h 224"/>
                  <a:gd name="T6" fmla="*/ 43 w 135"/>
                  <a:gd name="T7" fmla="*/ 0 h 224"/>
                  <a:gd name="T8" fmla="*/ 21 w 135"/>
                  <a:gd name="T9" fmla="*/ 17 h 224"/>
                  <a:gd name="T10" fmla="*/ 1 w 135"/>
                  <a:gd name="T11" fmla="*/ 89 h 224"/>
                  <a:gd name="T12" fmla="*/ 8 w 135"/>
                  <a:gd name="T13" fmla="*/ 101 h 224"/>
                  <a:gd name="T14" fmla="*/ 20 w 135"/>
                  <a:gd name="T15" fmla="*/ 94 h 224"/>
                  <a:gd name="T16" fmla="*/ 39 w 135"/>
                  <a:gd name="T17" fmla="*/ 29 h 224"/>
                  <a:gd name="T18" fmla="*/ 41 w 135"/>
                  <a:gd name="T19" fmla="*/ 28 h 224"/>
                  <a:gd name="T20" fmla="*/ 42 w 135"/>
                  <a:gd name="T21" fmla="*/ 30 h 224"/>
                  <a:gd name="T22" fmla="*/ 42 w 135"/>
                  <a:gd name="T23" fmla="*/ 30 h 224"/>
                  <a:gd name="T24" fmla="*/ 42 w 135"/>
                  <a:gd name="T25" fmla="*/ 31 h 224"/>
                  <a:gd name="T26" fmla="*/ 15 w 135"/>
                  <a:gd name="T27" fmla="*/ 127 h 224"/>
                  <a:gd name="T28" fmla="*/ 38 w 135"/>
                  <a:gd name="T29" fmla="*/ 127 h 224"/>
                  <a:gd name="T30" fmla="*/ 38 w 135"/>
                  <a:gd name="T31" fmla="*/ 211 h 224"/>
                  <a:gd name="T32" fmla="*/ 52 w 135"/>
                  <a:gd name="T33" fmla="*/ 224 h 224"/>
                  <a:gd name="T34" fmla="*/ 65 w 135"/>
                  <a:gd name="T35" fmla="*/ 211 h 224"/>
                  <a:gd name="T36" fmla="*/ 65 w 135"/>
                  <a:gd name="T37" fmla="*/ 127 h 224"/>
                  <a:gd name="T38" fmla="*/ 70 w 135"/>
                  <a:gd name="T39" fmla="*/ 127 h 224"/>
                  <a:gd name="T40" fmla="*/ 70 w 135"/>
                  <a:gd name="T41" fmla="*/ 211 h 224"/>
                  <a:gd name="T42" fmla="*/ 83 w 135"/>
                  <a:gd name="T43" fmla="*/ 224 h 224"/>
                  <a:gd name="T44" fmla="*/ 96 w 135"/>
                  <a:gd name="T45" fmla="*/ 211 h 224"/>
                  <a:gd name="T46" fmla="*/ 96 w 135"/>
                  <a:gd name="T47" fmla="*/ 127 h 224"/>
                  <a:gd name="T48" fmla="*/ 120 w 135"/>
                  <a:gd name="T49" fmla="*/ 127 h 224"/>
                  <a:gd name="T50" fmla="*/ 92 w 135"/>
                  <a:gd name="T51" fmla="*/ 31 h 224"/>
                  <a:gd name="T52" fmla="*/ 92 w 135"/>
                  <a:gd name="T53" fmla="*/ 30 h 224"/>
                  <a:gd name="T54" fmla="*/ 92 w 135"/>
                  <a:gd name="T55" fmla="*/ 30 h 224"/>
                  <a:gd name="T56" fmla="*/ 94 w 135"/>
                  <a:gd name="T57" fmla="*/ 28 h 224"/>
                  <a:gd name="T58" fmla="*/ 96 w 135"/>
                  <a:gd name="T59" fmla="*/ 29 h 224"/>
                  <a:gd name="T60" fmla="*/ 114 w 135"/>
                  <a:gd name="T61" fmla="*/ 94 h 224"/>
                  <a:gd name="T62" fmla="*/ 127 w 135"/>
                  <a:gd name="T63" fmla="*/ 101 h 224"/>
                  <a:gd name="T64" fmla="*/ 133 w 135"/>
                  <a:gd name="T65" fmla="*/ 89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5" h="224">
                    <a:moveTo>
                      <a:pt x="133" y="89"/>
                    </a:moveTo>
                    <a:cubicBezTo>
                      <a:pt x="113" y="17"/>
                      <a:pt x="113" y="17"/>
                      <a:pt x="113" y="17"/>
                    </a:cubicBezTo>
                    <a:cubicBezTo>
                      <a:pt x="110" y="7"/>
                      <a:pt x="102" y="0"/>
                      <a:pt x="91" y="0"/>
                    </a:cubicBezTo>
                    <a:cubicBezTo>
                      <a:pt x="43" y="0"/>
                      <a:pt x="43" y="0"/>
                      <a:pt x="43" y="0"/>
                    </a:cubicBezTo>
                    <a:cubicBezTo>
                      <a:pt x="33" y="0"/>
                      <a:pt x="24" y="7"/>
                      <a:pt x="21" y="17"/>
                    </a:cubicBezTo>
                    <a:cubicBezTo>
                      <a:pt x="1" y="89"/>
                      <a:pt x="1" y="89"/>
                      <a:pt x="1" y="89"/>
                    </a:cubicBezTo>
                    <a:cubicBezTo>
                      <a:pt x="0" y="94"/>
                      <a:pt x="3" y="99"/>
                      <a:pt x="8" y="101"/>
                    </a:cubicBezTo>
                    <a:cubicBezTo>
                      <a:pt x="13" y="102"/>
                      <a:pt x="18" y="99"/>
                      <a:pt x="20" y="94"/>
                    </a:cubicBezTo>
                    <a:cubicBezTo>
                      <a:pt x="39" y="29"/>
                      <a:pt x="39" y="29"/>
                      <a:pt x="39" y="29"/>
                    </a:cubicBezTo>
                    <a:cubicBezTo>
                      <a:pt x="39" y="28"/>
                      <a:pt x="40" y="28"/>
                      <a:pt x="41" y="28"/>
                    </a:cubicBezTo>
                    <a:cubicBezTo>
                      <a:pt x="41" y="28"/>
                      <a:pt x="42" y="29"/>
                      <a:pt x="42" y="30"/>
                    </a:cubicBezTo>
                    <a:cubicBezTo>
                      <a:pt x="42" y="30"/>
                      <a:pt x="42" y="30"/>
                      <a:pt x="42" y="30"/>
                    </a:cubicBezTo>
                    <a:cubicBezTo>
                      <a:pt x="42" y="31"/>
                      <a:pt x="42" y="31"/>
                      <a:pt x="42" y="31"/>
                    </a:cubicBezTo>
                    <a:cubicBezTo>
                      <a:pt x="15" y="127"/>
                      <a:pt x="15" y="127"/>
                      <a:pt x="15" y="127"/>
                    </a:cubicBezTo>
                    <a:cubicBezTo>
                      <a:pt x="38" y="127"/>
                      <a:pt x="38" y="127"/>
                      <a:pt x="38" y="127"/>
                    </a:cubicBezTo>
                    <a:cubicBezTo>
                      <a:pt x="38" y="211"/>
                      <a:pt x="38" y="211"/>
                      <a:pt x="38" y="211"/>
                    </a:cubicBezTo>
                    <a:cubicBezTo>
                      <a:pt x="38" y="218"/>
                      <a:pt x="44" y="224"/>
                      <a:pt x="52" y="224"/>
                    </a:cubicBezTo>
                    <a:cubicBezTo>
                      <a:pt x="59" y="224"/>
                      <a:pt x="65" y="218"/>
                      <a:pt x="65" y="211"/>
                    </a:cubicBezTo>
                    <a:cubicBezTo>
                      <a:pt x="65" y="127"/>
                      <a:pt x="65" y="127"/>
                      <a:pt x="65" y="127"/>
                    </a:cubicBezTo>
                    <a:cubicBezTo>
                      <a:pt x="70" y="127"/>
                      <a:pt x="70" y="127"/>
                      <a:pt x="70" y="127"/>
                    </a:cubicBezTo>
                    <a:cubicBezTo>
                      <a:pt x="70" y="211"/>
                      <a:pt x="70" y="211"/>
                      <a:pt x="70" y="211"/>
                    </a:cubicBezTo>
                    <a:cubicBezTo>
                      <a:pt x="70" y="218"/>
                      <a:pt x="76" y="224"/>
                      <a:pt x="83" y="224"/>
                    </a:cubicBezTo>
                    <a:cubicBezTo>
                      <a:pt x="90" y="224"/>
                      <a:pt x="96" y="218"/>
                      <a:pt x="96" y="211"/>
                    </a:cubicBezTo>
                    <a:cubicBezTo>
                      <a:pt x="96" y="127"/>
                      <a:pt x="96" y="127"/>
                      <a:pt x="96" y="127"/>
                    </a:cubicBezTo>
                    <a:cubicBezTo>
                      <a:pt x="120" y="127"/>
                      <a:pt x="120" y="127"/>
                      <a:pt x="120" y="127"/>
                    </a:cubicBezTo>
                    <a:cubicBezTo>
                      <a:pt x="92" y="31"/>
                      <a:pt x="92" y="31"/>
                      <a:pt x="92" y="31"/>
                    </a:cubicBezTo>
                    <a:cubicBezTo>
                      <a:pt x="92" y="30"/>
                      <a:pt x="92" y="30"/>
                      <a:pt x="92" y="30"/>
                    </a:cubicBezTo>
                    <a:cubicBezTo>
                      <a:pt x="92" y="30"/>
                      <a:pt x="92" y="30"/>
                      <a:pt x="92" y="30"/>
                    </a:cubicBezTo>
                    <a:cubicBezTo>
                      <a:pt x="92" y="29"/>
                      <a:pt x="93" y="28"/>
                      <a:pt x="94" y="28"/>
                    </a:cubicBezTo>
                    <a:cubicBezTo>
                      <a:pt x="95" y="28"/>
                      <a:pt x="96" y="28"/>
                      <a:pt x="96" y="29"/>
                    </a:cubicBezTo>
                    <a:cubicBezTo>
                      <a:pt x="114" y="94"/>
                      <a:pt x="114" y="94"/>
                      <a:pt x="114" y="94"/>
                    </a:cubicBezTo>
                    <a:cubicBezTo>
                      <a:pt x="116" y="99"/>
                      <a:pt x="121" y="102"/>
                      <a:pt x="127" y="101"/>
                    </a:cubicBezTo>
                    <a:cubicBezTo>
                      <a:pt x="132" y="99"/>
                      <a:pt x="135" y="94"/>
                      <a:pt x="133" y="89"/>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71" name="Group 170"/>
            <p:cNvGrpSpPr/>
            <p:nvPr/>
          </p:nvGrpSpPr>
          <p:grpSpPr>
            <a:xfrm>
              <a:off x="4243785" y="6782608"/>
              <a:ext cx="391041" cy="796089"/>
              <a:chOff x="4752036" y="1408115"/>
              <a:chExt cx="1336114" cy="2719382"/>
            </a:xfrm>
            <a:solidFill>
              <a:schemeClr val="accent4"/>
            </a:solidFill>
          </p:grpSpPr>
          <p:sp>
            <p:nvSpPr>
              <p:cNvPr id="172" name="Oval 78"/>
              <p:cNvSpPr>
                <a:spLocks noChangeArrowheads="1"/>
              </p:cNvSpPr>
              <p:nvPr/>
            </p:nvSpPr>
            <p:spPr bwMode="black">
              <a:xfrm>
                <a:off x="5200025" y="1408115"/>
                <a:ext cx="447994" cy="447993"/>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73" name="Freeform 79"/>
              <p:cNvSpPr>
                <a:spLocks/>
              </p:cNvSpPr>
              <p:nvPr/>
            </p:nvSpPr>
            <p:spPr bwMode="black">
              <a:xfrm>
                <a:off x="4752036" y="1911123"/>
                <a:ext cx="1336114" cy="2216374"/>
              </a:xfrm>
              <a:custGeom>
                <a:avLst/>
                <a:gdLst>
                  <a:gd name="T0" fmla="*/ 133 w 135"/>
                  <a:gd name="T1" fmla="*/ 89 h 224"/>
                  <a:gd name="T2" fmla="*/ 113 w 135"/>
                  <a:gd name="T3" fmla="*/ 17 h 224"/>
                  <a:gd name="T4" fmla="*/ 91 w 135"/>
                  <a:gd name="T5" fmla="*/ 0 h 224"/>
                  <a:gd name="T6" fmla="*/ 43 w 135"/>
                  <a:gd name="T7" fmla="*/ 0 h 224"/>
                  <a:gd name="T8" fmla="*/ 21 w 135"/>
                  <a:gd name="T9" fmla="*/ 17 h 224"/>
                  <a:gd name="T10" fmla="*/ 1 w 135"/>
                  <a:gd name="T11" fmla="*/ 89 h 224"/>
                  <a:gd name="T12" fmla="*/ 8 w 135"/>
                  <a:gd name="T13" fmla="*/ 101 h 224"/>
                  <a:gd name="T14" fmla="*/ 20 w 135"/>
                  <a:gd name="T15" fmla="*/ 94 h 224"/>
                  <a:gd name="T16" fmla="*/ 39 w 135"/>
                  <a:gd name="T17" fmla="*/ 29 h 224"/>
                  <a:gd name="T18" fmla="*/ 41 w 135"/>
                  <a:gd name="T19" fmla="*/ 28 h 224"/>
                  <a:gd name="T20" fmla="*/ 42 w 135"/>
                  <a:gd name="T21" fmla="*/ 30 h 224"/>
                  <a:gd name="T22" fmla="*/ 42 w 135"/>
                  <a:gd name="T23" fmla="*/ 30 h 224"/>
                  <a:gd name="T24" fmla="*/ 42 w 135"/>
                  <a:gd name="T25" fmla="*/ 31 h 224"/>
                  <a:gd name="T26" fmla="*/ 15 w 135"/>
                  <a:gd name="T27" fmla="*/ 127 h 224"/>
                  <a:gd name="T28" fmla="*/ 38 w 135"/>
                  <a:gd name="T29" fmla="*/ 127 h 224"/>
                  <a:gd name="T30" fmla="*/ 38 w 135"/>
                  <a:gd name="T31" fmla="*/ 211 h 224"/>
                  <a:gd name="T32" fmla="*/ 52 w 135"/>
                  <a:gd name="T33" fmla="*/ 224 h 224"/>
                  <a:gd name="T34" fmla="*/ 65 w 135"/>
                  <a:gd name="T35" fmla="*/ 211 h 224"/>
                  <a:gd name="T36" fmla="*/ 65 w 135"/>
                  <a:gd name="T37" fmla="*/ 127 h 224"/>
                  <a:gd name="T38" fmla="*/ 70 w 135"/>
                  <a:gd name="T39" fmla="*/ 127 h 224"/>
                  <a:gd name="T40" fmla="*/ 70 w 135"/>
                  <a:gd name="T41" fmla="*/ 211 h 224"/>
                  <a:gd name="T42" fmla="*/ 83 w 135"/>
                  <a:gd name="T43" fmla="*/ 224 h 224"/>
                  <a:gd name="T44" fmla="*/ 96 w 135"/>
                  <a:gd name="T45" fmla="*/ 211 h 224"/>
                  <a:gd name="T46" fmla="*/ 96 w 135"/>
                  <a:gd name="T47" fmla="*/ 127 h 224"/>
                  <a:gd name="T48" fmla="*/ 120 w 135"/>
                  <a:gd name="T49" fmla="*/ 127 h 224"/>
                  <a:gd name="T50" fmla="*/ 92 w 135"/>
                  <a:gd name="T51" fmla="*/ 31 h 224"/>
                  <a:gd name="T52" fmla="*/ 92 w 135"/>
                  <a:gd name="T53" fmla="*/ 30 h 224"/>
                  <a:gd name="T54" fmla="*/ 92 w 135"/>
                  <a:gd name="T55" fmla="*/ 30 h 224"/>
                  <a:gd name="T56" fmla="*/ 94 w 135"/>
                  <a:gd name="T57" fmla="*/ 28 h 224"/>
                  <a:gd name="T58" fmla="*/ 96 w 135"/>
                  <a:gd name="T59" fmla="*/ 29 h 224"/>
                  <a:gd name="T60" fmla="*/ 114 w 135"/>
                  <a:gd name="T61" fmla="*/ 94 h 224"/>
                  <a:gd name="T62" fmla="*/ 127 w 135"/>
                  <a:gd name="T63" fmla="*/ 101 h 224"/>
                  <a:gd name="T64" fmla="*/ 133 w 135"/>
                  <a:gd name="T65" fmla="*/ 89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5" h="224">
                    <a:moveTo>
                      <a:pt x="133" y="89"/>
                    </a:moveTo>
                    <a:cubicBezTo>
                      <a:pt x="113" y="17"/>
                      <a:pt x="113" y="17"/>
                      <a:pt x="113" y="17"/>
                    </a:cubicBezTo>
                    <a:cubicBezTo>
                      <a:pt x="110" y="7"/>
                      <a:pt x="102" y="0"/>
                      <a:pt x="91" y="0"/>
                    </a:cubicBezTo>
                    <a:cubicBezTo>
                      <a:pt x="43" y="0"/>
                      <a:pt x="43" y="0"/>
                      <a:pt x="43" y="0"/>
                    </a:cubicBezTo>
                    <a:cubicBezTo>
                      <a:pt x="33" y="0"/>
                      <a:pt x="24" y="7"/>
                      <a:pt x="21" y="17"/>
                    </a:cubicBezTo>
                    <a:cubicBezTo>
                      <a:pt x="1" y="89"/>
                      <a:pt x="1" y="89"/>
                      <a:pt x="1" y="89"/>
                    </a:cubicBezTo>
                    <a:cubicBezTo>
                      <a:pt x="0" y="94"/>
                      <a:pt x="3" y="99"/>
                      <a:pt x="8" y="101"/>
                    </a:cubicBezTo>
                    <a:cubicBezTo>
                      <a:pt x="13" y="102"/>
                      <a:pt x="18" y="99"/>
                      <a:pt x="20" y="94"/>
                    </a:cubicBezTo>
                    <a:cubicBezTo>
                      <a:pt x="39" y="29"/>
                      <a:pt x="39" y="29"/>
                      <a:pt x="39" y="29"/>
                    </a:cubicBezTo>
                    <a:cubicBezTo>
                      <a:pt x="39" y="28"/>
                      <a:pt x="40" y="28"/>
                      <a:pt x="41" y="28"/>
                    </a:cubicBezTo>
                    <a:cubicBezTo>
                      <a:pt x="41" y="28"/>
                      <a:pt x="42" y="29"/>
                      <a:pt x="42" y="30"/>
                    </a:cubicBezTo>
                    <a:cubicBezTo>
                      <a:pt x="42" y="30"/>
                      <a:pt x="42" y="30"/>
                      <a:pt x="42" y="30"/>
                    </a:cubicBezTo>
                    <a:cubicBezTo>
                      <a:pt x="42" y="31"/>
                      <a:pt x="42" y="31"/>
                      <a:pt x="42" y="31"/>
                    </a:cubicBezTo>
                    <a:cubicBezTo>
                      <a:pt x="15" y="127"/>
                      <a:pt x="15" y="127"/>
                      <a:pt x="15" y="127"/>
                    </a:cubicBezTo>
                    <a:cubicBezTo>
                      <a:pt x="38" y="127"/>
                      <a:pt x="38" y="127"/>
                      <a:pt x="38" y="127"/>
                    </a:cubicBezTo>
                    <a:cubicBezTo>
                      <a:pt x="38" y="211"/>
                      <a:pt x="38" y="211"/>
                      <a:pt x="38" y="211"/>
                    </a:cubicBezTo>
                    <a:cubicBezTo>
                      <a:pt x="38" y="218"/>
                      <a:pt x="44" y="224"/>
                      <a:pt x="52" y="224"/>
                    </a:cubicBezTo>
                    <a:cubicBezTo>
                      <a:pt x="59" y="224"/>
                      <a:pt x="65" y="218"/>
                      <a:pt x="65" y="211"/>
                    </a:cubicBezTo>
                    <a:cubicBezTo>
                      <a:pt x="65" y="127"/>
                      <a:pt x="65" y="127"/>
                      <a:pt x="65" y="127"/>
                    </a:cubicBezTo>
                    <a:cubicBezTo>
                      <a:pt x="70" y="127"/>
                      <a:pt x="70" y="127"/>
                      <a:pt x="70" y="127"/>
                    </a:cubicBezTo>
                    <a:cubicBezTo>
                      <a:pt x="70" y="211"/>
                      <a:pt x="70" y="211"/>
                      <a:pt x="70" y="211"/>
                    </a:cubicBezTo>
                    <a:cubicBezTo>
                      <a:pt x="70" y="218"/>
                      <a:pt x="76" y="224"/>
                      <a:pt x="83" y="224"/>
                    </a:cubicBezTo>
                    <a:cubicBezTo>
                      <a:pt x="90" y="224"/>
                      <a:pt x="96" y="218"/>
                      <a:pt x="96" y="211"/>
                    </a:cubicBezTo>
                    <a:cubicBezTo>
                      <a:pt x="96" y="127"/>
                      <a:pt x="96" y="127"/>
                      <a:pt x="96" y="127"/>
                    </a:cubicBezTo>
                    <a:cubicBezTo>
                      <a:pt x="120" y="127"/>
                      <a:pt x="120" y="127"/>
                      <a:pt x="120" y="127"/>
                    </a:cubicBezTo>
                    <a:cubicBezTo>
                      <a:pt x="92" y="31"/>
                      <a:pt x="92" y="31"/>
                      <a:pt x="92" y="31"/>
                    </a:cubicBezTo>
                    <a:cubicBezTo>
                      <a:pt x="92" y="30"/>
                      <a:pt x="92" y="30"/>
                      <a:pt x="92" y="30"/>
                    </a:cubicBezTo>
                    <a:cubicBezTo>
                      <a:pt x="92" y="30"/>
                      <a:pt x="92" y="30"/>
                      <a:pt x="92" y="30"/>
                    </a:cubicBezTo>
                    <a:cubicBezTo>
                      <a:pt x="92" y="29"/>
                      <a:pt x="93" y="28"/>
                      <a:pt x="94" y="28"/>
                    </a:cubicBezTo>
                    <a:cubicBezTo>
                      <a:pt x="95" y="28"/>
                      <a:pt x="96" y="28"/>
                      <a:pt x="96" y="29"/>
                    </a:cubicBezTo>
                    <a:cubicBezTo>
                      <a:pt x="114" y="94"/>
                      <a:pt x="114" y="94"/>
                      <a:pt x="114" y="94"/>
                    </a:cubicBezTo>
                    <a:cubicBezTo>
                      <a:pt x="116" y="99"/>
                      <a:pt x="121" y="102"/>
                      <a:pt x="127" y="101"/>
                    </a:cubicBezTo>
                    <a:cubicBezTo>
                      <a:pt x="132" y="99"/>
                      <a:pt x="135" y="94"/>
                      <a:pt x="133" y="89"/>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74" name="Group 173"/>
            <p:cNvGrpSpPr/>
            <p:nvPr/>
          </p:nvGrpSpPr>
          <p:grpSpPr>
            <a:xfrm>
              <a:off x="4647294" y="6782608"/>
              <a:ext cx="391041" cy="796089"/>
              <a:chOff x="4752036" y="1408115"/>
              <a:chExt cx="1336114" cy="2719382"/>
            </a:xfrm>
            <a:solidFill>
              <a:schemeClr val="accent4"/>
            </a:solidFill>
          </p:grpSpPr>
          <p:sp>
            <p:nvSpPr>
              <p:cNvPr id="175" name="Oval 78"/>
              <p:cNvSpPr>
                <a:spLocks noChangeArrowheads="1"/>
              </p:cNvSpPr>
              <p:nvPr/>
            </p:nvSpPr>
            <p:spPr bwMode="black">
              <a:xfrm>
                <a:off x="5200025" y="1408115"/>
                <a:ext cx="447994" cy="447993"/>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76" name="Freeform 79"/>
              <p:cNvSpPr>
                <a:spLocks/>
              </p:cNvSpPr>
              <p:nvPr/>
            </p:nvSpPr>
            <p:spPr bwMode="black">
              <a:xfrm>
                <a:off x="4752036" y="1911123"/>
                <a:ext cx="1336114" cy="2216374"/>
              </a:xfrm>
              <a:custGeom>
                <a:avLst/>
                <a:gdLst>
                  <a:gd name="T0" fmla="*/ 133 w 135"/>
                  <a:gd name="T1" fmla="*/ 89 h 224"/>
                  <a:gd name="T2" fmla="*/ 113 w 135"/>
                  <a:gd name="T3" fmla="*/ 17 h 224"/>
                  <a:gd name="T4" fmla="*/ 91 w 135"/>
                  <a:gd name="T5" fmla="*/ 0 h 224"/>
                  <a:gd name="T6" fmla="*/ 43 w 135"/>
                  <a:gd name="T7" fmla="*/ 0 h 224"/>
                  <a:gd name="T8" fmla="*/ 21 w 135"/>
                  <a:gd name="T9" fmla="*/ 17 h 224"/>
                  <a:gd name="T10" fmla="*/ 1 w 135"/>
                  <a:gd name="T11" fmla="*/ 89 h 224"/>
                  <a:gd name="T12" fmla="*/ 8 w 135"/>
                  <a:gd name="T13" fmla="*/ 101 h 224"/>
                  <a:gd name="T14" fmla="*/ 20 w 135"/>
                  <a:gd name="T15" fmla="*/ 94 h 224"/>
                  <a:gd name="T16" fmla="*/ 39 w 135"/>
                  <a:gd name="T17" fmla="*/ 29 h 224"/>
                  <a:gd name="T18" fmla="*/ 41 w 135"/>
                  <a:gd name="T19" fmla="*/ 28 h 224"/>
                  <a:gd name="T20" fmla="*/ 42 w 135"/>
                  <a:gd name="T21" fmla="*/ 30 h 224"/>
                  <a:gd name="T22" fmla="*/ 42 w 135"/>
                  <a:gd name="T23" fmla="*/ 30 h 224"/>
                  <a:gd name="T24" fmla="*/ 42 w 135"/>
                  <a:gd name="T25" fmla="*/ 31 h 224"/>
                  <a:gd name="T26" fmla="*/ 15 w 135"/>
                  <a:gd name="T27" fmla="*/ 127 h 224"/>
                  <a:gd name="T28" fmla="*/ 38 w 135"/>
                  <a:gd name="T29" fmla="*/ 127 h 224"/>
                  <a:gd name="T30" fmla="*/ 38 w 135"/>
                  <a:gd name="T31" fmla="*/ 211 h 224"/>
                  <a:gd name="T32" fmla="*/ 52 w 135"/>
                  <a:gd name="T33" fmla="*/ 224 h 224"/>
                  <a:gd name="T34" fmla="*/ 65 w 135"/>
                  <a:gd name="T35" fmla="*/ 211 h 224"/>
                  <a:gd name="T36" fmla="*/ 65 w 135"/>
                  <a:gd name="T37" fmla="*/ 127 h 224"/>
                  <a:gd name="T38" fmla="*/ 70 w 135"/>
                  <a:gd name="T39" fmla="*/ 127 h 224"/>
                  <a:gd name="T40" fmla="*/ 70 w 135"/>
                  <a:gd name="T41" fmla="*/ 211 h 224"/>
                  <a:gd name="T42" fmla="*/ 83 w 135"/>
                  <a:gd name="T43" fmla="*/ 224 h 224"/>
                  <a:gd name="T44" fmla="*/ 96 w 135"/>
                  <a:gd name="T45" fmla="*/ 211 h 224"/>
                  <a:gd name="T46" fmla="*/ 96 w 135"/>
                  <a:gd name="T47" fmla="*/ 127 h 224"/>
                  <a:gd name="T48" fmla="*/ 120 w 135"/>
                  <a:gd name="T49" fmla="*/ 127 h 224"/>
                  <a:gd name="T50" fmla="*/ 92 w 135"/>
                  <a:gd name="T51" fmla="*/ 31 h 224"/>
                  <a:gd name="T52" fmla="*/ 92 w 135"/>
                  <a:gd name="T53" fmla="*/ 30 h 224"/>
                  <a:gd name="T54" fmla="*/ 92 w 135"/>
                  <a:gd name="T55" fmla="*/ 30 h 224"/>
                  <a:gd name="T56" fmla="*/ 94 w 135"/>
                  <a:gd name="T57" fmla="*/ 28 h 224"/>
                  <a:gd name="T58" fmla="*/ 96 w 135"/>
                  <a:gd name="T59" fmla="*/ 29 h 224"/>
                  <a:gd name="T60" fmla="*/ 114 w 135"/>
                  <a:gd name="T61" fmla="*/ 94 h 224"/>
                  <a:gd name="T62" fmla="*/ 127 w 135"/>
                  <a:gd name="T63" fmla="*/ 101 h 224"/>
                  <a:gd name="T64" fmla="*/ 133 w 135"/>
                  <a:gd name="T65" fmla="*/ 89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5" h="224">
                    <a:moveTo>
                      <a:pt x="133" y="89"/>
                    </a:moveTo>
                    <a:cubicBezTo>
                      <a:pt x="113" y="17"/>
                      <a:pt x="113" y="17"/>
                      <a:pt x="113" y="17"/>
                    </a:cubicBezTo>
                    <a:cubicBezTo>
                      <a:pt x="110" y="7"/>
                      <a:pt x="102" y="0"/>
                      <a:pt x="91" y="0"/>
                    </a:cubicBezTo>
                    <a:cubicBezTo>
                      <a:pt x="43" y="0"/>
                      <a:pt x="43" y="0"/>
                      <a:pt x="43" y="0"/>
                    </a:cubicBezTo>
                    <a:cubicBezTo>
                      <a:pt x="33" y="0"/>
                      <a:pt x="24" y="7"/>
                      <a:pt x="21" y="17"/>
                    </a:cubicBezTo>
                    <a:cubicBezTo>
                      <a:pt x="1" y="89"/>
                      <a:pt x="1" y="89"/>
                      <a:pt x="1" y="89"/>
                    </a:cubicBezTo>
                    <a:cubicBezTo>
                      <a:pt x="0" y="94"/>
                      <a:pt x="3" y="99"/>
                      <a:pt x="8" y="101"/>
                    </a:cubicBezTo>
                    <a:cubicBezTo>
                      <a:pt x="13" y="102"/>
                      <a:pt x="18" y="99"/>
                      <a:pt x="20" y="94"/>
                    </a:cubicBezTo>
                    <a:cubicBezTo>
                      <a:pt x="39" y="29"/>
                      <a:pt x="39" y="29"/>
                      <a:pt x="39" y="29"/>
                    </a:cubicBezTo>
                    <a:cubicBezTo>
                      <a:pt x="39" y="28"/>
                      <a:pt x="40" y="28"/>
                      <a:pt x="41" y="28"/>
                    </a:cubicBezTo>
                    <a:cubicBezTo>
                      <a:pt x="41" y="28"/>
                      <a:pt x="42" y="29"/>
                      <a:pt x="42" y="30"/>
                    </a:cubicBezTo>
                    <a:cubicBezTo>
                      <a:pt x="42" y="30"/>
                      <a:pt x="42" y="30"/>
                      <a:pt x="42" y="30"/>
                    </a:cubicBezTo>
                    <a:cubicBezTo>
                      <a:pt x="42" y="31"/>
                      <a:pt x="42" y="31"/>
                      <a:pt x="42" y="31"/>
                    </a:cubicBezTo>
                    <a:cubicBezTo>
                      <a:pt x="15" y="127"/>
                      <a:pt x="15" y="127"/>
                      <a:pt x="15" y="127"/>
                    </a:cubicBezTo>
                    <a:cubicBezTo>
                      <a:pt x="38" y="127"/>
                      <a:pt x="38" y="127"/>
                      <a:pt x="38" y="127"/>
                    </a:cubicBezTo>
                    <a:cubicBezTo>
                      <a:pt x="38" y="211"/>
                      <a:pt x="38" y="211"/>
                      <a:pt x="38" y="211"/>
                    </a:cubicBezTo>
                    <a:cubicBezTo>
                      <a:pt x="38" y="218"/>
                      <a:pt x="44" y="224"/>
                      <a:pt x="52" y="224"/>
                    </a:cubicBezTo>
                    <a:cubicBezTo>
                      <a:pt x="59" y="224"/>
                      <a:pt x="65" y="218"/>
                      <a:pt x="65" y="211"/>
                    </a:cubicBezTo>
                    <a:cubicBezTo>
                      <a:pt x="65" y="127"/>
                      <a:pt x="65" y="127"/>
                      <a:pt x="65" y="127"/>
                    </a:cubicBezTo>
                    <a:cubicBezTo>
                      <a:pt x="70" y="127"/>
                      <a:pt x="70" y="127"/>
                      <a:pt x="70" y="127"/>
                    </a:cubicBezTo>
                    <a:cubicBezTo>
                      <a:pt x="70" y="211"/>
                      <a:pt x="70" y="211"/>
                      <a:pt x="70" y="211"/>
                    </a:cubicBezTo>
                    <a:cubicBezTo>
                      <a:pt x="70" y="218"/>
                      <a:pt x="76" y="224"/>
                      <a:pt x="83" y="224"/>
                    </a:cubicBezTo>
                    <a:cubicBezTo>
                      <a:pt x="90" y="224"/>
                      <a:pt x="96" y="218"/>
                      <a:pt x="96" y="211"/>
                    </a:cubicBezTo>
                    <a:cubicBezTo>
                      <a:pt x="96" y="127"/>
                      <a:pt x="96" y="127"/>
                      <a:pt x="96" y="127"/>
                    </a:cubicBezTo>
                    <a:cubicBezTo>
                      <a:pt x="120" y="127"/>
                      <a:pt x="120" y="127"/>
                      <a:pt x="120" y="127"/>
                    </a:cubicBezTo>
                    <a:cubicBezTo>
                      <a:pt x="92" y="31"/>
                      <a:pt x="92" y="31"/>
                      <a:pt x="92" y="31"/>
                    </a:cubicBezTo>
                    <a:cubicBezTo>
                      <a:pt x="92" y="30"/>
                      <a:pt x="92" y="30"/>
                      <a:pt x="92" y="30"/>
                    </a:cubicBezTo>
                    <a:cubicBezTo>
                      <a:pt x="92" y="30"/>
                      <a:pt x="92" y="30"/>
                      <a:pt x="92" y="30"/>
                    </a:cubicBezTo>
                    <a:cubicBezTo>
                      <a:pt x="92" y="29"/>
                      <a:pt x="93" y="28"/>
                      <a:pt x="94" y="28"/>
                    </a:cubicBezTo>
                    <a:cubicBezTo>
                      <a:pt x="95" y="28"/>
                      <a:pt x="96" y="28"/>
                      <a:pt x="96" y="29"/>
                    </a:cubicBezTo>
                    <a:cubicBezTo>
                      <a:pt x="114" y="94"/>
                      <a:pt x="114" y="94"/>
                      <a:pt x="114" y="94"/>
                    </a:cubicBezTo>
                    <a:cubicBezTo>
                      <a:pt x="116" y="99"/>
                      <a:pt x="121" y="102"/>
                      <a:pt x="127" y="101"/>
                    </a:cubicBezTo>
                    <a:cubicBezTo>
                      <a:pt x="132" y="99"/>
                      <a:pt x="135" y="94"/>
                      <a:pt x="133" y="89"/>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77" name="Group 176"/>
            <p:cNvGrpSpPr/>
            <p:nvPr/>
          </p:nvGrpSpPr>
          <p:grpSpPr>
            <a:xfrm>
              <a:off x="5050804" y="6782608"/>
              <a:ext cx="391041" cy="796089"/>
              <a:chOff x="4752036" y="1408115"/>
              <a:chExt cx="1336114" cy="2719382"/>
            </a:xfrm>
            <a:solidFill>
              <a:schemeClr val="accent4"/>
            </a:solidFill>
          </p:grpSpPr>
          <p:sp>
            <p:nvSpPr>
              <p:cNvPr id="178" name="Oval 78"/>
              <p:cNvSpPr>
                <a:spLocks noChangeArrowheads="1"/>
              </p:cNvSpPr>
              <p:nvPr/>
            </p:nvSpPr>
            <p:spPr bwMode="black">
              <a:xfrm>
                <a:off x="5200025" y="1408115"/>
                <a:ext cx="447994" cy="447993"/>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79" name="Freeform 79"/>
              <p:cNvSpPr>
                <a:spLocks/>
              </p:cNvSpPr>
              <p:nvPr/>
            </p:nvSpPr>
            <p:spPr bwMode="black">
              <a:xfrm>
                <a:off x="4752036" y="1911123"/>
                <a:ext cx="1336114" cy="2216374"/>
              </a:xfrm>
              <a:custGeom>
                <a:avLst/>
                <a:gdLst>
                  <a:gd name="T0" fmla="*/ 133 w 135"/>
                  <a:gd name="T1" fmla="*/ 89 h 224"/>
                  <a:gd name="T2" fmla="*/ 113 w 135"/>
                  <a:gd name="T3" fmla="*/ 17 h 224"/>
                  <a:gd name="T4" fmla="*/ 91 w 135"/>
                  <a:gd name="T5" fmla="*/ 0 h 224"/>
                  <a:gd name="T6" fmla="*/ 43 w 135"/>
                  <a:gd name="T7" fmla="*/ 0 h 224"/>
                  <a:gd name="T8" fmla="*/ 21 w 135"/>
                  <a:gd name="T9" fmla="*/ 17 h 224"/>
                  <a:gd name="T10" fmla="*/ 1 w 135"/>
                  <a:gd name="T11" fmla="*/ 89 h 224"/>
                  <a:gd name="T12" fmla="*/ 8 w 135"/>
                  <a:gd name="T13" fmla="*/ 101 h 224"/>
                  <a:gd name="T14" fmla="*/ 20 w 135"/>
                  <a:gd name="T15" fmla="*/ 94 h 224"/>
                  <a:gd name="T16" fmla="*/ 39 w 135"/>
                  <a:gd name="T17" fmla="*/ 29 h 224"/>
                  <a:gd name="T18" fmla="*/ 41 w 135"/>
                  <a:gd name="T19" fmla="*/ 28 h 224"/>
                  <a:gd name="T20" fmla="*/ 42 w 135"/>
                  <a:gd name="T21" fmla="*/ 30 h 224"/>
                  <a:gd name="T22" fmla="*/ 42 w 135"/>
                  <a:gd name="T23" fmla="*/ 30 h 224"/>
                  <a:gd name="T24" fmla="*/ 42 w 135"/>
                  <a:gd name="T25" fmla="*/ 31 h 224"/>
                  <a:gd name="T26" fmla="*/ 15 w 135"/>
                  <a:gd name="T27" fmla="*/ 127 h 224"/>
                  <a:gd name="T28" fmla="*/ 38 w 135"/>
                  <a:gd name="T29" fmla="*/ 127 h 224"/>
                  <a:gd name="T30" fmla="*/ 38 w 135"/>
                  <a:gd name="T31" fmla="*/ 211 h 224"/>
                  <a:gd name="T32" fmla="*/ 52 w 135"/>
                  <a:gd name="T33" fmla="*/ 224 h 224"/>
                  <a:gd name="T34" fmla="*/ 65 w 135"/>
                  <a:gd name="T35" fmla="*/ 211 h 224"/>
                  <a:gd name="T36" fmla="*/ 65 w 135"/>
                  <a:gd name="T37" fmla="*/ 127 h 224"/>
                  <a:gd name="T38" fmla="*/ 70 w 135"/>
                  <a:gd name="T39" fmla="*/ 127 h 224"/>
                  <a:gd name="T40" fmla="*/ 70 w 135"/>
                  <a:gd name="T41" fmla="*/ 211 h 224"/>
                  <a:gd name="T42" fmla="*/ 83 w 135"/>
                  <a:gd name="T43" fmla="*/ 224 h 224"/>
                  <a:gd name="T44" fmla="*/ 96 w 135"/>
                  <a:gd name="T45" fmla="*/ 211 h 224"/>
                  <a:gd name="T46" fmla="*/ 96 w 135"/>
                  <a:gd name="T47" fmla="*/ 127 h 224"/>
                  <a:gd name="T48" fmla="*/ 120 w 135"/>
                  <a:gd name="T49" fmla="*/ 127 h 224"/>
                  <a:gd name="T50" fmla="*/ 92 w 135"/>
                  <a:gd name="T51" fmla="*/ 31 h 224"/>
                  <a:gd name="T52" fmla="*/ 92 w 135"/>
                  <a:gd name="T53" fmla="*/ 30 h 224"/>
                  <a:gd name="T54" fmla="*/ 92 w 135"/>
                  <a:gd name="T55" fmla="*/ 30 h 224"/>
                  <a:gd name="T56" fmla="*/ 94 w 135"/>
                  <a:gd name="T57" fmla="*/ 28 h 224"/>
                  <a:gd name="T58" fmla="*/ 96 w 135"/>
                  <a:gd name="T59" fmla="*/ 29 h 224"/>
                  <a:gd name="T60" fmla="*/ 114 w 135"/>
                  <a:gd name="T61" fmla="*/ 94 h 224"/>
                  <a:gd name="T62" fmla="*/ 127 w 135"/>
                  <a:gd name="T63" fmla="*/ 101 h 224"/>
                  <a:gd name="T64" fmla="*/ 133 w 135"/>
                  <a:gd name="T65" fmla="*/ 89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5" h="224">
                    <a:moveTo>
                      <a:pt x="133" y="89"/>
                    </a:moveTo>
                    <a:cubicBezTo>
                      <a:pt x="113" y="17"/>
                      <a:pt x="113" y="17"/>
                      <a:pt x="113" y="17"/>
                    </a:cubicBezTo>
                    <a:cubicBezTo>
                      <a:pt x="110" y="7"/>
                      <a:pt x="102" y="0"/>
                      <a:pt x="91" y="0"/>
                    </a:cubicBezTo>
                    <a:cubicBezTo>
                      <a:pt x="43" y="0"/>
                      <a:pt x="43" y="0"/>
                      <a:pt x="43" y="0"/>
                    </a:cubicBezTo>
                    <a:cubicBezTo>
                      <a:pt x="33" y="0"/>
                      <a:pt x="24" y="7"/>
                      <a:pt x="21" y="17"/>
                    </a:cubicBezTo>
                    <a:cubicBezTo>
                      <a:pt x="1" y="89"/>
                      <a:pt x="1" y="89"/>
                      <a:pt x="1" y="89"/>
                    </a:cubicBezTo>
                    <a:cubicBezTo>
                      <a:pt x="0" y="94"/>
                      <a:pt x="3" y="99"/>
                      <a:pt x="8" y="101"/>
                    </a:cubicBezTo>
                    <a:cubicBezTo>
                      <a:pt x="13" y="102"/>
                      <a:pt x="18" y="99"/>
                      <a:pt x="20" y="94"/>
                    </a:cubicBezTo>
                    <a:cubicBezTo>
                      <a:pt x="39" y="29"/>
                      <a:pt x="39" y="29"/>
                      <a:pt x="39" y="29"/>
                    </a:cubicBezTo>
                    <a:cubicBezTo>
                      <a:pt x="39" y="28"/>
                      <a:pt x="40" y="28"/>
                      <a:pt x="41" y="28"/>
                    </a:cubicBezTo>
                    <a:cubicBezTo>
                      <a:pt x="41" y="28"/>
                      <a:pt x="42" y="29"/>
                      <a:pt x="42" y="30"/>
                    </a:cubicBezTo>
                    <a:cubicBezTo>
                      <a:pt x="42" y="30"/>
                      <a:pt x="42" y="30"/>
                      <a:pt x="42" y="30"/>
                    </a:cubicBezTo>
                    <a:cubicBezTo>
                      <a:pt x="42" y="31"/>
                      <a:pt x="42" y="31"/>
                      <a:pt x="42" y="31"/>
                    </a:cubicBezTo>
                    <a:cubicBezTo>
                      <a:pt x="15" y="127"/>
                      <a:pt x="15" y="127"/>
                      <a:pt x="15" y="127"/>
                    </a:cubicBezTo>
                    <a:cubicBezTo>
                      <a:pt x="38" y="127"/>
                      <a:pt x="38" y="127"/>
                      <a:pt x="38" y="127"/>
                    </a:cubicBezTo>
                    <a:cubicBezTo>
                      <a:pt x="38" y="211"/>
                      <a:pt x="38" y="211"/>
                      <a:pt x="38" y="211"/>
                    </a:cubicBezTo>
                    <a:cubicBezTo>
                      <a:pt x="38" y="218"/>
                      <a:pt x="44" y="224"/>
                      <a:pt x="52" y="224"/>
                    </a:cubicBezTo>
                    <a:cubicBezTo>
                      <a:pt x="59" y="224"/>
                      <a:pt x="65" y="218"/>
                      <a:pt x="65" y="211"/>
                    </a:cubicBezTo>
                    <a:cubicBezTo>
                      <a:pt x="65" y="127"/>
                      <a:pt x="65" y="127"/>
                      <a:pt x="65" y="127"/>
                    </a:cubicBezTo>
                    <a:cubicBezTo>
                      <a:pt x="70" y="127"/>
                      <a:pt x="70" y="127"/>
                      <a:pt x="70" y="127"/>
                    </a:cubicBezTo>
                    <a:cubicBezTo>
                      <a:pt x="70" y="211"/>
                      <a:pt x="70" y="211"/>
                      <a:pt x="70" y="211"/>
                    </a:cubicBezTo>
                    <a:cubicBezTo>
                      <a:pt x="70" y="218"/>
                      <a:pt x="76" y="224"/>
                      <a:pt x="83" y="224"/>
                    </a:cubicBezTo>
                    <a:cubicBezTo>
                      <a:pt x="90" y="224"/>
                      <a:pt x="96" y="218"/>
                      <a:pt x="96" y="211"/>
                    </a:cubicBezTo>
                    <a:cubicBezTo>
                      <a:pt x="96" y="127"/>
                      <a:pt x="96" y="127"/>
                      <a:pt x="96" y="127"/>
                    </a:cubicBezTo>
                    <a:cubicBezTo>
                      <a:pt x="120" y="127"/>
                      <a:pt x="120" y="127"/>
                      <a:pt x="120" y="127"/>
                    </a:cubicBezTo>
                    <a:cubicBezTo>
                      <a:pt x="92" y="31"/>
                      <a:pt x="92" y="31"/>
                      <a:pt x="92" y="31"/>
                    </a:cubicBezTo>
                    <a:cubicBezTo>
                      <a:pt x="92" y="30"/>
                      <a:pt x="92" y="30"/>
                      <a:pt x="92" y="30"/>
                    </a:cubicBezTo>
                    <a:cubicBezTo>
                      <a:pt x="92" y="30"/>
                      <a:pt x="92" y="30"/>
                      <a:pt x="92" y="30"/>
                    </a:cubicBezTo>
                    <a:cubicBezTo>
                      <a:pt x="92" y="29"/>
                      <a:pt x="93" y="28"/>
                      <a:pt x="94" y="28"/>
                    </a:cubicBezTo>
                    <a:cubicBezTo>
                      <a:pt x="95" y="28"/>
                      <a:pt x="96" y="28"/>
                      <a:pt x="96" y="29"/>
                    </a:cubicBezTo>
                    <a:cubicBezTo>
                      <a:pt x="114" y="94"/>
                      <a:pt x="114" y="94"/>
                      <a:pt x="114" y="94"/>
                    </a:cubicBezTo>
                    <a:cubicBezTo>
                      <a:pt x="116" y="99"/>
                      <a:pt x="121" y="102"/>
                      <a:pt x="127" y="101"/>
                    </a:cubicBezTo>
                    <a:cubicBezTo>
                      <a:pt x="132" y="99"/>
                      <a:pt x="135" y="94"/>
                      <a:pt x="133" y="89"/>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80" name="Group 179"/>
            <p:cNvGrpSpPr/>
            <p:nvPr/>
          </p:nvGrpSpPr>
          <p:grpSpPr>
            <a:xfrm>
              <a:off x="5454314" y="6782608"/>
              <a:ext cx="391041" cy="796089"/>
              <a:chOff x="4752036" y="1408115"/>
              <a:chExt cx="1336114" cy="2719382"/>
            </a:xfrm>
            <a:solidFill>
              <a:schemeClr val="bg1">
                <a:lumMod val="85000"/>
              </a:schemeClr>
            </a:solidFill>
          </p:grpSpPr>
          <p:sp>
            <p:nvSpPr>
              <p:cNvPr id="181" name="Oval 78"/>
              <p:cNvSpPr>
                <a:spLocks noChangeArrowheads="1"/>
              </p:cNvSpPr>
              <p:nvPr/>
            </p:nvSpPr>
            <p:spPr bwMode="black">
              <a:xfrm>
                <a:off x="5200025" y="1408115"/>
                <a:ext cx="447994" cy="447993"/>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82" name="Freeform 79"/>
              <p:cNvSpPr>
                <a:spLocks/>
              </p:cNvSpPr>
              <p:nvPr/>
            </p:nvSpPr>
            <p:spPr bwMode="black">
              <a:xfrm>
                <a:off x="4752036" y="1911123"/>
                <a:ext cx="1336114" cy="2216374"/>
              </a:xfrm>
              <a:custGeom>
                <a:avLst/>
                <a:gdLst>
                  <a:gd name="T0" fmla="*/ 133 w 135"/>
                  <a:gd name="T1" fmla="*/ 89 h 224"/>
                  <a:gd name="T2" fmla="*/ 113 w 135"/>
                  <a:gd name="T3" fmla="*/ 17 h 224"/>
                  <a:gd name="T4" fmla="*/ 91 w 135"/>
                  <a:gd name="T5" fmla="*/ 0 h 224"/>
                  <a:gd name="T6" fmla="*/ 43 w 135"/>
                  <a:gd name="T7" fmla="*/ 0 h 224"/>
                  <a:gd name="T8" fmla="*/ 21 w 135"/>
                  <a:gd name="T9" fmla="*/ 17 h 224"/>
                  <a:gd name="T10" fmla="*/ 1 w 135"/>
                  <a:gd name="T11" fmla="*/ 89 h 224"/>
                  <a:gd name="T12" fmla="*/ 8 w 135"/>
                  <a:gd name="T13" fmla="*/ 101 h 224"/>
                  <a:gd name="T14" fmla="*/ 20 w 135"/>
                  <a:gd name="T15" fmla="*/ 94 h 224"/>
                  <a:gd name="T16" fmla="*/ 39 w 135"/>
                  <a:gd name="T17" fmla="*/ 29 h 224"/>
                  <a:gd name="T18" fmla="*/ 41 w 135"/>
                  <a:gd name="T19" fmla="*/ 28 h 224"/>
                  <a:gd name="T20" fmla="*/ 42 w 135"/>
                  <a:gd name="T21" fmla="*/ 30 h 224"/>
                  <a:gd name="T22" fmla="*/ 42 w 135"/>
                  <a:gd name="T23" fmla="*/ 30 h 224"/>
                  <a:gd name="T24" fmla="*/ 42 w 135"/>
                  <a:gd name="T25" fmla="*/ 31 h 224"/>
                  <a:gd name="T26" fmla="*/ 15 w 135"/>
                  <a:gd name="T27" fmla="*/ 127 h 224"/>
                  <a:gd name="T28" fmla="*/ 38 w 135"/>
                  <a:gd name="T29" fmla="*/ 127 h 224"/>
                  <a:gd name="T30" fmla="*/ 38 w 135"/>
                  <a:gd name="T31" fmla="*/ 211 h 224"/>
                  <a:gd name="T32" fmla="*/ 52 w 135"/>
                  <a:gd name="T33" fmla="*/ 224 h 224"/>
                  <a:gd name="T34" fmla="*/ 65 w 135"/>
                  <a:gd name="T35" fmla="*/ 211 h 224"/>
                  <a:gd name="T36" fmla="*/ 65 w 135"/>
                  <a:gd name="T37" fmla="*/ 127 h 224"/>
                  <a:gd name="T38" fmla="*/ 70 w 135"/>
                  <a:gd name="T39" fmla="*/ 127 h 224"/>
                  <a:gd name="T40" fmla="*/ 70 w 135"/>
                  <a:gd name="T41" fmla="*/ 211 h 224"/>
                  <a:gd name="T42" fmla="*/ 83 w 135"/>
                  <a:gd name="T43" fmla="*/ 224 h 224"/>
                  <a:gd name="T44" fmla="*/ 96 w 135"/>
                  <a:gd name="T45" fmla="*/ 211 h 224"/>
                  <a:gd name="T46" fmla="*/ 96 w 135"/>
                  <a:gd name="T47" fmla="*/ 127 h 224"/>
                  <a:gd name="T48" fmla="*/ 120 w 135"/>
                  <a:gd name="T49" fmla="*/ 127 h 224"/>
                  <a:gd name="T50" fmla="*/ 92 w 135"/>
                  <a:gd name="T51" fmla="*/ 31 h 224"/>
                  <a:gd name="T52" fmla="*/ 92 w 135"/>
                  <a:gd name="T53" fmla="*/ 30 h 224"/>
                  <a:gd name="T54" fmla="*/ 92 w 135"/>
                  <a:gd name="T55" fmla="*/ 30 h 224"/>
                  <a:gd name="T56" fmla="*/ 94 w 135"/>
                  <a:gd name="T57" fmla="*/ 28 h 224"/>
                  <a:gd name="T58" fmla="*/ 96 w 135"/>
                  <a:gd name="T59" fmla="*/ 29 h 224"/>
                  <a:gd name="T60" fmla="*/ 114 w 135"/>
                  <a:gd name="T61" fmla="*/ 94 h 224"/>
                  <a:gd name="T62" fmla="*/ 127 w 135"/>
                  <a:gd name="T63" fmla="*/ 101 h 224"/>
                  <a:gd name="T64" fmla="*/ 133 w 135"/>
                  <a:gd name="T65" fmla="*/ 89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5" h="224">
                    <a:moveTo>
                      <a:pt x="133" y="89"/>
                    </a:moveTo>
                    <a:cubicBezTo>
                      <a:pt x="113" y="17"/>
                      <a:pt x="113" y="17"/>
                      <a:pt x="113" y="17"/>
                    </a:cubicBezTo>
                    <a:cubicBezTo>
                      <a:pt x="110" y="7"/>
                      <a:pt x="102" y="0"/>
                      <a:pt x="91" y="0"/>
                    </a:cubicBezTo>
                    <a:cubicBezTo>
                      <a:pt x="43" y="0"/>
                      <a:pt x="43" y="0"/>
                      <a:pt x="43" y="0"/>
                    </a:cubicBezTo>
                    <a:cubicBezTo>
                      <a:pt x="33" y="0"/>
                      <a:pt x="24" y="7"/>
                      <a:pt x="21" y="17"/>
                    </a:cubicBezTo>
                    <a:cubicBezTo>
                      <a:pt x="1" y="89"/>
                      <a:pt x="1" y="89"/>
                      <a:pt x="1" y="89"/>
                    </a:cubicBezTo>
                    <a:cubicBezTo>
                      <a:pt x="0" y="94"/>
                      <a:pt x="3" y="99"/>
                      <a:pt x="8" y="101"/>
                    </a:cubicBezTo>
                    <a:cubicBezTo>
                      <a:pt x="13" y="102"/>
                      <a:pt x="18" y="99"/>
                      <a:pt x="20" y="94"/>
                    </a:cubicBezTo>
                    <a:cubicBezTo>
                      <a:pt x="39" y="29"/>
                      <a:pt x="39" y="29"/>
                      <a:pt x="39" y="29"/>
                    </a:cubicBezTo>
                    <a:cubicBezTo>
                      <a:pt x="39" y="28"/>
                      <a:pt x="40" y="28"/>
                      <a:pt x="41" y="28"/>
                    </a:cubicBezTo>
                    <a:cubicBezTo>
                      <a:pt x="41" y="28"/>
                      <a:pt x="42" y="29"/>
                      <a:pt x="42" y="30"/>
                    </a:cubicBezTo>
                    <a:cubicBezTo>
                      <a:pt x="42" y="30"/>
                      <a:pt x="42" y="30"/>
                      <a:pt x="42" y="30"/>
                    </a:cubicBezTo>
                    <a:cubicBezTo>
                      <a:pt x="42" y="31"/>
                      <a:pt x="42" y="31"/>
                      <a:pt x="42" y="31"/>
                    </a:cubicBezTo>
                    <a:cubicBezTo>
                      <a:pt x="15" y="127"/>
                      <a:pt x="15" y="127"/>
                      <a:pt x="15" y="127"/>
                    </a:cubicBezTo>
                    <a:cubicBezTo>
                      <a:pt x="38" y="127"/>
                      <a:pt x="38" y="127"/>
                      <a:pt x="38" y="127"/>
                    </a:cubicBezTo>
                    <a:cubicBezTo>
                      <a:pt x="38" y="211"/>
                      <a:pt x="38" y="211"/>
                      <a:pt x="38" y="211"/>
                    </a:cubicBezTo>
                    <a:cubicBezTo>
                      <a:pt x="38" y="218"/>
                      <a:pt x="44" y="224"/>
                      <a:pt x="52" y="224"/>
                    </a:cubicBezTo>
                    <a:cubicBezTo>
                      <a:pt x="59" y="224"/>
                      <a:pt x="65" y="218"/>
                      <a:pt x="65" y="211"/>
                    </a:cubicBezTo>
                    <a:cubicBezTo>
                      <a:pt x="65" y="127"/>
                      <a:pt x="65" y="127"/>
                      <a:pt x="65" y="127"/>
                    </a:cubicBezTo>
                    <a:cubicBezTo>
                      <a:pt x="70" y="127"/>
                      <a:pt x="70" y="127"/>
                      <a:pt x="70" y="127"/>
                    </a:cubicBezTo>
                    <a:cubicBezTo>
                      <a:pt x="70" y="211"/>
                      <a:pt x="70" y="211"/>
                      <a:pt x="70" y="211"/>
                    </a:cubicBezTo>
                    <a:cubicBezTo>
                      <a:pt x="70" y="218"/>
                      <a:pt x="76" y="224"/>
                      <a:pt x="83" y="224"/>
                    </a:cubicBezTo>
                    <a:cubicBezTo>
                      <a:pt x="90" y="224"/>
                      <a:pt x="96" y="218"/>
                      <a:pt x="96" y="211"/>
                    </a:cubicBezTo>
                    <a:cubicBezTo>
                      <a:pt x="96" y="127"/>
                      <a:pt x="96" y="127"/>
                      <a:pt x="96" y="127"/>
                    </a:cubicBezTo>
                    <a:cubicBezTo>
                      <a:pt x="120" y="127"/>
                      <a:pt x="120" y="127"/>
                      <a:pt x="120" y="127"/>
                    </a:cubicBezTo>
                    <a:cubicBezTo>
                      <a:pt x="92" y="31"/>
                      <a:pt x="92" y="31"/>
                      <a:pt x="92" y="31"/>
                    </a:cubicBezTo>
                    <a:cubicBezTo>
                      <a:pt x="92" y="30"/>
                      <a:pt x="92" y="30"/>
                      <a:pt x="92" y="30"/>
                    </a:cubicBezTo>
                    <a:cubicBezTo>
                      <a:pt x="92" y="30"/>
                      <a:pt x="92" y="30"/>
                      <a:pt x="92" y="30"/>
                    </a:cubicBezTo>
                    <a:cubicBezTo>
                      <a:pt x="92" y="29"/>
                      <a:pt x="93" y="28"/>
                      <a:pt x="94" y="28"/>
                    </a:cubicBezTo>
                    <a:cubicBezTo>
                      <a:pt x="95" y="28"/>
                      <a:pt x="96" y="28"/>
                      <a:pt x="96" y="29"/>
                    </a:cubicBezTo>
                    <a:cubicBezTo>
                      <a:pt x="114" y="94"/>
                      <a:pt x="114" y="94"/>
                      <a:pt x="114" y="94"/>
                    </a:cubicBezTo>
                    <a:cubicBezTo>
                      <a:pt x="116" y="99"/>
                      <a:pt x="121" y="102"/>
                      <a:pt x="127" y="101"/>
                    </a:cubicBezTo>
                    <a:cubicBezTo>
                      <a:pt x="132" y="99"/>
                      <a:pt x="135" y="94"/>
                      <a:pt x="133" y="89"/>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83" name="Group 182"/>
            <p:cNvGrpSpPr/>
            <p:nvPr/>
          </p:nvGrpSpPr>
          <p:grpSpPr>
            <a:xfrm>
              <a:off x="5857823" y="6782608"/>
              <a:ext cx="391041" cy="796089"/>
              <a:chOff x="4752036" y="1408115"/>
              <a:chExt cx="1336114" cy="2719382"/>
            </a:xfrm>
            <a:solidFill>
              <a:schemeClr val="bg1">
                <a:lumMod val="85000"/>
              </a:schemeClr>
            </a:solidFill>
          </p:grpSpPr>
          <p:sp>
            <p:nvSpPr>
              <p:cNvPr id="184" name="Oval 78"/>
              <p:cNvSpPr>
                <a:spLocks noChangeArrowheads="1"/>
              </p:cNvSpPr>
              <p:nvPr/>
            </p:nvSpPr>
            <p:spPr bwMode="black">
              <a:xfrm>
                <a:off x="5200025" y="1408115"/>
                <a:ext cx="447994" cy="447993"/>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85" name="Freeform 79"/>
              <p:cNvSpPr>
                <a:spLocks/>
              </p:cNvSpPr>
              <p:nvPr/>
            </p:nvSpPr>
            <p:spPr bwMode="black">
              <a:xfrm>
                <a:off x="4752036" y="1911123"/>
                <a:ext cx="1336114" cy="2216374"/>
              </a:xfrm>
              <a:custGeom>
                <a:avLst/>
                <a:gdLst>
                  <a:gd name="T0" fmla="*/ 133 w 135"/>
                  <a:gd name="T1" fmla="*/ 89 h 224"/>
                  <a:gd name="T2" fmla="*/ 113 w 135"/>
                  <a:gd name="T3" fmla="*/ 17 h 224"/>
                  <a:gd name="T4" fmla="*/ 91 w 135"/>
                  <a:gd name="T5" fmla="*/ 0 h 224"/>
                  <a:gd name="T6" fmla="*/ 43 w 135"/>
                  <a:gd name="T7" fmla="*/ 0 h 224"/>
                  <a:gd name="T8" fmla="*/ 21 w 135"/>
                  <a:gd name="T9" fmla="*/ 17 h 224"/>
                  <a:gd name="T10" fmla="*/ 1 w 135"/>
                  <a:gd name="T11" fmla="*/ 89 h 224"/>
                  <a:gd name="T12" fmla="*/ 8 w 135"/>
                  <a:gd name="T13" fmla="*/ 101 h 224"/>
                  <a:gd name="T14" fmla="*/ 20 w 135"/>
                  <a:gd name="T15" fmla="*/ 94 h 224"/>
                  <a:gd name="T16" fmla="*/ 39 w 135"/>
                  <a:gd name="T17" fmla="*/ 29 h 224"/>
                  <a:gd name="T18" fmla="*/ 41 w 135"/>
                  <a:gd name="T19" fmla="*/ 28 h 224"/>
                  <a:gd name="T20" fmla="*/ 42 w 135"/>
                  <a:gd name="T21" fmla="*/ 30 h 224"/>
                  <a:gd name="T22" fmla="*/ 42 w 135"/>
                  <a:gd name="T23" fmla="*/ 30 h 224"/>
                  <a:gd name="T24" fmla="*/ 42 w 135"/>
                  <a:gd name="T25" fmla="*/ 31 h 224"/>
                  <a:gd name="T26" fmla="*/ 15 w 135"/>
                  <a:gd name="T27" fmla="*/ 127 h 224"/>
                  <a:gd name="T28" fmla="*/ 38 w 135"/>
                  <a:gd name="T29" fmla="*/ 127 h 224"/>
                  <a:gd name="T30" fmla="*/ 38 w 135"/>
                  <a:gd name="T31" fmla="*/ 211 h 224"/>
                  <a:gd name="T32" fmla="*/ 52 w 135"/>
                  <a:gd name="T33" fmla="*/ 224 h 224"/>
                  <a:gd name="T34" fmla="*/ 65 w 135"/>
                  <a:gd name="T35" fmla="*/ 211 h 224"/>
                  <a:gd name="T36" fmla="*/ 65 w 135"/>
                  <a:gd name="T37" fmla="*/ 127 h 224"/>
                  <a:gd name="T38" fmla="*/ 70 w 135"/>
                  <a:gd name="T39" fmla="*/ 127 h 224"/>
                  <a:gd name="T40" fmla="*/ 70 w 135"/>
                  <a:gd name="T41" fmla="*/ 211 h 224"/>
                  <a:gd name="T42" fmla="*/ 83 w 135"/>
                  <a:gd name="T43" fmla="*/ 224 h 224"/>
                  <a:gd name="T44" fmla="*/ 96 w 135"/>
                  <a:gd name="T45" fmla="*/ 211 h 224"/>
                  <a:gd name="T46" fmla="*/ 96 w 135"/>
                  <a:gd name="T47" fmla="*/ 127 h 224"/>
                  <a:gd name="T48" fmla="*/ 120 w 135"/>
                  <a:gd name="T49" fmla="*/ 127 h 224"/>
                  <a:gd name="T50" fmla="*/ 92 w 135"/>
                  <a:gd name="T51" fmla="*/ 31 h 224"/>
                  <a:gd name="T52" fmla="*/ 92 w 135"/>
                  <a:gd name="T53" fmla="*/ 30 h 224"/>
                  <a:gd name="T54" fmla="*/ 92 w 135"/>
                  <a:gd name="T55" fmla="*/ 30 h 224"/>
                  <a:gd name="T56" fmla="*/ 94 w 135"/>
                  <a:gd name="T57" fmla="*/ 28 h 224"/>
                  <a:gd name="T58" fmla="*/ 96 w 135"/>
                  <a:gd name="T59" fmla="*/ 29 h 224"/>
                  <a:gd name="T60" fmla="*/ 114 w 135"/>
                  <a:gd name="T61" fmla="*/ 94 h 224"/>
                  <a:gd name="T62" fmla="*/ 127 w 135"/>
                  <a:gd name="T63" fmla="*/ 101 h 224"/>
                  <a:gd name="T64" fmla="*/ 133 w 135"/>
                  <a:gd name="T65" fmla="*/ 89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5" h="224">
                    <a:moveTo>
                      <a:pt x="133" y="89"/>
                    </a:moveTo>
                    <a:cubicBezTo>
                      <a:pt x="113" y="17"/>
                      <a:pt x="113" y="17"/>
                      <a:pt x="113" y="17"/>
                    </a:cubicBezTo>
                    <a:cubicBezTo>
                      <a:pt x="110" y="7"/>
                      <a:pt x="102" y="0"/>
                      <a:pt x="91" y="0"/>
                    </a:cubicBezTo>
                    <a:cubicBezTo>
                      <a:pt x="43" y="0"/>
                      <a:pt x="43" y="0"/>
                      <a:pt x="43" y="0"/>
                    </a:cubicBezTo>
                    <a:cubicBezTo>
                      <a:pt x="33" y="0"/>
                      <a:pt x="24" y="7"/>
                      <a:pt x="21" y="17"/>
                    </a:cubicBezTo>
                    <a:cubicBezTo>
                      <a:pt x="1" y="89"/>
                      <a:pt x="1" y="89"/>
                      <a:pt x="1" y="89"/>
                    </a:cubicBezTo>
                    <a:cubicBezTo>
                      <a:pt x="0" y="94"/>
                      <a:pt x="3" y="99"/>
                      <a:pt x="8" y="101"/>
                    </a:cubicBezTo>
                    <a:cubicBezTo>
                      <a:pt x="13" y="102"/>
                      <a:pt x="18" y="99"/>
                      <a:pt x="20" y="94"/>
                    </a:cubicBezTo>
                    <a:cubicBezTo>
                      <a:pt x="39" y="29"/>
                      <a:pt x="39" y="29"/>
                      <a:pt x="39" y="29"/>
                    </a:cubicBezTo>
                    <a:cubicBezTo>
                      <a:pt x="39" y="28"/>
                      <a:pt x="40" y="28"/>
                      <a:pt x="41" y="28"/>
                    </a:cubicBezTo>
                    <a:cubicBezTo>
                      <a:pt x="41" y="28"/>
                      <a:pt x="42" y="29"/>
                      <a:pt x="42" y="30"/>
                    </a:cubicBezTo>
                    <a:cubicBezTo>
                      <a:pt x="42" y="30"/>
                      <a:pt x="42" y="30"/>
                      <a:pt x="42" y="30"/>
                    </a:cubicBezTo>
                    <a:cubicBezTo>
                      <a:pt x="42" y="31"/>
                      <a:pt x="42" y="31"/>
                      <a:pt x="42" y="31"/>
                    </a:cubicBezTo>
                    <a:cubicBezTo>
                      <a:pt x="15" y="127"/>
                      <a:pt x="15" y="127"/>
                      <a:pt x="15" y="127"/>
                    </a:cubicBezTo>
                    <a:cubicBezTo>
                      <a:pt x="38" y="127"/>
                      <a:pt x="38" y="127"/>
                      <a:pt x="38" y="127"/>
                    </a:cubicBezTo>
                    <a:cubicBezTo>
                      <a:pt x="38" y="211"/>
                      <a:pt x="38" y="211"/>
                      <a:pt x="38" y="211"/>
                    </a:cubicBezTo>
                    <a:cubicBezTo>
                      <a:pt x="38" y="218"/>
                      <a:pt x="44" y="224"/>
                      <a:pt x="52" y="224"/>
                    </a:cubicBezTo>
                    <a:cubicBezTo>
                      <a:pt x="59" y="224"/>
                      <a:pt x="65" y="218"/>
                      <a:pt x="65" y="211"/>
                    </a:cubicBezTo>
                    <a:cubicBezTo>
                      <a:pt x="65" y="127"/>
                      <a:pt x="65" y="127"/>
                      <a:pt x="65" y="127"/>
                    </a:cubicBezTo>
                    <a:cubicBezTo>
                      <a:pt x="70" y="127"/>
                      <a:pt x="70" y="127"/>
                      <a:pt x="70" y="127"/>
                    </a:cubicBezTo>
                    <a:cubicBezTo>
                      <a:pt x="70" y="211"/>
                      <a:pt x="70" y="211"/>
                      <a:pt x="70" y="211"/>
                    </a:cubicBezTo>
                    <a:cubicBezTo>
                      <a:pt x="70" y="218"/>
                      <a:pt x="76" y="224"/>
                      <a:pt x="83" y="224"/>
                    </a:cubicBezTo>
                    <a:cubicBezTo>
                      <a:pt x="90" y="224"/>
                      <a:pt x="96" y="218"/>
                      <a:pt x="96" y="211"/>
                    </a:cubicBezTo>
                    <a:cubicBezTo>
                      <a:pt x="96" y="127"/>
                      <a:pt x="96" y="127"/>
                      <a:pt x="96" y="127"/>
                    </a:cubicBezTo>
                    <a:cubicBezTo>
                      <a:pt x="120" y="127"/>
                      <a:pt x="120" y="127"/>
                      <a:pt x="120" y="127"/>
                    </a:cubicBezTo>
                    <a:cubicBezTo>
                      <a:pt x="92" y="31"/>
                      <a:pt x="92" y="31"/>
                      <a:pt x="92" y="31"/>
                    </a:cubicBezTo>
                    <a:cubicBezTo>
                      <a:pt x="92" y="30"/>
                      <a:pt x="92" y="30"/>
                      <a:pt x="92" y="30"/>
                    </a:cubicBezTo>
                    <a:cubicBezTo>
                      <a:pt x="92" y="30"/>
                      <a:pt x="92" y="30"/>
                      <a:pt x="92" y="30"/>
                    </a:cubicBezTo>
                    <a:cubicBezTo>
                      <a:pt x="92" y="29"/>
                      <a:pt x="93" y="28"/>
                      <a:pt x="94" y="28"/>
                    </a:cubicBezTo>
                    <a:cubicBezTo>
                      <a:pt x="95" y="28"/>
                      <a:pt x="96" y="28"/>
                      <a:pt x="96" y="29"/>
                    </a:cubicBezTo>
                    <a:cubicBezTo>
                      <a:pt x="114" y="94"/>
                      <a:pt x="114" y="94"/>
                      <a:pt x="114" y="94"/>
                    </a:cubicBezTo>
                    <a:cubicBezTo>
                      <a:pt x="116" y="99"/>
                      <a:pt x="121" y="102"/>
                      <a:pt x="127" y="101"/>
                    </a:cubicBezTo>
                    <a:cubicBezTo>
                      <a:pt x="132" y="99"/>
                      <a:pt x="135" y="94"/>
                      <a:pt x="133" y="89"/>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86" name="Group 185"/>
            <p:cNvGrpSpPr/>
            <p:nvPr/>
          </p:nvGrpSpPr>
          <p:grpSpPr>
            <a:xfrm>
              <a:off x="6261332" y="6782608"/>
              <a:ext cx="391041" cy="796089"/>
              <a:chOff x="4752036" y="1408115"/>
              <a:chExt cx="1336114" cy="2719382"/>
            </a:xfrm>
            <a:solidFill>
              <a:schemeClr val="bg1">
                <a:lumMod val="85000"/>
              </a:schemeClr>
            </a:solidFill>
          </p:grpSpPr>
          <p:sp>
            <p:nvSpPr>
              <p:cNvPr id="187" name="Oval 78"/>
              <p:cNvSpPr>
                <a:spLocks noChangeArrowheads="1"/>
              </p:cNvSpPr>
              <p:nvPr/>
            </p:nvSpPr>
            <p:spPr bwMode="black">
              <a:xfrm>
                <a:off x="5200025" y="1408115"/>
                <a:ext cx="447994" cy="447993"/>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88" name="Freeform 79"/>
              <p:cNvSpPr>
                <a:spLocks/>
              </p:cNvSpPr>
              <p:nvPr/>
            </p:nvSpPr>
            <p:spPr bwMode="black">
              <a:xfrm>
                <a:off x="4752036" y="1911123"/>
                <a:ext cx="1336114" cy="2216374"/>
              </a:xfrm>
              <a:custGeom>
                <a:avLst/>
                <a:gdLst>
                  <a:gd name="T0" fmla="*/ 133 w 135"/>
                  <a:gd name="T1" fmla="*/ 89 h 224"/>
                  <a:gd name="T2" fmla="*/ 113 w 135"/>
                  <a:gd name="T3" fmla="*/ 17 h 224"/>
                  <a:gd name="T4" fmla="*/ 91 w 135"/>
                  <a:gd name="T5" fmla="*/ 0 h 224"/>
                  <a:gd name="T6" fmla="*/ 43 w 135"/>
                  <a:gd name="T7" fmla="*/ 0 h 224"/>
                  <a:gd name="T8" fmla="*/ 21 w 135"/>
                  <a:gd name="T9" fmla="*/ 17 h 224"/>
                  <a:gd name="T10" fmla="*/ 1 w 135"/>
                  <a:gd name="T11" fmla="*/ 89 h 224"/>
                  <a:gd name="T12" fmla="*/ 8 w 135"/>
                  <a:gd name="T13" fmla="*/ 101 h 224"/>
                  <a:gd name="T14" fmla="*/ 20 w 135"/>
                  <a:gd name="T15" fmla="*/ 94 h 224"/>
                  <a:gd name="T16" fmla="*/ 39 w 135"/>
                  <a:gd name="T17" fmla="*/ 29 h 224"/>
                  <a:gd name="T18" fmla="*/ 41 w 135"/>
                  <a:gd name="T19" fmla="*/ 28 h 224"/>
                  <a:gd name="T20" fmla="*/ 42 w 135"/>
                  <a:gd name="T21" fmla="*/ 30 h 224"/>
                  <a:gd name="T22" fmla="*/ 42 w 135"/>
                  <a:gd name="T23" fmla="*/ 30 h 224"/>
                  <a:gd name="T24" fmla="*/ 42 w 135"/>
                  <a:gd name="T25" fmla="*/ 31 h 224"/>
                  <a:gd name="T26" fmla="*/ 15 w 135"/>
                  <a:gd name="T27" fmla="*/ 127 h 224"/>
                  <a:gd name="T28" fmla="*/ 38 w 135"/>
                  <a:gd name="T29" fmla="*/ 127 h 224"/>
                  <a:gd name="T30" fmla="*/ 38 w 135"/>
                  <a:gd name="T31" fmla="*/ 211 h 224"/>
                  <a:gd name="T32" fmla="*/ 52 w 135"/>
                  <a:gd name="T33" fmla="*/ 224 h 224"/>
                  <a:gd name="T34" fmla="*/ 65 w 135"/>
                  <a:gd name="T35" fmla="*/ 211 h 224"/>
                  <a:gd name="T36" fmla="*/ 65 w 135"/>
                  <a:gd name="T37" fmla="*/ 127 h 224"/>
                  <a:gd name="T38" fmla="*/ 70 w 135"/>
                  <a:gd name="T39" fmla="*/ 127 h 224"/>
                  <a:gd name="T40" fmla="*/ 70 w 135"/>
                  <a:gd name="T41" fmla="*/ 211 h 224"/>
                  <a:gd name="T42" fmla="*/ 83 w 135"/>
                  <a:gd name="T43" fmla="*/ 224 h 224"/>
                  <a:gd name="T44" fmla="*/ 96 w 135"/>
                  <a:gd name="T45" fmla="*/ 211 h 224"/>
                  <a:gd name="T46" fmla="*/ 96 w 135"/>
                  <a:gd name="T47" fmla="*/ 127 h 224"/>
                  <a:gd name="T48" fmla="*/ 120 w 135"/>
                  <a:gd name="T49" fmla="*/ 127 h 224"/>
                  <a:gd name="T50" fmla="*/ 92 w 135"/>
                  <a:gd name="T51" fmla="*/ 31 h 224"/>
                  <a:gd name="T52" fmla="*/ 92 w 135"/>
                  <a:gd name="T53" fmla="*/ 30 h 224"/>
                  <a:gd name="T54" fmla="*/ 92 w 135"/>
                  <a:gd name="T55" fmla="*/ 30 h 224"/>
                  <a:gd name="T56" fmla="*/ 94 w 135"/>
                  <a:gd name="T57" fmla="*/ 28 h 224"/>
                  <a:gd name="T58" fmla="*/ 96 w 135"/>
                  <a:gd name="T59" fmla="*/ 29 h 224"/>
                  <a:gd name="T60" fmla="*/ 114 w 135"/>
                  <a:gd name="T61" fmla="*/ 94 h 224"/>
                  <a:gd name="T62" fmla="*/ 127 w 135"/>
                  <a:gd name="T63" fmla="*/ 101 h 224"/>
                  <a:gd name="T64" fmla="*/ 133 w 135"/>
                  <a:gd name="T65" fmla="*/ 89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5" h="224">
                    <a:moveTo>
                      <a:pt x="133" y="89"/>
                    </a:moveTo>
                    <a:cubicBezTo>
                      <a:pt x="113" y="17"/>
                      <a:pt x="113" y="17"/>
                      <a:pt x="113" y="17"/>
                    </a:cubicBezTo>
                    <a:cubicBezTo>
                      <a:pt x="110" y="7"/>
                      <a:pt x="102" y="0"/>
                      <a:pt x="91" y="0"/>
                    </a:cubicBezTo>
                    <a:cubicBezTo>
                      <a:pt x="43" y="0"/>
                      <a:pt x="43" y="0"/>
                      <a:pt x="43" y="0"/>
                    </a:cubicBezTo>
                    <a:cubicBezTo>
                      <a:pt x="33" y="0"/>
                      <a:pt x="24" y="7"/>
                      <a:pt x="21" y="17"/>
                    </a:cubicBezTo>
                    <a:cubicBezTo>
                      <a:pt x="1" y="89"/>
                      <a:pt x="1" y="89"/>
                      <a:pt x="1" y="89"/>
                    </a:cubicBezTo>
                    <a:cubicBezTo>
                      <a:pt x="0" y="94"/>
                      <a:pt x="3" y="99"/>
                      <a:pt x="8" y="101"/>
                    </a:cubicBezTo>
                    <a:cubicBezTo>
                      <a:pt x="13" y="102"/>
                      <a:pt x="18" y="99"/>
                      <a:pt x="20" y="94"/>
                    </a:cubicBezTo>
                    <a:cubicBezTo>
                      <a:pt x="39" y="29"/>
                      <a:pt x="39" y="29"/>
                      <a:pt x="39" y="29"/>
                    </a:cubicBezTo>
                    <a:cubicBezTo>
                      <a:pt x="39" y="28"/>
                      <a:pt x="40" y="28"/>
                      <a:pt x="41" y="28"/>
                    </a:cubicBezTo>
                    <a:cubicBezTo>
                      <a:pt x="41" y="28"/>
                      <a:pt x="42" y="29"/>
                      <a:pt x="42" y="30"/>
                    </a:cubicBezTo>
                    <a:cubicBezTo>
                      <a:pt x="42" y="30"/>
                      <a:pt x="42" y="30"/>
                      <a:pt x="42" y="30"/>
                    </a:cubicBezTo>
                    <a:cubicBezTo>
                      <a:pt x="42" y="31"/>
                      <a:pt x="42" y="31"/>
                      <a:pt x="42" y="31"/>
                    </a:cubicBezTo>
                    <a:cubicBezTo>
                      <a:pt x="15" y="127"/>
                      <a:pt x="15" y="127"/>
                      <a:pt x="15" y="127"/>
                    </a:cubicBezTo>
                    <a:cubicBezTo>
                      <a:pt x="38" y="127"/>
                      <a:pt x="38" y="127"/>
                      <a:pt x="38" y="127"/>
                    </a:cubicBezTo>
                    <a:cubicBezTo>
                      <a:pt x="38" y="211"/>
                      <a:pt x="38" y="211"/>
                      <a:pt x="38" y="211"/>
                    </a:cubicBezTo>
                    <a:cubicBezTo>
                      <a:pt x="38" y="218"/>
                      <a:pt x="44" y="224"/>
                      <a:pt x="52" y="224"/>
                    </a:cubicBezTo>
                    <a:cubicBezTo>
                      <a:pt x="59" y="224"/>
                      <a:pt x="65" y="218"/>
                      <a:pt x="65" y="211"/>
                    </a:cubicBezTo>
                    <a:cubicBezTo>
                      <a:pt x="65" y="127"/>
                      <a:pt x="65" y="127"/>
                      <a:pt x="65" y="127"/>
                    </a:cubicBezTo>
                    <a:cubicBezTo>
                      <a:pt x="70" y="127"/>
                      <a:pt x="70" y="127"/>
                      <a:pt x="70" y="127"/>
                    </a:cubicBezTo>
                    <a:cubicBezTo>
                      <a:pt x="70" y="211"/>
                      <a:pt x="70" y="211"/>
                      <a:pt x="70" y="211"/>
                    </a:cubicBezTo>
                    <a:cubicBezTo>
                      <a:pt x="70" y="218"/>
                      <a:pt x="76" y="224"/>
                      <a:pt x="83" y="224"/>
                    </a:cubicBezTo>
                    <a:cubicBezTo>
                      <a:pt x="90" y="224"/>
                      <a:pt x="96" y="218"/>
                      <a:pt x="96" y="211"/>
                    </a:cubicBezTo>
                    <a:cubicBezTo>
                      <a:pt x="96" y="127"/>
                      <a:pt x="96" y="127"/>
                      <a:pt x="96" y="127"/>
                    </a:cubicBezTo>
                    <a:cubicBezTo>
                      <a:pt x="120" y="127"/>
                      <a:pt x="120" y="127"/>
                      <a:pt x="120" y="127"/>
                    </a:cubicBezTo>
                    <a:cubicBezTo>
                      <a:pt x="92" y="31"/>
                      <a:pt x="92" y="31"/>
                      <a:pt x="92" y="31"/>
                    </a:cubicBezTo>
                    <a:cubicBezTo>
                      <a:pt x="92" y="30"/>
                      <a:pt x="92" y="30"/>
                      <a:pt x="92" y="30"/>
                    </a:cubicBezTo>
                    <a:cubicBezTo>
                      <a:pt x="92" y="30"/>
                      <a:pt x="92" y="30"/>
                      <a:pt x="92" y="30"/>
                    </a:cubicBezTo>
                    <a:cubicBezTo>
                      <a:pt x="92" y="29"/>
                      <a:pt x="93" y="28"/>
                      <a:pt x="94" y="28"/>
                    </a:cubicBezTo>
                    <a:cubicBezTo>
                      <a:pt x="95" y="28"/>
                      <a:pt x="96" y="28"/>
                      <a:pt x="96" y="29"/>
                    </a:cubicBezTo>
                    <a:cubicBezTo>
                      <a:pt x="114" y="94"/>
                      <a:pt x="114" y="94"/>
                      <a:pt x="114" y="94"/>
                    </a:cubicBezTo>
                    <a:cubicBezTo>
                      <a:pt x="116" y="99"/>
                      <a:pt x="121" y="102"/>
                      <a:pt x="127" y="101"/>
                    </a:cubicBezTo>
                    <a:cubicBezTo>
                      <a:pt x="132" y="99"/>
                      <a:pt x="135" y="94"/>
                      <a:pt x="133" y="89"/>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grpSp>
          <p:nvGrpSpPr>
            <p:cNvPr id="189" name="Group 188"/>
            <p:cNvGrpSpPr/>
            <p:nvPr/>
          </p:nvGrpSpPr>
          <p:grpSpPr>
            <a:xfrm>
              <a:off x="6664842" y="6782608"/>
              <a:ext cx="391041" cy="796089"/>
              <a:chOff x="4752036" y="1408115"/>
              <a:chExt cx="1336114" cy="2719382"/>
            </a:xfrm>
            <a:solidFill>
              <a:schemeClr val="bg1">
                <a:lumMod val="85000"/>
              </a:schemeClr>
            </a:solidFill>
          </p:grpSpPr>
          <p:sp>
            <p:nvSpPr>
              <p:cNvPr id="190" name="Oval 78"/>
              <p:cNvSpPr>
                <a:spLocks noChangeArrowheads="1"/>
              </p:cNvSpPr>
              <p:nvPr/>
            </p:nvSpPr>
            <p:spPr bwMode="black">
              <a:xfrm>
                <a:off x="5200025" y="1408115"/>
                <a:ext cx="447994" cy="447993"/>
              </a:xfrm>
              <a:prstGeom prst="ellipse">
                <a:avLst/>
              </a:pr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sp>
            <p:nvSpPr>
              <p:cNvPr id="191" name="Freeform 79"/>
              <p:cNvSpPr>
                <a:spLocks/>
              </p:cNvSpPr>
              <p:nvPr/>
            </p:nvSpPr>
            <p:spPr bwMode="black">
              <a:xfrm>
                <a:off x="4752036" y="1911123"/>
                <a:ext cx="1336114" cy="2216374"/>
              </a:xfrm>
              <a:custGeom>
                <a:avLst/>
                <a:gdLst>
                  <a:gd name="T0" fmla="*/ 133 w 135"/>
                  <a:gd name="T1" fmla="*/ 89 h 224"/>
                  <a:gd name="T2" fmla="*/ 113 w 135"/>
                  <a:gd name="T3" fmla="*/ 17 h 224"/>
                  <a:gd name="T4" fmla="*/ 91 w 135"/>
                  <a:gd name="T5" fmla="*/ 0 h 224"/>
                  <a:gd name="T6" fmla="*/ 43 w 135"/>
                  <a:gd name="T7" fmla="*/ 0 h 224"/>
                  <a:gd name="T8" fmla="*/ 21 w 135"/>
                  <a:gd name="T9" fmla="*/ 17 h 224"/>
                  <a:gd name="T10" fmla="*/ 1 w 135"/>
                  <a:gd name="T11" fmla="*/ 89 h 224"/>
                  <a:gd name="T12" fmla="*/ 8 w 135"/>
                  <a:gd name="T13" fmla="*/ 101 h 224"/>
                  <a:gd name="T14" fmla="*/ 20 w 135"/>
                  <a:gd name="T15" fmla="*/ 94 h 224"/>
                  <a:gd name="T16" fmla="*/ 39 w 135"/>
                  <a:gd name="T17" fmla="*/ 29 h 224"/>
                  <a:gd name="T18" fmla="*/ 41 w 135"/>
                  <a:gd name="T19" fmla="*/ 28 h 224"/>
                  <a:gd name="T20" fmla="*/ 42 w 135"/>
                  <a:gd name="T21" fmla="*/ 30 h 224"/>
                  <a:gd name="T22" fmla="*/ 42 w 135"/>
                  <a:gd name="T23" fmla="*/ 30 h 224"/>
                  <a:gd name="T24" fmla="*/ 42 w 135"/>
                  <a:gd name="T25" fmla="*/ 31 h 224"/>
                  <a:gd name="T26" fmla="*/ 15 w 135"/>
                  <a:gd name="T27" fmla="*/ 127 h 224"/>
                  <a:gd name="T28" fmla="*/ 38 w 135"/>
                  <a:gd name="T29" fmla="*/ 127 h 224"/>
                  <a:gd name="T30" fmla="*/ 38 w 135"/>
                  <a:gd name="T31" fmla="*/ 211 h 224"/>
                  <a:gd name="T32" fmla="*/ 52 w 135"/>
                  <a:gd name="T33" fmla="*/ 224 h 224"/>
                  <a:gd name="T34" fmla="*/ 65 w 135"/>
                  <a:gd name="T35" fmla="*/ 211 h 224"/>
                  <a:gd name="T36" fmla="*/ 65 w 135"/>
                  <a:gd name="T37" fmla="*/ 127 h 224"/>
                  <a:gd name="T38" fmla="*/ 70 w 135"/>
                  <a:gd name="T39" fmla="*/ 127 h 224"/>
                  <a:gd name="T40" fmla="*/ 70 w 135"/>
                  <a:gd name="T41" fmla="*/ 211 h 224"/>
                  <a:gd name="T42" fmla="*/ 83 w 135"/>
                  <a:gd name="T43" fmla="*/ 224 h 224"/>
                  <a:gd name="T44" fmla="*/ 96 w 135"/>
                  <a:gd name="T45" fmla="*/ 211 h 224"/>
                  <a:gd name="T46" fmla="*/ 96 w 135"/>
                  <a:gd name="T47" fmla="*/ 127 h 224"/>
                  <a:gd name="T48" fmla="*/ 120 w 135"/>
                  <a:gd name="T49" fmla="*/ 127 h 224"/>
                  <a:gd name="T50" fmla="*/ 92 w 135"/>
                  <a:gd name="T51" fmla="*/ 31 h 224"/>
                  <a:gd name="T52" fmla="*/ 92 w 135"/>
                  <a:gd name="T53" fmla="*/ 30 h 224"/>
                  <a:gd name="T54" fmla="*/ 92 w 135"/>
                  <a:gd name="T55" fmla="*/ 30 h 224"/>
                  <a:gd name="T56" fmla="*/ 94 w 135"/>
                  <a:gd name="T57" fmla="*/ 28 h 224"/>
                  <a:gd name="T58" fmla="*/ 96 w 135"/>
                  <a:gd name="T59" fmla="*/ 29 h 224"/>
                  <a:gd name="T60" fmla="*/ 114 w 135"/>
                  <a:gd name="T61" fmla="*/ 94 h 224"/>
                  <a:gd name="T62" fmla="*/ 127 w 135"/>
                  <a:gd name="T63" fmla="*/ 101 h 224"/>
                  <a:gd name="T64" fmla="*/ 133 w 135"/>
                  <a:gd name="T65" fmla="*/ 89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5" h="224">
                    <a:moveTo>
                      <a:pt x="133" y="89"/>
                    </a:moveTo>
                    <a:cubicBezTo>
                      <a:pt x="113" y="17"/>
                      <a:pt x="113" y="17"/>
                      <a:pt x="113" y="17"/>
                    </a:cubicBezTo>
                    <a:cubicBezTo>
                      <a:pt x="110" y="7"/>
                      <a:pt x="102" y="0"/>
                      <a:pt x="91" y="0"/>
                    </a:cubicBezTo>
                    <a:cubicBezTo>
                      <a:pt x="43" y="0"/>
                      <a:pt x="43" y="0"/>
                      <a:pt x="43" y="0"/>
                    </a:cubicBezTo>
                    <a:cubicBezTo>
                      <a:pt x="33" y="0"/>
                      <a:pt x="24" y="7"/>
                      <a:pt x="21" y="17"/>
                    </a:cubicBezTo>
                    <a:cubicBezTo>
                      <a:pt x="1" y="89"/>
                      <a:pt x="1" y="89"/>
                      <a:pt x="1" y="89"/>
                    </a:cubicBezTo>
                    <a:cubicBezTo>
                      <a:pt x="0" y="94"/>
                      <a:pt x="3" y="99"/>
                      <a:pt x="8" y="101"/>
                    </a:cubicBezTo>
                    <a:cubicBezTo>
                      <a:pt x="13" y="102"/>
                      <a:pt x="18" y="99"/>
                      <a:pt x="20" y="94"/>
                    </a:cubicBezTo>
                    <a:cubicBezTo>
                      <a:pt x="39" y="29"/>
                      <a:pt x="39" y="29"/>
                      <a:pt x="39" y="29"/>
                    </a:cubicBezTo>
                    <a:cubicBezTo>
                      <a:pt x="39" y="28"/>
                      <a:pt x="40" y="28"/>
                      <a:pt x="41" y="28"/>
                    </a:cubicBezTo>
                    <a:cubicBezTo>
                      <a:pt x="41" y="28"/>
                      <a:pt x="42" y="29"/>
                      <a:pt x="42" y="30"/>
                    </a:cubicBezTo>
                    <a:cubicBezTo>
                      <a:pt x="42" y="30"/>
                      <a:pt x="42" y="30"/>
                      <a:pt x="42" y="30"/>
                    </a:cubicBezTo>
                    <a:cubicBezTo>
                      <a:pt x="42" y="31"/>
                      <a:pt x="42" y="31"/>
                      <a:pt x="42" y="31"/>
                    </a:cubicBezTo>
                    <a:cubicBezTo>
                      <a:pt x="15" y="127"/>
                      <a:pt x="15" y="127"/>
                      <a:pt x="15" y="127"/>
                    </a:cubicBezTo>
                    <a:cubicBezTo>
                      <a:pt x="38" y="127"/>
                      <a:pt x="38" y="127"/>
                      <a:pt x="38" y="127"/>
                    </a:cubicBezTo>
                    <a:cubicBezTo>
                      <a:pt x="38" y="211"/>
                      <a:pt x="38" y="211"/>
                      <a:pt x="38" y="211"/>
                    </a:cubicBezTo>
                    <a:cubicBezTo>
                      <a:pt x="38" y="218"/>
                      <a:pt x="44" y="224"/>
                      <a:pt x="52" y="224"/>
                    </a:cubicBezTo>
                    <a:cubicBezTo>
                      <a:pt x="59" y="224"/>
                      <a:pt x="65" y="218"/>
                      <a:pt x="65" y="211"/>
                    </a:cubicBezTo>
                    <a:cubicBezTo>
                      <a:pt x="65" y="127"/>
                      <a:pt x="65" y="127"/>
                      <a:pt x="65" y="127"/>
                    </a:cubicBezTo>
                    <a:cubicBezTo>
                      <a:pt x="70" y="127"/>
                      <a:pt x="70" y="127"/>
                      <a:pt x="70" y="127"/>
                    </a:cubicBezTo>
                    <a:cubicBezTo>
                      <a:pt x="70" y="211"/>
                      <a:pt x="70" y="211"/>
                      <a:pt x="70" y="211"/>
                    </a:cubicBezTo>
                    <a:cubicBezTo>
                      <a:pt x="70" y="218"/>
                      <a:pt x="76" y="224"/>
                      <a:pt x="83" y="224"/>
                    </a:cubicBezTo>
                    <a:cubicBezTo>
                      <a:pt x="90" y="224"/>
                      <a:pt x="96" y="218"/>
                      <a:pt x="96" y="211"/>
                    </a:cubicBezTo>
                    <a:cubicBezTo>
                      <a:pt x="96" y="127"/>
                      <a:pt x="96" y="127"/>
                      <a:pt x="96" y="127"/>
                    </a:cubicBezTo>
                    <a:cubicBezTo>
                      <a:pt x="120" y="127"/>
                      <a:pt x="120" y="127"/>
                      <a:pt x="120" y="127"/>
                    </a:cubicBezTo>
                    <a:cubicBezTo>
                      <a:pt x="92" y="31"/>
                      <a:pt x="92" y="31"/>
                      <a:pt x="92" y="31"/>
                    </a:cubicBezTo>
                    <a:cubicBezTo>
                      <a:pt x="92" y="30"/>
                      <a:pt x="92" y="30"/>
                      <a:pt x="92" y="30"/>
                    </a:cubicBezTo>
                    <a:cubicBezTo>
                      <a:pt x="92" y="30"/>
                      <a:pt x="92" y="30"/>
                      <a:pt x="92" y="30"/>
                    </a:cubicBezTo>
                    <a:cubicBezTo>
                      <a:pt x="92" y="29"/>
                      <a:pt x="93" y="28"/>
                      <a:pt x="94" y="28"/>
                    </a:cubicBezTo>
                    <a:cubicBezTo>
                      <a:pt x="95" y="28"/>
                      <a:pt x="96" y="28"/>
                      <a:pt x="96" y="29"/>
                    </a:cubicBezTo>
                    <a:cubicBezTo>
                      <a:pt x="114" y="94"/>
                      <a:pt x="114" y="94"/>
                      <a:pt x="114" y="94"/>
                    </a:cubicBezTo>
                    <a:cubicBezTo>
                      <a:pt x="116" y="99"/>
                      <a:pt x="121" y="102"/>
                      <a:pt x="127" y="101"/>
                    </a:cubicBezTo>
                    <a:cubicBezTo>
                      <a:pt x="132" y="99"/>
                      <a:pt x="135" y="94"/>
                      <a:pt x="133" y="89"/>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Roboto Light"/>
                  <a:ea typeface="+mn-ea"/>
                  <a:cs typeface="+mn-cs"/>
                </a:endParaRPr>
              </a:p>
            </p:txBody>
          </p:sp>
        </p:grpSp>
        <p:cxnSp>
          <p:nvCxnSpPr>
            <p:cNvPr id="192" name="Straight Connector 191"/>
            <p:cNvCxnSpPr/>
            <p:nvPr/>
          </p:nvCxnSpPr>
          <p:spPr>
            <a:xfrm flipV="1">
              <a:off x="3033257" y="6576636"/>
              <a:ext cx="4022626" cy="6705"/>
            </a:xfrm>
            <a:prstGeom prst="line">
              <a:avLst/>
            </a:prstGeom>
            <a:ln w="1270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grpSp>
        <p:nvGrpSpPr>
          <p:cNvPr id="193" name="Group 192"/>
          <p:cNvGrpSpPr/>
          <p:nvPr/>
        </p:nvGrpSpPr>
        <p:grpSpPr>
          <a:xfrm>
            <a:off x="6347874" y="1465378"/>
            <a:ext cx="2985123" cy="856541"/>
            <a:chOff x="1424914" y="3228942"/>
            <a:chExt cx="21423552" cy="6147200"/>
          </a:xfrm>
        </p:grpSpPr>
        <p:sp>
          <p:nvSpPr>
            <p:cNvPr id="194" name="Shape 782"/>
            <p:cNvSpPr/>
            <p:nvPr/>
          </p:nvSpPr>
          <p:spPr>
            <a:xfrm>
              <a:off x="1424914" y="3228942"/>
              <a:ext cx="3810000" cy="6147200"/>
            </a:xfrm>
            <a:custGeom>
              <a:avLst/>
              <a:gdLst/>
              <a:ahLst/>
              <a:cxnLst>
                <a:cxn ang="0">
                  <a:pos x="wd2" y="hd2"/>
                </a:cxn>
                <a:cxn ang="5400000">
                  <a:pos x="wd2" y="hd2"/>
                </a:cxn>
                <a:cxn ang="10800000">
                  <a:pos x="wd2" y="hd2"/>
                </a:cxn>
                <a:cxn ang="16200000">
                  <a:pos x="wd2" y="hd2"/>
                </a:cxn>
              </a:cxnLst>
              <a:rect l="0" t="0" r="r" b="b"/>
              <a:pathLst>
                <a:path w="21600" h="21600" extrusionOk="0">
                  <a:moveTo>
                    <a:pt x="1408" y="0"/>
                  </a:moveTo>
                  <a:cubicBezTo>
                    <a:pt x="631" y="0"/>
                    <a:pt x="0" y="391"/>
                    <a:pt x="0" y="873"/>
                  </a:cubicBezTo>
                  <a:lnTo>
                    <a:pt x="0" y="19208"/>
                  </a:lnTo>
                  <a:cubicBezTo>
                    <a:pt x="0" y="19690"/>
                    <a:pt x="631" y="20081"/>
                    <a:pt x="1408" y="20081"/>
                  </a:cubicBezTo>
                  <a:lnTo>
                    <a:pt x="9360" y="20081"/>
                  </a:lnTo>
                  <a:lnTo>
                    <a:pt x="10800" y="21600"/>
                  </a:lnTo>
                  <a:lnTo>
                    <a:pt x="12240" y="20081"/>
                  </a:lnTo>
                  <a:lnTo>
                    <a:pt x="20192" y="20081"/>
                  </a:lnTo>
                  <a:cubicBezTo>
                    <a:pt x="20969" y="20081"/>
                    <a:pt x="21600" y="19690"/>
                    <a:pt x="21600" y="19208"/>
                  </a:cubicBezTo>
                  <a:lnTo>
                    <a:pt x="21600" y="873"/>
                  </a:lnTo>
                  <a:cubicBezTo>
                    <a:pt x="21600" y="391"/>
                    <a:pt x="20969" y="0"/>
                    <a:pt x="20192" y="0"/>
                  </a:cubicBezTo>
                  <a:lnTo>
                    <a:pt x="1408" y="0"/>
                  </a:lnTo>
                  <a:close/>
                </a:path>
              </a:pathLst>
            </a:custGeom>
            <a:solidFill>
              <a:schemeClr val="accent1"/>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1600" b="0" i="0" u="none" strike="noStrike" kern="1200" cap="none" spc="0" normalizeH="0" baseline="0" noProof="0">
                <a:ln>
                  <a:noFill/>
                </a:ln>
                <a:solidFill>
                  <a:srgbClr val="FFFFFF"/>
                </a:solidFill>
                <a:effectLst/>
                <a:uLnTx/>
                <a:uFillTx/>
                <a:latin typeface="Roboto Light"/>
                <a:ea typeface="+mn-ea"/>
                <a:cs typeface="+mn-cs"/>
              </a:endParaRPr>
            </a:p>
          </p:txBody>
        </p:sp>
        <p:sp>
          <p:nvSpPr>
            <p:cNvPr id="195" name="Shape 782"/>
            <p:cNvSpPr/>
            <p:nvPr/>
          </p:nvSpPr>
          <p:spPr>
            <a:xfrm>
              <a:off x="5869897" y="3228942"/>
              <a:ext cx="3810000" cy="6147200"/>
            </a:xfrm>
            <a:custGeom>
              <a:avLst/>
              <a:gdLst/>
              <a:ahLst/>
              <a:cxnLst>
                <a:cxn ang="0">
                  <a:pos x="wd2" y="hd2"/>
                </a:cxn>
                <a:cxn ang="5400000">
                  <a:pos x="wd2" y="hd2"/>
                </a:cxn>
                <a:cxn ang="10800000">
                  <a:pos x="wd2" y="hd2"/>
                </a:cxn>
                <a:cxn ang="16200000">
                  <a:pos x="wd2" y="hd2"/>
                </a:cxn>
              </a:cxnLst>
              <a:rect l="0" t="0" r="r" b="b"/>
              <a:pathLst>
                <a:path w="21600" h="21600" extrusionOk="0">
                  <a:moveTo>
                    <a:pt x="1408" y="0"/>
                  </a:moveTo>
                  <a:cubicBezTo>
                    <a:pt x="631" y="0"/>
                    <a:pt x="0" y="391"/>
                    <a:pt x="0" y="873"/>
                  </a:cubicBezTo>
                  <a:lnTo>
                    <a:pt x="0" y="19208"/>
                  </a:lnTo>
                  <a:cubicBezTo>
                    <a:pt x="0" y="19690"/>
                    <a:pt x="631" y="20081"/>
                    <a:pt x="1408" y="20081"/>
                  </a:cubicBezTo>
                  <a:lnTo>
                    <a:pt x="9360" y="20081"/>
                  </a:lnTo>
                  <a:lnTo>
                    <a:pt x="10800" y="21600"/>
                  </a:lnTo>
                  <a:lnTo>
                    <a:pt x="12240" y="20081"/>
                  </a:lnTo>
                  <a:lnTo>
                    <a:pt x="20192" y="20081"/>
                  </a:lnTo>
                  <a:cubicBezTo>
                    <a:pt x="20969" y="20081"/>
                    <a:pt x="21600" y="19690"/>
                    <a:pt x="21600" y="19208"/>
                  </a:cubicBezTo>
                  <a:lnTo>
                    <a:pt x="21600" y="873"/>
                  </a:lnTo>
                  <a:cubicBezTo>
                    <a:pt x="21600" y="391"/>
                    <a:pt x="20969" y="0"/>
                    <a:pt x="20192" y="0"/>
                  </a:cubicBezTo>
                  <a:lnTo>
                    <a:pt x="1408" y="0"/>
                  </a:lnTo>
                  <a:close/>
                </a:path>
              </a:pathLst>
            </a:custGeom>
            <a:solidFill>
              <a:schemeClr val="accent2"/>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1600" b="0" i="0" u="none" strike="noStrike" kern="1200" cap="none" spc="0" normalizeH="0" baseline="0" noProof="0">
                <a:ln>
                  <a:noFill/>
                </a:ln>
                <a:solidFill>
                  <a:srgbClr val="FFFFFF"/>
                </a:solidFill>
                <a:effectLst/>
                <a:uLnTx/>
                <a:uFillTx/>
                <a:latin typeface="Roboto Light"/>
                <a:ea typeface="+mn-ea"/>
                <a:cs typeface="+mn-cs"/>
              </a:endParaRPr>
            </a:p>
          </p:txBody>
        </p:sp>
        <p:sp>
          <p:nvSpPr>
            <p:cNvPr id="196" name="Shape 782"/>
            <p:cNvSpPr/>
            <p:nvPr/>
          </p:nvSpPr>
          <p:spPr>
            <a:xfrm>
              <a:off x="10295634" y="3228942"/>
              <a:ext cx="3810000" cy="6147200"/>
            </a:xfrm>
            <a:custGeom>
              <a:avLst/>
              <a:gdLst/>
              <a:ahLst/>
              <a:cxnLst>
                <a:cxn ang="0">
                  <a:pos x="wd2" y="hd2"/>
                </a:cxn>
                <a:cxn ang="5400000">
                  <a:pos x="wd2" y="hd2"/>
                </a:cxn>
                <a:cxn ang="10800000">
                  <a:pos x="wd2" y="hd2"/>
                </a:cxn>
                <a:cxn ang="16200000">
                  <a:pos x="wd2" y="hd2"/>
                </a:cxn>
              </a:cxnLst>
              <a:rect l="0" t="0" r="r" b="b"/>
              <a:pathLst>
                <a:path w="21600" h="21600" extrusionOk="0">
                  <a:moveTo>
                    <a:pt x="1408" y="0"/>
                  </a:moveTo>
                  <a:cubicBezTo>
                    <a:pt x="631" y="0"/>
                    <a:pt x="0" y="391"/>
                    <a:pt x="0" y="873"/>
                  </a:cubicBezTo>
                  <a:lnTo>
                    <a:pt x="0" y="19208"/>
                  </a:lnTo>
                  <a:cubicBezTo>
                    <a:pt x="0" y="19690"/>
                    <a:pt x="631" y="20081"/>
                    <a:pt x="1408" y="20081"/>
                  </a:cubicBezTo>
                  <a:lnTo>
                    <a:pt x="9360" y="20081"/>
                  </a:lnTo>
                  <a:lnTo>
                    <a:pt x="10800" y="21600"/>
                  </a:lnTo>
                  <a:lnTo>
                    <a:pt x="12240" y="20081"/>
                  </a:lnTo>
                  <a:lnTo>
                    <a:pt x="20192" y="20081"/>
                  </a:lnTo>
                  <a:cubicBezTo>
                    <a:pt x="20969" y="20081"/>
                    <a:pt x="21600" y="19690"/>
                    <a:pt x="21600" y="19208"/>
                  </a:cubicBezTo>
                  <a:lnTo>
                    <a:pt x="21600" y="873"/>
                  </a:lnTo>
                  <a:cubicBezTo>
                    <a:pt x="21600" y="391"/>
                    <a:pt x="20969" y="0"/>
                    <a:pt x="20192" y="0"/>
                  </a:cubicBezTo>
                  <a:lnTo>
                    <a:pt x="1408" y="0"/>
                  </a:lnTo>
                  <a:close/>
                </a:path>
              </a:pathLst>
            </a:custGeom>
            <a:solidFill>
              <a:schemeClr val="accent3"/>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1600" b="0" i="0" u="none" strike="noStrike" kern="1200" cap="none" spc="0" normalizeH="0" baseline="0" noProof="0">
                <a:ln>
                  <a:noFill/>
                </a:ln>
                <a:solidFill>
                  <a:srgbClr val="FFFFFF"/>
                </a:solidFill>
                <a:effectLst/>
                <a:uLnTx/>
                <a:uFillTx/>
                <a:latin typeface="Roboto Light"/>
                <a:ea typeface="+mn-ea"/>
                <a:cs typeface="+mn-cs"/>
              </a:endParaRPr>
            </a:p>
          </p:txBody>
        </p:sp>
        <p:sp>
          <p:nvSpPr>
            <p:cNvPr id="197" name="Shape 782"/>
            <p:cNvSpPr/>
            <p:nvPr/>
          </p:nvSpPr>
          <p:spPr>
            <a:xfrm>
              <a:off x="14702135" y="3228942"/>
              <a:ext cx="3810000" cy="6147200"/>
            </a:xfrm>
            <a:custGeom>
              <a:avLst/>
              <a:gdLst/>
              <a:ahLst/>
              <a:cxnLst>
                <a:cxn ang="0">
                  <a:pos x="wd2" y="hd2"/>
                </a:cxn>
                <a:cxn ang="5400000">
                  <a:pos x="wd2" y="hd2"/>
                </a:cxn>
                <a:cxn ang="10800000">
                  <a:pos x="wd2" y="hd2"/>
                </a:cxn>
                <a:cxn ang="16200000">
                  <a:pos x="wd2" y="hd2"/>
                </a:cxn>
              </a:cxnLst>
              <a:rect l="0" t="0" r="r" b="b"/>
              <a:pathLst>
                <a:path w="21600" h="21600" extrusionOk="0">
                  <a:moveTo>
                    <a:pt x="1408" y="0"/>
                  </a:moveTo>
                  <a:cubicBezTo>
                    <a:pt x="631" y="0"/>
                    <a:pt x="0" y="391"/>
                    <a:pt x="0" y="873"/>
                  </a:cubicBezTo>
                  <a:lnTo>
                    <a:pt x="0" y="19208"/>
                  </a:lnTo>
                  <a:cubicBezTo>
                    <a:pt x="0" y="19690"/>
                    <a:pt x="631" y="20081"/>
                    <a:pt x="1408" y="20081"/>
                  </a:cubicBezTo>
                  <a:lnTo>
                    <a:pt x="9360" y="20081"/>
                  </a:lnTo>
                  <a:lnTo>
                    <a:pt x="10800" y="21600"/>
                  </a:lnTo>
                  <a:lnTo>
                    <a:pt x="12240" y="20081"/>
                  </a:lnTo>
                  <a:lnTo>
                    <a:pt x="20192" y="20081"/>
                  </a:lnTo>
                  <a:cubicBezTo>
                    <a:pt x="20969" y="20081"/>
                    <a:pt x="21600" y="19690"/>
                    <a:pt x="21600" y="19208"/>
                  </a:cubicBezTo>
                  <a:lnTo>
                    <a:pt x="21600" y="873"/>
                  </a:lnTo>
                  <a:cubicBezTo>
                    <a:pt x="21600" y="391"/>
                    <a:pt x="20969" y="0"/>
                    <a:pt x="20192" y="0"/>
                  </a:cubicBezTo>
                  <a:lnTo>
                    <a:pt x="1408" y="0"/>
                  </a:lnTo>
                  <a:close/>
                </a:path>
              </a:pathLst>
            </a:custGeom>
            <a:solidFill>
              <a:schemeClr val="accent4"/>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1600" b="0" i="0" u="none" strike="noStrike" kern="1200" cap="none" spc="0" normalizeH="0" baseline="0" noProof="0">
                <a:ln>
                  <a:noFill/>
                </a:ln>
                <a:solidFill>
                  <a:srgbClr val="FFFFFF"/>
                </a:solidFill>
                <a:effectLst/>
                <a:uLnTx/>
                <a:uFillTx/>
                <a:latin typeface="Roboto Light"/>
                <a:ea typeface="+mn-ea"/>
                <a:cs typeface="+mn-cs"/>
              </a:endParaRPr>
            </a:p>
          </p:txBody>
        </p:sp>
        <p:sp>
          <p:nvSpPr>
            <p:cNvPr id="198" name="Shape 782"/>
            <p:cNvSpPr/>
            <p:nvPr/>
          </p:nvSpPr>
          <p:spPr>
            <a:xfrm>
              <a:off x="19038466" y="3228942"/>
              <a:ext cx="3810000" cy="6147200"/>
            </a:xfrm>
            <a:custGeom>
              <a:avLst/>
              <a:gdLst/>
              <a:ahLst/>
              <a:cxnLst>
                <a:cxn ang="0">
                  <a:pos x="wd2" y="hd2"/>
                </a:cxn>
                <a:cxn ang="5400000">
                  <a:pos x="wd2" y="hd2"/>
                </a:cxn>
                <a:cxn ang="10800000">
                  <a:pos x="wd2" y="hd2"/>
                </a:cxn>
                <a:cxn ang="16200000">
                  <a:pos x="wd2" y="hd2"/>
                </a:cxn>
              </a:cxnLst>
              <a:rect l="0" t="0" r="r" b="b"/>
              <a:pathLst>
                <a:path w="21600" h="21600" extrusionOk="0">
                  <a:moveTo>
                    <a:pt x="1408" y="0"/>
                  </a:moveTo>
                  <a:cubicBezTo>
                    <a:pt x="631" y="0"/>
                    <a:pt x="0" y="391"/>
                    <a:pt x="0" y="873"/>
                  </a:cubicBezTo>
                  <a:lnTo>
                    <a:pt x="0" y="19208"/>
                  </a:lnTo>
                  <a:cubicBezTo>
                    <a:pt x="0" y="19690"/>
                    <a:pt x="631" y="20081"/>
                    <a:pt x="1408" y="20081"/>
                  </a:cubicBezTo>
                  <a:lnTo>
                    <a:pt x="9360" y="20081"/>
                  </a:lnTo>
                  <a:lnTo>
                    <a:pt x="10800" y="21600"/>
                  </a:lnTo>
                  <a:lnTo>
                    <a:pt x="12240" y="20081"/>
                  </a:lnTo>
                  <a:lnTo>
                    <a:pt x="20192" y="20081"/>
                  </a:lnTo>
                  <a:cubicBezTo>
                    <a:pt x="20969" y="20081"/>
                    <a:pt x="21600" y="19690"/>
                    <a:pt x="21600" y="19208"/>
                  </a:cubicBezTo>
                  <a:lnTo>
                    <a:pt x="21600" y="873"/>
                  </a:lnTo>
                  <a:cubicBezTo>
                    <a:pt x="21600" y="391"/>
                    <a:pt x="20969" y="0"/>
                    <a:pt x="20192" y="0"/>
                  </a:cubicBezTo>
                  <a:lnTo>
                    <a:pt x="1408" y="0"/>
                  </a:lnTo>
                  <a:close/>
                </a:path>
              </a:pathLst>
            </a:custGeom>
            <a:solidFill>
              <a:schemeClr val="accent5"/>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1600" b="0" i="0" u="none" strike="noStrike" kern="1200" cap="none" spc="0" normalizeH="0" baseline="0" noProof="0">
                <a:ln>
                  <a:noFill/>
                </a:ln>
                <a:solidFill>
                  <a:srgbClr val="FFFFFF"/>
                </a:solidFill>
                <a:effectLst/>
                <a:uLnTx/>
                <a:uFillTx/>
                <a:latin typeface="Roboto Light"/>
                <a:ea typeface="+mn-ea"/>
                <a:cs typeface="+mn-cs"/>
              </a:endParaRPr>
            </a:p>
          </p:txBody>
        </p:sp>
        <p:sp>
          <p:nvSpPr>
            <p:cNvPr id="199" name="Freeform 46"/>
            <p:cNvSpPr>
              <a:spLocks noChangeArrowheads="1"/>
            </p:cNvSpPr>
            <p:nvPr/>
          </p:nvSpPr>
          <p:spPr bwMode="auto">
            <a:xfrm>
              <a:off x="2928127" y="4745054"/>
              <a:ext cx="669663" cy="638175"/>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0963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Roboto Light"/>
                <a:ea typeface="+mn-ea"/>
                <a:cs typeface="Roboto Light"/>
              </a:endParaRPr>
            </a:p>
          </p:txBody>
        </p:sp>
        <p:sp>
          <p:nvSpPr>
            <p:cNvPr id="200" name="Freeform 64"/>
            <p:cNvSpPr>
              <a:spLocks noChangeArrowheads="1"/>
            </p:cNvSpPr>
            <p:nvPr/>
          </p:nvSpPr>
          <p:spPr bwMode="auto">
            <a:xfrm>
              <a:off x="7399873" y="4745054"/>
              <a:ext cx="644273" cy="631825"/>
            </a:xfrm>
            <a:custGeom>
              <a:avLst/>
              <a:gdLst>
                <a:gd name="T0" fmla="*/ 222 w 444"/>
                <a:gd name="T1" fmla="*/ 0 h 435"/>
                <a:gd name="T2" fmla="*/ 284 w 444"/>
                <a:gd name="T3" fmla="*/ 160 h 435"/>
                <a:gd name="T4" fmla="*/ 443 w 444"/>
                <a:gd name="T5" fmla="*/ 160 h 435"/>
                <a:gd name="T6" fmla="*/ 310 w 444"/>
                <a:gd name="T7" fmla="*/ 257 h 435"/>
                <a:gd name="T8" fmla="*/ 354 w 444"/>
                <a:gd name="T9" fmla="*/ 434 h 435"/>
                <a:gd name="T10" fmla="*/ 222 w 444"/>
                <a:gd name="T11" fmla="*/ 327 h 435"/>
                <a:gd name="T12" fmla="*/ 88 w 444"/>
                <a:gd name="T13" fmla="*/ 434 h 435"/>
                <a:gd name="T14" fmla="*/ 133 w 444"/>
                <a:gd name="T15" fmla="*/ 257 h 435"/>
                <a:gd name="T16" fmla="*/ 0 w 444"/>
                <a:gd name="T17" fmla="*/ 160 h 435"/>
                <a:gd name="T18" fmla="*/ 160 w 444"/>
                <a:gd name="T19" fmla="*/ 160 h 435"/>
                <a:gd name="T20" fmla="*/ 222 w 444"/>
                <a:gd name="T2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35">
                  <a:moveTo>
                    <a:pt x="222" y="0"/>
                  </a:moveTo>
                  <a:lnTo>
                    <a:pt x="284" y="160"/>
                  </a:lnTo>
                  <a:lnTo>
                    <a:pt x="443" y="160"/>
                  </a:lnTo>
                  <a:lnTo>
                    <a:pt x="310" y="257"/>
                  </a:lnTo>
                  <a:lnTo>
                    <a:pt x="354" y="434"/>
                  </a:lnTo>
                  <a:lnTo>
                    <a:pt x="222" y="327"/>
                  </a:lnTo>
                  <a:lnTo>
                    <a:pt x="88" y="434"/>
                  </a:lnTo>
                  <a:lnTo>
                    <a:pt x="133" y="257"/>
                  </a:lnTo>
                  <a:lnTo>
                    <a:pt x="0" y="160"/>
                  </a:lnTo>
                  <a:lnTo>
                    <a:pt x="160" y="160"/>
                  </a:lnTo>
                  <a:lnTo>
                    <a:pt x="222" y="0"/>
                  </a:lnTo>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0963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Roboto Light"/>
                <a:ea typeface="+mn-ea"/>
                <a:cs typeface="Roboto Light"/>
              </a:endParaRPr>
            </a:p>
          </p:txBody>
        </p:sp>
        <p:sp>
          <p:nvSpPr>
            <p:cNvPr id="201" name="Freeform 169"/>
            <p:cNvSpPr>
              <a:spLocks noChangeArrowheads="1"/>
            </p:cNvSpPr>
            <p:nvPr/>
          </p:nvSpPr>
          <p:spPr bwMode="auto">
            <a:xfrm>
              <a:off x="11788018" y="4765692"/>
              <a:ext cx="771224" cy="617537"/>
            </a:xfrm>
            <a:custGeom>
              <a:avLst/>
              <a:gdLst>
                <a:gd name="T0" fmla="*/ 478 w 487"/>
                <a:gd name="T1" fmla="*/ 9 h 390"/>
                <a:gd name="T2" fmla="*/ 478 w 487"/>
                <a:gd name="T3" fmla="*/ 9 h 390"/>
                <a:gd name="T4" fmla="*/ 372 w 487"/>
                <a:gd name="T5" fmla="*/ 195 h 390"/>
                <a:gd name="T6" fmla="*/ 345 w 487"/>
                <a:gd name="T7" fmla="*/ 195 h 390"/>
                <a:gd name="T8" fmla="*/ 292 w 487"/>
                <a:gd name="T9" fmla="*/ 150 h 390"/>
                <a:gd name="T10" fmla="*/ 274 w 487"/>
                <a:gd name="T11" fmla="*/ 150 h 390"/>
                <a:gd name="T12" fmla="*/ 194 w 487"/>
                <a:gd name="T13" fmla="*/ 266 h 390"/>
                <a:gd name="T14" fmla="*/ 177 w 487"/>
                <a:gd name="T15" fmla="*/ 266 h 390"/>
                <a:gd name="T16" fmla="*/ 141 w 487"/>
                <a:gd name="T17" fmla="*/ 239 h 390"/>
                <a:gd name="T18" fmla="*/ 123 w 487"/>
                <a:gd name="T19" fmla="*/ 239 h 390"/>
                <a:gd name="T20" fmla="*/ 8 w 487"/>
                <a:gd name="T21" fmla="*/ 381 h 390"/>
                <a:gd name="T22" fmla="*/ 8 w 487"/>
                <a:gd name="T23" fmla="*/ 389 h 390"/>
                <a:gd name="T24" fmla="*/ 486 w 487"/>
                <a:gd name="T25" fmla="*/ 389 h 390"/>
                <a:gd name="T26" fmla="*/ 486 w 487"/>
                <a:gd name="T27" fmla="*/ 9 h 390"/>
                <a:gd name="T28" fmla="*/ 478 w 487"/>
                <a:gd name="T29" fmla="*/ 9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7" h="390">
                  <a:moveTo>
                    <a:pt x="478" y="9"/>
                  </a:moveTo>
                  <a:lnTo>
                    <a:pt x="478" y="9"/>
                  </a:lnTo>
                  <a:cubicBezTo>
                    <a:pt x="372" y="195"/>
                    <a:pt x="372" y="195"/>
                    <a:pt x="372" y="195"/>
                  </a:cubicBezTo>
                  <a:cubicBezTo>
                    <a:pt x="363" y="204"/>
                    <a:pt x="354" y="204"/>
                    <a:pt x="345" y="195"/>
                  </a:cubicBezTo>
                  <a:cubicBezTo>
                    <a:pt x="292" y="150"/>
                    <a:pt x="292" y="150"/>
                    <a:pt x="292" y="150"/>
                  </a:cubicBezTo>
                  <a:cubicBezTo>
                    <a:pt x="283" y="141"/>
                    <a:pt x="283" y="141"/>
                    <a:pt x="274" y="150"/>
                  </a:cubicBezTo>
                  <a:cubicBezTo>
                    <a:pt x="194" y="266"/>
                    <a:pt x="194" y="266"/>
                    <a:pt x="194" y="266"/>
                  </a:cubicBezTo>
                  <a:cubicBezTo>
                    <a:pt x="194" y="275"/>
                    <a:pt x="186" y="275"/>
                    <a:pt x="177" y="266"/>
                  </a:cubicBezTo>
                  <a:cubicBezTo>
                    <a:pt x="141" y="239"/>
                    <a:pt x="141" y="239"/>
                    <a:pt x="141" y="239"/>
                  </a:cubicBezTo>
                  <a:cubicBezTo>
                    <a:pt x="132" y="230"/>
                    <a:pt x="123" y="230"/>
                    <a:pt x="123" y="239"/>
                  </a:cubicBezTo>
                  <a:cubicBezTo>
                    <a:pt x="8" y="381"/>
                    <a:pt x="8" y="381"/>
                    <a:pt x="8" y="381"/>
                  </a:cubicBezTo>
                  <a:cubicBezTo>
                    <a:pt x="0" y="389"/>
                    <a:pt x="0" y="389"/>
                    <a:pt x="8" y="389"/>
                  </a:cubicBezTo>
                  <a:cubicBezTo>
                    <a:pt x="486" y="389"/>
                    <a:pt x="486" y="389"/>
                    <a:pt x="486" y="389"/>
                  </a:cubicBezTo>
                  <a:cubicBezTo>
                    <a:pt x="486" y="9"/>
                    <a:pt x="486" y="9"/>
                    <a:pt x="486" y="9"/>
                  </a:cubicBezTo>
                  <a:cubicBezTo>
                    <a:pt x="486" y="0"/>
                    <a:pt x="486" y="0"/>
                    <a:pt x="478" y="9"/>
                  </a:cubicBezTo>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0963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Roboto Light"/>
                <a:ea typeface="+mn-ea"/>
                <a:cs typeface="Roboto Light"/>
              </a:endParaRPr>
            </a:p>
          </p:txBody>
        </p:sp>
        <p:sp>
          <p:nvSpPr>
            <p:cNvPr id="202" name="Freeform 145"/>
            <p:cNvSpPr>
              <a:spLocks noChangeArrowheads="1"/>
            </p:cNvSpPr>
            <p:nvPr/>
          </p:nvSpPr>
          <p:spPr bwMode="auto">
            <a:xfrm>
              <a:off x="20610972" y="4668792"/>
              <a:ext cx="644273" cy="644525"/>
            </a:xfrm>
            <a:custGeom>
              <a:avLst/>
              <a:gdLst>
                <a:gd name="T0" fmla="*/ 70 w 444"/>
                <a:gd name="T1" fmla="*/ 400 h 445"/>
                <a:gd name="T2" fmla="*/ 70 w 444"/>
                <a:gd name="T3" fmla="*/ 400 h 445"/>
                <a:gd name="T4" fmla="*/ 124 w 444"/>
                <a:gd name="T5" fmla="*/ 444 h 445"/>
                <a:gd name="T6" fmla="*/ 168 w 444"/>
                <a:gd name="T7" fmla="*/ 400 h 445"/>
                <a:gd name="T8" fmla="*/ 124 w 444"/>
                <a:gd name="T9" fmla="*/ 346 h 445"/>
                <a:gd name="T10" fmla="*/ 70 w 444"/>
                <a:gd name="T11" fmla="*/ 400 h 445"/>
                <a:gd name="T12" fmla="*/ 319 w 444"/>
                <a:gd name="T13" fmla="*/ 400 h 445"/>
                <a:gd name="T14" fmla="*/ 319 w 444"/>
                <a:gd name="T15" fmla="*/ 400 h 445"/>
                <a:gd name="T16" fmla="*/ 372 w 444"/>
                <a:gd name="T17" fmla="*/ 444 h 445"/>
                <a:gd name="T18" fmla="*/ 417 w 444"/>
                <a:gd name="T19" fmla="*/ 400 h 445"/>
                <a:gd name="T20" fmla="*/ 372 w 444"/>
                <a:gd name="T21" fmla="*/ 346 h 445"/>
                <a:gd name="T22" fmla="*/ 319 w 444"/>
                <a:gd name="T23" fmla="*/ 400 h 445"/>
                <a:gd name="T24" fmla="*/ 159 w 444"/>
                <a:gd name="T25" fmla="*/ 284 h 445"/>
                <a:gd name="T26" fmla="*/ 159 w 444"/>
                <a:gd name="T27" fmla="*/ 284 h 445"/>
                <a:gd name="T28" fmla="*/ 434 w 444"/>
                <a:gd name="T29" fmla="*/ 204 h 445"/>
                <a:gd name="T30" fmla="*/ 443 w 444"/>
                <a:gd name="T31" fmla="*/ 187 h 445"/>
                <a:gd name="T32" fmla="*/ 443 w 444"/>
                <a:gd name="T33" fmla="*/ 54 h 445"/>
                <a:gd name="T34" fmla="*/ 98 w 444"/>
                <a:gd name="T35" fmla="*/ 54 h 445"/>
                <a:gd name="T36" fmla="*/ 98 w 444"/>
                <a:gd name="T37" fmla="*/ 10 h 445"/>
                <a:gd name="T38" fmla="*/ 89 w 444"/>
                <a:gd name="T39" fmla="*/ 0 h 445"/>
                <a:gd name="T40" fmla="*/ 9 w 444"/>
                <a:gd name="T41" fmla="*/ 0 h 445"/>
                <a:gd name="T42" fmla="*/ 0 w 444"/>
                <a:gd name="T43" fmla="*/ 10 h 445"/>
                <a:gd name="T44" fmla="*/ 0 w 444"/>
                <a:gd name="T45" fmla="*/ 54 h 445"/>
                <a:gd name="T46" fmla="*/ 45 w 444"/>
                <a:gd name="T47" fmla="*/ 54 h 445"/>
                <a:gd name="T48" fmla="*/ 98 w 444"/>
                <a:gd name="T49" fmla="*/ 275 h 445"/>
                <a:gd name="T50" fmla="*/ 98 w 444"/>
                <a:gd name="T51" fmla="*/ 302 h 445"/>
                <a:gd name="T52" fmla="*/ 98 w 444"/>
                <a:gd name="T53" fmla="*/ 338 h 445"/>
                <a:gd name="T54" fmla="*/ 106 w 444"/>
                <a:gd name="T55" fmla="*/ 346 h 445"/>
                <a:gd name="T56" fmla="*/ 124 w 444"/>
                <a:gd name="T57" fmla="*/ 346 h 445"/>
                <a:gd name="T58" fmla="*/ 372 w 444"/>
                <a:gd name="T59" fmla="*/ 346 h 445"/>
                <a:gd name="T60" fmla="*/ 434 w 444"/>
                <a:gd name="T61" fmla="*/ 346 h 445"/>
                <a:gd name="T62" fmla="*/ 443 w 444"/>
                <a:gd name="T63" fmla="*/ 338 h 445"/>
                <a:gd name="T64" fmla="*/ 443 w 444"/>
                <a:gd name="T65" fmla="*/ 302 h 445"/>
                <a:gd name="T66" fmla="*/ 168 w 444"/>
                <a:gd name="T67" fmla="*/ 302 h 445"/>
                <a:gd name="T68" fmla="*/ 159 w 444"/>
                <a:gd name="T69" fmla="*/ 28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0963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Roboto Light"/>
                <a:ea typeface="+mn-ea"/>
                <a:cs typeface="Roboto Light"/>
              </a:endParaRPr>
            </a:p>
          </p:txBody>
        </p:sp>
        <p:sp>
          <p:nvSpPr>
            <p:cNvPr id="203" name="Freeform 101"/>
            <p:cNvSpPr>
              <a:spLocks noChangeArrowheads="1"/>
            </p:cNvSpPr>
            <p:nvPr/>
          </p:nvSpPr>
          <p:spPr bwMode="auto">
            <a:xfrm>
              <a:off x="16279616" y="4702130"/>
              <a:ext cx="791854" cy="611187"/>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0963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Roboto Light"/>
                <a:ea typeface="+mn-ea"/>
                <a:cs typeface="Roboto Light"/>
              </a:endParaRPr>
            </a:p>
          </p:txBody>
        </p:sp>
      </p:grpSp>
      <p:grpSp>
        <p:nvGrpSpPr>
          <p:cNvPr id="7" name="Group 6"/>
          <p:cNvGrpSpPr/>
          <p:nvPr/>
        </p:nvGrpSpPr>
        <p:grpSpPr>
          <a:xfrm>
            <a:off x="879707" y="4083096"/>
            <a:ext cx="1783215" cy="1656890"/>
            <a:chOff x="12881585" y="3132061"/>
            <a:chExt cx="8949697" cy="8315687"/>
          </a:xfrm>
        </p:grpSpPr>
        <p:cxnSp>
          <p:nvCxnSpPr>
            <p:cNvPr id="204" name="Straight Connector 203"/>
            <p:cNvCxnSpPr/>
            <p:nvPr/>
          </p:nvCxnSpPr>
          <p:spPr>
            <a:xfrm flipH="1" flipV="1">
              <a:off x="17374164" y="7746994"/>
              <a:ext cx="2046755" cy="2396307"/>
            </a:xfrm>
            <a:prstGeom prst="line">
              <a:avLst/>
            </a:prstGeom>
            <a:ln>
              <a:solidFill>
                <a:srgbClr val="898B90"/>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flipV="1">
              <a:off x="15245574" y="7746994"/>
              <a:ext cx="2128590" cy="2396309"/>
            </a:xfrm>
            <a:prstGeom prst="line">
              <a:avLst/>
            </a:prstGeom>
            <a:ln>
              <a:solidFill>
                <a:srgbClr val="898B90"/>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flipH="1">
              <a:off x="17379105" y="6656681"/>
              <a:ext cx="3133061" cy="1090312"/>
            </a:xfrm>
            <a:prstGeom prst="line">
              <a:avLst/>
            </a:prstGeom>
            <a:ln>
              <a:solidFill>
                <a:srgbClr val="898B90"/>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14172146" y="6656681"/>
              <a:ext cx="3133061" cy="1090312"/>
            </a:xfrm>
            <a:prstGeom prst="line">
              <a:avLst/>
            </a:prstGeom>
            <a:ln>
              <a:solidFill>
                <a:srgbClr val="898B90"/>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flipV="1">
              <a:off x="17374161" y="4554215"/>
              <a:ext cx="0" cy="3192779"/>
            </a:xfrm>
            <a:prstGeom prst="line">
              <a:avLst/>
            </a:prstGeom>
            <a:ln>
              <a:solidFill>
                <a:srgbClr val="898B90"/>
              </a:solidFill>
            </a:ln>
          </p:spPr>
          <p:style>
            <a:lnRef idx="1">
              <a:schemeClr val="accent1"/>
            </a:lnRef>
            <a:fillRef idx="0">
              <a:schemeClr val="accent1"/>
            </a:fillRef>
            <a:effectRef idx="0">
              <a:schemeClr val="accent1"/>
            </a:effectRef>
            <a:fontRef idx="minor">
              <a:schemeClr val="tx1"/>
            </a:fontRef>
          </p:style>
        </p:cxnSp>
        <p:sp>
          <p:nvSpPr>
            <p:cNvPr id="209" name="Freeform 208"/>
            <p:cNvSpPr/>
            <p:nvPr/>
          </p:nvSpPr>
          <p:spPr>
            <a:xfrm>
              <a:off x="16055047" y="3132061"/>
              <a:ext cx="2638228" cy="2638915"/>
            </a:xfrm>
            <a:custGeom>
              <a:avLst/>
              <a:gdLst>
                <a:gd name="connsiteX0" fmla="*/ 0 w 874484"/>
                <a:gd name="connsiteY0" fmla="*/ 437242 h 874484"/>
                <a:gd name="connsiteX1" fmla="*/ 437242 w 874484"/>
                <a:gd name="connsiteY1" fmla="*/ 0 h 874484"/>
                <a:gd name="connsiteX2" fmla="*/ 874484 w 874484"/>
                <a:gd name="connsiteY2" fmla="*/ 437242 h 874484"/>
                <a:gd name="connsiteX3" fmla="*/ 437242 w 874484"/>
                <a:gd name="connsiteY3" fmla="*/ 874484 h 874484"/>
                <a:gd name="connsiteX4" fmla="*/ 0 w 874484"/>
                <a:gd name="connsiteY4" fmla="*/ 437242 h 874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484" h="874484">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75463" tIns="75463" rIns="75463" bIns="75463" numCol="1" spcCol="1270" anchor="ctr" anchorCtr="0">
              <a:noAutofit/>
            </a:bodyPr>
            <a:lstStyle/>
            <a:p>
              <a:pPr marL="0" marR="0" lvl="0" indent="0" algn="ctr" defTabSz="1066614" rtl="0" eaLnBrk="1" fontAlgn="auto" latinLnBrk="0" hangingPunct="1">
                <a:lnSpc>
                  <a:spcPct val="90000"/>
                </a:lnSpc>
                <a:spcBef>
                  <a:spcPct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Roboto Regular"/>
                <a:ea typeface="+mn-ea"/>
                <a:cs typeface="Roboto Regular"/>
              </a:endParaRPr>
            </a:p>
          </p:txBody>
        </p:sp>
        <p:sp>
          <p:nvSpPr>
            <p:cNvPr id="210" name="Freeform 209"/>
            <p:cNvSpPr/>
            <p:nvPr/>
          </p:nvSpPr>
          <p:spPr>
            <a:xfrm>
              <a:off x="19193054" y="5252687"/>
              <a:ext cx="2638228" cy="2638915"/>
            </a:xfrm>
            <a:custGeom>
              <a:avLst/>
              <a:gdLst>
                <a:gd name="connsiteX0" fmla="*/ 0 w 874484"/>
                <a:gd name="connsiteY0" fmla="*/ 437242 h 874484"/>
                <a:gd name="connsiteX1" fmla="*/ 437242 w 874484"/>
                <a:gd name="connsiteY1" fmla="*/ 0 h 874484"/>
                <a:gd name="connsiteX2" fmla="*/ 874484 w 874484"/>
                <a:gd name="connsiteY2" fmla="*/ 437242 h 874484"/>
                <a:gd name="connsiteX3" fmla="*/ 437242 w 874484"/>
                <a:gd name="connsiteY3" fmla="*/ 874484 h 874484"/>
                <a:gd name="connsiteX4" fmla="*/ 0 w 874484"/>
                <a:gd name="connsiteY4" fmla="*/ 437242 h 874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484" h="874484">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75463" tIns="75463" rIns="75463" bIns="75463" numCol="1" spcCol="1270" anchor="ctr" anchorCtr="0">
              <a:noAutofit/>
            </a:bodyPr>
            <a:lstStyle/>
            <a:p>
              <a:pPr marL="0" marR="0" lvl="0" indent="0" algn="ctr" defTabSz="1066614" rtl="0" eaLnBrk="1" fontAlgn="auto" latinLnBrk="0" hangingPunct="1">
                <a:lnSpc>
                  <a:spcPct val="90000"/>
                </a:lnSpc>
                <a:spcBef>
                  <a:spcPct val="0"/>
                </a:spcBef>
                <a:spcAft>
                  <a:spcPct val="3500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Roboto Regular"/>
                <a:ea typeface="+mn-ea"/>
                <a:cs typeface="Roboto Regular"/>
              </a:endParaRPr>
            </a:p>
          </p:txBody>
        </p:sp>
        <p:sp>
          <p:nvSpPr>
            <p:cNvPr id="211" name="Freeform 210"/>
            <p:cNvSpPr/>
            <p:nvPr/>
          </p:nvSpPr>
          <p:spPr>
            <a:xfrm>
              <a:off x="18074217" y="8808833"/>
              <a:ext cx="2638228" cy="2638915"/>
            </a:xfrm>
            <a:custGeom>
              <a:avLst/>
              <a:gdLst>
                <a:gd name="connsiteX0" fmla="*/ 0 w 874484"/>
                <a:gd name="connsiteY0" fmla="*/ 437242 h 874484"/>
                <a:gd name="connsiteX1" fmla="*/ 437242 w 874484"/>
                <a:gd name="connsiteY1" fmla="*/ 0 h 874484"/>
                <a:gd name="connsiteX2" fmla="*/ 874484 w 874484"/>
                <a:gd name="connsiteY2" fmla="*/ 437242 h 874484"/>
                <a:gd name="connsiteX3" fmla="*/ 437242 w 874484"/>
                <a:gd name="connsiteY3" fmla="*/ 874484 h 874484"/>
                <a:gd name="connsiteX4" fmla="*/ 0 w 874484"/>
                <a:gd name="connsiteY4" fmla="*/ 437242 h 874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484" h="874484">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75463" tIns="75463" rIns="75463" bIns="75463" numCol="1" spcCol="1270" anchor="ctr" anchorCtr="0">
              <a:noAutofit/>
            </a:bodyPr>
            <a:lstStyle/>
            <a:p>
              <a:pPr marL="0" marR="0" lvl="0" indent="0" algn="ctr" defTabSz="1066614" rtl="0" eaLnBrk="1" fontAlgn="auto" latinLnBrk="0" hangingPunct="1">
                <a:lnSpc>
                  <a:spcPct val="90000"/>
                </a:lnSpc>
                <a:spcBef>
                  <a:spcPct val="0"/>
                </a:spcBef>
                <a:spcAft>
                  <a:spcPct val="3500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Roboto Regular"/>
                <a:ea typeface="+mn-ea"/>
                <a:cs typeface="Roboto Regular"/>
              </a:endParaRPr>
            </a:p>
          </p:txBody>
        </p:sp>
        <p:sp>
          <p:nvSpPr>
            <p:cNvPr id="212" name="Freeform 211"/>
            <p:cNvSpPr/>
            <p:nvPr/>
          </p:nvSpPr>
          <p:spPr>
            <a:xfrm>
              <a:off x="13927787" y="8808833"/>
              <a:ext cx="2638228" cy="2638915"/>
            </a:xfrm>
            <a:custGeom>
              <a:avLst/>
              <a:gdLst>
                <a:gd name="connsiteX0" fmla="*/ 0 w 874484"/>
                <a:gd name="connsiteY0" fmla="*/ 437242 h 874484"/>
                <a:gd name="connsiteX1" fmla="*/ 437242 w 874484"/>
                <a:gd name="connsiteY1" fmla="*/ 0 h 874484"/>
                <a:gd name="connsiteX2" fmla="*/ 874484 w 874484"/>
                <a:gd name="connsiteY2" fmla="*/ 437242 h 874484"/>
                <a:gd name="connsiteX3" fmla="*/ 437242 w 874484"/>
                <a:gd name="connsiteY3" fmla="*/ 874484 h 874484"/>
                <a:gd name="connsiteX4" fmla="*/ 0 w 874484"/>
                <a:gd name="connsiteY4" fmla="*/ 437242 h 874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484" h="874484">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chemeClr val="accent5"/>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75463" tIns="75463" rIns="75463" bIns="75463" numCol="1" spcCol="1270" anchor="ctr" anchorCtr="0">
              <a:noAutofit/>
            </a:bodyPr>
            <a:lstStyle/>
            <a:p>
              <a:pPr marL="0" marR="0" lvl="0" indent="0" algn="ctr" defTabSz="1066614" rtl="0" eaLnBrk="1" fontAlgn="auto" latinLnBrk="0" hangingPunct="1">
                <a:lnSpc>
                  <a:spcPct val="90000"/>
                </a:lnSpc>
                <a:spcBef>
                  <a:spcPct val="0"/>
                </a:spcBef>
                <a:spcAft>
                  <a:spcPct val="3500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Roboto Regular"/>
                <a:ea typeface="+mn-ea"/>
                <a:cs typeface="Roboto Regular"/>
              </a:endParaRPr>
            </a:p>
          </p:txBody>
        </p:sp>
        <p:sp>
          <p:nvSpPr>
            <p:cNvPr id="213" name="Freeform 212"/>
            <p:cNvSpPr/>
            <p:nvPr/>
          </p:nvSpPr>
          <p:spPr>
            <a:xfrm>
              <a:off x="12881585" y="5252687"/>
              <a:ext cx="2638228" cy="2638915"/>
            </a:xfrm>
            <a:custGeom>
              <a:avLst/>
              <a:gdLst>
                <a:gd name="connsiteX0" fmla="*/ 0 w 874484"/>
                <a:gd name="connsiteY0" fmla="*/ 437242 h 874484"/>
                <a:gd name="connsiteX1" fmla="*/ 437242 w 874484"/>
                <a:gd name="connsiteY1" fmla="*/ 0 h 874484"/>
                <a:gd name="connsiteX2" fmla="*/ 874484 w 874484"/>
                <a:gd name="connsiteY2" fmla="*/ 437242 h 874484"/>
                <a:gd name="connsiteX3" fmla="*/ 437242 w 874484"/>
                <a:gd name="connsiteY3" fmla="*/ 874484 h 874484"/>
                <a:gd name="connsiteX4" fmla="*/ 0 w 874484"/>
                <a:gd name="connsiteY4" fmla="*/ 437242 h 874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484" h="874484">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chemeClr val="accent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75463" tIns="75463" rIns="75463" bIns="75463" numCol="1" spcCol="1270" anchor="ctr" anchorCtr="0">
              <a:noAutofit/>
            </a:bodyPr>
            <a:lstStyle/>
            <a:p>
              <a:pPr marL="0" marR="0" lvl="0" indent="0" algn="ctr" defTabSz="1066614" rtl="0" eaLnBrk="1" fontAlgn="auto" latinLnBrk="0" hangingPunct="1">
                <a:lnSpc>
                  <a:spcPct val="90000"/>
                </a:lnSpc>
                <a:spcBef>
                  <a:spcPct val="0"/>
                </a:spcBef>
                <a:spcAft>
                  <a:spcPct val="3500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Roboto Regular"/>
                <a:ea typeface="+mn-ea"/>
                <a:cs typeface="Roboto Regular"/>
              </a:endParaRPr>
            </a:p>
          </p:txBody>
        </p:sp>
        <p:sp>
          <p:nvSpPr>
            <p:cNvPr id="214" name="Freeform 213"/>
            <p:cNvSpPr/>
            <p:nvPr/>
          </p:nvSpPr>
          <p:spPr>
            <a:xfrm>
              <a:off x="16055047" y="6427536"/>
              <a:ext cx="2638228" cy="2638915"/>
            </a:xfrm>
            <a:custGeom>
              <a:avLst/>
              <a:gdLst>
                <a:gd name="connsiteX0" fmla="*/ 0 w 874484"/>
                <a:gd name="connsiteY0" fmla="*/ 437242 h 874484"/>
                <a:gd name="connsiteX1" fmla="*/ 437242 w 874484"/>
                <a:gd name="connsiteY1" fmla="*/ 0 h 874484"/>
                <a:gd name="connsiteX2" fmla="*/ 874484 w 874484"/>
                <a:gd name="connsiteY2" fmla="*/ 437242 h 874484"/>
                <a:gd name="connsiteX3" fmla="*/ 437242 w 874484"/>
                <a:gd name="connsiteY3" fmla="*/ 874484 h 874484"/>
                <a:gd name="connsiteX4" fmla="*/ 0 w 874484"/>
                <a:gd name="connsiteY4" fmla="*/ 437242 h 874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484" h="874484">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75463" tIns="75463" rIns="75463" bIns="75463" numCol="1" spcCol="1270" anchor="ctr" anchorCtr="0">
              <a:noAutofit/>
            </a:bodyPr>
            <a:lstStyle/>
            <a:p>
              <a:pPr marL="0" marR="0" lvl="0" indent="0" algn="ctr" defTabSz="1066614" rtl="0" eaLnBrk="1" fontAlgn="auto" latinLnBrk="0" hangingPunct="1">
                <a:lnSpc>
                  <a:spcPct val="90000"/>
                </a:lnSpc>
                <a:spcBef>
                  <a:spcPct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Roboto Regular"/>
                <a:ea typeface="Open Sans" pitchFamily="34" charset="0"/>
                <a:cs typeface="Roboto Regular"/>
              </a:endParaRPr>
            </a:p>
          </p:txBody>
        </p:sp>
        <p:sp>
          <p:nvSpPr>
            <p:cNvPr id="215" name="Freeform 38"/>
            <p:cNvSpPr>
              <a:spLocks noChangeArrowheads="1"/>
            </p:cNvSpPr>
            <p:nvPr/>
          </p:nvSpPr>
          <p:spPr bwMode="auto">
            <a:xfrm>
              <a:off x="20240063" y="5877166"/>
              <a:ext cx="544206" cy="1231949"/>
            </a:xfrm>
            <a:custGeom>
              <a:avLst/>
              <a:gdLst>
                <a:gd name="T0" fmla="*/ 26 w 205"/>
                <a:gd name="T1" fmla="*/ 443 h 453"/>
                <a:gd name="T2" fmla="*/ 26 w 205"/>
                <a:gd name="T3" fmla="*/ 443 h 453"/>
                <a:gd name="T4" fmla="*/ 106 w 205"/>
                <a:gd name="T5" fmla="*/ 266 h 453"/>
                <a:gd name="T6" fmla="*/ 8 w 205"/>
                <a:gd name="T7" fmla="*/ 212 h 453"/>
                <a:gd name="T8" fmla="*/ 186 w 205"/>
                <a:gd name="T9" fmla="*/ 0 h 453"/>
                <a:gd name="T10" fmla="*/ 106 w 205"/>
                <a:gd name="T11" fmla="*/ 187 h 453"/>
                <a:gd name="T12" fmla="*/ 204 w 205"/>
                <a:gd name="T13" fmla="*/ 240 h 453"/>
                <a:gd name="T14" fmla="*/ 26 w 205"/>
                <a:gd name="T15" fmla="*/ 44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5" h="453">
                  <a:moveTo>
                    <a:pt x="26" y="443"/>
                  </a:moveTo>
                  <a:lnTo>
                    <a:pt x="26" y="443"/>
                  </a:lnTo>
                  <a:cubicBezTo>
                    <a:pt x="17" y="443"/>
                    <a:pt x="106" y="266"/>
                    <a:pt x="106" y="266"/>
                  </a:cubicBezTo>
                  <a:cubicBezTo>
                    <a:pt x="97" y="257"/>
                    <a:pt x="8" y="231"/>
                    <a:pt x="8" y="212"/>
                  </a:cubicBezTo>
                  <a:cubicBezTo>
                    <a:pt x="0" y="196"/>
                    <a:pt x="177" y="0"/>
                    <a:pt x="186" y="0"/>
                  </a:cubicBezTo>
                  <a:cubicBezTo>
                    <a:pt x="186" y="9"/>
                    <a:pt x="106" y="177"/>
                    <a:pt x="106" y="187"/>
                  </a:cubicBezTo>
                  <a:cubicBezTo>
                    <a:pt x="114" y="196"/>
                    <a:pt x="204" y="222"/>
                    <a:pt x="204" y="240"/>
                  </a:cubicBezTo>
                  <a:cubicBezTo>
                    <a:pt x="204" y="249"/>
                    <a:pt x="35" y="452"/>
                    <a:pt x="26" y="443"/>
                  </a:cubicBezTo>
                </a:path>
              </a:pathLst>
            </a:custGeom>
            <a:solidFill>
              <a:schemeClr val="bg1"/>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Roboto Light"/>
                <a:ea typeface="+mn-ea"/>
                <a:cs typeface="+mn-cs"/>
              </a:endParaRPr>
            </a:p>
          </p:txBody>
        </p:sp>
        <p:sp>
          <p:nvSpPr>
            <p:cNvPr id="216" name="Freeform 39"/>
            <p:cNvSpPr>
              <a:spLocks noChangeArrowheads="1"/>
            </p:cNvSpPr>
            <p:nvPr/>
          </p:nvSpPr>
          <p:spPr bwMode="auto">
            <a:xfrm>
              <a:off x="16777611" y="3916256"/>
              <a:ext cx="1202987" cy="1203301"/>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Roboto Light"/>
                <a:ea typeface="+mn-ea"/>
                <a:cs typeface="+mn-cs"/>
              </a:endParaRPr>
            </a:p>
          </p:txBody>
        </p:sp>
        <p:sp>
          <p:nvSpPr>
            <p:cNvPr id="217" name="Freeform 100"/>
            <p:cNvSpPr>
              <a:spLocks noChangeArrowheads="1"/>
            </p:cNvSpPr>
            <p:nvPr/>
          </p:nvSpPr>
          <p:spPr bwMode="auto">
            <a:xfrm>
              <a:off x="18747820" y="9619300"/>
              <a:ext cx="1346197" cy="869048"/>
            </a:xfrm>
            <a:custGeom>
              <a:avLst/>
              <a:gdLst>
                <a:gd name="T0" fmla="*/ 381 w 498"/>
                <a:gd name="T1" fmla="*/ 89 h 320"/>
                <a:gd name="T2" fmla="*/ 381 w 498"/>
                <a:gd name="T3" fmla="*/ 89 h 320"/>
                <a:gd name="T4" fmla="*/ 355 w 498"/>
                <a:gd name="T5" fmla="*/ 89 h 320"/>
                <a:gd name="T6" fmla="*/ 231 w 498"/>
                <a:gd name="T7" fmla="*/ 0 h 320"/>
                <a:gd name="T8" fmla="*/ 98 w 498"/>
                <a:gd name="T9" fmla="*/ 134 h 320"/>
                <a:gd name="T10" fmla="*/ 98 w 498"/>
                <a:gd name="T11" fmla="*/ 150 h 320"/>
                <a:gd name="T12" fmla="*/ 89 w 498"/>
                <a:gd name="T13" fmla="*/ 150 h 320"/>
                <a:gd name="T14" fmla="*/ 0 w 498"/>
                <a:gd name="T15" fmla="*/ 240 h 320"/>
                <a:gd name="T16" fmla="*/ 89 w 498"/>
                <a:gd name="T17" fmla="*/ 319 h 320"/>
                <a:gd name="T18" fmla="*/ 381 w 498"/>
                <a:gd name="T19" fmla="*/ 319 h 320"/>
                <a:gd name="T20" fmla="*/ 497 w 498"/>
                <a:gd name="T21" fmla="*/ 204 h 320"/>
                <a:gd name="T22" fmla="*/ 381 w 498"/>
                <a:gd name="T23" fmla="*/ 89 h 320"/>
                <a:gd name="T24" fmla="*/ 284 w 498"/>
                <a:gd name="T25" fmla="*/ 195 h 320"/>
                <a:gd name="T26" fmla="*/ 284 w 498"/>
                <a:gd name="T27" fmla="*/ 195 h 320"/>
                <a:gd name="T28" fmla="*/ 213 w 498"/>
                <a:gd name="T29" fmla="*/ 275 h 320"/>
                <a:gd name="T30" fmla="*/ 195 w 498"/>
                <a:gd name="T31" fmla="*/ 275 h 320"/>
                <a:gd name="T32" fmla="*/ 195 w 498"/>
                <a:gd name="T33" fmla="*/ 266 h 320"/>
                <a:gd name="T34" fmla="*/ 195 w 498"/>
                <a:gd name="T35" fmla="*/ 257 h 320"/>
                <a:gd name="T36" fmla="*/ 222 w 498"/>
                <a:gd name="T37" fmla="*/ 204 h 320"/>
                <a:gd name="T38" fmla="*/ 204 w 498"/>
                <a:gd name="T39" fmla="*/ 195 h 320"/>
                <a:gd name="T40" fmla="*/ 204 w 498"/>
                <a:gd name="T41" fmla="*/ 195 h 320"/>
                <a:gd name="T42" fmla="*/ 186 w 498"/>
                <a:gd name="T43" fmla="*/ 178 h 320"/>
                <a:gd name="T44" fmla="*/ 195 w 498"/>
                <a:gd name="T45" fmla="*/ 160 h 320"/>
                <a:gd name="T46" fmla="*/ 258 w 498"/>
                <a:gd name="T47" fmla="*/ 89 h 320"/>
                <a:gd name="T48" fmla="*/ 275 w 498"/>
                <a:gd name="T49" fmla="*/ 80 h 320"/>
                <a:gd name="T50" fmla="*/ 284 w 498"/>
                <a:gd name="T51" fmla="*/ 89 h 320"/>
                <a:gd name="T52" fmla="*/ 275 w 498"/>
                <a:gd name="T53" fmla="*/ 106 h 320"/>
                <a:gd name="T54" fmla="*/ 249 w 498"/>
                <a:gd name="T55" fmla="*/ 160 h 320"/>
                <a:gd name="T56" fmla="*/ 275 w 498"/>
                <a:gd name="T57" fmla="*/ 169 h 320"/>
                <a:gd name="T58" fmla="*/ 275 w 498"/>
                <a:gd name="T59" fmla="*/ 169 h 320"/>
                <a:gd name="T60" fmla="*/ 293 w 498"/>
                <a:gd name="T61" fmla="*/ 187 h 320"/>
                <a:gd name="T62" fmla="*/ 284 w 498"/>
                <a:gd name="T63" fmla="*/ 195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8" h="320">
                  <a:moveTo>
                    <a:pt x="381" y="89"/>
                  </a:moveTo>
                  <a:lnTo>
                    <a:pt x="381" y="89"/>
                  </a:lnTo>
                  <a:cubicBezTo>
                    <a:pt x="372" y="89"/>
                    <a:pt x="364" y="89"/>
                    <a:pt x="355" y="89"/>
                  </a:cubicBezTo>
                  <a:cubicBezTo>
                    <a:pt x="337" y="36"/>
                    <a:pt x="293" y="0"/>
                    <a:pt x="231" y="0"/>
                  </a:cubicBezTo>
                  <a:cubicBezTo>
                    <a:pt x="160" y="0"/>
                    <a:pt x="98" y="62"/>
                    <a:pt x="98" y="134"/>
                  </a:cubicBezTo>
                  <a:cubicBezTo>
                    <a:pt x="98" y="134"/>
                    <a:pt x="98" y="142"/>
                    <a:pt x="98" y="150"/>
                  </a:cubicBezTo>
                  <a:cubicBezTo>
                    <a:pt x="98" y="150"/>
                    <a:pt x="98" y="150"/>
                    <a:pt x="89" y="150"/>
                  </a:cubicBezTo>
                  <a:cubicBezTo>
                    <a:pt x="45" y="150"/>
                    <a:pt x="0" y="187"/>
                    <a:pt x="0" y="240"/>
                  </a:cubicBezTo>
                  <a:cubicBezTo>
                    <a:pt x="0" y="284"/>
                    <a:pt x="45" y="319"/>
                    <a:pt x="89" y="319"/>
                  </a:cubicBezTo>
                  <a:cubicBezTo>
                    <a:pt x="381" y="319"/>
                    <a:pt x="381" y="319"/>
                    <a:pt x="381" y="319"/>
                  </a:cubicBezTo>
                  <a:cubicBezTo>
                    <a:pt x="443" y="319"/>
                    <a:pt x="497" y="275"/>
                    <a:pt x="497" y="204"/>
                  </a:cubicBezTo>
                  <a:cubicBezTo>
                    <a:pt x="497" y="142"/>
                    <a:pt x="443" y="89"/>
                    <a:pt x="381" y="89"/>
                  </a:cubicBezTo>
                  <a:close/>
                  <a:moveTo>
                    <a:pt x="284" y="195"/>
                  </a:moveTo>
                  <a:lnTo>
                    <a:pt x="284" y="195"/>
                  </a:lnTo>
                  <a:cubicBezTo>
                    <a:pt x="266" y="213"/>
                    <a:pt x="222" y="266"/>
                    <a:pt x="213" y="275"/>
                  </a:cubicBezTo>
                  <a:cubicBezTo>
                    <a:pt x="213" y="275"/>
                    <a:pt x="204" y="284"/>
                    <a:pt x="195" y="275"/>
                  </a:cubicBezTo>
                  <a:cubicBezTo>
                    <a:pt x="195" y="275"/>
                    <a:pt x="195" y="275"/>
                    <a:pt x="195" y="266"/>
                  </a:cubicBezTo>
                  <a:lnTo>
                    <a:pt x="195" y="257"/>
                  </a:lnTo>
                  <a:cubicBezTo>
                    <a:pt x="222" y="204"/>
                    <a:pt x="222" y="204"/>
                    <a:pt x="222" y="204"/>
                  </a:cubicBezTo>
                  <a:cubicBezTo>
                    <a:pt x="222" y="195"/>
                    <a:pt x="213" y="195"/>
                    <a:pt x="204" y="195"/>
                  </a:cubicBezTo>
                  <a:lnTo>
                    <a:pt x="204" y="195"/>
                  </a:lnTo>
                  <a:cubicBezTo>
                    <a:pt x="195" y="187"/>
                    <a:pt x="186" y="187"/>
                    <a:pt x="186" y="178"/>
                  </a:cubicBezTo>
                  <a:cubicBezTo>
                    <a:pt x="186" y="169"/>
                    <a:pt x="186" y="169"/>
                    <a:pt x="195" y="160"/>
                  </a:cubicBezTo>
                  <a:cubicBezTo>
                    <a:pt x="204" y="142"/>
                    <a:pt x="258" y="89"/>
                    <a:pt x="258" y="89"/>
                  </a:cubicBezTo>
                  <a:cubicBezTo>
                    <a:pt x="266" y="80"/>
                    <a:pt x="266" y="80"/>
                    <a:pt x="275" y="80"/>
                  </a:cubicBezTo>
                  <a:cubicBezTo>
                    <a:pt x="275" y="89"/>
                    <a:pt x="284" y="89"/>
                    <a:pt x="284" y="89"/>
                  </a:cubicBezTo>
                  <a:cubicBezTo>
                    <a:pt x="284" y="97"/>
                    <a:pt x="275" y="97"/>
                    <a:pt x="275" y="106"/>
                  </a:cubicBezTo>
                  <a:cubicBezTo>
                    <a:pt x="249" y="160"/>
                    <a:pt x="249" y="160"/>
                    <a:pt x="249" y="160"/>
                  </a:cubicBezTo>
                  <a:cubicBezTo>
                    <a:pt x="258" y="160"/>
                    <a:pt x="266" y="169"/>
                    <a:pt x="275" y="169"/>
                  </a:cubicBezTo>
                  <a:lnTo>
                    <a:pt x="275" y="169"/>
                  </a:lnTo>
                  <a:cubicBezTo>
                    <a:pt x="284" y="169"/>
                    <a:pt x="293" y="178"/>
                    <a:pt x="293" y="187"/>
                  </a:cubicBezTo>
                  <a:lnTo>
                    <a:pt x="284" y="195"/>
                  </a:lnTo>
                  <a:close/>
                </a:path>
              </a:pathLst>
            </a:custGeom>
            <a:solidFill>
              <a:schemeClr val="bg1"/>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Roboto Light"/>
                <a:ea typeface="+mn-ea"/>
                <a:cs typeface="+mn-cs"/>
              </a:endParaRPr>
            </a:p>
          </p:txBody>
        </p:sp>
        <p:sp>
          <p:nvSpPr>
            <p:cNvPr id="218" name="Freeform 123"/>
            <p:cNvSpPr>
              <a:spLocks noChangeArrowheads="1"/>
            </p:cNvSpPr>
            <p:nvPr/>
          </p:nvSpPr>
          <p:spPr bwMode="auto">
            <a:xfrm>
              <a:off x="13561104" y="6031157"/>
              <a:ext cx="1222084" cy="1251047"/>
            </a:xfrm>
            <a:custGeom>
              <a:avLst/>
              <a:gdLst>
                <a:gd name="T0" fmla="*/ 275 w 452"/>
                <a:gd name="T1" fmla="*/ 301 h 462"/>
                <a:gd name="T2" fmla="*/ 275 w 452"/>
                <a:gd name="T3" fmla="*/ 301 h 462"/>
                <a:gd name="T4" fmla="*/ 434 w 452"/>
                <a:gd name="T5" fmla="*/ 26 h 462"/>
                <a:gd name="T6" fmla="*/ 434 w 452"/>
                <a:gd name="T7" fmla="*/ 18 h 462"/>
                <a:gd name="T8" fmla="*/ 425 w 452"/>
                <a:gd name="T9" fmla="*/ 18 h 462"/>
                <a:gd name="T10" fmla="*/ 159 w 452"/>
                <a:gd name="T11" fmla="*/ 178 h 462"/>
                <a:gd name="T12" fmla="*/ 9 w 452"/>
                <a:gd name="T13" fmla="*/ 301 h 462"/>
                <a:gd name="T14" fmla="*/ 35 w 452"/>
                <a:gd name="T15" fmla="*/ 328 h 462"/>
                <a:gd name="T16" fmla="*/ 88 w 452"/>
                <a:gd name="T17" fmla="*/ 310 h 462"/>
                <a:gd name="T18" fmla="*/ 151 w 452"/>
                <a:gd name="T19" fmla="*/ 372 h 462"/>
                <a:gd name="T20" fmla="*/ 133 w 452"/>
                <a:gd name="T21" fmla="*/ 425 h 462"/>
                <a:gd name="T22" fmla="*/ 151 w 452"/>
                <a:gd name="T23" fmla="*/ 452 h 462"/>
                <a:gd name="T24" fmla="*/ 275 w 452"/>
                <a:gd name="T25" fmla="*/ 301 h 462"/>
                <a:gd name="T26" fmla="*/ 301 w 452"/>
                <a:gd name="T27" fmla="*/ 150 h 462"/>
                <a:gd name="T28" fmla="*/ 301 w 452"/>
                <a:gd name="T29" fmla="*/ 150 h 462"/>
                <a:gd name="T30" fmla="*/ 301 w 452"/>
                <a:gd name="T31" fmla="*/ 97 h 462"/>
                <a:gd name="T32" fmla="*/ 354 w 452"/>
                <a:gd name="T33" fmla="*/ 97 h 462"/>
                <a:gd name="T34" fmla="*/ 354 w 452"/>
                <a:gd name="T35" fmla="*/ 150 h 462"/>
                <a:gd name="T36" fmla="*/ 301 w 452"/>
                <a:gd name="T37" fmla="*/ 15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chemeClr val="bg1"/>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Roboto Light"/>
                <a:ea typeface="+mn-ea"/>
                <a:cs typeface="+mn-cs"/>
              </a:endParaRPr>
            </a:p>
          </p:txBody>
        </p:sp>
        <p:sp>
          <p:nvSpPr>
            <p:cNvPr id="219" name="Freeform 102"/>
            <p:cNvSpPr>
              <a:spLocks noChangeArrowheads="1"/>
            </p:cNvSpPr>
            <p:nvPr/>
          </p:nvSpPr>
          <p:spPr bwMode="auto">
            <a:xfrm>
              <a:off x="14649143" y="9606373"/>
              <a:ext cx="1192862" cy="1073856"/>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Roboto Light"/>
                <a:ea typeface="+mn-ea"/>
                <a:cs typeface="+mn-cs"/>
              </a:endParaRPr>
            </a:p>
          </p:txBody>
        </p:sp>
      </p:grpSp>
      <p:grpSp>
        <p:nvGrpSpPr>
          <p:cNvPr id="8" name="Group 7"/>
          <p:cNvGrpSpPr/>
          <p:nvPr/>
        </p:nvGrpSpPr>
        <p:grpSpPr>
          <a:xfrm>
            <a:off x="4288973" y="2559078"/>
            <a:ext cx="1714417" cy="1524018"/>
            <a:chOff x="14388116" y="3635084"/>
            <a:chExt cx="8151923" cy="7246588"/>
          </a:xfrm>
        </p:grpSpPr>
        <p:sp>
          <p:nvSpPr>
            <p:cNvPr id="220" name="Freeform 219"/>
            <p:cNvSpPr/>
            <p:nvPr/>
          </p:nvSpPr>
          <p:spPr>
            <a:xfrm>
              <a:off x="16426097" y="3635084"/>
              <a:ext cx="4075960" cy="3623294"/>
            </a:xfrm>
            <a:custGeom>
              <a:avLst/>
              <a:gdLst>
                <a:gd name="connsiteX0" fmla="*/ 0 w 1430521"/>
                <a:gd name="connsiteY0" fmla="*/ 1430521 h 1430521"/>
                <a:gd name="connsiteX1" fmla="*/ 715261 w 1430521"/>
                <a:gd name="connsiteY1" fmla="*/ 0 h 1430521"/>
                <a:gd name="connsiteX2" fmla="*/ 1430521 w 1430521"/>
                <a:gd name="connsiteY2" fmla="*/ 1430521 h 1430521"/>
                <a:gd name="connsiteX3" fmla="*/ 0 w 1430521"/>
                <a:gd name="connsiteY3" fmla="*/ 1430521 h 1430521"/>
              </a:gdLst>
              <a:ahLst/>
              <a:cxnLst>
                <a:cxn ang="0">
                  <a:pos x="connsiteX0" y="connsiteY0"/>
                </a:cxn>
                <a:cxn ang="0">
                  <a:pos x="connsiteX1" y="connsiteY1"/>
                </a:cxn>
                <a:cxn ang="0">
                  <a:pos x="connsiteX2" y="connsiteY2"/>
                </a:cxn>
                <a:cxn ang="0">
                  <a:pos x="connsiteX3" y="connsiteY3"/>
                </a:cxn>
              </a:cxnLst>
              <a:rect l="l" t="t" r="r" b="b"/>
              <a:pathLst>
                <a:path w="1430521" h="1430521">
                  <a:moveTo>
                    <a:pt x="0" y="1430521"/>
                  </a:moveTo>
                  <a:lnTo>
                    <a:pt x="715261" y="0"/>
                  </a:lnTo>
                  <a:lnTo>
                    <a:pt x="1430521" y="1430521"/>
                  </a:lnTo>
                  <a:lnTo>
                    <a:pt x="0" y="1430521"/>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83264" tIns="840823" rIns="483264" bIns="125705" numCol="1" spcCol="2539" anchor="ctr" anchorCtr="0">
              <a:noAutofit/>
            </a:bodyPr>
            <a:lstStyle/>
            <a:p>
              <a:pPr marL="0" marR="0" lvl="0" indent="0" algn="ctr" defTabSz="1466557" rtl="0" eaLnBrk="1" fontAlgn="auto" latinLnBrk="0" hangingPunct="1">
                <a:lnSpc>
                  <a:spcPct val="90000"/>
                </a:lnSpc>
                <a:spcBef>
                  <a:spcPct val="0"/>
                </a:spcBef>
                <a:spcAft>
                  <a:spcPct val="35000"/>
                </a:spcAft>
                <a:buClrTx/>
                <a:buSzTx/>
                <a:buFontTx/>
                <a:buNone/>
                <a:tabLst/>
                <a:defRPr/>
              </a:pPr>
              <a:endParaRPr kumimoji="0" lang="en-US" sz="33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1" name="Freeform 220"/>
            <p:cNvSpPr/>
            <p:nvPr/>
          </p:nvSpPr>
          <p:spPr>
            <a:xfrm>
              <a:off x="14388116" y="7258378"/>
              <a:ext cx="4075960" cy="3623294"/>
            </a:xfrm>
            <a:custGeom>
              <a:avLst/>
              <a:gdLst>
                <a:gd name="connsiteX0" fmla="*/ 0 w 1430521"/>
                <a:gd name="connsiteY0" fmla="*/ 1430521 h 1430521"/>
                <a:gd name="connsiteX1" fmla="*/ 715261 w 1430521"/>
                <a:gd name="connsiteY1" fmla="*/ 0 h 1430521"/>
                <a:gd name="connsiteX2" fmla="*/ 1430521 w 1430521"/>
                <a:gd name="connsiteY2" fmla="*/ 1430521 h 1430521"/>
                <a:gd name="connsiteX3" fmla="*/ 0 w 1430521"/>
                <a:gd name="connsiteY3" fmla="*/ 1430521 h 1430521"/>
              </a:gdLst>
              <a:ahLst/>
              <a:cxnLst>
                <a:cxn ang="0">
                  <a:pos x="connsiteX0" y="connsiteY0"/>
                </a:cxn>
                <a:cxn ang="0">
                  <a:pos x="connsiteX1" y="connsiteY1"/>
                </a:cxn>
                <a:cxn ang="0">
                  <a:pos x="connsiteX2" y="connsiteY2"/>
                </a:cxn>
                <a:cxn ang="0">
                  <a:pos x="connsiteX3" y="connsiteY3"/>
                </a:cxn>
              </a:cxnLst>
              <a:rect l="l" t="t" r="r" b="b"/>
              <a:pathLst>
                <a:path w="1430521" h="1430521">
                  <a:moveTo>
                    <a:pt x="0" y="1430521"/>
                  </a:moveTo>
                  <a:lnTo>
                    <a:pt x="715261" y="0"/>
                  </a:lnTo>
                  <a:lnTo>
                    <a:pt x="1430521" y="1430521"/>
                  </a:lnTo>
                  <a:lnTo>
                    <a:pt x="0" y="1430521"/>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83264" tIns="840823" rIns="483264" bIns="125705" numCol="1" spcCol="2539" anchor="ctr" anchorCtr="0">
              <a:noAutofit/>
            </a:bodyPr>
            <a:lstStyle/>
            <a:p>
              <a:pPr marL="0" marR="0" lvl="0" indent="0" algn="ctr" defTabSz="1466557" rtl="0" eaLnBrk="1" fontAlgn="auto" latinLnBrk="0" hangingPunct="1">
                <a:lnSpc>
                  <a:spcPct val="90000"/>
                </a:lnSpc>
                <a:spcBef>
                  <a:spcPct val="0"/>
                </a:spcBef>
                <a:spcAft>
                  <a:spcPct val="35000"/>
                </a:spcAft>
                <a:buClrTx/>
                <a:buSzTx/>
                <a:buFontTx/>
                <a:buNone/>
                <a:tabLst/>
                <a:defRPr/>
              </a:pPr>
              <a:endParaRPr kumimoji="0" lang="en-US" sz="33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2" name="Freeform 221"/>
            <p:cNvSpPr/>
            <p:nvPr/>
          </p:nvSpPr>
          <p:spPr>
            <a:xfrm>
              <a:off x="16426096" y="7258373"/>
              <a:ext cx="4075962" cy="3623296"/>
            </a:xfrm>
            <a:custGeom>
              <a:avLst/>
              <a:gdLst>
                <a:gd name="connsiteX0" fmla="*/ 0 w 1430521"/>
                <a:gd name="connsiteY0" fmla="*/ 1430521 h 1430521"/>
                <a:gd name="connsiteX1" fmla="*/ 715261 w 1430521"/>
                <a:gd name="connsiteY1" fmla="*/ 0 h 1430521"/>
                <a:gd name="connsiteX2" fmla="*/ 1430521 w 1430521"/>
                <a:gd name="connsiteY2" fmla="*/ 1430521 h 1430521"/>
                <a:gd name="connsiteX3" fmla="*/ 0 w 1430521"/>
                <a:gd name="connsiteY3" fmla="*/ 1430521 h 1430521"/>
              </a:gdLst>
              <a:ahLst/>
              <a:cxnLst>
                <a:cxn ang="0">
                  <a:pos x="connsiteX0" y="connsiteY0"/>
                </a:cxn>
                <a:cxn ang="0">
                  <a:pos x="connsiteX1" y="connsiteY1"/>
                </a:cxn>
                <a:cxn ang="0">
                  <a:pos x="connsiteX2" y="connsiteY2"/>
                </a:cxn>
                <a:cxn ang="0">
                  <a:pos x="connsiteX3" y="connsiteY3"/>
                </a:cxn>
              </a:cxnLst>
              <a:rect l="l" t="t" r="r" b="b"/>
              <a:pathLst>
                <a:path w="1430521" h="1430521">
                  <a:moveTo>
                    <a:pt x="1430521" y="0"/>
                  </a:moveTo>
                  <a:lnTo>
                    <a:pt x="715260" y="1430521"/>
                  </a:lnTo>
                  <a:lnTo>
                    <a:pt x="0" y="0"/>
                  </a:lnTo>
                  <a:lnTo>
                    <a:pt x="1430521" y="0"/>
                  </a:lnTo>
                  <a:close/>
                </a:path>
              </a:pathLst>
            </a:cu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83264" tIns="125706" rIns="483265" bIns="840823" numCol="1" spcCol="2539" anchor="ctr" anchorCtr="0">
              <a:noAutofit/>
            </a:bodyPr>
            <a:lstStyle/>
            <a:p>
              <a:pPr marL="0" marR="0" lvl="0" indent="0" algn="ctr" defTabSz="1466557" rtl="0" eaLnBrk="1" fontAlgn="auto" latinLnBrk="0" hangingPunct="1">
                <a:lnSpc>
                  <a:spcPct val="90000"/>
                </a:lnSpc>
                <a:spcBef>
                  <a:spcPct val="0"/>
                </a:spcBef>
                <a:spcAft>
                  <a:spcPct val="35000"/>
                </a:spcAft>
                <a:buClrTx/>
                <a:buSzTx/>
                <a:buFontTx/>
                <a:buNone/>
                <a:tabLst/>
                <a:defRPr/>
              </a:pPr>
              <a:endParaRPr kumimoji="0" lang="en-US" sz="33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3" name="Freeform 222"/>
            <p:cNvSpPr/>
            <p:nvPr/>
          </p:nvSpPr>
          <p:spPr>
            <a:xfrm>
              <a:off x="18464079" y="7258378"/>
              <a:ext cx="4075960" cy="3623294"/>
            </a:xfrm>
            <a:custGeom>
              <a:avLst/>
              <a:gdLst>
                <a:gd name="connsiteX0" fmla="*/ 0 w 1430521"/>
                <a:gd name="connsiteY0" fmla="*/ 1430521 h 1430521"/>
                <a:gd name="connsiteX1" fmla="*/ 715261 w 1430521"/>
                <a:gd name="connsiteY1" fmla="*/ 0 h 1430521"/>
                <a:gd name="connsiteX2" fmla="*/ 1430521 w 1430521"/>
                <a:gd name="connsiteY2" fmla="*/ 1430521 h 1430521"/>
                <a:gd name="connsiteX3" fmla="*/ 0 w 1430521"/>
                <a:gd name="connsiteY3" fmla="*/ 1430521 h 1430521"/>
              </a:gdLst>
              <a:ahLst/>
              <a:cxnLst>
                <a:cxn ang="0">
                  <a:pos x="connsiteX0" y="connsiteY0"/>
                </a:cxn>
                <a:cxn ang="0">
                  <a:pos x="connsiteX1" y="connsiteY1"/>
                </a:cxn>
                <a:cxn ang="0">
                  <a:pos x="connsiteX2" y="connsiteY2"/>
                </a:cxn>
                <a:cxn ang="0">
                  <a:pos x="connsiteX3" y="connsiteY3"/>
                </a:cxn>
              </a:cxnLst>
              <a:rect l="l" t="t" r="r" b="b"/>
              <a:pathLst>
                <a:path w="1430521" h="1430521">
                  <a:moveTo>
                    <a:pt x="0" y="1430521"/>
                  </a:moveTo>
                  <a:lnTo>
                    <a:pt x="715261" y="0"/>
                  </a:lnTo>
                  <a:lnTo>
                    <a:pt x="1430521" y="1430521"/>
                  </a:lnTo>
                  <a:lnTo>
                    <a:pt x="0" y="1430521"/>
                  </a:lnTo>
                  <a:close/>
                </a:path>
              </a:pathLst>
            </a:cu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83264" tIns="840823" rIns="483264" bIns="125705" numCol="1" spcCol="2539" anchor="ctr" anchorCtr="0">
              <a:noAutofit/>
            </a:bodyPr>
            <a:lstStyle/>
            <a:p>
              <a:pPr marL="0" marR="0" lvl="0" indent="0" algn="ctr" defTabSz="1466557" rtl="0" eaLnBrk="1" fontAlgn="auto" latinLnBrk="0" hangingPunct="1">
                <a:lnSpc>
                  <a:spcPct val="90000"/>
                </a:lnSpc>
                <a:spcBef>
                  <a:spcPct val="0"/>
                </a:spcBef>
                <a:spcAft>
                  <a:spcPct val="35000"/>
                </a:spcAft>
                <a:buClrTx/>
                <a:buSzTx/>
                <a:buFontTx/>
                <a:buNone/>
                <a:tabLst/>
                <a:defRPr/>
              </a:pPr>
              <a:endParaRPr kumimoji="0" lang="en-US" sz="33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24" name="Group 223"/>
          <p:cNvGrpSpPr/>
          <p:nvPr/>
        </p:nvGrpSpPr>
        <p:grpSpPr>
          <a:xfrm>
            <a:off x="3175668" y="4279225"/>
            <a:ext cx="5440549" cy="910268"/>
            <a:chOff x="2005407" y="4421441"/>
            <a:chExt cx="20777542" cy="3476328"/>
          </a:xfrm>
        </p:grpSpPr>
        <p:sp>
          <p:nvSpPr>
            <p:cNvPr id="225" name="Freeform 224"/>
            <p:cNvSpPr/>
            <p:nvPr/>
          </p:nvSpPr>
          <p:spPr>
            <a:xfrm>
              <a:off x="19968360" y="5756586"/>
              <a:ext cx="312978" cy="806038"/>
            </a:xfrm>
            <a:custGeom>
              <a:avLst/>
              <a:gdLst>
                <a:gd name="connsiteX0" fmla="*/ 44110 w 113159"/>
                <a:gd name="connsiteY0" fmla="*/ 1792 h 291352"/>
                <a:gd name="connsiteX1" fmla="*/ 112204 w 113159"/>
                <a:gd name="connsiteY1" fmla="*/ 142843 h 291352"/>
                <a:gd name="connsiteX2" fmla="*/ 83021 w 113159"/>
                <a:gd name="connsiteY2" fmla="*/ 274166 h 291352"/>
                <a:gd name="connsiteX3" fmla="*/ 68430 w 113159"/>
                <a:gd name="connsiteY3" fmla="*/ 288758 h 291352"/>
                <a:gd name="connsiteX4" fmla="*/ 29519 w 113159"/>
                <a:gd name="connsiteY4" fmla="*/ 264439 h 291352"/>
                <a:gd name="connsiteX5" fmla="*/ 336 w 113159"/>
                <a:gd name="connsiteY5" fmla="*/ 157434 h 291352"/>
                <a:gd name="connsiteX6" fmla="*/ 14927 w 113159"/>
                <a:gd name="connsiteY6" fmla="*/ 69886 h 291352"/>
                <a:gd name="connsiteX7" fmla="*/ 44110 w 113159"/>
                <a:gd name="connsiteY7" fmla="*/ 1792 h 29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159" h="291352">
                  <a:moveTo>
                    <a:pt x="44110" y="1792"/>
                  </a:moveTo>
                  <a:cubicBezTo>
                    <a:pt x="60323" y="13951"/>
                    <a:pt x="105719" y="97447"/>
                    <a:pt x="112204" y="142843"/>
                  </a:cubicBezTo>
                  <a:cubicBezTo>
                    <a:pt x="118689" y="188239"/>
                    <a:pt x="90317" y="249847"/>
                    <a:pt x="83021" y="274166"/>
                  </a:cubicBezTo>
                  <a:cubicBezTo>
                    <a:pt x="75725" y="298485"/>
                    <a:pt x="77347" y="290379"/>
                    <a:pt x="68430" y="288758"/>
                  </a:cubicBezTo>
                  <a:cubicBezTo>
                    <a:pt x="59513" y="287137"/>
                    <a:pt x="40868" y="286326"/>
                    <a:pt x="29519" y="264439"/>
                  </a:cubicBezTo>
                  <a:cubicBezTo>
                    <a:pt x="18170" y="242552"/>
                    <a:pt x="2768" y="189859"/>
                    <a:pt x="336" y="157434"/>
                  </a:cubicBezTo>
                  <a:cubicBezTo>
                    <a:pt x="-2096" y="125009"/>
                    <a:pt x="9252" y="97448"/>
                    <a:pt x="14927" y="69886"/>
                  </a:cubicBezTo>
                  <a:cubicBezTo>
                    <a:pt x="20601" y="42324"/>
                    <a:pt x="27897" y="-10367"/>
                    <a:pt x="44110" y="179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6" name="Freeform 225"/>
            <p:cNvSpPr/>
            <p:nvPr/>
          </p:nvSpPr>
          <p:spPr>
            <a:xfrm>
              <a:off x="18621449" y="5770764"/>
              <a:ext cx="98094" cy="777682"/>
            </a:xfrm>
            <a:custGeom>
              <a:avLst/>
              <a:gdLst>
                <a:gd name="connsiteX0" fmla="*/ 25255 w 35466"/>
                <a:gd name="connsiteY0" fmla="*/ 164 h 281102"/>
                <a:gd name="connsiteX1" fmla="*/ 34983 w 35466"/>
                <a:gd name="connsiteY1" fmla="*/ 82849 h 281102"/>
                <a:gd name="connsiteX2" fmla="*/ 10664 w 35466"/>
                <a:gd name="connsiteY2" fmla="*/ 243356 h 281102"/>
                <a:gd name="connsiteX3" fmla="*/ 936 w 35466"/>
                <a:gd name="connsiteY3" fmla="*/ 277402 h 281102"/>
                <a:gd name="connsiteX4" fmla="*/ 936 w 35466"/>
                <a:gd name="connsiteY4" fmla="*/ 180126 h 281102"/>
                <a:gd name="connsiteX5" fmla="*/ 5800 w 35466"/>
                <a:gd name="connsiteY5" fmla="*/ 102304 h 281102"/>
                <a:gd name="connsiteX6" fmla="*/ 25255 w 35466"/>
                <a:gd name="connsiteY6" fmla="*/ 164 h 2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6" h="281102">
                  <a:moveTo>
                    <a:pt x="25255" y="164"/>
                  </a:moveTo>
                  <a:cubicBezTo>
                    <a:pt x="30119" y="-3079"/>
                    <a:pt x="37415" y="42317"/>
                    <a:pt x="34983" y="82849"/>
                  </a:cubicBezTo>
                  <a:cubicBezTo>
                    <a:pt x="32551" y="123381"/>
                    <a:pt x="16338" y="210931"/>
                    <a:pt x="10664" y="243356"/>
                  </a:cubicBezTo>
                  <a:cubicBezTo>
                    <a:pt x="4990" y="275781"/>
                    <a:pt x="2557" y="287940"/>
                    <a:pt x="936" y="277402"/>
                  </a:cubicBezTo>
                  <a:cubicBezTo>
                    <a:pt x="-685" y="266864"/>
                    <a:pt x="125" y="209309"/>
                    <a:pt x="936" y="180126"/>
                  </a:cubicBezTo>
                  <a:cubicBezTo>
                    <a:pt x="1747" y="150943"/>
                    <a:pt x="1747" y="130676"/>
                    <a:pt x="5800" y="102304"/>
                  </a:cubicBezTo>
                  <a:cubicBezTo>
                    <a:pt x="9853" y="73932"/>
                    <a:pt x="20391" y="3407"/>
                    <a:pt x="25255" y="1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7" name="Freeform 226"/>
            <p:cNvSpPr/>
            <p:nvPr/>
          </p:nvSpPr>
          <p:spPr>
            <a:xfrm>
              <a:off x="18940238" y="5793312"/>
              <a:ext cx="1009413" cy="732586"/>
            </a:xfrm>
            <a:custGeom>
              <a:avLst/>
              <a:gdLst>
                <a:gd name="connsiteX0" fmla="*/ 63401 w 367760"/>
                <a:gd name="connsiteY0" fmla="*/ 16730 h 264802"/>
                <a:gd name="connsiteX1" fmla="*/ 150950 w 367760"/>
                <a:gd name="connsiteY1" fmla="*/ 152917 h 264802"/>
                <a:gd name="connsiteX2" fmla="*/ 184997 w 367760"/>
                <a:gd name="connsiteY2" fmla="*/ 186964 h 264802"/>
                <a:gd name="connsiteX3" fmla="*/ 243363 w 367760"/>
                <a:gd name="connsiteY3" fmla="*/ 84824 h 264802"/>
                <a:gd name="connsiteX4" fmla="*/ 272546 w 367760"/>
                <a:gd name="connsiteY4" fmla="*/ 7003 h 264802"/>
                <a:gd name="connsiteX5" fmla="*/ 296865 w 367760"/>
                <a:gd name="connsiteY5" fmla="*/ 7003 h 264802"/>
                <a:gd name="connsiteX6" fmla="*/ 345503 w 367760"/>
                <a:gd name="connsiteY6" fmla="*/ 36186 h 264802"/>
                <a:gd name="connsiteX7" fmla="*/ 364959 w 367760"/>
                <a:gd name="connsiteY7" fmla="*/ 94552 h 264802"/>
                <a:gd name="connsiteX8" fmla="*/ 287137 w 367760"/>
                <a:gd name="connsiteY8" fmla="*/ 118871 h 264802"/>
                <a:gd name="connsiteX9" fmla="*/ 184997 w 367760"/>
                <a:gd name="connsiteY9" fmla="*/ 264786 h 264802"/>
                <a:gd name="connsiteX10" fmla="*/ 82856 w 367760"/>
                <a:gd name="connsiteY10" fmla="*/ 109143 h 264802"/>
                <a:gd name="connsiteX11" fmla="*/ 14763 w 367760"/>
                <a:gd name="connsiteY11" fmla="*/ 89688 h 264802"/>
                <a:gd name="connsiteX12" fmla="*/ 171 w 367760"/>
                <a:gd name="connsiteY12" fmla="*/ 94552 h 264802"/>
                <a:gd name="connsiteX13" fmla="*/ 63401 w 367760"/>
                <a:gd name="connsiteY13" fmla="*/ 16730 h 264802"/>
                <a:gd name="connsiteX0" fmla="*/ 63401 w 367760"/>
                <a:gd name="connsiteY0" fmla="*/ 16730 h 264802"/>
                <a:gd name="connsiteX1" fmla="*/ 150950 w 367760"/>
                <a:gd name="connsiteY1" fmla="*/ 152917 h 264802"/>
                <a:gd name="connsiteX2" fmla="*/ 184997 w 367760"/>
                <a:gd name="connsiteY2" fmla="*/ 186964 h 264802"/>
                <a:gd name="connsiteX3" fmla="*/ 243363 w 367760"/>
                <a:gd name="connsiteY3" fmla="*/ 84824 h 264802"/>
                <a:gd name="connsiteX4" fmla="*/ 272546 w 367760"/>
                <a:gd name="connsiteY4" fmla="*/ 7003 h 264802"/>
                <a:gd name="connsiteX5" fmla="*/ 296865 w 367760"/>
                <a:gd name="connsiteY5" fmla="*/ 7003 h 264802"/>
                <a:gd name="connsiteX6" fmla="*/ 345503 w 367760"/>
                <a:gd name="connsiteY6" fmla="*/ 36186 h 264802"/>
                <a:gd name="connsiteX7" fmla="*/ 364959 w 367760"/>
                <a:gd name="connsiteY7" fmla="*/ 94552 h 264802"/>
                <a:gd name="connsiteX8" fmla="*/ 287137 w 367760"/>
                <a:gd name="connsiteY8" fmla="*/ 118871 h 264802"/>
                <a:gd name="connsiteX9" fmla="*/ 184997 w 367760"/>
                <a:gd name="connsiteY9" fmla="*/ 264786 h 264802"/>
                <a:gd name="connsiteX10" fmla="*/ 82856 w 367760"/>
                <a:gd name="connsiteY10" fmla="*/ 109143 h 264802"/>
                <a:gd name="connsiteX11" fmla="*/ 14763 w 367760"/>
                <a:gd name="connsiteY11" fmla="*/ 89688 h 264802"/>
                <a:gd name="connsiteX12" fmla="*/ 171 w 367760"/>
                <a:gd name="connsiteY12" fmla="*/ 94552 h 264802"/>
                <a:gd name="connsiteX13" fmla="*/ 63401 w 367760"/>
                <a:gd name="connsiteY13" fmla="*/ 16730 h 264802"/>
                <a:gd name="connsiteX0" fmla="*/ 63401 w 364959"/>
                <a:gd name="connsiteY0" fmla="*/ 16730 h 264802"/>
                <a:gd name="connsiteX1" fmla="*/ 150950 w 364959"/>
                <a:gd name="connsiteY1" fmla="*/ 152917 h 264802"/>
                <a:gd name="connsiteX2" fmla="*/ 184997 w 364959"/>
                <a:gd name="connsiteY2" fmla="*/ 186964 h 264802"/>
                <a:gd name="connsiteX3" fmla="*/ 243363 w 364959"/>
                <a:gd name="connsiteY3" fmla="*/ 84824 h 264802"/>
                <a:gd name="connsiteX4" fmla="*/ 272546 w 364959"/>
                <a:gd name="connsiteY4" fmla="*/ 7003 h 264802"/>
                <a:gd name="connsiteX5" fmla="*/ 296865 w 364959"/>
                <a:gd name="connsiteY5" fmla="*/ 7003 h 264802"/>
                <a:gd name="connsiteX6" fmla="*/ 345503 w 364959"/>
                <a:gd name="connsiteY6" fmla="*/ 36186 h 264802"/>
                <a:gd name="connsiteX7" fmla="*/ 364959 w 364959"/>
                <a:gd name="connsiteY7" fmla="*/ 94552 h 264802"/>
                <a:gd name="connsiteX8" fmla="*/ 287137 w 364959"/>
                <a:gd name="connsiteY8" fmla="*/ 118871 h 264802"/>
                <a:gd name="connsiteX9" fmla="*/ 184997 w 364959"/>
                <a:gd name="connsiteY9" fmla="*/ 264786 h 264802"/>
                <a:gd name="connsiteX10" fmla="*/ 82856 w 364959"/>
                <a:gd name="connsiteY10" fmla="*/ 109143 h 264802"/>
                <a:gd name="connsiteX11" fmla="*/ 14763 w 364959"/>
                <a:gd name="connsiteY11" fmla="*/ 89688 h 264802"/>
                <a:gd name="connsiteX12" fmla="*/ 171 w 364959"/>
                <a:gd name="connsiteY12" fmla="*/ 94552 h 264802"/>
                <a:gd name="connsiteX13" fmla="*/ 63401 w 364959"/>
                <a:gd name="connsiteY13" fmla="*/ 16730 h 264802"/>
                <a:gd name="connsiteX0" fmla="*/ 63401 w 364959"/>
                <a:gd name="connsiteY0" fmla="*/ 16730 h 264802"/>
                <a:gd name="connsiteX1" fmla="*/ 150950 w 364959"/>
                <a:gd name="connsiteY1" fmla="*/ 152917 h 264802"/>
                <a:gd name="connsiteX2" fmla="*/ 184997 w 364959"/>
                <a:gd name="connsiteY2" fmla="*/ 186964 h 264802"/>
                <a:gd name="connsiteX3" fmla="*/ 243363 w 364959"/>
                <a:gd name="connsiteY3" fmla="*/ 84824 h 264802"/>
                <a:gd name="connsiteX4" fmla="*/ 272546 w 364959"/>
                <a:gd name="connsiteY4" fmla="*/ 7003 h 264802"/>
                <a:gd name="connsiteX5" fmla="*/ 296865 w 364959"/>
                <a:gd name="connsiteY5" fmla="*/ 7003 h 264802"/>
                <a:gd name="connsiteX6" fmla="*/ 345503 w 364959"/>
                <a:gd name="connsiteY6" fmla="*/ 36186 h 264802"/>
                <a:gd name="connsiteX7" fmla="*/ 364959 w 364959"/>
                <a:gd name="connsiteY7" fmla="*/ 94552 h 264802"/>
                <a:gd name="connsiteX8" fmla="*/ 287137 w 364959"/>
                <a:gd name="connsiteY8" fmla="*/ 118871 h 264802"/>
                <a:gd name="connsiteX9" fmla="*/ 184997 w 364959"/>
                <a:gd name="connsiteY9" fmla="*/ 264786 h 264802"/>
                <a:gd name="connsiteX10" fmla="*/ 82856 w 364959"/>
                <a:gd name="connsiteY10" fmla="*/ 109143 h 264802"/>
                <a:gd name="connsiteX11" fmla="*/ 14763 w 364959"/>
                <a:gd name="connsiteY11" fmla="*/ 89688 h 264802"/>
                <a:gd name="connsiteX12" fmla="*/ 171 w 364959"/>
                <a:gd name="connsiteY12" fmla="*/ 94552 h 264802"/>
                <a:gd name="connsiteX13" fmla="*/ 63401 w 364959"/>
                <a:gd name="connsiteY13" fmla="*/ 16730 h 264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4959" h="264802">
                  <a:moveTo>
                    <a:pt x="63401" y="16730"/>
                  </a:moveTo>
                  <a:cubicBezTo>
                    <a:pt x="88531" y="26457"/>
                    <a:pt x="130684" y="124545"/>
                    <a:pt x="150950" y="152917"/>
                  </a:cubicBezTo>
                  <a:cubicBezTo>
                    <a:pt x="171216" y="181289"/>
                    <a:pt x="169595" y="198313"/>
                    <a:pt x="184997" y="186964"/>
                  </a:cubicBezTo>
                  <a:cubicBezTo>
                    <a:pt x="200399" y="175615"/>
                    <a:pt x="228772" y="114817"/>
                    <a:pt x="243363" y="84824"/>
                  </a:cubicBezTo>
                  <a:cubicBezTo>
                    <a:pt x="257954" y="54831"/>
                    <a:pt x="263629" y="19973"/>
                    <a:pt x="272546" y="7003"/>
                  </a:cubicBezTo>
                  <a:cubicBezTo>
                    <a:pt x="281463" y="-5967"/>
                    <a:pt x="284706" y="2139"/>
                    <a:pt x="296865" y="7003"/>
                  </a:cubicBezTo>
                  <a:cubicBezTo>
                    <a:pt x="309025" y="11867"/>
                    <a:pt x="334154" y="21595"/>
                    <a:pt x="345503" y="36186"/>
                  </a:cubicBezTo>
                  <a:cubicBezTo>
                    <a:pt x="356852" y="50777"/>
                    <a:pt x="361070" y="71044"/>
                    <a:pt x="364959" y="94552"/>
                  </a:cubicBezTo>
                  <a:cubicBezTo>
                    <a:pt x="326051" y="86933"/>
                    <a:pt x="317131" y="90499"/>
                    <a:pt x="287137" y="118871"/>
                  </a:cubicBezTo>
                  <a:cubicBezTo>
                    <a:pt x="257143" y="147243"/>
                    <a:pt x="219044" y="266407"/>
                    <a:pt x="184997" y="264786"/>
                  </a:cubicBezTo>
                  <a:cubicBezTo>
                    <a:pt x="150950" y="263165"/>
                    <a:pt x="111228" y="138326"/>
                    <a:pt x="82856" y="109143"/>
                  </a:cubicBezTo>
                  <a:cubicBezTo>
                    <a:pt x="54484" y="79960"/>
                    <a:pt x="28544" y="92120"/>
                    <a:pt x="14763" y="89688"/>
                  </a:cubicBezTo>
                  <a:cubicBezTo>
                    <a:pt x="982" y="87256"/>
                    <a:pt x="-640" y="105901"/>
                    <a:pt x="171" y="94552"/>
                  </a:cubicBezTo>
                  <a:cubicBezTo>
                    <a:pt x="982" y="83203"/>
                    <a:pt x="38271" y="7003"/>
                    <a:pt x="63401" y="1673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8" name="Oval 227"/>
            <p:cNvSpPr/>
            <p:nvPr/>
          </p:nvSpPr>
          <p:spPr>
            <a:xfrm>
              <a:off x="10456696" y="4421441"/>
              <a:ext cx="3475423" cy="3476328"/>
            </a:xfrm>
            <a:prstGeom prst="ellipse">
              <a:avLst/>
            </a:prstGeom>
            <a:solidFill>
              <a:schemeClr val="accent3">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29" name="Oval 228"/>
            <p:cNvSpPr/>
            <p:nvPr/>
          </p:nvSpPr>
          <p:spPr>
            <a:xfrm>
              <a:off x="6008553" y="4740446"/>
              <a:ext cx="2837583" cy="2838322"/>
            </a:xfrm>
            <a:prstGeom prst="ellipse">
              <a:avLst/>
            </a:prstGeom>
            <a:solidFill>
              <a:schemeClr val="accent2">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30" name="Oval 229"/>
            <p:cNvSpPr/>
            <p:nvPr/>
          </p:nvSpPr>
          <p:spPr>
            <a:xfrm>
              <a:off x="2628492" y="5309072"/>
              <a:ext cx="1700627" cy="1701070"/>
            </a:xfrm>
            <a:prstGeom prst="ellipse">
              <a:avLst/>
            </a:prstGeom>
            <a:solidFill>
              <a:schemeClr val="accent1">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31" name="Oval 230"/>
            <p:cNvSpPr/>
            <p:nvPr/>
          </p:nvSpPr>
          <p:spPr>
            <a:xfrm>
              <a:off x="15832914" y="4740446"/>
              <a:ext cx="2837583" cy="2838322"/>
            </a:xfrm>
            <a:prstGeom prst="ellipse">
              <a:avLst/>
            </a:prstGeom>
            <a:solidFill>
              <a:schemeClr val="accent4">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32" name="Oval 231"/>
            <p:cNvSpPr/>
            <p:nvPr/>
          </p:nvSpPr>
          <p:spPr>
            <a:xfrm>
              <a:off x="20565778" y="5309072"/>
              <a:ext cx="1700627" cy="1701070"/>
            </a:xfrm>
            <a:prstGeom prst="ellipse">
              <a:avLst/>
            </a:prstGeom>
            <a:solidFill>
              <a:schemeClr val="accent5">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33" name="Oval 232"/>
            <p:cNvSpPr/>
            <p:nvPr/>
          </p:nvSpPr>
          <p:spPr>
            <a:xfrm>
              <a:off x="9360478" y="5028666"/>
              <a:ext cx="2261293" cy="2261882"/>
            </a:xfrm>
            <a:prstGeom prst="ellipse">
              <a:avLst/>
            </a:prstGeom>
            <a:solidFill>
              <a:schemeClr val="accent3">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34" name="Oval 233"/>
            <p:cNvSpPr/>
            <p:nvPr/>
          </p:nvSpPr>
          <p:spPr>
            <a:xfrm>
              <a:off x="13071216" y="5028666"/>
              <a:ext cx="2261293" cy="2261882"/>
            </a:xfrm>
            <a:prstGeom prst="ellipse">
              <a:avLst/>
            </a:prstGeom>
            <a:solidFill>
              <a:schemeClr val="accent3">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35" name="Oval 234"/>
            <p:cNvSpPr/>
            <p:nvPr/>
          </p:nvSpPr>
          <p:spPr>
            <a:xfrm>
              <a:off x="8147326" y="5309072"/>
              <a:ext cx="1700627" cy="1701070"/>
            </a:xfrm>
            <a:prstGeom prst="ellipse">
              <a:avLst/>
            </a:prstGeom>
            <a:solidFill>
              <a:schemeClr val="accent2">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36" name="Oval 235"/>
            <p:cNvSpPr/>
            <p:nvPr/>
          </p:nvSpPr>
          <p:spPr>
            <a:xfrm>
              <a:off x="4937862" y="5309072"/>
              <a:ext cx="1700627" cy="1701070"/>
            </a:xfrm>
            <a:prstGeom prst="ellipse">
              <a:avLst/>
            </a:prstGeom>
            <a:solidFill>
              <a:schemeClr val="accent2">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37" name="Oval 236"/>
            <p:cNvSpPr/>
            <p:nvPr/>
          </p:nvSpPr>
          <p:spPr>
            <a:xfrm>
              <a:off x="4018105" y="5571887"/>
              <a:ext cx="1175130" cy="1175436"/>
            </a:xfrm>
            <a:prstGeom prst="ellipse">
              <a:avLst/>
            </a:prstGeom>
            <a:solidFill>
              <a:schemeClr val="accent1">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38" name="Oval 237"/>
            <p:cNvSpPr>
              <a:spLocks noChangeAspect="1"/>
            </p:cNvSpPr>
            <p:nvPr/>
          </p:nvSpPr>
          <p:spPr>
            <a:xfrm>
              <a:off x="2005407" y="5693637"/>
              <a:ext cx="897493" cy="897726"/>
            </a:xfrm>
            <a:prstGeom prst="ellipse">
              <a:avLst/>
            </a:prstGeom>
            <a:solidFill>
              <a:schemeClr val="accent1">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39" name="Oval 238"/>
            <p:cNvSpPr/>
            <p:nvPr/>
          </p:nvSpPr>
          <p:spPr>
            <a:xfrm>
              <a:off x="14663933" y="5309072"/>
              <a:ext cx="1700627" cy="1701070"/>
            </a:xfrm>
            <a:prstGeom prst="ellipse">
              <a:avLst/>
            </a:prstGeom>
            <a:solidFill>
              <a:schemeClr val="accent4">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40" name="Oval 239"/>
            <p:cNvSpPr/>
            <p:nvPr/>
          </p:nvSpPr>
          <p:spPr>
            <a:xfrm>
              <a:off x="18286715" y="5309072"/>
              <a:ext cx="1700627" cy="1701070"/>
            </a:xfrm>
            <a:prstGeom prst="ellipse">
              <a:avLst/>
            </a:prstGeom>
            <a:solidFill>
              <a:schemeClr val="accent4">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41" name="Oval 240"/>
            <p:cNvSpPr/>
            <p:nvPr/>
          </p:nvSpPr>
          <p:spPr>
            <a:xfrm>
              <a:off x="19613571" y="5571887"/>
              <a:ext cx="1175130" cy="1175436"/>
            </a:xfrm>
            <a:prstGeom prst="ellipse">
              <a:avLst/>
            </a:prstGeom>
            <a:solidFill>
              <a:schemeClr val="accent5">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42" name="Oval 241"/>
            <p:cNvSpPr>
              <a:spLocks noChangeAspect="1"/>
            </p:cNvSpPr>
            <p:nvPr/>
          </p:nvSpPr>
          <p:spPr>
            <a:xfrm>
              <a:off x="21956476" y="5746261"/>
              <a:ext cx="826473" cy="826688"/>
            </a:xfrm>
            <a:prstGeom prst="ellipse">
              <a:avLst/>
            </a:prstGeom>
            <a:solidFill>
              <a:schemeClr val="accent5">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grpSp>
          <p:nvGrpSpPr>
            <p:cNvPr id="243" name="Group 242"/>
            <p:cNvGrpSpPr/>
            <p:nvPr/>
          </p:nvGrpSpPr>
          <p:grpSpPr>
            <a:xfrm>
              <a:off x="16919497" y="5667826"/>
              <a:ext cx="748580" cy="801755"/>
              <a:chOff x="2281238" y="1909763"/>
              <a:chExt cx="336550" cy="360363"/>
            </a:xfrm>
            <a:solidFill>
              <a:schemeClr val="bg1"/>
            </a:solidFill>
          </p:grpSpPr>
          <p:sp>
            <p:nvSpPr>
              <p:cNvPr id="262" name="Freeform 73"/>
              <p:cNvSpPr>
                <a:spLocks noEditPoints="1"/>
              </p:cNvSpPr>
              <p:nvPr/>
            </p:nvSpPr>
            <p:spPr bwMode="auto">
              <a:xfrm>
                <a:off x="2281238" y="1909763"/>
                <a:ext cx="336550" cy="360363"/>
              </a:xfrm>
              <a:custGeom>
                <a:avLst/>
                <a:gdLst/>
                <a:ahLst/>
                <a:cxnLst>
                  <a:cxn ang="0">
                    <a:pos x="99" y="0"/>
                  </a:cxn>
                  <a:cxn ang="0">
                    <a:pos x="15" y="0"/>
                  </a:cxn>
                  <a:cxn ang="0">
                    <a:pos x="0" y="15"/>
                  </a:cxn>
                  <a:cxn ang="0">
                    <a:pos x="0" y="107"/>
                  </a:cxn>
                  <a:cxn ang="0">
                    <a:pos x="15" y="123"/>
                  </a:cxn>
                  <a:cxn ang="0">
                    <a:pos x="99" y="123"/>
                  </a:cxn>
                  <a:cxn ang="0">
                    <a:pos x="115" y="107"/>
                  </a:cxn>
                  <a:cxn ang="0">
                    <a:pos x="115" y="15"/>
                  </a:cxn>
                  <a:cxn ang="0">
                    <a:pos x="99" y="0"/>
                  </a:cxn>
                  <a:cxn ang="0">
                    <a:pos x="107" y="107"/>
                  </a:cxn>
                  <a:cxn ang="0">
                    <a:pos x="99" y="115"/>
                  </a:cxn>
                  <a:cxn ang="0">
                    <a:pos x="15" y="115"/>
                  </a:cxn>
                  <a:cxn ang="0">
                    <a:pos x="7" y="107"/>
                  </a:cxn>
                  <a:cxn ang="0">
                    <a:pos x="7" y="15"/>
                  </a:cxn>
                  <a:cxn ang="0">
                    <a:pos x="15" y="8"/>
                  </a:cxn>
                  <a:cxn ang="0">
                    <a:pos x="99" y="8"/>
                  </a:cxn>
                  <a:cxn ang="0">
                    <a:pos x="107" y="15"/>
                  </a:cxn>
                  <a:cxn ang="0">
                    <a:pos x="107" y="107"/>
                  </a:cxn>
                  <a:cxn ang="0">
                    <a:pos x="107" y="107"/>
                  </a:cxn>
                  <a:cxn ang="0">
                    <a:pos x="107" y="107"/>
                  </a:cxn>
                </a:cxnLst>
                <a:rect l="0" t="0" r="r" b="b"/>
                <a:pathLst>
                  <a:path w="115" h="123">
                    <a:moveTo>
                      <a:pt x="99" y="0"/>
                    </a:moveTo>
                    <a:cubicBezTo>
                      <a:pt x="15" y="0"/>
                      <a:pt x="15" y="0"/>
                      <a:pt x="15" y="0"/>
                    </a:cubicBezTo>
                    <a:cubicBezTo>
                      <a:pt x="7" y="0"/>
                      <a:pt x="0" y="7"/>
                      <a:pt x="0" y="15"/>
                    </a:cubicBezTo>
                    <a:cubicBezTo>
                      <a:pt x="0" y="107"/>
                      <a:pt x="0" y="107"/>
                      <a:pt x="0" y="107"/>
                    </a:cubicBezTo>
                    <a:cubicBezTo>
                      <a:pt x="0" y="116"/>
                      <a:pt x="7" y="123"/>
                      <a:pt x="15" y="123"/>
                    </a:cubicBezTo>
                    <a:cubicBezTo>
                      <a:pt x="99" y="123"/>
                      <a:pt x="99" y="123"/>
                      <a:pt x="99" y="123"/>
                    </a:cubicBezTo>
                    <a:cubicBezTo>
                      <a:pt x="108" y="123"/>
                      <a:pt x="115" y="116"/>
                      <a:pt x="115" y="107"/>
                    </a:cubicBezTo>
                    <a:cubicBezTo>
                      <a:pt x="115" y="15"/>
                      <a:pt x="115" y="15"/>
                      <a:pt x="115" y="15"/>
                    </a:cubicBezTo>
                    <a:cubicBezTo>
                      <a:pt x="115" y="7"/>
                      <a:pt x="108" y="0"/>
                      <a:pt x="99" y="0"/>
                    </a:cubicBezTo>
                    <a:close/>
                    <a:moveTo>
                      <a:pt x="107" y="107"/>
                    </a:moveTo>
                    <a:cubicBezTo>
                      <a:pt x="107" y="111"/>
                      <a:pt x="104" y="115"/>
                      <a:pt x="99" y="115"/>
                    </a:cubicBezTo>
                    <a:cubicBezTo>
                      <a:pt x="15" y="115"/>
                      <a:pt x="15" y="115"/>
                      <a:pt x="15" y="115"/>
                    </a:cubicBezTo>
                    <a:cubicBezTo>
                      <a:pt x="11" y="115"/>
                      <a:pt x="7" y="111"/>
                      <a:pt x="7" y="107"/>
                    </a:cubicBezTo>
                    <a:cubicBezTo>
                      <a:pt x="7" y="15"/>
                      <a:pt x="7" y="15"/>
                      <a:pt x="7" y="15"/>
                    </a:cubicBezTo>
                    <a:cubicBezTo>
                      <a:pt x="7" y="11"/>
                      <a:pt x="11" y="8"/>
                      <a:pt x="15" y="8"/>
                    </a:cubicBezTo>
                    <a:cubicBezTo>
                      <a:pt x="99" y="8"/>
                      <a:pt x="99" y="8"/>
                      <a:pt x="99" y="8"/>
                    </a:cubicBezTo>
                    <a:cubicBezTo>
                      <a:pt x="104" y="8"/>
                      <a:pt x="107" y="11"/>
                      <a:pt x="107" y="15"/>
                    </a:cubicBezTo>
                    <a:lnTo>
                      <a:pt x="107" y="107"/>
                    </a:lnTo>
                    <a:close/>
                    <a:moveTo>
                      <a:pt x="107" y="107"/>
                    </a:moveTo>
                    <a:cubicBezTo>
                      <a:pt x="107" y="107"/>
                      <a:pt x="107" y="107"/>
                      <a:pt x="107" y="107"/>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263" name="Freeform 74"/>
              <p:cNvSpPr>
                <a:spLocks noEditPoints="1"/>
              </p:cNvSpPr>
              <p:nvPr/>
            </p:nvSpPr>
            <p:spPr bwMode="auto">
              <a:xfrm>
                <a:off x="2325688" y="1952626"/>
                <a:ext cx="246063" cy="227013"/>
              </a:xfrm>
              <a:custGeom>
                <a:avLst/>
                <a:gdLst/>
                <a:ahLst/>
                <a:cxnLst>
                  <a:cxn ang="0">
                    <a:pos x="81" y="0"/>
                  </a:cxn>
                  <a:cxn ang="0">
                    <a:pos x="4" y="0"/>
                  </a:cxn>
                  <a:cxn ang="0">
                    <a:pos x="0" y="4"/>
                  </a:cxn>
                  <a:cxn ang="0">
                    <a:pos x="0" y="73"/>
                  </a:cxn>
                  <a:cxn ang="0">
                    <a:pos x="4" y="77"/>
                  </a:cxn>
                  <a:cxn ang="0">
                    <a:pos x="81" y="77"/>
                  </a:cxn>
                  <a:cxn ang="0">
                    <a:pos x="84" y="73"/>
                  </a:cxn>
                  <a:cxn ang="0">
                    <a:pos x="84" y="4"/>
                  </a:cxn>
                  <a:cxn ang="0">
                    <a:pos x="81" y="0"/>
                  </a:cxn>
                  <a:cxn ang="0">
                    <a:pos x="81" y="4"/>
                  </a:cxn>
                  <a:cxn ang="0">
                    <a:pos x="81" y="57"/>
                  </a:cxn>
                  <a:cxn ang="0">
                    <a:pos x="68" y="44"/>
                  </a:cxn>
                  <a:cxn ang="0">
                    <a:pos x="65" y="42"/>
                  </a:cxn>
                  <a:cxn ang="0">
                    <a:pos x="62" y="44"/>
                  </a:cxn>
                  <a:cxn ang="0">
                    <a:pos x="52" y="55"/>
                  </a:cxn>
                  <a:cxn ang="0">
                    <a:pos x="22" y="21"/>
                  </a:cxn>
                  <a:cxn ang="0">
                    <a:pos x="19" y="19"/>
                  </a:cxn>
                  <a:cxn ang="0">
                    <a:pos x="16" y="21"/>
                  </a:cxn>
                  <a:cxn ang="0">
                    <a:pos x="4" y="35"/>
                  </a:cxn>
                  <a:cxn ang="0">
                    <a:pos x="4" y="4"/>
                  </a:cxn>
                  <a:cxn ang="0">
                    <a:pos x="81" y="4"/>
                  </a:cxn>
                  <a:cxn ang="0">
                    <a:pos x="4" y="41"/>
                  </a:cxn>
                  <a:cxn ang="0">
                    <a:pos x="19" y="23"/>
                  </a:cxn>
                  <a:cxn ang="0">
                    <a:pos x="50" y="58"/>
                  </a:cxn>
                  <a:cxn ang="0">
                    <a:pos x="52" y="61"/>
                  </a:cxn>
                  <a:cxn ang="0">
                    <a:pos x="63" y="73"/>
                  </a:cxn>
                  <a:cxn ang="0">
                    <a:pos x="4" y="73"/>
                  </a:cxn>
                  <a:cxn ang="0">
                    <a:pos x="4" y="41"/>
                  </a:cxn>
                  <a:cxn ang="0">
                    <a:pos x="68" y="73"/>
                  </a:cxn>
                  <a:cxn ang="0">
                    <a:pos x="55" y="58"/>
                  </a:cxn>
                  <a:cxn ang="0">
                    <a:pos x="65" y="46"/>
                  </a:cxn>
                  <a:cxn ang="0">
                    <a:pos x="81" y="63"/>
                  </a:cxn>
                  <a:cxn ang="0">
                    <a:pos x="81" y="73"/>
                  </a:cxn>
                  <a:cxn ang="0">
                    <a:pos x="68" y="73"/>
                  </a:cxn>
                  <a:cxn ang="0">
                    <a:pos x="68" y="73"/>
                  </a:cxn>
                  <a:cxn ang="0">
                    <a:pos x="68" y="73"/>
                  </a:cxn>
                </a:cxnLst>
                <a:rect l="0" t="0" r="r" b="b"/>
                <a:pathLst>
                  <a:path w="84" h="77">
                    <a:moveTo>
                      <a:pt x="81" y="0"/>
                    </a:moveTo>
                    <a:cubicBezTo>
                      <a:pt x="4" y="0"/>
                      <a:pt x="4" y="0"/>
                      <a:pt x="4" y="0"/>
                    </a:cubicBezTo>
                    <a:cubicBezTo>
                      <a:pt x="2" y="0"/>
                      <a:pt x="0" y="2"/>
                      <a:pt x="0" y="4"/>
                    </a:cubicBezTo>
                    <a:cubicBezTo>
                      <a:pt x="0" y="73"/>
                      <a:pt x="0" y="73"/>
                      <a:pt x="0" y="73"/>
                    </a:cubicBezTo>
                    <a:cubicBezTo>
                      <a:pt x="0" y="75"/>
                      <a:pt x="2" y="77"/>
                      <a:pt x="4" y="77"/>
                    </a:cubicBezTo>
                    <a:cubicBezTo>
                      <a:pt x="81" y="77"/>
                      <a:pt x="81" y="77"/>
                      <a:pt x="81" y="77"/>
                    </a:cubicBezTo>
                    <a:cubicBezTo>
                      <a:pt x="83" y="77"/>
                      <a:pt x="84" y="75"/>
                      <a:pt x="84" y="73"/>
                    </a:cubicBezTo>
                    <a:cubicBezTo>
                      <a:pt x="84" y="4"/>
                      <a:pt x="84" y="4"/>
                      <a:pt x="84" y="4"/>
                    </a:cubicBezTo>
                    <a:cubicBezTo>
                      <a:pt x="84" y="2"/>
                      <a:pt x="83" y="0"/>
                      <a:pt x="81" y="0"/>
                    </a:cubicBezTo>
                    <a:close/>
                    <a:moveTo>
                      <a:pt x="81" y="4"/>
                    </a:moveTo>
                    <a:cubicBezTo>
                      <a:pt x="81" y="57"/>
                      <a:pt x="81" y="57"/>
                      <a:pt x="81" y="57"/>
                    </a:cubicBezTo>
                    <a:cubicBezTo>
                      <a:pt x="68" y="44"/>
                      <a:pt x="68" y="44"/>
                      <a:pt x="68" y="44"/>
                    </a:cubicBezTo>
                    <a:cubicBezTo>
                      <a:pt x="67" y="43"/>
                      <a:pt x="66" y="42"/>
                      <a:pt x="65" y="42"/>
                    </a:cubicBezTo>
                    <a:cubicBezTo>
                      <a:pt x="64" y="42"/>
                      <a:pt x="63" y="43"/>
                      <a:pt x="62" y="44"/>
                    </a:cubicBezTo>
                    <a:cubicBezTo>
                      <a:pt x="52" y="55"/>
                      <a:pt x="52" y="55"/>
                      <a:pt x="52" y="55"/>
                    </a:cubicBezTo>
                    <a:cubicBezTo>
                      <a:pt x="22" y="21"/>
                      <a:pt x="22" y="21"/>
                      <a:pt x="22" y="21"/>
                    </a:cubicBezTo>
                    <a:cubicBezTo>
                      <a:pt x="21" y="20"/>
                      <a:pt x="20" y="19"/>
                      <a:pt x="19" y="19"/>
                    </a:cubicBezTo>
                    <a:cubicBezTo>
                      <a:pt x="18" y="19"/>
                      <a:pt x="17" y="20"/>
                      <a:pt x="16" y="21"/>
                    </a:cubicBezTo>
                    <a:cubicBezTo>
                      <a:pt x="4" y="35"/>
                      <a:pt x="4" y="35"/>
                      <a:pt x="4" y="35"/>
                    </a:cubicBezTo>
                    <a:cubicBezTo>
                      <a:pt x="4" y="4"/>
                      <a:pt x="4" y="4"/>
                      <a:pt x="4" y="4"/>
                    </a:cubicBezTo>
                    <a:lnTo>
                      <a:pt x="81" y="4"/>
                    </a:lnTo>
                    <a:close/>
                    <a:moveTo>
                      <a:pt x="4" y="41"/>
                    </a:moveTo>
                    <a:cubicBezTo>
                      <a:pt x="19" y="23"/>
                      <a:pt x="19" y="23"/>
                      <a:pt x="19" y="23"/>
                    </a:cubicBezTo>
                    <a:cubicBezTo>
                      <a:pt x="50" y="58"/>
                      <a:pt x="50" y="58"/>
                      <a:pt x="50" y="58"/>
                    </a:cubicBezTo>
                    <a:cubicBezTo>
                      <a:pt x="52" y="61"/>
                      <a:pt x="52" y="61"/>
                      <a:pt x="52" y="61"/>
                    </a:cubicBezTo>
                    <a:cubicBezTo>
                      <a:pt x="63" y="73"/>
                      <a:pt x="63" y="73"/>
                      <a:pt x="63" y="73"/>
                    </a:cubicBezTo>
                    <a:cubicBezTo>
                      <a:pt x="4" y="73"/>
                      <a:pt x="4" y="73"/>
                      <a:pt x="4" y="73"/>
                    </a:cubicBezTo>
                    <a:lnTo>
                      <a:pt x="4" y="41"/>
                    </a:lnTo>
                    <a:close/>
                    <a:moveTo>
                      <a:pt x="68" y="73"/>
                    </a:moveTo>
                    <a:cubicBezTo>
                      <a:pt x="55" y="58"/>
                      <a:pt x="55" y="58"/>
                      <a:pt x="55" y="58"/>
                    </a:cubicBezTo>
                    <a:cubicBezTo>
                      <a:pt x="65" y="46"/>
                      <a:pt x="65" y="46"/>
                      <a:pt x="65" y="46"/>
                    </a:cubicBezTo>
                    <a:cubicBezTo>
                      <a:pt x="81" y="63"/>
                      <a:pt x="81" y="63"/>
                      <a:pt x="81" y="63"/>
                    </a:cubicBezTo>
                    <a:cubicBezTo>
                      <a:pt x="81" y="73"/>
                      <a:pt x="81" y="73"/>
                      <a:pt x="81" y="73"/>
                    </a:cubicBezTo>
                    <a:lnTo>
                      <a:pt x="68" y="73"/>
                    </a:lnTo>
                    <a:close/>
                    <a:moveTo>
                      <a:pt x="68" y="73"/>
                    </a:moveTo>
                    <a:cubicBezTo>
                      <a:pt x="68" y="73"/>
                      <a:pt x="68" y="73"/>
                      <a:pt x="68" y="73"/>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264" name="Freeform 75"/>
              <p:cNvSpPr>
                <a:spLocks noEditPoints="1"/>
              </p:cNvSpPr>
              <p:nvPr/>
            </p:nvSpPr>
            <p:spPr bwMode="auto">
              <a:xfrm>
                <a:off x="2460625" y="1989138"/>
                <a:ext cx="66675" cy="66675"/>
              </a:xfrm>
              <a:custGeom>
                <a:avLst/>
                <a:gdLst/>
                <a:ahLst/>
                <a:cxnLst>
                  <a:cxn ang="0">
                    <a:pos x="12" y="23"/>
                  </a:cxn>
                  <a:cxn ang="0">
                    <a:pos x="23" y="11"/>
                  </a:cxn>
                  <a:cxn ang="0">
                    <a:pos x="12" y="0"/>
                  </a:cxn>
                  <a:cxn ang="0">
                    <a:pos x="0" y="11"/>
                  </a:cxn>
                  <a:cxn ang="0">
                    <a:pos x="12" y="23"/>
                  </a:cxn>
                  <a:cxn ang="0">
                    <a:pos x="12" y="4"/>
                  </a:cxn>
                  <a:cxn ang="0">
                    <a:pos x="19" y="11"/>
                  </a:cxn>
                  <a:cxn ang="0">
                    <a:pos x="12" y="19"/>
                  </a:cxn>
                  <a:cxn ang="0">
                    <a:pos x="4" y="11"/>
                  </a:cxn>
                  <a:cxn ang="0">
                    <a:pos x="12" y="4"/>
                  </a:cxn>
                  <a:cxn ang="0">
                    <a:pos x="12" y="4"/>
                  </a:cxn>
                  <a:cxn ang="0">
                    <a:pos x="12" y="4"/>
                  </a:cxn>
                </a:cxnLst>
                <a:rect l="0" t="0" r="r" b="b"/>
                <a:pathLst>
                  <a:path w="23" h="23">
                    <a:moveTo>
                      <a:pt x="12" y="23"/>
                    </a:moveTo>
                    <a:cubicBezTo>
                      <a:pt x="18" y="23"/>
                      <a:pt x="23" y="18"/>
                      <a:pt x="23" y="11"/>
                    </a:cubicBezTo>
                    <a:cubicBezTo>
                      <a:pt x="23" y="5"/>
                      <a:pt x="18" y="0"/>
                      <a:pt x="12" y="0"/>
                    </a:cubicBezTo>
                    <a:cubicBezTo>
                      <a:pt x="5" y="0"/>
                      <a:pt x="0" y="5"/>
                      <a:pt x="0" y="11"/>
                    </a:cubicBezTo>
                    <a:cubicBezTo>
                      <a:pt x="0" y="18"/>
                      <a:pt x="5" y="23"/>
                      <a:pt x="12" y="23"/>
                    </a:cubicBezTo>
                    <a:close/>
                    <a:moveTo>
                      <a:pt x="12" y="4"/>
                    </a:moveTo>
                    <a:cubicBezTo>
                      <a:pt x="16" y="4"/>
                      <a:pt x="19" y="7"/>
                      <a:pt x="19" y="11"/>
                    </a:cubicBezTo>
                    <a:cubicBezTo>
                      <a:pt x="19" y="15"/>
                      <a:pt x="16" y="19"/>
                      <a:pt x="12" y="19"/>
                    </a:cubicBezTo>
                    <a:cubicBezTo>
                      <a:pt x="7" y="19"/>
                      <a:pt x="4" y="15"/>
                      <a:pt x="4" y="11"/>
                    </a:cubicBezTo>
                    <a:cubicBezTo>
                      <a:pt x="4" y="7"/>
                      <a:pt x="7" y="4"/>
                      <a:pt x="12" y="4"/>
                    </a:cubicBezTo>
                    <a:close/>
                    <a:moveTo>
                      <a:pt x="12" y="4"/>
                    </a:moveTo>
                    <a:cubicBezTo>
                      <a:pt x="12" y="4"/>
                      <a:pt x="12" y="4"/>
                      <a:pt x="12" y="4"/>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244" name="Group 243"/>
            <p:cNvGrpSpPr/>
            <p:nvPr/>
          </p:nvGrpSpPr>
          <p:grpSpPr>
            <a:xfrm>
              <a:off x="11827408" y="5482767"/>
              <a:ext cx="735534" cy="1070576"/>
              <a:chOff x="4075113" y="1909763"/>
              <a:chExt cx="247650" cy="360363"/>
            </a:xfrm>
            <a:solidFill>
              <a:schemeClr val="bg1"/>
            </a:solidFill>
          </p:grpSpPr>
          <p:sp>
            <p:nvSpPr>
              <p:cNvPr id="260" name="Freeform 78"/>
              <p:cNvSpPr>
                <a:spLocks noEditPoints="1"/>
              </p:cNvSpPr>
              <p:nvPr/>
            </p:nvSpPr>
            <p:spPr bwMode="auto">
              <a:xfrm>
                <a:off x="4075113" y="1909763"/>
                <a:ext cx="247650" cy="360363"/>
              </a:xfrm>
              <a:custGeom>
                <a:avLst/>
                <a:gdLst/>
                <a:ahLst/>
                <a:cxnLst>
                  <a:cxn ang="0">
                    <a:pos x="42" y="0"/>
                  </a:cxn>
                  <a:cxn ang="0">
                    <a:pos x="0" y="42"/>
                  </a:cxn>
                  <a:cxn ang="0">
                    <a:pos x="19" y="88"/>
                  </a:cxn>
                  <a:cxn ang="0">
                    <a:pos x="42" y="123"/>
                  </a:cxn>
                  <a:cxn ang="0">
                    <a:pos x="65" y="88"/>
                  </a:cxn>
                  <a:cxn ang="0">
                    <a:pos x="85" y="42"/>
                  </a:cxn>
                  <a:cxn ang="0">
                    <a:pos x="42" y="0"/>
                  </a:cxn>
                  <a:cxn ang="0">
                    <a:pos x="52" y="104"/>
                  </a:cxn>
                  <a:cxn ang="0">
                    <a:pos x="33" y="106"/>
                  </a:cxn>
                  <a:cxn ang="0">
                    <a:pos x="31" y="99"/>
                  </a:cxn>
                  <a:cxn ang="0">
                    <a:pos x="31" y="99"/>
                  </a:cxn>
                  <a:cxn ang="0">
                    <a:pos x="55" y="96"/>
                  </a:cxn>
                  <a:cxn ang="0">
                    <a:pos x="54" y="99"/>
                  </a:cxn>
                  <a:cxn ang="0">
                    <a:pos x="52" y="104"/>
                  </a:cxn>
                  <a:cxn ang="0">
                    <a:pos x="30" y="95"/>
                  </a:cxn>
                  <a:cxn ang="0">
                    <a:pos x="27" y="88"/>
                  </a:cxn>
                  <a:cxn ang="0">
                    <a:pos x="57" y="88"/>
                  </a:cxn>
                  <a:cxn ang="0">
                    <a:pos x="56" y="92"/>
                  </a:cxn>
                  <a:cxn ang="0">
                    <a:pos x="30" y="95"/>
                  </a:cxn>
                  <a:cxn ang="0">
                    <a:pos x="42" y="115"/>
                  </a:cxn>
                  <a:cxn ang="0">
                    <a:pos x="35" y="110"/>
                  </a:cxn>
                  <a:cxn ang="0">
                    <a:pos x="51" y="108"/>
                  </a:cxn>
                  <a:cxn ang="0">
                    <a:pos x="42" y="115"/>
                  </a:cxn>
                  <a:cxn ang="0">
                    <a:pos x="60" y="80"/>
                  </a:cxn>
                  <a:cxn ang="0">
                    <a:pos x="24" y="80"/>
                  </a:cxn>
                  <a:cxn ang="0">
                    <a:pos x="18" y="68"/>
                  </a:cxn>
                  <a:cxn ang="0">
                    <a:pos x="8" y="42"/>
                  </a:cxn>
                  <a:cxn ang="0">
                    <a:pos x="42" y="8"/>
                  </a:cxn>
                  <a:cxn ang="0">
                    <a:pos x="77" y="42"/>
                  </a:cxn>
                  <a:cxn ang="0">
                    <a:pos x="67" y="68"/>
                  </a:cxn>
                  <a:cxn ang="0">
                    <a:pos x="60" y="80"/>
                  </a:cxn>
                  <a:cxn ang="0">
                    <a:pos x="60" y="80"/>
                  </a:cxn>
                  <a:cxn ang="0">
                    <a:pos x="60" y="80"/>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261" name="Freeform 79"/>
              <p:cNvSpPr>
                <a:spLocks noEditPoints="1"/>
              </p:cNvSpPr>
              <p:nvPr/>
            </p:nvSpPr>
            <p:spPr bwMode="auto">
              <a:xfrm>
                <a:off x="4130675" y="1965326"/>
                <a:ext cx="73025" cy="73025"/>
              </a:xfrm>
              <a:custGeom>
                <a:avLst/>
                <a:gdLst/>
                <a:ahLst/>
                <a:cxnLst>
                  <a:cxn ang="0">
                    <a:pos x="23" y="0"/>
                  </a:cxn>
                  <a:cxn ang="0">
                    <a:pos x="0" y="23"/>
                  </a:cxn>
                  <a:cxn ang="0">
                    <a:pos x="2" y="25"/>
                  </a:cxn>
                  <a:cxn ang="0">
                    <a:pos x="4" y="23"/>
                  </a:cxn>
                  <a:cxn ang="0">
                    <a:pos x="23" y="4"/>
                  </a:cxn>
                  <a:cxn ang="0">
                    <a:pos x="25" y="2"/>
                  </a:cxn>
                  <a:cxn ang="0">
                    <a:pos x="23" y="0"/>
                  </a:cxn>
                  <a:cxn ang="0">
                    <a:pos x="23" y="0"/>
                  </a:cxn>
                  <a:cxn ang="0">
                    <a:pos x="23" y="0"/>
                  </a:cxn>
                </a:cxnLst>
                <a:rect l="0" t="0" r="r" b="b"/>
                <a:pathLst>
                  <a:path w="25" h="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245" name="Group 244"/>
            <p:cNvGrpSpPr/>
            <p:nvPr/>
          </p:nvGrpSpPr>
          <p:grpSpPr>
            <a:xfrm>
              <a:off x="6964091" y="5692395"/>
              <a:ext cx="877834" cy="878063"/>
              <a:chOff x="2270125" y="3568701"/>
              <a:chExt cx="360363" cy="360363"/>
            </a:xfrm>
            <a:solidFill>
              <a:schemeClr val="bg1"/>
            </a:solidFill>
          </p:grpSpPr>
          <p:sp>
            <p:nvSpPr>
              <p:cNvPr id="257" name="Freeform 102"/>
              <p:cNvSpPr>
                <a:spLocks noEditPoints="1"/>
              </p:cNvSpPr>
              <p:nvPr/>
            </p:nvSpPr>
            <p:spPr bwMode="auto">
              <a:xfrm>
                <a:off x="2270125" y="3568701"/>
                <a:ext cx="111125" cy="360363"/>
              </a:xfrm>
              <a:custGeom>
                <a:avLst/>
                <a:gdLst/>
                <a:ahLst/>
                <a:cxnLst>
                  <a:cxn ang="0">
                    <a:pos x="31" y="23"/>
                  </a:cxn>
                  <a:cxn ang="0">
                    <a:pos x="31" y="11"/>
                  </a:cxn>
                  <a:cxn ang="0">
                    <a:pos x="19" y="0"/>
                  </a:cxn>
                  <a:cxn ang="0">
                    <a:pos x="8" y="11"/>
                  </a:cxn>
                  <a:cxn ang="0">
                    <a:pos x="8" y="23"/>
                  </a:cxn>
                  <a:cxn ang="0">
                    <a:pos x="0" y="38"/>
                  </a:cxn>
                  <a:cxn ang="0">
                    <a:pos x="8" y="54"/>
                  </a:cxn>
                  <a:cxn ang="0">
                    <a:pos x="8" y="111"/>
                  </a:cxn>
                  <a:cxn ang="0">
                    <a:pos x="19" y="123"/>
                  </a:cxn>
                  <a:cxn ang="0">
                    <a:pos x="31" y="111"/>
                  </a:cxn>
                  <a:cxn ang="0">
                    <a:pos x="31" y="54"/>
                  </a:cxn>
                  <a:cxn ang="0">
                    <a:pos x="38" y="38"/>
                  </a:cxn>
                  <a:cxn ang="0">
                    <a:pos x="31" y="23"/>
                  </a:cxn>
                  <a:cxn ang="0">
                    <a:pos x="15" y="11"/>
                  </a:cxn>
                  <a:cxn ang="0">
                    <a:pos x="19" y="8"/>
                  </a:cxn>
                  <a:cxn ang="0">
                    <a:pos x="23" y="11"/>
                  </a:cxn>
                  <a:cxn ang="0">
                    <a:pos x="23" y="20"/>
                  </a:cxn>
                  <a:cxn ang="0">
                    <a:pos x="19" y="19"/>
                  </a:cxn>
                  <a:cxn ang="0">
                    <a:pos x="15" y="20"/>
                  </a:cxn>
                  <a:cxn ang="0">
                    <a:pos x="15" y="11"/>
                  </a:cxn>
                  <a:cxn ang="0">
                    <a:pos x="23" y="111"/>
                  </a:cxn>
                  <a:cxn ang="0">
                    <a:pos x="19" y="115"/>
                  </a:cxn>
                  <a:cxn ang="0">
                    <a:pos x="15" y="111"/>
                  </a:cxn>
                  <a:cxn ang="0">
                    <a:pos x="15" y="57"/>
                  </a:cxn>
                  <a:cxn ang="0">
                    <a:pos x="19" y="58"/>
                  </a:cxn>
                  <a:cxn ang="0">
                    <a:pos x="23" y="57"/>
                  </a:cxn>
                  <a:cxn ang="0">
                    <a:pos x="23" y="111"/>
                  </a:cxn>
                  <a:cxn ang="0">
                    <a:pos x="30" y="42"/>
                  </a:cxn>
                  <a:cxn ang="0">
                    <a:pos x="30" y="42"/>
                  </a:cxn>
                  <a:cxn ang="0">
                    <a:pos x="28" y="45"/>
                  </a:cxn>
                  <a:cxn ang="0">
                    <a:pos x="28" y="45"/>
                  </a:cxn>
                  <a:cxn ang="0">
                    <a:pos x="26" y="47"/>
                  </a:cxn>
                  <a:cxn ang="0">
                    <a:pos x="26" y="47"/>
                  </a:cxn>
                  <a:cxn ang="0">
                    <a:pos x="23" y="49"/>
                  </a:cxn>
                  <a:cxn ang="0">
                    <a:pos x="19" y="50"/>
                  </a:cxn>
                  <a:cxn ang="0">
                    <a:pos x="15" y="49"/>
                  </a:cxn>
                  <a:cxn ang="0">
                    <a:pos x="12" y="47"/>
                  </a:cxn>
                  <a:cxn ang="0">
                    <a:pos x="12" y="47"/>
                  </a:cxn>
                  <a:cxn ang="0">
                    <a:pos x="10" y="45"/>
                  </a:cxn>
                  <a:cxn ang="0">
                    <a:pos x="10" y="45"/>
                  </a:cxn>
                  <a:cxn ang="0">
                    <a:pos x="8" y="42"/>
                  </a:cxn>
                  <a:cxn ang="0">
                    <a:pos x="8" y="42"/>
                  </a:cxn>
                  <a:cxn ang="0">
                    <a:pos x="8" y="38"/>
                  </a:cxn>
                  <a:cxn ang="0">
                    <a:pos x="8" y="35"/>
                  </a:cxn>
                  <a:cxn ang="0">
                    <a:pos x="8" y="35"/>
                  </a:cxn>
                  <a:cxn ang="0">
                    <a:pos x="10" y="32"/>
                  </a:cxn>
                  <a:cxn ang="0">
                    <a:pos x="10" y="32"/>
                  </a:cxn>
                  <a:cxn ang="0">
                    <a:pos x="12" y="29"/>
                  </a:cxn>
                  <a:cxn ang="0">
                    <a:pos x="12" y="29"/>
                  </a:cxn>
                  <a:cxn ang="0">
                    <a:pos x="15" y="28"/>
                  </a:cxn>
                  <a:cxn ang="0">
                    <a:pos x="19" y="27"/>
                  </a:cxn>
                  <a:cxn ang="0">
                    <a:pos x="23" y="28"/>
                  </a:cxn>
                  <a:cxn ang="0">
                    <a:pos x="26" y="29"/>
                  </a:cxn>
                  <a:cxn ang="0">
                    <a:pos x="26" y="29"/>
                  </a:cxn>
                  <a:cxn ang="0">
                    <a:pos x="28" y="32"/>
                  </a:cxn>
                  <a:cxn ang="0">
                    <a:pos x="28" y="32"/>
                  </a:cxn>
                  <a:cxn ang="0">
                    <a:pos x="30" y="35"/>
                  </a:cxn>
                  <a:cxn ang="0">
                    <a:pos x="30" y="35"/>
                  </a:cxn>
                  <a:cxn ang="0">
                    <a:pos x="31" y="38"/>
                  </a:cxn>
                  <a:cxn ang="0">
                    <a:pos x="30" y="42"/>
                  </a:cxn>
                  <a:cxn ang="0">
                    <a:pos x="30" y="42"/>
                  </a:cxn>
                  <a:cxn ang="0">
                    <a:pos x="30" y="42"/>
                  </a:cxn>
                </a:cxnLst>
                <a:rect l="0" t="0" r="r" b="b"/>
                <a:pathLst>
                  <a:path w="38" h="123">
                    <a:moveTo>
                      <a:pt x="31" y="23"/>
                    </a:moveTo>
                    <a:cubicBezTo>
                      <a:pt x="31" y="11"/>
                      <a:pt x="31" y="11"/>
                      <a:pt x="31" y="11"/>
                    </a:cubicBezTo>
                    <a:cubicBezTo>
                      <a:pt x="31" y="5"/>
                      <a:pt x="25" y="0"/>
                      <a:pt x="19" y="0"/>
                    </a:cubicBezTo>
                    <a:cubicBezTo>
                      <a:pt x="13" y="0"/>
                      <a:pt x="8" y="5"/>
                      <a:pt x="8" y="11"/>
                    </a:cubicBezTo>
                    <a:cubicBezTo>
                      <a:pt x="8" y="23"/>
                      <a:pt x="8" y="23"/>
                      <a:pt x="8" y="23"/>
                    </a:cubicBezTo>
                    <a:cubicBezTo>
                      <a:pt x="3" y="27"/>
                      <a:pt x="0" y="32"/>
                      <a:pt x="0" y="38"/>
                    </a:cubicBezTo>
                    <a:cubicBezTo>
                      <a:pt x="0" y="45"/>
                      <a:pt x="3" y="50"/>
                      <a:pt x="8" y="54"/>
                    </a:cubicBezTo>
                    <a:cubicBezTo>
                      <a:pt x="8" y="111"/>
                      <a:pt x="8" y="111"/>
                      <a:pt x="8" y="111"/>
                    </a:cubicBezTo>
                    <a:cubicBezTo>
                      <a:pt x="8" y="118"/>
                      <a:pt x="13" y="123"/>
                      <a:pt x="19" y="123"/>
                    </a:cubicBezTo>
                    <a:cubicBezTo>
                      <a:pt x="25" y="123"/>
                      <a:pt x="31" y="118"/>
                      <a:pt x="31" y="111"/>
                    </a:cubicBezTo>
                    <a:cubicBezTo>
                      <a:pt x="31" y="54"/>
                      <a:pt x="31" y="54"/>
                      <a:pt x="31" y="54"/>
                    </a:cubicBezTo>
                    <a:cubicBezTo>
                      <a:pt x="35" y="50"/>
                      <a:pt x="38" y="45"/>
                      <a:pt x="38" y="38"/>
                    </a:cubicBezTo>
                    <a:cubicBezTo>
                      <a:pt x="38" y="32"/>
                      <a:pt x="35" y="27"/>
                      <a:pt x="31" y="23"/>
                    </a:cubicBezTo>
                    <a:close/>
                    <a:moveTo>
                      <a:pt x="15" y="11"/>
                    </a:moveTo>
                    <a:cubicBezTo>
                      <a:pt x="15" y="9"/>
                      <a:pt x="17" y="8"/>
                      <a:pt x="19" y="8"/>
                    </a:cubicBezTo>
                    <a:cubicBezTo>
                      <a:pt x="21" y="8"/>
                      <a:pt x="23" y="9"/>
                      <a:pt x="23" y="11"/>
                    </a:cubicBezTo>
                    <a:cubicBezTo>
                      <a:pt x="23" y="20"/>
                      <a:pt x="23" y="20"/>
                      <a:pt x="23" y="20"/>
                    </a:cubicBezTo>
                    <a:cubicBezTo>
                      <a:pt x="22" y="19"/>
                      <a:pt x="20" y="19"/>
                      <a:pt x="19" y="19"/>
                    </a:cubicBezTo>
                    <a:cubicBezTo>
                      <a:pt x="18" y="19"/>
                      <a:pt x="17" y="19"/>
                      <a:pt x="15" y="20"/>
                    </a:cubicBezTo>
                    <a:lnTo>
                      <a:pt x="15" y="11"/>
                    </a:lnTo>
                    <a:close/>
                    <a:moveTo>
                      <a:pt x="23" y="111"/>
                    </a:moveTo>
                    <a:cubicBezTo>
                      <a:pt x="23" y="113"/>
                      <a:pt x="21" y="115"/>
                      <a:pt x="19" y="115"/>
                    </a:cubicBezTo>
                    <a:cubicBezTo>
                      <a:pt x="17" y="115"/>
                      <a:pt x="15" y="113"/>
                      <a:pt x="15" y="111"/>
                    </a:cubicBezTo>
                    <a:cubicBezTo>
                      <a:pt x="15" y="57"/>
                      <a:pt x="15" y="57"/>
                      <a:pt x="15" y="57"/>
                    </a:cubicBezTo>
                    <a:cubicBezTo>
                      <a:pt x="17" y="57"/>
                      <a:pt x="18" y="58"/>
                      <a:pt x="19" y="58"/>
                    </a:cubicBezTo>
                    <a:cubicBezTo>
                      <a:pt x="20" y="58"/>
                      <a:pt x="22" y="57"/>
                      <a:pt x="23" y="57"/>
                    </a:cubicBezTo>
                    <a:lnTo>
                      <a:pt x="23" y="111"/>
                    </a:lnTo>
                    <a:close/>
                    <a:moveTo>
                      <a:pt x="30" y="42"/>
                    </a:moveTo>
                    <a:cubicBezTo>
                      <a:pt x="30" y="42"/>
                      <a:pt x="30" y="42"/>
                      <a:pt x="30" y="42"/>
                    </a:cubicBezTo>
                    <a:cubicBezTo>
                      <a:pt x="30" y="43"/>
                      <a:pt x="29" y="44"/>
                      <a:pt x="28" y="45"/>
                    </a:cubicBezTo>
                    <a:cubicBezTo>
                      <a:pt x="28" y="45"/>
                      <a:pt x="28" y="45"/>
                      <a:pt x="28" y="45"/>
                    </a:cubicBezTo>
                    <a:cubicBezTo>
                      <a:pt x="28" y="46"/>
                      <a:pt x="27" y="47"/>
                      <a:pt x="26" y="47"/>
                    </a:cubicBezTo>
                    <a:cubicBezTo>
                      <a:pt x="26" y="47"/>
                      <a:pt x="26" y="47"/>
                      <a:pt x="26" y="47"/>
                    </a:cubicBezTo>
                    <a:cubicBezTo>
                      <a:pt x="25" y="48"/>
                      <a:pt x="24" y="49"/>
                      <a:pt x="23" y="49"/>
                    </a:cubicBezTo>
                    <a:cubicBezTo>
                      <a:pt x="22" y="50"/>
                      <a:pt x="20" y="50"/>
                      <a:pt x="19" y="50"/>
                    </a:cubicBezTo>
                    <a:cubicBezTo>
                      <a:pt x="18" y="50"/>
                      <a:pt x="16" y="50"/>
                      <a:pt x="15" y="49"/>
                    </a:cubicBezTo>
                    <a:cubicBezTo>
                      <a:pt x="14" y="49"/>
                      <a:pt x="13" y="48"/>
                      <a:pt x="12" y="47"/>
                    </a:cubicBezTo>
                    <a:cubicBezTo>
                      <a:pt x="12" y="47"/>
                      <a:pt x="12" y="47"/>
                      <a:pt x="12" y="47"/>
                    </a:cubicBezTo>
                    <a:cubicBezTo>
                      <a:pt x="11" y="47"/>
                      <a:pt x="10" y="46"/>
                      <a:pt x="10" y="45"/>
                    </a:cubicBezTo>
                    <a:cubicBezTo>
                      <a:pt x="10" y="45"/>
                      <a:pt x="10" y="45"/>
                      <a:pt x="10" y="45"/>
                    </a:cubicBezTo>
                    <a:cubicBezTo>
                      <a:pt x="9" y="44"/>
                      <a:pt x="9" y="43"/>
                      <a:pt x="8" y="42"/>
                    </a:cubicBezTo>
                    <a:cubicBezTo>
                      <a:pt x="8" y="42"/>
                      <a:pt x="8" y="42"/>
                      <a:pt x="8" y="42"/>
                    </a:cubicBezTo>
                    <a:cubicBezTo>
                      <a:pt x="8" y="41"/>
                      <a:pt x="8" y="39"/>
                      <a:pt x="8" y="38"/>
                    </a:cubicBezTo>
                    <a:cubicBezTo>
                      <a:pt x="8" y="37"/>
                      <a:pt x="8" y="36"/>
                      <a:pt x="8" y="35"/>
                    </a:cubicBezTo>
                    <a:cubicBezTo>
                      <a:pt x="8" y="35"/>
                      <a:pt x="8" y="35"/>
                      <a:pt x="8" y="35"/>
                    </a:cubicBezTo>
                    <a:cubicBezTo>
                      <a:pt x="9" y="33"/>
                      <a:pt x="9" y="33"/>
                      <a:pt x="10" y="32"/>
                    </a:cubicBezTo>
                    <a:cubicBezTo>
                      <a:pt x="10" y="32"/>
                      <a:pt x="10" y="32"/>
                      <a:pt x="10" y="32"/>
                    </a:cubicBezTo>
                    <a:cubicBezTo>
                      <a:pt x="10" y="31"/>
                      <a:pt x="11" y="30"/>
                      <a:pt x="12" y="29"/>
                    </a:cubicBezTo>
                    <a:cubicBezTo>
                      <a:pt x="12" y="29"/>
                      <a:pt x="12" y="29"/>
                      <a:pt x="12" y="29"/>
                    </a:cubicBezTo>
                    <a:cubicBezTo>
                      <a:pt x="13" y="28"/>
                      <a:pt x="14" y="28"/>
                      <a:pt x="15" y="28"/>
                    </a:cubicBezTo>
                    <a:cubicBezTo>
                      <a:pt x="16" y="27"/>
                      <a:pt x="18" y="27"/>
                      <a:pt x="19" y="27"/>
                    </a:cubicBezTo>
                    <a:cubicBezTo>
                      <a:pt x="20" y="27"/>
                      <a:pt x="22" y="27"/>
                      <a:pt x="23" y="28"/>
                    </a:cubicBezTo>
                    <a:cubicBezTo>
                      <a:pt x="24" y="28"/>
                      <a:pt x="25" y="28"/>
                      <a:pt x="26" y="29"/>
                    </a:cubicBezTo>
                    <a:cubicBezTo>
                      <a:pt x="26" y="29"/>
                      <a:pt x="26" y="29"/>
                      <a:pt x="26" y="29"/>
                    </a:cubicBezTo>
                    <a:cubicBezTo>
                      <a:pt x="27" y="30"/>
                      <a:pt x="28" y="31"/>
                      <a:pt x="28" y="32"/>
                    </a:cubicBezTo>
                    <a:cubicBezTo>
                      <a:pt x="28" y="32"/>
                      <a:pt x="28" y="32"/>
                      <a:pt x="28" y="32"/>
                    </a:cubicBezTo>
                    <a:cubicBezTo>
                      <a:pt x="29" y="33"/>
                      <a:pt x="30" y="33"/>
                      <a:pt x="30" y="35"/>
                    </a:cubicBezTo>
                    <a:cubicBezTo>
                      <a:pt x="30" y="35"/>
                      <a:pt x="30" y="35"/>
                      <a:pt x="30" y="35"/>
                    </a:cubicBezTo>
                    <a:cubicBezTo>
                      <a:pt x="30" y="36"/>
                      <a:pt x="31" y="37"/>
                      <a:pt x="31" y="38"/>
                    </a:cubicBezTo>
                    <a:cubicBezTo>
                      <a:pt x="31" y="39"/>
                      <a:pt x="30" y="41"/>
                      <a:pt x="30" y="42"/>
                    </a:cubicBezTo>
                    <a:close/>
                    <a:moveTo>
                      <a:pt x="30" y="42"/>
                    </a:moveTo>
                    <a:cubicBezTo>
                      <a:pt x="30" y="42"/>
                      <a:pt x="30" y="42"/>
                      <a:pt x="30" y="42"/>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258" name="Freeform 103"/>
              <p:cNvSpPr>
                <a:spLocks noEditPoints="1"/>
              </p:cNvSpPr>
              <p:nvPr/>
            </p:nvSpPr>
            <p:spPr bwMode="auto">
              <a:xfrm>
                <a:off x="2516188" y="3568701"/>
                <a:ext cx="114300" cy="360363"/>
              </a:xfrm>
              <a:custGeom>
                <a:avLst/>
                <a:gdLst/>
                <a:ahLst/>
                <a:cxnLst>
                  <a:cxn ang="0">
                    <a:pos x="31" y="23"/>
                  </a:cxn>
                  <a:cxn ang="0">
                    <a:pos x="31" y="11"/>
                  </a:cxn>
                  <a:cxn ang="0">
                    <a:pos x="19" y="0"/>
                  </a:cxn>
                  <a:cxn ang="0">
                    <a:pos x="8" y="11"/>
                  </a:cxn>
                  <a:cxn ang="0">
                    <a:pos x="8" y="23"/>
                  </a:cxn>
                  <a:cxn ang="0">
                    <a:pos x="0" y="38"/>
                  </a:cxn>
                  <a:cxn ang="0">
                    <a:pos x="8" y="54"/>
                  </a:cxn>
                  <a:cxn ang="0">
                    <a:pos x="8" y="111"/>
                  </a:cxn>
                  <a:cxn ang="0">
                    <a:pos x="19" y="123"/>
                  </a:cxn>
                  <a:cxn ang="0">
                    <a:pos x="31" y="111"/>
                  </a:cxn>
                  <a:cxn ang="0">
                    <a:pos x="31" y="54"/>
                  </a:cxn>
                  <a:cxn ang="0">
                    <a:pos x="39" y="38"/>
                  </a:cxn>
                  <a:cxn ang="0">
                    <a:pos x="31" y="23"/>
                  </a:cxn>
                  <a:cxn ang="0">
                    <a:pos x="16" y="11"/>
                  </a:cxn>
                  <a:cxn ang="0">
                    <a:pos x="19" y="8"/>
                  </a:cxn>
                  <a:cxn ang="0">
                    <a:pos x="23" y="11"/>
                  </a:cxn>
                  <a:cxn ang="0">
                    <a:pos x="23" y="20"/>
                  </a:cxn>
                  <a:cxn ang="0">
                    <a:pos x="19" y="19"/>
                  </a:cxn>
                  <a:cxn ang="0">
                    <a:pos x="16" y="20"/>
                  </a:cxn>
                  <a:cxn ang="0">
                    <a:pos x="16" y="11"/>
                  </a:cxn>
                  <a:cxn ang="0">
                    <a:pos x="23" y="111"/>
                  </a:cxn>
                  <a:cxn ang="0">
                    <a:pos x="19" y="115"/>
                  </a:cxn>
                  <a:cxn ang="0">
                    <a:pos x="16" y="111"/>
                  </a:cxn>
                  <a:cxn ang="0">
                    <a:pos x="16" y="57"/>
                  </a:cxn>
                  <a:cxn ang="0">
                    <a:pos x="19" y="58"/>
                  </a:cxn>
                  <a:cxn ang="0">
                    <a:pos x="23" y="57"/>
                  </a:cxn>
                  <a:cxn ang="0">
                    <a:pos x="23" y="111"/>
                  </a:cxn>
                  <a:cxn ang="0">
                    <a:pos x="30" y="42"/>
                  </a:cxn>
                  <a:cxn ang="0">
                    <a:pos x="30" y="42"/>
                  </a:cxn>
                  <a:cxn ang="0">
                    <a:pos x="29" y="45"/>
                  </a:cxn>
                  <a:cxn ang="0">
                    <a:pos x="29" y="45"/>
                  </a:cxn>
                  <a:cxn ang="0">
                    <a:pos x="26" y="47"/>
                  </a:cxn>
                  <a:cxn ang="0">
                    <a:pos x="26" y="47"/>
                  </a:cxn>
                  <a:cxn ang="0">
                    <a:pos x="23" y="49"/>
                  </a:cxn>
                  <a:cxn ang="0">
                    <a:pos x="19" y="50"/>
                  </a:cxn>
                  <a:cxn ang="0">
                    <a:pos x="16" y="49"/>
                  </a:cxn>
                  <a:cxn ang="0">
                    <a:pos x="13" y="47"/>
                  </a:cxn>
                  <a:cxn ang="0">
                    <a:pos x="13" y="47"/>
                  </a:cxn>
                  <a:cxn ang="0">
                    <a:pos x="10" y="45"/>
                  </a:cxn>
                  <a:cxn ang="0">
                    <a:pos x="10" y="45"/>
                  </a:cxn>
                  <a:cxn ang="0">
                    <a:pos x="9" y="42"/>
                  </a:cxn>
                  <a:cxn ang="0">
                    <a:pos x="9" y="42"/>
                  </a:cxn>
                  <a:cxn ang="0">
                    <a:pos x="8" y="38"/>
                  </a:cxn>
                  <a:cxn ang="0">
                    <a:pos x="9" y="35"/>
                  </a:cxn>
                  <a:cxn ang="0">
                    <a:pos x="9" y="35"/>
                  </a:cxn>
                  <a:cxn ang="0">
                    <a:pos x="10" y="32"/>
                  </a:cxn>
                  <a:cxn ang="0">
                    <a:pos x="10" y="32"/>
                  </a:cxn>
                  <a:cxn ang="0">
                    <a:pos x="13" y="29"/>
                  </a:cxn>
                  <a:cxn ang="0">
                    <a:pos x="13" y="29"/>
                  </a:cxn>
                  <a:cxn ang="0">
                    <a:pos x="16" y="28"/>
                  </a:cxn>
                  <a:cxn ang="0">
                    <a:pos x="19" y="27"/>
                  </a:cxn>
                  <a:cxn ang="0">
                    <a:pos x="23" y="28"/>
                  </a:cxn>
                  <a:cxn ang="0">
                    <a:pos x="26" y="29"/>
                  </a:cxn>
                  <a:cxn ang="0">
                    <a:pos x="26" y="29"/>
                  </a:cxn>
                  <a:cxn ang="0">
                    <a:pos x="29" y="32"/>
                  </a:cxn>
                  <a:cxn ang="0">
                    <a:pos x="29" y="32"/>
                  </a:cxn>
                  <a:cxn ang="0">
                    <a:pos x="30" y="35"/>
                  </a:cxn>
                  <a:cxn ang="0">
                    <a:pos x="30" y="35"/>
                  </a:cxn>
                  <a:cxn ang="0">
                    <a:pos x="31" y="38"/>
                  </a:cxn>
                  <a:cxn ang="0">
                    <a:pos x="30" y="42"/>
                  </a:cxn>
                  <a:cxn ang="0">
                    <a:pos x="30" y="42"/>
                  </a:cxn>
                  <a:cxn ang="0">
                    <a:pos x="30" y="42"/>
                  </a:cxn>
                </a:cxnLst>
                <a:rect l="0" t="0" r="r" b="b"/>
                <a:pathLst>
                  <a:path w="39" h="123">
                    <a:moveTo>
                      <a:pt x="31" y="23"/>
                    </a:moveTo>
                    <a:cubicBezTo>
                      <a:pt x="31" y="11"/>
                      <a:pt x="31" y="11"/>
                      <a:pt x="31" y="11"/>
                    </a:cubicBezTo>
                    <a:cubicBezTo>
                      <a:pt x="31" y="5"/>
                      <a:pt x="26" y="0"/>
                      <a:pt x="19" y="0"/>
                    </a:cubicBezTo>
                    <a:cubicBezTo>
                      <a:pt x="13" y="0"/>
                      <a:pt x="8" y="5"/>
                      <a:pt x="8" y="11"/>
                    </a:cubicBezTo>
                    <a:cubicBezTo>
                      <a:pt x="8" y="23"/>
                      <a:pt x="8" y="23"/>
                      <a:pt x="8" y="23"/>
                    </a:cubicBezTo>
                    <a:cubicBezTo>
                      <a:pt x="3" y="27"/>
                      <a:pt x="0" y="32"/>
                      <a:pt x="0" y="38"/>
                    </a:cubicBezTo>
                    <a:cubicBezTo>
                      <a:pt x="0" y="45"/>
                      <a:pt x="3" y="50"/>
                      <a:pt x="8" y="54"/>
                    </a:cubicBezTo>
                    <a:cubicBezTo>
                      <a:pt x="8" y="111"/>
                      <a:pt x="8" y="111"/>
                      <a:pt x="8" y="111"/>
                    </a:cubicBezTo>
                    <a:cubicBezTo>
                      <a:pt x="8" y="118"/>
                      <a:pt x="13" y="123"/>
                      <a:pt x="19" y="123"/>
                    </a:cubicBezTo>
                    <a:cubicBezTo>
                      <a:pt x="26" y="123"/>
                      <a:pt x="31" y="118"/>
                      <a:pt x="31" y="111"/>
                    </a:cubicBezTo>
                    <a:cubicBezTo>
                      <a:pt x="31" y="54"/>
                      <a:pt x="31" y="54"/>
                      <a:pt x="31" y="54"/>
                    </a:cubicBezTo>
                    <a:cubicBezTo>
                      <a:pt x="36" y="50"/>
                      <a:pt x="39" y="45"/>
                      <a:pt x="39" y="38"/>
                    </a:cubicBezTo>
                    <a:cubicBezTo>
                      <a:pt x="39" y="32"/>
                      <a:pt x="36" y="27"/>
                      <a:pt x="31" y="23"/>
                    </a:cubicBezTo>
                    <a:close/>
                    <a:moveTo>
                      <a:pt x="16" y="11"/>
                    </a:moveTo>
                    <a:cubicBezTo>
                      <a:pt x="16" y="9"/>
                      <a:pt x="17" y="8"/>
                      <a:pt x="19" y="8"/>
                    </a:cubicBezTo>
                    <a:cubicBezTo>
                      <a:pt x="22" y="8"/>
                      <a:pt x="23" y="9"/>
                      <a:pt x="23" y="11"/>
                    </a:cubicBezTo>
                    <a:cubicBezTo>
                      <a:pt x="23" y="20"/>
                      <a:pt x="23" y="20"/>
                      <a:pt x="23" y="20"/>
                    </a:cubicBezTo>
                    <a:cubicBezTo>
                      <a:pt x="22" y="19"/>
                      <a:pt x="21" y="19"/>
                      <a:pt x="19" y="19"/>
                    </a:cubicBezTo>
                    <a:cubicBezTo>
                      <a:pt x="18" y="19"/>
                      <a:pt x="17" y="19"/>
                      <a:pt x="16" y="20"/>
                    </a:cubicBezTo>
                    <a:lnTo>
                      <a:pt x="16" y="11"/>
                    </a:lnTo>
                    <a:close/>
                    <a:moveTo>
                      <a:pt x="23" y="111"/>
                    </a:moveTo>
                    <a:cubicBezTo>
                      <a:pt x="23" y="113"/>
                      <a:pt x="22" y="115"/>
                      <a:pt x="19" y="115"/>
                    </a:cubicBezTo>
                    <a:cubicBezTo>
                      <a:pt x="17" y="115"/>
                      <a:pt x="16" y="113"/>
                      <a:pt x="16" y="111"/>
                    </a:cubicBezTo>
                    <a:cubicBezTo>
                      <a:pt x="16" y="57"/>
                      <a:pt x="16" y="57"/>
                      <a:pt x="16" y="57"/>
                    </a:cubicBezTo>
                    <a:cubicBezTo>
                      <a:pt x="17" y="57"/>
                      <a:pt x="18" y="58"/>
                      <a:pt x="19" y="58"/>
                    </a:cubicBezTo>
                    <a:cubicBezTo>
                      <a:pt x="21" y="58"/>
                      <a:pt x="22" y="57"/>
                      <a:pt x="23" y="57"/>
                    </a:cubicBezTo>
                    <a:lnTo>
                      <a:pt x="23" y="111"/>
                    </a:lnTo>
                    <a:close/>
                    <a:moveTo>
                      <a:pt x="30" y="42"/>
                    </a:moveTo>
                    <a:cubicBezTo>
                      <a:pt x="30" y="42"/>
                      <a:pt x="30" y="42"/>
                      <a:pt x="30" y="42"/>
                    </a:cubicBezTo>
                    <a:cubicBezTo>
                      <a:pt x="30" y="43"/>
                      <a:pt x="29" y="44"/>
                      <a:pt x="29" y="45"/>
                    </a:cubicBezTo>
                    <a:cubicBezTo>
                      <a:pt x="29" y="45"/>
                      <a:pt x="29" y="45"/>
                      <a:pt x="29" y="45"/>
                    </a:cubicBezTo>
                    <a:cubicBezTo>
                      <a:pt x="28" y="46"/>
                      <a:pt x="27" y="47"/>
                      <a:pt x="26" y="47"/>
                    </a:cubicBezTo>
                    <a:cubicBezTo>
                      <a:pt x="26" y="47"/>
                      <a:pt x="26" y="47"/>
                      <a:pt x="26" y="47"/>
                    </a:cubicBezTo>
                    <a:cubicBezTo>
                      <a:pt x="25" y="48"/>
                      <a:pt x="24" y="49"/>
                      <a:pt x="23" y="49"/>
                    </a:cubicBezTo>
                    <a:cubicBezTo>
                      <a:pt x="22" y="50"/>
                      <a:pt x="21" y="50"/>
                      <a:pt x="19" y="50"/>
                    </a:cubicBezTo>
                    <a:cubicBezTo>
                      <a:pt x="18" y="50"/>
                      <a:pt x="17" y="50"/>
                      <a:pt x="16" y="49"/>
                    </a:cubicBezTo>
                    <a:cubicBezTo>
                      <a:pt x="15" y="49"/>
                      <a:pt x="14" y="48"/>
                      <a:pt x="13" y="47"/>
                    </a:cubicBezTo>
                    <a:cubicBezTo>
                      <a:pt x="13" y="47"/>
                      <a:pt x="13" y="47"/>
                      <a:pt x="13" y="47"/>
                    </a:cubicBezTo>
                    <a:cubicBezTo>
                      <a:pt x="12" y="47"/>
                      <a:pt x="11" y="46"/>
                      <a:pt x="10" y="45"/>
                    </a:cubicBezTo>
                    <a:cubicBezTo>
                      <a:pt x="10" y="45"/>
                      <a:pt x="10" y="45"/>
                      <a:pt x="10" y="45"/>
                    </a:cubicBezTo>
                    <a:cubicBezTo>
                      <a:pt x="10" y="44"/>
                      <a:pt x="9" y="43"/>
                      <a:pt x="9" y="42"/>
                    </a:cubicBezTo>
                    <a:cubicBezTo>
                      <a:pt x="9" y="42"/>
                      <a:pt x="9" y="42"/>
                      <a:pt x="9" y="42"/>
                    </a:cubicBezTo>
                    <a:cubicBezTo>
                      <a:pt x="8" y="41"/>
                      <a:pt x="8" y="39"/>
                      <a:pt x="8" y="38"/>
                    </a:cubicBezTo>
                    <a:cubicBezTo>
                      <a:pt x="8" y="37"/>
                      <a:pt x="8" y="36"/>
                      <a:pt x="9" y="35"/>
                    </a:cubicBezTo>
                    <a:cubicBezTo>
                      <a:pt x="9" y="35"/>
                      <a:pt x="9" y="35"/>
                      <a:pt x="9" y="35"/>
                    </a:cubicBezTo>
                    <a:cubicBezTo>
                      <a:pt x="9" y="33"/>
                      <a:pt x="10" y="33"/>
                      <a:pt x="10" y="32"/>
                    </a:cubicBezTo>
                    <a:cubicBezTo>
                      <a:pt x="10" y="32"/>
                      <a:pt x="10" y="32"/>
                      <a:pt x="10" y="32"/>
                    </a:cubicBezTo>
                    <a:cubicBezTo>
                      <a:pt x="11" y="31"/>
                      <a:pt x="12" y="30"/>
                      <a:pt x="13" y="29"/>
                    </a:cubicBezTo>
                    <a:cubicBezTo>
                      <a:pt x="13" y="29"/>
                      <a:pt x="13" y="29"/>
                      <a:pt x="13" y="29"/>
                    </a:cubicBezTo>
                    <a:cubicBezTo>
                      <a:pt x="14" y="28"/>
                      <a:pt x="15" y="28"/>
                      <a:pt x="16" y="28"/>
                    </a:cubicBezTo>
                    <a:cubicBezTo>
                      <a:pt x="17" y="27"/>
                      <a:pt x="18" y="27"/>
                      <a:pt x="19" y="27"/>
                    </a:cubicBezTo>
                    <a:cubicBezTo>
                      <a:pt x="21" y="27"/>
                      <a:pt x="22" y="27"/>
                      <a:pt x="23" y="28"/>
                    </a:cubicBezTo>
                    <a:cubicBezTo>
                      <a:pt x="24" y="28"/>
                      <a:pt x="25" y="28"/>
                      <a:pt x="26" y="29"/>
                    </a:cubicBezTo>
                    <a:cubicBezTo>
                      <a:pt x="26" y="29"/>
                      <a:pt x="26" y="29"/>
                      <a:pt x="26" y="29"/>
                    </a:cubicBezTo>
                    <a:cubicBezTo>
                      <a:pt x="27" y="30"/>
                      <a:pt x="28" y="31"/>
                      <a:pt x="29" y="32"/>
                    </a:cubicBezTo>
                    <a:cubicBezTo>
                      <a:pt x="29" y="32"/>
                      <a:pt x="29" y="32"/>
                      <a:pt x="29" y="32"/>
                    </a:cubicBezTo>
                    <a:cubicBezTo>
                      <a:pt x="29" y="33"/>
                      <a:pt x="30" y="33"/>
                      <a:pt x="30" y="35"/>
                    </a:cubicBezTo>
                    <a:cubicBezTo>
                      <a:pt x="30" y="35"/>
                      <a:pt x="30" y="35"/>
                      <a:pt x="30" y="35"/>
                    </a:cubicBezTo>
                    <a:cubicBezTo>
                      <a:pt x="31" y="36"/>
                      <a:pt x="31" y="37"/>
                      <a:pt x="31" y="38"/>
                    </a:cubicBezTo>
                    <a:cubicBezTo>
                      <a:pt x="31" y="39"/>
                      <a:pt x="31" y="41"/>
                      <a:pt x="30" y="42"/>
                    </a:cubicBezTo>
                    <a:close/>
                    <a:moveTo>
                      <a:pt x="30" y="42"/>
                    </a:moveTo>
                    <a:cubicBezTo>
                      <a:pt x="30" y="42"/>
                      <a:pt x="30" y="42"/>
                      <a:pt x="30" y="42"/>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259" name="Freeform 104"/>
              <p:cNvSpPr>
                <a:spLocks noEditPoints="1"/>
              </p:cNvSpPr>
              <p:nvPr/>
            </p:nvSpPr>
            <p:spPr bwMode="auto">
              <a:xfrm>
                <a:off x="2392363" y="3568701"/>
                <a:ext cx="111125" cy="360363"/>
              </a:xfrm>
              <a:custGeom>
                <a:avLst/>
                <a:gdLst/>
                <a:ahLst/>
                <a:cxnLst>
                  <a:cxn ang="0">
                    <a:pos x="31" y="69"/>
                  </a:cxn>
                  <a:cxn ang="0">
                    <a:pos x="31" y="11"/>
                  </a:cxn>
                  <a:cxn ang="0">
                    <a:pos x="19" y="0"/>
                  </a:cxn>
                  <a:cxn ang="0">
                    <a:pos x="8" y="11"/>
                  </a:cxn>
                  <a:cxn ang="0">
                    <a:pos x="8" y="69"/>
                  </a:cxn>
                  <a:cxn ang="0">
                    <a:pos x="0" y="84"/>
                  </a:cxn>
                  <a:cxn ang="0">
                    <a:pos x="8" y="100"/>
                  </a:cxn>
                  <a:cxn ang="0">
                    <a:pos x="8" y="111"/>
                  </a:cxn>
                  <a:cxn ang="0">
                    <a:pos x="19" y="123"/>
                  </a:cxn>
                  <a:cxn ang="0">
                    <a:pos x="31" y="111"/>
                  </a:cxn>
                  <a:cxn ang="0">
                    <a:pos x="31" y="100"/>
                  </a:cxn>
                  <a:cxn ang="0">
                    <a:pos x="38" y="84"/>
                  </a:cxn>
                  <a:cxn ang="0">
                    <a:pos x="31" y="69"/>
                  </a:cxn>
                  <a:cxn ang="0">
                    <a:pos x="15" y="11"/>
                  </a:cxn>
                  <a:cxn ang="0">
                    <a:pos x="19" y="8"/>
                  </a:cxn>
                  <a:cxn ang="0">
                    <a:pos x="23" y="11"/>
                  </a:cxn>
                  <a:cxn ang="0">
                    <a:pos x="23" y="66"/>
                  </a:cxn>
                  <a:cxn ang="0">
                    <a:pos x="19" y="65"/>
                  </a:cxn>
                  <a:cxn ang="0">
                    <a:pos x="15" y="66"/>
                  </a:cxn>
                  <a:cxn ang="0">
                    <a:pos x="15" y="11"/>
                  </a:cxn>
                  <a:cxn ang="0">
                    <a:pos x="23" y="111"/>
                  </a:cxn>
                  <a:cxn ang="0">
                    <a:pos x="19" y="115"/>
                  </a:cxn>
                  <a:cxn ang="0">
                    <a:pos x="15" y="111"/>
                  </a:cxn>
                  <a:cxn ang="0">
                    <a:pos x="15" y="103"/>
                  </a:cxn>
                  <a:cxn ang="0">
                    <a:pos x="19" y="104"/>
                  </a:cxn>
                  <a:cxn ang="0">
                    <a:pos x="23" y="103"/>
                  </a:cxn>
                  <a:cxn ang="0">
                    <a:pos x="23" y="111"/>
                  </a:cxn>
                  <a:cxn ang="0">
                    <a:pos x="30" y="88"/>
                  </a:cxn>
                  <a:cxn ang="0">
                    <a:pos x="30" y="88"/>
                  </a:cxn>
                  <a:cxn ang="0">
                    <a:pos x="29" y="91"/>
                  </a:cxn>
                  <a:cxn ang="0">
                    <a:pos x="29" y="91"/>
                  </a:cxn>
                  <a:cxn ang="0">
                    <a:pos x="26" y="93"/>
                  </a:cxn>
                  <a:cxn ang="0">
                    <a:pos x="26" y="93"/>
                  </a:cxn>
                  <a:cxn ang="0">
                    <a:pos x="23" y="95"/>
                  </a:cxn>
                  <a:cxn ang="0">
                    <a:pos x="19" y="96"/>
                  </a:cxn>
                  <a:cxn ang="0">
                    <a:pos x="15" y="95"/>
                  </a:cxn>
                  <a:cxn ang="0">
                    <a:pos x="12" y="93"/>
                  </a:cxn>
                  <a:cxn ang="0">
                    <a:pos x="12" y="93"/>
                  </a:cxn>
                  <a:cxn ang="0">
                    <a:pos x="10" y="91"/>
                  </a:cxn>
                  <a:cxn ang="0">
                    <a:pos x="10" y="91"/>
                  </a:cxn>
                  <a:cxn ang="0">
                    <a:pos x="8" y="88"/>
                  </a:cxn>
                  <a:cxn ang="0">
                    <a:pos x="8" y="88"/>
                  </a:cxn>
                  <a:cxn ang="0">
                    <a:pos x="8" y="84"/>
                  </a:cxn>
                  <a:cxn ang="0">
                    <a:pos x="8" y="81"/>
                  </a:cxn>
                  <a:cxn ang="0">
                    <a:pos x="8" y="81"/>
                  </a:cxn>
                  <a:cxn ang="0">
                    <a:pos x="10" y="78"/>
                  </a:cxn>
                  <a:cxn ang="0">
                    <a:pos x="10" y="78"/>
                  </a:cxn>
                  <a:cxn ang="0">
                    <a:pos x="12" y="75"/>
                  </a:cxn>
                  <a:cxn ang="0">
                    <a:pos x="12" y="75"/>
                  </a:cxn>
                  <a:cxn ang="0">
                    <a:pos x="15" y="74"/>
                  </a:cxn>
                  <a:cxn ang="0">
                    <a:pos x="19" y="73"/>
                  </a:cxn>
                  <a:cxn ang="0">
                    <a:pos x="23" y="74"/>
                  </a:cxn>
                  <a:cxn ang="0">
                    <a:pos x="26" y="75"/>
                  </a:cxn>
                  <a:cxn ang="0">
                    <a:pos x="26" y="75"/>
                  </a:cxn>
                  <a:cxn ang="0">
                    <a:pos x="29" y="78"/>
                  </a:cxn>
                  <a:cxn ang="0">
                    <a:pos x="29" y="78"/>
                  </a:cxn>
                  <a:cxn ang="0">
                    <a:pos x="30" y="81"/>
                  </a:cxn>
                  <a:cxn ang="0">
                    <a:pos x="30" y="81"/>
                  </a:cxn>
                  <a:cxn ang="0">
                    <a:pos x="31" y="84"/>
                  </a:cxn>
                  <a:cxn ang="0">
                    <a:pos x="30" y="88"/>
                  </a:cxn>
                  <a:cxn ang="0">
                    <a:pos x="30" y="88"/>
                  </a:cxn>
                  <a:cxn ang="0">
                    <a:pos x="30" y="88"/>
                  </a:cxn>
                </a:cxnLst>
                <a:rect l="0" t="0" r="r" b="b"/>
                <a:pathLst>
                  <a:path w="38" h="123">
                    <a:moveTo>
                      <a:pt x="31" y="69"/>
                    </a:moveTo>
                    <a:cubicBezTo>
                      <a:pt x="31" y="11"/>
                      <a:pt x="31" y="11"/>
                      <a:pt x="31" y="11"/>
                    </a:cubicBezTo>
                    <a:cubicBezTo>
                      <a:pt x="31" y="5"/>
                      <a:pt x="26" y="0"/>
                      <a:pt x="19" y="0"/>
                    </a:cubicBezTo>
                    <a:cubicBezTo>
                      <a:pt x="13" y="0"/>
                      <a:pt x="8" y="5"/>
                      <a:pt x="8" y="11"/>
                    </a:cubicBezTo>
                    <a:cubicBezTo>
                      <a:pt x="8" y="69"/>
                      <a:pt x="8" y="69"/>
                      <a:pt x="8" y="69"/>
                    </a:cubicBezTo>
                    <a:cubicBezTo>
                      <a:pt x="3" y="73"/>
                      <a:pt x="0" y="78"/>
                      <a:pt x="0" y="84"/>
                    </a:cubicBezTo>
                    <a:cubicBezTo>
                      <a:pt x="0" y="91"/>
                      <a:pt x="3" y="96"/>
                      <a:pt x="8" y="100"/>
                    </a:cubicBezTo>
                    <a:cubicBezTo>
                      <a:pt x="8" y="111"/>
                      <a:pt x="8" y="111"/>
                      <a:pt x="8" y="111"/>
                    </a:cubicBezTo>
                    <a:cubicBezTo>
                      <a:pt x="8" y="118"/>
                      <a:pt x="13" y="123"/>
                      <a:pt x="19" y="123"/>
                    </a:cubicBezTo>
                    <a:cubicBezTo>
                      <a:pt x="26" y="123"/>
                      <a:pt x="31" y="118"/>
                      <a:pt x="31" y="111"/>
                    </a:cubicBezTo>
                    <a:cubicBezTo>
                      <a:pt x="31" y="100"/>
                      <a:pt x="31" y="100"/>
                      <a:pt x="31" y="100"/>
                    </a:cubicBezTo>
                    <a:cubicBezTo>
                      <a:pt x="35" y="96"/>
                      <a:pt x="38" y="91"/>
                      <a:pt x="38" y="84"/>
                    </a:cubicBezTo>
                    <a:cubicBezTo>
                      <a:pt x="38" y="78"/>
                      <a:pt x="35" y="73"/>
                      <a:pt x="31" y="69"/>
                    </a:cubicBezTo>
                    <a:close/>
                    <a:moveTo>
                      <a:pt x="15" y="11"/>
                    </a:moveTo>
                    <a:cubicBezTo>
                      <a:pt x="15" y="9"/>
                      <a:pt x="17" y="8"/>
                      <a:pt x="19" y="8"/>
                    </a:cubicBezTo>
                    <a:cubicBezTo>
                      <a:pt x="21" y="8"/>
                      <a:pt x="23" y="9"/>
                      <a:pt x="23" y="11"/>
                    </a:cubicBezTo>
                    <a:cubicBezTo>
                      <a:pt x="23" y="66"/>
                      <a:pt x="23" y="66"/>
                      <a:pt x="23" y="66"/>
                    </a:cubicBezTo>
                    <a:cubicBezTo>
                      <a:pt x="22" y="65"/>
                      <a:pt x="21" y="65"/>
                      <a:pt x="19" y="65"/>
                    </a:cubicBezTo>
                    <a:cubicBezTo>
                      <a:pt x="18" y="65"/>
                      <a:pt x="17" y="65"/>
                      <a:pt x="15" y="66"/>
                    </a:cubicBezTo>
                    <a:lnTo>
                      <a:pt x="15" y="11"/>
                    </a:lnTo>
                    <a:close/>
                    <a:moveTo>
                      <a:pt x="23" y="111"/>
                    </a:moveTo>
                    <a:cubicBezTo>
                      <a:pt x="23" y="113"/>
                      <a:pt x="21" y="115"/>
                      <a:pt x="19" y="115"/>
                    </a:cubicBezTo>
                    <a:cubicBezTo>
                      <a:pt x="17" y="115"/>
                      <a:pt x="15" y="113"/>
                      <a:pt x="15" y="111"/>
                    </a:cubicBezTo>
                    <a:cubicBezTo>
                      <a:pt x="15" y="103"/>
                      <a:pt x="15" y="103"/>
                      <a:pt x="15" y="103"/>
                    </a:cubicBezTo>
                    <a:cubicBezTo>
                      <a:pt x="17" y="103"/>
                      <a:pt x="18" y="104"/>
                      <a:pt x="19" y="104"/>
                    </a:cubicBezTo>
                    <a:cubicBezTo>
                      <a:pt x="21" y="104"/>
                      <a:pt x="22" y="103"/>
                      <a:pt x="23" y="103"/>
                    </a:cubicBezTo>
                    <a:lnTo>
                      <a:pt x="23" y="111"/>
                    </a:lnTo>
                    <a:close/>
                    <a:moveTo>
                      <a:pt x="30" y="88"/>
                    </a:moveTo>
                    <a:cubicBezTo>
                      <a:pt x="30" y="88"/>
                      <a:pt x="30" y="88"/>
                      <a:pt x="30" y="88"/>
                    </a:cubicBezTo>
                    <a:cubicBezTo>
                      <a:pt x="30" y="89"/>
                      <a:pt x="29" y="90"/>
                      <a:pt x="29" y="91"/>
                    </a:cubicBezTo>
                    <a:cubicBezTo>
                      <a:pt x="29" y="91"/>
                      <a:pt x="29" y="91"/>
                      <a:pt x="29" y="91"/>
                    </a:cubicBezTo>
                    <a:cubicBezTo>
                      <a:pt x="28" y="92"/>
                      <a:pt x="27" y="93"/>
                      <a:pt x="26" y="93"/>
                    </a:cubicBezTo>
                    <a:cubicBezTo>
                      <a:pt x="26" y="93"/>
                      <a:pt x="26" y="93"/>
                      <a:pt x="26" y="93"/>
                    </a:cubicBezTo>
                    <a:cubicBezTo>
                      <a:pt x="25" y="94"/>
                      <a:pt x="24" y="95"/>
                      <a:pt x="23" y="95"/>
                    </a:cubicBezTo>
                    <a:cubicBezTo>
                      <a:pt x="22" y="96"/>
                      <a:pt x="21" y="96"/>
                      <a:pt x="19" y="96"/>
                    </a:cubicBezTo>
                    <a:cubicBezTo>
                      <a:pt x="18" y="96"/>
                      <a:pt x="17" y="96"/>
                      <a:pt x="15" y="95"/>
                    </a:cubicBezTo>
                    <a:cubicBezTo>
                      <a:pt x="14" y="95"/>
                      <a:pt x="13" y="94"/>
                      <a:pt x="12" y="93"/>
                    </a:cubicBezTo>
                    <a:cubicBezTo>
                      <a:pt x="12" y="93"/>
                      <a:pt x="12" y="93"/>
                      <a:pt x="12" y="93"/>
                    </a:cubicBezTo>
                    <a:cubicBezTo>
                      <a:pt x="11" y="93"/>
                      <a:pt x="11" y="92"/>
                      <a:pt x="10" y="91"/>
                    </a:cubicBezTo>
                    <a:cubicBezTo>
                      <a:pt x="10" y="91"/>
                      <a:pt x="10" y="91"/>
                      <a:pt x="10" y="91"/>
                    </a:cubicBezTo>
                    <a:cubicBezTo>
                      <a:pt x="9" y="90"/>
                      <a:pt x="9" y="89"/>
                      <a:pt x="8" y="88"/>
                    </a:cubicBezTo>
                    <a:cubicBezTo>
                      <a:pt x="8" y="88"/>
                      <a:pt x="8" y="88"/>
                      <a:pt x="8" y="88"/>
                    </a:cubicBezTo>
                    <a:cubicBezTo>
                      <a:pt x="8" y="87"/>
                      <a:pt x="8" y="85"/>
                      <a:pt x="8" y="84"/>
                    </a:cubicBezTo>
                    <a:cubicBezTo>
                      <a:pt x="8" y="83"/>
                      <a:pt x="8" y="82"/>
                      <a:pt x="8" y="81"/>
                    </a:cubicBezTo>
                    <a:cubicBezTo>
                      <a:pt x="8" y="81"/>
                      <a:pt x="8" y="81"/>
                      <a:pt x="8" y="81"/>
                    </a:cubicBezTo>
                    <a:cubicBezTo>
                      <a:pt x="9" y="80"/>
                      <a:pt x="9" y="79"/>
                      <a:pt x="10" y="78"/>
                    </a:cubicBezTo>
                    <a:cubicBezTo>
                      <a:pt x="10" y="78"/>
                      <a:pt x="10" y="78"/>
                      <a:pt x="10" y="78"/>
                    </a:cubicBezTo>
                    <a:cubicBezTo>
                      <a:pt x="11" y="77"/>
                      <a:pt x="11" y="76"/>
                      <a:pt x="12" y="75"/>
                    </a:cubicBezTo>
                    <a:cubicBezTo>
                      <a:pt x="12" y="75"/>
                      <a:pt x="12" y="75"/>
                      <a:pt x="12" y="75"/>
                    </a:cubicBezTo>
                    <a:cubicBezTo>
                      <a:pt x="13" y="75"/>
                      <a:pt x="14" y="74"/>
                      <a:pt x="15" y="74"/>
                    </a:cubicBezTo>
                    <a:cubicBezTo>
                      <a:pt x="17" y="73"/>
                      <a:pt x="18" y="73"/>
                      <a:pt x="19" y="73"/>
                    </a:cubicBezTo>
                    <a:cubicBezTo>
                      <a:pt x="21" y="73"/>
                      <a:pt x="22" y="73"/>
                      <a:pt x="23" y="74"/>
                    </a:cubicBezTo>
                    <a:cubicBezTo>
                      <a:pt x="24" y="74"/>
                      <a:pt x="25" y="75"/>
                      <a:pt x="26" y="75"/>
                    </a:cubicBezTo>
                    <a:cubicBezTo>
                      <a:pt x="26" y="75"/>
                      <a:pt x="26" y="75"/>
                      <a:pt x="26" y="75"/>
                    </a:cubicBezTo>
                    <a:cubicBezTo>
                      <a:pt x="27" y="76"/>
                      <a:pt x="28" y="77"/>
                      <a:pt x="29" y="78"/>
                    </a:cubicBezTo>
                    <a:cubicBezTo>
                      <a:pt x="29" y="78"/>
                      <a:pt x="29" y="78"/>
                      <a:pt x="29" y="78"/>
                    </a:cubicBezTo>
                    <a:cubicBezTo>
                      <a:pt x="29" y="79"/>
                      <a:pt x="30" y="80"/>
                      <a:pt x="30" y="81"/>
                    </a:cubicBezTo>
                    <a:cubicBezTo>
                      <a:pt x="30" y="81"/>
                      <a:pt x="30" y="81"/>
                      <a:pt x="30" y="81"/>
                    </a:cubicBezTo>
                    <a:cubicBezTo>
                      <a:pt x="31" y="82"/>
                      <a:pt x="31" y="83"/>
                      <a:pt x="31" y="84"/>
                    </a:cubicBezTo>
                    <a:cubicBezTo>
                      <a:pt x="31" y="85"/>
                      <a:pt x="31" y="87"/>
                      <a:pt x="30" y="88"/>
                    </a:cubicBezTo>
                    <a:close/>
                    <a:moveTo>
                      <a:pt x="30" y="88"/>
                    </a:moveTo>
                    <a:cubicBezTo>
                      <a:pt x="30" y="88"/>
                      <a:pt x="30" y="88"/>
                      <a:pt x="30" y="88"/>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246" name="Group 245"/>
            <p:cNvGrpSpPr/>
            <p:nvPr/>
          </p:nvGrpSpPr>
          <p:grpSpPr>
            <a:xfrm>
              <a:off x="3197535" y="5874568"/>
              <a:ext cx="605990" cy="600854"/>
              <a:chOff x="704850" y="2703513"/>
              <a:chExt cx="363538" cy="360363"/>
            </a:xfrm>
            <a:solidFill>
              <a:schemeClr val="bg1"/>
            </a:solidFill>
          </p:grpSpPr>
          <p:sp>
            <p:nvSpPr>
              <p:cNvPr id="254" name="Freeform 117"/>
              <p:cNvSpPr>
                <a:spLocks noEditPoints="1"/>
              </p:cNvSpPr>
              <p:nvPr/>
            </p:nvSpPr>
            <p:spPr bwMode="auto">
              <a:xfrm>
                <a:off x="903288" y="2751138"/>
                <a:ext cx="117475" cy="117475"/>
              </a:xfrm>
              <a:custGeom>
                <a:avLst/>
                <a:gdLst/>
                <a:ahLst/>
                <a:cxnLst>
                  <a:cxn ang="0">
                    <a:pos x="36" y="38"/>
                  </a:cxn>
                  <a:cxn ang="0">
                    <a:pos x="36" y="38"/>
                  </a:cxn>
                  <a:cxn ang="0">
                    <a:pos x="38" y="40"/>
                  </a:cxn>
                  <a:cxn ang="0">
                    <a:pos x="40" y="38"/>
                  </a:cxn>
                  <a:cxn ang="0">
                    <a:pos x="40" y="38"/>
                  </a:cxn>
                  <a:cxn ang="0">
                    <a:pos x="2" y="0"/>
                  </a:cxn>
                  <a:cxn ang="0">
                    <a:pos x="2" y="0"/>
                  </a:cxn>
                  <a:cxn ang="0">
                    <a:pos x="0" y="1"/>
                  </a:cxn>
                  <a:cxn ang="0">
                    <a:pos x="2" y="3"/>
                  </a:cxn>
                  <a:cxn ang="0">
                    <a:pos x="2" y="3"/>
                  </a:cxn>
                  <a:cxn ang="0">
                    <a:pos x="36" y="38"/>
                  </a:cxn>
                  <a:cxn ang="0">
                    <a:pos x="36" y="38"/>
                  </a:cxn>
                  <a:cxn ang="0">
                    <a:pos x="36" y="38"/>
                  </a:cxn>
                </a:cxnLst>
                <a:rect l="0" t="0" r="r" b="b"/>
                <a:pathLst>
                  <a:path w="40" h="40">
                    <a:moveTo>
                      <a:pt x="36" y="38"/>
                    </a:moveTo>
                    <a:cubicBezTo>
                      <a:pt x="36" y="38"/>
                      <a:pt x="36" y="38"/>
                      <a:pt x="36" y="38"/>
                    </a:cubicBezTo>
                    <a:cubicBezTo>
                      <a:pt x="36" y="39"/>
                      <a:pt x="37" y="40"/>
                      <a:pt x="38" y="40"/>
                    </a:cubicBezTo>
                    <a:cubicBezTo>
                      <a:pt x="39" y="40"/>
                      <a:pt x="40" y="39"/>
                      <a:pt x="40" y="38"/>
                    </a:cubicBezTo>
                    <a:cubicBezTo>
                      <a:pt x="40" y="38"/>
                      <a:pt x="40" y="38"/>
                      <a:pt x="40" y="38"/>
                    </a:cubicBezTo>
                    <a:cubicBezTo>
                      <a:pt x="40" y="17"/>
                      <a:pt x="23" y="0"/>
                      <a:pt x="2" y="0"/>
                    </a:cubicBezTo>
                    <a:cubicBezTo>
                      <a:pt x="2" y="0"/>
                      <a:pt x="2" y="0"/>
                      <a:pt x="2" y="0"/>
                    </a:cubicBezTo>
                    <a:cubicBezTo>
                      <a:pt x="1" y="0"/>
                      <a:pt x="0" y="0"/>
                      <a:pt x="0" y="1"/>
                    </a:cubicBezTo>
                    <a:cubicBezTo>
                      <a:pt x="0" y="3"/>
                      <a:pt x="1" y="3"/>
                      <a:pt x="2" y="3"/>
                    </a:cubicBezTo>
                    <a:cubicBezTo>
                      <a:pt x="2" y="3"/>
                      <a:pt x="2" y="3"/>
                      <a:pt x="2" y="3"/>
                    </a:cubicBezTo>
                    <a:cubicBezTo>
                      <a:pt x="21" y="3"/>
                      <a:pt x="36" y="19"/>
                      <a:pt x="36" y="38"/>
                    </a:cubicBezTo>
                    <a:close/>
                    <a:moveTo>
                      <a:pt x="36" y="38"/>
                    </a:moveTo>
                    <a:cubicBezTo>
                      <a:pt x="36" y="38"/>
                      <a:pt x="36" y="38"/>
                      <a:pt x="36" y="38"/>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255" name="Freeform 118"/>
              <p:cNvSpPr>
                <a:spLocks noEditPoints="1"/>
              </p:cNvSpPr>
              <p:nvPr/>
            </p:nvSpPr>
            <p:spPr bwMode="auto">
              <a:xfrm>
                <a:off x="704850" y="2703513"/>
                <a:ext cx="363538" cy="360363"/>
              </a:xfrm>
              <a:custGeom>
                <a:avLst/>
                <a:gdLst/>
                <a:ahLst/>
                <a:cxnLst>
                  <a:cxn ang="0">
                    <a:pos x="36" y="4"/>
                  </a:cxn>
                  <a:cxn ang="0">
                    <a:pos x="28" y="0"/>
                  </a:cxn>
                  <a:cxn ang="0">
                    <a:pos x="23" y="1"/>
                  </a:cxn>
                  <a:cxn ang="0">
                    <a:pos x="16" y="12"/>
                  </a:cxn>
                  <a:cxn ang="0">
                    <a:pos x="16" y="64"/>
                  </a:cxn>
                  <a:cxn ang="0">
                    <a:pos x="4" y="76"/>
                  </a:cxn>
                  <a:cxn ang="0">
                    <a:pos x="4" y="93"/>
                  </a:cxn>
                  <a:cxn ang="0">
                    <a:pos x="31" y="120"/>
                  </a:cxn>
                  <a:cxn ang="0">
                    <a:pos x="39" y="123"/>
                  </a:cxn>
                  <a:cxn ang="0">
                    <a:pos x="47" y="120"/>
                  </a:cxn>
                  <a:cxn ang="0">
                    <a:pos x="59" y="108"/>
                  </a:cxn>
                  <a:cxn ang="0">
                    <a:pos x="112" y="108"/>
                  </a:cxn>
                  <a:cxn ang="0">
                    <a:pos x="123" y="100"/>
                  </a:cxn>
                  <a:cxn ang="0">
                    <a:pos x="120" y="88"/>
                  </a:cxn>
                  <a:cxn ang="0">
                    <a:pos x="36" y="4"/>
                  </a:cxn>
                  <a:cxn ang="0">
                    <a:pos x="54" y="102"/>
                  </a:cxn>
                  <a:cxn ang="0">
                    <a:pos x="42" y="114"/>
                  </a:cxn>
                  <a:cxn ang="0">
                    <a:pos x="39" y="115"/>
                  </a:cxn>
                  <a:cxn ang="0">
                    <a:pos x="36" y="114"/>
                  </a:cxn>
                  <a:cxn ang="0">
                    <a:pos x="10" y="87"/>
                  </a:cxn>
                  <a:cxn ang="0">
                    <a:pos x="8" y="85"/>
                  </a:cxn>
                  <a:cxn ang="0">
                    <a:pos x="10" y="82"/>
                  </a:cxn>
                  <a:cxn ang="0">
                    <a:pos x="22" y="70"/>
                  </a:cxn>
                  <a:cxn ang="0">
                    <a:pos x="22" y="70"/>
                  </a:cxn>
                  <a:cxn ang="0">
                    <a:pos x="54" y="102"/>
                  </a:cxn>
                  <a:cxn ang="0">
                    <a:pos x="54" y="102"/>
                  </a:cxn>
                  <a:cxn ang="0">
                    <a:pos x="59" y="100"/>
                  </a:cxn>
                  <a:cxn ang="0">
                    <a:pos x="57" y="100"/>
                  </a:cxn>
                  <a:cxn ang="0">
                    <a:pos x="23" y="66"/>
                  </a:cxn>
                  <a:cxn ang="0">
                    <a:pos x="24" y="64"/>
                  </a:cxn>
                  <a:cxn ang="0">
                    <a:pos x="24" y="18"/>
                  </a:cxn>
                  <a:cxn ang="0">
                    <a:pos x="105" y="100"/>
                  </a:cxn>
                  <a:cxn ang="0">
                    <a:pos x="59" y="100"/>
                  </a:cxn>
                  <a:cxn ang="0">
                    <a:pos x="116" y="98"/>
                  </a:cxn>
                  <a:cxn ang="0">
                    <a:pos x="112" y="100"/>
                  </a:cxn>
                  <a:cxn ang="0">
                    <a:pos x="111" y="100"/>
                  </a:cxn>
                  <a:cxn ang="0">
                    <a:pos x="24" y="13"/>
                  </a:cxn>
                  <a:cxn ang="0">
                    <a:pos x="24" y="12"/>
                  </a:cxn>
                  <a:cxn ang="0">
                    <a:pos x="26" y="8"/>
                  </a:cxn>
                  <a:cxn ang="0">
                    <a:pos x="28" y="8"/>
                  </a:cxn>
                  <a:cxn ang="0">
                    <a:pos x="30" y="9"/>
                  </a:cxn>
                  <a:cxn ang="0">
                    <a:pos x="115" y="93"/>
                  </a:cxn>
                  <a:cxn ang="0">
                    <a:pos x="116" y="98"/>
                  </a:cxn>
                  <a:cxn ang="0">
                    <a:pos x="116" y="98"/>
                  </a:cxn>
                  <a:cxn ang="0">
                    <a:pos x="116" y="98"/>
                  </a:cxn>
                </a:cxnLst>
                <a:rect l="0" t="0" r="r" b="b"/>
                <a:pathLst>
                  <a:path w="124" h="123">
                    <a:moveTo>
                      <a:pt x="36" y="4"/>
                    </a:moveTo>
                    <a:cubicBezTo>
                      <a:pt x="34" y="1"/>
                      <a:pt x="31" y="0"/>
                      <a:pt x="28" y="0"/>
                    </a:cubicBezTo>
                    <a:cubicBezTo>
                      <a:pt x="26" y="0"/>
                      <a:pt x="25" y="0"/>
                      <a:pt x="23" y="1"/>
                    </a:cubicBezTo>
                    <a:cubicBezTo>
                      <a:pt x="19" y="3"/>
                      <a:pt x="16" y="7"/>
                      <a:pt x="16" y="12"/>
                    </a:cubicBezTo>
                    <a:cubicBezTo>
                      <a:pt x="16" y="64"/>
                      <a:pt x="16" y="64"/>
                      <a:pt x="16" y="64"/>
                    </a:cubicBezTo>
                    <a:cubicBezTo>
                      <a:pt x="4" y="76"/>
                      <a:pt x="4" y="76"/>
                      <a:pt x="4" y="76"/>
                    </a:cubicBezTo>
                    <a:cubicBezTo>
                      <a:pt x="0" y="81"/>
                      <a:pt x="0" y="88"/>
                      <a:pt x="4" y="93"/>
                    </a:cubicBezTo>
                    <a:cubicBezTo>
                      <a:pt x="31" y="120"/>
                      <a:pt x="31" y="120"/>
                      <a:pt x="31" y="120"/>
                    </a:cubicBezTo>
                    <a:cubicBezTo>
                      <a:pt x="33" y="122"/>
                      <a:pt x="36" y="123"/>
                      <a:pt x="39" y="123"/>
                    </a:cubicBezTo>
                    <a:cubicBezTo>
                      <a:pt x="42" y="123"/>
                      <a:pt x="45" y="122"/>
                      <a:pt x="47" y="120"/>
                    </a:cubicBezTo>
                    <a:cubicBezTo>
                      <a:pt x="59" y="108"/>
                      <a:pt x="59" y="108"/>
                      <a:pt x="59" y="108"/>
                    </a:cubicBezTo>
                    <a:cubicBezTo>
                      <a:pt x="112" y="108"/>
                      <a:pt x="112" y="108"/>
                      <a:pt x="112" y="108"/>
                    </a:cubicBezTo>
                    <a:cubicBezTo>
                      <a:pt x="117" y="108"/>
                      <a:pt x="121" y="105"/>
                      <a:pt x="123" y="100"/>
                    </a:cubicBezTo>
                    <a:cubicBezTo>
                      <a:pt x="124" y="96"/>
                      <a:pt x="123" y="91"/>
                      <a:pt x="120" y="88"/>
                    </a:cubicBezTo>
                    <a:lnTo>
                      <a:pt x="36" y="4"/>
                    </a:lnTo>
                    <a:close/>
                    <a:moveTo>
                      <a:pt x="54" y="102"/>
                    </a:moveTo>
                    <a:cubicBezTo>
                      <a:pt x="42" y="114"/>
                      <a:pt x="42" y="114"/>
                      <a:pt x="42" y="114"/>
                    </a:cubicBezTo>
                    <a:cubicBezTo>
                      <a:pt x="41" y="115"/>
                      <a:pt x="40" y="115"/>
                      <a:pt x="39" y="115"/>
                    </a:cubicBezTo>
                    <a:cubicBezTo>
                      <a:pt x="39" y="115"/>
                      <a:pt x="37" y="115"/>
                      <a:pt x="36" y="114"/>
                    </a:cubicBezTo>
                    <a:cubicBezTo>
                      <a:pt x="10" y="87"/>
                      <a:pt x="10" y="87"/>
                      <a:pt x="10" y="87"/>
                    </a:cubicBezTo>
                    <a:cubicBezTo>
                      <a:pt x="9" y="86"/>
                      <a:pt x="8" y="85"/>
                      <a:pt x="8" y="85"/>
                    </a:cubicBezTo>
                    <a:cubicBezTo>
                      <a:pt x="8" y="84"/>
                      <a:pt x="9" y="83"/>
                      <a:pt x="10" y="82"/>
                    </a:cubicBezTo>
                    <a:cubicBezTo>
                      <a:pt x="22" y="70"/>
                      <a:pt x="22" y="70"/>
                      <a:pt x="22" y="70"/>
                    </a:cubicBezTo>
                    <a:cubicBezTo>
                      <a:pt x="22" y="70"/>
                      <a:pt x="22" y="70"/>
                      <a:pt x="22" y="70"/>
                    </a:cubicBezTo>
                    <a:cubicBezTo>
                      <a:pt x="54" y="102"/>
                      <a:pt x="54" y="102"/>
                      <a:pt x="54" y="102"/>
                    </a:cubicBezTo>
                    <a:cubicBezTo>
                      <a:pt x="54" y="102"/>
                      <a:pt x="54" y="102"/>
                      <a:pt x="54" y="102"/>
                    </a:cubicBezTo>
                    <a:close/>
                    <a:moveTo>
                      <a:pt x="59" y="100"/>
                    </a:moveTo>
                    <a:cubicBezTo>
                      <a:pt x="59" y="100"/>
                      <a:pt x="58" y="100"/>
                      <a:pt x="57" y="100"/>
                    </a:cubicBezTo>
                    <a:cubicBezTo>
                      <a:pt x="23" y="66"/>
                      <a:pt x="23" y="66"/>
                      <a:pt x="23" y="66"/>
                    </a:cubicBezTo>
                    <a:cubicBezTo>
                      <a:pt x="24" y="66"/>
                      <a:pt x="24" y="65"/>
                      <a:pt x="24" y="64"/>
                    </a:cubicBezTo>
                    <a:cubicBezTo>
                      <a:pt x="24" y="18"/>
                      <a:pt x="24" y="18"/>
                      <a:pt x="24" y="18"/>
                    </a:cubicBezTo>
                    <a:cubicBezTo>
                      <a:pt x="105" y="100"/>
                      <a:pt x="105" y="100"/>
                      <a:pt x="105" y="100"/>
                    </a:cubicBezTo>
                    <a:lnTo>
                      <a:pt x="59" y="100"/>
                    </a:lnTo>
                    <a:close/>
                    <a:moveTo>
                      <a:pt x="116" y="98"/>
                    </a:moveTo>
                    <a:cubicBezTo>
                      <a:pt x="115" y="99"/>
                      <a:pt x="114" y="100"/>
                      <a:pt x="112" y="100"/>
                    </a:cubicBezTo>
                    <a:cubicBezTo>
                      <a:pt x="111" y="100"/>
                      <a:pt x="111" y="100"/>
                      <a:pt x="111" y="100"/>
                    </a:cubicBezTo>
                    <a:cubicBezTo>
                      <a:pt x="24" y="13"/>
                      <a:pt x="24" y="13"/>
                      <a:pt x="24" y="13"/>
                    </a:cubicBezTo>
                    <a:cubicBezTo>
                      <a:pt x="24" y="12"/>
                      <a:pt x="24" y="12"/>
                      <a:pt x="24" y="12"/>
                    </a:cubicBezTo>
                    <a:cubicBezTo>
                      <a:pt x="24" y="10"/>
                      <a:pt x="25" y="9"/>
                      <a:pt x="26" y="8"/>
                    </a:cubicBezTo>
                    <a:cubicBezTo>
                      <a:pt x="27" y="8"/>
                      <a:pt x="27" y="8"/>
                      <a:pt x="28" y="8"/>
                    </a:cubicBezTo>
                    <a:cubicBezTo>
                      <a:pt x="29" y="8"/>
                      <a:pt x="30" y="8"/>
                      <a:pt x="30" y="9"/>
                    </a:cubicBezTo>
                    <a:cubicBezTo>
                      <a:pt x="115" y="93"/>
                      <a:pt x="115" y="93"/>
                      <a:pt x="115" y="93"/>
                    </a:cubicBezTo>
                    <a:cubicBezTo>
                      <a:pt x="116" y="94"/>
                      <a:pt x="116" y="96"/>
                      <a:pt x="116" y="98"/>
                    </a:cubicBezTo>
                    <a:close/>
                    <a:moveTo>
                      <a:pt x="116" y="98"/>
                    </a:moveTo>
                    <a:cubicBezTo>
                      <a:pt x="116" y="98"/>
                      <a:pt x="116" y="98"/>
                      <a:pt x="116" y="98"/>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256" name="Freeform 119"/>
              <p:cNvSpPr>
                <a:spLocks noEditPoints="1"/>
              </p:cNvSpPr>
              <p:nvPr/>
            </p:nvSpPr>
            <p:spPr bwMode="auto">
              <a:xfrm>
                <a:off x="898525" y="2703513"/>
                <a:ext cx="166688" cy="169863"/>
              </a:xfrm>
              <a:custGeom>
                <a:avLst/>
                <a:gdLst/>
                <a:ahLst/>
                <a:cxnLst>
                  <a:cxn ang="0">
                    <a:pos x="4" y="8"/>
                  </a:cxn>
                  <a:cxn ang="0">
                    <a:pos x="4" y="8"/>
                  </a:cxn>
                  <a:cxn ang="0">
                    <a:pos x="50" y="54"/>
                  </a:cxn>
                  <a:cxn ang="0">
                    <a:pos x="54" y="58"/>
                  </a:cxn>
                  <a:cxn ang="0">
                    <a:pos x="57" y="54"/>
                  </a:cxn>
                  <a:cxn ang="0">
                    <a:pos x="57" y="54"/>
                  </a:cxn>
                  <a:cxn ang="0">
                    <a:pos x="4" y="0"/>
                  </a:cxn>
                  <a:cxn ang="0">
                    <a:pos x="4" y="0"/>
                  </a:cxn>
                  <a:cxn ang="0">
                    <a:pos x="0" y="4"/>
                  </a:cxn>
                  <a:cxn ang="0">
                    <a:pos x="4" y="8"/>
                  </a:cxn>
                  <a:cxn ang="0">
                    <a:pos x="4" y="8"/>
                  </a:cxn>
                  <a:cxn ang="0">
                    <a:pos x="4" y="8"/>
                  </a:cxn>
                </a:cxnLst>
                <a:rect l="0" t="0" r="r" b="b"/>
                <a:pathLst>
                  <a:path w="57" h="58">
                    <a:moveTo>
                      <a:pt x="4" y="8"/>
                    </a:moveTo>
                    <a:cubicBezTo>
                      <a:pt x="4" y="8"/>
                      <a:pt x="4" y="8"/>
                      <a:pt x="4" y="8"/>
                    </a:cubicBezTo>
                    <a:cubicBezTo>
                      <a:pt x="29" y="8"/>
                      <a:pt x="50" y="29"/>
                      <a:pt x="50" y="54"/>
                    </a:cubicBezTo>
                    <a:cubicBezTo>
                      <a:pt x="50" y="56"/>
                      <a:pt x="52" y="58"/>
                      <a:pt x="54" y="58"/>
                    </a:cubicBezTo>
                    <a:cubicBezTo>
                      <a:pt x="56" y="58"/>
                      <a:pt x="57" y="56"/>
                      <a:pt x="57" y="54"/>
                    </a:cubicBezTo>
                    <a:cubicBezTo>
                      <a:pt x="57" y="54"/>
                      <a:pt x="57" y="54"/>
                      <a:pt x="57" y="54"/>
                    </a:cubicBezTo>
                    <a:cubicBezTo>
                      <a:pt x="57" y="24"/>
                      <a:pt x="33" y="0"/>
                      <a:pt x="4" y="0"/>
                    </a:cubicBezTo>
                    <a:cubicBezTo>
                      <a:pt x="4" y="0"/>
                      <a:pt x="4" y="0"/>
                      <a:pt x="4" y="0"/>
                    </a:cubicBezTo>
                    <a:cubicBezTo>
                      <a:pt x="2" y="0"/>
                      <a:pt x="0" y="2"/>
                      <a:pt x="0" y="4"/>
                    </a:cubicBezTo>
                    <a:cubicBezTo>
                      <a:pt x="0" y="6"/>
                      <a:pt x="2" y="8"/>
                      <a:pt x="4" y="8"/>
                    </a:cubicBezTo>
                    <a:close/>
                    <a:moveTo>
                      <a:pt x="4" y="8"/>
                    </a:moveTo>
                    <a:cubicBezTo>
                      <a:pt x="4" y="8"/>
                      <a:pt x="4" y="8"/>
                      <a:pt x="4" y="8"/>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247" name="Group 246"/>
            <p:cNvGrpSpPr/>
            <p:nvPr/>
          </p:nvGrpSpPr>
          <p:grpSpPr>
            <a:xfrm>
              <a:off x="21028321" y="5643745"/>
              <a:ext cx="876008" cy="876237"/>
              <a:chOff x="8780463" y="1906588"/>
              <a:chExt cx="360363" cy="360363"/>
            </a:xfrm>
            <a:solidFill>
              <a:srgbClr val="FFFFFF"/>
            </a:solidFill>
          </p:grpSpPr>
          <p:sp>
            <p:nvSpPr>
              <p:cNvPr id="248" name="Freeform 93"/>
              <p:cNvSpPr>
                <a:spLocks noEditPoints="1"/>
              </p:cNvSpPr>
              <p:nvPr/>
            </p:nvSpPr>
            <p:spPr bwMode="auto">
              <a:xfrm>
                <a:off x="8780463" y="1938338"/>
                <a:ext cx="328613" cy="328613"/>
              </a:xfrm>
              <a:custGeom>
                <a:avLst/>
                <a:gdLst/>
                <a:ahLst/>
                <a:cxnLst>
                  <a:cxn ang="0">
                    <a:pos x="80" y="3"/>
                  </a:cxn>
                  <a:cxn ang="0">
                    <a:pos x="73" y="0"/>
                  </a:cxn>
                  <a:cxn ang="0">
                    <a:pos x="66" y="3"/>
                  </a:cxn>
                  <a:cxn ang="0">
                    <a:pos x="61" y="9"/>
                  </a:cxn>
                  <a:cxn ang="0">
                    <a:pos x="58" y="15"/>
                  </a:cxn>
                  <a:cxn ang="0">
                    <a:pos x="60" y="20"/>
                  </a:cxn>
                  <a:cxn ang="0">
                    <a:pos x="8" y="41"/>
                  </a:cxn>
                  <a:cxn ang="0">
                    <a:pos x="1" y="50"/>
                  </a:cxn>
                  <a:cxn ang="0">
                    <a:pos x="4" y="60"/>
                  </a:cxn>
                  <a:cxn ang="0">
                    <a:pos x="53" y="108"/>
                  </a:cxn>
                  <a:cxn ang="0">
                    <a:pos x="61" y="112"/>
                  </a:cxn>
                  <a:cxn ang="0">
                    <a:pos x="61" y="112"/>
                  </a:cxn>
                  <a:cxn ang="0">
                    <a:pos x="63" y="111"/>
                  </a:cxn>
                  <a:cxn ang="0">
                    <a:pos x="72" y="104"/>
                  </a:cxn>
                  <a:cxn ang="0">
                    <a:pos x="92" y="53"/>
                  </a:cxn>
                  <a:cxn ang="0">
                    <a:pos x="97" y="55"/>
                  </a:cxn>
                  <a:cxn ang="0">
                    <a:pos x="104" y="52"/>
                  </a:cxn>
                  <a:cxn ang="0">
                    <a:pos x="110" y="46"/>
                  </a:cxn>
                  <a:cxn ang="0">
                    <a:pos x="112" y="40"/>
                  </a:cxn>
                  <a:cxn ang="0">
                    <a:pos x="110" y="33"/>
                  </a:cxn>
                  <a:cxn ang="0">
                    <a:pos x="80" y="3"/>
                  </a:cxn>
                  <a:cxn ang="0">
                    <a:pos x="65" y="102"/>
                  </a:cxn>
                  <a:cxn ang="0">
                    <a:pos x="62" y="104"/>
                  </a:cxn>
                  <a:cxn ang="0">
                    <a:pos x="61" y="104"/>
                  </a:cxn>
                  <a:cxn ang="0">
                    <a:pos x="58" y="103"/>
                  </a:cxn>
                  <a:cxn ang="0">
                    <a:pos x="9" y="55"/>
                  </a:cxn>
                  <a:cxn ang="0">
                    <a:pos x="8" y="51"/>
                  </a:cxn>
                  <a:cxn ang="0">
                    <a:pos x="11" y="48"/>
                  </a:cxn>
                  <a:cxn ang="0">
                    <a:pos x="34" y="39"/>
                  </a:cxn>
                  <a:cxn ang="0">
                    <a:pos x="83" y="56"/>
                  </a:cxn>
                  <a:cxn ang="0">
                    <a:pos x="65" y="102"/>
                  </a:cxn>
                  <a:cxn ang="0">
                    <a:pos x="104" y="41"/>
                  </a:cxn>
                  <a:cxn ang="0">
                    <a:pos x="99" y="46"/>
                  </a:cxn>
                  <a:cxn ang="0">
                    <a:pos x="96" y="46"/>
                  </a:cxn>
                  <a:cxn ang="0">
                    <a:pos x="89" y="40"/>
                  </a:cxn>
                  <a:cxn ang="0">
                    <a:pos x="84" y="53"/>
                  </a:cxn>
                  <a:cxn ang="0">
                    <a:pos x="84" y="52"/>
                  </a:cxn>
                  <a:cxn ang="0">
                    <a:pos x="50" y="38"/>
                  </a:cxn>
                  <a:cxn ang="0">
                    <a:pos x="40" y="36"/>
                  </a:cxn>
                  <a:cxn ang="0">
                    <a:pos x="73" y="23"/>
                  </a:cxn>
                  <a:cxn ang="0">
                    <a:pos x="66" y="17"/>
                  </a:cxn>
                  <a:cxn ang="0">
                    <a:pos x="66" y="14"/>
                  </a:cxn>
                  <a:cxn ang="0">
                    <a:pos x="72" y="9"/>
                  </a:cxn>
                  <a:cxn ang="0">
                    <a:pos x="75" y="9"/>
                  </a:cxn>
                  <a:cxn ang="0">
                    <a:pos x="104" y="38"/>
                  </a:cxn>
                  <a:cxn ang="0">
                    <a:pos x="104" y="41"/>
                  </a:cxn>
                  <a:cxn ang="0">
                    <a:pos x="104" y="41"/>
                  </a:cxn>
                  <a:cxn ang="0">
                    <a:pos x="104" y="41"/>
                  </a:cxn>
                </a:cxnLst>
                <a:rect l="0" t="0" r="r" b="b"/>
                <a:pathLst>
                  <a:path w="112" h="112">
                    <a:moveTo>
                      <a:pt x="80" y="3"/>
                    </a:moveTo>
                    <a:cubicBezTo>
                      <a:pt x="78" y="1"/>
                      <a:pt x="76" y="0"/>
                      <a:pt x="73" y="0"/>
                    </a:cubicBezTo>
                    <a:cubicBezTo>
                      <a:pt x="71" y="0"/>
                      <a:pt x="68" y="1"/>
                      <a:pt x="66" y="3"/>
                    </a:cubicBezTo>
                    <a:cubicBezTo>
                      <a:pt x="61" y="9"/>
                      <a:pt x="61" y="9"/>
                      <a:pt x="61" y="9"/>
                    </a:cubicBezTo>
                    <a:cubicBezTo>
                      <a:pt x="59" y="10"/>
                      <a:pt x="58" y="13"/>
                      <a:pt x="58" y="15"/>
                    </a:cubicBezTo>
                    <a:cubicBezTo>
                      <a:pt x="58" y="17"/>
                      <a:pt x="59" y="19"/>
                      <a:pt x="60" y="20"/>
                    </a:cubicBezTo>
                    <a:cubicBezTo>
                      <a:pt x="8" y="41"/>
                      <a:pt x="8" y="41"/>
                      <a:pt x="8" y="41"/>
                    </a:cubicBezTo>
                    <a:cubicBezTo>
                      <a:pt x="4" y="43"/>
                      <a:pt x="2" y="46"/>
                      <a:pt x="1" y="50"/>
                    </a:cubicBezTo>
                    <a:cubicBezTo>
                      <a:pt x="0" y="53"/>
                      <a:pt x="1" y="57"/>
                      <a:pt x="4" y="60"/>
                    </a:cubicBezTo>
                    <a:cubicBezTo>
                      <a:pt x="53" y="108"/>
                      <a:pt x="53" y="108"/>
                      <a:pt x="53" y="108"/>
                    </a:cubicBezTo>
                    <a:cubicBezTo>
                      <a:pt x="55" y="110"/>
                      <a:pt x="58" y="112"/>
                      <a:pt x="61" y="112"/>
                    </a:cubicBezTo>
                    <a:cubicBezTo>
                      <a:pt x="61" y="112"/>
                      <a:pt x="61" y="112"/>
                      <a:pt x="61" y="112"/>
                    </a:cubicBezTo>
                    <a:cubicBezTo>
                      <a:pt x="62" y="112"/>
                      <a:pt x="63" y="112"/>
                      <a:pt x="63" y="111"/>
                    </a:cubicBezTo>
                    <a:cubicBezTo>
                      <a:pt x="67" y="111"/>
                      <a:pt x="70" y="108"/>
                      <a:pt x="72" y="104"/>
                    </a:cubicBezTo>
                    <a:cubicBezTo>
                      <a:pt x="92" y="53"/>
                      <a:pt x="92" y="53"/>
                      <a:pt x="92" y="53"/>
                    </a:cubicBezTo>
                    <a:cubicBezTo>
                      <a:pt x="94" y="54"/>
                      <a:pt x="95" y="55"/>
                      <a:pt x="97" y="55"/>
                    </a:cubicBezTo>
                    <a:cubicBezTo>
                      <a:pt x="100" y="55"/>
                      <a:pt x="102" y="54"/>
                      <a:pt x="104" y="52"/>
                    </a:cubicBezTo>
                    <a:cubicBezTo>
                      <a:pt x="110" y="46"/>
                      <a:pt x="110" y="46"/>
                      <a:pt x="110" y="46"/>
                    </a:cubicBezTo>
                    <a:cubicBezTo>
                      <a:pt x="111" y="45"/>
                      <a:pt x="112" y="42"/>
                      <a:pt x="112" y="40"/>
                    </a:cubicBezTo>
                    <a:cubicBezTo>
                      <a:pt x="112" y="37"/>
                      <a:pt x="111" y="35"/>
                      <a:pt x="110" y="33"/>
                    </a:cubicBezTo>
                    <a:lnTo>
                      <a:pt x="80" y="3"/>
                    </a:lnTo>
                    <a:close/>
                    <a:moveTo>
                      <a:pt x="65" y="102"/>
                    </a:moveTo>
                    <a:cubicBezTo>
                      <a:pt x="64" y="103"/>
                      <a:pt x="63" y="104"/>
                      <a:pt x="62" y="104"/>
                    </a:cubicBezTo>
                    <a:cubicBezTo>
                      <a:pt x="61" y="104"/>
                      <a:pt x="61" y="104"/>
                      <a:pt x="61" y="104"/>
                    </a:cubicBezTo>
                    <a:cubicBezTo>
                      <a:pt x="60" y="104"/>
                      <a:pt x="59" y="104"/>
                      <a:pt x="58" y="103"/>
                    </a:cubicBezTo>
                    <a:cubicBezTo>
                      <a:pt x="9" y="55"/>
                      <a:pt x="9" y="55"/>
                      <a:pt x="9" y="55"/>
                    </a:cubicBezTo>
                    <a:cubicBezTo>
                      <a:pt x="9" y="54"/>
                      <a:pt x="8" y="52"/>
                      <a:pt x="8" y="51"/>
                    </a:cubicBezTo>
                    <a:cubicBezTo>
                      <a:pt x="9" y="50"/>
                      <a:pt x="9" y="49"/>
                      <a:pt x="11" y="48"/>
                    </a:cubicBezTo>
                    <a:cubicBezTo>
                      <a:pt x="34" y="39"/>
                      <a:pt x="34" y="39"/>
                      <a:pt x="34" y="39"/>
                    </a:cubicBezTo>
                    <a:cubicBezTo>
                      <a:pt x="51" y="44"/>
                      <a:pt x="67" y="39"/>
                      <a:pt x="83" y="56"/>
                    </a:cubicBezTo>
                    <a:lnTo>
                      <a:pt x="65" y="102"/>
                    </a:lnTo>
                    <a:close/>
                    <a:moveTo>
                      <a:pt x="104" y="41"/>
                    </a:moveTo>
                    <a:cubicBezTo>
                      <a:pt x="99" y="46"/>
                      <a:pt x="99" y="46"/>
                      <a:pt x="99" y="46"/>
                    </a:cubicBezTo>
                    <a:cubicBezTo>
                      <a:pt x="98" y="47"/>
                      <a:pt x="97" y="47"/>
                      <a:pt x="96" y="46"/>
                    </a:cubicBezTo>
                    <a:cubicBezTo>
                      <a:pt x="89" y="40"/>
                      <a:pt x="89" y="40"/>
                      <a:pt x="89" y="40"/>
                    </a:cubicBezTo>
                    <a:cubicBezTo>
                      <a:pt x="84" y="53"/>
                      <a:pt x="84" y="53"/>
                      <a:pt x="84" y="53"/>
                    </a:cubicBezTo>
                    <a:cubicBezTo>
                      <a:pt x="84" y="52"/>
                      <a:pt x="84" y="52"/>
                      <a:pt x="84" y="52"/>
                    </a:cubicBezTo>
                    <a:cubicBezTo>
                      <a:pt x="73" y="41"/>
                      <a:pt x="61" y="39"/>
                      <a:pt x="50" y="38"/>
                    </a:cubicBezTo>
                    <a:cubicBezTo>
                      <a:pt x="47" y="38"/>
                      <a:pt x="44" y="37"/>
                      <a:pt x="40" y="36"/>
                    </a:cubicBezTo>
                    <a:cubicBezTo>
                      <a:pt x="73" y="23"/>
                      <a:pt x="73" y="23"/>
                      <a:pt x="73" y="23"/>
                    </a:cubicBezTo>
                    <a:cubicBezTo>
                      <a:pt x="66" y="17"/>
                      <a:pt x="66" y="17"/>
                      <a:pt x="66" y="17"/>
                    </a:cubicBezTo>
                    <a:cubicBezTo>
                      <a:pt x="66" y="16"/>
                      <a:pt x="66" y="15"/>
                      <a:pt x="66" y="14"/>
                    </a:cubicBezTo>
                    <a:cubicBezTo>
                      <a:pt x="72" y="9"/>
                      <a:pt x="72" y="9"/>
                      <a:pt x="72" y="9"/>
                    </a:cubicBezTo>
                    <a:cubicBezTo>
                      <a:pt x="73" y="8"/>
                      <a:pt x="74" y="8"/>
                      <a:pt x="75" y="9"/>
                    </a:cubicBezTo>
                    <a:cubicBezTo>
                      <a:pt x="104" y="38"/>
                      <a:pt x="104" y="38"/>
                      <a:pt x="104" y="38"/>
                    </a:cubicBezTo>
                    <a:cubicBezTo>
                      <a:pt x="105" y="39"/>
                      <a:pt x="105" y="40"/>
                      <a:pt x="104" y="41"/>
                    </a:cubicBezTo>
                    <a:close/>
                    <a:moveTo>
                      <a:pt x="104" y="41"/>
                    </a:moveTo>
                    <a:cubicBezTo>
                      <a:pt x="104" y="41"/>
                      <a:pt x="104" y="41"/>
                      <a:pt x="104" y="41"/>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249" name="Freeform 94"/>
              <p:cNvSpPr>
                <a:spLocks noEditPoints="1"/>
              </p:cNvSpPr>
              <p:nvPr/>
            </p:nvSpPr>
            <p:spPr bwMode="auto">
              <a:xfrm>
                <a:off x="8939213" y="2084388"/>
                <a:ext cx="55563" cy="57150"/>
              </a:xfrm>
              <a:custGeom>
                <a:avLst/>
                <a:gdLst/>
                <a:ahLst/>
                <a:cxnLst>
                  <a:cxn ang="0">
                    <a:pos x="10" y="19"/>
                  </a:cxn>
                  <a:cxn ang="0">
                    <a:pos x="19" y="10"/>
                  </a:cxn>
                  <a:cxn ang="0">
                    <a:pos x="10" y="0"/>
                  </a:cxn>
                  <a:cxn ang="0">
                    <a:pos x="0" y="10"/>
                  </a:cxn>
                  <a:cxn ang="0">
                    <a:pos x="10" y="19"/>
                  </a:cxn>
                  <a:cxn ang="0">
                    <a:pos x="10" y="4"/>
                  </a:cxn>
                  <a:cxn ang="0">
                    <a:pos x="16" y="10"/>
                  </a:cxn>
                  <a:cxn ang="0">
                    <a:pos x="10" y="16"/>
                  </a:cxn>
                  <a:cxn ang="0">
                    <a:pos x="4" y="10"/>
                  </a:cxn>
                  <a:cxn ang="0">
                    <a:pos x="10" y="4"/>
                  </a:cxn>
                  <a:cxn ang="0">
                    <a:pos x="10" y="4"/>
                  </a:cxn>
                  <a:cxn ang="0">
                    <a:pos x="10" y="4"/>
                  </a:cxn>
                </a:cxnLst>
                <a:rect l="0" t="0" r="r" b="b"/>
                <a:pathLst>
                  <a:path w="19" h="19">
                    <a:moveTo>
                      <a:pt x="10" y="19"/>
                    </a:moveTo>
                    <a:cubicBezTo>
                      <a:pt x="15" y="19"/>
                      <a:pt x="19" y="15"/>
                      <a:pt x="19" y="10"/>
                    </a:cubicBezTo>
                    <a:cubicBezTo>
                      <a:pt x="19" y="5"/>
                      <a:pt x="15" y="0"/>
                      <a:pt x="10" y="0"/>
                    </a:cubicBezTo>
                    <a:cubicBezTo>
                      <a:pt x="5" y="0"/>
                      <a:pt x="0" y="5"/>
                      <a:pt x="0" y="10"/>
                    </a:cubicBezTo>
                    <a:cubicBezTo>
                      <a:pt x="0" y="15"/>
                      <a:pt x="5" y="19"/>
                      <a:pt x="10" y="19"/>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moveTo>
                      <a:pt x="10" y="4"/>
                    </a:moveTo>
                    <a:cubicBezTo>
                      <a:pt x="10" y="4"/>
                      <a:pt x="10" y="4"/>
                      <a:pt x="10" y="4"/>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250" name="Freeform 95"/>
              <p:cNvSpPr>
                <a:spLocks noEditPoints="1"/>
              </p:cNvSpPr>
              <p:nvPr/>
            </p:nvSpPr>
            <p:spPr bwMode="auto">
              <a:xfrm>
                <a:off x="9085263" y="1906588"/>
                <a:ext cx="55563" cy="55563"/>
              </a:xfrm>
              <a:custGeom>
                <a:avLst/>
                <a:gdLst/>
                <a:ahLst/>
                <a:cxnLst>
                  <a:cxn ang="0">
                    <a:pos x="10" y="0"/>
                  </a:cxn>
                  <a:cxn ang="0">
                    <a:pos x="0" y="9"/>
                  </a:cxn>
                  <a:cxn ang="0">
                    <a:pos x="10" y="19"/>
                  </a:cxn>
                  <a:cxn ang="0">
                    <a:pos x="19" y="9"/>
                  </a:cxn>
                  <a:cxn ang="0">
                    <a:pos x="10" y="0"/>
                  </a:cxn>
                  <a:cxn ang="0">
                    <a:pos x="10" y="15"/>
                  </a:cxn>
                  <a:cxn ang="0">
                    <a:pos x="4" y="9"/>
                  </a:cxn>
                  <a:cxn ang="0">
                    <a:pos x="10" y="4"/>
                  </a:cxn>
                  <a:cxn ang="0">
                    <a:pos x="16" y="9"/>
                  </a:cxn>
                  <a:cxn ang="0">
                    <a:pos x="10" y="15"/>
                  </a:cxn>
                  <a:cxn ang="0">
                    <a:pos x="10" y="15"/>
                  </a:cxn>
                  <a:cxn ang="0">
                    <a:pos x="10" y="15"/>
                  </a:cxn>
                </a:cxnLst>
                <a:rect l="0" t="0" r="r" b="b"/>
                <a:pathLst>
                  <a:path w="19" h="19">
                    <a:moveTo>
                      <a:pt x="10" y="0"/>
                    </a:moveTo>
                    <a:cubicBezTo>
                      <a:pt x="4" y="0"/>
                      <a:pt x="0" y="4"/>
                      <a:pt x="0" y="9"/>
                    </a:cubicBezTo>
                    <a:cubicBezTo>
                      <a:pt x="0" y="15"/>
                      <a:pt x="4" y="19"/>
                      <a:pt x="10" y="19"/>
                    </a:cubicBezTo>
                    <a:cubicBezTo>
                      <a:pt x="15" y="19"/>
                      <a:pt x="19" y="15"/>
                      <a:pt x="19" y="9"/>
                    </a:cubicBezTo>
                    <a:cubicBezTo>
                      <a:pt x="19" y="4"/>
                      <a:pt x="15" y="0"/>
                      <a:pt x="10" y="0"/>
                    </a:cubicBezTo>
                    <a:close/>
                    <a:moveTo>
                      <a:pt x="10" y="15"/>
                    </a:moveTo>
                    <a:cubicBezTo>
                      <a:pt x="7" y="15"/>
                      <a:pt x="4" y="13"/>
                      <a:pt x="4" y="9"/>
                    </a:cubicBezTo>
                    <a:cubicBezTo>
                      <a:pt x="4" y="6"/>
                      <a:pt x="7" y="4"/>
                      <a:pt x="10" y="4"/>
                    </a:cubicBezTo>
                    <a:cubicBezTo>
                      <a:pt x="13" y="4"/>
                      <a:pt x="16" y="6"/>
                      <a:pt x="16" y="9"/>
                    </a:cubicBezTo>
                    <a:cubicBezTo>
                      <a:pt x="16" y="13"/>
                      <a:pt x="13" y="15"/>
                      <a:pt x="10" y="15"/>
                    </a:cubicBezTo>
                    <a:close/>
                    <a:moveTo>
                      <a:pt x="10" y="15"/>
                    </a:moveTo>
                    <a:cubicBezTo>
                      <a:pt x="10" y="15"/>
                      <a:pt x="10" y="15"/>
                      <a:pt x="10" y="15"/>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251" name="Freeform 96"/>
              <p:cNvSpPr>
                <a:spLocks noEditPoints="1"/>
              </p:cNvSpPr>
              <p:nvPr/>
            </p:nvSpPr>
            <p:spPr bwMode="auto">
              <a:xfrm>
                <a:off x="8872538" y="2073276"/>
                <a:ext cx="46038" cy="47625"/>
              </a:xfrm>
              <a:custGeom>
                <a:avLst/>
                <a:gdLst/>
                <a:ahLst/>
                <a:cxnLst>
                  <a:cxn ang="0">
                    <a:pos x="0" y="8"/>
                  </a:cxn>
                  <a:cxn ang="0">
                    <a:pos x="8" y="16"/>
                  </a:cxn>
                  <a:cxn ang="0">
                    <a:pos x="16" y="8"/>
                  </a:cxn>
                  <a:cxn ang="0">
                    <a:pos x="8" y="0"/>
                  </a:cxn>
                  <a:cxn ang="0">
                    <a:pos x="0" y="8"/>
                  </a:cxn>
                  <a:cxn ang="0">
                    <a:pos x="8" y="4"/>
                  </a:cxn>
                  <a:cxn ang="0">
                    <a:pos x="12" y="8"/>
                  </a:cxn>
                  <a:cxn ang="0">
                    <a:pos x="8" y="12"/>
                  </a:cxn>
                  <a:cxn ang="0">
                    <a:pos x="4" y="8"/>
                  </a:cxn>
                  <a:cxn ang="0">
                    <a:pos x="8" y="4"/>
                  </a:cxn>
                  <a:cxn ang="0">
                    <a:pos x="8" y="4"/>
                  </a:cxn>
                  <a:cxn ang="0">
                    <a:pos x="8" y="4"/>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moveTo>
                      <a:pt x="8" y="4"/>
                    </a:moveTo>
                    <a:cubicBezTo>
                      <a:pt x="8" y="4"/>
                      <a:pt x="8" y="4"/>
                      <a:pt x="8" y="4"/>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252" name="Freeform 97"/>
              <p:cNvSpPr>
                <a:spLocks noEditPoints="1"/>
              </p:cNvSpPr>
              <p:nvPr/>
            </p:nvSpPr>
            <p:spPr bwMode="auto">
              <a:xfrm>
                <a:off x="8918575" y="2152651"/>
                <a:ext cx="20638" cy="23813"/>
              </a:xfrm>
              <a:custGeom>
                <a:avLst/>
                <a:gdLst/>
                <a:ahLst/>
                <a:cxnLst>
                  <a:cxn ang="0">
                    <a:pos x="7" y="4"/>
                  </a:cxn>
                  <a:cxn ang="0">
                    <a:pos x="3" y="8"/>
                  </a:cxn>
                  <a:cxn ang="0">
                    <a:pos x="0" y="4"/>
                  </a:cxn>
                  <a:cxn ang="0">
                    <a:pos x="3" y="0"/>
                  </a:cxn>
                  <a:cxn ang="0">
                    <a:pos x="7" y="4"/>
                  </a:cxn>
                  <a:cxn ang="0">
                    <a:pos x="7" y="4"/>
                  </a:cxn>
                  <a:cxn ang="0">
                    <a:pos x="7" y="4"/>
                  </a:cxn>
                </a:cxnLst>
                <a:rect l="0" t="0" r="r" b="b"/>
                <a:pathLst>
                  <a:path w="7" h="8">
                    <a:moveTo>
                      <a:pt x="7" y="4"/>
                    </a:moveTo>
                    <a:cubicBezTo>
                      <a:pt x="7" y="6"/>
                      <a:pt x="6" y="8"/>
                      <a:pt x="3" y="8"/>
                    </a:cubicBezTo>
                    <a:cubicBezTo>
                      <a:pt x="1" y="8"/>
                      <a:pt x="0" y="6"/>
                      <a:pt x="0" y="4"/>
                    </a:cubicBezTo>
                    <a:cubicBezTo>
                      <a:pt x="0" y="2"/>
                      <a:pt x="1" y="0"/>
                      <a:pt x="3" y="0"/>
                    </a:cubicBezTo>
                    <a:cubicBezTo>
                      <a:pt x="6" y="0"/>
                      <a:pt x="7" y="2"/>
                      <a:pt x="7" y="4"/>
                    </a:cubicBezTo>
                    <a:close/>
                    <a:moveTo>
                      <a:pt x="7" y="4"/>
                    </a:moveTo>
                    <a:cubicBezTo>
                      <a:pt x="7" y="4"/>
                      <a:pt x="7" y="4"/>
                      <a:pt x="7" y="4"/>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253" name="Freeform 98"/>
              <p:cNvSpPr>
                <a:spLocks noEditPoints="1"/>
              </p:cNvSpPr>
              <p:nvPr/>
            </p:nvSpPr>
            <p:spPr bwMode="auto">
              <a:xfrm>
                <a:off x="9096375" y="1985963"/>
                <a:ext cx="23813" cy="20638"/>
              </a:xfrm>
              <a:custGeom>
                <a:avLst/>
                <a:gdLst/>
                <a:ahLst/>
                <a:cxnLst>
                  <a:cxn ang="0">
                    <a:pos x="8" y="4"/>
                  </a:cxn>
                  <a:cxn ang="0">
                    <a:pos x="4" y="7"/>
                  </a:cxn>
                  <a:cxn ang="0">
                    <a:pos x="0" y="4"/>
                  </a:cxn>
                  <a:cxn ang="0">
                    <a:pos x="4" y="0"/>
                  </a:cxn>
                  <a:cxn ang="0">
                    <a:pos x="8" y="4"/>
                  </a:cxn>
                  <a:cxn ang="0">
                    <a:pos x="8" y="4"/>
                  </a:cxn>
                  <a:cxn ang="0">
                    <a:pos x="8" y="4"/>
                  </a:cxn>
                </a:cxnLst>
                <a:rect l="0" t="0" r="r" b="b"/>
                <a:pathLst>
                  <a:path w="8" h="7">
                    <a:moveTo>
                      <a:pt x="8" y="4"/>
                    </a:moveTo>
                    <a:cubicBezTo>
                      <a:pt x="8" y="6"/>
                      <a:pt x="6" y="7"/>
                      <a:pt x="4" y="7"/>
                    </a:cubicBezTo>
                    <a:cubicBezTo>
                      <a:pt x="2" y="7"/>
                      <a:pt x="0" y="6"/>
                      <a:pt x="0" y="4"/>
                    </a:cubicBezTo>
                    <a:cubicBezTo>
                      <a:pt x="0" y="1"/>
                      <a:pt x="2" y="0"/>
                      <a:pt x="4" y="0"/>
                    </a:cubicBezTo>
                    <a:cubicBezTo>
                      <a:pt x="6" y="0"/>
                      <a:pt x="8" y="1"/>
                      <a:pt x="8" y="4"/>
                    </a:cubicBezTo>
                    <a:close/>
                    <a:moveTo>
                      <a:pt x="8" y="4"/>
                    </a:moveTo>
                    <a:cubicBezTo>
                      <a:pt x="8" y="4"/>
                      <a:pt x="8" y="4"/>
                      <a:pt x="8" y="4"/>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grpSp>
        <p:nvGrpSpPr>
          <p:cNvPr id="9" name="Group 8"/>
          <p:cNvGrpSpPr/>
          <p:nvPr/>
        </p:nvGrpSpPr>
        <p:grpSpPr>
          <a:xfrm>
            <a:off x="6339262" y="2753143"/>
            <a:ext cx="3314835" cy="506237"/>
            <a:chOff x="1722094" y="3918272"/>
            <a:chExt cx="21415115" cy="3270484"/>
          </a:xfrm>
        </p:grpSpPr>
        <p:sp>
          <p:nvSpPr>
            <p:cNvPr id="265" name="Chevron 264"/>
            <p:cNvSpPr/>
            <p:nvPr/>
          </p:nvSpPr>
          <p:spPr>
            <a:xfrm>
              <a:off x="16990908" y="3918272"/>
              <a:ext cx="6146301" cy="3270484"/>
            </a:xfrm>
            <a:prstGeom prst="chevron">
              <a:avLst>
                <a:gd name="adj" fmla="val 20758"/>
              </a:avLst>
            </a:prstGeom>
            <a:solidFill>
              <a:schemeClr val="accent4"/>
            </a:solidFill>
            <a:ln>
              <a:noFill/>
            </a:ln>
            <a:effectLst>
              <a:outerShdw blurRad="50800" dist="508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horz" lIns="182844" tIns="0" rIns="91422" bIns="91422"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6" name="Chevron 265"/>
            <p:cNvSpPr/>
            <p:nvPr/>
          </p:nvSpPr>
          <p:spPr>
            <a:xfrm>
              <a:off x="11574323" y="3918272"/>
              <a:ext cx="6146301" cy="3270484"/>
            </a:xfrm>
            <a:prstGeom prst="chevron">
              <a:avLst>
                <a:gd name="adj" fmla="val 20758"/>
              </a:avLst>
            </a:prstGeom>
            <a:solidFill>
              <a:schemeClr val="accent3"/>
            </a:solidFill>
            <a:ln>
              <a:noFill/>
            </a:ln>
            <a:effectLst>
              <a:outerShdw blurRad="50800" dist="508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horz" lIns="182844" tIns="0" rIns="91422" bIns="91422"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7" name="Chevron 266"/>
            <p:cNvSpPr/>
            <p:nvPr/>
          </p:nvSpPr>
          <p:spPr>
            <a:xfrm>
              <a:off x="6157734" y="3918272"/>
              <a:ext cx="6146305" cy="3270484"/>
            </a:xfrm>
            <a:prstGeom prst="chevron">
              <a:avLst>
                <a:gd name="adj" fmla="val 20758"/>
              </a:avLst>
            </a:prstGeom>
            <a:solidFill>
              <a:schemeClr val="accent2"/>
            </a:solidFill>
            <a:ln>
              <a:noFill/>
            </a:ln>
            <a:effectLst>
              <a:outerShdw blurRad="50800" dist="508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horz" lIns="182844" tIns="0" rIns="91422" bIns="91422"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8" name="Pentagon 267"/>
            <p:cNvSpPr/>
            <p:nvPr/>
          </p:nvSpPr>
          <p:spPr>
            <a:xfrm>
              <a:off x="1722094" y="3918272"/>
              <a:ext cx="5165355" cy="3270484"/>
            </a:xfrm>
            <a:prstGeom prst="homePlate">
              <a:avLst>
                <a:gd name="adj" fmla="val 22102"/>
              </a:avLst>
            </a:prstGeom>
            <a:solidFill>
              <a:schemeClr val="accent1"/>
            </a:solidFill>
            <a:ln>
              <a:noFill/>
            </a:ln>
            <a:effectLst>
              <a:outerShdw blurRad="50800" dist="508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horz" lIns="91422" tIns="0" rIns="91422" bIns="91422"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69" name="Group 268"/>
          <p:cNvGrpSpPr/>
          <p:nvPr/>
        </p:nvGrpSpPr>
        <p:grpSpPr>
          <a:xfrm>
            <a:off x="9707959" y="514607"/>
            <a:ext cx="1468180" cy="1455367"/>
            <a:chOff x="8184545" y="3795551"/>
            <a:chExt cx="7948130" cy="7878763"/>
          </a:xfrm>
        </p:grpSpPr>
        <p:sp>
          <p:nvSpPr>
            <p:cNvPr id="270" name="AutoShape 18"/>
            <p:cNvSpPr>
              <a:spLocks/>
            </p:cNvSpPr>
            <p:nvPr/>
          </p:nvSpPr>
          <p:spPr bwMode="auto">
            <a:xfrm>
              <a:off x="8722567" y="4190838"/>
              <a:ext cx="6864150" cy="69088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noFill/>
            <a:ln w="63500" cap="flat" cmpd="sng">
              <a:solidFill>
                <a:schemeClr val="bg1">
                  <a:lumMod val="75000"/>
                </a:schemeClr>
              </a:solidFill>
              <a:prstDash val="solid"/>
              <a:bevel/>
              <a:headEnd/>
              <a:tailEnd/>
            </a:ln>
            <a:effectLst/>
            <a:extLst/>
          </p:spPr>
          <p:txBody>
            <a:bodyPr lIns="22860" tIns="22860" rIns="22860"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4400" b="0" i="0" u="none" strike="noStrike" kern="1200" cap="none" spc="0" normalizeH="0" baseline="0" noProof="0">
                <a:ln>
                  <a:noFill/>
                </a:ln>
                <a:solidFill>
                  <a:srgbClr val="141414"/>
                </a:solidFill>
                <a:effectLst/>
                <a:uLnTx/>
                <a:uFillTx/>
                <a:latin typeface="Calibri" charset="0"/>
                <a:ea typeface="+mn-ea"/>
                <a:cs typeface="Calibri" charset="0"/>
                <a:sym typeface="Calibri" charset="0"/>
              </a:endParaRPr>
            </a:p>
          </p:txBody>
        </p:sp>
        <p:sp>
          <p:nvSpPr>
            <p:cNvPr id="271" name="AutoShape 19"/>
            <p:cNvSpPr>
              <a:spLocks/>
            </p:cNvSpPr>
            <p:nvPr/>
          </p:nvSpPr>
          <p:spPr bwMode="auto">
            <a:xfrm rot="10800000">
              <a:off x="11665026" y="10634501"/>
              <a:ext cx="1033194" cy="103981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chemeClr val="accent5"/>
              </a:solidFill>
              <a:prstDash val="solid"/>
              <a:bevel/>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2860" tIns="22860" rIns="22860"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4400" b="0" i="0" u="none" strike="noStrike" kern="1200" cap="none" spc="0" normalizeH="0" baseline="0" noProof="0">
                <a:ln>
                  <a:noFill/>
                </a:ln>
                <a:solidFill>
                  <a:srgbClr val="141414"/>
                </a:solidFill>
                <a:effectLst/>
                <a:uLnTx/>
                <a:uFillTx/>
                <a:latin typeface="Calibri" charset="0"/>
                <a:ea typeface="+mn-ea"/>
                <a:cs typeface="Calibri" charset="0"/>
                <a:sym typeface="Calibri" charset="0"/>
              </a:endParaRPr>
            </a:p>
          </p:txBody>
        </p:sp>
        <p:sp>
          <p:nvSpPr>
            <p:cNvPr id="272" name="AutoShape 20"/>
            <p:cNvSpPr>
              <a:spLocks/>
            </p:cNvSpPr>
            <p:nvPr/>
          </p:nvSpPr>
          <p:spPr bwMode="auto">
            <a:xfrm rot="10800000">
              <a:off x="9157429" y="9567701"/>
              <a:ext cx="1033194" cy="103981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chemeClr val="accent6"/>
              </a:solidFill>
              <a:prstDash val="solid"/>
              <a:bevel/>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2860" tIns="22860" rIns="22860"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4400" b="0" i="0" u="none" strike="noStrike" kern="1200" cap="none" spc="0" normalizeH="0" baseline="0" noProof="0">
                <a:ln>
                  <a:noFill/>
                </a:ln>
                <a:solidFill>
                  <a:srgbClr val="141414"/>
                </a:solidFill>
                <a:effectLst/>
                <a:uLnTx/>
                <a:uFillTx/>
                <a:latin typeface="Calibri" charset="0"/>
                <a:ea typeface="+mn-ea"/>
                <a:cs typeface="Calibri" charset="0"/>
                <a:sym typeface="Calibri" charset="0"/>
              </a:endParaRPr>
            </a:p>
          </p:txBody>
        </p:sp>
        <p:sp>
          <p:nvSpPr>
            <p:cNvPr id="273" name="AutoShape 21"/>
            <p:cNvSpPr>
              <a:spLocks/>
            </p:cNvSpPr>
            <p:nvPr/>
          </p:nvSpPr>
          <p:spPr bwMode="auto">
            <a:xfrm rot="10800000">
              <a:off x="13982172" y="9605801"/>
              <a:ext cx="1033194" cy="103981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chemeClr val="accent4"/>
              </a:solidFill>
              <a:prstDash val="solid"/>
              <a:bevel/>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2860" tIns="22860" rIns="22860"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4400" b="0" i="0" u="none" strike="noStrike" kern="1200" cap="none" spc="0" normalizeH="0" baseline="0" noProof="0">
                <a:ln>
                  <a:noFill/>
                </a:ln>
                <a:solidFill>
                  <a:srgbClr val="141414"/>
                </a:solidFill>
                <a:effectLst/>
                <a:uLnTx/>
                <a:uFillTx/>
                <a:latin typeface="Calibri" charset="0"/>
                <a:ea typeface="+mn-ea"/>
                <a:cs typeface="Calibri" charset="0"/>
                <a:sym typeface="Calibri" charset="0"/>
              </a:endParaRPr>
            </a:p>
          </p:txBody>
        </p:sp>
        <p:sp>
          <p:nvSpPr>
            <p:cNvPr id="274" name="AutoShape 25"/>
            <p:cNvSpPr>
              <a:spLocks/>
            </p:cNvSpPr>
            <p:nvPr/>
          </p:nvSpPr>
          <p:spPr bwMode="auto">
            <a:xfrm>
              <a:off x="11614239" y="3795551"/>
              <a:ext cx="1033194" cy="103981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chemeClr val="accent1"/>
              </a:solidFill>
              <a:prstDash val="solid"/>
              <a:bevel/>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2860" tIns="22860" rIns="22860"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4400" b="0" i="0" u="none" strike="noStrike" kern="1200" cap="none" spc="0" normalizeH="0" baseline="0" noProof="0">
                <a:ln>
                  <a:noFill/>
                </a:ln>
                <a:solidFill>
                  <a:srgbClr val="141414"/>
                </a:solidFill>
                <a:effectLst/>
                <a:uLnTx/>
                <a:uFillTx/>
                <a:latin typeface="Calibri" charset="0"/>
                <a:ea typeface="+mn-ea"/>
                <a:cs typeface="Calibri" charset="0"/>
                <a:sym typeface="Calibri" charset="0"/>
              </a:endParaRPr>
            </a:p>
          </p:txBody>
        </p:sp>
        <p:sp>
          <p:nvSpPr>
            <p:cNvPr id="275" name="AutoShape 26"/>
            <p:cNvSpPr>
              <a:spLocks/>
            </p:cNvSpPr>
            <p:nvPr/>
          </p:nvSpPr>
          <p:spPr bwMode="auto">
            <a:xfrm>
              <a:off x="14375770" y="5116351"/>
              <a:ext cx="1033194" cy="103981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chemeClr val="accent2"/>
              </a:solidFill>
              <a:prstDash val="solid"/>
              <a:bevel/>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2860" tIns="22860" rIns="22860"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4400" b="0" i="0" u="none" strike="noStrike" kern="1200" cap="none" spc="0" normalizeH="0" baseline="0" noProof="0">
                <a:ln>
                  <a:noFill/>
                </a:ln>
                <a:solidFill>
                  <a:srgbClr val="141414"/>
                </a:solidFill>
                <a:effectLst/>
                <a:uLnTx/>
                <a:uFillTx/>
                <a:latin typeface="Calibri" charset="0"/>
                <a:ea typeface="+mn-ea"/>
                <a:cs typeface="Calibri" charset="0"/>
                <a:sym typeface="Calibri" charset="0"/>
              </a:endParaRPr>
            </a:p>
          </p:txBody>
        </p:sp>
        <p:sp>
          <p:nvSpPr>
            <p:cNvPr id="276" name="AutoShape 27"/>
            <p:cNvSpPr>
              <a:spLocks/>
            </p:cNvSpPr>
            <p:nvPr/>
          </p:nvSpPr>
          <p:spPr bwMode="auto">
            <a:xfrm>
              <a:off x="8184545" y="7448388"/>
              <a:ext cx="1033193" cy="10414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chemeClr val="accent4"/>
              </a:solidFill>
              <a:prstDash val="solid"/>
              <a:bevel/>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2860" tIns="22860" rIns="22860"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4400" b="0" i="0" u="none" strike="noStrike" kern="1200" cap="none" spc="0" normalizeH="0" baseline="0" noProof="0">
                <a:ln>
                  <a:noFill/>
                </a:ln>
                <a:solidFill>
                  <a:srgbClr val="141414"/>
                </a:solidFill>
                <a:effectLst/>
                <a:uLnTx/>
                <a:uFillTx/>
                <a:latin typeface="Calibri" charset="0"/>
                <a:ea typeface="+mn-ea"/>
                <a:cs typeface="Calibri" charset="0"/>
                <a:sym typeface="Calibri" charset="0"/>
              </a:endParaRPr>
            </a:p>
          </p:txBody>
        </p:sp>
        <p:sp>
          <p:nvSpPr>
            <p:cNvPr id="277" name="AutoShape 28"/>
            <p:cNvSpPr>
              <a:spLocks/>
            </p:cNvSpPr>
            <p:nvPr/>
          </p:nvSpPr>
          <p:spPr bwMode="auto">
            <a:xfrm>
              <a:off x="15099481" y="7448388"/>
              <a:ext cx="1033194" cy="10414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chemeClr val="accent3"/>
              </a:solidFill>
              <a:prstDash val="solid"/>
              <a:bevel/>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2860" tIns="22860" rIns="22860"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4400" b="0" i="0" u="none" strike="noStrike" kern="1200" cap="none" spc="0" normalizeH="0" baseline="0" noProof="0">
                <a:ln>
                  <a:noFill/>
                </a:ln>
                <a:solidFill>
                  <a:srgbClr val="141414"/>
                </a:solidFill>
                <a:effectLst/>
                <a:uLnTx/>
                <a:uFillTx/>
                <a:latin typeface="Calibri" charset="0"/>
                <a:ea typeface="+mn-ea"/>
                <a:cs typeface="Calibri" charset="0"/>
                <a:sym typeface="Calibri" charset="0"/>
              </a:endParaRPr>
            </a:p>
          </p:txBody>
        </p:sp>
        <p:sp>
          <p:nvSpPr>
            <p:cNvPr id="278" name="AutoShape 29"/>
            <p:cNvSpPr>
              <a:spLocks/>
            </p:cNvSpPr>
            <p:nvPr/>
          </p:nvSpPr>
          <p:spPr bwMode="auto">
            <a:xfrm>
              <a:off x="9043159" y="4862351"/>
              <a:ext cx="1033194" cy="103981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chemeClr val="accent5"/>
              </a:solidFill>
              <a:prstDash val="solid"/>
              <a:bevel/>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2860" tIns="22860" rIns="22860"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4400" b="0" i="0" u="none" strike="noStrike" kern="1200" cap="none" spc="0" normalizeH="0" baseline="0" noProof="0">
                <a:ln>
                  <a:noFill/>
                </a:ln>
                <a:solidFill>
                  <a:srgbClr val="141414"/>
                </a:solidFill>
                <a:effectLst/>
                <a:uLnTx/>
                <a:uFillTx/>
                <a:latin typeface="Calibri" charset="0"/>
                <a:ea typeface="+mn-ea"/>
                <a:cs typeface="Calibri" charset="0"/>
                <a:sym typeface="Calibri" charset="0"/>
              </a:endParaRPr>
            </a:p>
          </p:txBody>
        </p:sp>
        <p:sp>
          <p:nvSpPr>
            <p:cNvPr id="279" name="AutoShape 35"/>
            <p:cNvSpPr>
              <a:spLocks/>
            </p:cNvSpPr>
            <p:nvPr/>
          </p:nvSpPr>
          <p:spPr bwMode="auto">
            <a:xfrm>
              <a:off x="9827180" y="5471951"/>
              <a:ext cx="4675557" cy="467677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solidFill>
            <a:ln>
              <a:noFill/>
            </a:ln>
            <a:effectLst/>
            <a:extLst/>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800" b="0" i="0" u="none" strike="noStrike" kern="1200" cap="none" spc="0" normalizeH="0" baseline="0" noProof="0">
                <a:ln>
                  <a:noFill/>
                </a:ln>
                <a:solidFill>
                  <a:srgbClr val="141414"/>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280" name="Freeform 96"/>
            <p:cNvSpPr>
              <a:spLocks noChangeArrowheads="1"/>
            </p:cNvSpPr>
            <p:nvPr/>
          </p:nvSpPr>
          <p:spPr bwMode="auto">
            <a:xfrm>
              <a:off x="11239522" y="6754666"/>
              <a:ext cx="1823500" cy="1757402"/>
            </a:xfrm>
            <a:custGeom>
              <a:avLst/>
              <a:gdLst>
                <a:gd name="T0" fmla="*/ 78442719 w 602"/>
                <a:gd name="T1" fmla="*/ 71923702 h 580"/>
                <a:gd name="T2" fmla="*/ 78442719 w 602"/>
                <a:gd name="T3" fmla="*/ 71923702 h 580"/>
                <a:gd name="T4" fmla="*/ 78442719 w 602"/>
                <a:gd name="T5" fmla="*/ 71923702 h 580"/>
                <a:gd name="T6" fmla="*/ 74657633 w 602"/>
                <a:gd name="T7" fmla="*/ 75578543 h 580"/>
                <a:gd name="T8" fmla="*/ 3654665 w 602"/>
                <a:gd name="T9" fmla="*/ 75578543 h 580"/>
                <a:gd name="T10" fmla="*/ 0 w 602"/>
                <a:gd name="T11" fmla="*/ 71923702 h 580"/>
                <a:gd name="T12" fmla="*/ 0 w 602"/>
                <a:gd name="T13" fmla="*/ 71923702 h 580"/>
                <a:gd name="T14" fmla="*/ 0 w 602"/>
                <a:gd name="T15" fmla="*/ 71923702 h 580"/>
                <a:gd name="T16" fmla="*/ 10180751 w 602"/>
                <a:gd name="T17" fmla="*/ 53518347 h 580"/>
                <a:gd name="T18" fmla="*/ 21274806 w 602"/>
                <a:gd name="T19" fmla="*/ 49733080 h 580"/>
                <a:gd name="T20" fmla="*/ 30411109 w 602"/>
                <a:gd name="T21" fmla="*/ 46077877 h 580"/>
                <a:gd name="T22" fmla="*/ 30411109 w 602"/>
                <a:gd name="T23" fmla="*/ 38637768 h 580"/>
                <a:gd name="T24" fmla="*/ 26756804 w 602"/>
                <a:gd name="T25" fmla="*/ 29500304 h 580"/>
                <a:gd name="T26" fmla="*/ 24929472 w 602"/>
                <a:gd name="T27" fmla="*/ 25845463 h 580"/>
                <a:gd name="T28" fmla="*/ 25843138 w 602"/>
                <a:gd name="T29" fmla="*/ 19318704 h 580"/>
                <a:gd name="T30" fmla="*/ 24929472 w 602"/>
                <a:gd name="T31" fmla="*/ 12009021 h 580"/>
                <a:gd name="T32" fmla="*/ 39678193 w 602"/>
                <a:gd name="T33" fmla="*/ 0 h 580"/>
                <a:gd name="T34" fmla="*/ 53513248 w 602"/>
                <a:gd name="T35" fmla="*/ 12009021 h 580"/>
                <a:gd name="T36" fmla="*/ 52599581 w 602"/>
                <a:gd name="T37" fmla="*/ 19318704 h 580"/>
                <a:gd name="T38" fmla="*/ 54426914 w 602"/>
                <a:gd name="T39" fmla="*/ 25845463 h 580"/>
                <a:gd name="T40" fmla="*/ 51685915 w 602"/>
                <a:gd name="T41" fmla="*/ 29500304 h 580"/>
                <a:gd name="T42" fmla="*/ 48031249 w 602"/>
                <a:gd name="T43" fmla="*/ 38637768 h 580"/>
                <a:gd name="T44" fmla="*/ 48031249 w 602"/>
                <a:gd name="T45" fmla="*/ 46077877 h 580"/>
                <a:gd name="T46" fmla="*/ 57167913 w 602"/>
                <a:gd name="T47" fmla="*/ 49733080 h 580"/>
                <a:gd name="T48" fmla="*/ 69175635 w 602"/>
                <a:gd name="T49" fmla="*/ 53518347 h 580"/>
                <a:gd name="T50" fmla="*/ 78442719 w 602"/>
                <a:gd name="T51" fmla="*/ 71923702 h 58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02" h="580">
                  <a:moveTo>
                    <a:pt x="601" y="551"/>
                  </a:moveTo>
                  <a:lnTo>
                    <a:pt x="601" y="551"/>
                  </a:lnTo>
                  <a:cubicBezTo>
                    <a:pt x="601" y="572"/>
                    <a:pt x="594" y="579"/>
                    <a:pt x="572" y="579"/>
                  </a:cubicBezTo>
                  <a:cubicBezTo>
                    <a:pt x="28" y="579"/>
                    <a:pt x="28" y="579"/>
                    <a:pt x="28" y="579"/>
                  </a:cubicBezTo>
                  <a:cubicBezTo>
                    <a:pt x="14" y="579"/>
                    <a:pt x="0" y="572"/>
                    <a:pt x="0" y="551"/>
                  </a:cubicBezTo>
                  <a:cubicBezTo>
                    <a:pt x="0" y="551"/>
                    <a:pt x="0" y="452"/>
                    <a:pt x="78" y="410"/>
                  </a:cubicBezTo>
                  <a:cubicBezTo>
                    <a:pt x="120" y="388"/>
                    <a:pt x="106" y="410"/>
                    <a:pt x="163" y="381"/>
                  </a:cubicBezTo>
                  <a:cubicBezTo>
                    <a:pt x="219" y="360"/>
                    <a:pt x="233" y="353"/>
                    <a:pt x="233" y="353"/>
                  </a:cubicBezTo>
                  <a:cubicBezTo>
                    <a:pt x="233" y="296"/>
                    <a:pt x="233" y="296"/>
                    <a:pt x="233" y="296"/>
                  </a:cubicBezTo>
                  <a:cubicBezTo>
                    <a:pt x="233" y="296"/>
                    <a:pt x="212" y="275"/>
                    <a:pt x="205" y="226"/>
                  </a:cubicBezTo>
                  <a:cubicBezTo>
                    <a:pt x="191" y="233"/>
                    <a:pt x="191" y="212"/>
                    <a:pt x="191" y="198"/>
                  </a:cubicBezTo>
                  <a:cubicBezTo>
                    <a:pt x="191" y="183"/>
                    <a:pt x="184" y="148"/>
                    <a:pt x="198" y="148"/>
                  </a:cubicBezTo>
                  <a:cubicBezTo>
                    <a:pt x="191" y="127"/>
                    <a:pt x="191" y="99"/>
                    <a:pt x="191" y="92"/>
                  </a:cubicBezTo>
                  <a:cubicBezTo>
                    <a:pt x="198" y="49"/>
                    <a:pt x="240" y="0"/>
                    <a:pt x="304" y="0"/>
                  </a:cubicBezTo>
                  <a:cubicBezTo>
                    <a:pt x="375" y="0"/>
                    <a:pt x="410" y="49"/>
                    <a:pt x="410" y="92"/>
                  </a:cubicBezTo>
                  <a:cubicBezTo>
                    <a:pt x="410" y="99"/>
                    <a:pt x="410" y="127"/>
                    <a:pt x="403" y="148"/>
                  </a:cubicBezTo>
                  <a:cubicBezTo>
                    <a:pt x="424" y="148"/>
                    <a:pt x="417" y="183"/>
                    <a:pt x="417" y="198"/>
                  </a:cubicBezTo>
                  <a:cubicBezTo>
                    <a:pt x="417" y="212"/>
                    <a:pt x="410" y="233"/>
                    <a:pt x="396" y="226"/>
                  </a:cubicBezTo>
                  <a:cubicBezTo>
                    <a:pt x="389" y="275"/>
                    <a:pt x="368" y="296"/>
                    <a:pt x="368" y="296"/>
                  </a:cubicBezTo>
                  <a:cubicBezTo>
                    <a:pt x="368" y="353"/>
                    <a:pt x="368" y="353"/>
                    <a:pt x="368" y="353"/>
                  </a:cubicBezTo>
                  <a:cubicBezTo>
                    <a:pt x="368" y="353"/>
                    <a:pt x="382" y="360"/>
                    <a:pt x="438" y="381"/>
                  </a:cubicBezTo>
                  <a:cubicBezTo>
                    <a:pt x="502" y="410"/>
                    <a:pt x="481" y="388"/>
                    <a:pt x="530" y="410"/>
                  </a:cubicBezTo>
                  <a:cubicBezTo>
                    <a:pt x="601" y="452"/>
                    <a:pt x="601" y="551"/>
                    <a:pt x="601" y="551"/>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281" name="Freeform 37"/>
            <p:cNvSpPr>
              <a:spLocks noChangeArrowheads="1"/>
            </p:cNvSpPr>
            <p:nvPr/>
          </p:nvSpPr>
          <p:spPr bwMode="auto">
            <a:xfrm>
              <a:off x="14616130" y="5366537"/>
              <a:ext cx="550191" cy="491067"/>
            </a:xfrm>
            <a:custGeom>
              <a:avLst/>
              <a:gdLst>
                <a:gd name="T0" fmla="*/ 509 w 574"/>
                <a:gd name="T1" fmla="*/ 304 h 510"/>
                <a:gd name="T2" fmla="*/ 509 w 574"/>
                <a:gd name="T3" fmla="*/ 304 h 510"/>
                <a:gd name="T4" fmla="*/ 318 w 574"/>
                <a:gd name="T5" fmla="*/ 495 h 510"/>
                <a:gd name="T6" fmla="*/ 283 w 574"/>
                <a:gd name="T7" fmla="*/ 495 h 510"/>
                <a:gd name="T8" fmla="*/ 283 w 574"/>
                <a:gd name="T9" fmla="*/ 452 h 510"/>
                <a:gd name="T10" fmla="*/ 467 w 574"/>
                <a:gd name="T11" fmla="*/ 268 h 510"/>
                <a:gd name="T12" fmla="*/ 467 w 574"/>
                <a:gd name="T13" fmla="*/ 268 h 510"/>
                <a:gd name="T14" fmla="*/ 467 w 574"/>
                <a:gd name="T15" fmla="*/ 106 h 510"/>
                <a:gd name="T16" fmla="*/ 311 w 574"/>
                <a:gd name="T17" fmla="*/ 106 h 510"/>
                <a:gd name="T18" fmla="*/ 85 w 574"/>
                <a:gd name="T19" fmla="*/ 325 h 510"/>
                <a:gd name="T20" fmla="*/ 85 w 574"/>
                <a:gd name="T21" fmla="*/ 417 h 510"/>
                <a:gd name="T22" fmla="*/ 184 w 574"/>
                <a:gd name="T23" fmla="*/ 417 h 510"/>
                <a:gd name="T24" fmla="*/ 389 w 574"/>
                <a:gd name="T25" fmla="*/ 212 h 510"/>
                <a:gd name="T26" fmla="*/ 389 w 574"/>
                <a:gd name="T27" fmla="*/ 184 h 510"/>
                <a:gd name="T28" fmla="*/ 361 w 574"/>
                <a:gd name="T29" fmla="*/ 184 h 510"/>
                <a:gd name="T30" fmla="*/ 191 w 574"/>
                <a:gd name="T31" fmla="*/ 360 h 510"/>
                <a:gd name="T32" fmla="*/ 149 w 574"/>
                <a:gd name="T33" fmla="*/ 360 h 510"/>
                <a:gd name="T34" fmla="*/ 149 w 574"/>
                <a:gd name="T35" fmla="*/ 318 h 510"/>
                <a:gd name="T36" fmla="*/ 318 w 574"/>
                <a:gd name="T37" fmla="*/ 148 h 510"/>
                <a:gd name="T38" fmla="*/ 431 w 574"/>
                <a:gd name="T39" fmla="*/ 148 h 510"/>
                <a:gd name="T40" fmla="*/ 431 w 574"/>
                <a:gd name="T41" fmla="*/ 254 h 510"/>
                <a:gd name="T42" fmla="*/ 219 w 574"/>
                <a:gd name="T43" fmla="*/ 459 h 510"/>
                <a:gd name="T44" fmla="*/ 50 w 574"/>
                <a:gd name="T45" fmla="*/ 459 h 510"/>
                <a:gd name="T46" fmla="*/ 50 w 574"/>
                <a:gd name="T47" fmla="*/ 290 h 510"/>
                <a:gd name="T48" fmla="*/ 50 w 574"/>
                <a:gd name="T49" fmla="*/ 290 h 510"/>
                <a:gd name="T50" fmla="*/ 269 w 574"/>
                <a:gd name="T51" fmla="*/ 63 h 510"/>
                <a:gd name="T52" fmla="*/ 269 w 574"/>
                <a:gd name="T53" fmla="*/ 63 h 510"/>
                <a:gd name="T54" fmla="*/ 509 w 574"/>
                <a:gd name="T55" fmla="*/ 63 h 510"/>
                <a:gd name="T56" fmla="*/ 509 w 574"/>
                <a:gd name="T57" fmla="*/ 304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4" h="510">
                  <a:moveTo>
                    <a:pt x="509" y="304"/>
                  </a:moveTo>
                  <a:lnTo>
                    <a:pt x="509" y="304"/>
                  </a:lnTo>
                  <a:cubicBezTo>
                    <a:pt x="318" y="495"/>
                    <a:pt x="318" y="495"/>
                    <a:pt x="318" y="495"/>
                  </a:cubicBezTo>
                  <a:cubicBezTo>
                    <a:pt x="311" y="502"/>
                    <a:pt x="290" y="502"/>
                    <a:pt x="283" y="495"/>
                  </a:cubicBezTo>
                  <a:cubicBezTo>
                    <a:pt x="269" y="480"/>
                    <a:pt x="269" y="466"/>
                    <a:pt x="283" y="452"/>
                  </a:cubicBezTo>
                  <a:cubicBezTo>
                    <a:pt x="467" y="268"/>
                    <a:pt x="467" y="268"/>
                    <a:pt x="467" y="268"/>
                  </a:cubicBezTo>
                  <a:lnTo>
                    <a:pt x="467" y="268"/>
                  </a:lnTo>
                  <a:cubicBezTo>
                    <a:pt x="509" y="226"/>
                    <a:pt x="509" y="148"/>
                    <a:pt x="467" y="106"/>
                  </a:cubicBezTo>
                  <a:cubicBezTo>
                    <a:pt x="424" y="63"/>
                    <a:pt x="354" y="63"/>
                    <a:pt x="311" y="106"/>
                  </a:cubicBezTo>
                  <a:cubicBezTo>
                    <a:pt x="85" y="325"/>
                    <a:pt x="85" y="325"/>
                    <a:pt x="85" y="325"/>
                  </a:cubicBezTo>
                  <a:cubicBezTo>
                    <a:pt x="64" y="353"/>
                    <a:pt x="64" y="396"/>
                    <a:pt x="85" y="417"/>
                  </a:cubicBezTo>
                  <a:cubicBezTo>
                    <a:pt x="113" y="445"/>
                    <a:pt x="156" y="445"/>
                    <a:pt x="184" y="417"/>
                  </a:cubicBezTo>
                  <a:cubicBezTo>
                    <a:pt x="389" y="212"/>
                    <a:pt x="389" y="212"/>
                    <a:pt x="389" y="212"/>
                  </a:cubicBezTo>
                  <a:cubicBezTo>
                    <a:pt x="396" y="205"/>
                    <a:pt x="396" y="198"/>
                    <a:pt x="389" y="184"/>
                  </a:cubicBezTo>
                  <a:cubicBezTo>
                    <a:pt x="382" y="176"/>
                    <a:pt x="368" y="176"/>
                    <a:pt x="361" y="184"/>
                  </a:cubicBezTo>
                  <a:cubicBezTo>
                    <a:pt x="191" y="360"/>
                    <a:pt x="191" y="360"/>
                    <a:pt x="191" y="360"/>
                  </a:cubicBezTo>
                  <a:cubicBezTo>
                    <a:pt x="177" y="374"/>
                    <a:pt x="156" y="374"/>
                    <a:pt x="149" y="360"/>
                  </a:cubicBezTo>
                  <a:cubicBezTo>
                    <a:pt x="134" y="346"/>
                    <a:pt x="134" y="332"/>
                    <a:pt x="149" y="318"/>
                  </a:cubicBezTo>
                  <a:cubicBezTo>
                    <a:pt x="318" y="148"/>
                    <a:pt x="318" y="148"/>
                    <a:pt x="318" y="148"/>
                  </a:cubicBezTo>
                  <a:cubicBezTo>
                    <a:pt x="354" y="120"/>
                    <a:pt x="396" y="120"/>
                    <a:pt x="431" y="148"/>
                  </a:cubicBezTo>
                  <a:cubicBezTo>
                    <a:pt x="460" y="176"/>
                    <a:pt x="460" y="226"/>
                    <a:pt x="431" y="254"/>
                  </a:cubicBezTo>
                  <a:cubicBezTo>
                    <a:pt x="219" y="459"/>
                    <a:pt x="219" y="459"/>
                    <a:pt x="219" y="459"/>
                  </a:cubicBezTo>
                  <a:cubicBezTo>
                    <a:pt x="177" y="509"/>
                    <a:pt x="99" y="509"/>
                    <a:pt x="50" y="459"/>
                  </a:cubicBezTo>
                  <a:cubicBezTo>
                    <a:pt x="0" y="410"/>
                    <a:pt x="0" y="332"/>
                    <a:pt x="50" y="290"/>
                  </a:cubicBezTo>
                  <a:lnTo>
                    <a:pt x="50" y="290"/>
                  </a:lnTo>
                  <a:cubicBezTo>
                    <a:pt x="269" y="63"/>
                    <a:pt x="269" y="63"/>
                    <a:pt x="269" y="63"/>
                  </a:cubicBezTo>
                  <a:lnTo>
                    <a:pt x="269" y="63"/>
                  </a:lnTo>
                  <a:cubicBezTo>
                    <a:pt x="332" y="0"/>
                    <a:pt x="438" y="0"/>
                    <a:pt x="509" y="63"/>
                  </a:cubicBezTo>
                  <a:cubicBezTo>
                    <a:pt x="573" y="134"/>
                    <a:pt x="573" y="240"/>
                    <a:pt x="509" y="304"/>
                  </a:cubicBezTo>
                </a:path>
              </a:pathLst>
            </a:custGeom>
            <a:solidFill>
              <a:schemeClr val="accent2"/>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282" name="Freeform 38"/>
            <p:cNvSpPr>
              <a:spLocks noChangeArrowheads="1"/>
            </p:cNvSpPr>
            <p:nvPr/>
          </p:nvSpPr>
          <p:spPr bwMode="auto">
            <a:xfrm>
              <a:off x="15294693" y="7688280"/>
              <a:ext cx="584048" cy="584200"/>
            </a:xfrm>
            <a:custGeom>
              <a:avLst/>
              <a:gdLst>
                <a:gd name="T0" fmla="*/ 601 w 609"/>
                <a:gd name="T1" fmla="*/ 43 h 609"/>
                <a:gd name="T2" fmla="*/ 601 w 609"/>
                <a:gd name="T3" fmla="*/ 43 h 609"/>
                <a:gd name="T4" fmla="*/ 601 w 609"/>
                <a:gd name="T5" fmla="*/ 43 h 609"/>
                <a:gd name="T6" fmla="*/ 396 w 609"/>
                <a:gd name="T7" fmla="*/ 587 h 609"/>
                <a:gd name="T8" fmla="*/ 396 w 609"/>
                <a:gd name="T9" fmla="*/ 587 h 609"/>
                <a:gd name="T10" fmla="*/ 367 w 609"/>
                <a:gd name="T11" fmla="*/ 608 h 609"/>
                <a:gd name="T12" fmla="*/ 339 w 609"/>
                <a:gd name="T13" fmla="*/ 587 h 609"/>
                <a:gd name="T14" fmla="*/ 339 w 609"/>
                <a:gd name="T15" fmla="*/ 587 h 609"/>
                <a:gd name="T16" fmla="*/ 283 w 609"/>
                <a:gd name="T17" fmla="*/ 326 h 609"/>
                <a:gd name="T18" fmla="*/ 21 w 609"/>
                <a:gd name="T19" fmla="*/ 269 h 609"/>
                <a:gd name="T20" fmla="*/ 21 w 609"/>
                <a:gd name="T21" fmla="*/ 269 h 609"/>
                <a:gd name="T22" fmla="*/ 0 w 609"/>
                <a:gd name="T23" fmla="*/ 241 h 609"/>
                <a:gd name="T24" fmla="*/ 21 w 609"/>
                <a:gd name="T25" fmla="*/ 212 h 609"/>
                <a:gd name="T26" fmla="*/ 21 w 609"/>
                <a:gd name="T27" fmla="*/ 212 h 609"/>
                <a:gd name="T28" fmla="*/ 565 w 609"/>
                <a:gd name="T29" fmla="*/ 8 h 609"/>
                <a:gd name="T30" fmla="*/ 565 w 609"/>
                <a:gd name="T31" fmla="*/ 8 h 609"/>
                <a:gd name="T32" fmla="*/ 579 w 609"/>
                <a:gd name="T33" fmla="*/ 0 h 609"/>
                <a:gd name="T34" fmla="*/ 608 w 609"/>
                <a:gd name="T35" fmla="*/ 29 h 609"/>
                <a:gd name="T36" fmla="*/ 601 w 609"/>
                <a:gd name="T37" fmla="*/ 43 h 609"/>
                <a:gd name="T38" fmla="*/ 127 w 609"/>
                <a:gd name="T39" fmla="*/ 234 h 609"/>
                <a:gd name="T40" fmla="*/ 127 w 609"/>
                <a:gd name="T41" fmla="*/ 234 h 609"/>
                <a:gd name="T42" fmla="*/ 311 w 609"/>
                <a:gd name="T43" fmla="*/ 276 h 609"/>
                <a:gd name="T44" fmla="*/ 311 w 609"/>
                <a:gd name="T45" fmla="*/ 276 h 609"/>
                <a:gd name="T46" fmla="*/ 332 w 609"/>
                <a:gd name="T47" fmla="*/ 297 h 609"/>
                <a:gd name="T48" fmla="*/ 332 w 609"/>
                <a:gd name="T49" fmla="*/ 297 h 609"/>
                <a:gd name="T50" fmla="*/ 375 w 609"/>
                <a:gd name="T51" fmla="*/ 481 h 609"/>
                <a:gd name="T52" fmla="*/ 530 w 609"/>
                <a:gd name="T53" fmla="*/ 78 h 609"/>
                <a:gd name="T54" fmla="*/ 127 w 609"/>
                <a:gd name="T55" fmla="*/ 23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09" h="609">
                  <a:moveTo>
                    <a:pt x="601" y="43"/>
                  </a:moveTo>
                  <a:lnTo>
                    <a:pt x="601" y="43"/>
                  </a:lnTo>
                  <a:lnTo>
                    <a:pt x="601" y="43"/>
                  </a:lnTo>
                  <a:cubicBezTo>
                    <a:pt x="396" y="587"/>
                    <a:pt x="396" y="587"/>
                    <a:pt x="396" y="587"/>
                  </a:cubicBezTo>
                  <a:lnTo>
                    <a:pt x="396" y="587"/>
                  </a:lnTo>
                  <a:cubicBezTo>
                    <a:pt x="389" y="601"/>
                    <a:pt x="382" y="608"/>
                    <a:pt x="367" y="608"/>
                  </a:cubicBezTo>
                  <a:cubicBezTo>
                    <a:pt x="353" y="608"/>
                    <a:pt x="346" y="594"/>
                    <a:pt x="339" y="587"/>
                  </a:cubicBezTo>
                  <a:lnTo>
                    <a:pt x="339" y="587"/>
                  </a:lnTo>
                  <a:cubicBezTo>
                    <a:pt x="283" y="326"/>
                    <a:pt x="283" y="326"/>
                    <a:pt x="283" y="326"/>
                  </a:cubicBezTo>
                  <a:cubicBezTo>
                    <a:pt x="21" y="269"/>
                    <a:pt x="21" y="269"/>
                    <a:pt x="21" y="269"/>
                  </a:cubicBezTo>
                  <a:lnTo>
                    <a:pt x="21" y="269"/>
                  </a:lnTo>
                  <a:cubicBezTo>
                    <a:pt x="14" y="262"/>
                    <a:pt x="0" y="255"/>
                    <a:pt x="0" y="241"/>
                  </a:cubicBezTo>
                  <a:cubicBezTo>
                    <a:pt x="0" y="227"/>
                    <a:pt x="7" y="219"/>
                    <a:pt x="21" y="212"/>
                  </a:cubicBezTo>
                  <a:lnTo>
                    <a:pt x="21" y="212"/>
                  </a:lnTo>
                  <a:cubicBezTo>
                    <a:pt x="565" y="8"/>
                    <a:pt x="565" y="8"/>
                    <a:pt x="565" y="8"/>
                  </a:cubicBezTo>
                  <a:lnTo>
                    <a:pt x="565" y="8"/>
                  </a:lnTo>
                  <a:cubicBezTo>
                    <a:pt x="572" y="0"/>
                    <a:pt x="572" y="0"/>
                    <a:pt x="579" y="0"/>
                  </a:cubicBezTo>
                  <a:cubicBezTo>
                    <a:pt x="594" y="0"/>
                    <a:pt x="608" y="15"/>
                    <a:pt x="608" y="29"/>
                  </a:cubicBezTo>
                  <a:cubicBezTo>
                    <a:pt x="608" y="36"/>
                    <a:pt x="608" y="36"/>
                    <a:pt x="601" y="43"/>
                  </a:cubicBezTo>
                  <a:close/>
                  <a:moveTo>
                    <a:pt x="127" y="234"/>
                  </a:moveTo>
                  <a:lnTo>
                    <a:pt x="127" y="234"/>
                  </a:lnTo>
                  <a:cubicBezTo>
                    <a:pt x="311" y="276"/>
                    <a:pt x="311" y="276"/>
                    <a:pt x="311" y="276"/>
                  </a:cubicBezTo>
                  <a:lnTo>
                    <a:pt x="311" y="276"/>
                  </a:lnTo>
                  <a:cubicBezTo>
                    <a:pt x="318" y="276"/>
                    <a:pt x="332" y="290"/>
                    <a:pt x="332" y="297"/>
                  </a:cubicBezTo>
                  <a:lnTo>
                    <a:pt x="332" y="297"/>
                  </a:lnTo>
                  <a:cubicBezTo>
                    <a:pt x="375" y="481"/>
                    <a:pt x="375" y="481"/>
                    <a:pt x="375" y="481"/>
                  </a:cubicBezTo>
                  <a:cubicBezTo>
                    <a:pt x="530" y="78"/>
                    <a:pt x="530" y="78"/>
                    <a:pt x="530" y="78"/>
                  </a:cubicBezTo>
                  <a:lnTo>
                    <a:pt x="127" y="234"/>
                  </a:lnTo>
                  <a:close/>
                </a:path>
              </a:pathLst>
            </a:custGeom>
            <a:solidFill>
              <a:schemeClr val="accent3"/>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283" name="Freeform 55"/>
            <p:cNvSpPr>
              <a:spLocks noChangeArrowheads="1"/>
            </p:cNvSpPr>
            <p:nvPr/>
          </p:nvSpPr>
          <p:spPr bwMode="auto">
            <a:xfrm>
              <a:off x="11904203" y="10883588"/>
              <a:ext cx="537493" cy="537635"/>
            </a:xfrm>
            <a:custGeom>
              <a:avLst/>
              <a:gdLst>
                <a:gd name="T0" fmla="*/ 70 w 559"/>
                <a:gd name="T1" fmla="*/ 494 h 559"/>
                <a:gd name="T2" fmla="*/ 70 w 559"/>
                <a:gd name="T3" fmla="*/ 494 h 559"/>
                <a:gd name="T4" fmla="*/ 63 w 559"/>
                <a:gd name="T5" fmla="*/ 487 h 559"/>
                <a:gd name="T6" fmla="*/ 63 w 559"/>
                <a:gd name="T7" fmla="*/ 254 h 559"/>
                <a:gd name="T8" fmla="*/ 254 w 559"/>
                <a:gd name="T9" fmla="*/ 63 h 559"/>
                <a:gd name="T10" fmla="*/ 487 w 559"/>
                <a:gd name="T11" fmla="*/ 63 h 559"/>
                <a:gd name="T12" fmla="*/ 494 w 559"/>
                <a:gd name="T13" fmla="*/ 70 h 559"/>
                <a:gd name="T14" fmla="*/ 494 w 559"/>
                <a:gd name="T15" fmla="*/ 303 h 559"/>
                <a:gd name="T16" fmla="*/ 304 w 559"/>
                <a:gd name="T17" fmla="*/ 494 h 559"/>
                <a:gd name="T18" fmla="*/ 70 w 559"/>
                <a:gd name="T19" fmla="*/ 494 h 559"/>
                <a:gd name="T20" fmla="*/ 360 w 559"/>
                <a:gd name="T21" fmla="*/ 360 h 559"/>
                <a:gd name="T22" fmla="*/ 360 w 559"/>
                <a:gd name="T23" fmla="*/ 360 h 559"/>
                <a:gd name="T24" fmla="*/ 198 w 559"/>
                <a:gd name="T25" fmla="*/ 197 h 559"/>
                <a:gd name="T26" fmla="*/ 99 w 559"/>
                <a:gd name="T27" fmla="*/ 296 h 559"/>
                <a:gd name="T28" fmla="*/ 99 w 559"/>
                <a:gd name="T29" fmla="*/ 452 h 559"/>
                <a:gd name="T30" fmla="*/ 106 w 559"/>
                <a:gd name="T31" fmla="*/ 459 h 559"/>
                <a:gd name="T32" fmla="*/ 261 w 559"/>
                <a:gd name="T33" fmla="*/ 459 h 559"/>
                <a:gd name="T34" fmla="*/ 360 w 559"/>
                <a:gd name="T35" fmla="*/ 360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9" h="559">
                  <a:moveTo>
                    <a:pt x="70" y="494"/>
                  </a:moveTo>
                  <a:lnTo>
                    <a:pt x="70" y="494"/>
                  </a:lnTo>
                  <a:cubicBezTo>
                    <a:pt x="63" y="487"/>
                    <a:pt x="63" y="487"/>
                    <a:pt x="63" y="487"/>
                  </a:cubicBezTo>
                  <a:cubicBezTo>
                    <a:pt x="0" y="424"/>
                    <a:pt x="0" y="318"/>
                    <a:pt x="63" y="254"/>
                  </a:cubicBezTo>
                  <a:cubicBezTo>
                    <a:pt x="254" y="63"/>
                    <a:pt x="254" y="63"/>
                    <a:pt x="254" y="63"/>
                  </a:cubicBezTo>
                  <a:cubicBezTo>
                    <a:pt x="318" y="0"/>
                    <a:pt x="424" y="0"/>
                    <a:pt x="487" y="63"/>
                  </a:cubicBezTo>
                  <a:cubicBezTo>
                    <a:pt x="494" y="70"/>
                    <a:pt x="494" y="70"/>
                    <a:pt x="494" y="70"/>
                  </a:cubicBezTo>
                  <a:cubicBezTo>
                    <a:pt x="558" y="134"/>
                    <a:pt x="558" y="240"/>
                    <a:pt x="494" y="303"/>
                  </a:cubicBezTo>
                  <a:cubicBezTo>
                    <a:pt x="304" y="494"/>
                    <a:pt x="304" y="494"/>
                    <a:pt x="304" y="494"/>
                  </a:cubicBezTo>
                  <a:cubicBezTo>
                    <a:pt x="240" y="558"/>
                    <a:pt x="134" y="558"/>
                    <a:pt x="70" y="494"/>
                  </a:cubicBezTo>
                  <a:close/>
                  <a:moveTo>
                    <a:pt x="360" y="360"/>
                  </a:moveTo>
                  <a:lnTo>
                    <a:pt x="360" y="360"/>
                  </a:lnTo>
                  <a:cubicBezTo>
                    <a:pt x="198" y="197"/>
                    <a:pt x="198" y="197"/>
                    <a:pt x="198" y="197"/>
                  </a:cubicBezTo>
                  <a:cubicBezTo>
                    <a:pt x="99" y="296"/>
                    <a:pt x="99" y="296"/>
                    <a:pt x="99" y="296"/>
                  </a:cubicBezTo>
                  <a:cubicBezTo>
                    <a:pt x="56" y="339"/>
                    <a:pt x="56" y="409"/>
                    <a:pt x="99" y="452"/>
                  </a:cubicBezTo>
                  <a:cubicBezTo>
                    <a:pt x="106" y="459"/>
                    <a:pt x="106" y="459"/>
                    <a:pt x="106" y="459"/>
                  </a:cubicBezTo>
                  <a:cubicBezTo>
                    <a:pt x="148" y="501"/>
                    <a:pt x="219" y="501"/>
                    <a:pt x="261" y="459"/>
                  </a:cubicBezTo>
                  <a:lnTo>
                    <a:pt x="360" y="360"/>
                  </a:lnTo>
                  <a:close/>
                </a:path>
              </a:pathLst>
            </a:custGeom>
            <a:solidFill>
              <a:schemeClr val="accent5"/>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284" name="Freeform 57"/>
            <p:cNvSpPr>
              <a:spLocks noChangeArrowheads="1"/>
            </p:cNvSpPr>
            <p:nvPr/>
          </p:nvSpPr>
          <p:spPr bwMode="auto">
            <a:xfrm>
              <a:off x="11839602" y="4025958"/>
              <a:ext cx="579814" cy="508000"/>
            </a:xfrm>
            <a:custGeom>
              <a:avLst/>
              <a:gdLst>
                <a:gd name="T0" fmla="*/ 587 w 602"/>
                <a:gd name="T1" fmla="*/ 289 h 531"/>
                <a:gd name="T2" fmla="*/ 311 w 602"/>
                <a:gd name="T3" fmla="*/ 403 h 531"/>
                <a:gd name="T4" fmla="*/ 311 w 602"/>
                <a:gd name="T5" fmla="*/ 403 h 531"/>
                <a:gd name="T6" fmla="*/ 304 w 602"/>
                <a:gd name="T7" fmla="*/ 410 h 531"/>
                <a:gd name="T8" fmla="*/ 290 w 602"/>
                <a:gd name="T9" fmla="*/ 403 h 531"/>
                <a:gd name="T10" fmla="*/ 290 w 602"/>
                <a:gd name="T11" fmla="*/ 403 h 531"/>
                <a:gd name="T12" fmla="*/ 15 w 602"/>
                <a:gd name="T13" fmla="*/ 289 h 531"/>
                <a:gd name="T14" fmla="*/ 29 w 602"/>
                <a:gd name="T15" fmla="*/ 240 h 531"/>
                <a:gd name="T16" fmla="*/ 43 w 602"/>
                <a:gd name="T17" fmla="*/ 240 h 531"/>
                <a:gd name="T18" fmla="*/ 43 w 602"/>
                <a:gd name="T19" fmla="*/ 240 h 531"/>
                <a:gd name="T20" fmla="*/ 566 w 602"/>
                <a:gd name="T21" fmla="*/ 240 h 531"/>
                <a:gd name="T22" fmla="*/ 566 w 602"/>
                <a:gd name="T23" fmla="*/ 240 h 531"/>
                <a:gd name="T24" fmla="*/ 573 w 602"/>
                <a:gd name="T25" fmla="*/ 240 h 531"/>
                <a:gd name="T26" fmla="*/ 587 w 602"/>
                <a:gd name="T27" fmla="*/ 289 h 531"/>
                <a:gd name="T28" fmla="*/ 587 w 602"/>
                <a:gd name="T29" fmla="*/ 169 h 531"/>
                <a:gd name="T30" fmla="*/ 311 w 602"/>
                <a:gd name="T31" fmla="*/ 282 h 531"/>
                <a:gd name="T32" fmla="*/ 311 w 602"/>
                <a:gd name="T33" fmla="*/ 282 h 531"/>
                <a:gd name="T34" fmla="*/ 304 w 602"/>
                <a:gd name="T35" fmla="*/ 282 h 531"/>
                <a:gd name="T36" fmla="*/ 290 w 602"/>
                <a:gd name="T37" fmla="*/ 282 h 531"/>
                <a:gd name="T38" fmla="*/ 290 w 602"/>
                <a:gd name="T39" fmla="*/ 282 h 531"/>
                <a:gd name="T40" fmla="*/ 15 w 602"/>
                <a:gd name="T41" fmla="*/ 169 h 531"/>
                <a:gd name="T42" fmla="*/ 15 w 602"/>
                <a:gd name="T43" fmla="*/ 120 h 531"/>
                <a:gd name="T44" fmla="*/ 290 w 602"/>
                <a:gd name="T45" fmla="*/ 7 h 531"/>
                <a:gd name="T46" fmla="*/ 290 w 602"/>
                <a:gd name="T47" fmla="*/ 7 h 531"/>
                <a:gd name="T48" fmla="*/ 304 w 602"/>
                <a:gd name="T49" fmla="*/ 0 h 531"/>
                <a:gd name="T50" fmla="*/ 311 w 602"/>
                <a:gd name="T51" fmla="*/ 7 h 531"/>
                <a:gd name="T52" fmla="*/ 311 w 602"/>
                <a:gd name="T53" fmla="*/ 7 h 531"/>
                <a:gd name="T54" fmla="*/ 587 w 602"/>
                <a:gd name="T55" fmla="*/ 120 h 531"/>
                <a:gd name="T56" fmla="*/ 587 w 602"/>
                <a:gd name="T57" fmla="*/ 169 h 531"/>
                <a:gd name="T58" fmla="*/ 29 w 602"/>
                <a:gd name="T59" fmla="*/ 360 h 531"/>
                <a:gd name="T60" fmla="*/ 43 w 602"/>
                <a:gd name="T61" fmla="*/ 360 h 531"/>
                <a:gd name="T62" fmla="*/ 43 w 602"/>
                <a:gd name="T63" fmla="*/ 360 h 531"/>
                <a:gd name="T64" fmla="*/ 566 w 602"/>
                <a:gd name="T65" fmla="*/ 360 h 531"/>
                <a:gd name="T66" fmla="*/ 566 w 602"/>
                <a:gd name="T67" fmla="*/ 360 h 531"/>
                <a:gd name="T68" fmla="*/ 573 w 602"/>
                <a:gd name="T69" fmla="*/ 360 h 531"/>
                <a:gd name="T70" fmla="*/ 587 w 602"/>
                <a:gd name="T71" fmla="*/ 417 h 531"/>
                <a:gd name="T72" fmla="*/ 311 w 602"/>
                <a:gd name="T73" fmla="*/ 530 h 531"/>
                <a:gd name="T74" fmla="*/ 311 w 602"/>
                <a:gd name="T75" fmla="*/ 530 h 531"/>
                <a:gd name="T76" fmla="*/ 304 w 602"/>
                <a:gd name="T77" fmla="*/ 530 h 531"/>
                <a:gd name="T78" fmla="*/ 290 w 602"/>
                <a:gd name="T79" fmla="*/ 530 h 531"/>
                <a:gd name="T80" fmla="*/ 290 w 602"/>
                <a:gd name="T81" fmla="*/ 530 h 531"/>
                <a:gd name="T82" fmla="*/ 15 w 602"/>
                <a:gd name="T83" fmla="*/ 417 h 531"/>
                <a:gd name="T84" fmla="*/ 29 w 602"/>
                <a:gd name="T85" fmla="*/ 36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2" h="531">
                  <a:moveTo>
                    <a:pt x="587" y="289"/>
                  </a:moveTo>
                  <a:lnTo>
                    <a:pt x="587" y="289"/>
                  </a:lnTo>
                  <a:lnTo>
                    <a:pt x="587" y="289"/>
                  </a:lnTo>
                  <a:cubicBezTo>
                    <a:pt x="311" y="403"/>
                    <a:pt x="311" y="403"/>
                    <a:pt x="311" y="403"/>
                  </a:cubicBezTo>
                  <a:lnTo>
                    <a:pt x="311" y="403"/>
                  </a:lnTo>
                  <a:lnTo>
                    <a:pt x="311" y="403"/>
                  </a:lnTo>
                  <a:lnTo>
                    <a:pt x="311" y="403"/>
                  </a:lnTo>
                  <a:cubicBezTo>
                    <a:pt x="311" y="410"/>
                    <a:pt x="304" y="410"/>
                    <a:pt x="304" y="410"/>
                  </a:cubicBezTo>
                  <a:cubicBezTo>
                    <a:pt x="297" y="410"/>
                    <a:pt x="297" y="410"/>
                    <a:pt x="290" y="403"/>
                  </a:cubicBezTo>
                  <a:lnTo>
                    <a:pt x="290" y="403"/>
                  </a:lnTo>
                  <a:lnTo>
                    <a:pt x="290" y="403"/>
                  </a:lnTo>
                  <a:lnTo>
                    <a:pt x="290" y="403"/>
                  </a:lnTo>
                  <a:cubicBezTo>
                    <a:pt x="15" y="289"/>
                    <a:pt x="15" y="289"/>
                    <a:pt x="15" y="289"/>
                  </a:cubicBezTo>
                  <a:lnTo>
                    <a:pt x="15" y="289"/>
                  </a:lnTo>
                  <a:cubicBezTo>
                    <a:pt x="7" y="289"/>
                    <a:pt x="0" y="275"/>
                    <a:pt x="0" y="268"/>
                  </a:cubicBezTo>
                  <a:cubicBezTo>
                    <a:pt x="0" y="247"/>
                    <a:pt x="15" y="240"/>
                    <a:pt x="29" y="240"/>
                  </a:cubicBezTo>
                  <a:cubicBezTo>
                    <a:pt x="36" y="240"/>
                    <a:pt x="36" y="240"/>
                    <a:pt x="43" y="240"/>
                  </a:cubicBezTo>
                  <a:lnTo>
                    <a:pt x="43" y="240"/>
                  </a:lnTo>
                  <a:lnTo>
                    <a:pt x="43" y="240"/>
                  </a:lnTo>
                  <a:lnTo>
                    <a:pt x="43" y="240"/>
                  </a:lnTo>
                  <a:cubicBezTo>
                    <a:pt x="304" y="346"/>
                    <a:pt x="304" y="346"/>
                    <a:pt x="304" y="346"/>
                  </a:cubicBezTo>
                  <a:cubicBezTo>
                    <a:pt x="566" y="240"/>
                    <a:pt x="566" y="240"/>
                    <a:pt x="566" y="240"/>
                  </a:cubicBezTo>
                  <a:lnTo>
                    <a:pt x="566" y="240"/>
                  </a:lnTo>
                  <a:lnTo>
                    <a:pt x="566" y="240"/>
                  </a:lnTo>
                  <a:lnTo>
                    <a:pt x="566" y="240"/>
                  </a:lnTo>
                  <a:lnTo>
                    <a:pt x="573" y="240"/>
                  </a:lnTo>
                  <a:cubicBezTo>
                    <a:pt x="594" y="240"/>
                    <a:pt x="601" y="247"/>
                    <a:pt x="601" y="268"/>
                  </a:cubicBezTo>
                  <a:cubicBezTo>
                    <a:pt x="601" y="275"/>
                    <a:pt x="594" y="289"/>
                    <a:pt x="587" y="289"/>
                  </a:cubicBezTo>
                  <a:close/>
                  <a:moveTo>
                    <a:pt x="587" y="169"/>
                  </a:moveTo>
                  <a:lnTo>
                    <a:pt x="587" y="169"/>
                  </a:lnTo>
                  <a:lnTo>
                    <a:pt x="587" y="169"/>
                  </a:lnTo>
                  <a:cubicBezTo>
                    <a:pt x="311" y="282"/>
                    <a:pt x="311" y="282"/>
                    <a:pt x="311" y="282"/>
                  </a:cubicBezTo>
                  <a:lnTo>
                    <a:pt x="311" y="282"/>
                  </a:lnTo>
                  <a:lnTo>
                    <a:pt x="311" y="282"/>
                  </a:lnTo>
                  <a:lnTo>
                    <a:pt x="311" y="282"/>
                  </a:lnTo>
                  <a:lnTo>
                    <a:pt x="304" y="282"/>
                  </a:lnTo>
                  <a:cubicBezTo>
                    <a:pt x="297" y="282"/>
                    <a:pt x="297" y="282"/>
                    <a:pt x="290" y="282"/>
                  </a:cubicBezTo>
                  <a:lnTo>
                    <a:pt x="290" y="282"/>
                  </a:lnTo>
                  <a:lnTo>
                    <a:pt x="290" y="282"/>
                  </a:lnTo>
                  <a:lnTo>
                    <a:pt x="290" y="282"/>
                  </a:lnTo>
                  <a:cubicBezTo>
                    <a:pt x="15" y="169"/>
                    <a:pt x="15" y="169"/>
                    <a:pt x="15" y="169"/>
                  </a:cubicBezTo>
                  <a:lnTo>
                    <a:pt x="15" y="169"/>
                  </a:lnTo>
                  <a:cubicBezTo>
                    <a:pt x="7" y="162"/>
                    <a:pt x="0" y="155"/>
                    <a:pt x="0" y="141"/>
                  </a:cubicBezTo>
                  <a:cubicBezTo>
                    <a:pt x="0" y="134"/>
                    <a:pt x="7" y="120"/>
                    <a:pt x="15" y="120"/>
                  </a:cubicBezTo>
                  <a:lnTo>
                    <a:pt x="15" y="120"/>
                  </a:lnTo>
                  <a:cubicBezTo>
                    <a:pt x="290" y="7"/>
                    <a:pt x="290" y="7"/>
                    <a:pt x="290" y="7"/>
                  </a:cubicBezTo>
                  <a:lnTo>
                    <a:pt x="290" y="7"/>
                  </a:lnTo>
                  <a:lnTo>
                    <a:pt x="290" y="7"/>
                  </a:lnTo>
                  <a:lnTo>
                    <a:pt x="290" y="7"/>
                  </a:lnTo>
                  <a:cubicBezTo>
                    <a:pt x="297" y="0"/>
                    <a:pt x="297" y="0"/>
                    <a:pt x="304" y="0"/>
                  </a:cubicBezTo>
                  <a:cubicBezTo>
                    <a:pt x="304" y="0"/>
                    <a:pt x="311" y="0"/>
                    <a:pt x="311" y="7"/>
                  </a:cubicBezTo>
                  <a:lnTo>
                    <a:pt x="311" y="7"/>
                  </a:lnTo>
                  <a:lnTo>
                    <a:pt x="311" y="7"/>
                  </a:lnTo>
                  <a:lnTo>
                    <a:pt x="311" y="7"/>
                  </a:lnTo>
                  <a:cubicBezTo>
                    <a:pt x="587" y="120"/>
                    <a:pt x="587" y="120"/>
                    <a:pt x="587" y="120"/>
                  </a:cubicBezTo>
                  <a:lnTo>
                    <a:pt x="587" y="120"/>
                  </a:lnTo>
                  <a:cubicBezTo>
                    <a:pt x="594" y="120"/>
                    <a:pt x="601" y="134"/>
                    <a:pt x="601" y="141"/>
                  </a:cubicBezTo>
                  <a:cubicBezTo>
                    <a:pt x="601" y="155"/>
                    <a:pt x="594" y="162"/>
                    <a:pt x="587" y="169"/>
                  </a:cubicBezTo>
                  <a:close/>
                  <a:moveTo>
                    <a:pt x="29" y="360"/>
                  </a:moveTo>
                  <a:lnTo>
                    <a:pt x="29" y="360"/>
                  </a:lnTo>
                  <a:cubicBezTo>
                    <a:pt x="36" y="360"/>
                    <a:pt x="36" y="360"/>
                    <a:pt x="43" y="360"/>
                  </a:cubicBezTo>
                  <a:lnTo>
                    <a:pt x="43" y="360"/>
                  </a:lnTo>
                  <a:lnTo>
                    <a:pt x="43" y="360"/>
                  </a:lnTo>
                  <a:lnTo>
                    <a:pt x="43" y="360"/>
                  </a:lnTo>
                  <a:cubicBezTo>
                    <a:pt x="304" y="473"/>
                    <a:pt x="304" y="473"/>
                    <a:pt x="304" y="473"/>
                  </a:cubicBezTo>
                  <a:cubicBezTo>
                    <a:pt x="566" y="360"/>
                    <a:pt x="566" y="360"/>
                    <a:pt x="566" y="360"/>
                  </a:cubicBezTo>
                  <a:lnTo>
                    <a:pt x="566" y="360"/>
                  </a:lnTo>
                  <a:lnTo>
                    <a:pt x="566" y="360"/>
                  </a:lnTo>
                  <a:lnTo>
                    <a:pt x="566" y="360"/>
                  </a:lnTo>
                  <a:lnTo>
                    <a:pt x="573" y="360"/>
                  </a:lnTo>
                  <a:cubicBezTo>
                    <a:pt x="594" y="360"/>
                    <a:pt x="601" y="374"/>
                    <a:pt x="601" y="388"/>
                  </a:cubicBezTo>
                  <a:cubicBezTo>
                    <a:pt x="601" y="403"/>
                    <a:pt x="594" y="410"/>
                    <a:pt x="587" y="417"/>
                  </a:cubicBezTo>
                  <a:lnTo>
                    <a:pt x="587" y="417"/>
                  </a:lnTo>
                  <a:cubicBezTo>
                    <a:pt x="311" y="530"/>
                    <a:pt x="311" y="530"/>
                    <a:pt x="311" y="530"/>
                  </a:cubicBezTo>
                  <a:lnTo>
                    <a:pt x="311" y="530"/>
                  </a:lnTo>
                  <a:lnTo>
                    <a:pt x="311" y="530"/>
                  </a:lnTo>
                  <a:lnTo>
                    <a:pt x="311" y="530"/>
                  </a:lnTo>
                  <a:lnTo>
                    <a:pt x="304" y="530"/>
                  </a:lnTo>
                  <a:cubicBezTo>
                    <a:pt x="297" y="530"/>
                    <a:pt x="297" y="530"/>
                    <a:pt x="290" y="530"/>
                  </a:cubicBezTo>
                  <a:lnTo>
                    <a:pt x="290" y="530"/>
                  </a:lnTo>
                  <a:lnTo>
                    <a:pt x="290" y="530"/>
                  </a:lnTo>
                  <a:lnTo>
                    <a:pt x="290" y="530"/>
                  </a:lnTo>
                  <a:cubicBezTo>
                    <a:pt x="15" y="417"/>
                    <a:pt x="15" y="417"/>
                    <a:pt x="15" y="417"/>
                  </a:cubicBezTo>
                  <a:lnTo>
                    <a:pt x="15" y="417"/>
                  </a:lnTo>
                  <a:cubicBezTo>
                    <a:pt x="7" y="410"/>
                    <a:pt x="0" y="403"/>
                    <a:pt x="0" y="388"/>
                  </a:cubicBezTo>
                  <a:cubicBezTo>
                    <a:pt x="0" y="374"/>
                    <a:pt x="15" y="360"/>
                    <a:pt x="29" y="360"/>
                  </a:cubicBezTo>
                  <a:close/>
                </a:path>
              </a:pathLst>
            </a:custGeom>
            <a:solidFill>
              <a:schemeClr val="accent1"/>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285" name="Freeform 71"/>
            <p:cNvSpPr>
              <a:spLocks noChangeArrowheads="1"/>
            </p:cNvSpPr>
            <p:nvPr/>
          </p:nvSpPr>
          <p:spPr bwMode="auto">
            <a:xfrm>
              <a:off x="9265412" y="5116351"/>
              <a:ext cx="584048" cy="579968"/>
            </a:xfrm>
            <a:custGeom>
              <a:avLst/>
              <a:gdLst>
                <a:gd name="T0" fmla="*/ 523 w 609"/>
                <a:gd name="T1" fmla="*/ 361 h 602"/>
                <a:gd name="T2" fmla="*/ 523 w 609"/>
                <a:gd name="T3" fmla="*/ 361 h 602"/>
                <a:gd name="T4" fmla="*/ 502 w 609"/>
                <a:gd name="T5" fmla="*/ 410 h 602"/>
                <a:gd name="T6" fmla="*/ 523 w 609"/>
                <a:gd name="T7" fmla="*/ 502 h 602"/>
                <a:gd name="T8" fmla="*/ 509 w 609"/>
                <a:gd name="T9" fmla="*/ 523 h 602"/>
                <a:gd name="T10" fmla="*/ 417 w 609"/>
                <a:gd name="T11" fmla="*/ 495 h 602"/>
                <a:gd name="T12" fmla="*/ 361 w 609"/>
                <a:gd name="T13" fmla="*/ 523 h 602"/>
                <a:gd name="T14" fmla="*/ 368 w 609"/>
                <a:gd name="T15" fmla="*/ 523 h 602"/>
                <a:gd name="T16" fmla="*/ 311 w 609"/>
                <a:gd name="T17" fmla="*/ 601 h 602"/>
                <a:gd name="T18" fmla="*/ 297 w 609"/>
                <a:gd name="T19" fmla="*/ 601 h 602"/>
                <a:gd name="T20" fmla="*/ 240 w 609"/>
                <a:gd name="T21" fmla="*/ 516 h 602"/>
                <a:gd name="T22" fmla="*/ 191 w 609"/>
                <a:gd name="T23" fmla="*/ 495 h 602"/>
                <a:gd name="T24" fmla="*/ 191 w 609"/>
                <a:gd name="T25" fmla="*/ 502 h 602"/>
                <a:gd name="T26" fmla="*/ 99 w 609"/>
                <a:gd name="T27" fmla="*/ 516 h 602"/>
                <a:gd name="T28" fmla="*/ 85 w 609"/>
                <a:gd name="T29" fmla="*/ 509 h 602"/>
                <a:gd name="T30" fmla="*/ 106 w 609"/>
                <a:gd name="T31" fmla="*/ 410 h 602"/>
                <a:gd name="T32" fmla="*/ 85 w 609"/>
                <a:gd name="T33" fmla="*/ 361 h 602"/>
                <a:gd name="T34" fmla="*/ 0 w 609"/>
                <a:gd name="T35" fmla="*/ 304 h 602"/>
                <a:gd name="T36" fmla="*/ 0 w 609"/>
                <a:gd name="T37" fmla="*/ 290 h 602"/>
                <a:gd name="T38" fmla="*/ 85 w 609"/>
                <a:gd name="T39" fmla="*/ 240 h 602"/>
                <a:gd name="T40" fmla="*/ 106 w 609"/>
                <a:gd name="T41" fmla="*/ 184 h 602"/>
                <a:gd name="T42" fmla="*/ 85 w 609"/>
                <a:gd name="T43" fmla="*/ 92 h 602"/>
                <a:gd name="T44" fmla="*/ 99 w 609"/>
                <a:gd name="T45" fmla="*/ 78 h 602"/>
                <a:gd name="T46" fmla="*/ 191 w 609"/>
                <a:gd name="T47" fmla="*/ 99 h 602"/>
                <a:gd name="T48" fmla="*/ 240 w 609"/>
                <a:gd name="T49" fmla="*/ 78 h 602"/>
                <a:gd name="T50" fmla="*/ 297 w 609"/>
                <a:gd name="T51" fmla="*/ 0 h 602"/>
                <a:gd name="T52" fmla="*/ 311 w 609"/>
                <a:gd name="T53" fmla="*/ 0 h 602"/>
                <a:gd name="T54" fmla="*/ 368 w 609"/>
                <a:gd name="T55" fmla="*/ 78 h 602"/>
                <a:gd name="T56" fmla="*/ 417 w 609"/>
                <a:gd name="T57" fmla="*/ 99 h 602"/>
                <a:gd name="T58" fmla="*/ 509 w 609"/>
                <a:gd name="T59" fmla="*/ 78 h 602"/>
                <a:gd name="T60" fmla="*/ 523 w 609"/>
                <a:gd name="T61" fmla="*/ 92 h 602"/>
                <a:gd name="T62" fmla="*/ 502 w 609"/>
                <a:gd name="T63" fmla="*/ 184 h 602"/>
                <a:gd name="T64" fmla="*/ 523 w 609"/>
                <a:gd name="T65" fmla="*/ 240 h 602"/>
                <a:gd name="T66" fmla="*/ 608 w 609"/>
                <a:gd name="T67" fmla="*/ 290 h 602"/>
                <a:gd name="T68" fmla="*/ 608 w 609"/>
                <a:gd name="T69" fmla="*/ 304 h 602"/>
                <a:gd name="T70" fmla="*/ 523 w 609"/>
                <a:gd name="T71" fmla="*/ 361 h 602"/>
                <a:gd name="T72" fmla="*/ 304 w 609"/>
                <a:gd name="T73" fmla="*/ 127 h 602"/>
                <a:gd name="T74" fmla="*/ 304 w 609"/>
                <a:gd name="T75" fmla="*/ 127 h 602"/>
                <a:gd name="T76" fmla="*/ 134 w 609"/>
                <a:gd name="T77" fmla="*/ 297 h 602"/>
                <a:gd name="T78" fmla="*/ 304 w 609"/>
                <a:gd name="T79" fmla="*/ 467 h 602"/>
                <a:gd name="T80" fmla="*/ 474 w 609"/>
                <a:gd name="T81" fmla="*/ 297 h 602"/>
                <a:gd name="T82" fmla="*/ 304 w 609"/>
                <a:gd name="T83" fmla="*/ 127 h 602"/>
                <a:gd name="T84" fmla="*/ 304 w 609"/>
                <a:gd name="T85" fmla="*/ 410 h 602"/>
                <a:gd name="T86" fmla="*/ 304 w 609"/>
                <a:gd name="T87" fmla="*/ 410 h 602"/>
                <a:gd name="T88" fmla="*/ 191 w 609"/>
                <a:gd name="T89" fmla="*/ 297 h 602"/>
                <a:gd name="T90" fmla="*/ 304 w 609"/>
                <a:gd name="T91" fmla="*/ 184 h 602"/>
                <a:gd name="T92" fmla="*/ 417 w 609"/>
                <a:gd name="T93" fmla="*/ 297 h 602"/>
                <a:gd name="T94" fmla="*/ 304 w 609"/>
                <a:gd name="T95" fmla="*/ 410 h 602"/>
                <a:gd name="T96" fmla="*/ 304 w 609"/>
                <a:gd name="T97" fmla="*/ 240 h 602"/>
                <a:gd name="T98" fmla="*/ 304 w 609"/>
                <a:gd name="T99" fmla="*/ 240 h 602"/>
                <a:gd name="T100" fmla="*/ 247 w 609"/>
                <a:gd name="T101" fmla="*/ 297 h 602"/>
                <a:gd name="T102" fmla="*/ 304 w 609"/>
                <a:gd name="T103" fmla="*/ 353 h 602"/>
                <a:gd name="T104" fmla="*/ 361 w 609"/>
                <a:gd name="T105" fmla="*/ 297 h 602"/>
                <a:gd name="T106" fmla="*/ 304 w 609"/>
                <a:gd name="T107" fmla="*/ 240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9" h="602">
                  <a:moveTo>
                    <a:pt x="523" y="361"/>
                  </a:moveTo>
                  <a:lnTo>
                    <a:pt x="523" y="361"/>
                  </a:lnTo>
                  <a:cubicBezTo>
                    <a:pt x="523" y="382"/>
                    <a:pt x="516" y="396"/>
                    <a:pt x="502" y="410"/>
                  </a:cubicBezTo>
                  <a:cubicBezTo>
                    <a:pt x="502" y="417"/>
                    <a:pt x="551" y="474"/>
                    <a:pt x="523" y="502"/>
                  </a:cubicBezTo>
                  <a:cubicBezTo>
                    <a:pt x="509" y="523"/>
                    <a:pt x="509" y="523"/>
                    <a:pt x="509" y="523"/>
                  </a:cubicBezTo>
                  <a:cubicBezTo>
                    <a:pt x="488" y="544"/>
                    <a:pt x="431" y="509"/>
                    <a:pt x="417" y="495"/>
                  </a:cubicBezTo>
                  <a:cubicBezTo>
                    <a:pt x="403" y="509"/>
                    <a:pt x="382" y="516"/>
                    <a:pt x="361" y="523"/>
                  </a:cubicBezTo>
                  <a:cubicBezTo>
                    <a:pt x="368" y="523"/>
                    <a:pt x="368" y="523"/>
                    <a:pt x="368" y="523"/>
                  </a:cubicBezTo>
                  <a:cubicBezTo>
                    <a:pt x="368" y="523"/>
                    <a:pt x="354" y="601"/>
                    <a:pt x="311" y="601"/>
                  </a:cubicBezTo>
                  <a:cubicBezTo>
                    <a:pt x="297" y="601"/>
                    <a:pt x="297" y="601"/>
                    <a:pt x="297" y="601"/>
                  </a:cubicBezTo>
                  <a:cubicBezTo>
                    <a:pt x="262" y="601"/>
                    <a:pt x="247" y="530"/>
                    <a:pt x="240" y="516"/>
                  </a:cubicBezTo>
                  <a:cubicBezTo>
                    <a:pt x="226" y="516"/>
                    <a:pt x="205" y="509"/>
                    <a:pt x="191" y="495"/>
                  </a:cubicBezTo>
                  <a:cubicBezTo>
                    <a:pt x="191" y="502"/>
                    <a:pt x="191" y="502"/>
                    <a:pt x="191" y="502"/>
                  </a:cubicBezTo>
                  <a:cubicBezTo>
                    <a:pt x="191" y="502"/>
                    <a:pt x="127" y="551"/>
                    <a:pt x="99" y="516"/>
                  </a:cubicBezTo>
                  <a:cubicBezTo>
                    <a:pt x="85" y="509"/>
                    <a:pt x="85" y="509"/>
                    <a:pt x="85" y="509"/>
                  </a:cubicBezTo>
                  <a:cubicBezTo>
                    <a:pt x="64" y="481"/>
                    <a:pt x="99" y="424"/>
                    <a:pt x="106" y="410"/>
                  </a:cubicBezTo>
                  <a:cubicBezTo>
                    <a:pt x="99" y="396"/>
                    <a:pt x="92" y="382"/>
                    <a:pt x="85" y="361"/>
                  </a:cubicBezTo>
                  <a:cubicBezTo>
                    <a:pt x="71" y="361"/>
                    <a:pt x="0" y="339"/>
                    <a:pt x="0" y="304"/>
                  </a:cubicBezTo>
                  <a:cubicBezTo>
                    <a:pt x="0" y="290"/>
                    <a:pt x="0" y="290"/>
                    <a:pt x="0" y="290"/>
                  </a:cubicBezTo>
                  <a:cubicBezTo>
                    <a:pt x="0" y="255"/>
                    <a:pt x="71" y="240"/>
                    <a:pt x="85" y="240"/>
                  </a:cubicBezTo>
                  <a:cubicBezTo>
                    <a:pt x="92" y="219"/>
                    <a:pt x="99" y="205"/>
                    <a:pt x="106" y="184"/>
                  </a:cubicBezTo>
                  <a:cubicBezTo>
                    <a:pt x="99" y="177"/>
                    <a:pt x="57" y="113"/>
                    <a:pt x="85" y="92"/>
                  </a:cubicBezTo>
                  <a:cubicBezTo>
                    <a:pt x="99" y="78"/>
                    <a:pt x="99" y="78"/>
                    <a:pt x="99" y="78"/>
                  </a:cubicBezTo>
                  <a:cubicBezTo>
                    <a:pt x="120" y="50"/>
                    <a:pt x="177" y="92"/>
                    <a:pt x="191" y="99"/>
                  </a:cubicBezTo>
                  <a:cubicBezTo>
                    <a:pt x="205" y="92"/>
                    <a:pt x="226" y="85"/>
                    <a:pt x="240" y="78"/>
                  </a:cubicBezTo>
                  <a:cubicBezTo>
                    <a:pt x="247" y="64"/>
                    <a:pt x="269" y="0"/>
                    <a:pt x="297" y="0"/>
                  </a:cubicBezTo>
                  <a:cubicBezTo>
                    <a:pt x="311" y="0"/>
                    <a:pt x="311" y="0"/>
                    <a:pt x="311" y="0"/>
                  </a:cubicBezTo>
                  <a:cubicBezTo>
                    <a:pt x="346" y="0"/>
                    <a:pt x="361" y="57"/>
                    <a:pt x="368" y="78"/>
                  </a:cubicBezTo>
                  <a:cubicBezTo>
                    <a:pt x="382" y="85"/>
                    <a:pt x="403" y="92"/>
                    <a:pt x="417" y="99"/>
                  </a:cubicBezTo>
                  <a:cubicBezTo>
                    <a:pt x="431" y="92"/>
                    <a:pt x="488" y="57"/>
                    <a:pt x="509" y="78"/>
                  </a:cubicBezTo>
                  <a:cubicBezTo>
                    <a:pt x="523" y="92"/>
                    <a:pt x="523" y="92"/>
                    <a:pt x="523" y="92"/>
                  </a:cubicBezTo>
                  <a:cubicBezTo>
                    <a:pt x="551" y="120"/>
                    <a:pt x="516" y="170"/>
                    <a:pt x="502" y="184"/>
                  </a:cubicBezTo>
                  <a:cubicBezTo>
                    <a:pt x="516" y="205"/>
                    <a:pt x="523" y="219"/>
                    <a:pt x="523" y="240"/>
                  </a:cubicBezTo>
                  <a:cubicBezTo>
                    <a:pt x="530" y="240"/>
                    <a:pt x="608" y="248"/>
                    <a:pt x="608" y="290"/>
                  </a:cubicBezTo>
                  <a:cubicBezTo>
                    <a:pt x="608" y="304"/>
                    <a:pt x="608" y="304"/>
                    <a:pt x="608" y="304"/>
                  </a:cubicBezTo>
                  <a:cubicBezTo>
                    <a:pt x="608" y="339"/>
                    <a:pt x="544" y="353"/>
                    <a:pt x="523" y="361"/>
                  </a:cubicBezTo>
                  <a:close/>
                  <a:moveTo>
                    <a:pt x="304" y="127"/>
                  </a:moveTo>
                  <a:lnTo>
                    <a:pt x="304" y="127"/>
                  </a:lnTo>
                  <a:cubicBezTo>
                    <a:pt x="212" y="127"/>
                    <a:pt x="134" y="205"/>
                    <a:pt x="134" y="297"/>
                  </a:cubicBezTo>
                  <a:cubicBezTo>
                    <a:pt x="134" y="396"/>
                    <a:pt x="212" y="467"/>
                    <a:pt x="304" y="467"/>
                  </a:cubicBezTo>
                  <a:cubicBezTo>
                    <a:pt x="396" y="467"/>
                    <a:pt x="474" y="396"/>
                    <a:pt x="474" y="297"/>
                  </a:cubicBezTo>
                  <a:cubicBezTo>
                    <a:pt x="474" y="205"/>
                    <a:pt x="396" y="127"/>
                    <a:pt x="304" y="127"/>
                  </a:cubicBezTo>
                  <a:close/>
                  <a:moveTo>
                    <a:pt x="304" y="410"/>
                  </a:moveTo>
                  <a:lnTo>
                    <a:pt x="304" y="410"/>
                  </a:lnTo>
                  <a:cubicBezTo>
                    <a:pt x="240" y="410"/>
                    <a:pt x="191" y="361"/>
                    <a:pt x="191" y="297"/>
                  </a:cubicBezTo>
                  <a:cubicBezTo>
                    <a:pt x="191" y="233"/>
                    <a:pt x="240" y="184"/>
                    <a:pt x="304" y="184"/>
                  </a:cubicBezTo>
                  <a:cubicBezTo>
                    <a:pt x="368" y="184"/>
                    <a:pt x="417" y="233"/>
                    <a:pt x="417" y="297"/>
                  </a:cubicBezTo>
                  <a:cubicBezTo>
                    <a:pt x="417" y="361"/>
                    <a:pt x="368" y="410"/>
                    <a:pt x="304" y="410"/>
                  </a:cubicBezTo>
                  <a:close/>
                  <a:moveTo>
                    <a:pt x="304" y="240"/>
                  </a:moveTo>
                  <a:lnTo>
                    <a:pt x="304" y="240"/>
                  </a:lnTo>
                  <a:cubicBezTo>
                    <a:pt x="276" y="240"/>
                    <a:pt x="247" y="269"/>
                    <a:pt x="247" y="297"/>
                  </a:cubicBezTo>
                  <a:cubicBezTo>
                    <a:pt x="247" y="332"/>
                    <a:pt x="276" y="353"/>
                    <a:pt x="304" y="353"/>
                  </a:cubicBezTo>
                  <a:cubicBezTo>
                    <a:pt x="332" y="353"/>
                    <a:pt x="361" y="332"/>
                    <a:pt x="361" y="297"/>
                  </a:cubicBezTo>
                  <a:cubicBezTo>
                    <a:pt x="361" y="269"/>
                    <a:pt x="332" y="240"/>
                    <a:pt x="304" y="240"/>
                  </a:cubicBezTo>
                  <a:close/>
                </a:path>
              </a:pathLst>
            </a:custGeom>
            <a:solidFill>
              <a:schemeClr val="accent5"/>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286" name="Freeform 106"/>
            <p:cNvSpPr>
              <a:spLocks noChangeArrowheads="1"/>
            </p:cNvSpPr>
            <p:nvPr/>
          </p:nvSpPr>
          <p:spPr bwMode="auto">
            <a:xfrm>
              <a:off x="8418782" y="7665695"/>
              <a:ext cx="579817" cy="524933"/>
            </a:xfrm>
            <a:custGeom>
              <a:avLst/>
              <a:gdLst>
                <a:gd name="T0" fmla="*/ 573 w 602"/>
                <a:gd name="T1" fmla="*/ 544 h 545"/>
                <a:gd name="T2" fmla="*/ 573 w 602"/>
                <a:gd name="T3" fmla="*/ 544 h 545"/>
                <a:gd name="T4" fmla="*/ 523 w 602"/>
                <a:gd name="T5" fmla="*/ 544 h 545"/>
                <a:gd name="T6" fmla="*/ 523 w 602"/>
                <a:gd name="T7" fmla="*/ 318 h 545"/>
                <a:gd name="T8" fmla="*/ 523 w 602"/>
                <a:gd name="T9" fmla="*/ 141 h 545"/>
                <a:gd name="T10" fmla="*/ 573 w 602"/>
                <a:gd name="T11" fmla="*/ 141 h 545"/>
                <a:gd name="T12" fmla="*/ 601 w 602"/>
                <a:gd name="T13" fmla="*/ 170 h 545"/>
                <a:gd name="T14" fmla="*/ 601 w 602"/>
                <a:gd name="T15" fmla="*/ 346 h 545"/>
                <a:gd name="T16" fmla="*/ 601 w 602"/>
                <a:gd name="T17" fmla="*/ 459 h 545"/>
                <a:gd name="T18" fmla="*/ 601 w 602"/>
                <a:gd name="T19" fmla="*/ 516 h 545"/>
                <a:gd name="T20" fmla="*/ 573 w 602"/>
                <a:gd name="T21" fmla="*/ 544 h 545"/>
                <a:gd name="T22" fmla="*/ 99 w 602"/>
                <a:gd name="T23" fmla="*/ 544 h 545"/>
                <a:gd name="T24" fmla="*/ 99 w 602"/>
                <a:gd name="T25" fmla="*/ 544 h 545"/>
                <a:gd name="T26" fmla="*/ 99 w 602"/>
                <a:gd name="T27" fmla="*/ 318 h 545"/>
                <a:gd name="T28" fmla="*/ 99 w 602"/>
                <a:gd name="T29" fmla="*/ 311 h 545"/>
                <a:gd name="T30" fmla="*/ 99 w 602"/>
                <a:gd name="T31" fmla="*/ 141 h 545"/>
                <a:gd name="T32" fmla="*/ 156 w 602"/>
                <a:gd name="T33" fmla="*/ 141 h 545"/>
                <a:gd name="T34" fmla="*/ 297 w 602"/>
                <a:gd name="T35" fmla="*/ 0 h 545"/>
                <a:gd name="T36" fmla="*/ 438 w 602"/>
                <a:gd name="T37" fmla="*/ 141 h 545"/>
                <a:gd name="T38" fmla="*/ 495 w 602"/>
                <a:gd name="T39" fmla="*/ 141 h 545"/>
                <a:gd name="T40" fmla="*/ 495 w 602"/>
                <a:gd name="T41" fmla="*/ 318 h 545"/>
                <a:gd name="T42" fmla="*/ 495 w 602"/>
                <a:gd name="T43" fmla="*/ 544 h 545"/>
                <a:gd name="T44" fmla="*/ 99 w 602"/>
                <a:gd name="T45" fmla="*/ 544 h 545"/>
                <a:gd name="T46" fmla="*/ 297 w 602"/>
                <a:gd name="T47" fmla="*/ 57 h 545"/>
                <a:gd name="T48" fmla="*/ 297 w 602"/>
                <a:gd name="T49" fmla="*/ 57 h 545"/>
                <a:gd name="T50" fmla="*/ 212 w 602"/>
                <a:gd name="T51" fmla="*/ 141 h 545"/>
                <a:gd name="T52" fmla="*/ 382 w 602"/>
                <a:gd name="T53" fmla="*/ 141 h 545"/>
                <a:gd name="T54" fmla="*/ 297 w 602"/>
                <a:gd name="T55" fmla="*/ 57 h 545"/>
                <a:gd name="T56" fmla="*/ 0 w 602"/>
                <a:gd name="T57" fmla="*/ 516 h 545"/>
                <a:gd name="T58" fmla="*/ 0 w 602"/>
                <a:gd name="T59" fmla="*/ 516 h 545"/>
                <a:gd name="T60" fmla="*/ 0 w 602"/>
                <a:gd name="T61" fmla="*/ 459 h 545"/>
                <a:gd name="T62" fmla="*/ 0 w 602"/>
                <a:gd name="T63" fmla="*/ 346 h 545"/>
                <a:gd name="T64" fmla="*/ 0 w 602"/>
                <a:gd name="T65" fmla="*/ 170 h 545"/>
                <a:gd name="T66" fmla="*/ 29 w 602"/>
                <a:gd name="T67" fmla="*/ 141 h 545"/>
                <a:gd name="T68" fmla="*/ 71 w 602"/>
                <a:gd name="T69" fmla="*/ 141 h 545"/>
                <a:gd name="T70" fmla="*/ 71 w 602"/>
                <a:gd name="T71" fmla="*/ 311 h 545"/>
                <a:gd name="T72" fmla="*/ 71 w 602"/>
                <a:gd name="T73" fmla="*/ 318 h 545"/>
                <a:gd name="T74" fmla="*/ 71 w 602"/>
                <a:gd name="T75" fmla="*/ 544 h 545"/>
                <a:gd name="T76" fmla="*/ 29 w 602"/>
                <a:gd name="T77" fmla="*/ 544 h 545"/>
                <a:gd name="T78" fmla="*/ 0 w 602"/>
                <a:gd name="T79" fmla="*/ 516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2" h="545">
                  <a:moveTo>
                    <a:pt x="573" y="544"/>
                  </a:moveTo>
                  <a:lnTo>
                    <a:pt x="573" y="544"/>
                  </a:lnTo>
                  <a:cubicBezTo>
                    <a:pt x="523" y="544"/>
                    <a:pt x="523" y="544"/>
                    <a:pt x="523" y="544"/>
                  </a:cubicBezTo>
                  <a:cubicBezTo>
                    <a:pt x="523" y="318"/>
                    <a:pt x="523" y="318"/>
                    <a:pt x="523" y="318"/>
                  </a:cubicBezTo>
                  <a:cubicBezTo>
                    <a:pt x="523" y="141"/>
                    <a:pt x="523" y="141"/>
                    <a:pt x="523" y="141"/>
                  </a:cubicBezTo>
                  <a:cubicBezTo>
                    <a:pt x="573" y="141"/>
                    <a:pt x="573" y="141"/>
                    <a:pt x="573" y="141"/>
                  </a:cubicBezTo>
                  <a:cubicBezTo>
                    <a:pt x="587" y="141"/>
                    <a:pt x="601" y="148"/>
                    <a:pt x="601" y="170"/>
                  </a:cubicBezTo>
                  <a:cubicBezTo>
                    <a:pt x="601" y="346"/>
                    <a:pt x="601" y="346"/>
                    <a:pt x="601" y="346"/>
                  </a:cubicBezTo>
                  <a:cubicBezTo>
                    <a:pt x="601" y="459"/>
                    <a:pt x="601" y="459"/>
                    <a:pt x="601" y="459"/>
                  </a:cubicBezTo>
                  <a:cubicBezTo>
                    <a:pt x="601" y="516"/>
                    <a:pt x="601" y="516"/>
                    <a:pt x="601" y="516"/>
                  </a:cubicBezTo>
                  <a:cubicBezTo>
                    <a:pt x="601" y="530"/>
                    <a:pt x="587" y="544"/>
                    <a:pt x="573" y="544"/>
                  </a:cubicBezTo>
                  <a:close/>
                  <a:moveTo>
                    <a:pt x="99" y="544"/>
                  </a:moveTo>
                  <a:lnTo>
                    <a:pt x="99" y="544"/>
                  </a:lnTo>
                  <a:cubicBezTo>
                    <a:pt x="99" y="318"/>
                    <a:pt x="99" y="318"/>
                    <a:pt x="99" y="318"/>
                  </a:cubicBezTo>
                  <a:cubicBezTo>
                    <a:pt x="99" y="311"/>
                    <a:pt x="99" y="311"/>
                    <a:pt x="99" y="311"/>
                  </a:cubicBezTo>
                  <a:cubicBezTo>
                    <a:pt x="99" y="141"/>
                    <a:pt x="99" y="141"/>
                    <a:pt x="99" y="141"/>
                  </a:cubicBezTo>
                  <a:cubicBezTo>
                    <a:pt x="156" y="141"/>
                    <a:pt x="156" y="141"/>
                    <a:pt x="156" y="141"/>
                  </a:cubicBezTo>
                  <a:cubicBezTo>
                    <a:pt x="156" y="64"/>
                    <a:pt x="219" y="0"/>
                    <a:pt x="297" y="0"/>
                  </a:cubicBezTo>
                  <a:cubicBezTo>
                    <a:pt x="375" y="0"/>
                    <a:pt x="438" y="64"/>
                    <a:pt x="438" y="141"/>
                  </a:cubicBezTo>
                  <a:cubicBezTo>
                    <a:pt x="495" y="141"/>
                    <a:pt x="495" y="141"/>
                    <a:pt x="495" y="141"/>
                  </a:cubicBezTo>
                  <a:cubicBezTo>
                    <a:pt x="495" y="318"/>
                    <a:pt x="495" y="318"/>
                    <a:pt x="495" y="318"/>
                  </a:cubicBezTo>
                  <a:cubicBezTo>
                    <a:pt x="495" y="544"/>
                    <a:pt x="495" y="544"/>
                    <a:pt x="495" y="544"/>
                  </a:cubicBezTo>
                  <a:lnTo>
                    <a:pt x="99" y="544"/>
                  </a:lnTo>
                  <a:close/>
                  <a:moveTo>
                    <a:pt x="297" y="57"/>
                  </a:moveTo>
                  <a:lnTo>
                    <a:pt x="297" y="57"/>
                  </a:lnTo>
                  <a:cubicBezTo>
                    <a:pt x="255" y="57"/>
                    <a:pt x="212" y="92"/>
                    <a:pt x="212" y="141"/>
                  </a:cubicBezTo>
                  <a:cubicBezTo>
                    <a:pt x="382" y="141"/>
                    <a:pt x="382" y="141"/>
                    <a:pt x="382" y="141"/>
                  </a:cubicBezTo>
                  <a:cubicBezTo>
                    <a:pt x="382" y="92"/>
                    <a:pt x="347" y="57"/>
                    <a:pt x="297" y="57"/>
                  </a:cubicBezTo>
                  <a:close/>
                  <a:moveTo>
                    <a:pt x="0" y="516"/>
                  </a:moveTo>
                  <a:lnTo>
                    <a:pt x="0" y="516"/>
                  </a:lnTo>
                  <a:cubicBezTo>
                    <a:pt x="0" y="459"/>
                    <a:pt x="0" y="459"/>
                    <a:pt x="0" y="459"/>
                  </a:cubicBezTo>
                  <a:cubicBezTo>
                    <a:pt x="0" y="346"/>
                    <a:pt x="0" y="346"/>
                    <a:pt x="0" y="346"/>
                  </a:cubicBezTo>
                  <a:cubicBezTo>
                    <a:pt x="0" y="170"/>
                    <a:pt x="0" y="170"/>
                    <a:pt x="0" y="170"/>
                  </a:cubicBezTo>
                  <a:cubicBezTo>
                    <a:pt x="0" y="148"/>
                    <a:pt x="7" y="141"/>
                    <a:pt x="29" y="141"/>
                  </a:cubicBezTo>
                  <a:cubicBezTo>
                    <a:pt x="71" y="141"/>
                    <a:pt x="71" y="141"/>
                    <a:pt x="71" y="141"/>
                  </a:cubicBezTo>
                  <a:cubicBezTo>
                    <a:pt x="71" y="311"/>
                    <a:pt x="71" y="311"/>
                    <a:pt x="71" y="311"/>
                  </a:cubicBezTo>
                  <a:cubicBezTo>
                    <a:pt x="71" y="318"/>
                    <a:pt x="71" y="318"/>
                    <a:pt x="71" y="318"/>
                  </a:cubicBezTo>
                  <a:cubicBezTo>
                    <a:pt x="71" y="544"/>
                    <a:pt x="71" y="544"/>
                    <a:pt x="71" y="544"/>
                  </a:cubicBezTo>
                  <a:cubicBezTo>
                    <a:pt x="29" y="544"/>
                    <a:pt x="29" y="544"/>
                    <a:pt x="29" y="544"/>
                  </a:cubicBezTo>
                  <a:cubicBezTo>
                    <a:pt x="7" y="544"/>
                    <a:pt x="0" y="530"/>
                    <a:pt x="0" y="516"/>
                  </a:cubicBezTo>
                  <a:close/>
                </a:path>
              </a:pathLst>
            </a:custGeom>
            <a:solidFill>
              <a:schemeClr val="accent4"/>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287" name="Freeform 100"/>
            <p:cNvSpPr>
              <a:spLocks noChangeArrowheads="1"/>
            </p:cNvSpPr>
            <p:nvPr/>
          </p:nvSpPr>
          <p:spPr bwMode="auto">
            <a:xfrm>
              <a:off x="9367823" y="9889270"/>
              <a:ext cx="596743" cy="385232"/>
            </a:xfrm>
            <a:custGeom>
              <a:avLst/>
              <a:gdLst>
                <a:gd name="T0" fmla="*/ 381 w 498"/>
                <a:gd name="T1" fmla="*/ 89 h 320"/>
                <a:gd name="T2" fmla="*/ 381 w 498"/>
                <a:gd name="T3" fmla="*/ 89 h 320"/>
                <a:gd name="T4" fmla="*/ 355 w 498"/>
                <a:gd name="T5" fmla="*/ 89 h 320"/>
                <a:gd name="T6" fmla="*/ 231 w 498"/>
                <a:gd name="T7" fmla="*/ 0 h 320"/>
                <a:gd name="T8" fmla="*/ 98 w 498"/>
                <a:gd name="T9" fmla="*/ 134 h 320"/>
                <a:gd name="T10" fmla="*/ 98 w 498"/>
                <a:gd name="T11" fmla="*/ 150 h 320"/>
                <a:gd name="T12" fmla="*/ 89 w 498"/>
                <a:gd name="T13" fmla="*/ 150 h 320"/>
                <a:gd name="T14" fmla="*/ 0 w 498"/>
                <a:gd name="T15" fmla="*/ 240 h 320"/>
                <a:gd name="T16" fmla="*/ 89 w 498"/>
                <a:gd name="T17" fmla="*/ 319 h 320"/>
                <a:gd name="T18" fmla="*/ 381 w 498"/>
                <a:gd name="T19" fmla="*/ 319 h 320"/>
                <a:gd name="T20" fmla="*/ 497 w 498"/>
                <a:gd name="T21" fmla="*/ 204 h 320"/>
                <a:gd name="T22" fmla="*/ 381 w 498"/>
                <a:gd name="T23" fmla="*/ 89 h 320"/>
                <a:gd name="T24" fmla="*/ 284 w 498"/>
                <a:gd name="T25" fmla="*/ 195 h 320"/>
                <a:gd name="T26" fmla="*/ 284 w 498"/>
                <a:gd name="T27" fmla="*/ 195 h 320"/>
                <a:gd name="T28" fmla="*/ 213 w 498"/>
                <a:gd name="T29" fmla="*/ 275 h 320"/>
                <a:gd name="T30" fmla="*/ 195 w 498"/>
                <a:gd name="T31" fmla="*/ 275 h 320"/>
                <a:gd name="T32" fmla="*/ 195 w 498"/>
                <a:gd name="T33" fmla="*/ 266 h 320"/>
                <a:gd name="T34" fmla="*/ 195 w 498"/>
                <a:gd name="T35" fmla="*/ 257 h 320"/>
                <a:gd name="T36" fmla="*/ 222 w 498"/>
                <a:gd name="T37" fmla="*/ 204 h 320"/>
                <a:gd name="T38" fmla="*/ 204 w 498"/>
                <a:gd name="T39" fmla="*/ 195 h 320"/>
                <a:gd name="T40" fmla="*/ 204 w 498"/>
                <a:gd name="T41" fmla="*/ 195 h 320"/>
                <a:gd name="T42" fmla="*/ 186 w 498"/>
                <a:gd name="T43" fmla="*/ 178 h 320"/>
                <a:gd name="T44" fmla="*/ 195 w 498"/>
                <a:gd name="T45" fmla="*/ 160 h 320"/>
                <a:gd name="T46" fmla="*/ 258 w 498"/>
                <a:gd name="T47" fmla="*/ 89 h 320"/>
                <a:gd name="T48" fmla="*/ 275 w 498"/>
                <a:gd name="T49" fmla="*/ 80 h 320"/>
                <a:gd name="T50" fmla="*/ 284 w 498"/>
                <a:gd name="T51" fmla="*/ 89 h 320"/>
                <a:gd name="T52" fmla="*/ 275 w 498"/>
                <a:gd name="T53" fmla="*/ 106 h 320"/>
                <a:gd name="T54" fmla="*/ 249 w 498"/>
                <a:gd name="T55" fmla="*/ 160 h 320"/>
                <a:gd name="T56" fmla="*/ 275 w 498"/>
                <a:gd name="T57" fmla="*/ 169 h 320"/>
                <a:gd name="T58" fmla="*/ 275 w 498"/>
                <a:gd name="T59" fmla="*/ 169 h 320"/>
                <a:gd name="T60" fmla="*/ 293 w 498"/>
                <a:gd name="T61" fmla="*/ 187 h 320"/>
                <a:gd name="T62" fmla="*/ 284 w 498"/>
                <a:gd name="T63" fmla="*/ 195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8" h="320">
                  <a:moveTo>
                    <a:pt x="381" y="89"/>
                  </a:moveTo>
                  <a:lnTo>
                    <a:pt x="381" y="89"/>
                  </a:lnTo>
                  <a:cubicBezTo>
                    <a:pt x="372" y="89"/>
                    <a:pt x="364" y="89"/>
                    <a:pt x="355" y="89"/>
                  </a:cubicBezTo>
                  <a:cubicBezTo>
                    <a:pt x="337" y="36"/>
                    <a:pt x="293" y="0"/>
                    <a:pt x="231" y="0"/>
                  </a:cubicBezTo>
                  <a:cubicBezTo>
                    <a:pt x="160" y="0"/>
                    <a:pt x="98" y="62"/>
                    <a:pt x="98" y="134"/>
                  </a:cubicBezTo>
                  <a:cubicBezTo>
                    <a:pt x="98" y="134"/>
                    <a:pt x="98" y="142"/>
                    <a:pt x="98" y="150"/>
                  </a:cubicBezTo>
                  <a:cubicBezTo>
                    <a:pt x="98" y="150"/>
                    <a:pt x="98" y="150"/>
                    <a:pt x="89" y="150"/>
                  </a:cubicBezTo>
                  <a:cubicBezTo>
                    <a:pt x="45" y="150"/>
                    <a:pt x="0" y="187"/>
                    <a:pt x="0" y="240"/>
                  </a:cubicBezTo>
                  <a:cubicBezTo>
                    <a:pt x="0" y="284"/>
                    <a:pt x="45" y="319"/>
                    <a:pt x="89" y="319"/>
                  </a:cubicBezTo>
                  <a:cubicBezTo>
                    <a:pt x="381" y="319"/>
                    <a:pt x="381" y="319"/>
                    <a:pt x="381" y="319"/>
                  </a:cubicBezTo>
                  <a:cubicBezTo>
                    <a:pt x="443" y="319"/>
                    <a:pt x="497" y="275"/>
                    <a:pt x="497" y="204"/>
                  </a:cubicBezTo>
                  <a:cubicBezTo>
                    <a:pt x="497" y="142"/>
                    <a:pt x="443" y="89"/>
                    <a:pt x="381" y="89"/>
                  </a:cubicBezTo>
                  <a:close/>
                  <a:moveTo>
                    <a:pt x="284" y="195"/>
                  </a:moveTo>
                  <a:lnTo>
                    <a:pt x="284" y="195"/>
                  </a:lnTo>
                  <a:cubicBezTo>
                    <a:pt x="266" y="213"/>
                    <a:pt x="222" y="266"/>
                    <a:pt x="213" y="275"/>
                  </a:cubicBezTo>
                  <a:cubicBezTo>
                    <a:pt x="213" y="275"/>
                    <a:pt x="204" y="284"/>
                    <a:pt x="195" y="275"/>
                  </a:cubicBezTo>
                  <a:cubicBezTo>
                    <a:pt x="195" y="275"/>
                    <a:pt x="195" y="275"/>
                    <a:pt x="195" y="266"/>
                  </a:cubicBezTo>
                  <a:lnTo>
                    <a:pt x="195" y="257"/>
                  </a:lnTo>
                  <a:cubicBezTo>
                    <a:pt x="222" y="204"/>
                    <a:pt x="222" y="204"/>
                    <a:pt x="222" y="204"/>
                  </a:cubicBezTo>
                  <a:cubicBezTo>
                    <a:pt x="222" y="195"/>
                    <a:pt x="213" y="195"/>
                    <a:pt x="204" y="195"/>
                  </a:cubicBezTo>
                  <a:lnTo>
                    <a:pt x="204" y="195"/>
                  </a:lnTo>
                  <a:cubicBezTo>
                    <a:pt x="195" y="187"/>
                    <a:pt x="186" y="187"/>
                    <a:pt x="186" y="178"/>
                  </a:cubicBezTo>
                  <a:cubicBezTo>
                    <a:pt x="186" y="169"/>
                    <a:pt x="186" y="169"/>
                    <a:pt x="195" y="160"/>
                  </a:cubicBezTo>
                  <a:cubicBezTo>
                    <a:pt x="204" y="142"/>
                    <a:pt x="258" y="89"/>
                    <a:pt x="258" y="89"/>
                  </a:cubicBezTo>
                  <a:cubicBezTo>
                    <a:pt x="266" y="80"/>
                    <a:pt x="266" y="80"/>
                    <a:pt x="275" y="80"/>
                  </a:cubicBezTo>
                  <a:cubicBezTo>
                    <a:pt x="275" y="89"/>
                    <a:pt x="284" y="89"/>
                    <a:pt x="284" y="89"/>
                  </a:cubicBezTo>
                  <a:cubicBezTo>
                    <a:pt x="284" y="97"/>
                    <a:pt x="275" y="97"/>
                    <a:pt x="275" y="106"/>
                  </a:cubicBezTo>
                  <a:cubicBezTo>
                    <a:pt x="249" y="160"/>
                    <a:pt x="249" y="160"/>
                    <a:pt x="249" y="160"/>
                  </a:cubicBezTo>
                  <a:cubicBezTo>
                    <a:pt x="258" y="160"/>
                    <a:pt x="266" y="169"/>
                    <a:pt x="275" y="169"/>
                  </a:cubicBezTo>
                  <a:lnTo>
                    <a:pt x="275" y="169"/>
                  </a:lnTo>
                  <a:cubicBezTo>
                    <a:pt x="284" y="169"/>
                    <a:pt x="293" y="178"/>
                    <a:pt x="293" y="187"/>
                  </a:cubicBezTo>
                  <a:lnTo>
                    <a:pt x="284" y="195"/>
                  </a:lnTo>
                  <a:close/>
                </a:path>
              </a:pathLst>
            </a:custGeom>
            <a:solidFill>
              <a:schemeClr val="accent6"/>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sp>
          <p:nvSpPr>
            <p:cNvPr id="288" name="Freeform 21"/>
            <p:cNvSpPr>
              <a:spLocks noChangeArrowheads="1"/>
            </p:cNvSpPr>
            <p:nvPr/>
          </p:nvSpPr>
          <p:spPr bwMode="auto">
            <a:xfrm>
              <a:off x="14203867" y="9959228"/>
              <a:ext cx="596743" cy="334435"/>
            </a:xfrm>
            <a:custGeom>
              <a:avLst/>
              <a:gdLst>
                <a:gd name="T0" fmla="*/ 249 w 497"/>
                <a:gd name="T1" fmla="*/ 0 h 276"/>
                <a:gd name="T2" fmla="*/ 249 w 497"/>
                <a:gd name="T3" fmla="*/ 0 h 276"/>
                <a:gd name="T4" fmla="*/ 0 w 497"/>
                <a:gd name="T5" fmla="*/ 133 h 276"/>
                <a:gd name="T6" fmla="*/ 249 w 497"/>
                <a:gd name="T7" fmla="*/ 275 h 276"/>
                <a:gd name="T8" fmla="*/ 496 w 497"/>
                <a:gd name="T9" fmla="*/ 133 h 276"/>
                <a:gd name="T10" fmla="*/ 249 w 497"/>
                <a:gd name="T11" fmla="*/ 0 h 276"/>
                <a:gd name="T12" fmla="*/ 249 w 497"/>
                <a:gd name="T13" fmla="*/ 239 h 276"/>
                <a:gd name="T14" fmla="*/ 249 w 497"/>
                <a:gd name="T15" fmla="*/ 239 h 276"/>
                <a:gd name="T16" fmla="*/ 142 w 497"/>
                <a:gd name="T17" fmla="*/ 133 h 276"/>
                <a:gd name="T18" fmla="*/ 249 w 497"/>
                <a:gd name="T19" fmla="*/ 26 h 276"/>
                <a:gd name="T20" fmla="*/ 355 w 497"/>
                <a:gd name="T21" fmla="*/ 133 h 276"/>
                <a:gd name="T22" fmla="*/ 249 w 497"/>
                <a:gd name="T23" fmla="*/ 239 h 276"/>
                <a:gd name="T24" fmla="*/ 249 w 497"/>
                <a:gd name="T25" fmla="*/ 133 h 276"/>
                <a:gd name="T26" fmla="*/ 249 w 497"/>
                <a:gd name="T27" fmla="*/ 133 h 276"/>
                <a:gd name="T28" fmla="*/ 249 w 497"/>
                <a:gd name="T29" fmla="*/ 79 h 276"/>
                <a:gd name="T30" fmla="*/ 195 w 497"/>
                <a:gd name="T31" fmla="*/ 133 h 276"/>
                <a:gd name="T32" fmla="*/ 249 w 497"/>
                <a:gd name="T33" fmla="*/ 186 h 276"/>
                <a:gd name="T34" fmla="*/ 302 w 497"/>
                <a:gd name="T35" fmla="*/ 133 h 276"/>
                <a:gd name="T36" fmla="*/ 249 w 497"/>
                <a:gd name="T37" fmla="*/ 13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7" h="276">
                  <a:moveTo>
                    <a:pt x="249" y="0"/>
                  </a:moveTo>
                  <a:lnTo>
                    <a:pt x="249" y="0"/>
                  </a:lnTo>
                  <a:cubicBezTo>
                    <a:pt x="89" y="0"/>
                    <a:pt x="0" y="115"/>
                    <a:pt x="0" y="133"/>
                  </a:cubicBezTo>
                  <a:cubicBezTo>
                    <a:pt x="0" y="151"/>
                    <a:pt x="89" y="275"/>
                    <a:pt x="249" y="275"/>
                  </a:cubicBezTo>
                  <a:cubicBezTo>
                    <a:pt x="408" y="275"/>
                    <a:pt x="496" y="151"/>
                    <a:pt x="496" y="133"/>
                  </a:cubicBezTo>
                  <a:cubicBezTo>
                    <a:pt x="496" y="115"/>
                    <a:pt x="408" y="0"/>
                    <a:pt x="249" y="0"/>
                  </a:cubicBezTo>
                  <a:close/>
                  <a:moveTo>
                    <a:pt x="249" y="239"/>
                  </a:moveTo>
                  <a:lnTo>
                    <a:pt x="249" y="239"/>
                  </a:lnTo>
                  <a:cubicBezTo>
                    <a:pt x="186" y="239"/>
                    <a:pt x="142" y="195"/>
                    <a:pt x="142" y="133"/>
                  </a:cubicBezTo>
                  <a:cubicBezTo>
                    <a:pt x="142" y="79"/>
                    <a:pt x="186" y="26"/>
                    <a:pt x="249" y="26"/>
                  </a:cubicBezTo>
                  <a:cubicBezTo>
                    <a:pt x="310" y="26"/>
                    <a:pt x="355" y="79"/>
                    <a:pt x="355" y="133"/>
                  </a:cubicBezTo>
                  <a:cubicBezTo>
                    <a:pt x="355" y="195"/>
                    <a:pt x="310" y="239"/>
                    <a:pt x="249" y="239"/>
                  </a:cubicBezTo>
                  <a:close/>
                  <a:moveTo>
                    <a:pt x="249" y="133"/>
                  </a:moveTo>
                  <a:lnTo>
                    <a:pt x="249" y="133"/>
                  </a:lnTo>
                  <a:cubicBezTo>
                    <a:pt x="239" y="123"/>
                    <a:pt x="266" y="79"/>
                    <a:pt x="249" y="79"/>
                  </a:cubicBezTo>
                  <a:cubicBezTo>
                    <a:pt x="221" y="79"/>
                    <a:pt x="195" y="107"/>
                    <a:pt x="195" y="133"/>
                  </a:cubicBezTo>
                  <a:cubicBezTo>
                    <a:pt x="195" y="168"/>
                    <a:pt x="221" y="186"/>
                    <a:pt x="249" y="186"/>
                  </a:cubicBezTo>
                  <a:cubicBezTo>
                    <a:pt x="274" y="186"/>
                    <a:pt x="302" y="168"/>
                    <a:pt x="302" y="133"/>
                  </a:cubicBezTo>
                  <a:cubicBezTo>
                    <a:pt x="302" y="123"/>
                    <a:pt x="257" y="142"/>
                    <a:pt x="249" y="133"/>
                  </a:cubicBezTo>
                  <a:close/>
                </a:path>
              </a:pathLst>
            </a:custGeom>
            <a:solidFill>
              <a:schemeClr val="accent4"/>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grpSp>
      <p:grpSp>
        <p:nvGrpSpPr>
          <p:cNvPr id="289" name="Group 288"/>
          <p:cNvGrpSpPr/>
          <p:nvPr/>
        </p:nvGrpSpPr>
        <p:grpSpPr>
          <a:xfrm>
            <a:off x="6333054" y="3462558"/>
            <a:ext cx="2512332" cy="588924"/>
            <a:chOff x="2176693" y="4645899"/>
            <a:chExt cx="19422765" cy="4552950"/>
          </a:xfrm>
        </p:grpSpPr>
        <p:sp>
          <p:nvSpPr>
            <p:cNvPr id="290" name="AutoShape 1"/>
            <p:cNvSpPr>
              <a:spLocks/>
            </p:cNvSpPr>
            <p:nvPr/>
          </p:nvSpPr>
          <p:spPr bwMode="auto">
            <a:xfrm>
              <a:off x="2176693" y="4687174"/>
              <a:ext cx="4507326" cy="451167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alpha val="90000"/>
              </a:schemeClr>
            </a:solidFill>
            <a:ln>
              <a:noFill/>
            </a:ln>
            <a:effectLst/>
            <a:extLst/>
          </p:spPr>
          <p:txBody>
            <a:bodyPr lIns="22860" tIns="22860" rIns="22860"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900" b="0" i="0" u="none" strike="noStrike" kern="1200" cap="none" spc="0" normalizeH="0" baseline="0" noProof="0">
                <a:ln>
                  <a:noFill/>
                </a:ln>
                <a:solidFill>
                  <a:srgbClr val="141414"/>
                </a:solidFill>
                <a:effectLst/>
                <a:uLnTx/>
                <a:uFillTx/>
                <a:latin typeface="Calibri" charset="0"/>
                <a:ea typeface="+mn-ea"/>
                <a:cs typeface="Calibri" charset="0"/>
                <a:sym typeface="Calibri" charset="0"/>
              </a:endParaRPr>
            </a:p>
          </p:txBody>
        </p:sp>
        <p:sp>
          <p:nvSpPr>
            <p:cNvPr id="291" name="AutoShape 4"/>
            <p:cNvSpPr>
              <a:spLocks/>
            </p:cNvSpPr>
            <p:nvPr/>
          </p:nvSpPr>
          <p:spPr bwMode="auto">
            <a:xfrm>
              <a:off x="7310918" y="4672886"/>
              <a:ext cx="4507326" cy="451167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alpha val="90000"/>
              </a:schemeClr>
            </a:solidFill>
            <a:ln>
              <a:noFill/>
            </a:ln>
            <a:effectLst/>
            <a:extLst/>
          </p:spPr>
          <p:txBody>
            <a:bodyPr lIns="22860" tIns="22860" rIns="22860"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900" b="0" i="0" u="none" strike="noStrike" kern="1200" cap="none" spc="0" normalizeH="0" baseline="0" noProof="0">
                <a:ln>
                  <a:noFill/>
                </a:ln>
                <a:solidFill>
                  <a:srgbClr val="141414"/>
                </a:solidFill>
                <a:effectLst/>
                <a:uLnTx/>
                <a:uFillTx/>
                <a:latin typeface="Calibri" charset="0"/>
                <a:ea typeface="+mn-ea"/>
                <a:cs typeface="Calibri" charset="0"/>
                <a:sym typeface="Calibri" charset="0"/>
              </a:endParaRPr>
            </a:p>
          </p:txBody>
        </p:sp>
        <p:sp>
          <p:nvSpPr>
            <p:cNvPr id="292" name="AutoShape 7"/>
            <p:cNvSpPr>
              <a:spLocks/>
            </p:cNvSpPr>
            <p:nvPr/>
          </p:nvSpPr>
          <p:spPr bwMode="auto">
            <a:xfrm>
              <a:off x="12403878" y="4658598"/>
              <a:ext cx="4507326" cy="451326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alpha val="90000"/>
              </a:schemeClr>
            </a:solidFill>
            <a:ln>
              <a:noFill/>
            </a:ln>
            <a:effectLst/>
            <a:extLst/>
          </p:spPr>
          <p:txBody>
            <a:bodyPr lIns="22860" tIns="22860" rIns="22860"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900" b="0" i="0" u="none" strike="noStrike" kern="1200" cap="none" spc="0" normalizeH="0" baseline="0" noProof="0">
                <a:ln>
                  <a:noFill/>
                </a:ln>
                <a:solidFill>
                  <a:srgbClr val="141414"/>
                </a:solidFill>
                <a:effectLst/>
                <a:uLnTx/>
                <a:uFillTx/>
                <a:latin typeface="Calibri" charset="0"/>
                <a:ea typeface="+mn-ea"/>
                <a:cs typeface="Calibri" charset="0"/>
                <a:sym typeface="Calibri" charset="0"/>
              </a:endParaRPr>
            </a:p>
          </p:txBody>
        </p:sp>
        <p:sp>
          <p:nvSpPr>
            <p:cNvPr id="293" name="AutoShape 10"/>
            <p:cNvSpPr>
              <a:spLocks/>
            </p:cNvSpPr>
            <p:nvPr/>
          </p:nvSpPr>
          <p:spPr bwMode="auto">
            <a:xfrm>
              <a:off x="17092132" y="4645899"/>
              <a:ext cx="4507326" cy="451167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4">
                <a:alpha val="90000"/>
              </a:schemeClr>
            </a:solidFill>
            <a:ln>
              <a:noFill/>
            </a:ln>
            <a:effectLst/>
            <a:extLst/>
          </p:spPr>
          <p:txBody>
            <a:bodyPr lIns="22860" tIns="22860" rIns="22860"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900" b="0" i="0" u="none" strike="noStrike" kern="1200" cap="none" spc="0" normalizeH="0" baseline="0" noProof="0">
                <a:ln>
                  <a:noFill/>
                </a:ln>
                <a:solidFill>
                  <a:srgbClr val="141414"/>
                </a:solidFill>
                <a:effectLst/>
                <a:uLnTx/>
                <a:uFillTx/>
                <a:latin typeface="Calibri" charset="0"/>
                <a:ea typeface="+mn-ea"/>
                <a:cs typeface="Calibri" charset="0"/>
                <a:sym typeface="Calibri" charset="0"/>
              </a:endParaRPr>
            </a:p>
          </p:txBody>
        </p:sp>
        <p:sp>
          <p:nvSpPr>
            <p:cNvPr id="294" name="AutoShape 13"/>
            <p:cNvSpPr>
              <a:spLocks/>
            </p:cNvSpPr>
            <p:nvPr/>
          </p:nvSpPr>
          <p:spPr bwMode="auto">
            <a:xfrm>
              <a:off x="16035132" y="5953999"/>
              <a:ext cx="1790234" cy="178752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bg1">
                <a:lumMod val="75000"/>
                <a:alpha val="90000"/>
              </a:schemeClr>
            </a:solidFill>
            <a:ln>
              <a:noFill/>
            </a:ln>
            <a:effectLst/>
            <a:extLst/>
          </p:spPr>
          <p:txBody>
            <a:bodyPr lIns="22860" tIns="22860" rIns="22860"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900" b="0" i="0" u="none" strike="noStrike" kern="1200" cap="none" spc="0" normalizeH="0" baseline="0" noProof="0">
                <a:ln>
                  <a:noFill/>
                </a:ln>
                <a:solidFill>
                  <a:srgbClr val="2BB1E8"/>
                </a:solidFill>
                <a:effectLst/>
                <a:uLnTx/>
                <a:uFillTx/>
                <a:latin typeface="Calibri" charset="0"/>
                <a:ea typeface="+mn-ea"/>
                <a:cs typeface="Calibri" charset="0"/>
                <a:sym typeface="Calibri" charset="0"/>
              </a:endParaRPr>
            </a:p>
          </p:txBody>
        </p:sp>
        <p:sp>
          <p:nvSpPr>
            <p:cNvPr id="295" name="AutoShape 15"/>
            <p:cNvSpPr>
              <a:spLocks/>
            </p:cNvSpPr>
            <p:nvPr/>
          </p:nvSpPr>
          <p:spPr bwMode="auto">
            <a:xfrm>
              <a:off x="11296092" y="5968285"/>
              <a:ext cx="1790234" cy="178593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bg1">
                <a:lumMod val="75000"/>
                <a:alpha val="90000"/>
              </a:schemeClr>
            </a:solidFill>
            <a:ln>
              <a:noFill/>
            </a:ln>
            <a:effectLst/>
            <a:extLst/>
          </p:spPr>
          <p:txBody>
            <a:bodyPr lIns="22860" tIns="22860" rIns="22860"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900" b="0" i="0" u="none" strike="noStrike" kern="1200" cap="none" spc="0" normalizeH="0" baseline="0" noProof="0">
                <a:ln>
                  <a:noFill/>
                </a:ln>
                <a:solidFill>
                  <a:srgbClr val="2BB1E8"/>
                </a:solidFill>
                <a:effectLst/>
                <a:uLnTx/>
                <a:uFillTx/>
                <a:latin typeface="Calibri" charset="0"/>
                <a:ea typeface="+mn-ea"/>
                <a:cs typeface="Calibri" charset="0"/>
                <a:sym typeface="Calibri" charset="0"/>
              </a:endParaRPr>
            </a:p>
          </p:txBody>
        </p:sp>
        <p:sp>
          <p:nvSpPr>
            <p:cNvPr id="296" name="AutoShape 17"/>
            <p:cNvSpPr>
              <a:spLocks/>
            </p:cNvSpPr>
            <p:nvPr/>
          </p:nvSpPr>
          <p:spPr bwMode="auto">
            <a:xfrm>
              <a:off x="6088861" y="5980985"/>
              <a:ext cx="1790234" cy="178752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bg1">
                <a:lumMod val="75000"/>
                <a:alpha val="90000"/>
              </a:schemeClr>
            </a:solidFill>
            <a:ln>
              <a:noFill/>
            </a:ln>
            <a:effectLst/>
            <a:extLst/>
          </p:spPr>
          <p:txBody>
            <a:bodyPr lIns="22860" tIns="22860" rIns="22860"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900" b="0" i="0" u="none" strike="noStrike" kern="1200" cap="none" spc="0" normalizeH="0" baseline="0" noProof="0">
                <a:ln>
                  <a:noFill/>
                </a:ln>
                <a:solidFill>
                  <a:srgbClr val="2BB1E8"/>
                </a:solidFill>
                <a:effectLst/>
                <a:uLnTx/>
                <a:uFillTx/>
                <a:latin typeface="Calibri" charset="0"/>
                <a:ea typeface="+mn-ea"/>
                <a:cs typeface="Calibri" charset="0"/>
                <a:sym typeface="Calibri" charset="0"/>
              </a:endParaRPr>
            </a:p>
          </p:txBody>
        </p:sp>
      </p:grpSp>
      <p:grpSp>
        <p:nvGrpSpPr>
          <p:cNvPr id="297" name="Group 296"/>
          <p:cNvGrpSpPr/>
          <p:nvPr/>
        </p:nvGrpSpPr>
        <p:grpSpPr>
          <a:xfrm>
            <a:off x="8184225" y="5191329"/>
            <a:ext cx="3246235" cy="1398883"/>
            <a:chOff x="2952705" y="3416002"/>
            <a:chExt cx="18815132" cy="8107902"/>
          </a:xfrm>
        </p:grpSpPr>
        <p:grpSp>
          <p:nvGrpSpPr>
            <p:cNvPr id="298" name="Group 297"/>
            <p:cNvGrpSpPr/>
            <p:nvPr/>
          </p:nvGrpSpPr>
          <p:grpSpPr>
            <a:xfrm>
              <a:off x="10460076" y="7747874"/>
              <a:ext cx="158447" cy="158016"/>
              <a:chOff x="3649517" y="2421483"/>
              <a:chExt cx="172215" cy="171701"/>
            </a:xfrm>
            <a:solidFill>
              <a:schemeClr val="bg1">
                <a:lumMod val="75000"/>
              </a:schemeClr>
            </a:solidFill>
          </p:grpSpPr>
          <p:sp>
            <p:nvSpPr>
              <p:cNvPr id="344" name="Oval 343"/>
              <p:cNvSpPr>
                <a:spLocks noChangeArrowheads="1"/>
              </p:cNvSpPr>
              <p:nvPr/>
            </p:nvSpPr>
            <p:spPr bwMode="auto">
              <a:xfrm>
                <a:off x="3693941" y="2465564"/>
                <a:ext cx="83369" cy="83539"/>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45" name="Freeform 344"/>
              <p:cNvSpPr>
                <a:spLocks noEditPoints="1"/>
              </p:cNvSpPr>
              <p:nvPr/>
            </p:nvSpPr>
            <p:spPr bwMode="auto">
              <a:xfrm>
                <a:off x="3649517" y="2421483"/>
                <a:ext cx="172215" cy="171701"/>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cxnSp>
          <p:nvCxnSpPr>
            <p:cNvPr id="299" name="Straight Connector 298"/>
            <p:cNvCxnSpPr>
              <a:stCxn id="316" idx="2"/>
            </p:cNvCxnSpPr>
            <p:nvPr/>
          </p:nvCxnSpPr>
          <p:spPr>
            <a:xfrm flipH="1">
              <a:off x="10539298" y="7905890"/>
              <a:ext cx="189" cy="2668026"/>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00" name="Group 299"/>
            <p:cNvGrpSpPr/>
            <p:nvPr/>
          </p:nvGrpSpPr>
          <p:grpSpPr>
            <a:xfrm>
              <a:off x="13704233" y="6416685"/>
              <a:ext cx="158447" cy="158016"/>
              <a:chOff x="3649517" y="2421483"/>
              <a:chExt cx="172215" cy="171701"/>
            </a:xfrm>
            <a:solidFill>
              <a:schemeClr val="bg1">
                <a:lumMod val="75000"/>
              </a:schemeClr>
            </a:solidFill>
          </p:grpSpPr>
          <p:sp>
            <p:nvSpPr>
              <p:cNvPr id="342" name="Oval 341"/>
              <p:cNvSpPr>
                <a:spLocks noChangeArrowheads="1"/>
              </p:cNvSpPr>
              <p:nvPr/>
            </p:nvSpPr>
            <p:spPr bwMode="auto">
              <a:xfrm>
                <a:off x="3693941" y="2465564"/>
                <a:ext cx="83369" cy="83539"/>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43" name="Freeform 342"/>
              <p:cNvSpPr>
                <a:spLocks noEditPoints="1"/>
              </p:cNvSpPr>
              <p:nvPr/>
            </p:nvSpPr>
            <p:spPr bwMode="auto">
              <a:xfrm>
                <a:off x="3649517" y="2421483"/>
                <a:ext cx="172215" cy="171701"/>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cxnSp>
          <p:nvCxnSpPr>
            <p:cNvPr id="301" name="Straight Connector 300"/>
            <p:cNvCxnSpPr>
              <a:stCxn id="319" idx="4"/>
            </p:cNvCxnSpPr>
            <p:nvPr/>
          </p:nvCxnSpPr>
          <p:spPr>
            <a:xfrm flipH="1">
              <a:off x="13783455" y="6534134"/>
              <a:ext cx="2" cy="4039782"/>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02" name="Oval 301"/>
            <p:cNvSpPr/>
            <p:nvPr/>
          </p:nvSpPr>
          <p:spPr>
            <a:xfrm>
              <a:off x="3538978" y="10573916"/>
              <a:ext cx="949741" cy="9499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303" name="Oval 302"/>
            <p:cNvSpPr/>
            <p:nvPr/>
          </p:nvSpPr>
          <p:spPr>
            <a:xfrm>
              <a:off x="19861790" y="10573916"/>
              <a:ext cx="949741" cy="9499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304" name="Oval 303"/>
            <p:cNvSpPr/>
            <p:nvPr/>
          </p:nvSpPr>
          <p:spPr>
            <a:xfrm>
              <a:off x="10027292" y="10573916"/>
              <a:ext cx="949741" cy="94998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305" name="Oval 304"/>
            <p:cNvSpPr/>
            <p:nvPr/>
          </p:nvSpPr>
          <p:spPr>
            <a:xfrm>
              <a:off x="13271445" y="10573916"/>
              <a:ext cx="949741" cy="94998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306" name="Oval 305"/>
            <p:cNvSpPr/>
            <p:nvPr/>
          </p:nvSpPr>
          <p:spPr>
            <a:xfrm>
              <a:off x="16519241" y="10573916"/>
              <a:ext cx="949741" cy="94998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307" name="Oval 306"/>
            <p:cNvSpPr/>
            <p:nvPr/>
          </p:nvSpPr>
          <p:spPr>
            <a:xfrm>
              <a:off x="9449770" y="5447216"/>
              <a:ext cx="2142084" cy="2142642"/>
            </a:xfrm>
            <a:prstGeom prst="ellipse">
              <a:avLst/>
            </a:prstGeom>
            <a:solidFill>
              <a:schemeClr val="accent3">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08" name="Oval 307"/>
            <p:cNvSpPr/>
            <p:nvPr/>
          </p:nvSpPr>
          <p:spPr>
            <a:xfrm>
              <a:off x="12348664" y="3416002"/>
              <a:ext cx="2837583" cy="2838322"/>
            </a:xfrm>
            <a:prstGeom prst="ellipse">
              <a:avLst/>
            </a:prstGeom>
            <a:solidFill>
              <a:schemeClr val="accent4">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09" name="Oval 308"/>
            <p:cNvSpPr/>
            <p:nvPr/>
          </p:nvSpPr>
          <p:spPr>
            <a:xfrm>
              <a:off x="15923148" y="5447216"/>
              <a:ext cx="2142084" cy="2142642"/>
            </a:xfrm>
            <a:prstGeom prst="ellipse">
              <a:avLst/>
            </a:prstGeom>
            <a:solidFill>
              <a:schemeClr val="accent5">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10" name="Oval 309"/>
            <p:cNvSpPr/>
            <p:nvPr/>
          </p:nvSpPr>
          <p:spPr>
            <a:xfrm>
              <a:off x="2952705" y="5447216"/>
              <a:ext cx="2142084" cy="2142642"/>
            </a:xfrm>
            <a:prstGeom prst="ellipse">
              <a:avLst/>
            </a:prstGeom>
            <a:solidFill>
              <a:schemeClr val="accent1">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grpSp>
          <p:nvGrpSpPr>
            <p:cNvPr id="311" name="Group 310"/>
            <p:cNvGrpSpPr/>
            <p:nvPr/>
          </p:nvGrpSpPr>
          <p:grpSpPr>
            <a:xfrm>
              <a:off x="3730973" y="5977932"/>
              <a:ext cx="605990" cy="600854"/>
              <a:chOff x="704850" y="2703513"/>
              <a:chExt cx="363538" cy="360363"/>
            </a:xfrm>
            <a:solidFill>
              <a:schemeClr val="bg1"/>
            </a:solidFill>
          </p:grpSpPr>
          <p:sp>
            <p:nvSpPr>
              <p:cNvPr id="339" name="Freeform 117"/>
              <p:cNvSpPr>
                <a:spLocks noEditPoints="1"/>
              </p:cNvSpPr>
              <p:nvPr/>
            </p:nvSpPr>
            <p:spPr bwMode="auto">
              <a:xfrm>
                <a:off x="903288" y="2751138"/>
                <a:ext cx="117475" cy="117475"/>
              </a:xfrm>
              <a:custGeom>
                <a:avLst/>
                <a:gdLst/>
                <a:ahLst/>
                <a:cxnLst>
                  <a:cxn ang="0">
                    <a:pos x="36" y="38"/>
                  </a:cxn>
                  <a:cxn ang="0">
                    <a:pos x="36" y="38"/>
                  </a:cxn>
                  <a:cxn ang="0">
                    <a:pos x="38" y="40"/>
                  </a:cxn>
                  <a:cxn ang="0">
                    <a:pos x="40" y="38"/>
                  </a:cxn>
                  <a:cxn ang="0">
                    <a:pos x="40" y="38"/>
                  </a:cxn>
                  <a:cxn ang="0">
                    <a:pos x="2" y="0"/>
                  </a:cxn>
                  <a:cxn ang="0">
                    <a:pos x="2" y="0"/>
                  </a:cxn>
                  <a:cxn ang="0">
                    <a:pos x="0" y="1"/>
                  </a:cxn>
                  <a:cxn ang="0">
                    <a:pos x="2" y="3"/>
                  </a:cxn>
                  <a:cxn ang="0">
                    <a:pos x="2" y="3"/>
                  </a:cxn>
                  <a:cxn ang="0">
                    <a:pos x="36" y="38"/>
                  </a:cxn>
                  <a:cxn ang="0">
                    <a:pos x="36" y="38"/>
                  </a:cxn>
                  <a:cxn ang="0">
                    <a:pos x="36" y="38"/>
                  </a:cxn>
                </a:cxnLst>
                <a:rect l="0" t="0" r="r" b="b"/>
                <a:pathLst>
                  <a:path w="40" h="40">
                    <a:moveTo>
                      <a:pt x="36" y="38"/>
                    </a:moveTo>
                    <a:cubicBezTo>
                      <a:pt x="36" y="38"/>
                      <a:pt x="36" y="38"/>
                      <a:pt x="36" y="38"/>
                    </a:cubicBezTo>
                    <a:cubicBezTo>
                      <a:pt x="36" y="39"/>
                      <a:pt x="37" y="40"/>
                      <a:pt x="38" y="40"/>
                    </a:cubicBezTo>
                    <a:cubicBezTo>
                      <a:pt x="39" y="40"/>
                      <a:pt x="40" y="39"/>
                      <a:pt x="40" y="38"/>
                    </a:cubicBezTo>
                    <a:cubicBezTo>
                      <a:pt x="40" y="38"/>
                      <a:pt x="40" y="38"/>
                      <a:pt x="40" y="38"/>
                    </a:cubicBezTo>
                    <a:cubicBezTo>
                      <a:pt x="40" y="17"/>
                      <a:pt x="23" y="0"/>
                      <a:pt x="2" y="0"/>
                    </a:cubicBezTo>
                    <a:cubicBezTo>
                      <a:pt x="2" y="0"/>
                      <a:pt x="2" y="0"/>
                      <a:pt x="2" y="0"/>
                    </a:cubicBezTo>
                    <a:cubicBezTo>
                      <a:pt x="1" y="0"/>
                      <a:pt x="0" y="0"/>
                      <a:pt x="0" y="1"/>
                    </a:cubicBezTo>
                    <a:cubicBezTo>
                      <a:pt x="0" y="3"/>
                      <a:pt x="1" y="3"/>
                      <a:pt x="2" y="3"/>
                    </a:cubicBezTo>
                    <a:cubicBezTo>
                      <a:pt x="2" y="3"/>
                      <a:pt x="2" y="3"/>
                      <a:pt x="2" y="3"/>
                    </a:cubicBezTo>
                    <a:cubicBezTo>
                      <a:pt x="21" y="3"/>
                      <a:pt x="36" y="19"/>
                      <a:pt x="36" y="38"/>
                    </a:cubicBezTo>
                    <a:close/>
                    <a:moveTo>
                      <a:pt x="36" y="38"/>
                    </a:moveTo>
                    <a:cubicBezTo>
                      <a:pt x="36" y="38"/>
                      <a:pt x="36" y="38"/>
                      <a:pt x="36" y="38"/>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40" name="Freeform 118"/>
              <p:cNvSpPr>
                <a:spLocks noEditPoints="1"/>
              </p:cNvSpPr>
              <p:nvPr/>
            </p:nvSpPr>
            <p:spPr bwMode="auto">
              <a:xfrm>
                <a:off x="704850" y="2703513"/>
                <a:ext cx="363538" cy="360363"/>
              </a:xfrm>
              <a:custGeom>
                <a:avLst/>
                <a:gdLst/>
                <a:ahLst/>
                <a:cxnLst>
                  <a:cxn ang="0">
                    <a:pos x="36" y="4"/>
                  </a:cxn>
                  <a:cxn ang="0">
                    <a:pos x="28" y="0"/>
                  </a:cxn>
                  <a:cxn ang="0">
                    <a:pos x="23" y="1"/>
                  </a:cxn>
                  <a:cxn ang="0">
                    <a:pos x="16" y="12"/>
                  </a:cxn>
                  <a:cxn ang="0">
                    <a:pos x="16" y="64"/>
                  </a:cxn>
                  <a:cxn ang="0">
                    <a:pos x="4" y="76"/>
                  </a:cxn>
                  <a:cxn ang="0">
                    <a:pos x="4" y="93"/>
                  </a:cxn>
                  <a:cxn ang="0">
                    <a:pos x="31" y="120"/>
                  </a:cxn>
                  <a:cxn ang="0">
                    <a:pos x="39" y="123"/>
                  </a:cxn>
                  <a:cxn ang="0">
                    <a:pos x="47" y="120"/>
                  </a:cxn>
                  <a:cxn ang="0">
                    <a:pos x="59" y="108"/>
                  </a:cxn>
                  <a:cxn ang="0">
                    <a:pos x="112" y="108"/>
                  </a:cxn>
                  <a:cxn ang="0">
                    <a:pos x="123" y="100"/>
                  </a:cxn>
                  <a:cxn ang="0">
                    <a:pos x="120" y="88"/>
                  </a:cxn>
                  <a:cxn ang="0">
                    <a:pos x="36" y="4"/>
                  </a:cxn>
                  <a:cxn ang="0">
                    <a:pos x="54" y="102"/>
                  </a:cxn>
                  <a:cxn ang="0">
                    <a:pos x="42" y="114"/>
                  </a:cxn>
                  <a:cxn ang="0">
                    <a:pos x="39" y="115"/>
                  </a:cxn>
                  <a:cxn ang="0">
                    <a:pos x="36" y="114"/>
                  </a:cxn>
                  <a:cxn ang="0">
                    <a:pos x="10" y="87"/>
                  </a:cxn>
                  <a:cxn ang="0">
                    <a:pos x="8" y="85"/>
                  </a:cxn>
                  <a:cxn ang="0">
                    <a:pos x="10" y="82"/>
                  </a:cxn>
                  <a:cxn ang="0">
                    <a:pos x="22" y="70"/>
                  </a:cxn>
                  <a:cxn ang="0">
                    <a:pos x="22" y="70"/>
                  </a:cxn>
                  <a:cxn ang="0">
                    <a:pos x="54" y="102"/>
                  </a:cxn>
                  <a:cxn ang="0">
                    <a:pos x="54" y="102"/>
                  </a:cxn>
                  <a:cxn ang="0">
                    <a:pos x="59" y="100"/>
                  </a:cxn>
                  <a:cxn ang="0">
                    <a:pos x="57" y="100"/>
                  </a:cxn>
                  <a:cxn ang="0">
                    <a:pos x="23" y="66"/>
                  </a:cxn>
                  <a:cxn ang="0">
                    <a:pos x="24" y="64"/>
                  </a:cxn>
                  <a:cxn ang="0">
                    <a:pos x="24" y="18"/>
                  </a:cxn>
                  <a:cxn ang="0">
                    <a:pos x="105" y="100"/>
                  </a:cxn>
                  <a:cxn ang="0">
                    <a:pos x="59" y="100"/>
                  </a:cxn>
                  <a:cxn ang="0">
                    <a:pos x="116" y="98"/>
                  </a:cxn>
                  <a:cxn ang="0">
                    <a:pos x="112" y="100"/>
                  </a:cxn>
                  <a:cxn ang="0">
                    <a:pos x="111" y="100"/>
                  </a:cxn>
                  <a:cxn ang="0">
                    <a:pos x="24" y="13"/>
                  </a:cxn>
                  <a:cxn ang="0">
                    <a:pos x="24" y="12"/>
                  </a:cxn>
                  <a:cxn ang="0">
                    <a:pos x="26" y="8"/>
                  </a:cxn>
                  <a:cxn ang="0">
                    <a:pos x="28" y="8"/>
                  </a:cxn>
                  <a:cxn ang="0">
                    <a:pos x="30" y="9"/>
                  </a:cxn>
                  <a:cxn ang="0">
                    <a:pos x="115" y="93"/>
                  </a:cxn>
                  <a:cxn ang="0">
                    <a:pos x="116" y="98"/>
                  </a:cxn>
                  <a:cxn ang="0">
                    <a:pos x="116" y="98"/>
                  </a:cxn>
                  <a:cxn ang="0">
                    <a:pos x="116" y="98"/>
                  </a:cxn>
                </a:cxnLst>
                <a:rect l="0" t="0" r="r" b="b"/>
                <a:pathLst>
                  <a:path w="124" h="123">
                    <a:moveTo>
                      <a:pt x="36" y="4"/>
                    </a:moveTo>
                    <a:cubicBezTo>
                      <a:pt x="34" y="1"/>
                      <a:pt x="31" y="0"/>
                      <a:pt x="28" y="0"/>
                    </a:cubicBezTo>
                    <a:cubicBezTo>
                      <a:pt x="26" y="0"/>
                      <a:pt x="25" y="0"/>
                      <a:pt x="23" y="1"/>
                    </a:cubicBezTo>
                    <a:cubicBezTo>
                      <a:pt x="19" y="3"/>
                      <a:pt x="16" y="7"/>
                      <a:pt x="16" y="12"/>
                    </a:cubicBezTo>
                    <a:cubicBezTo>
                      <a:pt x="16" y="64"/>
                      <a:pt x="16" y="64"/>
                      <a:pt x="16" y="64"/>
                    </a:cubicBezTo>
                    <a:cubicBezTo>
                      <a:pt x="4" y="76"/>
                      <a:pt x="4" y="76"/>
                      <a:pt x="4" y="76"/>
                    </a:cubicBezTo>
                    <a:cubicBezTo>
                      <a:pt x="0" y="81"/>
                      <a:pt x="0" y="88"/>
                      <a:pt x="4" y="93"/>
                    </a:cubicBezTo>
                    <a:cubicBezTo>
                      <a:pt x="31" y="120"/>
                      <a:pt x="31" y="120"/>
                      <a:pt x="31" y="120"/>
                    </a:cubicBezTo>
                    <a:cubicBezTo>
                      <a:pt x="33" y="122"/>
                      <a:pt x="36" y="123"/>
                      <a:pt x="39" y="123"/>
                    </a:cubicBezTo>
                    <a:cubicBezTo>
                      <a:pt x="42" y="123"/>
                      <a:pt x="45" y="122"/>
                      <a:pt x="47" y="120"/>
                    </a:cubicBezTo>
                    <a:cubicBezTo>
                      <a:pt x="59" y="108"/>
                      <a:pt x="59" y="108"/>
                      <a:pt x="59" y="108"/>
                    </a:cubicBezTo>
                    <a:cubicBezTo>
                      <a:pt x="112" y="108"/>
                      <a:pt x="112" y="108"/>
                      <a:pt x="112" y="108"/>
                    </a:cubicBezTo>
                    <a:cubicBezTo>
                      <a:pt x="117" y="108"/>
                      <a:pt x="121" y="105"/>
                      <a:pt x="123" y="100"/>
                    </a:cubicBezTo>
                    <a:cubicBezTo>
                      <a:pt x="124" y="96"/>
                      <a:pt x="123" y="91"/>
                      <a:pt x="120" y="88"/>
                    </a:cubicBezTo>
                    <a:lnTo>
                      <a:pt x="36" y="4"/>
                    </a:lnTo>
                    <a:close/>
                    <a:moveTo>
                      <a:pt x="54" y="102"/>
                    </a:moveTo>
                    <a:cubicBezTo>
                      <a:pt x="42" y="114"/>
                      <a:pt x="42" y="114"/>
                      <a:pt x="42" y="114"/>
                    </a:cubicBezTo>
                    <a:cubicBezTo>
                      <a:pt x="41" y="115"/>
                      <a:pt x="40" y="115"/>
                      <a:pt x="39" y="115"/>
                    </a:cubicBezTo>
                    <a:cubicBezTo>
                      <a:pt x="39" y="115"/>
                      <a:pt x="37" y="115"/>
                      <a:pt x="36" y="114"/>
                    </a:cubicBezTo>
                    <a:cubicBezTo>
                      <a:pt x="10" y="87"/>
                      <a:pt x="10" y="87"/>
                      <a:pt x="10" y="87"/>
                    </a:cubicBezTo>
                    <a:cubicBezTo>
                      <a:pt x="9" y="86"/>
                      <a:pt x="8" y="85"/>
                      <a:pt x="8" y="85"/>
                    </a:cubicBezTo>
                    <a:cubicBezTo>
                      <a:pt x="8" y="84"/>
                      <a:pt x="9" y="83"/>
                      <a:pt x="10" y="82"/>
                    </a:cubicBezTo>
                    <a:cubicBezTo>
                      <a:pt x="22" y="70"/>
                      <a:pt x="22" y="70"/>
                      <a:pt x="22" y="70"/>
                    </a:cubicBezTo>
                    <a:cubicBezTo>
                      <a:pt x="22" y="70"/>
                      <a:pt x="22" y="70"/>
                      <a:pt x="22" y="70"/>
                    </a:cubicBezTo>
                    <a:cubicBezTo>
                      <a:pt x="54" y="102"/>
                      <a:pt x="54" y="102"/>
                      <a:pt x="54" y="102"/>
                    </a:cubicBezTo>
                    <a:cubicBezTo>
                      <a:pt x="54" y="102"/>
                      <a:pt x="54" y="102"/>
                      <a:pt x="54" y="102"/>
                    </a:cubicBezTo>
                    <a:close/>
                    <a:moveTo>
                      <a:pt x="59" y="100"/>
                    </a:moveTo>
                    <a:cubicBezTo>
                      <a:pt x="59" y="100"/>
                      <a:pt x="58" y="100"/>
                      <a:pt x="57" y="100"/>
                    </a:cubicBezTo>
                    <a:cubicBezTo>
                      <a:pt x="23" y="66"/>
                      <a:pt x="23" y="66"/>
                      <a:pt x="23" y="66"/>
                    </a:cubicBezTo>
                    <a:cubicBezTo>
                      <a:pt x="24" y="66"/>
                      <a:pt x="24" y="65"/>
                      <a:pt x="24" y="64"/>
                    </a:cubicBezTo>
                    <a:cubicBezTo>
                      <a:pt x="24" y="18"/>
                      <a:pt x="24" y="18"/>
                      <a:pt x="24" y="18"/>
                    </a:cubicBezTo>
                    <a:cubicBezTo>
                      <a:pt x="105" y="100"/>
                      <a:pt x="105" y="100"/>
                      <a:pt x="105" y="100"/>
                    </a:cubicBezTo>
                    <a:lnTo>
                      <a:pt x="59" y="100"/>
                    </a:lnTo>
                    <a:close/>
                    <a:moveTo>
                      <a:pt x="116" y="98"/>
                    </a:moveTo>
                    <a:cubicBezTo>
                      <a:pt x="115" y="99"/>
                      <a:pt x="114" y="100"/>
                      <a:pt x="112" y="100"/>
                    </a:cubicBezTo>
                    <a:cubicBezTo>
                      <a:pt x="111" y="100"/>
                      <a:pt x="111" y="100"/>
                      <a:pt x="111" y="100"/>
                    </a:cubicBezTo>
                    <a:cubicBezTo>
                      <a:pt x="24" y="13"/>
                      <a:pt x="24" y="13"/>
                      <a:pt x="24" y="13"/>
                    </a:cubicBezTo>
                    <a:cubicBezTo>
                      <a:pt x="24" y="12"/>
                      <a:pt x="24" y="12"/>
                      <a:pt x="24" y="12"/>
                    </a:cubicBezTo>
                    <a:cubicBezTo>
                      <a:pt x="24" y="10"/>
                      <a:pt x="25" y="9"/>
                      <a:pt x="26" y="8"/>
                    </a:cubicBezTo>
                    <a:cubicBezTo>
                      <a:pt x="27" y="8"/>
                      <a:pt x="27" y="8"/>
                      <a:pt x="28" y="8"/>
                    </a:cubicBezTo>
                    <a:cubicBezTo>
                      <a:pt x="29" y="8"/>
                      <a:pt x="30" y="8"/>
                      <a:pt x="30" y="9"/>
                    </a:cubicBezTo>
                    <a:cubicBezTo>
                      <a:pt x="115" y="93"/>
                      <a:pt x="115" y="93"/>
                      <a:pt x="115" y="93"/>
                    </a:cubicBezTo>
                    <a:cubicBezTo>
                      <a:pt x="116" y="94"/>
                      <a:pt x="116" y="96"/>
                      <a:pt x="116" y="98"/>
                    </a:cubicBezTo>
                    <a:close/>
                    <a:moveTo>
                      <a:pt x="116" y="98"/>
                    </a:moveTo>
                    <a:cubicBezTo>
                      <a:pt x="116" y="98"/>
                      <a:pt x="116" y="98"/>
                      <a:pt x="116" y="98"/>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41" name="Freeform 119"/>
              <p:cNvSpPr>
                <a:spLocks noEditPoints="1"/>
              </p:cNvSpPr>
              <p:nvPr/>
            </p:nvSpPr>
            <p:spPr bwMode="auto">
              <a:xfrm>
                <a:off x="898525" y="2703513"/>
                <a:ext cx="166688" cy="169863"/>
              </a:xfrm>
              <a:custGeom>
                <a:avLst/>
                <a:gdLst/>
                <a:ahLst/>
                <a:cxnLst>
                  <a:cxn ang="0">
                    <a:pos x="4" y="8"/>
                  </a:cxn>
                  <a:cxn ang="0">
                    <a:pos x="4" y="8"/>
                  </a:cxn>
                  <a:cxn ang="0">
                    <a:pos x="50" y="54"/>
                  </a:cxn>
                  <a:cxn ang="0">
                    <a:pos x="54" y="58"/>
                  </a:cxn>
                  <a:cxn ang="0">
                    <a:pos x="57" y="54"/>
                  </a:cxn>
                  <a:cxn ang="0">
                    <a:pos x="57" y="54"/>
                  </a:cxn>
                  <a:cxn ang="0">
                    <a:pos x="4" y="0"/>
                  </a:cxn>
                  <a:cxn ang="0">
                    <a:pos x="4" y="0"/>
                  </a:cxn>
                  <a:cxn ang="0">
                    <a:pos x="0" y="4"/>
                  </a:cxn>
                  <a:cxn ang="0">
                    <a:pos x="4" y="8"/>
                  </a:cxn>
                  <a:cxn ang="0">
                    <a:pos x="4" y="8"/>
                  </a:cxn>
                  <a:cxn ang="0">
                    <a:pos x="4" y="8"/>
                  </a:cxn>
                </a:cxnLst>
                <a:rect l="0" t="0" r="r" b="b"/>
                <a:pathLst>
                  <a:path w="57" h="58">
                    <a:moveTo>
                      <a:pt x="4" y="8"/>
                    </a:moveTo>
                    <a:cubicBezTo>
                      <a:pt x="4" y="8"/>
                      <a:pt x="4" y="8"/>
                      <a:pt x="4" y="8"/>
                    </a:cubicBezTo>
                    <a:cubicBezTo>
                      <a:pt x="29" y="8"/>
                      <a:pt x="50" y="29"/>
                      <a:pt x="50" y="54"/>
                    </a:cubicBezTo>
                    <a:cubicBezTo>
                      <a:pt x="50" y="56"/>
                      <a:pt x="52" y="58"/>
                      <a:pt x="54" y="58"/>
                    </a:cubicBezTo>
                    <a:cubicBezTo>
                      <a:pt x="56" y="58"/>
                      <a:pt x="57" y="56"/>
                      <a:pt x="57" y="54"/>
                    </a:cubicBezTo>
                    <a:cubicBezTo>
                      <a:pt x="57" y="54"/>
                      <a:pt x="57" y="54"/>
                      <a:pt x="57" y="54"/>
                    </a:cubicBezTo>
                    <a:cubicBezTo>
                      <a:pt x="57" y="24"/>
                      <a:pt x="33" y="0"/>
                      <a:pt x="4" y="0"/>
                    </a:cubicBezTo>
                    <a:cubicBezTo>
                      <a:pt x="4" y="0"/>
                      <a:pt x="4" y="0"/>
                      <a:pt x="4" y="0"/>
                    </a:cubicBezTo>
                    <a:cubicBezTo>
                      <a:pt x="2" y="0"/>
                      <a:pt x="0" y="2"/>
                      <a:pt x="0" y="4"/>
                    </a:cubicBezTo>
                    <a:cubicBezTo>
                      <a:pt x="0" y="6"/>
                      <a:pt x="2" y="8"/>
                      <a:pt x="4" y="8"/>
                    </a:cubicBezTo>
                    <a:close/>
                    <a:moveTo>
                      <a:pt x="4" y="8"/>
                    </a:moveTo>
                    <a:cubicBezTo>
                      <a:pt x="4" y="8"/>
                      <a:pt x="4" y="8"/>
                      <a:pt x="4" y="8"/>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sp>
          <p:nvSpPr>
            <p:cNvPr id="312" name="Oval 311"/>
            <p:cNvSpPr/>
            <p:nvPr/>
          </p:nvSpPr>
          <p:spPr>
            <a:xfrm>
              <a:off x="18930254" y="3416002"/>
              <a:ext cx="2837583" cy="2838322"/>
            </a:xfrm>
            <a:prstGeom prst="ellipse">
              <a:avLst/>
            </a:prstGeom>
            <a:solidFill>
              <a:schemeClr val="accent6">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grpSp>
          <p:nvGrpSpPr>
            <p:cNvPr id="313" name="Group 312"/>
            <p:cNvGrpSpPr/>
            <p:nvPr/>
          </p:nvGrpSpPr>
          <p:grpSpPr>
            <a:xfrm>
              <a:off x="16900072" y="7747874"/>
              <a:ext cx="158447" cy="158016"/>
              <a:chOff x="3649517" y="2421483"/>
              <a:chExt cx="172215" cy="171701"/>
            </a:xfrm>
            <a:solidFill>
              <a:schemeClr val="bg1">
                <a:lumMod val="75000"/>
              </a:schemeClr>
            </a:solidFill>
          </p:grpSpPr>
          <p:sp>
            <p:nvSpPr>
              <p:cNvPr id="337" name="Oval 336"/>
              <p:cNvSpPr>
                <a:spLocks noChangeArrowheads="1"/>
              </p:cNvSpPr>
              <p:nvPr/>
            </p:nvSpPr>
            <p:spPr bwMode="auto">
              <a:xfrm>
                <a:off x="3693941" y="2465564"/>
                <a:ext cx="83369" cy="83539"/>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38" name="Freeform 337"/>
              <p:cNvSpPr>
                <a:spLocks noEditPoints="1"/>
              </p:cNvSpPr>
              <p:nvPr/>
            </p:nvSpPr>
            <p:spPr bwMode="auto">
              <a:xfrm>
                <a:off x="3649517" y="2421483"/>
                <a:ext cx="172215" cy="171701"/>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cxnSp>
          <p:nvCxnSpPr>
            <p:cNvPr id="314" name="Straight Connector 313"/>
            <p:cNvCxnSpPr/>
            <p:nvPr/>
          </p:nvCxnSpPr>
          <p:spPr>
            <a:xfrm flipH="1">
              <a:off x="16979294" y="7905890"/>
              <a:ext cx="189" cy="2668026"/>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15" name="Group 314"/>
            <p:cNvGrpSpPr/>
            <p:nvPr/>
          </p:nvGrpSpPr>
          <p:grpSpPr>
            <a:xfrm>
              <a:off x="3934627" y="7747874"/>
              <a:ext cx="158447" cy="158016"/>
              <a:chOff x="3649517" y="2421483"/>
              <a:chExt cx="172215" cy="171701"/>
            </a:xfrm>
            <a:solidFill>
              <a:schemeClr val="bg1">
                <a:lumMod val="75000"/>
              </a:schemeClr>
            </a:solidFill>
          </p:grpSpPr>
          <p:sp>
            <p:nvSpPr>
              <p:cNvPr id="335" name="Oval 334"/>
              <p:cNvSpPr>
                <a:spLocks noChangeArrowheads="1"/>
              </p:cNvSpPr>
              <p:nvPr/>
            </p:nvSpPr>
            <p:spPr bwMode="auto">
              <a:xfrm>
                <a:off x="3693941" y="2465564"/>
                <a:ext cx="83369" cy="83539"/>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36" name="Freeform 335"/>
              <p:cNvSpPr>
                <a:spLocks noEditPoints="1"/>
              </p:cNvSpPr>
              <p:nvPr/>
            </p:nvSpPr>
            <p:spPr bwMode="auto">
              <a:xfrm>
                <a:off x="3649517" y="2421483"/>
                <a:ext cx="172215" cy="171701"/>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cxnSp>
          <p:nvCxnSpPr>
            <p:cNvPr id="316" name="Straight Connector 315"/>
            <p:cNvCxnSpPr/>
            <p:nvPr/>
          </p:nvCxnSpPr>
          <p:spPr>
            <a:xfrm flipH="1">
              <a:off x="4013849" y="7905890"/>
              <a:ext cx="189" cy="2668026"/>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17" name="Group 316"/>
            <p:cNvGrpSpPr/>
            <p:nvPr/>
          </p:nvGrpSpPr>
          <p:grpSpPr>
            <a:xfrm>
              <a:off x="20257439" y="6416685"/>
              <a:ext cx="158447" cy="158016"/>
              <a:chOff x="3649517" y="2421483"/>
              <a:chExt cx="172215" cy="171701"/>
            </a:xfrm>
            <a:solidFill>
              <a:schemeClr val="bg1">
                <a:lumMod val="75000"/>
              </a:schemeClr>
            </a:solidFill>
          </p:grpSpPr>
          <p:sp>
            <p:nvSpPr>
              <p:cNvPr id="333" name="Oval 332"/>
              <p:cNvSpPr>
                <a:spLocks noChangeArrowheads="1"/>
              </p:cNvSpPr>
              <p:nvPr/>
            </p:nvSpPr>
            <p:spPr bwMode="auto">
              <a:xfrm>
                <a:off x="3693941" y="2465564"/>
                <a:ext cx="83369" cy="83539"/>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34" name="Freeform 333"/>
              <p:cNvSpPr>
                <a:spLocks noEditPoints="1"/>
              </p:cNvSpPr>
              <p:nvPr/>
            </p:nvSpPr>
            <p:spPr bwMode="auto">
              <a:xfrm>
                <a:off x="3649517" y="2421483"/>
                <a:ext cx="172215" cy="171701"/>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cxnSp>
          <p:nvCxnSpPr>
            <p:cNvPr id="318" name="Straight Connector 317"/>
            <p:cNvCxnSpPr/>
            <p:nvPr/>
          </p:nvCxnSpPr>
          <p:spPr>
            <a:xfrm flipH="1">
              <a:off x="20336661" y="6534134"/>
              <a:ext cx="2" cy="4039782"/>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19" name="Oval 318"/>
            <p:cNvSpPr/>
            <p:nvPr/>
          </p:nvSpPr>
          <p:spPr>
            <a:xfrm>
              <a:off x="6783135" y="10573916"/>
              <a:ext cx="949741" cy="9499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320" name="Oval 319"/>
            <p:cNvSpPr/>
            <p:nvPr/>
          </p:nvSpPr>
          <p:spPr>
            <a:xfrm>
              <a:off x="5851599" y="3416002"/>
              <a:ext cx="2837583" cy="2838322"/>
            </a:xfrm>
            <a:prstGeom prst="ellipse">
              <a:avLst/>
            </a:prstGeom>
            <a:solidFill>
              <a:schemeClr val="accent2">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grpSp>
          <p:nvGrpSpPr>
            <p:cNvPr id="321" name="Group 320"/>
            <p:cNvGrpSpPr/>
            <p:nvPr/>
          </p:nvGrpSpPr>
          <p:grpSpPr>
            <a:xfrm>
              <a:off x="6931510" y="4145151"/>
              <a:ext cx="691801" cy="691981"/>
              <a:chOff x="2270125" y="3568701"/>
              <a:chExt cx="360363" cy="360363"/>
            </a:xfrm>
            <a:solidFill>
              <a:schemeClr val="bg1"/>
            </a:solidFill>
          </p:grpSpPr>
          <p:sp>
            <p:nvSpPr>
              <p:cNvPr id="330" name="Freeform 102"/>
              <p:cNvSpPr>
                <a:spLocks noEditPoints="1"/>
              </p:cNvSpPr>
              <p:nvPr/>
            </p:nvSpPr>
            <p:spPr bwMode="auto">
              <a:xfrm>
                <a:off x="2270125" y="3568701"/>
                <a:ext cx="111125" cy="360363"/>
              </a:xfrm>
              <a:custGeom>
                <a:avLst/>
                <a:gdLst/>
                <a:ahLst/>
                <a:cxnLst>
                  <a:cxn ang="0">
                    <a:pos x="31" y="23"/>
                  </a:cxn>
                  <a:cxn ang="0">
                    <a:pos x="31" y="11"/>
                  </a:cxn>
                  <a:cxn ang="0">
                    <a:pos x="19" y="0"/>
                  </a:cxn>
                  <a:cxn ang="0">
                    <a:pos x="8" y="11"/>
                  </a:cxn>
                  <a:cxn ang="0">
                    <a:pos x="8" y="23"/>
                  </a:cxn>
                  <a:cxn ang="0">
                    <a:pos x="0" y="38"/>
                  </a:cxn>
                  <a:cxn ang="0">
                    <a:pos x="8" y="54"/>
                  </a:cxn>
                  <a:cxn ang="0">
                    <a:pos x="8" y="111"/>
                  </a:cxn>
                  <a:cxn ang="0">
                    <a:pos x="19" y="123"/>
                  </a:cxn>
                  <a:cxn ang="0">
                    <a:pos x="31" y="111"/>
                  </a:cxn>
                  <a:cxn ang="0">
                    <a:pos x="31" y="54"/>
                  </a:cxn>
                  <a:cxn ang="0">
                    <a:pos x="38" y="38"/>
                  </a:cxn>
                  <a:cxn ang="0">
                    <a:pos x="31" y="23"/>
                  </a:cxn>
                  <a:cxn ang="0">
                    <a:pos x="15" y="11"/>
                  </a:cxn>
                  <a:cxn ang="0">
                    <a:pos x="19" y="8"/>
                  </a:cxn>
                  <a:cxn ang="0">
                    <a:pos x="23" y="11"/>
                  </a:cxn>
                  <a:cxn ang="0">
                    <a:pos x="23" y="20"/>
                  </a:cxn>
                  <a:cxn ang="0">
                    <a:pos x="19" y="19"/>
                  </a:cxn>
                  <a:cxn ang="0">
                    <a:pos x="15" y="20"/>
                  </a:cxn>
                  <a:cxn ang="0">
                    <a:pos x="15" y="11"/>
                  </a:cxn>
                  <a:cxn ang="0">
                    <a:pos x="23" y="111"/>
                  </a:cxn>
                  <a:cxn ang="0">
                    <a:pos x="19" y="115"/>
                  </a:cxn>
                  <a:cxn ang="0">
                    <a:pos x="15" y="111"/>
                  </a:cxn>
                  <a:cxn ang="0">
                    <a:pos x="15" y="57"/>
                  </a:cxn>
                  <a:cxn ang="0">
                    <a:pos x="19" y="58"/>
                  </a:cxn>
                  <a:cxn ang="0">
                    <a:pos x="23" y="57"/>
                  </a:cxn>
                  <a:cxn ang="0">
                    <a:pos x="23" y="111"/>
                  </a:cxn>
                  <a:cxn ang="0">
                    <a:pos x="30" y="42"/>
                  </a:cxn>
                  <a:cxn ang="0">
                    <a:pos x="30" y="42"/>
                  </a:cxn>
                  <a:cxn ang="0">
                    <a:pos x="28" y="45"/>
                  </a:cxn>
                  <a:cxn ang="0">
                    <a:pos x="28" y="45"/>
                  </a:cxn>
                  <a:cxn ang="0">
                    <a:pos x="26" y="47"/>
                  </a:cxn>
                  <a:cxn ang="0">
                    <a:pos x="26" y="47"/>
                  </a:cxn>
                  <a:cxn ang="0">
                    <a:pos x="23" y="49"/>
                  </a:cxn>
                  <a:cxn ang="0">
                    <a:pos x="19" y="50"/>
                  </a:cxn>
                  <a:cxn ang="0">
                    <a:pos x="15" y="49"/>
                  </a:cxn>
                  <a:cxn ang="0">
                    <a:pos x="12" y="47"/>
                  </a:cxn>
                  <a:cxn ang="0">
                    <a:pos x="12" y="47"/>
                  </a:cxn>
                  <a:cxn ang="0">
                    <a:pos x="10" y="45"/>
                  </a:cxn>
                  <a:cxn ang="0">
                    <a:pos x="10" y="45"/>
                  </a:cxn>
                  <a:cxn ang="0">
                    <a:pos x="8" y="42"/>
                  </a:cxn>
                  <a:cxn ang="0">
                    <a:pos x="8" y="42"/>
                  </a:cxn>
                  <a:cxn ang="0">
                    <a:pos x="8" y="38"/>
                  </a:cxn>
                  <a:cxn ang="0">
                    <a:pos x="8" y="35"/>
                  </a:cxn>
                  <a:cxn ang="0">
                    <a:pos x="8" y="35"/>
                  </a:cxn>
                  <a:cxn ang="0">
                    <a:pos x="10" y="32"/>
                  </a:cxn>
                  <a:cxn ang="0">
                    <a:pos x="10" y="32"/>
                  </a:cxn>
                  <a:cxn ang="0">
                    <a:pos x="12" y="29"/>
                  </a:cxn>
                  <a:cxn ang="0">
                    <a:pos x="12" y="29"/>
                  </a:cxn>
                  <a:cxn ang="0">
                    <a:pos x="15" y="28"/>
                  </a:cxn>
                  <a:cxn ang="0">
                    <a:pos x="19" y="27"/>
                  </a:cxn>
                  <a:cxn ang="0">
                    <a:pos x="23" y="28"/>
                  </a:cxn>
                  <a:cxn ang="0">
                    <a:pos x="26" y="29"/>
                  </a:cxn>
                  <a:cxn ang="0">
                    <a:pos x="26" y="29"/>
                  </a:cxn>
                  <a:cxn ang="0">
                    <a:pos x="28" y="32"/>
                  </a:cxn>
                  <a:cxn ang="0">
                    <a:pos x="28" y="32"/>
                  </a:cxn>
                  <a:cxn ang="0">
                    <a:pos x="30" y="35"/>
                  </a:cxn>
                  <a:cxn ang="0">
                    <a:pos x="30" y="35"/>
                  </a:cxn>
                  <a:cxn ang="0">
                    <a:pos x="31" y="38"/>
                  </a:cxn>
                  <a:cxn ang="0">
                    <a:pos x="30" y="42"/>
                  </a:cxn>
                  <a:cxn ang="0">
                    <a:pos x="30" y="42"/>
                  </a:cxn>
                  <a:cxn ang="0">
                    <a:pos x="30" y="42"/>
                  </a:cxn>
                </a:cxnLst>
                <a:rect l="0" t="0" r="r" b="b"/>
                <a:pathLst>
                  <a:path w="38" h="123">
                    <a:moveTo>
                      <a:pt x="31" y="23"/>
                    </a:moveTo>
                    <a:cubicBezTo>
                      <a:pt x="31" y="11"/>
                      <a:pt x="31" y="11"/>
                      <a:pt x="31" y="11"/>
                    </a:cubicBezTo>
                    <a:cubicBezTo>
                      <a:pt x="31" y="5"/>
                      <a:pt x="25" y="0"/>
                      <a:pt x="19" y="0"/>
                    </a:cubicBezTo>
                    <a:cubicBezTo>
                      <a:pt x="13" y="0"/>
                      <a:pt x="8" y="5"/>
                      <a:pt x="8" y="11"/>
                    </a:cubicBezTo>
                    <a:cubicBezTo>
                      <a:pt x="8" y="23"/>
                      <a:pt x="8" y="23"/>
                      <a:pt x="8" y="23"/>
                    </a:cubicBezTo>
                    <a:cubicBezTo>
                      <a:pt x="3" y="27"/>
                      <a:pt x="0" y="32"/>
                      <a:pt x="0" y="38"/>
                    </a:cubicBezTo>
                    <a:cubicBezTo>
                      <a:pt x="0" y="45"/>
                      <a:pt x="3" y="50"/>
                      <a:pt x="8" y="54"/>
                    </a:cubicBezTo>
                    <a:cubicBezTo>
                      <a:pt x="8" y="111"/>
                      <a:pt x="8" y="111"/>
                      <a:pt x="8" y="111"/>
                    </a:cubicBezTo>
                    <a:cubicBezTo>
                      <a:pt x="8" y="118"/>
                      <a:pt x="13" y="123"/>
                      <a:pt x="19" y="123"/>
                    </a:cubicBezTo>
                    <a:cubicBezTo>
                      <a:pt x="25" y="123"/>
                      <a:pt x="31" y="118"/>
                      <a:pt x="31" y="111"/>
                    </a:cubicBezTo>
                    <a:cubicBezTo>
                      <a:pt x="31" y="54"/>
                      <a:pt x="31" y="54"/>
                      <a:pt x="31" y="54"/>
                    </a:cubicBezTo>
                    <a:cubicBezTo>
                      <a:pt x="35" y="50"/>
                      <a:pt x="38" y="45"/>
                      <a:pt x="38" y="38"/>
                    </a:cubicBezTo>
                    <a:cubicBezTo>
                      <a:pt x="38" y="32"/>
                      <a:pt x="35" y="27"/>
                      <a:pt x="31" y="23"/>
                    </a:cubicBezTo>
                    <a:close/>
                    <a:moveTo>
                      <a:pt x="15" y="11"/>
                    </a:moveTo>
                    <a:cubicBezTo>
                      <a:pt x="15" y="9"/>
                      <a:pt x="17" y="8"/>
                      <a:pt x="19" y="8"/>
                    </a:cubicBezTo>
                    <a:cubicBezTo>
                      <a:pt x="21" y="8"/>
                      <a:pt x="23" y="9"/>
                      <a:pt x="23" y="11"/>
                    </a:cubicBezTo>
                    <a:cubicBezTo>
                      <a:pt x="23" y="20"/>
                      <a:pt x="23" y="20"/>
                      <a:pt x="23" y="20"/>
                    </a:cubicBezTo>
                    <a:cubicBezTo>
                      <a:pt x="22" y="19"/>
                      <a:pt x="20" y="19"/>
                      <a:pt x="19" y="19"/>
                    </a:cubicBezTo>
                    <a:cubicBezTo>
                      <a:pt x="18" y="19"/>
                      <a:pt x="17" y="19"/>
                      <a:pt x="15" y="20"/>
                    </a:cubicBezTo>
                    <a:lnTo>
                      <a:pt x="15" y="11"/>
                    </a:lnTo>
                    <a:close/>
                    <a:moveTo>
                      <a:pt x="23" y="111"/>
                    </a:moveTo>
                    <a:cubicBezTo>
                      <a:pt x="23" y="113"/>
                      <a:pt x="21" y="115"/>
                      <a:pt x="19" y="115"/>
                    </a:cubicBezTo>
                    <a:cubicBezTo>
                      <a:pt x="17" y="115"/>
                      <a:pt x="15" y="113"/>
                      <a:pt x="15" y="111"/>
                    </a:cubicBezTo>
                    <a:cubicBezTo>
                      <a:pt x="15" y="57"/>
                      <a:pt x="15" y="57"/>
                      <a:pt x="15" y="57"/>
                    </a:cubicBezTo>
                    <a:cubicBezTo>
                      <a:pt x="17" y="57"/>
                      <a:pt x="18" y="58"/>
                      <a:pt x="19" y="58"/>
                    </a:cubicBezTo>
                    <a:cubicBezTo>
                      <a:pt x="20" y="58"/>
                      <a:pt x="22" y="57"/>
                      <a:pt x="23" y="57"/>
                    </a:cubicBezTo>
                    <a:lnTo>
                      <a:pt x="23" y="111"/>
                    </a:lnTo>
                    <a:close/>
                    <a:moveTo>
                      <a:pt x="30" y="42"/>
                    </a:moveTo>
                    <a:cubicBezTo>
                      <a:pt x="30" y="42"/>
                      <a:pt x="30" y="42"/>
                      <a:pt x="30" y="42"/>
                    </a:cubicBezTo>
                    <a:cubicBezTo>
                      <a:pt x="30" y="43"/>
                      <a:pt x="29" y="44"/>
                      <a:pt x="28" y="45"/>
                    </a:cubicBezTo>
                    <a:cubicBezTo>
                      <a:pt x="28" y="45"/>
                      <a:pt x="28" y="45"/>
                      <a:pt x="28" y="45"/>
                    </a:cubicBezTo>
                    <a:cubicBezTo>
                      <a:pt x="28" y="46"/>
                      <a:pt x="27" y="47"/>
                      <a:pt x="26" y="47"/>
                    </a:cubicBezTo>
                    <a:cubicBezTo>
                      <a:pt x="26" y="47"/>
                      <a:pt x="26" y="47"/>
                      <a:pt x="26" y="47"/>
                    </a:cubicBezTo>
                    <a:cubicBezTo>
                      <a:pt x="25" y="48"/>
                      <a:pt x="24" y="49"/>
                      <a:pt x="23" y="49"/>
                    </a:cubicBezTo>
                    <a:cubicBezTo>
                      <a:pt x="22" y="50"/>
                      <a:pt x="20" y="50"/>
                      <a:pt x="19" y="50"/>
                    </a:cubicBezTo>
                    <a:cubicBezTo>
                      <a:pt x="18" y="50"/>
                      <a:pt x="16" y="50"/>
                      <a:pt x="15" y="49"/>
                    </a:cubicBezTo>
                    <a:cubicBezTo>
                      <a:pt x="14" y="49"/>
                      <a:pt x="13" y="48"/>
                      <a:pt x="12" y="47"/>
                    </a:cubicBezTo>
                    <a:cubicBezTo>
                      <a:pt x="12" y="47"/>
                      <a:pt x="12" y="47"/>
                      <a:pt x="12" y="47"/>
                    </a:cubicBezTo>
                    <a:cubicBezTo>
                      <a:pt x="11" y="47"/>
                      <a:pt x="10" y="46"/>
                      <a:pt x="10" y="45"/>
                    </a:cubicBezTo>
                    <a:cubicBezTo>
                      <a:pt x="10" y="45"/>
                      <a:pt x="10" y="45"/>
                      <a:pt x="10" y="45"/>
                    </a:cubicBezTo>
                    <a:cubicBezTo>
                      <a:pt x="9" y="44"/>
                      <a:pt x="9" y="43"/>
                      <a:pt x="8" y="42"/>
                    </a:cubicBezTo>
                    <a:cubicBezTo>
                      <a:pt x="8" y="42"/>
                      <a:pt x="8" y="42"/>
                      <a:pt x="8" y="42"/>
                    </a:cubicBezTo>
                    <a:cubicBezTo>
                      <a:pt x="8" y="41"/>
                      <a:pt x="8" y="39"/>
                      <a:pt x="8" y="38"/>
                    </a:cubicBezTo>
                    <a:cubicBezTo>
                      <a:pt x="8" y="37"/>
                      <a:pt x="8" y="36"/>
                      <a:pt x="8" y="35"/>
                    </a:cubicBezTo>
                    <a:cubicBezTo>
                      <a:pt x="8" y="35"/>
                      <a:pt x="8" y="35"/>
                      <a:pt x="8" y="35"/>
                    </a:cubicBezTo>
                    <a:cubicBezTo>
                      <a:pt x="9" y="33"/>
                      <a:pt x="9" y="33"/>
                      <a:pt x="10" y="32"/>
                    </a:cubicBezTo>
                    <a:cubicBezTo>
                      <a:pt x="10" y="32"/>
                      <a:pt x="10" y="32"/>
                      <a:pt x="10" y="32"/>
                    </a:cubicBezTo>
                    <a:cubicBezTo>
                      <a:pt x="10" y="31"/>
                      <a:pt x="11" y="30"/>
                      <a:pt x="12" y="29"/>
                    </a:cubicBezTo>
                    <a:cubicBezTo>
                      <a:pt x="12" y="29"/>
                      <a:pt x="12" y="29"/>
                      <a:pt x="12" y="29"/>
                    </a:cubicBezTo>
                    <a:cubicBezTo>
                      <a:pt x="13" y="28"/>
                      <a:pt x="14" y="28"/>
                      <a:pt x="15" y="28"/>
                    </a:cubicBezTo>
                    <a:cubicBezTo>
                      <a:pt x="16" y="27"/>
                      <a:pt x="18" y="27"/>
                      <a:pt x="19" y="27"/>
                    </a:cubicBezTo>
                    <a:cubicBezTo>
                      <a:pt x="20" y="27"/>
                      <a:pt x="22" y="27"/>
                      <a:pt x="23" y="28"/>
                    </a:cubicBezTo>
                    <a:cubicBezTo>
                      <a:pt x="24" y="28"/>
                      <a:pt x="25" y="28"/>
                      <a:pt x="26" y="29"/>
                    </a:cubicBezTo>
                    <a:cubicBezTo>
                      <a:pt x="26" y="29"/>
                      <a:pt x="26" y="29"/>
                      <a:pt x="26" y="29"/>
                    </a:cubicBezTo>
                    <a:cubicBezTo>
                      <a:pt x="27" y="30"/>
                      <a:pt x="28" y="31"/>
                      <a:pt x="28" y="32"/>
                    </a:cubicBezTo>
                    <a:cubicBezTo>
                      <a:pt x="28" y="32"/>
                      <a:pt x="28" y="32"/>
                      <a:pt x="28" y="32"/>
                    </a:cubicBezTo>
                    <a:cubicBezTo>
                      <a:pt x="29" y="33"/>
                      <a:pt x="30" y="33"/>
                      <a:pt x="30" y="35"/>
                    </a:cubicBezTo>
                    <a:cubicBezTo>
                      <a:pt x="30" y="35"/>
                      <a:pt x="30" y="35"/>
                      <a:pt x="30" y="35"/>
                    </a:cubicBezTo>
                    <a:cubicBezTo>
                      <a:pt x="30" y="36"/>
                      <a:pt x="31" y="37"/>
                      <a:pt x="31" y="38"/>
                    </a:cubicBezTo>
                    <a:cubicBezTo>
                      <a:pt x="31" y="39"/>
                      <a:pt x="30" y="41"/>
                      <a:pt x="30" y="42"/>
                    </a:cubicBezTo>
                    <a:close/>
                    <a:moveTo>
                      <a:pt x="30" y="42"/>
                    </a:moveTo>
                    <a:cubicBezTo>
                      <a:pt x="30" y="42"/>
                      <a:pt x="30" y="42"/>
                      <a:pt x="30" y="42"/>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31" name="Freeform 103"/>
              <p:cNvSpPr>
                <a:spLocks noEditPoints="1"/>
              </p:cNvSpPr>
              <p:nvPr/>
            </p:nvSpPr>
            <p:spPr bwMode="auto">
              <a:xfrm>
                <a:off x="2516188" y="3568701"/>
                <a:ext cx="114300" cy="360363"/>
              </a:xfrm>
              <a:custGeom>
                <a:avLst/>
                <a:gdLst/>
                <a:ahLst/>
                <a:cxnLst>
                  <a:cxn ang="0">
                    <a:pos x="31" y="23"/>
                  </a:cxn>
                  <a:cxn ang="0">
                    <a:pos x="31" y="11"/>
                  </a:cxn>
                  <a:cxn ang="0">
                    <a:pos x="19" y="0"/>
                  </a:cxn>
                  <a:cxn ang="0">
                    <a:pos x="8" y="11"/>
                  </a:cxn>
                  <a:cxn ang="0">
                    <a:pos x="8" y="23"/>
                  </a:cxn>
                  <a:cxn ang="0">
                    <a:pos x="0" y="38"/>
                  </a:cxn>
                  <a:cxn ang="0">
                    <a:pos x="8" y="54"/>
                  </a:cxn>
                  <a:cxn ang="0">
                    <a:pos x="8" y="111"/>
                  </a:cxn>
                  <a:cxn ang="0">
                    <a:pos x="19" y="123"/>
                  </a:cxn>
                  <a:cxn ang="0">
                    <a:pos x="31" y="111"/>
                  </a:cxn>
                  <a:cxn ang="0">
                    <a:pos x="31" y="54"/>
                  </a:cxn>
                  <a:cxn ang="0">
                    <a:pos x="39" y="38"/>
                  </a:cxn>
                  <a:cxn ang="0">
                    <a:pos x="31" y="23"/>
                  </a:cxn>
                  <a:cxn ang="0">
                    <a:pos x="16" y="11"/>
                  </a:cxn>
                  <a:cxn ang="0">
                    <a:pos x="19" y="8"/>
                  </a:cxn>
                  <a:cxn ang="0">
                    <a:pos x="23" y="11"/>
                  </a:cxn>
                  <a:cxn ang="0">
                    <a:pos x="23" y="20"/>
                  </a:cxn>
                  <a:cxn ang="0">
                    <a:pos x="19" y="19"/>
                  </a:cxn>
                  <a:cxn ang="0">
                    <a:pos x="16" y="20"/>
                  </a:cxn>
                  <a:cxn ang="0">
                    <a:pos x="16" y="11"/>
                  </a:cxn>
                  <a:cxn ang="0">
                    <a:pos x="23" y="111"/>
                  </a:cxn>
                  <a:cxn ang="0">
                    <a:pos x="19" y="115"/>
                  </a:cxn>
                  <a:cxn ang="0">
                    <a:pos x="16" y="111"/>
                  </a:cxn>
                  <a:cxn ang="0">
                    <a:pos x="16" y="57"/>
                  </a:cxn>
                  <a:cxn ang="0">
                    <a:pos x="19" y="58"/>
                  </a:cxn>
                  <a:cxn ang="0">
                    <a:pos x="23" y="57"/>
                  </a:cxn>
                  <a:cxn ang="0">
                    <a:pos x="23" y="111"/>
                  </a:cxn>
                  <a:cxn ang="0">
                    <a:pos x="30" y="42"/>
                  </a:cxn>
                  <a:cxn ang="0">
                    <a:pos x="30" y="42"/>
                  </a:cxn>
                  <a:cxn ang="0">
                    <a:pos x="29" y="45"/>
                  </a:cxn>
                  <a:cxn ang="0">
                    <a:pos x="29" y="45"/>
                  </a:cxn>
                  <a:cxn ang="0">
                    <a:pos x="26" y="47"/>
                  </a:cxn>
                  <a:cxn ang="0">
                    <a:pos x="26" y="47"/>
                  </a:cxn>
                  <a:cxn ang="0">
                    <a:pos x="23" y="49"/>
                  </a:cxn>
                  <a:cxn ang="0">
                    <a:pos x="19" y="50"/>
                  </a:cxn>
                  <a:cxn ang="0">
                    <a:pos x="16" y="49"/>
                  </a:cxn>
                  <a:cxn ang="0">
                    <a:pos x="13" y="47"/>
                  </a:cxn>
                  <a:cxn ang="0">
                    <a:pos x="13" y="47"/>
                  </a:cxn>
                  <a:cxn ang="0">
                    <a:pos x="10" y="45"/>
                  </a:cxn>
                  <a:cxn ang="0">
                    <a:pos x="10" y="45"/>
                  </a:cxn>
                  <a:cxn ang="0">
                    <a:pos x="9" y="42"/>
                  </a:cxn>
                  <a:cxn ang="0">
                    <a:pos x="9" y="42"/>
                  </a:cxn>
                  <a:cxn ang="0">
                    <a:pos x="8" y="38"/>
                  </a:cxn>
                  <a:cxn ang="0">
                    <a:pos x="9" y="35"/>
                  </a:cxn>
                  <a:cxn ang="0">
                    <a:pos x="9" y="35"/>
                  </a:cxn>
                  <a:cxn ang="0">
                    <a:pos x="10" y="32"/>
                  </a:cxn>
                  <a:cxn ang="0">
                    <a:pos x="10" y="32"/>
                  </a:cxn>
                  <a:cxn ang="0">
                    <a:pos x="13" y="29"/>
                  </a:cxn>
                  <a:cxn ang="0">
                    <a:pos x="13" y="29"/>
                  </a:cxn>
                  <a:cxn ang="0">
                    <a:pos x="16" y="28"/>
                  </a:cxn>
                  <a:cxn ang="0">
                    <a:pos x="19" y="27"/>
                  </a:cxn>
                  <a:cxn ang="0">
                    <a:pos x="23" y="28"/>
                  </a:cxn>
                  <a:cxn ang="0">
                    <a:pos x="26" y="29"/>
                  </a:cxn>
                  <a:cxn ang="0">
                    <a:pos x="26" y="29"/>
                  </a:cxn>
                  <a:cxn ang="0">
                    <a:pos x="29" y="32"/>
                  </a:cxn>
                  <a:cxn ang="0">
                    <a:pos x="29" y="32"/>
                  </a:cxn>
                  <a:cxn ang="0">
                    <a:pos x="30" y="35"/>
                  </a:cxn>
                  <a:cxn ang="0">
                    <a:pos x="30" y="35"/>
                  </a:cxn>
                  <a:cxn ang="0">
                    <a:pos x="31" y="38"/>
                  </a:cxn>
                  <a:cxn ang="0">
                    <a:pos x="30" y="42"/>
                  </a:cxn>
                  <a:cxn ang="0">
                    <a:pos x="30" y="42"/>
                  </a:cxn>
                  <a:cxn ang="0">
                    <a:pos x="30" y="42"/>
                  </a:cxn>
                </a:cxnLst>
                <a:rect l="0" t="0" r="r" b="b"/>
                <a:pathLst>
                  <a:path w="39" h="123">
                    <a:moveTo>
                      <a:pt x="31" y="23"/>
                    </a:moveTo>
                    <a:cubicBezTo>
                      <a:pt x="31" y="11"/>
                      <a:pt x="31" y="11"/>
                      <a:pt x="31" y="11"/>
                    </a:cubicBezTo>
                    <a:cubicBezTo>
                      <a:pt x="31" y="5"/>
                      <a:pt x="26" y="0"/>
                      <a:pt x="19" y="0"/>
                    </a:cubicBezTo>
                    <a:cubicBezTo>
                      <a:pt x="13" y="0"/>
                      <a:pt x="8" y="5"/>
                      <a:pt x="8" y="11"/>
                    </a:cubicBezTo>
                    <a:cubicBezTo>
                      <a:pt x="8" y="23"/>
                      <a:pt x="8" y="23"/>
                      <a:pt x="8" y="23"/>
                    </a:cubicBezTo>
                    <a:cubicBezTo>
                      <a:pt x="3" y="27"/>
                      <a:pt x="0" y="32"/>
                      <a:pt x="0" y="38"/>
                    </a:cubicBezTo>
                    <a:cubicBezTo>
                      <a:pt x="0" y="45"/>
                      <a:pt x="3" y="50"/>
                      <a:pt x="8" y="54"/>
                    </a:cubicBezTo>
                    <a:cubicBezTo>
                      <a:pt x="8" y="111"/>
                      <a:pt x="8" y="111"/>
                      <a:pt x="8" y="111"/>
                    </a:cubicBezTo>
                    <a:cubicBezTo>
                      <a:pt x="8" y="118"/>
                      <a:pt x="13" y="123"/>
                      <a:pt x="19" y="123"/>
                    </a:cubicBezTo>
                    <a:cubicBezTo>
                      <a:pt x="26" y="123"/>
                      <a:pt x="31" y="118"/>
                      <a:pt x="31" y="111"/>
                    </a:cubicBezTo>
                    <a:cubicBezTo>
                      <a:pt x="31" y="54"/>
                      <a:pt x="31" y="54"/>
                      <a:pt x="31" y="54"/>
                    </a:cubicBezTo>
                    <a:cubicBezTo>
                      <a:pt x="36" y="50"/>
                      <a:pt x="39" y="45"/>
                      <a:pt x="39" y="38"/>
                    </a:cubicBezTo>
                    <a:cubicBezTo>
                      <a:pt x="39" y="32"/>
                      <a:pt x="36" y="27"/>
                      <a:pt x="31" y="23"/>
                    </a:cubicBezTo>
                    <a:close/>
                    <a:moveTo>
                      <a:pt x="16" y="11"/>
                    </a:moveTo>
                    <a:cubicBezTo>
                      <a:pt x="16" y="9"/>
                      <a:pt x="17" y="8"/>
                      <a:pt x="19" y="8"/>
                    </a:cubicBezTo>
                    <a:cubicBezTo>
                      <a:pt x="22" y="8"/>
                      <a:pt x="23" y="9"/>
                      <a:pt x="23" y="11"/>
                    </a:cubicBezTo>
                    <a:cubicBezTo>
                      <a:pt x="23" y="20"/>
                      <a:pt x="23" y="20"/>
                      <a:pt x="23" y="20"/>
                    </a:cubicBezTo>
                    <a:cubicBezTo>
                      <a:pt x="22" y="19"/>
                      <a:pt x="21" y="19"/>
                      <a:pt x="19" y="19"/>
                    </a:cubicBezTo>
                    <a:cubicBezTo>
                      <a:pt x="18" y="19"/>
                      <a:pt x="17" y="19"/>
                      <a:pt x="16" y="20"/>
                    </a:cubicBezTo>
                    <a:lnTo>
                      <a:pt x="16" y="11"/>
                    </a:lnTo>
                    <a:close/>
                    <a:moveTo>
                      <a:pt x="23" y="111"/>
                    </a:moveTo>
                    <a:cubicBezTo>
                      <a:pt x="23" y="113"/>
                      <a:pt x="22" y="115"/>
                      <a:pt x="19" y="115"/>
                    </a:cubicBezTo>
                    <a:cubicBezTo>
                      <a:pt x="17" y="115"/>
                      <a:pt x="16" y="113"/>
                      <a:pt x="16" y="111"/>
                    </a:cubicBezTo>
                    <a:cubicBezTo>
                      <a:pt x="16" y="57"/>
                      <a:pt x="16" y="57"/>
                      <a:pt x="16" y="57"/>
                    </a:cubicBezTo>
                    <a:cubicBezTo>
                      <a:pt x="17" y="57"/>
                      <a:pt x="18" y="58"/>
                      <a:pt x="19" y="58"/>
                    </a:cubicBezTo>
                    <a:cubicBezTo>
                      <a:pt x="21" y="58"/>
                      <a:pt x="22" y="57"/>
                      <a:pt x="23" y="57"/>
                    </a:cubicBezTo>
                    <a:lnTo>
                      <a:pt x="23" y="111"/>
                    </a:lnTo>
                    <a:close/>
                    <a:moveTo>
                      <a:pt x="30" y="42"/>
                    </a:moveTo>
                    <a:cubicBezTo>
                      <a:pt x="30" y="42"/>
                      <a:pt x="30" y="42"/>
                      <a:pt x="30" y="42"/>
                    </a:cubicBezTo>
                    <a:cubicBezTo>
                      <a:pt x="30" y="43"/>
                      <a:pt x="29" y="44"/>
                      <a:pt x="29" y="45"/>
                    </a:cubicBezTo>
                    <a:cubicBezTo>
                      <a:pt x="29" y="45"/>
                      <a:pt x="29" y="45"/>
                      <a:pt x="29" y="45"/>
                    </a:cubicBezTo>
                    <a:cubicBezTo>
                      <a:pt x="28" y="46"/>
                      <a:pt x="27" y="47"/>
                      <a:pt x="26" y="47"/>
                    </a:cubicBezTo>
                    <a:cubicBezTo>
                      <a:pt x="26" y="47"/>
                      <a:pt x="26" y="47"/>
                      <a:pt x="26" y="47"/>
                    </a:cubicBezTo>
                    <a:cubicBezTo>
                      <a:pt x="25" y="48"/>
                      <a:pt x="24" y="49"/>
                      <a:pt x="23" y="49"/>
                    </a:cubicBezTo>
                    <a:cubicBezTo>
                      <a:pt x="22" y="50"/>
                      <a:pt x="21" y="50"/>
                      <a:pt x="19" y="50"/>
                    </a:cubicBezTo>
                    <a:cubicBezTo>
                      <a:pt x="18" y="50"/>
                      <a:pt x="17" y="50"/>
                      <a:pt x="16" y="49"/>
                    </a:cubicBezTo>
                    <a:cubicBezTo>
                      <a:pt x="15" y="49"/>
                      <a:pt x="14" y="48"/>
                      <a:pt x="13" y="47"/>
                    </a:cubicBezTo>
                    <a:cubicBezTo>
                      <a:pt x="13" y="47"/>
                      <a:pt x="13" y="47"/>
                      <a:pt x="13" y="47"/>
                    </a:cubicBezTo>
                    <a:cubicBezTo>
                      <a:pt x="12" y="47"/>
                      <a:pt x="11" y="46"/>
                      <a:pt x="10" y="45"/>
                    </a:cubicBezTo>
                    <a:cubicBezTo>
                      <a:pt x="10" y="45"/>
                      <a:pt x="10" y="45"/>
                      <a:pt x="10" y="45"/>
                    </a:cubicBezTo>
                    <a:cubicBezTo>
                      <a:pt x="10" y="44"/>
                      <a:pt x="9" y="43"/>
                      <a:pt x="9" y="42"/>
                    </a:cubicBezTo>
                    <a:cubicBezTo>
                      <a:pt x="9" y="42"/>
                      <a:pt x="9" y="42"/>
                      <a:pt x="9" y="42"/>
                    </a:cubicBezTo>
                    <a:cubicBezTo>
                      <a:pt x="8" y="41"/>
                      <a:pt x="8" y="39"/>
                      <a:pt x="8" y="38"/>
                    </a:cubicBezTo>
                    <a:cubicBezTo>
                      <a:pt x="8" y="37"/>
                      <a:pt x="8" y="36"/>
                      <a:pt x="9" y="35"/>
                    </a:cubicBezTo>
                    <a:cubicBezTo>
                      <a:pt x="9" y="35"/>
                      <a:pt x="9" y="35"/>
                      <a:pt x="9" y="35"/>
                    </a:cubicBezTo>
                    <a:cubicBezTo>
                      <a:pt x="9" y="33"/>
                      <a:pt x="10" y="33"/>
                      <a:pt x="10" y="32"/>
                    </a:cubicBezTo>
                    <a:cubicBezTo>
                      <a:pt x="10" y="32"/>
                      <a:pt x="10" y="32"/>
                      <a:pt x="10" y="32"/>
                    </a:cubicBezTo>
                    <a:cubicBezTo>
                      <a:pt x="11" y="31"/>
                      <a:pt x="12" y="30"/>
                      <a:pt x="13" y="29"/>
                    </a:cubicBezTo>
                    <a:cubicBezTo>
                      <a:pt x="13" y="29"/>
                      <a:pt x="13" y="29"/>
                      <a:pt x="13" y="29"/>
                    </a:cubicBezTo>
                    <a:cubicBezTo>
                      <a:pt x="14" y="28"/>
                      <a:pt x="15" y="28"/>
                      <a:pt x="16" y="28"/>
                    </a:cubicBezTo>
                    <a:cubicBezTo>
                      <a:pt x="17" y="27"/>
                      <a:pt x="18" y="27"/>
                      <a:pt x="19" y="27"/>
                    </a:cubicBezTo>
                    <a:cubicBezTo>
                      <a:pt x="21" y="27"/>
                      <a:pt x="22" y="27"/>
                      <a:pt x="23" y="28"/>
                    </a:cubicBezTo>
                    <a:cubicBezTo>
                      <a:pt x="24" y="28"/>
                      <a:pt x="25" y="28"/>
                      <a:pt x="26" y="29"/>
                    </a:cubicBezTo>
                    <a:cubicBezTo>
                      <a:pt x="26" y="29"/>
                      <a:pt x="26" y="29"/>
                      <a:pt x="26" y="29"/>
                    </a:cubicBezTo>
                    <a:cubicBezTo>
                      <a:pt x="27" y="30"/>
                      <a:pt x="28" y="31"/>
                      <a:pt x="29" y="32"/>
                    </a:cubicBezTo>
                    <a:cubicBezTo>
                      <a:pt x="29" y="32"/>
                      <a:pt x="29" y="32"/>
                      <a:pt x="29" y="32"/>
                    </a:cubicBezTo>
                    <a:cubicBezTo>
                      <a:pt x="29" y="33"/>
                      <a:pt x="30" y="33"/>
                      <a:pt x="30" y="35"/>
                    </a:cubicBezTo>
                    <a:cubicBezTo>
                      <a:pt x="30" y="35"/>
                      <a:pt x="30" y="35"/>
                      <a:pt x="30" y="35"/>
                    </a:cubicBezTo>
                    <a:cubicBezTo>
                      <a:pt x="31" y="36"/>
                      <a:pt x="31" y="37"/>
                      <a:pt x="31" y="38"/>
                    </a:cubicBezTo>
                    <a:cubicBezTo>
                      <a:pt x="31" y="39"/>
                      <a:pt x="31" y="41"/>
                      <a:pt x="30" y="42"/>
                    </a:cubicBezTo>
                    <a:close/>
                    <a:moveTo>
                      <a:pt x="30" y="42"/>
                    </a:moveTo>
                    <a:cubicBezTo>
                      <a:pt x="30" y="42"/>
                      <a:pt x="30" y="42"/>
                      <a:pt x="30" y="42"/>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32" name="Freeform 104"/>
              <p:cNvSpPr>
                <a:spLocks noEditPoints="1"/>
              </p:cNvSpPr>
              <p:nvPr/>
            </p:nvSpPr>
            <p:spPr bwMode="auto">
              <a:xfrm>
                <a:off x="2392363" y="3568701"/>
                <a:ext cx="111125" cy="360363"/>
              </a:xfrm>
              <a:custGeom>
                <a:avLst/>
                <a:gdLst/>
                <a:ahLst/>
                <a:cxnLst>
                  <a:cxn ang="0">
                    <a:pos x="31" y="69"/>
                  </a:cxn>
                  <a:cxn ang="0">
                    <a:pos x="31" y="11"/>
                  </a:cxn>
                  <a:cxn ang="0">
                    <a:pos x="19" y="0"/>
                  </a:cxn>
                  <a:cxn ang="0">
                    <a:pos x="8" y="11"/>
                  </a:cxn>
                  <a:cxn ang="0">
                    <a:pos x="8" y="69"/>
                  </a:cxn>
                  <a:cxn ang="0">
                    <a:pos x="0" y="84"/>
                  </a:cxn>
                  <a:cxn ang="0">
                    <a:pos x="8" y="100"/>
                  </a:cxn>
                  <a:cxn ang="0">
                    <a:pos x="8" y="111"/>
                  </a:cxn>
                  <a:cxn ang="0">
                    <a:pos x="19" y="123"/>
                  </a:cxn>
                  <a:cxn ang="0">
                    <a:pos x="31" y="111"/>
                  </a:cxn>
                  <a:cxn ang="0">
                    <a:pos x="31" y="100"/>
                  </a:cxn>
                  <a:cxn ang="0">
                    <a:pos x="38" y="84"/>
                  </a:cxn>
                  <a:cxn ang="0">
                    <a:pos x="31" y="69"/>
                  </a:cxn>
                  <a:cxn ang="0">
                    <a:pos x="15" y="11"/>
                  </a:cxn>
                  <a:cxn ang="0">
                    <a:pos x="19" y="8"/>
                  </a:cxn>
                  <a:cxn ang="0">
                    <a:pos x="23" y="11"/>
                  </a:cxn>
                  <a:cxn ang="0">
                    <a:pos x="23" y="66"/>
                  </a:cxn>
                  <a:cxn ang="0">
                    <a:pos x="19" y="65"/>
                  </a:cxn>
                  <a:cxn ang="0">
                    <a:pos x="15" y="66"/>
                  </a:cxn>
                  <a:cxn ang="0">
                    <a:pos x="15" y="11"/>
                  </a:cxn>
                  <a:cxn ang="0">
                    <a:pos x="23" y="111"/>
                  </a:cxn>
                  <a:cxn ang="0">
                    <a:pos x="19" y="115"/>
                  </a:cxn>
                  <a:cxn ang="0">
                    <a:pos x="15" y="111"/>
                  </a:cxn>
                  <a:cxn ang="0">
                    <a:pos x="15" y="103"/>
                  </a:cxn>
                  <a:cxn ang="0">
                    <a:pos x="19" y="104"/>
                  </a:cxn>
                  <a:cxn ang="0">
                    <a:pos x="23" y="103"/>
                  </a:cxn>
                  <a:cxn ang="0">
                    <a:pos x="23" y="111"/>
                  </a:cxn>
                  <a:cxn ang="0">
                    <a:pos x="30" y="88"/>
                  </a:cxn>
                  <a:cxn ang="0">
                    <a:pos x="30" y="88"/>
                  </a:cxn>
                  <a:cxn ang="0">
                    <a:pos x="29" y="91"/>
                  </a:cxn>
                  <a:cxn ang="0">
                    <a:pos x="29" y="91"/>
                  </a:cxn>
                  <a:cxn ang="0">
                    <a:pos x="26" y="93"/>
                  </a:cxn>
                  <a:cxn ang="0">
                    <a:pos x="26" y="93"/>
                  </a:cxn>
                  <a:cxn ang="0">
                    <a:pos x="23" y="95"/>
                  </a:cxn>
                  <a:cxn ang="0">
                    <a:pos x="19" y="96"/>
                  </a:cxn>
                  <a:cxn ang="0">
                    <a:pos x="15" y="95"/>
                  </a:cxn>
                  <a:cxn ang="0">
                    <a:pos x="12" y="93"/>
                  </a:cxn>
                  <a:cxn ang="0">
                    <a:pos x="12" y="93"/>
                  </a:cxn>
                  <a:cxn ang="0">
                    <a:pos x="10" y="91"/>
                  </a:cxn>
                  <a:cxn ang="0">
                    <a:pos x="10" y="91"/>
                  </a:cxn>
                  <a:cxn ang="0">
                    <a:pos x="8" y="88"/>
                  </a:cxn>
                  <a:cxn ang="0">
                    <a:pos x="8" y="88"/>
                  </a:cxn>
                  <a:cxn ang="0">
                    <a:pos x="8" y="84"/>
                  </a:cxn>
                  <a:cxn ang="0">
                    <a:pos x="8" y="81"/>
                  </a:cxn>
                  <a:cxn ang="0">
                    <a:pos x="8" y="81"/>
                  </a:cxn>
                  <a:cxn ang="0">
                    <a:pos x="10" y="78"/>
                  </a:cxn>
                  <a:cxn ang="0">
                    <a:pos x="10" y="78"/>
                  </a:cxn>
                  <a:cxn ang="0">
                    <a:pos x="12" y="75"/>
                  </a:cxn>
                  <a:cxn ang="0">
                    <a:pos x="12" y="75"/>
                  </a:cxn>
                  <a:cxn ang="0">
                    <a:pos x="15" y="74"/>
                  </a:cxn>
                  <a:cxn ang="0">
                    <a:pos x="19" y="73"/>
                  </a:cxn>
                  <a:cxn ang="0">
                    <a:pos x="23" y="74"/>
                  </a:cxn>
                  <a:cxn ang="0">
                    <a:pos x="26" y="75"/>
                  </a:cxn>
                  <a:cxn ang="0">
                    <a:pos x="26" y="75"/>
                  </a:cxn>
                  <a:cxn ang="0">
                    <a:pos x="29" y="78"/>
                  </a:cxn>
                  <a:cxn ang="0">
                    <a:pos x="29" y="78"/>
                  </a:cxn>
                  <a:cxn ang="0">
                    <a:pos x="30" y="81"/>
                  </a:cxn>
                  <a:cxn ang="0">
                    <a:pos x="30" y="81"/>
                  </a:cxn>
                  <a:cxn ang="0">
                    <a:pos x="31" y="84"/>
                  </a:cxn>
                  <a:cxn ang="0">
                    <a:pos x="30" y="88"/>
                  </a:cxn>
                  <a:cxn ang="0">
                    <a:pos x="30" y="88"/>
                  </a:cxn>
                  <a:cxn ang="0">
                    <a:pos x="30" y="88"/>
                  </a:cxn>
                </a:cxnLst>
                <a:rect l="0" t="0" r="r" b="b"/>
                <a:pathLst>
                  <a:path w="38" h="123">
                    <a:moveTo>
                      <a:pt x="31" y="69"/>
                    </a:moveTo>
                    <a:cubicBezTo>
                      <a:pt x="31" y="11"/>
                      <a:pt x="31" y="11"/>
                      <a:pt x="31" y="11"/>
                    </a:cubicBezTo>
                    <a:cubicBezTo>
                      <a:pt x="31" y="5"/>
                      <a:pt x="26" y="0"/>
                      <a:pt x="19" y="0"/>
                    </a:cubicBezTo>
                    <a:cubicBezTo>
                      <a:pt x="13" y="0"/>
                      <a:pt x="8" y="5"/>
                      <a:pt x="8" y="11"/>
                    </a:cubicBezTo>
                    <a:cubicBezTo>
                      <a:pt x="8" y="69"/>
                      <a:pt x="8" y="69"/>
                      <a:pt x="8" y="69"/>
                    </a:cubicBezTo>
                    <a:cubicBezTo>
                      <a:pt x="3" y="73"/>
                      <a:pt x="0" y="78"/>
                      <a:pt x="0" y="84"/>
                    </a:cubicBezTo>
                    <a:cubicBezTo>
                      <a:pt x="0" y="91"/>
                      <a:pt x="3" y="96"/>
                      <a:pt x="8" y="100"/>
                    </a:cubicBezTo>
                    <a:cubicBezTo>
                      <a:pt x="8" y="111"/>
                      <a:pt x="8" y="111"/>
                      <a:pt x="8" y="111"/>
                    </a:cubicBezTo>
                    <a:cubicBezTo>
                      <a:pt x="8" y="118"/>
                      <a:pt x="13" y="123"/>
                      <a:pt x="19" y="123"/>
                    </a:cubicBezTo>
                    <a:cubicBezTo>
                      <a:pt x="26" y="123"/>
                      <a:pt x="31" y="118"/>
                      <a:pt x="31" y="111"/>
                    </a:cubicBezTo>
                    <a:cubicBezTo>
                      <a:pt x="31" y="100"/>
                      <a:pt x="31" y="100"/>
                      <a:pt x="31" y="100"/>
                    </a:cubicBezTo>
                    <a:cubicBezTo>
                      <a:pt x="35" y="96"/>
                      <a:pt x="38" y="91"/>
                      <a:pt x="38" y="84"/>
                    </a:cubicBezTo>
                    <a:cubicBezTo>
                      <a:pt x="38" y="78"/>
                      <a:pt x="35" y="73"/>
                      <a:pt x="31" y="69"/>
                    </a:cubicBezTo>
                    <a:close/>
                    <a:moveTo>
                      <a:pt x="15" y="11"/>
                    </a:moveTo>
                    <a:cubicBezTo>
                      <a:pt x="15" y="9"/>
                      <a:pt x="17" y="8"/>
                      <a:pt x="19" y="8"/>
                    </a:cubicBezTo>
                    <a:cubicBezTo>
                      <a:pt x="21" y="8"/>
                      <a:pt x="23" y="9"/>
                      <a:pt x="23" y="11"/>
                    </a:cubicBezTo>
                    <a:cubicBezTo>
                      <a:pt x="23" y="66"/>
                      <a:pt x="23" y="66"/>
                      <a:pt x="23" y="66"/>
                    </a:cubicBezTo>
                    <a:cubicBezTo>
                      <a:pt x="22" y="65"/>
                      <a:pt x="21" y="65"/>
                      <a:pt x="19" y="65"/>
                    </a:cubicBezTo>
                    <a:cubicBezTo>
                      <a:pt x="18" y="65"/>
                      <a:pt x="17" y="65"/>
                      <a:pt x="15" y="66"/>
                    </a:cubicBezTo>
                    <a:lnTo>
                      <a:pt x="15" y="11"/>
                    </a:lnTo>
                    <a:close/>
                    <a:moveTo>
                      <a:pt x="23" y="111"/>
                    </a:moveTo>
                    <a:cubicBezTo>
                      <a:pt x="23" y="113"/>
                      <a:pt x="21" y="115"/>
                      <a:pt x="19" y="115"/>
                    </a:cubicBezTo>
                    <a:cubicBezTo>
                      <a:pt x="17" y="115"/>
                      <a:pt x="15" y="113"/>
                      <a:pt x="15" y="111"/>
                    </a:cubicBezTo>
                    <a:cubicBezTo>
                      <a:pt x="15" y="103"/>
                      <a:pt x="15" y="103"/>
                      <a:pt x="15" y="103"/>
                    </a:cubicBezTo>
                    <a:cubicBezTo>
                      <a:pt x="17" y="103"/>
                      <a:pt x="18" y="104"/>
                      <a:pt x="19" y="104"/>
                    </a:cubicBezTo>
                    <a:cubicBezTo>
                      <a:pt x="21" y="104"/>
                      <a:pt x="22" y="103"/>
                      <a:pt x="23" y="103"/>
                    </a:cubicBezTo>
                    <a:lnTo>
                      <a:pt x="23" y="111"/>
                    </a:lnTo>
                    <a:close/>
                    <a:moveTo>
                      <a:pt x="30" y="88"/>
                    </a:moveTo>
                    <a:cubicBezTo>
                      <a:pt x="30" y="88"/>
                      <a:pt x="30" y="88"/>
                      <a:pt x="30" y="88"/>
                    </a:cubicBezTo>
                    <a:cubicBezTo>
                      <a:pt x="30" y="89"/>
                      <a:pt x="29" y="90"/>
                      <a:pt x="29" y="91"/>
                    </a:cubicBezTo>
                    <a:cubicBezTo>
                      <a:pt x="29" y="91"/>
                      <a:pt x="29" y="91"/>
                      <a:pt x="29" y="91"/>
                    </a:cubicBezTo>
                    <a:cubicBezTo>
                      <a:pt x="28" y="92"/>
                      <a:pt x="27" y="93"/>
                      <a:pt x="26" y="93"/>
                    </a:cubicBezTo>
                    <a:cubicBezTo>
                      <a:pt x="26" y="93"/>
                      <a:pt x="26" y="93"/>
                      <a:pt x="26" y="93"/>
                    </a:cubicBezTo>
                    <a:cubicBezTo>
                      <a:pt x="25" y="94"/>
                      <a:pt x="24" y="95"/>
                      <a:pt x="23" y="95"/>
                    </a:cubicBezTo>
                    <a:cubicBezTo>
                      <a:pt x="22" y="96"/>
                      <a:pt x="21" y="96"/>
                      <a:pt x="19" y="96"/>
                    </a:cubicBezTo>
                    <a:cubicBezTo>
                      <a:pt x="18" y="96"/>
                      <a:pt x="17" y="96"/>
                      <a:pt x="15" y="95"/>
                    </a:cubicBezTo>
                    <a:cubicBezTo>
                      <a:pt x="14" y="95"/>
                      <a:pt x="13" y="94"/>
                      <a:pt x="12" y="93"/>
                    </a:cubicBezTo>
                    <a:cubicBezTo>
                      <a:pt x="12" y="93"/>
                      <a:pt x="12" y="93"/>
                      <a:pt x="12" y="93"/>
                    </a:cubicBezTo>
                    <a:cubicBezTo>
                      <a:pt x="11" y="93"/>
                      <a:pt x="11" y="92"/>
                      <a:pt x="10" y="91"/>
                    </a:cubicBezTo>
                    <a:cubicBezTo>
                      <a:pt x="10" y="91"/>
                      <a:pt x="10" y="91"/>
                      <a:pt x="10" y="91"/>
                    </a:cubicBezTo>
                    <a:cubicBezTo>
                      <a:pt x="9" y="90"/>
                      <a:pt x="9" y="89"/>
                      <a:pt x="8" y="88"/>
                    </a:cubicBezTo>
                    <a:cubicBezTo>
                      <a:pt x="8" y="88"/>
                      <a:pt x="8" y="88"/>
                      <a:pt x="8" y="88"/>
                    </a:cubicBezTo>
                    <a:cubicBezTo>
                      <a:pt x="8" y="87"/>
                      <a:pt x="8" y="85"/>
                      <a:pt x="8" y="84"/>
                    </a:cubicBezTo>
                    <a:cubicBezTo>
                      <a:pt x="8" y="83"/>
                      <a:pt x="8" y="82"/>
                      <a:pt x="8" y="81"/>
                    </a:cubicBezTo>
                    <a:cubicBezTo>
                      <a:pt x="8" y="81"/>
                      <a:pt x="8" y="81"/>
                      <a:pt x="8" y="81"/>
                    </a:cubicBezTo>
                    <a:cubicBezTo>
                      <a:pt x="9" y="80"/>
                      <a:pt x="9" y="79"/>
                      <a:pt x="10" y="78"/>
                    </a:cubicBezTo>
                    <a:cubicBezTo>
                      <a:pt x="10" y="78"/>
                      <a:pt x="10" y="78"/>
                      <a:pt x="10" y="78"/>
                    </a:cubicBezTo>
                    <a:cubicBezTo>
                      <a:pt x="11" y="77"/>
                      <a:pt x="11" y="76"/>
                      <a:pt x="12" y="75"/>
                    </a:cubicBezTo>
                    <a:cubicBezTo>
                      <a:pt x="12" y="75"/>
                      <a:pt x="12" y="75"/>
                      <a:pt x="12" y="75"/>
                    </a:cubicBezTo>
                    <a:cubicBezTo>
                      <a:pt x="13" y="75"/>
                      <a:pt x="14" y="74"/>
                      <a:pt x="15" y="74"/>
                    </a:cubicBezTo>
                    <a:cubicBezTo>
                      <a:pt x="17" y="73"/>
                      <a:pt x="18" y="73"/>
                      <a:pt x="19" y="73"/>
                    </a:cubicBezTo>
                    <a:cubicBezTo>
                      <a:pt x="21" y="73"/>
                      <a:pt x="22" y="73"/>
                      <a:pt x="23" y="74"/>
                    </a:cubicBezTo>
                    <a:cubicBezTo>
                      <a:pt x="24" y="74"/>
                      <a:pt x="25" y="75"/>
                      <a:pt x="26" y="75"/>
                    </a:cubicBezTo>
                    <a:cubicBezTo>
                      <a:pt x="26" y="75"/>
                      <a:pt x="26" y="75"/>
                      <a:pt x="26" y="75"/>
                    </a:cubicBezTo>
                    <a:cubicBezTo>
                      <a:pt x="27" y="76"/>
                      <a:pt x="28" y="77"/>
                      <a:pt x="29" y="78"/>
                    </a:cubicBezTo>
                    <a:cubicBezTo>
                      <a:pt x="29" y="78"/>
                      <a:pt x="29" y="78"/>
                      <a:pt x="29" y="78"/>
                    </a:cubicBezTo>
                    <a:cubicBezTo>
                      <a:pt x="29" y="79"/>
                      <a:pt x="30" y="80"/>
                      <a:pt x="30" y="81"/>
                    </a:cubicBezTo>
                    <a:cubicBezTo>
                      <a:pt x="30" y="81"/>
                      <a:pt x="30" y="81"/>
                      <a:pt x="30" y="81"/>
                    </a:cubicBezTo>
                    <a:cubicBezTo>
                      <a:pt x="31" y="82"/>
                      <a:pt x="31" y="83"/>
                      <a:pt x="31" y="84"/>
                    </a:cubicBezTo>
                    <a:cubicBezTo>
                      <a:pt x="31" y="85"/>
                      <a:pt x="31" y="87"/>
                      <a:pt x="30" y="88"/>
                    </a:cubicBezTo>
                    <a:close/>
                    <a:moveTo>
                      <a:pt x="30" y="88"/>
                    </a:moveTo>
                    <a:cubicBezTo>
                      <a:pt x="30" y="88"/>
                      <a:pt x="30" y="88"/>
                      <a:pt x="30" y="88"/>
                    </a:cubicBezTo>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322" name="Group 321"/>
            <p:cNvGrpSpPr/>
            <p:nvPr/>
          </p:nvGrpSpPr>
          <p:grpSpPr>
            <a:xfrm>
              <a:off x="7178784" y="6416685"/>
              <a:ext cx="158447" cy="158016"/>
              <a:chOff x="3649517" y="2421483"/>
              <a:chExt cx="172215" cy="171701"/>
            </a:xfrm>
            <a:solidFill>
              <a:schemeClr val="bg1">
                <a:lumMod val="75000"/>
              </a:schemeClr>
            </a:solidFill>
          </p:grpSpPr>
          <p:sp>
            <p:nvSpPr>
              <p:cNvPr id="328" name="Oval 327"/>
              <p:cNvSpPr>
                <a:spLocks noChangeArrowheads="1"/>
              </p:cNvSpPr>
              <p:nvPr/>
            </p:nvSpPr>
            <p:spPr bwMode="auto">
              <a:xfrm>
                <a:off x="3693941" y="2465564"/>
                <a:ext cx="83369" cy="83539"/>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29" name="Freeform 328"/>
              <p:cNvSpPr>
                <a:spLocks noEditPoints="1"/>
              </p:cNvSpPr>
              <p:nvPr/>
            </p:nvSpPr>
            <p:spPr bwMode="auto">
              <a:xfrm>
                <a:off x="3649517" y="2421483"/>
                <a:ext cx="172215" cy="171701"/>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cxnSp>
          <p:nvCxnSpPr>
            <p:cNvPr id="323" name="Straight Connector 322"/>
            <p:cNvCxnSpPr/>
            <p:nvPr/>
          </p:nvCxnSpPr>
          <p:spPr>
            <a:xfrm flipH="1">
              <a:off x="7258006" y="6534134"/>
              <a:ext cx="2" cy="4039782"/>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24" name="Freeform 179"/>
            <p:cNvSpPr>
              <a:spLocks noChangeArrowheads="1"/>
            </p:cNvSpPr>
            <p:nvPr/>
          </p:nvSpPr>
          <p:spPr bwMode="auto">
            <a:xfrm>
              <a:off x="10191421" y="5933372"/>
              <a:ext cx="696132" cy="647198"/>
            </a:xfrm>
            <a:custGeom>
              <a:avLst/>
              <a:gdLst>
                <a:gd name="T0" fmla="*/ 589 w 634"/>
                <a:gd name="T1" fmla="*/ 0 h 590"/>
                <a:gd name="T2" fmla="*/ 589 w 634"/>
                <a:gd name="T3" fmla="*/ 0 h 590"/>
                <a:gd name="T4" fmla="*/ 412 w 634"/>
                <a:gd name="T5" fmla="*/ 117 h 590"/>
                <a:gd name="T6" fmla="*/ 162 w 634"/>
                <a:gd name="T7" fmla="*/ 117 h 590"/>
                <a:gd name="T8" fmla="*/ 0 w 634"/>
                <a:gd name="T9" fmla="*/ 265 h 590"/>
                <a:gd name="T10" fmla="*/ 118 w 634"/>
                <a:gd name="T11" fmla="*/ 397 h 590"/>
                <a:gd name="T12" fmla="*/ 118 w 634"/>
                <a:gd name="T13" fmla="*/ 559 h 590"/>
                <a:gd name="T14" fmla="*/ 162 w 634"/>
                <a:gd name="T15" fmla="*/ 589 h 590"/>
                <a:gd name="T16" fmla="*/ 221 w 634"/>
                <a:gd name="T17" fmla="*/ 589 h 590"/>
                <a:gd name="T18" fmla="*/ 265 w 634"/>
                <a:gd name="T19" fmla="*/ 559 h 590"/>
                <a:gd name="T20" fmla="*/ 265 w 634"/>
                <a:gd name="T21" fmla="*/ 397 h 590"/>
                <a:gd name="T22" fmla="*/ 412 w 634"/>
                <a:gd name="T23" fmla="*/ 397 h 590"/>
                <a:gd name="T24" fmla="*/ 589 w 634"/>
                <a:gd name="T25" fmla="*/ 515 h 590"/>
                <a:gd name="T26" fmla="*/ 633 w 634"/>
                <a:gd name="T27" fmla="*/ 471 h 590"/>
                <a:gd name="T28" fmla="*/ 633 w 634"/>
                <a:gd name="T29" fmla="*/ 44 h 590"/>
                <a:gd name="T30" fmla="*/ 589 w 634"/>
                <a:gd name="T31" fmla="*/ 0 h 590"/>
                <a:gd name="T32" fmla="*/ 221 w 634"/>
                <a:gd name="T33" fmla="*/ 530 h 590"/>
                <a:gd name="T34" fmla="*/ 221 w 634"/>
                <a:gd name="T35" fmla="*/ 530 h 590"/>
                <a:gd name="T36" fmla="*/ 207 w 634"/>
                <a:gd name="T37" fmla="*/ 559 h 590"/>
                <a:gd name="T38" fmla="*/ 177 w 634"/>
                <a:gd name="T39" fmla="*/ 559 h 590"/>
                <a:gd name="T40" fmla="*/ 162 w 634"/>
                <a:gd name="T41" fmla="*/ 530 h 590"/>
                <a:gd name="T42" fmla="*/ 162 w 634"/>
                <a:gd name="T43" fmla="*/ 397 h 590"/>
                <a:gd name="T44" fmla="*/ 221 w 634"/>
                <a:gd name="T45" fmla="*/ 397 h 590"/>
                <a:gd name="T46" fmla="*/ 221 w 634"/>
                <a:gd name="T47" fmla="*/ 530 h 590"/>
                <a:gd name="T48" fmla="*/ 324 w 634"/>
                <a:gd name="T49" fmla="*/ 353 h 590"/>
                <a:gd name="T50" fmla="*/ 324 w 634"/>
                <a:gd name="T51" fmla="*/ 353 h 590"/>
                <a:gd name="T52" fmla="*/ 162 w 634"/>
                <a:gd name="T53" fmla="*/ 353 h 590"/>
                <a:gd name="T54" fmla="*/ 44 w 634"/>
                <a:gd name="T55" fmla="*/ 265 h 590"/>
                <a:gd name="T56" fmla="*/ 162 w 634"/>
                <a:gd name="T57" fmla="*/ 162 h 590"/>
                <a:gd name="T58" fmla="*/ 324 w 634"/>
                <a:gd name="T59" fmla="*/ 162 h 590"/>
                <a:gd name="T60" fmla="*/ 324 w 634"/>
                <a:gd name="T61" fmla="*/ 353 h 590"/>
                <a:gd name="T62" fmla="*/ 412 w 634"/>
                <a:gd name="T63" fmla="*/ 353 h 590"/>
                <a:gd name="T64" fmla="*/ 412 w 634"/>
                <a:gd name="T65" fmla="*/ 353 h 590"/>
                <a:gd name="T66" fmla="*/ 354 w 634"/>
                <a:gd name="T67" fmla="*/ 353 h 590"/>
                <a:gd name="T68" fmla="*/ 354 w 634"/>
                <a:gd name="T69" fmla="*/ 162 h 590"/>
                <a:gd name="T70" fmla="*/ 412 w 634"/>
                <a:gd name="T71" fmla="*/ 162 h 590"/>
                <a:gd name="T72" fmla="*/ 412 w 634"/>
                <a:gd name="T73" fmla="*/ 353 h 590"/>
                <a:gd name="T74" fmla="*/ 589 w 634"/>
                <a:gd name="T75" fmla="*/ 471 h 590"/>
                <a:gd name="T76" fmla="*/ 589 w 634"/>
                <a:gd name="T77" fmla="*/ 471 h 590"/>
                <a:gd name="T78" fmla="*/ 457 w 634"/>
                <a:gd name="T79" fmla="*/ 383 h 590"/>
                <a:gd name="T80" fmla="*/ 457 w 634"/>
                <a:gd name="T81" fmla="*/ 147 h 590"/>
                <a:gd name="T82" fmla="*/ 589 w 634"/>
                <a:gd name="T83" fmla="*/ 44 h 590"/>
                <a:gd name="T84" fmla="*/ 589 w 634"/>
                <a:gd name="T85" fmla="*/ 471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4" h="590">
                  <a:moveTo>
                    <a:pt x="589" y="0"/>
                  </a:moveTo>
                  <a:lnTo>
                    <a:pt x="589" y="0"/>
                  </a:lnTo>
                  <a:cubicBezTo>
                    <a:pt x="412" y="117"/>
                    <a:pt x="412" y="117"/>
                    <a:pt x="412" y="117"/>
                  </a:cubicBezTo>
                  <a:cubicBezTo>
                    <a:pt x="162" y="117"/>
                    <a:pt x="162" y="117"/>
                    <a:pt x="162" y="117"/>
                  </a:cubicBezTo>
                  <a:cubicBezTo>
                    <a:pt x="74" y="117"/>
                    <a:pt x="0" y="176"/>
                    <a:pt x="0" y="265"/>
                  </a:cubicBezTo>
                  <a:cubicBezTo>
                    <a:pt x="0" y="338"/>
                    <a:pt x="59" y="383"/>
                    <a:pt x="118" y="397"/>
                  </a:cubicBezTo>
                  <a:lnTo>
                    <a:pt x="118" y="559"/>
                  </a:lnTo>
                  <a:cubicBezTo>
                    <a:pt x="118" y="574"/>
                    <a:pt x="148" y="589"/>
                    <a:pt x="162" y="589"/>
                  </a:cubicBezTo>
                  <a:cubicBezTo>
                    <a:pt x="221" y="589"/>
                    <a:pt x="221" y="589"/>
                    <a:pt x="221" y="589"/>
                  </a:cubicBezTo>
                  <a:cubicBezTo>
                    <a:pt x="236" y="589"/>
                    <a:pt x="265" y="574"/>
                    <a:pt x="265" y="559"/>
                  </a:cubicBezTo>
                  <a:cubicBezTo>
                    <a:pt x="265" y="397"/>
                    <a:pt x="265" y="397"/>
                    <a:pt x="265" y="397"/>
                  </a:cubicBezTo>
                  <a:cubicBezTo>
                    <a:pt x="412" y="397"/>
                    <a:pt x="412" y="397"/>
                    <a:pt x="412" y="397"/>
                  </a:cubicBezTo>
                  <a:cubicBezTo>
                    <a:pt x="589" y="515"/>
                    <a:pt x="589" y="515"/>
                    <a:pt x="589" y="515"/>
                  </a:cubicBezTo>
                  <a:cubicBezTo>
                    <a:pt x="619" y="515"/>
                    <a:pt x="633" y="500"/>
                    <a:pt x="633" y="471"/>
                  </a:cubicBezTo>
                  <a:cubicBezTo>
                    <a:pt x="633" y="44"/>
                    <a:pt x="633" y="44"/>
                    <a:pt x="633" y="44"/>
                  </a:cubicBezTo>
                  <a:cubicBezTo>
                    <a:pt x="633" y="29"/>
                    <a:pt x="619" y="0"/>
                    <a:pt x="589" y="0"/>
                  </a:cubicBezTo>
                  <a:close/>
                  <a:moveTo>
                    <a:pt x="221" y="530"/>
                  </a:moveTo>
                  <a:lnTo>
                    <a:pt x="221" y="530"/>
                  </a:lnTo>
                  <a:cubicBezTo>
                    <a:pt x="221" y="545"/>
                    <a:pt x="207" y="559"/>
                    <a:pt x="207" y="559"/>
                  </a:cubicBezTo>
                  <a:cubicBezTo>
                    <a:pt x="177" y="559"/>
                    <a:pt x="177" y="559"/>
                    <a:pt x="177" y="559"/>
                  </a:cubicBezTo>
                  <a:cubicBezTo>
                    <a:pt x="177" y="559"/>
                    <a:pt x="162" y="545"/>
                    <a:pt x="162" y="530"/>
                  </a:cubicBezTo>
                  <a:cubicBezTo>
                    <a:pt x="162" y="397"/>
                    <a:pt x="162" y="397"/>
                    <a:pt x="162" y="397"/>
                  </a:cubicBezTo>
                  <a:cubicBezTo>
                    <a:pt x="162" y="397"/>
                    <a:pt x="207" y="397"/>
                    <a:pt x="221" y="397"/>
                  </a:cubicBezTo>
                  <a:lnTo>
                    <a:pt x="221" y="530"/>
                  </a:lnTo>
                  <a:close/>
                  <a:moveTo>
                    <a:pt x="324" y="353"/>
                  </a:moveTo>
                  <a:lnTo>
                    <a:pt x="324" y="353"/>
                  </a:lnTo>
                  <a:cubicBezTo>
                    <a:pt x="162" y="353"/>
                    <a:pt x="162" y="353"/>
                    <a:pt x="162" y="353"/>
                  </a:cubicBezTo>
                  <a:cubicBezTo>
                    <a:pt x="118" y="353"/>
                    <a:pt x="44" y="353"/>
                    <a:pt x="44" y="265"/>
                  </a:cubicBezTo>
                  <a:cubicBezTo>
                    <a:pt x="44" y="176"/>
                    <a:pt x="118" y="162"/>
                    <a:pt x="162" y="162"/>
                  </a:cubicBezTo>
                  <a:cubicBezTo>
                    <a:pt x="324" y="162"/>
                    <a:pt x="324" y="162"/>
                    <a:pt x="324" y="162"/>
                  </a:cubicBezTo>
                  <a:lnTo>
                    <a:pt x="324" y="353"/>
                  </a:lnTo>
                  <a:close/>
                  <a:moveTo>
                    <a:pt x="412" y="353"/>
                  </a:moveTo>
                  <a:lnTo>
                    <a:pt x="412" y="353"/>
                  </a:lnTo>
                  <a:cubicBezTo>
                    <a:pt x="354" y="353"/>
                    <a:pt x="354" y="353"/>
                    <a:pt x="354" y="353"/>
                  </a:cubicBezTo>
                  <a:cubicBezTo>
                    <a:pt x="354" y="162"/>
                    <a:pt x="354" y="162"/>
                    <a:pt x="354" y="162"/>
                  </a:cubicBezTo>
                  <a:cubicBezTo>
                    <a:pt x="412" y="162"/>
                    <a:pt x="412" y="162"/>
                    <a:pt x="412" y="162"/>
                  </a:cubicBezTo>
                  <a:cubicBezTo>
                    <a:pt x="412" y="162"/>
                    <a:pt x="412" y="338"/>
                    <a:pt x="412" y="353"/>
                  </a:cubicBezTo>
                  <a:close/>
                  <a:moveTo>
                    <a:pt x="589" y="471"/>
                  </a:moveTo>
                  <a:lnTo>
                    <a:pt x="589" y="471"/>
                  </a:lnTo>
                  <a:cubicBezTo>
                    <a:pt x="457" y="383"/>
                    <a:pt x="457" y="383"/>
                    <a:pt x="457" y="383"/>
                  </a:cubicBezTo>
                  <a:cubicBezTo>
                    <a:pt x="457" y="353"/>
                    <a:pt x="457" y="162"/>
                    <a:pt x="457" y="147"/>
                  </a:cubicBezTo>
                  <a:cubicBezTo>
                    <a:pt x="589" y="44"/>
                    <a:pt x="589" y="44"/>
                    <a:pt x="589" y="44"/>
                  </a:cubicBezTo>
                  <a:cubicBezTo>
                    <a:pt x="589" y="74"/>
                    <a:pt x="589" y="456"/>
                    <a:pt x="589" y="471"/>
                  </a:cubicBezTo>
                  <a:close/>
                </a:path>
              </a:pathLst>
            </a:custGeom>
            <a:solidFill>
              <a:schemeClr val="bg1"/>
            </a:solidFill>
            <a:ln>
              <a:noFill/>
            </a:ln>
            <a:effectLst/>
            <a:extLst/>
          </p:spPr>
          <p:txBody>
            <a:bodyPr wrap="none" lIns="45716" tIns="22858" rIns="45716" bIns="22858"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25" name="Freeform 200"/>
            <p:cNvSpPr>
              <a:spLocks noChangeArrowheads="1"/>
            </p:cNvSpPr>
            <p:nvPr/>
          </p:nvSpPr>
          <p:spPr bwMode="auto">
            <a:xfrm>
              <a:off x="13429182" y="4165356"/>
              <a:ext cx="696134" cy="661645"/>
            </a:xfrm>
            <a:custGeom>
              <a:avLst/>
              <a:gdLst>
                <a:gd name="T0" fmla="*/ 309 w 634"/>
                <a:gd name="T1" fmla="*/ 44 h 604"/>
                <a:gd name="T2" fmla="*/ 309 w 634"/>
                <a:gd name="T3" fmla="*/ 44 h 604"/>
                <a:gd name="T4" fmla="*/ 14 w 634"/>
                <a:gd name="T5" fmla="*/ 220 h 604"/>
                <a:gd name="T6" fmla="*/ 14 w 634"/>
                <a:gd name="T7" fmla="*/ 220 h 604"/>
                <a:gd name="T8" fmla="*/ 279 w 634"/>
                <a:gd name="T9" fmla="*/ 338 h 604"/>
                <a:gd name="T10" fmla="*/ 338 w 634"/>
                <a:gd name="T11" fmla="*/ 338 h 604"/>
                <a:gd name="T12" fmla="*/ 603 w 634"/>
                <a:gd name="T13" fmla="*/ 220 h 604"/>
                <a:gd name="T14" fmla="*/ 603 w 634"/>
                <a:gd name="T15" fmla="*/ 161 h 604"/>
                <a:gd name="T16" fmla="*/ 338 w 634"/>
                <a:gd name="T17" fmla="*/ 14 h 604"/>
                <a:gd name="T18" fmla="*/ 279 w 634"/>
                <a:gd name="T19" fmla="*/ 14 h 604"/>
                <a:gd name="T20" fmla="*/ 14 w 634"/>
                <a:gd name="T21" fmla="*/ 161 h 604"/>
                <a:gd name="T22" fmla="*/ 14 w 634"/>
                <a:gd name="T23" fmla="*/ 220 h 604"/>
                <a:gd name="T24" fmla="*/ 309 w 634"/>
                <a:gd name="T25" fmla="*/ 44 h 604"/>
                <a:gd name="T26" fmla="*/ 309 w 634"/>
                <a:gd name="T27" fmla="*/ 44 h 604"/>
                <a:gd name="T28" fmla="*/ 588 w 634"/>
                <a:gd name="T29" fmla="*/ 191 h 604"/>
                <a:gd name="T30" fmla="*/ 309 w 634"/>
                <a:gd name="T31" fmla="*/ 309 h 604"/>
                <a:gd name="T32" fmla="*/ 44 w 634"/>
                <a:gd name="T33" fmla="*/ 191 h 604"/>
                <a:gd name="T34" fmla="*/ 309 w 634"/>
                <a:gd name="T35" fmla="*/ 44 h 604"/>
                <a:gd name="T36" fmla="*/ 309 w 634"/>
                <a:gd name="T37" fmla="*/ 559 h 604"/>
                <a:gd name="T38" fmla="*/ 309 w 634"/>
                <a:gd name="T39" fmla="*/ 559 h 604"/>
                <a:gd name="T40" fmla="*/ 44 w 634"/>
                <a:gd name="T41" fmla="*/ 441 h 604"/>
                <a:gd name="T42" fmla="*/ 0 w 634"/>
                <a:gd name="T43" fmla="*/ 427 h 604"/>
                <a:gd name="T44" fmla="*/ 14 w 634"/>
                <a:gd name="T45" fmla="*/ 471 h 604"/>
                <a:gd name="T46" fmla="*/ 279 w 634"/>
                <a:gd name="T47" fmla="*/ 589 h 604"/>
                <a:gd name="T48" fmla="*/ 338 w 634"/>
                <a:gd name="T49" fmla="*/ 589 h 604"/>
                <a:gd name="T50" fmla="*/ 603 w 634"/>
                <a:gd name="T51" fmla="*/ 471 h 604"/>
                <a:gd name="T52" fmla="*/ 633 w 634"/>
                <a:gd name="T53" fmla="*/ 427 h 604"/>
                <a:gd name="T54" fmla="*/ 588 w 634"/>
                <a:gd name="T55" fmla="*/ 441 h 604"/>
                <a:gd name="T56" fmla="*/ 309 w 634"/>
                <a:gd name="T57" fmla="*/ 559 h 604"/>
                <a:gd name="T58" fmla="*/ 14 w 634"/>
                <a:gd name="T59" fmla="*/ 338 h 604"/>
                <a:gd name="T60" fmla="*/ 14 w 634"/>
                <a:gd name="T61" fmla="*/ 338 h 604"/>
                <a:gd name="T62" fmla="*/ 279 w 634"/>
                <a:gd name="T63" fmla="*/ 471 h 604"/>
                <a:gd name="T64" fmla="*/ 338 w 634"/>
                <a:gd name="T65" fmla="*/ 471 h 604"/>
                <a:gd name="T66" fmla="*/ 603 w 634"/>
                <a:gd name="T67" fmla="*/ 338 h 604"/>
                <a:gd name="T68" fmla="*/ 633 w 634"/>
                <a:gd name="T69" fmla="*/ 294 h 604"/>
                <a:gd name="T70" fmla="*/ 588 w 634"/>
                <a:gd name="T71" fmla="*/ 309 h 604"/>
                <a:gd name="T72" fmla="*/ 309 w 634"/>
                <a:gd name="T73" fmla="*/ 441 h 604"/>
                <a:gd name="T74" fmla="*/ 44 w 634"/>
                <a:gd name="T75" fmla="*/ 309 h 604"/>
                <a:gd name="T76" fmla="*/ 0 w 634"/>
                <a:gd name="T77" fmla="*/ 294 h 604"/>
                <a:gd name="T78" fmla="*/ 14 w 634"/>
                <a:gd name="T79" fmla="*/ 338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34" h="604">
                  <a:moveTo>
                    <a:pt x="309" y="44"/>
                  </a:moveTo>
                  <a:lnTo>
                    <a:pt x="309" y="44"/>
                  </a:lnTo>
                  <a:close/>
                  <a:moveTo>
                    <a:pt x="14" y="220"/>
                  </a:moveTo>
                  <a:lnTo>
                    <a:pt x="14" y="220"/>
                  </a:lnTo>
                  <a:cubicBezTo>
                    <a:pt x="279" y="338"/>
                    <a:pt x="279" y="338"/>
                    <a:pt x="279" y="338"/>
                  </a:cubicBezTo>
                  <a:cubicBezTo>
                    <a:pt x="309" y="353"/>
                    <a:pt x="324" y="353"/>
                    <a:pt x="338" y="338"/>
                  </a:cubicBezTo>
                  <a:cubicBezTo>
                    <a:pt x="603" y="220"/>
                    <a:pt x="603" y="220"/>
                    <a:pt x="603" y="220"/>
                  </a:cubicBezTo>
                  <a:cubicBezTo>
                    <a:pt x="633" y="206"/>
                    <a:pt x="633" y="176"/>
                    <a:pt x="603" y="161"/>
                  </a:cubicBezTo>
                  <a:cubicBezTo>
                    <a:pt x="338" y="14"/>
                    <a:pt x="338" y="14"/>
                    <a:pt x="338" y="14"/>
                  </a:cubicBezTo>
                  <a:cubicBezTo>
                    <a:pt x="324" y="0"/>
                    <a:pt x="309" y="14"/>
                    <a:pt x="279" y="14"/>
                  </a:cubicBezTo>
                  <a:cubicBezTo>
                    <a:pt x="14" y="161"/>
                    <a:pt x="14" y="161"/>
                    <a:pt x="14" y="161"/>
                  </a:cubicBezTo>
                  <a:cubicBezTo>
                    <a:pt x="0" y="176"/>
                    <a:pt x="0" y="206"/>
                    <a:pt x="14" y="220"/>
                  </a:cubicBezTo>
                  <a:close/>
                  <a:moveTo>
                    <a:pt x="309" y="44"/>
                  </a:moveTo>
                  <a:lnTo>
                    <a:pt x="309" y="44"/>
                  </a:lnTo>
                  <a:cubicBezTo>
                    <a:pt x="588" y="191"/>
                    <a:pt x="588" y="191"/>
                    <a:pt x="588" y="191"/>
                  </a:cubicBezTo>
                  <a:cubicBezTo>
                    <a:pt x="309" y="309"/>
                    <a:pt x="309" y="309"/>
                    <a:pt x="309" y="309"/>
                  </a:cubicBezTo>
                  <a:cubicBezTo>
                    <a:pt x="44" y="191"/>
                    <a:pt x="44" y="191"/>
                    <a:pt x="44" y="191"/>
                  </a:cubicBezTo>
                  <a:lnTo>
                    <a:pt x="309" y="44"/>
                  </a:lnTo>
                  <a:close/>
                  <a:moveTo>
                    <a:pt x="309" y="559"/>
                  </a:moveTo>
                  <a:lnTo>
                    <a:pt x="309" y="559"/>
                  </a:lnTo>
                  <a:cubicBezTo>
                    <a:pt x="44" y="441"/>
                    <a:pt x="44" y="441"/>
                    <a:pt x="44" y="441"/>
                  </a:cubicBezTo>
                  <a:cubicBezTo>
                    <a:pt x="44" y="441"/>
                    <a:pt x="14" y="427"/>
                    <a:pt x="0" y="427"/>
                  </a:cubicBezTo>
                  <a:cubicBezTo>
                    <a:pt x="0" y="441"/>
                    <a:pt x="0" y="456"/>
                    <a:pt x="14" y="471"/>
                  </a:cubicBezTo>
                  <a:cubicBezTo>
                    <a:pt x="279" y="589"/>
                    <a:pt x="279" y="589"/>
                    <a:pt x="279" y="589"/>
                  </a:cubicBezTo>
                  <a:cubicBezTo>
                    <a:pt x="309" y="603"/>
                    <a:pt x="324" y="603"/>
                    <a:pt x="338" y="589"/>
                  </a:cubicBezTo>
                  <a:cubicBezTo>
                    <a:pt x="603" y="471"/>
                    <a:pt x="603" y="471"/>
                    <a:pt x="603" y="471"/>
                  </a:cubicBezTo>
                  <a:cubicBezTo>
                    <a:pt x="618" y="471"/>
                    <a:pt x="633" y="441"/>
                    <a:pt x="633" y="427"/>
                  </a:cubicBezTo>
                  <a:cubicBezTo>
                    <a:pt x="618" y="427"/>
                    <a:pt x="588" y="441"/>
                    <a:pt x="588" y="441"/>
                  </a:cubicBezTo>
                  <a:lnTo>
                    <a:pt x="309" y="559"/>
                  </a:lnTo>
                  <a:close/>
                  <a:moveTo>
                    <a:pt x="14" y="338"/>
                  </a:moveTo>
                  <a:lnTo>
                    <a:pt x="14" y="338"/>
                  </a:lnTo>
                  <a:cubicBezTo>
                    <a:pt x="279" y="471"/>
                    <a:pt x="279" y="471"/>
                    <a:pt x="279" y="471"/>
                  </a:cubicBezTo>
                  <a:cubicBezTo>
                    <a:pt x="309" y="471"/>
                    <a:pt x="324" y="471"/>
                    <a:pt x="338" y="471"/>
                  </a:cubicBezTo>
                  <a:cubicBezTo>
                    <a:pt x="603" y="338"/>
                    <a:pt x="603" y="338"/>
                    <a:pt x="603" y="338"/>
                  </a:cubicBezTo>
                  <a:cubicBezTo>
                    <a:pt x="618" y="338"/>
                    <a:pt x="633" y="309"/>
                    <a:pt x="633" y="294"/>
                  </a:cubicBezTo>
                  <a:cubicBezTo>
                    <a:pt x="618" y="309"/>
                    <a:pt x="588" y="309"/>
                    <a:pt x="588" y="309"/>
                  </a:cubicBezTo>
                  <a:cubicBezTo>
                    <a:pt x="309" y="441"/>
                    <a:pt x="309" y="441"/>
                    <a:pt x="309" y="441"/>
                  </a:cubicBezTo>
                  <a:cubicBezTo>
                    <a:pt x="44" y="309"/>
                    <a:pt x="44" y="309"/>
                    <a:pt x="44" y="309"/>
                  </a:cubicBezTo>
                  <a:cubicBezTo>
                    <a:pt x="44" y="309"/>
                    <a:pt x="14" y="309"/>
                    <a:pt x="0" y="294"/>
                  </a:cubicBezTo>
                  <a:cubicBezTo>
                    <a:pt x="0" y="309"/>
                    <a:pt x="0" y="338"/>
                    <a:pt x="14" y="338"/>
                  </a:cubicBezTo>
                  <a:close/>
                </a:path>
              </a:pathLst>
            </a:custGeom>
            <a:solidFill>
              <a:schemeClr val="bg1"/>
            </a:solidFill>
            <a:ln>
              <a:noFill/>
            </a:ln>
            <a:effectLst/>
            <a:extLst/>
          </p:spPr>
          <p:txBody>
            <a:bodyPr wrap="none" lIns="45716" tIns="22858" rIns="45716" bIns="22858"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26" name="Freeform 181"/>
            <p:cNvSpPr>
              <a:spLocks noChangeArrowheads="1"/>
            </p:cNvSpPr>
            <p:nvPr/>
          </p:nvSpPr>
          <p:spPr bwMode="auto">
            <a:xfrm>
              <a:off x="16746445" y="5955652"/>
              <a:ext cx="482383" cy="696315"/>
            </a:xfrm>
            <a:custGeom>
              <a:avLst/>
              <a:gdLst>
                <a:gd name="T0" fmla="*/ 442 w 443"/>
                <a:gd name="T1" fmla="*/ 368 h 634"/>
                <a:gd name="T2" fmla="*/ 442 w 443"/>
                <a:gd name="T3" fmla="*/ 368 h 634"/>
                <a:gd name="T4" fmla="*/ 398 w 443"/>
                <a:gd name="T5" fmla="*/ 368 h 634"/>
                <a:gd name="T6" fmla="*/ 221 w 443"/>
                <a:gd name="T7" fmla="*/ 515 h 634"/>
                <a:gd name="T8" fmla="*/ 44 w 443"/>
                <a:gd name="T9" fmla="*/ 368 h 634"/>
                <a:gd name="T10" fmla="*/ 0 w 443"/>
                <a:gd name="T11" fmla="*/ 368 h 634"/>
                <a:gd name="T12" fmla="*/ 206 w 443"/>
                <a:gd name="T13" fmla="*/ 545 h 634"/>
                <a:gd name="T14" fmla="*/ 206 w 443"/>
                <a:gd name="T15" fmla="*/ 589 h 634"/>
                <a:gd name="T16" fmla="*/ 177 w 443"/>
                <a:gd name="T17" fmla="*/ 589 h 634"/>
                <a:gd name="T18" fmla="*/ 162 w 443"/>
                <a:gd name="T19" fmla="*/ 604 h 634"/>
                <a:gd name="T20" fmla="*/ 177 w 443"/>
                <a:gd name="T21" fmla="*/ 633 h 634"/>
                <a:gd name="T22" fmla="*/ 265 w 443"/>
                <a:gd name="T23" fmla="*/ 633 h 634"/>
                <a:gd name="T24" fmla="*/ 280 w 443"/>
                <a:gd name="T25" fmla="*/ 604 h 634"/>
                <a:gd name="T26" fmla="*/ 265 w 443"/>
                <a:gd name="T27" fmla="*/ 589 h 634"/>
                <a:gd name="T28" fmla="*/ 236 w 443"/>
                <a:gd name="T29" fmla="*/ 589 h 634"/>
                <a:gd name="T30" fmla="*/ 236 w 443"/>
                <a:gd name="T31" fmla="*/ 545 h 634"/>
                <a:gd name="T32" fmla="*/ 442 w 443"/>
                <a:gd name="T33" fmla="*/ 368 h 634"/>
                <a:gd name="T34" fmla="*/ 221 w 443"/>
                <a:gd name="T35" fmla="*/ 471 h 634"/>
                <a:gd name="T36" fmla="*/ 221 w 443"/>
                <a:gd name="T37" fmla="*/ 471 h 634"/>
                <a:gd name="T38" fmla="*/ 353 w 443"/>
                <a:gd name="T39" fmla="*/ 339 h 634"/>
                <a:gd name="T40" fmla="*/ 353 w 443"/>
                <a:gd name="T41" fmla="*/ 132 h 634"/>
                <a:gd name="T42" fmla="*/ 221 w 443"/>
                <a:gd name="T43" fmla="*/ 0 h 634"/>
                <a:gd name="T44" fmla="*/ 89 w 443"/>
                <a:gd name="T45" fmla="*/ 132 h 634"/>
                <a:gd name="T46" fmla="*/ 89 w 443"/>
                <a:gd name="T47" fmla="*/ 339 h 634"/>
                <a:gd name="T48" fmla="*/ 221 w 443"/>
                <a:gd name="T49" fmla="*/ 471 h 634"/>
                <a:gd name="T50" fmla="*/ 118 w 443"/>
                <a:gd name="T51" fmla="*/ 132 h 634"/>
                <a:gd name="T52" fmla="*/ 118 w 443"/>
                <a:gd name="T53" fmla="*/ 132 h 634"/>
                <a:gd name="T54" fmla="*/ 221 w 443"/>
                <a:gd name="T55" fmla="*/ 44 h 634"/>
                <a:gd name="T56" fmla="*/ 324 w 443"/>
                <a:gd name="T57" fmla="*/ 132 h 634"/>
                <a:gd name="T58" fmla="*/ 324 w 443"/>
                <a:gd name="T59" fmla="*/ 339 h 634"/>
                <a:gd name="T60" fmla="*/ 221 w 443"/>
                <a:gd name="T61" fmla="*/ 427 h 634"/>
                <a:gd name="T62" fmla="*/ 118 w 443"/>
                <a:gd name="T63" fmla="*/ 339 h 634"/>
                <a:gd name="T64" fmla="*/ 118 w 443"/>
                <a:gd name="T65" fmla="*/ 132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3" h="634">
                  <a:moveTo>
                    <a:pt x="442" y="368"/>
                  </a:moveTo>
                  <a:lnTo>
                    <a:pt x="442" y="368"/>
                  </a:lnTo>
                  <a:cubicBezTo>
                    <a:pt x="398" y="368"/>
                    <a:pt x="398" y="368"/>
                    <a:pt x="398" y="368"/>
                  </a:cubicBezTo>
                  <a:cubicBezTo>
                    <a:pt x="383" y="457"/>
                    <a:pt x="309" y="515"/>
                    <a:pt x="221" y="515"/>
                  </a:cubicBezTo>
                  <a:cubicBezTo>
                    <a:pt x="133" y="515"/>
                    <a:pt x="59" y="457"/>
                    <a:pt x="44" y="368"/>
                  </a:cubicBezTo>
                  <a:cubicBezTo>
                    <a:pt x="0" y="368"/>
                    <a:pt x="0" y="368"/>
                    <a:pt x="0" y="368"/>
                  </a:cubicBezTo>
                  <a:cubicBezTo>
                    <a:pt x="30" y="471"/>
                    <a:pt x="103" y="545"/>
                    <a:pt x="206" y="545"/>
                  </a:cubicBezTo>
                  <a:cubicBezTo>
                    <a:pt x="206" y="589"/>
                    <a:pt x="206" y="589"/>
                    <a:pt x="206" y="589"/>
                  </a:cubicBezTo>
                  <a:cubicBezTo>
                    <a:pt x="177" y="589"/>
                    <a:pt x="177" y="589"/>
                    <a:pt x="177" y="589"/>
                  </a:cubicBezTo>
                  <a:lnTo>
                    <a:pt x="162" y="604"/>
                  </a:lnTo>
                  <a:cubicBezTo>
                    <a:pt x="162" y="619"/>
                    <a:pt x="177" y="633"/>
                    <a:pt x="177" y="633"/>
                  </a:cubicBezTo>
                  <a:cubicBezTo>
                    <a:pt x="265" y="633"/>
                    <a:pt x="265" y="633"/>
                    <a:pt x="265" y="633"/>
                  </a:cubicBezTo>
                  <a:cubicBezTo>
                    <a:pt x="265" y="633"/>
                    <a:pt x="280" y="619"/>
                    <a:pt x="280" y="604"/>
                  </a:cubicBezTo>
                  <a:lnTo>
                    <a:pt x="265" y="589"/>
                  </a:lnTo>
                  <a:cubicBezTo>
                    <a:pt x="236" y="589"/>
                    <a:pt x="236" y="589"/>
                    <a:pt x="236" y="589"/>
                  </a:cubicBezTo>
                  <a:cubicBezTo>
                    <a:pt x="236" y="545"/>
                    <a:pt x="236" y="545"/>
                    <a:pt x="236" y="545"/>
                  </a:cubicBezTo>
                  <a:cubicBezTo>
                    <a:pt x="339" y="545"/>
                    <a:pt x="412" y="471"/>
                    <a:pt x="442" y="368"/>
                  </a:cubicBezTo>
                  <a:close/>
                  <a:moveTo>
                    <a:pt x="221" y="471"/>
                  </a:moveTo>
                  <a:lnTo>
                    <a:pt x="221" y="471"/>
                  </a:lnTo>
                  <a:cubicBezTo>
                    <a:pt x="294" y="471"/>
                    <a:pt x="353" y="412"/>
                    <a:pt x="353" y="339"/>
                  </a:cubicBezTo>
                  <a:cubicBezTo>
                    <a:pt x="353" y="132"/>
                    <a:pt x="353" y="132"/>
                    <a:pt x="353" y="132"/>
                  </a:cubicBezTo>
                  <a:cubicBezTo>
                    <a:pt x="353" y="59"/>
                    <a:pt x="294" y="0"/>
                    <a:pt x="221" y="0"/>
                  </a:cubicBezTo>
                  <a:cubicBezTo>
                    <a:pt x="147" y="0"/>
                    <a:pt x="89" y="59"/>
                    <a:pt x="89" y="132"/>
                  </a:cubicBezTo>
                  <a:cubicBezTo>
                    <a:pt x="89" y="339"/>
                    <a:pt x="89" y="339"/>
                    <a:pt x="89" y="339"/>
                  </a:cubicBezTo>
                  <a:cubicBezTo>
                    <a:pt x="89" y="412"/>
                    <a:pt x="147" y="471"/>
                    <a:pt x="221" y="471"/>
                  </a:cubicBezTo>
                  <a:close/>
                  <a:moveTo>
                    <a:pt x="118" y="132"/>
                  </a:moveTo>
                  <a:lnTo>
                    <a:pt x="118" y="132"/>
                  </a:lnTo>
                  <a:cubicBezTo>
                    <a:pt x="118" y="89"/>
                    <a:pt x="162" y="44"/>
                    <a:pt x="221" y="44"/>
                  </a:cubicBezTo>
                  <a:cubicBezTo>
                    <a:pt x="280" y="44"/>
                    <a:pt x="324" y="89"/>
                    <a:pt x="324" y="132"/>
                  </a:cubicBezTo>
                  <a:cubicBezTo>
                    <a:pt x="324" y="339"/>
                    <a:pt x="324" y="339"/>
                    <a:pt x="324" y="339"/>
                  </a:cubicBezTo>
                  <a:cubicBezTo>
                    <a:pt x="324" y="383"/>
                    <a:pt x="280" y="427"/>
                    <a:pt x="221" y="427"/>
                  </a:cubicBezTo>
                  <a:cubicBezTo>
                    <a:pt x="162" y="427"/>
                    <a:pt x="118" y="383"/>
                    <a:pt x="118" y="339"/>
                  </a:cubicBezTo>
                  <a:lnTo>
                    <a:pt x="118" y="132"/>
                  </a:lnTo>
                  <a:close/>
                </a:path>
              </a:pathLst>
            </a:custGeom>
            <a:solidFill>
              <a:schemeClr val="bg1"/>
            </a:solidFill>
            <a:ln>
              <a:noFill/>
            </a:ln>
            <a:effectLst/>
            <a:extLst/>
          </p:spPr>
          <p:txBody>
            <a:bodyPr wrap="none" lIns="45716" tIns="22858" rIns="45716" bIns="22858"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27" name="Freeform 216"/>
            <p:cNvSpPr>
              <a:spLocks noChangeArrowheads="1"/>
            </p:cNvSpPr>
            <p:nvPr/>
          </p:nvSpPr>
          <p:spPr bwMode="auto">
            <a:xfrm>
              <a:off x="20004488" y="4144044"/>
              <a:ext cx="692512" cy="672571"/>
            </a:xfrm>
            <a:custGeom>
              <a:avLst/>
              <a:gdLst>
                <a:gd name="T0" fmla="*/ 560 w 634"/>
                <a:gd name="T1" fmla="*/ 0 h 619"/>
                <a:gd name="T2" fmla="*/ 560 w 634"/>
                <a:gd name="T3" fmla="*/ 0 h 619"/>
                <a:gd name="T4" fmla="*/ 89 w 634"/>
                <a:gd name="T5" fmla="*/ 0 h 619"/>
                <a:gd name="T6" fmla="*/ 0 w 634"/>
                <a:gd name="T7" fmla="*/ 74 h 619"/>
                <a:gd name="T8" fmla="*/ 0 w 634"/>
                <a:gd name="T9" fmla="*/ 545 h 619"/>
                <a:gd name="T10" fmla="*/ 89 w 634"/>
                <a:gd name="T11" fmla="*/ 618 h 619"/>
                <a:gd name="T12" fmla="*/ 560 w 634"/>
                <a:gd name="T13" fmla="*/ 618 h 619"/>
                <a:gd name="T14" fmla="*/ 633 w 634"/>
                <a:gd name="T15" fmla="*/ 545 h 619"/>
                <a:gd name="T16" fmla="*/ 633 w 634"/>
                <a:gd name="T17" fmla="*/ 74 h 619"/>
                <a:gd name="T18" fmla="*/ 560 w 634"/>
                <a:gd name="T19" fmla="*/ 0 h 619"/>
                <a:gd name="T20" fmla="*/ 89 w 634"/>
                <a:gd name="T21" fmla="*/ 589 h 619"/>
                <a:gd name="T22" fmla="*/ 89 w 634"/>
                <a:gd name="T23" fmla="*/ 589 h 619"/>
                <a:gd name="T24" fmla="*/ 45 w 634"/>
                <a:gd name="T25" fmla="*/ 545 h 619"/>
                <a:gd name="T26" fmla="*/ 45 w 634"/>
                <a:gd name="T27" fmla="*/ 530 h 619"/>
                <a:gd name="T28" fmla="*/ 207 w 634"/>
                <a:gd name="T29" fmla="*/ 383 h 619"/>
                <a:gd name="T30" fmla="*/ 398 w 634"/>
                <a:gd name="T31" fmla="*/ 589 h 619"/>
                <a:gd name="T32" fmla="*/ 89 w 634"/>
                <a:gd name="T33" fmla="*/ 589 h 619"/>
                <a:gd name="T34" fmla="*/ 589 w 634"/>
                <a:gd name="T35" fmla="*/ 545 h 619"/>
                <a:gd name="T36" fmla="*/ 589 w 634"/>
                <a:gd name="T37" fmla="*/ 545 h 619"/>
                <a:gd name="T38" fmla="*/ 560 w 634"/>
                <a:gd name="T39" fmla="*/ 589 h 619"/>
                <a:gd name="T40" fmla="*/ 457 w 634"/>
                <a:gd name="T41" fmla="*/ 589 h 619"/>
                <a:gd name="T42" fmla="*/ 310 w 634"/>
                <a:gd name="T43" fmla="*/ 442 h 619"/>
                <a:gd name="T44" fmla="*/ 471 w 634"/>
                <a:gd name="T45" fmla="*/ 265 h 619"/>
                <a:gd name="T46" fmla="*/ 589 w 634"/>
                <a:gd name="T47" fmla="*/ 383 h 619"/>
                <a:gd name="T48" fmla="*/ 589 w 634"/>
                <a:gd name="T49" fmla="*/ 545 h 619"/>
                <a:gd name="T50" fmla="*/ 589 w 634"/>
                <a:gd name="T51" fmla="*/ 339 h 619"/>
                <a:gd name="T52" fmla="*/ 589 w 634"/>
                <a:gd name="T53" fmla="*/ 339 h 619"/>
                <a:gd name="T54" fmla="*/ 471 w 634"/>
                <a:gd name="T55" fmla="*/ 206 h 619"/>
                <a:gd name="T56" fmla="*/ 280 w 634"/>
                <a:gd name="T57" fmla="*/ 412 h 619"/>
                <a:gd name="T58" fmla="*/ 207 w 634"/>
                <a:gd name="T59" fmla="*/ 324 h 619"/>
                <a:gd name="T60" fmla="*/ 45 w 634"/>
                <a:gd name="T61" fmla="*/ 471 h 619"/>
                <a:gd name="T62" fmla="*/ 45 w 634"/>
                <a:gd name="T63" fmla="*/ 74 h 619"/>
                <a:gd name="T64" fmla="*/ 89 w 634"/>
                <a:gd name="T65" fmla="*/ 29 h 619"/>
                <a:gd name="T66" fmla="*/ 560 w 634"/>
                <a:gd name="T67" fmla="*/ 29 h 619"/>
                <a:gd name="T68" fmla="*/ 589 w 634"/>
                <a:gd name="T69" fmla="*/ 74 h 619"/>
                <a:gd name="T70" fmla="*/ 589 w 634"/>
                <a:gd name="T71" fmla="*/ 339 h 619"/>
                <a:gd name="T72" fmla="*/ 162 w 634"/>
                <a:gd name="T73" fmla="*/ 74 h 619"/>
                <a:gd name="T74" fmla="*/ 162 w 634"/>
                <a:gd name="T75" fmla="*/ 74 h 619"/>
                <a:gd name="T76" fmla="*/ 89 w 634"/>
                <a:gd name="T77" fmla="*/ 147 h 619"/>
                <a:gd name="T78" fmla="*/ 162 w 634"/>
                <a:gd name="T79" fmla="*/ 236 h 619"/>
                <a:gd name="T80" fmla="*/ 236 w 634"/>
                <a:gd name="T81" fmla="*/ 147 h 619"/>
                <a:gd name="T82" fmla="*/ 162 w 634"/>
                <a:gd name="T83" fmla="*/ 74 h 619"/>
                <a:gd name="T84" fmla="*/ 162 w 634"/>
                <a:gd name="T85" fmla="*/ 192 h 619"/>
                <a:gd name="T86" fmla="*/ 162 w 634"/>
                <a:gd name="T87" fmla="*/ 192 h 619"/>
                <a:gd name="T88" fmla="*/ 118 w 634"/>
                <a:gd name="T89" fmla="*/ 147 h 619"/>
                <a:gd name="T90" fmla="*/ 162 w 634"/>
                <a:gd name="T91" fmla="*/ 118 h 619"/>
                <a:gd name="T92" fmla="*/ 207 w 634"/>
                <a:gd name="T93" fmla="*/ 147 h 619"/>
                <a:gd name="T94" fmla="*/ 162 w 634"/>
                <a:gd name="T95" fmla="*/ 192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4" h="619">
                  <a:moveTo>
                    <a:pt x="560" y="0"/>
                  </a:moveTo>
                  <a:lnTo>
                    <a:pt x="560" y="0"/>
                  </a:lnTo>
                  <a:cubicBezTo>
                    <a:pt x="89" y="0"/>
                    <a:pt x="89" y="0"/>
                    <a:pt x="89" y="0"/>
                  </a:cubicBezTo>
                  <a:cubicBezTo>
                    <a:pt x="45" y="0"/>
                    <a:pt x="0" y="29"/>
                    <a:pt x="0" y="74"/>
                  </a:cubicBezTo>
                  <a:cubicBezTo>
                    <a:pt x="0" y="545"/>
                    <a:pt x="0" y="545"/>
                    <a:pt x="0" y="545"/>
                  </a:cubicBezTo>
                  <a:cubicBezTo>
                    <a:pt x="0" y="589"/>
                    <a:pt x="45" y="618"/>
                    <a:pt x="89" y="618"/>
                  </a:cubicBezTo>
                  <a:cubicBezTo>
                    <a:pt x="560" y="618"/>
                    <a:pt x="560" y="618"/>
                    <a:pt x="560" y="618"/>
                  </a:cubicBezTo>
                  <a:cubicBezTo>
                    <a:pt x="604" y="618"/>
                    <a:pt x="633" y="589"/>
                    <a:pt x="633" y="545"/>
                  </a:cubicBezTo>
                  <a:cubicBezTo>
                    <a:pt x="633" y="74"/>
                    <a:pt x="633" y="74"/>
                    <a:pt x="633" y="74"/>
                  </a:cubicBezTo>
                  <a:cubicBezTo>
                    <a:pt x="633" y="29"/>
                    <a:pt x="604" y="0"/>
                    <a:pt x="560" y="0"/>
                  </a:cubicBezTo>
                  <a:close/>
                  <a:moveTo>
                    <a:pt x="89" y="589"/>
                  </a:moveTo>
                  <a:lnTo>
                    <a:pt x="89" y="589"/>
                  </a:lnTo>
                  <a:cubicBezTo>
                    <a:pt x="59" y="589"/>
                    <a:pt x="45" y="559"/>
                    <a:pt x="45" y="545"/>
                  </a:cubicBezTo>
                  <a:cubicBezTo>
                    <a:pt x="45" y="530"/>
                    <a:pt x="45" y="530"/>
                    <a:pt x="45" y="530"/>
                  </a:cubicBezTo>
                  <a:cubicBezTo>
                    <a:pt x="207" y="383"/>
                    <a:pt x="207" y="383"/>
                    <a:pt x="207" y="383"/>
                  </a:cubicBezTo>
                  <a:cubicBezTo>
                    <a:pt x="398" y="589"/>
                    <a:pt x="398" y="589"/>
                    <a:pt x="398" y="589"/>
                  </a:cubicBezTo>
                  <a:lnTo>
                    <a:pt x="89" y="589"/>
                  </a:lnTo>
                  <a:close/>
                  <a:moveTo>
                    <a:pt x="589" y="545"/>
                  </a:moveTo>
                  <a:lnTo>
                    <a:pt x="589" y="545"/>
                  </a:lnTo>
                  <a:cubicBezTo>
                    <a:pt x="589" y="559"/>
                    <a:pt x="575" y="589"/>
                    <a:pt x="560" y="589"/>
                  </a:cubicBezTo>
                  <a:cubicBezTo>
                    <a:pt x="457" y="589"/>
                    <a:pt x="457" y="589"/>
                    <a:pt x="457" y="589"/>
                  </a:cubicBezTo>
                  <a:cubicBezTo>
                    <a:pt x="310" y="442"/>
                    <a:pt x="310" y="442"/>
                    <a:pt x="310" y="442"/>
                  </a:cubicBezTo>
                  <a:cubicBezTo>
                    <a:pt x="471" y="265"/>
                    <a:pt x="471" y="265"/>
                    <a:pt x="471" y="265"/>
                  </a:cubicBezTo>
                  <a:cubicBezTo>
                    <a:pt x="589" y="383"/>
                    <a:pt x="589" y="383"/>
                    <a:pt x="589" y="383"/>
                  </a:cubicBezTo>
                  <a:lnTo>
                    <a:pt x="589" y="545"/>
                  </a:lnTo>
                  <a:close/>
                  <a:moveTo>
                    <a:pt x="589" y="339"/>
                  </a:moveTo>
                  <a:lnTo>
                    <a:pt x="589" y="339"/>
                  </a:lnTo>
                  <a:cubicBezTo>
                    <a:pt x="471" y="206"/>
                    <a:pt x="471" y="206"/>
                    <a:pt x="471" y="206"/>
                  </a:cubicBezTo>
                  <a:cubicBezTo>
                    <a:pt x="280" y="412"/>
                    <a:pt x="280" y="412"/>
                    <a:pt x="280" y="412"/>
                  </a:cubicBezTo>
                  <a:cubicBezTo>
                    <a:pt x="207" y="324"/>
                    <a:pt x="207" y="324"/>
                    <a:pt x="207" y="324"/>
                  </a:cubicBezTo>
                  <a:cubicBezTo>
                    <a:pt x="45" y="471"/>
                    <a:pt x="45" y="471"/>
                    <a:pt x="45" y="471"/>
                  </a:cubicBezTo>
                  <a:cubicBezTo>
                    <a:pt x="45" y="74"/>
                    <a:pt x="45" y="74"/>
                    <a:pt x="45" y="74"/>
                  </a:cubicBezTo>
                  <a:cubicBezTo>
                    <a:pt x="45" y="59"/>
                    <a:pt x="59" y="29"/>
                    <a:pt x="89" y="29"/>
                  </a:cubicBezTo>
                  <a:cubicBezTo>
                    <a:pt x="560" y="29"/>
                    <a:pt x="560" y="29"/>
                    <a:pt x="560" y="29"/>
                  </a:cubicBezTo>
                  <a:cubicBezTo>
                    <a:pt x="575" y="29"/>
                    <a:pt x="589" y="59"/>
                    <a:pt x="589" y="74"/>
                  </a:cubicBezTo>
                  <a:lnTo>
                    <a:pt x="589" y="339"/>
                  </a:lnTo>
                  <a:close/>
                  <a:moveTo>
                    <a:pt x="162" y="74"/>
                  </a:moveTo>
                  <a:lnTo>
                    <a:pt x="162" y="74"/>
                  </a:lnTo>
                  <a:cubicBezTo>
                    <a:pt x="118" y="74"/>
                    <a:pt x="89" y="103"/>
                    <a:pt x="89" y="147"/>
                  </a:cubicBezTo>
                  <a:cubicBezTo>
                    <a:pt x="89" y="192"/>
                    <a:pt x="118" y="236"/>
                    <a:pt x="162" y="236"/>
                  </a:cubicBezTo>
                  <a:cubicBezTo>
                    <a:pt x="207" y="236"/>
                    <a:pt x="236" y="192"/>
                    <a:pt x="236" y="147"/>
                  </a:cubicBezTo>
                  <a:cubicBezTo>
                    <a:pt x="236" y="103"/>
                    <a:pt x="207" y="74"/>
                    <a:pt x="162" y="74"/>
                  </a:cubicBezTo>
                  <a:close/>
                  <a:moveTo>
                    <a:pt x="162" y="192"/>
                  </a:moveTo>
                  <a:lnTo>
                    <a:pt x="162" y="192"/>
                  </a:lnTo>
                  <a:cubicBezTo>
                    <a:pt x="148" y="192"/>
                    <a:pt x="118" y="177"/>
                    <a:pt x="118" y="147"/>
                  </a:cubicBezTo>
                  <a:cubicBezTo>
                    <a:pt x="118" y="133"/>
                    <a:pt x="148" y="118"/>
                    <a:pt x="162" y="118"/>
                  </a:cubicBezTo>
                  <a:cubicBezTo>
                    <a:pt x="177" y="118"/>
                    <a:pt x="207" y="133"/>
                    <a:pt x="207" y="147"/>
                  </a:cubicBezTo>
                  <a:cubicBezTo>
                    <a:pt x="207" y="177"/>
                    <a:pt x="177" y="192"/>
                    <a:pt x="162" y="192"/>
                  </a:cubicBezTo>
                  <a:close/>
                </a:path>
              </a:pathLst>
            </a:custGeom>
            <a:solidFill>
              <a:srgbClr val="FFFFFF"/>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45716" tIns="22858" rIns="45716" bIns="22858"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346" name="Group 345"/>
          <p:cNvGrpSpPr/>
          <p:nvPr/>
        </p:nvGrpSpPr>
        <p:grpSpPr>
          <a:xfrm>
            <a:off x="9008963" y="3811962"/>
            <a:ext cx="2246833" cy="791116"/>
            <a:chOff x="1412105" y="3719292"/>
            <a:chExt cx="21607836" cy="7608175"/>
          </a:xfrm>
        </p:grpSpPr>
        <p:sp>
          <p:nvSpPr>
            <p:cNvPr id="347" name="Freeform 19"/>
            <p:cNvSpPr>
              <a:spLocks/>
            </p:cNvSpPr>
            <p:nvPr/>
          </p:nvSpPr>
          <p:spPr bwMode="auto">
            <a:xfrm>
              <a:off x="18697890" y="8685098"/>
              <a:ext cx="2164153" cy="1632496"/>
            </a:xfrm>
            <a:custGeom>
              <a:avLst/>
              <a:gdLst>
                <a:gd name="T0" fmla="*/ 1038 w 1038"/>
                <a:gd name="T1" fmla="*/ 783 h 783"/>
                <a:gd name="T2" fmla="*/ 0 w 1038"/>
                <a:gd name="T3" fmla="*/ 488 h 783"/>
                <a:gd name="T4" fmla="*/ 0 w 1038"/>
                <a:gd name="T5" fmla="*/ 0 h 783"/>
                <a:gd name="T6" fmla="*/ 1038 w 1038"/>
                <a:gd name="T7" fmla="*/ 294 h 783"/>
                <a:gd name="T8" fmla="*/ 1038 w 1038"/>
                <a:gd name="T9" fmla="*/ 783 h 783"/>
              </a:gdLst>
              <a:ahLst/>
              <a:cxnLst>
                <a:cxn ang="0">
                  <a:pos x="T0" y="T1"/>
                </a:cxn>
                <a:cxn ang="0">
                  <a:pos x="T2" y="T3"/>
                </a:cxn>
                <a:cxn ang="0">
                  <a:pos x="T4" y="T5"/>
                </a:cxn>
                <a:cxn ang="0">
                  <a:pos x="T6" y="T7"/>
                </a:cxn>
                <a:cxn ang="0">
                  <a:pos x="T8" y="T9"/>
                </a:cxn>
              </a:cxnLst>
              <a:rect l="0" t="0" r="r" b="b"/>
              <a:pathLst>
                <a:path w="1038" h="783">
                  <a:moveTo>
                    <a:pt x="1038" y="783"/>
                  </a:moveTo>
                  <a:lnTo>
                    <a:pt x="0" y="488"/>
                  </a:lnTo>
                  <a:lnTo>
                    <a:pt x="0" y="0"/>
                  </a:lnTo>
                  <a:lnTo>
                    <a:pt x="1038" y="294"/>
                  </a:lnTo>
                  <a:lnTo>
                    <a:pt x="1038" y="783"/>
                  </a:lnTo>
                  <a:close/>
                </a:path>
              </a:pathLst>
            </a:custGeom>
            <a:solidFill>
              <a:schemeClr val="accent5">
                <a:lumMod val="50000"/>
              </a:schemeClr>
            </a:solidFill>
            <a:ln>
              <a:noFill/>
            </a:ln>
            <a:extLst/>
          </p:spPr>
          <p:txBody>
            <a:bodyPr vert="horz" wrap="square" lIns="60960" tIns="30480" rIns="60960" bIns="304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48" name="Freeform 20"/>
            <p:cNvSpPr>
              <a:spLocks/>
            </p:cNvSpPr>
            <p:nvPr/>
          </p:nvSpPr>
          <p:spPr bwMode="auto">
            <a:xfrm>
              <a:off x="20857873" y="8685098"/>
              <a:ext cx="2162068" cy="1632496"/>
            </a:xfrm>
            <a:custGeom>
              <a:avLst/>
              <a:gdLst>
                <a:gd name="T0" fmla="*/ 1037 w 1037"/>
                <a:gd name="T1" fmla="*/ 488 h 783"/>
                <a:gd name="T2" fmla="*/ 0 w 1037"/>
                <a:gd name="T3" fmla="*/ 783 h 783"/>
                <a:gd name="T4" fmla="*/ 0 w 1037"/>
                <a:gd name="T5" fmla="*/ 294 h 783"/>
                <a:gd name="T6" fmla="*/ 1037 w 1037"/>
                <a:gd name="T7" fmla="*/ 0 h 783"/>
                <a:gd name="T8" fmla="*/ 1037 w 1037"/>
                <a:gd name="T9" fmla="*/ 488 h 783"/>
              </a:gdLst>
              <a:ahLst/>
              <a:cxnLst>
                <a:cxn ang="0">
                  <a:pos x="T0" y="T1"/>
                </a:cxn>
                <a:cxn ang="0">
                  <a:pos x="T2" y="T3"/>
                </a:cxn>
                <a:cxn ang="0">
                  <a:pos x="T4" y="T5"/>
                </a:cxn>
                <a:cxn ang="0">
                  <a:pos x="T6" y="T7"/>
                </a:cxn>
                <a:cxn ang="0">
                  <a:pos x="T8" y="T9"/>
                </a:cxn>
              </a:cxnLst>
              <a:rect l="0" t="0" r="r" b="b"/>
              <a:pathLst>
                <a:path w="1037" h="783">
                  <a:moveTo>
                    <a:pt x="1037" y="488"/>
                  </a:moveTo>
                  <a:lnTo>
                    <a:pt x="0" y="783"/>
                  </a:lnTo>
                  <a:lnTo>
                    <a:pt x="0" y="294"/>
                  </a:lnTo>
                  <a:lnTo>
                    <a:pt x="1037" y="0"/>
                  </a:lnTo>
                  <a:lnTo>
                    <a:pt x="1037" y="488"/>
                  </a:lnTo>
                  <a:close/>
                </a:path>
              </a:pathLst>
            </a:custGeom>
            <a:solidFill>
              <a:schemeClr val="accent5">
                <a:lumMod val="75000"/>
              </a:schemeClr>
            </a:solidFill>
            <a:ln>
              <a:noFill/>
            </a:ln>
            <a:extLst/>
          </p:spPr>
          <p:txBody>
            <a:bodyPr vert="horz" wrap="square" lIns="60960" tIns="30480" rIns="60960" bIns="304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49" name="Freeform 21"/>
            <p:cNvSpPr>
              <a:spLocks/>
            </p:cNvSpPr>
            <p:nvPr/>
          </p:nvSpPr>
          <p:spPr bwMode="auto">
            <a:xfrm>
              <a:off x="18697890" y="8057535"/>
              <a:ext cx="4322051" cy="1240531"/>
            </a:xfrm>
            <a:custGeom>
              <a:avLst/>
              <a:gdLst>
                <a:gd name="T0" fmla="*/ 2073 w 2073"/>
                <a:gd name="T1" fmla="*/ 301 h 595"/>
                <a:gd name="T2" fmla="*/ 1036 w 2073"/>
                <a:gd name="T3" fmla="*/ 595 h 595"/>
                <a:gd name="T4" fmla="*/ 0 w 2073"/>
                <a:gd name="T5" fmla="*/ 301 h 595"/>
                <a:gd name="T6" fmla="*/ 0 w 2073"/>
                <a:gd name="T7" fmla="*/ 295 h 595"/>
                <a:gd name="T8" fmla="*/ 1038 w 2073"/>
                <a:gd name="T9" fmla="*/ 0 h 595"/>
                <a:gd name="T10" fmla="*/ 2073 w 2073"/>
                <a:gd name="T11" fmla="*/ 295 h 595"/>
                <a:gd name="T12" fmla="*/ 2073 w 2073"/>
                <a:gd name="T13" fmla="*/ 301 h 595"/>
              </a:gdLst>
              <a:ahLst/>
              <a:cxnLst>
                <a:cxn ang="0">
                  <a:pos x="T0" y="T1"/>
                </a:cxn>
                <a:cxn ang="0">
                  <a:pos x="T2" y="T3"/>
                </a:cxn>
                <a:cxn ang="0">
                  <a:pos x="T4" y="T5"/>
                </a:cxn>
                <a:cxn ang="0">
                  <a:pos x="T6" y="T7"/>
                </a:cxn>
                <a:cxn ang="0">
                  <a:pos x="T8" y="T9"/>
                </a:cxn>
                <a:cxn ang="0">
                  <a:pos x="T10" y="T11"/>
                </a:cxn>
                <a:cxn ang="0">
                  <a:pos x="T12" y="T13"/>
                </a:cxn>
              </a:cxnLst>
              <a:rect l="0" t="0" r="r" b="b"/>
              <a:pathLst>
                <a:path w="2073" h="595">
                  <a:moveTo>
                    <a:pt x="2073" y="301"/>
                  </a:moveTo>
                  <a:lnTo>
                    <a:pt x="1036" y="595"/>
                  </a:lnTo>
                  <a:lnTo>
                    <a:pt x="0" y="301"/>
                  </a:lnTo>
                  <a:lnTo>
                    <a:pt x="0" y="295"/>
                  </a:lnTo>
                  <a:lnTo>
                    <a:pt x="1038" y="0"/>
                  </a:lnTo>
                  <a:lnTo>
                    <a:pt x="2073" y="295"/>
                  </a:lnTo>
                  <a:lnTo>
                    <a:pt x="2073" y="301"/>
                  </a:lnTo>
                  <a:close/>
                </a:path>
              </a:pathLst>
            </a:custGeom>
            <a:solidFill>
              <a:schemeClr val="accent5"/>
            </a:solidFill>
            <a:ln>
              <a:noFill/>
            </a:ln>
            <a:extLst/>
          </p:spPr>
          <p:txBody>
            <a:bodyPr vert="horz" wrap="square" lIns="60960" tIns="30480" rIns="60960" bIns="304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nvGrpSpPr>
            <p:cNvPr id="350" name="Group 349"/>
            <p:cNvGrpSpPr/>
            <p:nvPr/>
          </p:nvGrpSpPr>
          <p:grpSpPr>
            <a:xfrm>
              <a:off x="5735471" y="9063418"/>
              <a:ext cx="4322051" cy="2260059"/>
              <a:chOff x="6725834" y="9135119"/>
              <a:chExt cx="4387851" cy="2294467"/>
            </a:xfrm>
          </p:grpSpPr>
          <p:sp>
            <p:nvSpPr>
              <p:cNvPr id="387" name="Freeform 19"/>
              <p:cNvSpPr>
                <a:spLocks/>
              </p:cNvSpPr>
              <p:nvPr/>
            </p:nvSpPr>
            <p:spPr bwMode="auto">
              <a:xfrm>
                <a:off x="6725834" y="9772236"/>
                <a:ext cx="2197101" cy="1657350"/>
              </a:xfrm>
              <a:custGeom>
                <a:avLst/>
                <a:gdLst>
                  <a:gd name="T0" fmla="*/ 1038 w 1038"/>
                  <a:gd name="T1" fmla="*/ 783 h 783"/>
                  <a:gd name="T2" fmla="*/ 0 w 1038"/>
                  <a:gd name="T3" fmla="*/ 488 h 783"/>
                  <a:gd name="T4" fmla="*/ 0 w 1038"/>
                  <a:gd name="T5" fmla="*/ 0 h 783"/>
                  <a:gd name="T6" fmla="*/ 1038 w 1038"/>
                  <a:gd name="T7" fmla="*/ 294 h 783"/>
                  <a:gd name="T8" fmla="*/ 1038 w 1038"/>
                  <a:gd name="T9" fmla="*/ 783 h 783"/>
                </a:gdLst>
                <a:ahLst/>
                <a:cxnLst>
                  <a:cxn ang="0">
                    <a:pos x="T0" y="T1"/>
                  </a:cxn>
                  <a:cxn ang="0">
                    <a:pos x="T2" y="T3"/>
                  </a:cxn>
                  <a:cxn ang="0">
                    <a:pos x="T4" y="T5"/>
                  </a:cxn>
                  <a:cxn ang="0">
                    <a:pos x="T6" y="T7"/>
                  </a:cxn>
                  <a:cxn ang="0">
                    <a:pos x="T8" y="T9"/>
                  </a:cxn>
                </a:cxnLst>
                <a:rect l="0" t="0" r="r" b="b"/>
                <a:pathLst>
                  <a:path w="1038" h="783">
                    <a:moveTo>
                      <a:pt x="1038" y="783"/>
                    </a:moveTo>
                    <a:lnTo>
                      <a:pt x="0" y="488"/>
                    </a:lnTo>
                    <a:lnTo>
                      <a:pt x="0" y="0"/>
                    </a:lnTo>
                    <a:lnTo>
                      <a:pt x="1038" y="294"/>
                    </a:lnTo>
                    <a:lnTo>
                      <a:pt x="1038" y="783"/>
                    </a:lnTo>
                    <a:close/>
                  </a:path>
                </a:pathLst>
              </a:custGeom>
              <a:solidFill>
                <a:schemeClr val="accent2">
                  <a:lumMod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88" name="Freeform 20"/>
              <p:cNvSpPr>
                <a:spLocks/>
              </p:cNvSpPr>
              <p:nvPr/>
            </p:nvSpPr>
            <p:spPr bwMode="auto">
              <a:xfrm>
                <a:off x="8918701" y="9772236"/>
                <a:ext cx="2194984" cy="1657350"/>
              </a:xfrm>
              <a:custGeom>
                <a:avLst/>
                <a:gdLst>
                  <a:gd name="T0" fmla="*/ 1037 w 1037"/>
                  <a:gd name="T1" fmla="*/ 488 h 783"/>
                  <a:gd name="T2" fmla="*/ 0 w 1037"/>
                  <a:gd name="T3" fmla="*/ 783 h 783"/>
                  <a:gd name="T4" fmla="*/ 0 w 1037"/>
                  <a:gd name="T5" fmla="*/ 294 h 783"/>
                  <a:gd name="T6" fmla="*/ 1037 w 1037"/>
                  <a:gd name="T7" fmla="*/ 0 h 783"/>
                  <a:gd name="T8" fmla="*/ 1037 w 1037"/>
                  <a:gd name="T9" fmla="*/ 488 h 783"/>
                </a:gdLst>
                <a:ahLst/>
                <a:cxnLst>
                  <a:cxn ang="0">
                    <a:pos x="T0" y="T1"/>
                  </a:cxn>
                  <a:cxn ang="0">
                    <a:pos x="T2" y="T3"/>
                  </a:cxn>
                  <a:cxn ang="0">
                    <a:pos x="T4" y="T5"/>
                  </a:cxn>
                  <a:cxn ang="0">
                    <a:pos x="T6" y="T7"/>
                  </a:cxn>
                  <a:cxn ang="0">
                    <a:pos x="T8" y="T9"/>
                  </a:cxn>
                </a:cxnLst>
                <a:rect l="0" t="0" r="r" b="b"/>
                <a:pathLst>
                  <a:path w="1037" h="783">
                    <a:moveTo>
                      <a:pt x="1037" y="488"/>
                    </a:moveTo>
                    <a:lnTo>
                      <a:pt x="0" y="783"/>
                    </a:lnTo>
                    <a:lnTo>
                      <a:pt x="0" y="294"/>
                    </a:lnTo>
                    <a:lnTo>
                      <a:pt x="1037" y="0"/>
                    </a:lnTo>
                    <a:lnTo>
                      <a:pt x="1037" y="488"/>
                    </a:lnTo>
                    <a:close/>
                  </a:path>
                </a:pathLst>
              </a:custGeom>
              <a:solidFill>
                <a:schemeClr val="accent2">
                  <a:lumMod val="7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89" name="Freeform 21"/>
              <p:cNvSpPr>
                <a:spLocks/>
              </p:cNvSpPr>
              <p:nvPr/>
            </p:nvSpPr>
            <p:spPr bwMode="auto">
              <a:xfrm>
                <a:off x="6725834" y="9135119"/>
                <a:ext cx="4387851" cy="1259417"/>
              </a:xfrm>
              <a:custGeom>
                <a:avLst/>
                <a:gdLst>
                  <a:gd name="T0" fmla="*/ 2073 w 2073"/>
                  <a:gd name="T1" fmla="*/ 301 h 595"/>
                  <a:gd name="T2" fmla="*/ 1036 w 2073"/>
                  <a:gd name="T3" fmla="*/ 595 h 595"/>
                  <a:gd name="T4" fmla="*/ 0 w 2073"/>
                  <a:gd name="T5" fmla="*/ 301 h 595"/>
                  <a:gd name="T6" fmla="*/ 0 w 2073"/>
                  <a:gd name="T7" fmla="*/ 295 h 595"/>
                  <a:gd name="T8" fmla="*/ 1038 w 2073"/>
                  <a:gd name="T9" fmla="*/ 0 h 595"/>
                  <a:gd name="T10" fmla="*/ 2073 w 2073"/>
                  <a:gd name="T11" fmla="*/ 295 h 595"/>
                  <a:gd name="T12" fmla="*/ 2073 w 2073"/>
                  <a:gd name="T13" fmla="*/ 301 h 595"/>
                </a:gdLst>
                <a:ahLst/>
                <a:cxnLst>
                  <a:cxn ang="0">
                    <a:pos x="T0" y="T1"/>
                  </a:cxn>
                  <a:cxn ang="0">
                    <a:pos x="T2" y="T3"/>
                  </a:cxn>
                  <a:cxn ang="0">
                    <a:pos x="T4" y="T5"/>
                  </a:cxn>
                  <a:cxn ang="0">
                    <a:pos x="T6" y="T7"/>
                  </a:cxn>
                  <a:cxn ang="0">
                    <a:pos x="T8" y="T9"/>
                  </a:cxn>
                  <a:cxn ang="0">
                    <a:pos x="T10" y="T11"/>
                  </a:cxn>
                  <a:cxn ang="0">
                    <a:pos x="T12" y="T13"/>
                  </a:cxn>
                </a:cxnLst>
                <a:rect l="0" t="0" r="r" b="b"/>
                <a:pathLst>
                  <a:path w="2073" h="595">
                    <a:moveTo>
                      <a:pt x="2073" y="301"/>
                    </a:moveTo>
                    <a:lnTo>
                      <a:pt x="1036" y="595"/>
                    </a:lnTo>
                    <a:lnTo>
                      <a:pt x="0" y="301"/>
                    </a:lnTo>
                    <a:lnTo>
                      <a:pt x="0" y="295"/>
                    </a:lnTo>
                    <a:lnTo>
                      <a:pt x="1038" y="0"/>
                    </a:lnTo>
                    <a:lnTo>
                      <a:pt x="2073" y="295"/>
                    </a:lnTo>
                    <a:lnTo>
                      <a:pt x="2073" y="301"/>
                    </a:lnTo>
                    <a:close/>
                  </a:path>
                </a:pathLst>
              </a:custGeom>
              <a:solidFill>
                <a:schemeClr val="accent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351" name="Group 350"/>
            <p:cNvGrpSpPr/>
            <p:nvPr/>
          </p:nvGrpSpPr>
          <p:grpSpPr>
            <a:xfrm>
              <a:off x="10051324" y="8043890"/>
              <a:ext cx="4322051" cy="2260059"/>
              <a:chOff x="6725834" y="9135119"/>
              <a:chExt cx="4387851" cy="2294467"/>
            </a:xfrm>
          </p:grpSpPr>
          <p:sp>
            <p:nvSpPr>
              <p:cNvPr id="384" name="Freeform 19"/>
              <p:cNvSpPr>
                <a:spLocks/>
              </p:cNvSpPr>
              <p:nvPr/>
            </p:nvSpPr>
            <p:spPr bwMode="auto">
              <a:xfrm>
                <a:off x="6725834" y="9772236"/>
                <a:ext cx="2197101" cy="1657350"/>
              </a:xfrm>
              <a:custGeom>
                <a:avLst/>
                <a:gdLst>
                  <a:gd name="T0" fmla="*/ 1038 w 1038"/>
                  <a:gd name="T1" fmla="*/ 783 h 783"/>
                  <a:gd name="T2" fmla="*/ 0 w 1038"/>
                  <a:gd name="T3" fmla="*/ 488 h 783"/>
                  <a:gd name="T4" fmla="*/ 0 w 1038"/>
                  <a:gd name="T5" fmla="*/ 0 h 783"/>
                  <a:gd name="T6" fmla="*/ 1038 w 1038"/>
                  <a:gd name="T7" fmla="*/ 294 h 783"/>
                  <a:gd name="T8" fmla="*/ 1038 w 1038"/>
                  <a:gd name="T9" fmla="*/ 783 h 783"/>
                </a:gdLst>
                <a:ahLst/>
                <a:cxnLst>
                  <a:cxn ang="0">
                    <a:pos x="T0" y="T1"/>
                  </a:cxn>
                  <a:cxn ang="0">
                    <a:pos x="T2" y="T3"/>
                  </a:cxn>
                  <a:cxn ang="0">
                    <a:pos x="T4" y="T5"/>
                  </a:cxn>
                  <a:cxn ang="0">
                    <a:pos x="T6" y="T7"/>
                  </a:cxn>
                  <a:cxn ang="0">
                    <a:pos x="T8" y="T9"/>
                  </a:cxn>
                </a:cxnLst>
                <a:rect l="0" t="0" r="r" b="b"/>
                <a:pathLst>
                  <a:path w="1038" h="783">
                    <a:moveTo>
                      <a:pt x="1038" y="783"/>
                    </a:moveTo>
                    <a:lnTo>
                      <a:pt x="0" y="488"/>
                    </a:lnTo>
                    <a:lnTo>
                      <a:pt x="0" y="0"/>
                    </a:lnTo>
                    <a:lnTo>
                      <a:pt x="1038" y="294"/>
                    </a:lnTo>
                    <a:lnTo>
                      <a:pt x="1038" y="783"/>
                    </a:lnTo>
                    <a:close/>
                  </a:path>
                </a:pathLst>
              </a:custGeom>
              <a:solidFill>
                <a:schemeClr val="accent3">
                  <a:lumMod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85" name="Freeform 20"/>
              <p:cNvSpPr>
                <a:spLocks/>
              </p:cNvSpPr>
              <p:nvPr/>
            </p:nvSpPr>
            <p:spPr bwMode="auto">
              <a:xfrm>
                <a:off x="8918701" y="9772236"/>
                <a:ext cx="2194984" cy="1657350"/>
              </a:xfrm>
              <a:custGeom>
                <a:avLst/>
                <a:gdLst>
                  <a:gd name="T0" fmla="*/ 1037 w 1037"/>
                  <a:gd name="T1" fmla="*/ 488 h 783"/>
                  <a:gd name="T2" fmla="*/ 0 w 1037"/>
                  <a:gd name="T3" fmla="*/ 783 h 783"/>
                  <a:gd name="T4" fmla="*/ 0 w 1037"/>
                  <a:gd name="T5" fmla="*/ 294 h 783"/>
                  <a:gd name="T6" fmla="*/ 1037 w 1037"/>
                  <a:gd name="T7" fmla="*/ 0 h 783"/>
                  <a:gd name="T8" fmla="*/ 1037 w 1037"/>
                  <a:gd name="T9" fmla="*/ 488 h 783"/>
                </a:gdLst>
                <a:ahLst/>
                <a:cxnLst>
                  <a:cxn ang="0">
                    <a:pos x="T0" y="T1"/>
                  </a:cxn>
                  <a:cxn ang="0">
                    <a:pos x="T2" y="T3"/>
                  </a:cxn>
                  <a:cxn ang="0">
                    <a:pos x="T4" y="T5"/>
                  </a:cxn>
                  <a:cxn ang="0">
                    <a:pos x="T6" y="T7"/>
                  </a:cxn>
                  <a:cxn ang="0">
                    <a:pos x="T8" y="T9"/>
                  </a:cxn>
                </a:cxnLst>
                <a:rect l="0" t="0" r="r" b="b"/>
                <a:pathLst>
                  <a:path w="1037" h="783">
                    <a:moveTo>
                      <a:pt x="1037" y="488"/>
                    </a:moveTo>
                    <a:lnTo>
                      <a:pt x="0" y="783"/>
                    </a:lnTo>
                    <a:lnTo>
                      <a:pt x="0" y="294"/>
                    </a:lnTo>
                    <a:lnTo>
                      <a:pt x="1037" y="0"/>
                    </a:lnTo>
                    <a:lnTo>
                      <a:pt x="1037" y="488"/>
                    </a:lnTo>
                    <a:close/>
                  </a:path>
                </a:pathLst>
              </a:custGeom>
              <a:solidFill>
                <a:schemeClr val="accent3">
                  <a:lumMod val="7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86" name="Freeform 21"/>
              <p:cNvSpPr>
                <a:spLocks/>
              </p:cNvSpPr>
              <p:nvPr/>
            </p:nvSpPr>
            <p:spPr bwMode="auto">
              <a:xfrm>
                <a:off x="6725834" y="9135119"/>
                <a:ext cx="4387851" cy="1259417"/>
              </a:xfrm>
              <a:custGeom>
                <a:avLst/>
                <a:gdLst>
                  <a:gd name="T0" fmla="*/ 2073 w 2073"/>
                  <a:gd name="T1" fmla="*/ 301 h 595"/>
                  <a:gd name="T2" fmla="*/ 1036 w 2073"/>
                  <a:gd name="T3" fmla="*/ 595 h 595"/>
                  <a:gd name="T4" fmla="*/ 0 w 2073"/>
                  <a:gd name="T5" fmla="*/ 301 h 595"/>
                  <a:gd name="T6" fmla="*/ 0 w 2073"/>
                  <a:gd name="T7" fmla="*/ 295 h 595"/>
                  <a:gd name="T8" fmla="*/ 1038 w 2073"/>
                  <a:gd name="T9" fmla="*/ 0 h 595"/>
                  <a:gd name="T10" fmla="*/ 2073 w 2073"/>
                  <a:gd name="T11" fmla="*/ 295 h 595"/>
                  <a:gd name="T12" fmla="*/ 2073 w 2073"/>
                  <a:gd name="T13" fmla="*/ 301 h 595"/>
                </a:gdLst>
                <a:ahLst/>
                <a:cxnLst>
                  <a:cxn ang="0">
                    <a:pos x="T0" y="T1"/>
                  </a:cxn>
                  <a:cxn ang="0">
                    <a:pos x="T2" y="T3"/>
                  </a:cxn>
                  <a:cxn ang="0">
                    <a:pos x="T4" y="T5"/>
                  </a:cxn>
                  <a:cxn ang="0">
                    <a:pos x="T6" y="T7"/>
                  </a:cxn>
                  <a:cxn ang="0">
                    <a:pos x="T8" y="T9"/>
                  </a:cxn>
                  <a:cxn ang="0">
                    <a:pos x="T10" y="T11"/>
                  </a:cxn>
                  <a:cxn ang="0">
                    <a:pos x="T12" y="T13"/>
                  </a:cxn>
                </a:cxnLst>
                <a:rect l="0" t="0" r="r" b="b"/>
                <a:pathLst>
                  <a:path w="2073" h="595">
                    <a:moveTo>
                      <a:pt x="2073" y="301"/>
                    </a:moveTo>
                    <a:lnTo>
                      <a:pt x="1036" y="595"/>
                    </a:lnTo>
                    <a:lnTo>
                      <a:pt x="0" y="301"/>
                    </a:lnTo>
                    <a:lnTo>
                      <a:pt x="0" y="295"/>
                    </a:lnTo>
                    <a:lnTo>
                      <a:pt x="1038" y="0"/>
                    </a:lnTo>
                    <a:lnTo>
                      <a:pt x="2073" y="295"/>
                    </a:lnTo>
                    <a:lnTo>
                      <a:pt x="2073" y="301"/>
                    </a:ln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352" name="Group 351"/>
            <p:cNvGrpSpPr/>
            <p:nvPr/>
          </p:nvGrpSpPr>
          <p:grpSpPr>
            <a:xfrm>
              <a:off x="14375839" y="9067408"/>
              <a:ext cx="4322051" cy="2260059"/>
              <a:chOff x="6725834" y="9135119"/>
              <a:chExt cx="4387851" cy="2294467"/>
            </a:xfrm>
          </p:grpSpPr>
          <p:sp>
            <p:nvSpPr>
              <p:cNvPr id="381" name="Freeform 19"/>
              <p:cNvSpPr>
                <a:spLocks/>
              </p:cNvSpPr>
              <p:nvPr/>
            </p:nvSpPr>
            <p:spPr bwMode="auto">
              <a:xfrm>
                <a:off x="6725834" y="9772236"/>
                <a:ext cx="2197101" cy="1657350"/>
              </a:xfrm>
              <a:custGeom>
                <a:avLst/>
                <a:gdLst>
                  <a:gd name="T0" fmla="*/ 1038 w 1038"/>
                  <a:gd name="T1" fmla="*/ 783 h 783"/>
                  <a:gd name="T2" fmla="*/ 0 w 1038"/>
                  <a:gd name="T3" fmla="*/ 488 h 783"/>
                  <a:gd name="T4" fmla="*/ 0 w 1038"/>
                  <a:gd name="T5" fmla="*/ 0 h 783"/>
                  <a:gd name="T6" fmla="*/ 1038 w 1038"/>
                  <a:gd name="T7" fmla="*/ 294 h 783"/>
                  <a:gd name="T8" fmla="*/ 1038 w 1038"/>
                  <a:gd name="T9" fmla="*/ 783 h 783"/>
                </a:gdLst>
                <a:ahLst/>
                <a:cxnLst>
                  <a:cxn ang="0">
                    <a:pos x="T0" y="T1"/>
                  </a:cxn>
                  <a:cxn ang="0">
                    <a:pos x="T2" y="T3"/>
                  </a:cxn>
                  <a:cxn ang="0">
                    <a:pos x="T4" y="T5"/>
                  </a:cxn>
                  <a:cxn ang="0">
                    <a:pos x="T6" y="T7"/>
                  </a:cxn>
                  <a:cxn ang="0">
                    <a:pos x="T8" y="T9"/>
                  </a:cxn>
                </a:cxnLst>
                <a:rect l="0" t="0" r="r" b="b"/>
                <a:pathLst>
                  <a:path w="1038" h="783">
                    <a:moveTo>
                      <a:pt x="1038" y="783"/>
                    </a:moveTo>
                    <a:lnTo>
                      <a:pt x="0" y="488"/>
                    </a:lnTo>
                    <a:lnTo>
                      <a:pt x="0" y="0"/>
                    </a:lnTo>
                    <a:lnTo>
                      <a:pt x="1038" y="294"/>
                    </a:lnTo>
                    <a:lnTo>
                      <a:pt x="1038" y="783"/>
                    </a:lnTo>
                    <a:close/>
                  </a:path>
                </a:pathLst>
              </a:custGeom>
              <a:solidFill>
                <a:schemeClr val="accent4">
                  <a:lumMod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82" name="Freeform 20"/>
              <p:cNvSpPr>
                <a:spLocks/>
              </p:cNvSpPr>
              <p:nvPr/>
            </p:nvSpPr>
            <p:spPr bwMode="auto">
              <a:xfrm>
                <a:off x="8918701" y="9772236"/>
                <a:ext cx="2194984" cy="1657350"/>
              </a:xfrm>
              <a:custGeom>
                <a:avLst/>
                <a:gdLst>
                  <a:gd name="T0" fmla="*/ 1037 w 1037"/>
                  <a:gd name="T1" fmla="*/ 488 h 783"/>
                  <a:gd name="T2" fmla="*/ 0 w 1037"/>
                  <a:gd name="T3" fmla="*/ 783 h 783"/>
                  <a:gd name="T4" fmla="*/ 0 w 1037"/>
                  <a:gd name="T5" fmla="*/ 294 h 783"/>
                  <a:gd name="T6" fmla="*/ 1037 w 1037"/>
                  <a:gd name="T7" fmla="*/ 0 h 783"/>
                  <a:gd name="T8" fmla="*/ 1037 w 1037"/>
                  <a:gd name="T9" fmla="*/ 488 h 783"/>
                </a:gdLst>
                <a:ahLst/>
                <a:cxnLst>
                  <a:cxn ang="0">
                    <a:pos x="T0" y="T1"/>
                  </a:cxn>
                  <a:cxn ang="0">
                    <a:pos x="T2" y="T3"/>
                  </a:cxn>
                  <a:cxn ang="0">
                    <a:pos x="T4" y="T5"/>
                  </a:cxn>
                  <a:cxn ang="0">
                    <a:pos x="T6" y="T7"/>
                  </a:cxn>
                  <a:cxn ang="0">
                    <a:pos x="T8" y="T9"/>
                  </a:cxn>
                </a:cxnLst>
                <a:rect l="0" t="0" r="r" b="b"/>
                <a:pathLst>
                  <a:path w="1037" h="783">
                    <a:moveTo>
                      <a:pt x="1037" y="488"/>
                    </a:moveTo>
                    <a:lnTo>
                      <a:pt x="0" y="783"/>
                    </a:lnTo>
                    <a:lnTo>
                      <a:pt x="0" y="294"/>
                    </a:lnTo>
                    <a:lnTo>
                      <a:pt x="1037" y="0"/>
                    </a:lnTo>
                    <a:lnTo>
                      <a:pt x="1037" y="488"/>
                    </a:lnTo>
                    <a:close/>
                  </a:path>
                </a:pathLst>
              </a:custGeom>
              <a:solidFill>
                <a:schemeClr val="accent4">
                  <a:lumMod val="7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83" name="Freeform 21"/>
              <p:cNvSpPr>
                <a:spLocks/>
              </p:cNvSpPr>
              <p:nvPr/>
            </p:nvSpPr>
            <p:spPr bwMode="auto">
              <a:xfrm>
                <a:off x="6725834" y="9135119"/>
                <a:ext cx="4387851" cy="1259417"/>
              </a:xfrm>
              <a:custGeom>
                <a:avLst/>
                <a:gdLst>
                  <a:gd name="T0" fmla="*/ 2073 w 2073"/>
                  <a:gd name="T1" fmla="*/ 301 h 595"/>
                  <a:gd name="T2" fmla="*/ 1036 w 2073"/>
                  <a:gd name="T3" fmla="*/ 595 h 595"/>
                  <a:gd name="T4" fmla="*/ 0 w 2073"/>
                  <a:gd name="T5" fmla="*/ 301 h 595"/>
                  <a:gd name="T6" fmla="*/ 0 w 2073"/>
                  <a:gd name="T7" fmla="*/ 295 h 595"/>
                  <a:gd name="T8" fmla="*/ 1038 w 2073"/>
                  <a:gd name="T9" fmla="*/ 0 h 595"/>
                  <a:gd name="T10" fmla="*/ 2073 w 2073"/>
                  <a:gd name="T11" fmla="*/ 295 h 595"/>
                  <a:gd name="T12" fmla="*/ 2073 w 2073"/>
                  <a:gd name="T13" fmla="*/ 301 h 595"/>
                </a:gdLst>
                <a:ahLst/>
                <a:cxnLst>
                  <a:cxn ang="0">
                    <a:pos x="T0" y="T1"/>
                  </a:cxn>
                  <a:cxn ang="0">
                    <a:pos x="T2" y="T3"/>
                  </a:cxn>
                  <a:cxn ang="0">
                    <a:pos x="T4" y="T5"/>
                  </a:cxn>
                  <a:cxn ang="0">
                    <a:pos x="T6" y="T7"/>
                  </a:cxn>
                  <a:cxn ang="0">
                    <a:pos x="T8" y="T9"/>
                  </a:cxn>
                  <a:cxn ang="0">
                    <a:pos x="T10" y="T11"/>
                  </a:cxn>
                  <a:cxn ang="0">
                    <a:pos x="T12" y="T13"/>
                  </a:cxn>
                </a:cxnLst>
                <a:rect l="0" t="0" r="r" b="b"/>
                <a:pathLst>
                  <a:path w="2073" h="595">
                    <a:moveTo>
                      <a:pt x="2073" y="301"/>
                    </a:moveTo>
                    <a:lnTo>
                      <a:pt x="1036" y="595"/>
                    </a:lnTo>
                    <a:lnTo>
                      <a:pt x="0" y="301"/>
                    </a:lnTo>
                    <a:lnTo>
                      <a:pt x="0" y="295"/>
                    </a:lnTo>
                    <a:lnTo>
                      <a:pt x="1038" y="0"/>
                    </a:lnTo>
                    <a:lnTo>
                      <a:pt x="2073" y="295"/>
                    </a:lnTo>
                    <a:lnTo>
                      <a:pt x="2073" y="301"/>
                    </a:lnTo>
                    <a:close/>
                  </a:path>
                </a:pathLst>
              </a:custGeom>
              <a:solidFill>
                <a:schemeClr val="accent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sp>
          <p:nvSpPr>
            <p:cNvPr id="353" name="Oval 352"/>
            <p:cNvSpPr/>
            <p:nvPr/>
          </p:nvSpPr>
          <p:spPr bwMode="auto">
            <a:xfrm>
              <a:off x="20070733" y="3745817"/>
              <a:ext cx="1529720" cy="1530119"/>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609492"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354" name="Freeform 36"/>
            <p:cNvSpPr>
              <a:spLocks noChangeArrowheads="1"/>
            </p:cNvSpPr>
            <p:nvPr/>
          </p:nvSpPr>
          <p:spPr bwMode="auto">
            <a:xfrm>
              <a:off x="20567565" y="4156736"/>
              <a:ext cx="545389" cy="709746"/>
            </a:xfrm>
            <a:custGeom>
              <a:avLst/>
              <a:gdLst>
                <a:gd name="T0" fmla="*/ 115 w 320"/>
                <a:gd name="T1" fmla="*/ 62 h 417"/>
                <a:gd name="T2" fmla="*/ 115 w 320"/>
                <a:gd name="T3" fmla="*/ 62 h 417"/>
                <a:gd name="T4" fmla="*/ 62 w 320"/>
                <a:gd name="T5" fmla="*/ 0 h 417"/>
                <a:gd name="T6" fmla="*/ 0 w 320"/>
                <a:gd name="T7" fmla="*/ 62 h 417"/>
                <a:gd name="T8" fmla="*/ 36 w 320"/>
                <a:gd name="T9" fmla="*/ 115 h 417"/>
                <a:gd name="T10" fmla="*/ 36 w 320"/>
                <a:gd name="T11" fmla="*/ 301 h 417"/>
                <a:gd name="T12" fmla="*/ 0 w 320"/>
                <a:gd name="T13" fmla="*/ 354 h 417"/>
                <a:gd name="T14" fmla="*/ 62 w 320"/>
                <a:gd name="T15" fmla="*/ 416 h 417"/>
                <a:gd name="T16" fmla="*/ 115 w 320"/>
                <a:gd name="T17" fmla="*/ 354 h 417"/>
                <a:gd name="T18" fmla="*/ 80 w 320"/>
                <a:gd name="T19" fmla="*/ 301 h 417"/>
                <a:gd name="T20" fmla="*/ 80 w 320"/>
                <a:gd name="T21" fmla="*/ 115 h 417"/>
                <a:gd name="T22" fmla="*/ 115 w 320"/>
                <a:gd name="T23" fmla="*/ 62 h 417"/>
                <a:gd name="T24" fmla="*/ 98 w 320"/>
                <a:gd name="T25" fmla="*/ 354 h 417"/>
                <a:gd name="T26" fmla="*/ 98 w 320"/>
                <a:gd name="T27" fmla="*/ 354 h 417"/>
                <a:gd name="T28" fmla="*/ 62 w 320"/>
                <a:gd name="T29" fmla="*/ 390 h 417"/>
                <a:gd name="T30" fmla="*/ 27 w 320"/>
                <a:gd name="T31" fmla="*/ 354 h 417"/>
                <a:gd name="T32" fmla="*/ 62 w 320"/>
                <a:gd name="T33" fmla="*/ 319 h 417"/>
                <a:gd name="T34" fmla="*/ 98 w 320"/>
                <a:gd name="T35" fmla="*/ 354 h 417"/>
                <a:gd name="T36" fmla="*/ 62 w 320"/>
                <a:gd name="T37" fmla="*/ 88 h 417"/>
                <a:gd name="T38" fmla="*/ 62 w 320"/>
                <a:gd name="T39" fmla="*/ 88 h 417"/>
                <a:gd name="T40" fmla="*/ 27 w 320"/>
                <a:gd name="T41" fmla="*/ 62 h 417"/>
                <a:gd name="T42" fmla="*/ 62 w 320"/>
                <a:gd name="T43" fmla="*/ 27 h 417"/>
                <a:gd name="T44" fmla="*/ 98 w 320"/>
                <a:gd name="T45" fmla="*/ 62 h 417"/>
                <a:gd name="T46" fmla="*/ 62 w 320"/>
                <a:gd name="T47" fmla="*/ 88 h 417"/>
                <a:gd name="T48" fmla="*/ 284 w 320"/>
                <a:gd name="T49" fmla="*/ 301 h 417"/>
                <a:gd name="T50" fmla="*/ 284 w 320"/>
                <a:gd name="T51" fmla="*/ 301 h 417"/>
                <a:gd name="T52" fmla="*/ 284 w 320"/>
                <a:gd name="T53" fmla="*/ 115 h 417"/>
                <a:gd name="T54" fmla="*/ 319 w 320"/>
                <a:gd name="T55" fmla="*/ 62 h 417"/>
                <a:gd name="T56" fmla="*/ 257 w 320"/>
                <a:gd name="T57" fmla="*/ 0 h 417"/>
                <a:gd name="T58" fmla="*/ 195 w 320"/>
                <a:gd name="T59" fmla="*/ 62 h 417"/>
                <a:gd name="T60" fmla="*/ 239 w 320"/>
                <a:gd name="T61" fmla="*/ 115 h 417"/>
                <a:gd name="T62" fmla="*/ 239 w 320"/>
                <a:gd name="T63" fmla="*/ 301 h 417"/>
                <a:gd name="T64" fmla="*/ 195 w 320"/>
                <a:gd name="T65" fmla="*/ 354 h 417"/>
                <a:gd name="T66" fmla="*/ 257 w 320"/>
                <a:gd name="T67" fmla="*/ 416 h 417"/>
                <a:gd name="T68" fmla="*/ 319 w 320"/>
                <a:gd name="T69" fmla="*/ 354 h 417"/>
                <a:gd name="T70" fmla="*/ 284 w 320"/>
                <a:gd name="T71" fmla="*/ 301 h 417"/>
                <a:gd name="T72" fmla="*/ 221 w 320"/>
                <a:gd name="T73" fmla="*/ 62 h 417"/>
                <a:gd name="T74" fmla="*/ 221 w 320"/>
                <a:gd name="T75" fmla="*/ 62 h 417"/>
                <a:gd name="T76" fmla="*/ 257 w 320"/>
                <a:gd name="T77" fmla="*/ 27 h 417"/>
                <a:gd name="T78" fmla="*/ 292 w 320"/>
                <a:gd name="T79" fmla="*/ 62 h 417"/>
                <a:gd name="T80" fmla="*/ 257 w 320"/>
                <a:gd name="T81" fmla="*/ 88 h 417"/>
                <a:gd name="T82" fmla="*/ 221 w 320"/>
                <a:gd name="T83" fmla="*/ 62 h 417"/>
                <a:gd name="T84" fmla="*/ 257 w 320"/>
                <a:gd name="T85" fmla="*/ 390 h 417"/>
                <a:gd name="T86" fmla="*/ 257 w 320"/>
                <a:gd name="T87" fmla="*/ 390 h 417"/>
                <a:gd name="T88" fmla="*/ 221 w 320"/>
                <a:gd name="T89" fmla="*/ 354 h 417"/>
                <a:gd name="T90" fmla="*/ 257 w 320"/>
                <a:gd name="T91" fmla="*/ 319 h 417"/>
                <a:gd name="T92" fmla="*/ 292 w 320"/>
                <a:gd name="T93" fmla="*/ 354 h 417"/>
                <a:gd name="T94" fmla="*/ 257 w 320"/>
                <a:gd name="T95" fmla="*/ 39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0" h="417">
                  <a:moveTo>
                    <a:pt x="115" y="62"/>
                  </a:moveTo>
                  <a:lnTo>
                    <a:pt x="115" y="62"/>
                  </a:lnTo>
                  <a:cubicBezTo>
                    <a:pt x="115" y="27"/>
                    <a:pt x="89" y="0"/>
                    <a:pt x="62" y="0"/>
                  </a:cubicBezTo>
                  <a:cubicBezTo>
                    <a:pt x="27" y="0"/>
                    <a:pt x="0" y="27"/>
                    <a:pt x="0" y="62"/>
                  </a:cubicBezTo>
                  <a:cubicBezTo>
                    <a:pt x="0" y="80"/>
                    <a:pt x="18" y="106"/>
                    <a:pt x="36" y="115"/>
                  </a:cubicBezTo>
                  <a:cubicBezTo>
                    <a:pt x="36" y="301"/>
                    <a:pt x="36" y="301"/>
                    <a:pt x="36" y="301"/>
                  </a:cubicBezTo>
                  <a:cubicBezTo>
                    <a:pt x="18" y="310"/>
                    <a:pt x="0" y="328"/>
                    <a:pt x="0" y="354"/>
                  </a:cubicBezTo>
                  <a:cubicBezTo>
                    <a:pt x="0" y="390"/>
                    <a:pt x="27" y="416"/>
                    <a:pt x="62" y="416"/>
                  </a:cubicBezTo>
                  <a:cubicBezTo>
                    <a:pt x="89" y="416"/>
                    <a:pt x="115" y="390"/>
                    <a:pt x="115" y="354"/>
                  </a:cubicBezTo>
                  <a:cubicBezTo>
                    <a:pt x="115" y="328"/>
                    <a:pt x="106" y="310"/>
                    <a:pt x="80" y="301"/>
                  </a:cubicBezTo>
                  <a:cubicBezTo>
                    <a:pt x="80" y="115"/>
                    <a:pt x="80" y="115"/>
                    <a:pt x="80" y="115"/>
                  </a:cubicBezTo>
                  <a:cubicBezTo>
                    <a:pt x="106" y="106"/>
                    <a:pt x="115" y="80"/>
                    <a:pt x="115" y="62"/>
                  </a:cubicBezTo>
                  <a:close/>
                  <a:moveTo>
                    <a:pt x="98" y="354"/>
                  </a:moveTo>
                  <a:lnTo>
                    <a:pt x="98" y="354"/>
                  </a:lnTo>
                  <a:cubicBezTo>
                    <a:pt x="98" y="372"/>
                    <a:pt x="80" y="390"/>
                    <a:pt x="62" y="390"/>
                  </a:cubicBezTo>
                  <a:cubicBezTo>
                    <a:pt x="44" y="390"/>
                    <a:pt x="27" y="372"/>
                    <a:pt x="27" y="354"/>
                  </a:cubicBezTo>
                  <a:cubicBezTo>
                    <a:pt x="27" y="337"/>
                    <a:pt x="44" y="319"/>
                    <a:pt x="62" y="319"/>
                  </a:cubicBezTo>
                  <a:cubicBezTo>
                    <a:pt x="80" y="319"/>
                    <a:pt x="98" y="337"/>
                    <a:pt x="98" y="354"/>
                  </a:cubicBezTo>
                  <a:close/>
                  <a:moveTo>
                    <a:pt x="62" y="88"/>
                  </a:moveTo>
                  <a:lnTo>
                    <a:pt x="62" y="88"/>
                  </a:lnTo>
                  <a:cubicBezTo>
                    <a:pt x="44" y="88"/>
                    <a:pt x="27" y="80"/>
                    <a:pt x="27" y="62"/>
                  </a:cubicBezTo>
                  <a:cubicBezTo>
                    <a:pt x="27" y="35"/>
                    <a:pt x="44" y="27"/>
                    <a:pt x="62" y="27"/>
                  </a:cubicBezTo>
                  <a:cubicBezTo>
                    <a:pt x="80" y="27"/>
                    <a:pt x="98" y="35"/>
                    <a:pt x="98" y="62"/>
                  </a:cubicBezTo>
                  <a:cubicBezTo>
                    <a:pt x="98" y="80"/>
                    <a:pt x="80" y="88"/>
                    <a:pt x="62" y="88"/>
                  </a:cubicBezTo>
                  <a:close/>
                  <a:moveTo>
                    <a:pt x="284" y="301"/>
                  </a:moveTo>
                  <a:lnTo>
                    <a:pt x="284" y="301"/>
                  </a:lnTo>
                  <a:cubicBezTo>
                    <a:pt x="284" y="115"/>
                    <a:pt x="284" y="115"/>
                    <a:pt x="284" y="115"/>
                  </a:cubicBezTo>
                  <a:cubicBezTo>
                    <a:pt x="302" y="106"/>
                    <a:pt x="319" y="80"/>
                    <a:pt x="319" y="62"/>
                  </a:cubicBezTo>
                  <a:cubicBezTo>
                    <a:pt x="319" y="27"/>
                    <a:pt x="292" y="0"/>
                    <a:pt x="257" y="0"/>
                  </a:cubicBezTo>
                  <a:cubicBezTo>
                    <a:pt x="221" y="0"/>
                    <a:pt x="195" y="27"/>
                    <a:pt x="195" y="62"/>
                  </a:cubicBezTo>
                  <a:cubicBezTo>
                    <a:pt x="195" y="80"/>
                    <a:pt x="212" y="106"/>
                    <a:pt x="239" y="115"/>
                  </a:cubicBezTo>
                  <a:cubicBezTo>
                    <a:pt x="239" y="301"/>
                    <a:pt x="239" y="301"/>
                    <a:pt x="239" y="301"/>
                  </a:cubicBezTo>
                  <a:cubicBezTo>
                    <a:pt x="212" y="310"/>
                    <a:pt x="195" y="328"/>
                    <a:pt x="195" y="354"/>
                  </a:cubicBezTo>
                  <a:cubicBezTo>
                    <a:pt x="195" y="390"/>
                    <a:pt x="221" y="416"/>
                    <a:pt x="257" y="416"/>
                  </a:cubicBezTo>
                  <a:cubicBezTo>
                    <a:pt x="292" y="416"/>
                    <a:pt x="319" y="390"/>
                    <a:pt x="319" y="354"/>
                  </a:cubicBezTo>
                  <a:cubicBezTo>
                    <a:pt x="319" y="328"/>
                    <a:pt x="302" y="310"/>
                    <a:pt x="284" y="301"/>
                  </a:cubicBezTo>
                  <a:close/>
                  <a:moveTo>
                    <a:pt x="221" y="62"/>
                  </a:moveTo>
                  <a:lnTo>
                    <a:pt x="221" y="62"/>
                  </a:lnTo>
                  <a:cubicBezTo>
                    <a:pt x="221" y="35"/>
                    <a:pt x="239" y="27"/>
                    <a:pt x="257" y="27"/>
                  </a:cubicBezTo>
                  <a:cubicBezTo>
                    <a:pt x="275" y="27"/>
                    <a:pt x="292" y="35"/>
                    <a:pt x="292" y="62"/>
                  </a:cubicBezTo>
                  <a:cubicBezTo>
                    <a:pt x="292" y="80"/>
                    <a:pt x="275" y="88"/>
                    <a:pt x="257" y="88"/>
                  </a:cubicBezTo>
                  <a:cubicBezTo>
                    <a:pt x="239" y="88"/>
                    <a:pt x="221" y="80"/>
                    <a:pt x="221" y="62"/>
                  </a:cubicBezTo>
                  <a:close/>
                  <a:moveTo>
                    <a:pt x="257" y="390"/>
                  </a:moveTo>
                  <a:lnTo>
                    <a:pt x="257" y="390"/>
                  </a:lnTo>
                  <a:cubicBezTo>
                    <a:pt x="239" y="390"/>
                    <a:pt x="221" y="372"/>
                    <a:pt x="221" y="354"/>
                  </a:cubicBezTo>
                  <a:cubicBezTo>
                    <a:pt x="221" y="337"/>
                    <a:pt x="239" y="319"/>
                    <a:pt x="257" y="319"/>
                  </a:cubicBezTo>
                  <a:cubicBezTo>
                    <a:pt x="275" y="319"/>
                    <a:pt x="292" y="337"/>
                    <a:pt x="292" y="354"/>
                  </a:cubicBezTo>
                  <a:cubicBezTo>
                    <a:pt x="292" y="372"/>
                    <a:pt x="275" y="390"/>
                    <a:pt x="257" y="390"/>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sp>
          <p:nvSpPr>
            <p:cNvPr id="355" name="Oval 354"/>
            <p:cNvSpPr/>
            <p:nvPr/>
          </p:nvSpPr>
          <p:spPr bwMode="auto">
            <a:xfrm>
              <a:off x="7130594" y="4733464"/>
              <a:ext cx="1529720" cy="1530119"/>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609492"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356" name="Freeform 75"/>
            <p:cNvSpPr>
              <a:spLocks noChangeArrowheads="1"/>
            </p:cNvSpPr>
            <p:nvPr/>
          </p:nvSpPr>
          <p:spPr bwMode="auto">
            <a:xfrm>
              <a:off x="7565225" y="5230639"/>
              <a:ext cx="662867" cy="533813"/>
            </a:xfrm>
            <a:custGeom>
              <a:avLst/>
              <a:gdLst>
                <a:gd name="T0" fmla="*/ 443 w 497"/>
                <a:gd name="T1" fmla="*/ 0 h 400"/>
                <a:gd name="T2" fmla="*/ 443 w 497"/>
                <a:gd name="T3" fmla="*/ 0 h 400"/>
                <a:gd name="T4" fmla="*/ 53 w 497"/>
                <a:gd name="T5" fmla="*/ 0 h 400"/>
                <a:gd name="T6" fmla="*/ 0 w 497"/>
                <a:gd name="T7" fmla="*/ 44 h 400"/>
                <a:gd name="T8" fmla="*/ 0 w 497"/>
                <a:gd name="T9" fmla="*/ 346 h 400"/>
                <a:gd name="T10" fmla="*/ 53 w 497"/>
                <a:gd name="T11" fmla="*/ 399 h 400"/>
                <a:gd name="T12" fmla="*/ 443 w 497"/>
                <a:gd name="T13" fmla="*/ 399 h 400"/>
                <a:gd name="T14" fmla="*/ 496 w 497"/>
                <a:gd name="T15" fmla="*/ 346 h 400"/>
                <a:gd name="T16" fmla="*/ 496 w 497"/>
                <a:gd name="T17" fmla="*/ 44 h 400"/>
                <a:gd name="T18" fmla="*/ 443 w 497"/>
                <a:gd name="T19" fmla="*/ 0 h 400"/>
                <a:gd name="T20" fmla="*/ 443 w 497"/>
                <a:gd name="T21" fmla="*/ 346 h 400"/>
                <a:gd name="T22" fmla="*/ 443 w 497"/>
                <a:gd name="T23" fmla="*/ 346 h 400"/>
                <a:gd name="T24" fmla="*/ 53 w 497"/>
                <a:gd name="T25" fmla="*/ 346 h 400"/>
                <a:gd name="T26" fmla="*/ 53 w 497"/>
                <a:gd name="T27" fmla="*/ 44 h 400"/>
                <a:gd name="T28" fmla="*/ 443 w 497"/>
                <a:gd name="T29" fmla="*/ 44 h 400"/>
                <a:gd name="T30" fmla="*/ 443 w 497"/>
                <a:gd name="T31" fmla="*/ 346 h 400"/>
                <a:gd name="T32" fmla="*/ 222 w 497"/>
                <a:gd name="T33" fmla="*/ 249 h 400"/>
                <a:gd name="T34" fmla="*/ 222 w 497"/>
                <a:gd name="T35" fmla="*/ 249 h 400"/>
                <a:gd name="T36" fmla="*/ 97 w 497"/>
                <a:gd name="T37" fmla="*/ 249 h 400"/>
                <a:gd name="T38" fmla="*/ 97 w 497"/>
                <a:gd name="T39" fmla="*/ 293 h 400"/>
                <a:gd name="T40" fmla="*/ 222 w 497"/>
                <a:gd name="T41" fmla="*/ 293 h 400"/>
                <a:gd name="T42" fmla="*/ 222 w 497"/>
                <a:gd name="T43" fmla="*/ 249 h 400"/>
                <a:gd name="T44" fmla="*/ 222 w 497"/>
                <a:gd name="T45" fmla="*/ 178 h 400"/>
                <a:gd name="T46" fmla="*/ 222 w 497"/>
                <a:gd name="T47" fmla="*/ 178 h 400"/>
                <a:gd name="T48" fmla="*/ 97 w 497"/>
                <a:gd name="T49" fmla="*/ 178 h 400"/>
                <a:gd name="T50" fmla="*/ 97 w 497"/>
                <a:gd name="T51" fmla="*/ 222 h 400"/>
                <a:gd name="T52" fmla="*/ 222 w 497"/>
                <a:gd name="T53" fmla="*/ 222 h 400"/>
                <a:gd name="T54" fmla="*/ 222 w 497"/>
                <a:gd name="T55" fmla="*/ 178 h 400"/>
                <a:gd name="T56" fmla="*/ 222 w 497"/>
                <a:gd name="T57" fmla="*/ 98 h 400"/>
                <a:gd name="T58" fmla="*/ 222 w 497"/>
                <a:gd name="T59" fmla="*/ 98 h 400"/>
                <a:gd name="T60" fmla="*/ 97 w 497"/>
                <a:gd name="T61" fmla="*/ 98 h 400"/>
                <a:gd name="T62" fmla="*/ 97 w 497"/>
                <a:gd name="T63" fmla="*/ 143 h 400"/>
                <a:gd name="T64" fmla="*/ 222 w 497"/>
                <a:gd name="T65" fmla="*/ 143 h 400"/>
                <a:gd name="T66" fmla="*/ 222 w 497"/>
                <a:gd name="T67" fmla="*/ 98 h 400"/>
                <a:gd name="T68" fmla="*/ 389 w 497"/>
                <a:gd name="T69" fmla="*/ 257 h 400"/>
                <a:gd name="T70" fmla="*/ 389 w 497"/>
                <a:gd name="T71" fmla="*/ 257 h 400"/>
                <a:gd name="T72" fmla="*/ 354 w 497"/>
                <a:gd name="T73" fmla="*/ 231 h 400"/>
                <a:gd name="T74" fmla="*/ 381 w 497"/>
                <a:gd name="T75" fmla="*/ 151 h 400"/>
                <a:gd name="T76" fmla="*/ 336 w 497"/>
                <a:gd name="T77" fmla="*/ 98 h 400"/>
                <a:gd name="T78" fmla="*/ 292 w 497"/>
                <a:gd name="T79" fmla="*/ 151 h 400"/>
                <a:gd name="T80" fmla="*/ 319 w 497"/>
                <a:gd name="T81" fmla="*/ 231 h 400"/>
                <a:gd name="T82" fmla="*/ 275 w 497"/>
                <a:gd name="T83" fmla="*/ 257 h 400"/>
                <a:gd name="T84" fmla="*/ 275 w 497"/>
                <a:gd name="T85" fmla="*/ 293 h 400"/>
                <a:gd name="T86" fmla="*/ 398 w 497"/>
                <a:gd name="T87" fmla="*/ 293 h 400"/>
                <a:gd name="T88" fmla="*/ 389 w 497"/>
                <a:gd name="T89" fmla="*/ 25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00">
                  <a:moveTo>
                    <a:pt x="443" y="0"/>
                  </a:moveTo>
                  <a:lnTo>
                    <a:pt x="443" y="0"/>
                  </a:lnTo>
                  <a:cubicBezTo>
                    <a:pt x="53" y="0"/>
                    <a:pt x="53" y="0"/>
                    <a:pt x="53" y="0"/>
                  </a:cubicBezTo>
                  <a:cubicBezTo>
                    <a:pt x="17" y="0"/>
                    <a:pt x="0" y="18"/>
                    <a:pt x="0" y="44"/>
                  </a:cubicBezTo>
                  <a:cubicBezTo>
                    <a:pt x="0" y="346"/>
                    <a:pt x="0" y="346"/>
                    <a:pt x="0" y="346"/>
                  </a:cubicBezTo>
                  <a:cubicBezTo>
                    <a:pt x="0" y="373"/>
                    <a:pt x="17" y="399"/>
                    <a:pt x="53" y="399"/>
                  </a:cubicBezTo>
                  <a:cubicBezTo>
                    <a:pt x="443" y="399"/>
                    <a:pt x="443" y="399"/>
                    <a:pt x="443" y="399"/>
                  </a:cubicBezTo>
                  <a:cubicBezTo>
                    <a:pt x="470" y="399"/>
                    <a:pt x="496" y="373"/>
                    <a:pt x="496" y="346"/>
                  </a:cubicBezTo>
                  <a:cubicBezTo>
                    <a:pt x="496" y="44"/>
                    <a:pt x="496" y="44"/>
                    <a:pt x="496" y="44"/>
                  </a:cubicBezTo>
                  <a:cubicBezTo>
                    <a:pt x="496" y="18"/>
                    <a:pt x="470" y="0"/>
                    <a:pt x="443" y="0"/>
                  </a:cubicBezTo>
                  <a:close/>
                  <a:moveTo>
                    <a:pt x="443" y="346"/>
                  </a:moveTo>
                  <a:lnTo>
                    <a:pt x="443" y="346"/>
                  </a:lnTo>
                  <a:cubicBezTo>
                    <a:pt x="53" y="346"/>
                    <a:pt x="53" y="346"/>
                    <a:pt x="53" y="346"/>
                  </a:cubicBezTo>
                  <a:cubicBezTo>
                    <a:pt x="53" y="44"/>
                    <a:pt x="53" y="44"/>
                    <a:pt x="53" y="44"/>
                  </a:cubicBezTo>
                  <a:cubicBezTo>
                    <a:pt x="443" y="44"/>
                    <a:pt x="443" y="44"/>
                    <a:pt x="443" y="44"/>
                  </a:cubicBezTo>
                  <a:lnTo>
                    <a:pt x="443" y="346"/>
                  </a:lnTo>
                  <a:close/>
                  <a:moveTo>
                    <a:pt x="222" y="249"/>
                  </a:moveTo>
                  <a:lnTo>
                    <a:pt x="222" y="249"/>
                  </a:lnTo>
                  <a:cubicBezTo>
                    <a:pt x="97" y="249"/>
                    <a:pt x="97" y="249"/>
                    <a:pt x="97" y="249"/>
                  </a:cubicBezTo>
                  <a:cubicBezTo>
                    <a:pt x="97" y="293"/>
                    <a:pt x="97" y="293"/>
                    <a:pt x="97" y="293"/>
                  </a:cubicBezTo>
                  <a:cubicBezTo>
                    <a:pt x="222" y="293"/>
                    <a:pt x="222" y="293"/>
                    <a:pt x="222" y="293"/>
                  </a:cubicBezTo>
                  <a:lnTo>
                    <a:pt x="222" y="249"/>
                  </a:lnTo>
                  <a:close/>
                  <a:moveTo>
                    <a:pt x="222" y="178"/>
                  </a:moveTo>
                  <a:lnTo>
                    <a:pt x="222" y="178"/>
                  </a:lnTo>
                  <a:cubicBezTo>
                    <a:pt x="97" y="178"/>
                    <a:pt x="97" y="178"/>
                    <a:pt x="97" y="178"/>
                  </a:cubicBezTo>
                  <a:cubicBezTo>
                    <a:pt x="97" y="222"/>
                    <a:pt x="97" y="222"/>
                    <a:pt x="97" y="222"/>
                  </a:cubicBezTo>
                  <a:cubicBezTo>
                    <a:pt x="222" y="222"/>
                    <a:pt x="222" y="222"/>
                    <a:pt x="222" y="222"/>
                  </a:cubicBezTo>
                  <a:lnTo>
                    <a:pt x="222" y="178"/>
                  </a:lnTo>
                  <a:close/>
                  <a:moveTo>
                    <a:pt x="222" y="98"/>
                  </a:moveTo>
                  <a:lnTo>
                    <a:pt x="222" y="98"/>
                  </a:lnTo>
                  <a:cubicBezTo>
                    <a:pt x="97" y="98"/>
                    <a:pt x="97" y="98"/>
                    <a:pt x="97" y="98"/>
                  </a:cubicBezTo>
                  <a:cubicBezTo>
                    <a:pt x="97" y="143"/>
                    <a:pt x="97" y="143"/>
                    <a:pt x="97" y="143"/>
                  </a:cubicBezTo>
                  <a:cubicBezTo>
                    <a:pt x="222" y="143"/>
                    <a:pt x="222" y="143"/>
                    <a:pt x="222" y="143"/>
                  </a:cubicBezTo>
                  <a:lnTo>
                    <a:pt x="222" y="98"/>
                  </a:lnTo>
                  <a:close/>
                  <a:moveTo>
                    <a:pt x="389" y="257"/>
                  </a:moveTo>
                  <a:lnTo>
                    <a:pt x="389" y="257"/>
                  </a:lnTo>
                  <a:cubicBezTo>
                    <a:pt x="389" y="257"/>
                    <a:pt x="354" y="249"/>
                    <a:pt x="354" y="231"/>
                  </a:cubicBezTo>
                  <a:cubicBezTo>
                    <a:pt x="354" y="204"/>
                    <a:pt x="381" y="196"/>
                    <a:pt x="381" y="151"/>
                  </a:cubicBezTo>
                  <a:cubicBezTo>
                    <a:pt x="381" y="125"/>
                    <a:pt x="372" y="98"/>
                    <a:pt x="336" y="98"/>
                  </a:cubicBezTo>
                  <a:cubicBezTo>
                    <a:pt x="301" y="98"/>
                    <a:pt x="292" y="125"/>
                    <a:pt x="292" y="151"/>
                  </a:cubicBezTo>
                  <a:cubicBezTo>
                    <a:pt x="292" y="196"/>
                    <a:pt x="319" y="204"/>
                    <a:pt x="319" y="231"/>
                  </a:cubicBezTo>
                  <a:cubicBezTo>
                    <a:pt x="319" y="249"/>
                    <a:pt x="275" y="257"/>
                    <a:pt x="275" y="257"/>
                  </a:cubicBezTo>
                  <a:lnTo>
                    <a:pt x="275" y="293"/>
                  </a:lnTo>
                  <a:cubicBezTo>
                    <a:pt x="398" y="293"/>
                    <a:pt x="398" y="293"/>
                    <a:pt x="398" y="293"/>
                  </a:cubicBezTo>
                  <a:cubicBezTo>
                    <a:pt x="398" y="293"/>
                    <a:pt x="398" y="257"/>
                    <a:pt x="389" y="257"/>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sp>
          <p:nvSpPr>
            <p:cNvPr id="357" name="Oval 356"/>
            <p:cNvSpPr/>
            <p:nvPr/>
          </p:nvSpPr>
          <p:spPr bwMode="auto">
            <a:xfrm>
              <a:off x="11443488" y="3719292"/>
              <a:ext cx="1529720" cy="1530119"/>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609492"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358" name="Freeform 127"/>
            <p:cNvSpPr>
              <a:spLocks noChangeArrowheads="1"/>
            </p:cNvSpPr>
            <p:nvPr/>
          </p:nvSpPr>
          <p:spPr bwMode="auto">
            <a:xfrm>
              <a:off x="11816556" y="4145619"/>
              <a:ext cx="828417" cy="667132"/>
            </a:xfrm>
            <a:custGeom>
              <a:avLst/>
              <a:gdLst>
                <a:gd name="T0" fmla="*/ 169 w 497"/>
                <a:gd name="T1" fmla="*/ 196 h 400"/>
                <a:gd name="T2" fmla="*/ 169 w 497"/>
                <a:gd name="T3" fmla="*/ 196 h 400"/>
                <a:gd name="T4" fmla="*/ 248 w 497"/>
                <a:gd name="T5" fmla="*/ 275 h 400"/>
                <a:gd name="T6" fmla="*/ 328 w 497"/>
                <a:gd name="T7" fmla="*/ 196 h 400"/>
                <a:gd name="T8" fmla="*/ 248 w 497"/>
                <a:gd name="T9" fmla="*/ 116 h 400"/>
                <a:gd name="T10" fmla="*/ 169 w 497"/>
                <a:gd name="T11" fmla="*/ 196 h 400"/>
                <a:gd name="T12" fmla="*/ 116 w 497"/>
                <a:gd name="T13" fmla="*/ 169 h 400"/>
                <a:gd name="T14" fmla="*/ 116 w 497"/>
                <a:gd name="T15" fmla="*/ 169 h 400"/>
                <a:gd name="T16" fmla="*/ 248 w 497"/>
                <a:gd name="T17" fmla="*/ 63 h 400"/>
                <a:gd name="T18" fmla="*/ 345 w 497"/>
                <a:gd name="T19" fmla="*/ 98 h 400"/>
                <a:gd name="T20" fmla="*/ 390 w 497"/>
                <a:gd name="T21" fmla="*/ 98 h 400"/>
                <a:gd name="T22" fmla="*/ 390 w 497"/>
                <a:gd name="T23" fmla="*/ 54 h 400"/>
                <a:gd name="T24" fmla="*/ 248 w 497"/>
                <a:gd name="T25" fmla="*/ 0 h 400"/>
                <a:gd name="T26" fmla="*/ 62 w 497"/>
                <a:gd name="T27" fmla="*/ 143 h 400"/>
                <a:gd name="T28" fmla="*/ 0 w 497"/>
                <a:gd name="T29" fmla="*/ 143 h 400"/>
                <a:gd name="T30" fmla="*/ 0 w 497"/>
                <a:gd name="T31" fmla="*/ 196 h 400"/>
                <a:gd name="T32" fmla="*/ 80 w 497"/>
                <a:gd name="T33" fmla="*/ 196 h 400"/>
                <a:gd name="T34" fmla="*/ 116 w 497"/>
                <a:gd name="T35" fmla="*/ 169 h 400"/>
                <a:gd name="T36" fmla="*/ 416 w 497"/>
                <a:gd name="T37" fmla="*/ 196 h 400"/>
                <a:gd name="T38" fmla="*/ 416 w 497"/>
                <a:gd name="T39" fmla="*/ 196 h 400"/>
                <a:gd name="T40" fmla="*/ 381 w 497"/>
                <a:gd name="T41" fmla="*/ 231 h 400"/>
                <a:gd name="T42" fmla="*/ 248 w 497"/>
                <a:gd name="T43" fmla="*/ 337 h 400"/>
                <a:gd name="T44" fmla="*/ 151 w 497"/>
                <a:gd name="T45" fmla="*/ 293 h 400"/>
                <a:gd name="T46" fmla="*/ 107 w 497"/>
                <a:gd name="T47" fmla="*/ 293 h 400"/>
                <a:gd name="T48" fmla="*/ 107 w 497"/>
                <a:gd name="T49" fmla="*/ 337 h 400"/>
                <a:gd name="T50" fmla="*/ 248 w 497"/>
                <a:gd name="T51" fmla="*/ 399 h 400"/>
                <a:gd name="T52" fmla="*/ 435 w 497"/>
                <a:gd name="T53" fmla="*/ 257 h 400"/>
                <a:gd name="T54" fmla="*/ 496 w 497"/>
                <a:gd name="T55" fmla="*/ 257 h 400"/>
                <a:gd name="T56" fmla="*/ 496 w 497"/>
                <a:gd name="T57" fmla="*/ 196 h 400"/>
                <a:gd name="T58" fmla="*/ 416 w 497"/>
                <a:gd name="T59" fmla="*/ 19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7" h="400">
                  <a:moveTo>
                    <a:pt x="169" y="196"/>
                  </a:moveTo>
                  <a:lnTo>
                    <a:pt x="169" y="196"/>
                  </a:lnTo>
                  <a:cubicBezTo>
                    <a:pt x="169" y="240"/>
                    <a:pt x="204" y="275"/>
                    <a:pt x="248" y="275"/>
                  </a:cubicBezTo>
                  <a:cubicBezTo>
                    <a:pt x="292" y="275"/>
                    <a:pt x="328" y="240"/>
                    <a:pt x="328" y="196"/>
                  </a:cubicBezTo>
                  <a:cubicBezTo>
                    <a:pt x="328" y="151"/>
                    <a:pt x="292" y="116"/>
                    <a:pt x="248" y="116"/>
                  </a:cubicBezTo>
                  <a:cubicBezTo>
                    <a:pt x="204" y="116"/>
                    <a:pt x="169" y="151"/>
                    <a:pt x="169" y="196"/>
                  </a:cubicBezTo>
                  <a:close/>
                  <a:moveTo>
                    <a:pt x="116" y="169"/>
                  </a:moveTo>
                  <a:lnTo>
                    <a:pt x="116" y="169"/>
                  </a:lnTo>
                  <a:cubicBezTo>
                    <a:pt x="124" y="107"/>
                    <a:pt x="186" y="63"/>
                    <a:pt x="248" y="63"/>
                  </a:cubicBezTo>
                  <a:cubicBezTo>
                    <a:pt x="284" y="63"/>
                    <a:pt x="319" y="71"/>
                    <a:pt x="345" y="98"/>
                  </a:cubicBezTo>
                  <a:cubicBezTo>
                    <a:pt x="354" y="107"/>
                    <a:pt x="381" y="107"/>
                    <a:pt x="390" y="98"/>
                  </a:cubicBezTo>
                  <a:cubicBezTo>
                    <a:pt x="399" y="89"/>
                    <a:pt x="399" y="71"/>
                    <a:pt x="390" y="54"/>
                  </a:cubicBezTo>
                  <a:cubicBezTo>
                    <a:pt x="354" y="18"/>
                    <a:pt x="301" y="0"/>
                    <a:pt x="248" y="0"/>
                  </a:cubicBezTo>
                  <a:cubicBezTo>
                    <a:pt x="160" y="0"/>
                    <a:pt x="80" y="54"/>
                    <a:pt x="62" y="143"/>
                  </a:cubicBezTo>
                  <a:cubicBezTo>
                    <a:pt x="0" y="143"/>
                    <a:pt x="0" y="143"/>
                    <a:pt x="0" y="143"/>
                  </a:cubicBezTo>
                  <a:cubicBezTo>
                    <a:pt x="0" y="196"/>
                    <a:pt x="0" y="196"/>
                    <a:pt x="0" y="196"/>
                  </a:cubicBezTo>
                  <a:cubicBezTo>
                    <a:pt x="80" y="196"/>
                    <a:pt x="80" y="196"/>
                    <a:pt x="80" y="196"/>
                  </a:cubicBezTo>
                  <a:cubicBezTo>
                    <a:pt x="107" y="196"/>
                    <a:pt x="107" y="178"/>
                    <a:pt x="116" y="169"/>
                  </a:cubicBezTo>
                  <a:close/>
                  <a:moveTo>
                    <a:pt x="416" y="196"/>
                  </a:moveTo>
                  <a:lnTo>
                    <a:pt x="416" y="196"/>
                  </a:lnTo>
                  <a:cubicBezTo>
                    <a:pt x="390" y="196"/>
                    <a:pt x="390" y="222"/>
                    <a:pt x="381" y="231"/>
                  </a:cubicBezTo>
                  <a:cubicBezTo>
                    <a:pt x="372" y="293"/>
                    <a:pt x="319" y="337"/>
                    <a:pt x="248" y="337"/>
                  </a:cubicBezTo>
                  <a:cubicBezTo>
                    <a:pt x="213" y="337"/>
                    <a:pt x="177" y="319"/>
                    <a:pt x="151" y="293"/>
                  </a:cubicBezTo>
                  <a:cubicBezTo>
                    <a:pt x="142" y="284"/>
                    <a:pt x="116" y="284"/>
                    <a:pt x="107" y="293"/>
                  </a:cubicBezTo>
                  <a:cubicBezTo>
                    <a:pt x="97" y="310"/>
                    <a:pt x="97" y="328"/>
                    <a:pt x="107" y="337"/>
                  </a:cubicBezTo>
                  <a:cubicBezTo>
                    <a:pt x="142" y="373"/>
                    <a:pt x="195" y="399"/>
                    <a:pt x="248" y="399"/>
                  </a:cubicBezTo>
                  <a:cubicBezTo>
                    <a:pt x="337" y="399"/>
                    <a:pt x="416" y="337"/>
                    <a:pt x="435" y="257"/>
                  </a:cubicBezTo>
                  <a:cubicBezTo>
                    <a:pt x="496" y="257"/>
                    <a:pt x="496" y="257"/>
                    <a:pt x="496" y="257"/>
                  </a:cubicBezTo>
                  <a:cubicBezTo>
                    <a:pt x="496" y="196"/>
                    <a:pt x="496" y="196"/>
                    <a:pt x="496" y="196"/>
                  </a:cubicBezTo>
                  <a:lnTo>
                    <a:pt x="416" y="196"/>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sp>
          <p:nvSpPr>
            <p:cNvPr id="359" name="Oval 358"/>
            <p:cNvSpPr/>
            <p:nvPr/>
          </p:nvSpPr>
          <p:spPr bwMode="auto">
            <a:xfrm>
              <a:off x="15748682" y="4705892"/>
              <a:ext cx="1529720" cy="1530119"/>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609492"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360" name="Freeform 46"/>
            <p:cNvSpPr>
              <a:spLocks noChangeArrowheads="1"/>
            </p:cNvSpPr>
            <p:nvPr/>
          </p:nvSpPr>
          <p:spPr bwMode="auto">
            <a:xfrm>
              <a:off x="16158669" y="5085420"/>
              <a:ext cx="717017" cy="682877"/>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grpSp>
          <p:nvGrpSpPr>
            <p:cNvPr id="361" name="Group 360"/>
            <p:cNvGrpSpPr/>
            <p:nvPr/>
          </p:nvGrpSpPr>
          <p:grpSpPr>
            <a:xfrm rot="16200000">
              <a:off x="19659441" y="7460636"/>
              <a:ext cx="2360646" cy="243777"/>
              <a:chOff x="2057400" y="2800350"/>
              <a:chExt cx="885242" cy="91440"/>
            </a:xfrm>
            <a:solidFill>
              <a:schemeClr val="tx1">
                <a:lumMod val="50000"/>
              </a:schemeClr>
            </a:solidFill>
          </p:grpSpPr>
          <p:sp>
            <p:nvSpPr>
              <p:cNvPr id="379" name="Oval 378"/>
              <p:cNvSpPr/>
              <p:nvPr/>
            </p:nvSpPr>
            <p:spPr>
              <a:xfrm rot="5400000">
                <a:off x="2057400" y="2800350"/>
                <a:ext cx="91440" cy="91440"/>
              </a:xfrm>
              <a:prstGeom prst="ellipse">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x-none" sz="900" b="0" i="0" u="none" strike="noStrike" kern="1200" cap="none" spc="0" normalizeH="0" baseline="0" noProof="0">
                  <a:ln>
                    <a:noFill/>
                  </a:ln>
                  <a:solidFill>
                    <a:srgbClr val="141414"/>
                  </a:solidFill>
                  <a:effectLst/>
                  <a:uLnTx/>
                  <a:uFillTx/>
                  <a:ea typeface="+mn-ea"/>
                  <a:cs typeface="+mn-cs"/>
                </a:endParaRPr>
              </a:p>
            </p:txBody>
          </p:sp>
          <p:cxnSp>
            <p:nvCxnSpPr>
              <p:cNvPr id="380" name="Straight Connector 379"/>
              <p:cNvCxnSpPr/>
              <p:nvPr/>
            </p:nvCxnSpPr>
            <p:spPr>
              <a:xfrm rot="5400000" flipV="1">
                <a:off x="2545741" y="2449169"/>
                <a:ext cx="0" cy="793803"/>
              </a:xfrm>
              <a:prstGeom prst="line">
                <a:avLst/>
              </a:prstGeom>
              <a:grpFill/>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362" name="Group 361"/>
            <p:cNvGrpSpPr/>
            <p:nvPr/>
          </p:nvGrpSpPr>
          <p:grpSpPr>
            <a:xfrm rot="16200000">
              <a:off x="6719301" y="8429908"/>
              <a:ext cx="2360646" cy="243777"/>
              <a:chOff x="2057400" y="2800350"/>
              <a:chExt cx="885242" cy="91440"/>
            </a:xfrm>
            <a:solidFill>
              <a:schemeClr val="tx1">
                <a:lumMod val="50000"/>
              </a:schemeClr>
            </a:solidFill>
          </p:grpSpPr>
          <p:sp>
            <p:nvSpPr>
              <p:cNvPr id="377" name="Oval 376"/>
              <p:cNvSpPr/>
              <p:nvPr/>
            </p:nvSpPr>
            <p:spPr>
              <a:xfrm rot="5400000">
                <a:off x="2057400" y="2800350"/>
                <a:ext cx="91440" cy="91440"/>
              </a:xfrm>
              <a:prstGeom prst="ellipse">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x-none" sz="900" b="0" i="0" u="none" strike="noStrike" kern="1200" cap="none" spc="0" normalizeH="0" baseline="0" noProof="0">
                  <a:ln>
                    <a:noFill/>
                  </a:ln>
                  <a:solidFill>
                    <a:srgbClr val="141414"/>
                  </a:solidFill>
                  <a:effectLst/>
                  <a:uLnTx/>
                  <a:uFillTx/>
                  <a:ea typeface="+mn-ea"/>
                  <a:cs typeface="+mn-cs"/>
                </a:endParaRPr>
              </a:p>
            </p:txBody>
          </p:sp>
          <p:cxnSp>
            <p:nvCxnSpPr>
              <p:cNvPr id="378" name="Straight Connector 377"/>
              <p:cNvCxnSpPr/>
              <p:nvPr/>
            </p:nvCxnSpPr>
            <p:spPr>
              <a:xfrm rot="5400000" flipV="1">
                <a:off x="2545741" y="2449169"/>
                <a:ext cx="0" cy="793803"/>
              </a:xfrm>
              <a:prstGeom prst="line">
                <a:avLst/>
              </a:prstGeom>
              <a:grpFill/>
              <a:ln w="12700">
                <a:solidFill>
                  <a:schemeClr val="tx1">
                    <a:lumMod val="5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363" name="Oval 362"/>
            <p:cNvSpPr/>
            <p:nvPr/>
          </p:nvSpPr>
          <p:spPr>
            <a:xfrm>
              <a:off x="12093589" y="8495472"/>
              <a:ext cx="243777" cy="243840"/>
            </a:xfrm>
            <a:prstGeom prst="ellipse">
              <a:avLst/>
            </a:prstGeom>
            <a:solidFill>
              <a:schemeClr val="tx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x-none" sz="900" b="0" i="0" u="none" strike="noStrike" kern="1200" cap="none" spc="0" normalizeH="0" baseline="0" noProof="0">
                <a:ln>
                  <a:noFill/>
                </a:ln>
                <a:solidFill>
                  <a:srgbClr val="141414"/>
                </a:solidFill>
                <a:effectLst/>
                <a:uLnTx/>
                <a:uFillTx/>
                <a:ea typeface="+mn-ea"/>
                <a:cs typeface="+mn-cs"/>
              </a:endParaRPr>
            </a:p>
          </p:txBody>
        </p:sp>
        <p:cxnSp>
          <p:nvCxnSpPr>
            <p:cNvPr id="364" name="Straight Connector 363"/>
            <p:cNvCxnSpPr/>
            <p:nvPr/>
          </p:nvCxnSpPr>
          <p:spPr>
            <a:xfrm flipV="1">
              <a:off x="12215478" y="6378665"/>
              <a:ext cx="0" cy="2116809"/>
            </a:xfrm>
            <a:prstGeom prst="line">
              <a:avLst/>
            </a:prstGeom>
            <a:solidFill>
              <a:schemeClr val="tx1">
                <a:lumMod val="50000"/>
              </a:schemeClr>
            </a:solidFill>
            <a:ln w="12700">
              <a:solidFill>
                <a:schemeClr val="tx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65" name="Group 364"/>
            <p:cNvGrpSpPr/>
            <p:nvPr/>
          </p:nvGrpSpPr>
          <p:grpSpPr>
            <a:xfrm rot="16200000">
              <a:off x="15359669" y="8445794"/>
              <a:ext cx="2360646" cy="243777"/>
              <a:chOff x="2057400" y="2800350"/>
              <a:chExt cx="885242" cy="91440"/>
            </a:xfrm>
            <a:solidFill>
              <a:schemeClr val="tx1">
                <a:lumMod val="50000"/>
              </a:schemeClr>
            </a:solidFill>
          </p:grpSpPr>
          <p:sp>
            <p:nvSpPr>
              <p:cNvPr id="375" name="Oval 374"/>
              <p:cNvSpPr/>
              <p:nvPr/>
            </p:nvSpPr>
            <p:spPr>
              <a:xfrm rot="5400000">
                <a:off x="2057400" y="2800350"/>
                <a:ext cx="91440" cy="91440"/>
              </a:xfrm>
              <a:prstGeom prst="ellipse">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x-none" sz="900" b="0" i="0" u="none" strike="noStrike" kern="1200" cap="none" spc="0" normalizeH="0" baseline="0" noProof="0">
                  <a:ln>
                    <a:noFill/>
                  </a:ln>
                  <a:solidFill>
                    <a:srgbClr val="141414"/>
                  </a:solidFill>
                  <a:effectLst/>
                  <a:uLnTx/>
                  <a:uFillTx/>
                  <a:ea typeface="+mn-ea"/>
                  <a:cs typeface="+mn-cs"/>
                </a:endParaRPr>
              </a:p>
            </p:txBody>
          </p:sp>
          <p:cxnSp>
            <p:nvCxnSpPr>
              <p:cNvPr id="376" name="Straight Connector 375"/>
              <p:cNvCxnSpPr/>
              <p:nvPr/>
            </p:nvCxnSpPr>
            <p:spPr>
              <a:xfrm rot="5400000" flipV="1">
                <a:off x="2545741" y="2449169"/>
                <a:ext cx="0" cy="793803"/>
              </a:xfrm>
              <a:prstGeom prst="line">
                <a:avLst/>
              </a:prstGeom>
              <a:grpFill/>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366" name="Group 365"/>
            <p:cNvGrpSpPr/>
            <p:nvPr/>
          </p:nvGrpSpPr>
          <p:grpSpPr>
            <a:xfrm>
              <a:off x="1412105" y="8057535"/>
              <a:ext cx="4322051" cy="2260059"/>
              <a:chOff x="6725834" y="9135119"/>
              <a:chExt cx="4387851" cy="2294467"/>
            </a:xfrm>
          </p:grpSpPr>
          <p:sp>
            <p:nvSpPr>
              <p:cNvPr id="372" name="Freeform 19"/>
              <p:cNvSpPr>
                <a:spLocks/>
              </p:cNvSpPr>
              <p:nvPr/>
            </p:nvSpPr>
            <p:spPr bwMode="auto">
              <a:xfrm>
                <a:off x="6725834" y="9772236"/>
                <a:ext cx="2197101" cy="1657350"/>
              </a:xfrm>
              <a:custGeom>
                <a:avLst/>
                <a:gdLst>
                  <a:gd name="T0" fmla="*/ 1038 w 1038"/>
                  <a:gd name="T1" fmla="*/ 783 h 783"/>
                  <a:gd name="T2" fmla="*/ 0 w 1038"/>
                  <a:gd name="T3" fmla="*/ 488 h 783"/>
                  <a:gd name="T4" fmla="*/ 0 w 1038"/>
                  <a:gd name="T5" fmla="*/ 0 h 783"/>
                  <a:gd name="T6" fmla="*/ 1038 w 1038"/>
                  <a:gd name="T7" fmla="*/ 294 h 783"/>
                  <a:gd name="T8" fmla="*/ 1038 w 1038"/>
                  <a:gd name="T9" fmla="*/ 783 h 783"/>
                </a:gdLst>
                <a:ahLst/>
                <a:cxnLst>
                  <a:cxn ang="0">
                    <a:pos x="T0" y="T1"/>
                  </a:cxn>
                  <a:cxn ang="0">
                    <a:pos x="T2" y="T3"/>
                  </a:cxn>
                  <a:cxn ang="0">
                    <a:pos x="T4" y="T5"/>
                  </a:cxn>
                  <a:cxn ang="0">
                    <a:pos x="T6" y="T7"/>
                  </a:cxn>
                  <a:cxn ang="0">
                    <a:pos x="T8" y="T9"/>
                  </a:cxn>
                </a:cxnLst>
                <a:rect l="0" t="0" r="r" b="b"/>
                <a:pathLst>
                  <a:path w="1038" h="783">
                    <a:moveTo>
                      <a:pt x="1038" y="783"/>
                    </a:moveTo>
                    <a:lnTo>
                      <a:pt x="0" y="488"/>
                    </a:lnTo>
                    <a:lnTo>
                      <a:pt x="0" y="0"/>
                    </a:lnTo>
                    <a:lnTo>
                      <a:pt x="1038" y="294"/>
                    </a:lnTo>
                    <a:lnTo>
                      <a:pt x="1038" y="783"/>
                    </a:lnTo>
                    <a:close/>
                  </a:path>
                </a:pathLst>
              </a:custGeom>
              <a:solidFill>
                <a:schemeClr val="accent1">
                  <a:lumMod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73" name="Freeform 20"/>
              <p:cNvSpPr>
                <a:spLocks/>
              </p:cNvSpPr>
              <p:nvPr/>
            </p:nvSpPr>
            <p:spPr bwMode="auto">
              <a:xfrm>
                <a:off x="8918701" y="9772236"/>
                <a:ext cx="2194984" cy="1657350"/>
              </a:xfrm>
              <a:custGeom>
                <a:avLst/>
                <a:gdLst>
                  <a:gd name="T0" fmla="*/ 1037 w 1037"/>
                  <a:gd name="T1" fmla="*/ 488 h 783"/>
                  <a:gd name="T2" fmla="*/ 0 w 1037"/>
                  <a:gd name="T3" fmla="*/ 783 h 783"/>
                  <a:gd name="T4" fmla="*/ 0 w 1037"/>
                  <a:gd name="T5" fmla="*/ 294 h 783"/>
                  <a:gd name="T6" fmla="*/ 1037 w 1037"/>
                  <a:gd name="T7" fmla="*/ 0 h 783"/>
                  <a:gd name="T8" fmla="*/ 1037 w 1037"/>
                  <a:gd name="T9" fmla="*/ 488 h 783"/>
                </a:gdLst>
                <a:ahLst/>
                <a:cxnLst>
                  <a:cxn ang="0">
                    <a:pos x="T0" y="T1"/>
                  </a:cxn>
                  <a:cxn ang="0">
                    <a:pos x="T2" y="T3"/>
                  </a:cxn>
                  <a:cxn ang="0">
                    <a:pos x="T4" y="T5"/>
                  </a:cxn>
                  <a:cxn ang="0">
                    <a:pos x="T6" y="T7"/>
                  </a:cxn>
                  <a:cxn ang="0">
                    <a:pos x="T8" y="T9"/>
                  </a:cxn>
                </a:cxnLst>
                <a:rect l="0" t="0" r="r" b="b"/>
                <a:pathLst>
                  <a:path w="1037" h="783">
                    <a:moveTo>
                      <a:pt x="1037" y="488"/>
                    </a:moveTo>
                    <a:lnTo>
                      <a:pt x="0" y="783"/>
                    </a:lnTo>
                    <a:lnTo>
                      <a:pt x="0" y="294"/>
                    </a:lnTo>
                    <a:lnTo>
                      <a:pt x="1037" y="0"/>
                    </a:lnTo>
                    <a:lnTo>
                      <a:pt x="1037" y="488"/>
                    </a:lnTo>
                    <a:close/>
                  </a:path>
                </a:pathLst>
              </a:custGeom>
              <a:solidFill>
                <a:schemeClr val="accent1">
                  <a:lumMod val="7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74" name="Freeform 21"/>
              <p:cNvSpPr>
                <a:spLocks/>
              </p:cNvSpPr>
              <p:nvPr/>
            </p:nvSpPr>
            <p:spPr bwMode="auto">
              <a:xfrm>
                <a:off x="6725834" y="9135119"/>
                <a:ext cx="4387851" cy="1259417"/>
              </a:xfrm>
              <a:custGeom>
                <a:avLst/>
                <a:gdLst>
                  <a:gd name="T0" fmla="*/ 2073 w 2073"/>
                  <a:gd name="T1" fmla="*/ 301 h 595"/>
                  <a:gd name="T2" fmla="*/ 1036 w 2073"/>
                  <a:gd name="T3" fmla="*/ 595 h 595"/>
                  <a:gd name="T4" fmla="*/ 0 w 2073"/>
                  <a:gd name="T5" fmla="*/ 301 h 595"/>
                  <a:gd name="T6" fmla="*/ 0 w 2073"/>
                  <a:gd name="T7" fmla="*/ 295 h 595"/>
                  <a:gd name="T8" fmla="*/ 1038 w 2073"/>
                  <a:gd name="T9" fmla="*/ 0 h 595"/>
                  <a:gd name="T10" fmla="*/ 2073 w 2073"/>
                  <a:gd name="T11" fmla="*/ 295 h 595"/>
                  <a:gd name="T12" fmla="*/ 2073 w 2073"/>
                  <a:gd name="T13" fmla="*/ 301 h 595"/>
                </a:gdLst>
                <a:ahLst/>
                <a:cxnLst>
                  <a:cxn ang="0">
                    <a:pos x="T0" y="T1"/>
                  </a:cxn>
                  <a:cxn ang="0">
                    <a:pos x="T2" y="T3"/>
                  </a:cxn>
                  <a:cxn ang="0">
                    <a:pos x="T4" y="T5"/>
                  </a:cxn>
                  <a:cxn ang="0">
                    <a:pos x="T6" y="T7"/>
                  </a:cxn>
                  <a:cxn ang="0">
                    <a:pos x="T8" y="T9"/>
                  </a:cxn>
                  <a:cxn ang="0">
                    <a:pos x="T10" y="T11"/>
                  </a:cxn>
                  <a:cxn ang="0">
                    <a:pos x="T12" y="T13"/>
                  </a:cxn>
                </a:cxnLst>
                <a:rect l="0" t="0" r="r" b="b"/>
                <a:pathLst>
                  <a:path w="2073" h="595">
                    <a:moveTo>
                      <a:pt x="2073" y="301"/>
                    </a:moveTo>
                    <a:lnTo>
                      <a:pt x="1036" y="595"/>
                    </a:lnTo>
                    <a:lnTo>
                      <a:pt x="0" y="301"/>
                    </a:lnTo>
                    <a:lnTo>
                      <a:pt x="0" y="295"/>
                    </a:lnTo>
                    <a:lnTo>
                      <a:pt x="1038" y="0"/>
                    </a:lnTo>
                    <a:lnTo>
                      <a:pt x="2073" y="295"/>
                    </a:lnTo>
                    <a:lnTo>
                      <a:pt x="2073" y="301"/>
                    </a:ln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sp>
          <p:nvSpPr>
            <p:cNvPr id="367" name="Oval 366"/>
            <p:cNvSpPr/>
            <p:nvPr/>
          </p:nvSpPr>
          <p:spPr bwMode="auto">
            <a:xfrm>
              <a:off x="2784948" y="3745817"/>
              <a:ext cx="1529720" cy="153011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609492"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368" name="Freeform 36"/>
            <p:cNvSpPr>
              <a:spLocks noChangeArrowheads="1"/>
            </p:cNvSpPr>
            <p:nvPr/>
          </p:nvSpPr>
          <p:spPr bwMode="auto">
            <a:xfrm>
              <a:off x="3281780" y="4156736"/>
              <a:ext cx="545389" cy="709746"/>
            </a:xfrm>
            <a:custGeom>
              <a:avLst/>
              <a:gdLst>
                <a:gd name="T0" fmla="*/ 115 w 320"/>
                <a:gd name="T1" fmla="*/ 62 h 417"/>
                <a:gd name="T2" fmla="*/ 115 w 320"/>
                <a:gd name="T3" fmla="*/ 62 h 417"/>
                <a:gd name="T4" fmla="*/ 62 w 320"/>
                <a:gd name="T5" fmla="*/ 0 h 417"/>
                <a:gd name="T6" fmla="*/ 0 w 320"/>
                <a:gd name="T7" fmla="*/ 62 h 417"/>
                <a:gd name="T8" fmla="*/ 36 w 320"/>
                <a:gd name="T9" fmla="*/ 115 h 417"/>
                <a:gd name="T10" fmla="*/ 36 w 320"/>
                <a:gd name="T11" fmla="*/ 301 h 417"/>
                <a:gd name="T12" fmla="*/ 0 w 320"/>
                <a:gd name="T13" fmla="*/ 354 h 417"/>
                <a:gd name="T14" fmla="*/ 62 w 320"/>
                <a:gd name="T15" fmla="*/ 416 h 417"/>
                <a:gd name="T16" fmla="*/ 115 w 320"/>
                <a:gd name="T17" fmla="*/ 354 h 417"/>
                <a:gd name="T18" fmla="*/ 80 w 320"/>
                <a:gd name="T19" fmla="*/ 301 h 417"/>
                <a:gd name="T20" fmla="*/ 80 w 320"/>
                <a:gd name="T21" fmla="*/ 115 h 417"/>
                <a:gd name="T22" fmla="*/ 115 w 320"/>
                <a:gd name="T23" fmla="*/ 62 h 417"/>
                <a:gd name="T24" fmla="*/ 98 w 320"/>
                <a:gd name="T25" fmla="*/ 354 h 417"/>
                <a:gd name="T26" fmla="*/ 98 w 320"/>
                <a:gd name="T27" fmla="*/ 354 h 417"/>
                <a:gd name="T28" fmla="*/ 62 w 320"/>
                <a:gd name="T29" fmla="*/ 390 h 417"/>
                <a:gd name="T30" fmla="*/ 27 w 320"/>
                <a:gd name="T31" fmla="*/ 354 h 417"/>
                <a:gd name="T32" fmla="*/ 62 w 320"/>
                <a:gd name="T33" fmla="*/ 319 h 417"/>
                <a:gd name="T34" fmla="*/ 98 w 320"/>
                <a:gd name="T35" fmla="*/ 354 h 417"/>
                <a:gd name="T36" fmla="*/ 62 w 320"/>
                <a:gd name="T37" fmla="*/ 88 h 417"/>
                <a:gd name="T38" fmla="*/ 62 w 320"/>
                <a:gd name="T39" fmla="*/ 88 h 417"/>
                <a:gd name="T40" fmla="*/ 27 w 320"/>
                <a:gd name="T41" fmla="*/ 62 h 417"/>
                <a:gd name="T42" fmla="*/ 62 w 320"/>
                <a:gd name="T43" fmla="*/ 27 h 417"/>
                <a:gd name="T44" fmla="*/ 98 w 320"/>
                <a:gd name="T45" fmla="*/ 62 h 417"/>
                <a:gd name="T46" fmla="*/ 62 w 320"/>
                <a:gd name="T47" fmla="*/ 88 h 417"/>
                <a:gd name="T48" fmla="*/ 284 w 320"/>
                <a:gd name="T49" fmla="*/ 301 h 417"/>
                <a:gd name="T50" fmla="*/ 284 w 320"/>
                <a:gd name="T51" fmla="*/ 301 h 417"/>
                <a:gd name="T52" fmla="*/ 284 w 320"/>
                <a:gd name="T53" fmla="*/ 115 h 417"/>
                <a:gd name="T54" fmla="*/ 319 w 320"/>
                <a:gd name="T55" fmla="*/ 62 h 417"/>
                <a:gd name="T56" fmla="*/ 257 w 320"/>
                <a:gd name="T57" fmla="*/ 0 h 417"/>
                <a:gd name="T58" fmla="*/ 195 w 320"/>
                <a:gd name="T59" fmla="*/ 62 h 417"/>
                <a:gd name="T60" fmla="*/ 239 w 320"/>
                <a:gd name="T61" fmla="*/ 115 h 417"/>
                <a:gd name="T62" fmla="*/ 239 w 320"/>
                <a:gd name="T63" fmla="*/ 301 h 417"/>
                <a:gd name="T64" fmla="*/ 195 w 320"/>
                <a:gd name="T65" fmla="*/ 354 h 417"/>
                <a:gd name="T66" fmla="*/ 257 w 320"/>
                <a:gd name="T67" fmla="*/ 416 h 417"/>
                <a:gd name="T68" fmla="*/ 319 w 320"/>
                <a:gd name="T69" fmla="*/ 354 h 417"/>
                <a:gd name="T70" fmla="*/ 284 w 320"/>
                <a:gd name="T71" fmla="*/ 301 h 417"/>
                <a:gd name="T72" fmla="*/ 221 w 320"/>
                <a:gd name="T73" fmla="*/ 62 h 417"/>
                <a:gd name="T74" fmla="*/ 221 w 320"/>
                <a:gd name="T75" fmla="*/ 62 h 417"/>
                <a:gd name="T76" fmla="*/ 257 w 320"/>
                <a:gd name="T77" fmla="*/ 27 h 417"/>
                <a:gd name="T78" fmla="*/ 292 w 320"/>
                <a:gd name="T79" fmla="*/ 62 h 417"/>
                <a:gd name="T80" fmla="*/ 257 w 320"/>
                <a:gd name="T81" fmla="*/ 88 h 417"/>
                <a:gd name="T82" fmla="*/ 221 w 320"/>
                <a:gd name="T83" fmla="*/ 62 h 417"/>
                <a:gd name="T84" fmla="*/ 257 w 320"/>
                <a:gd name="T85" fmla="*/ 390 h 417"/>
                <a:gd name="T86" fmla="*/ 257 w 320"/>
                <a:gd name="T87" fmla="*/ 390 h 417"/>
                <a:gd name="T88" fmla="*/ 221 w 320"/>
                <a:gd name="T89" fmla="*/ 354 h 417"/>
                <a:gd name="T90" fmla="*/ 257 w 320"/>
                <a:gd name="T91" fmla="*/ 319 h 417"/>
                <a:gd name="T92" fmla="*/ 292 w 320"/>
                <a:gd name="T93" fmla="*/ 354 h 417"/>
                <a:gd name="T94" fmla="*/ 257 w 320"/>
                <a:gd name="T95" fmla="*/ 39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0" h="417">
                  <a:moveTo>
                    <a:pt x="115" y="62"/>
                  </a:moveTo>
                  <a:lnTo>
                    <a:pt x="115" y="62"/>
                  </a:lnTo>
                  <a:cubicBezTo>
                    <a:pt x="115" y="27"/>
                    <a:pt x="89" y="0"/>
                    <a:pt x="62" y="0"/>
                  </a:cubicBezTo>
                  <a:cubicBezTo>
                    <a:pt x="27" y="0"/>
                    <a:pt x="0" y="27"/>
                    <a:pt x="0" y="62"/>
                  </a:cubicBezTo>
                  <a:cubicBezTo>
                    <a:pt x="0" y="80"/>
                    <a:pt x="18" y="106"/>
                    <a:pt x="36" y="115"/>
                  </a:cubicBezTo>
                  <a:cubicBezTo>
                    <a:pt x="36" y="301"/>
                    <a:pt x="36" y="301"/>
                    <a:pt x="36" y="301"/>
                  </a:cubicBezTo>
                  <a:cubicBezTo>
                    <a:pt x="18" y="310"/>
                    <a:pt x="0" y="328"/>
                    <a:pt x="0" y="354"/>
                  </a:cubicBezTo>
                  <a:cubicBezTo>
                    <a:pt x="0" y="390"/>
                    <a:pt x="27" y="416"/>
                    <a:pt x="62" y="416"/>
                  </a:cubicBezTo>
                  <a:cubicBezTo>
                    <a:pt x="89" y="416"/>
                    <a:pt x="115" y="390"/>
                    <a:pt x="115" y="354"/>
                  </a:cubicBezTo>
                  <a:cubicBezTo>
                    <a:pt x="115" y="328"/>
                    <a:pt x="106" y="310"/>
                    <a:pt x="80" y="301"/>
                  </a:cubicBezTo>
                  <a:cubicBezTo>
                    <a:pt x="80" y="115"/>
                    <a:pt x="80" y="115"/>
                    <a:pt x="80" y="115"/>
                  </a:cubicBezTo>
                  <a:cubicBezTo>
                    <a:pt x="106" y="106"/>
                    <a:pt x="115" y="80"/>
                    <a:pt x="115" y="62"/>
                  </a:cubicBezTo>
                  <a:close/>
                  <a:moveTo>
                    <a:pt x="98" y="354"/>
                  </a:moveTo>
                  <a:lnTo>
                    <a:pt x="98" y="354"/>
                  </a:lnTo>
                  <a:cubicBezTo>
                    <a:pt x="98" y="372"/>
                    <a:pt x="80" y="390"/>
                    <a:pt x="62" y="390"/>
                  </a:cubicBezTo>
                  <a:cubicBezTo>
                    <a:pt x="44" y="390"/>
                    <a:pt x="27" y="372"/>
                    <a:pt x="27" y="354"/>
                  </a:cubicBezTo>
                  <a:cubicBezTo>
                    <a:pt x="27" y="337"/>
                    <a:pt x="44" y="319"/>
                    <a:pt x="62" y="319"/>
                  </a:cubicBezTo>
                  <a:cubicBezTo>
                    <a:pt x="80" y="319"/>
                    <a:pt x="98" y="337"/>
                    <a:pt x="98" y="354"/>
                  </a:cubicBezTo>
                  <a:close/>
                  <a:moveTo>
                    <a:pt x="62" y="88"/>
                  </a:moveTo>
                  <a:lnTo>
                    <a:pt x="62" y="88"/>
                  </a:lnTo>
                  <a:cubicBezTo>
                    <a:pt x="44" y="88"/>
                    <a:pt x="27" y="80"/>
                    <a:pt x="27" y="62"/>
                  </a:cubicBezTo>
                  <a:cubicBezTo>
                    <a:pt x="27" y="35"/>
                    <a:pt x="44" y="27"/>
                    <a:pt x="62" y="27"/>
                  </a:cubicBezTo>
                  <a:cubicBezTo>
                    <a:pt x="80" y="27"/>
                    <a:pt x="98" y="35"/>
                    <a:pt x="98" y="62"/>
                  </a:cubicBezTo>
                  <a:cubicBezTo>
                    <a:pt x="98" y="80"/>
                    <a:pt x="80" y="88"/>
                    <a:pt x="62" y="88"/>
                  </a:cubicBezTo>
                  <a:close/>
                  <a:moveTo>
                    <a:pt x="284" y="301"/>
                  </a:moveTo>
                  <a:lnTo>
                    <a:pt x="284" y="301"/>
                  </a:lnTo>
                  <a:cubicBezTo>
                    <a:pt x="284" y="115"/>
                    <a:pt x="284" y="115"/>
                    <a:pt x="284" y="115"/>
                  </a:cubicBezTo>
                  <a:cubicBezTo>
                    <a:pt x="302" y="106"/>
                    <a:pt x="319" y="80"/>
                    <a:pt x="319" y="62"/>
                  </a:cubicBezTo>
                  <a:cubicBezTo>
                    <a:pt x="319" y="27"/>
                    <a:pt x="292" y="0"/>
                    <a:pt x="257" y="0"/>
                  </a:cubicBezTo>
                  <a:cubicBezTo>
                    <a:pt x="221" y="0"/>
                    <a:pt x="195" y="27"/>
                    <a:pt x="195" y="62"/>
                  </a:cubicBezTo>
                  <a:cubicBezTo>
                    <a:pt x="195" y="80"/>
                    <a:pt x="212" y="106"/>
                    <a:pt x="239" y="115"/>
                  </a:cubicBezTo>
                  <a:cubicBezTo>
                    <a:pt x="239" y="301"/>
                    <a:pt x="239" y="301"/>
                    <a:pt x="239" y="301"/>
                  </a:cubicBezTo>
                  <a:cubicBezTo>
                    <a:pt x="212" y="310"/>
                    <a:pt x="195" y="328"/>
                    <a:pt x="195" y="354"/>
                  </a:cubicBezTo>
                  <a:cubicBezTo>
                    <a:pt x="195" y="390"/>
                    <a:pt x="221" y="416"/>
                    <a:pt x="257" y="416"/>
                  </a:cubicBezTo>
                  <a:cubicBezTo>
                    <a:pt x="292" y="416"/>
                    <a:pt x="319" y="390"/>
                    <a:pt x="319" y="354"/>
                  </a:cubicBezTo>
                  <a:cubicBezTo>
                    <a:pt x="319" y="328"/>
                    <a:pt x="302" y="310"/>
                    <a:pt x="284" y="301"/>
                  </a:cubicBezTo>
                  <a:close/>
                  <a:moveTo>
                    <a:pt x="221" y="62"/>
                  </a:moveTo>
                  <a:lnTo>
                    <a:pt x="221" y="62"/>
                  </a:lnTo>
                  <a:cubicBezTo>
                    <a:pt x="221" y="35"/>
                    <a:pt x="239" y="27"/>
                    <a:pt x="257" y="27"/>
                  </a:cubicBezTo>
                  <a:cubicBezTo>
                    <a:pt x="275" y="27"/>
                    <a:pt x="292" y="35"/>
                    <a:pt x="292" y="62"/>
                  </a:cubicBezTo>
                  <a:cubicBezTo>
                    <a:pt x="292" y="80"/>
                    <a:pt x="275" y="88"/>
                    <a:pt x="257" y="88"/>
                  </a:cubicBezTo>
                  <a:cubicBezTo>
                    <a:pt x="239" y="88"/>
                    <a:pt x="221" y="80"/>
                    <a:pt x="221" y="62"/>
                  </a:cubicBezTo>
                  <a:close/>
                  <a:moveTo>
                    <a:pt x="257" y="390"/>
                  </a:moveTo>
                  <a:lnTo>
                    <a:pt x="257" y="390"/>
                  </a:lnTo>
                  <a:cubicBezTo>
                    <a:pt x="239" y="390"/>
                    <a:pt x="221" y="372"/>
                    <a:pt x="221" y="354"/>
                  </a:cubicBezTo>
                  <a:cubicBezTo>
                    <a:pt x="221" y="337"/>
                    <a:pt x="239" y="319"/>
                    <a:pt x="257" y="319"/>
                  </a:cubicBezTo>
                  <a:cubicBezTo>
                    <a:pt x="275" y="319"/>
                    <a:pt x="292" y="337"/>
                    <a:pt x="292" y="354"/>
                  </a:cubicBezTo>
                  <a:cubicBezTo>
                    <a:pt x="292" y="372"/>
                    <a:pt x="275" y="390"/>
                    <a:pt x="257" y="390"/>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grpSp>
          <p:nvGrpSpPr>
            <p:cNvPr id="369" name="Group 368"/>
            <p:cNvGrpSpPr/>
            <p:nvPr/>
          </p:nvGrpSpPr>
          <p:grpSpPr>
            <a:xfrm rot="16200000">
              <a:off x="2373656" y="7460636"/>
              <a:ext cx="2360646" cy="243777"/>
              <a:chOff x="2057400" y="2800350"/>
              <a:chExt cx="885242" cy="91440"/>
            </a:xfrm>
            <a:solidFill>
              <a:schemeClr val="tx1">
                <a:lumMod val="50000"/>
              </a:schemeClr>
            </a:solidFill>
          </p:grpSpPr>
          <p:sp>
            <p:nvSpPr>
              <p:cNvPr id="370" name="Oval 369"/>
              <p:cNvSpPr/>
              <p:nvPr/>
            </p:nvSpPr>
            <p:spPr>
              <a:xfrm rot="5400000">
                <a:off x="2057400" y="2800350"/>
                <a:ext cx="91440" cy="91440"/>
              </a:xfrm>
              <a:prstGeom prst="ellipse">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x-none" sz="900" b="0" i="0" u="none" strike="noStrike" kern="1200" cap="none" spc="0" normalizeH="0" baseline="0" noProof="0">
                  <a:ln>
                    <a:noFill/>
                  </a:ln>
                  <a:solidFill>
                    <a:srgbClr val="141414"/>
                  </a:solidFill>
                  <a:effectLst/>
                  <a:uLnTx/>
                  <a:uFillTx/>
                  <a:ea typeface="+mn-ea"/>
                  <a:cs typeface="+mn-cs"/>
                </a:endParaRPr>
              </a:p>
            </p:txBody>
          </p:sp>
          <p:cxnSp>
            <p:nvCxnSpPr>
              <p:cNvPr id="371" name="Straight Connector 370"/>
              <p:cNvCxnSpPr/>
              <p:nvPr/>
            </p:nvCxnSpPr>
            <p:spPr>
              <a:xfrm rot="5400000" flipV="1">
                <a:off x="2545741" y="2449169"/>
                <a:ext cx="0" cy="793803"/>
              </a:xfrm>
              <a:prstGeom prst="line">
                <a:avLst/>
              </a:prstGeom>
              <a:grpFill/>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10" name="Group 9"/>
          <p:cNvGrpSpPr/>
          <p:nvPr/>
        </p:nvGrpSpPr>
        <p:grpSpPr>
          <a:xfrm>
            <a:off x="10079522" y="2184809"/>
            <a:ext cx="836824" cy="1313494"/>
            <a:chOff x="11032397" y="3939732"/>
            <a:chExt cx="4893101" cy="7680294"/>
          </a:xfrm>
        </p:grpSpPr>
        <p:grpSp>
          <p:nvGrpSpPr>
            <p:cNvPr id="390" name="Group 389"/>
            <p:cNvGrpSpPr/>
            <p:nvPr/>
          </p:nvGrpSpPr>
          <p:grpSpPr>
            <a:xfrm>
              <a:off x="11032397" y="3939732"/>
              <a:ext cx="4893101" cy="7680294"/>
              <a:chOff x="4934796" y="1751013"/>
              <a:chExt cx="2935287" cy="4606075"/>
            </a:xfrm>
            <a:solidFill>
              <a:schemeClr val="tx2"/>
            </a:solidFill>
          </p:grpSpPr>
          <p:sp>
            <p:nvSpPr>
              <p:cNvPr id="391" name="Freeform 13"/>
              <p:cNvSpPr>
                <a:spLocks noEditPoints="1"/>
              </p:cNvSpPr>
              <p:nvPr/>
            </p:nvSpPr>
            <p:spPr bwMode="auto">
              <a:xfrm>
                <a:off x="4934796" y="1751013"/>
                <a:ext cx="2935287" cy="3470275"/>
              </a:xfrm>
              <a:custGeom>
                <a:avLst/>
                <a:gdLst>
                  <a:gd name="T0" fmla="*/ 774 w 1058"/>
                  <a:gd name="T1" fmla="*/ 1252 h 1252"/>
                  <a:gd name="T2" fmla="*/ 283 w 1058"/>
                  <a:gd name="T3" fmla="*/ 1252 h 1252"/>
                  <a:gd name="T4" fmla="*/ 248 w 1058"/>
                  <a:gd name="T5" fmla="*/ 1218 h 1252"/>
                  <a:gd name="T6" fmla="*/ 142 w 1058"/>
                  <a:gd name="T7" fmla="*/ 887 h 1252"/>
                  <a:gd name="T8" fmla="*/ 110 w 1058"/>
                  <a:gd name="T9" fmla="*/ 831 h 1252"/>
                  <a:gd name="T10" fmla="*/ 0 w 1058"/>
                  <a:gd name="T11" fmla="*/ 529 h 1252"/>
                  <a:gd name="T12" fmla="*/ 529 w 1058"/>
                  <a:gd name="T13" fmla="*/ 0 h 1252"/>
                  <a:gd name="T14" fmla="*/ 1058 w 1058"/>
                  <a:gd name="T15" fmla="*/ 529 h 1252"/>
                  <a:gd name="T16" fmla="*/ 947 w 1058"/>
                  <a:gd name="T17" fmla="*/ 831 h 1252"/>
                  <a:gd name="T18" fmla="*/ 916 w 1058"/>
                  <a:gd name="T19" fmla="*/ 887 h 1252"/>
                  <a:gd name="T20" fmla="*/ 810 w 1058"/>
                  <a:gd name="T21" fmla="*/ 1218 h 1252"/>
                  <a:gd name="T22" fmla="*/ 774 w 1058"/>
                  <a:gd name="T23" fmla="*/ 1252 h 1252"/>
                  <a:gd name="T24" fmla="*/ 315 w 1058"/>
                  <a:gd name="T25" fmla="*/ 1180 h 1252"/>
                  <a:gd name="T26" fmla="*/ 742 w 1058"/>
                  <a:gd name="T27" fmla="*/ 1180 h 1252"/>
                  <a:gd name="T28" fmla="*/ 851 w 1058"/>
                  <a:gd name="T29" fmla="*/ 857 h 1252"/>
                  <a:gd name="T30" fmla="*/ 885 w 1058"/>
                  <a:gd name="T31" fmla="*/ 794 h 1252"/>
                  <a:gd name="T32" fmla="*/ 986 w 1058"/>
                  <a:gd name="T33" fmla="*/ 529 h 1252"/>
                  <a:gd name="T34" fmla="*/ 529 w 1058"/>
                  <a:gd name="T35" fmla="*/ 72 h 1252"/>
                  <a:gd name="T36" fmla="*/ 72 w 1058"/>
                  <a:gd name="T37" fmla="*/ 529 h 1252"/>
                  <a:gd name="T38" fmla="*/ 172 w 1058"/>
                  <a:gd name="T39" fmla="*/ 794 h 1252"/>
                  <a:gd name="T40" fmla="*/ 207 w 1058"/>
                  <a:gd name="T41" fmla="*/ 857 h 1252"/>
                  <a:gd name="T42" fmla="*/ 315 w 1058"/>
                  <a:gd name="T43" fmla="*/ 118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8" h="1252">
                    <a:moveTo>
                      <a:pt x="774" y="1252"/>
                    </a:moveTo>
                    <a:cubicBezTo>
                      <a:pt x="283" y="1252"/>
                      <a:pt x="283" y="1252"/>
                      <a:pt x="283" y="1252"/>
                    </a:cubicBezTo>
                    <a:cubicBezTo>
                      <a:pt x="264" y="1252"/>
                      <a:pt x="249" y="1237"/>
                      <a:pt x="248" y="1218"/>
                    </a:cubicBezTo>
                    <a:cubicBezTo>
                      <a:pt x="247" y="1217"/>
                      <a:pt x="239" y="1097"/>
                      <a:pt x="142" y="887"/>
                    </a:cubicBezTo>
                    <a:cubicBezTo>
                      <a:pt x="135" y="873"/>
                      <a:pt x="123" y="853"/>
                      <a:pt x="110" y="831"/>
                    </a:cubicBezTo>
                    <a:cubicBezTo>
                      <a:pt x="66" y="755"/>
                      <a:pt x="0" y="640"/>
                      <a:pt x="0" y="529"/>
                    </a:cubicBezTo>
                    <a:cubicBezTo>
                      <a:pt x="0" y="238"/>
                      <a:pt x="237" y="0"/>
                      <a:pt x="529" y="0"/>
                    </a:cubicBezTo>
                    <a:cubicBezTo>
                      <a:pt x="820" y="0"/>
                      <a:pt x="1058" y="238"/>
                      <a:pt x="1058" y="529"/>
                    </a:cubicBezTo>
                    <a:cubicBezTo>
                      <a:pt x="1058" y="640"/>
                      <a:pt x="991" y="755"/>
                      <a:pt x="947" y="831"/>
                    </a:cubicBezTo>
                    <a:cubicBezTo>
                      <a:pt x="934" y="853"/>
                      <a:pt x="923" y="873"/>
                      <a:pt x="916" y="887"/>
                    </a:cubicBezTo>
                    <a:cubicBezTo>
                      <a:pt x="818" y="1097"/>
                      <a:pt x="810" y="1217"/>
                      <a:pt x="810" y="1218"/>
                    </a:cubicBezTo>
                    <a:cubicBezTo>
                      <a:pt x="809" y="1237"/>
                      <a:pt x="793" y="1252"/>
                      <a:pt x="774" y="1252"/>
                    </a:cubicBezTo>
                    <a:close/>
                    <a:moveTo>
                      <a:pt x="315" y="1180"/>
                    </a:moveTo>
                    <a:cubicBezTo>
                      <a:pt x="742" y="1180"/>
                      <a:pt x="742" y="1180"/>
                      <a:pt x="742" y="1180"/>
                    </a:cubicBezTo>
                    <a:cubicBezTo>
                      <a:pt x="751" y="1127"/>
                      <a:pt x="776" y="1017"/>
                      <a:pt x="851" y="857"/>
                    </a:cubicBezTo>
                    <a:cubicBezTo>
                      <a:pt x="859" y="840"/>
                      <a:pt x="871" y="819"/>
                      <a:pt x="885" y="794"/>
                    </a:cubicBezTo>
                    <a:cubicBezTo>
                      <a:pt x="928" y="721"/>
                      <a:pt x="986" y="621"/>
                      <a:pt x="986" y="529"/>
                    </a:cubicBezTo>
                    <a:cubicBezTo>
                      <a:pt x="986" y="277"/>
                      <a:pt x="781" y="72"/>
                      <a:pt x="529" y="72"/>
                    </a:cubicBezTo>
                    <a:cubicBezTo>
                      <a:pt x="277" y="72"/>
                      <a:pt x="72" y="277"/>
                      <a:pt x="72" y="529"/>
                    </a:cubicBezTo>
                    <a:cubicBezTo>
                      <a:pt x="72" y="621"/>
                      <a:pt x="130" y="721"/>
                      <a:pt x="172" y="794"/>
                    </a:cubicBezTo>
                    <a:cubicBezTo>
                      <a:pt x="187" y="819"/>
                      <a:pt x="199" y="840"/>
                      <a:pt x="207" y="857"/>
                    </a:cubicBezTo>
                    <a:cubicBezTo>
                      <a:pt x="281" y="1017"/>
                      <a:pt x="307" y="1127"/>
                      <a:pt x="315" y="1180"/>
                    </a:cubicBezTo>
                    <a:close/>
                  </a:path>
                </a:pathLst>
              </a:custGeom>
              <a:grpFill/>
              <a:ln>
                <a:noFill/>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92" name="Freeform 16"/>
              <p:cNvSpPr>
                <a:spLocks noEditPoints="1"/>
              </p:cNvSpPr>
              <p:nvPr/>
            </p:nvSpPr>
            <p:spPr bwMode="auto">
              <a:xfrm>
                <a:off x="5672983" y="5153763"/>
                <a:ext cx="1500187" cy="1203325"/>
              </a:xfrm>
              <a:custGeom>
                <a:avLst/>
                <a:gdLst>
                  <a:gd name="T0" fmla="*/ 495 w 541"/>
                  <a:gd name="T1" fmla="*/ 223 h 434"/>
                  <a:gd name="T2" fmla="*/ 540 w 541"/>
                  <a:gd name="T3" fmla="*/ 168 h 434"/>
                  <a:gd name="T4" fmla="*/ 494 w 541"/>
                  <a:gd name="T5" fmla="*/ 112 h 434"/>
                  <a:gd name="T6" fmla="*/ 540 w 541"/>
                  <a:gd name="T7" fmla="*/ 57 h 434"/>
                  <a:gd name="T8" fmla="*/ 483 w 541"/>
                  <a:gd name="T9" fmla="*/ 0 h 434"/>
                  <a:gd name="T10" fmla="*/ 56 w 541"/>
                  <a:gd name="T11" fmla="*/ 0 h 434"/>
                  <a:gd name="T12" fmla="*/ 0 w 541"/>
                  <a:gd name="T13" fmla="*/ 56 h 434"/>
                  <a:gd name="T14" fmla="*/ 46 w 541"/>
                  <a:gd name="T15" fmla="*/ 112 h 434"/>
                  <a:gd name="T16" fmla="*/ 0 w 541"/>
                  <a:gd name="T17" fmla="*/ 167 h 434"/>
                  <a:gd name="T18" fmla="*/ 46 w 541"/>
                  <a:gd name="T19" fmla="*/ 223 h 434"/>
                  <a:gd name="T20" fmla="*/ 1 w 541"/>
                  <a:gd name="T21" fmla="*/ 278 h 434"/>
                  <a:gd name="T22" fmla="*/ 57 w 541"/>
                  <a:gd name="T23" fmla="*/ 334 h 434"/>
                  <a:gd name="T24" fmla="*/ 157 w 541"/>
                  <a:gd name="T25" fmla="*/ 334 h 434"/>
                  <a:gd name="T26" fmla="*/ 161 w 541"/>
                  <a:gd name="T27" fmla="*/ 351 h 434"/>
                  <a:gd name="T28" fmla="*/ 272 w 541"/>
                  <a:gd name="T29" fmla="*/ 433 h 434"/>
                  <a:gd name="T30" fmla="*/ 383 w 541"/>
                  <a:gd name="T31" fmla="*/ 335 h 434"/>
                  <a:gd name="T32" fmla="*/ 484 w 541"/>
                  <a:gd name="T33" fmla="*/ 335 h 434"/>
                  <a:gd name="T34" fmla="*/ 541 w 541"/>
                  <a:gd name="T35" fmla="*/ 278 h 434"/>
                  <a:gd name="T36" fmla="*/ 495 w 541"/>
                  <a:gd name="T37" fmla="*/ 223 h 434"/>
                  <a:gd name="T38" fmla="*/ 423 w 541"/>
                  <a:gd name="T39" fmla="*/ 241 h 434"/>
                  <a:gd name="T40" fmla="*/ 118 w 541"/>
                  <a:gd name="T41" fmla="*/ 241 h 434"/>
                  <a:gd name="T42" fmla="*/ 104 w 541"/>
                  <a:gd name="T43" fmla="*/ 227 h 434"/>
                  <a:gd name="T44" fmla="*/ 118 w 541"/>
                  <a:gd name="T45" fmla="*/ 213 h 434"/>
                  <a:gd name="T46" fmla="*/ 423 w 541"/>
                  <a:gd name="T47" fmla="*/ 213 h 434"/>
                  <a:gd name="T48" fmla="*/ 437 w 541"/>
                  <a:gd name="T49" fmla="*/ 227 h 434"/>
                  <a:gd name="T50" fmla="*/ 423 w 541"/>
                  <a:gd name="T51" fmla="*/ 241 h 434"/>
                  <a:gd name="T52" fmla="*/ 423 w 541"/>
                  <a:gd name="T53" fmla="*/ 116 h 434"/>
                  <a:gd name="T54" fmla="*/ 118 w 541"/>
                  <a:gd name="T55" fmla="*/ 116 h 434"/>
                  <a:gd name="T56" fmla="*/ 104 w 541"/>
                  <a:gd name="T57" fmla="*/ 102 h 434"/>
                  <a:gd name="T58" fmla="*/ 118 w 541"/>
                  <a:gd name="T59" fmla="*/ 88 h 434"/>
                  <a:gd name="T60" fmla="*/ 423 w 541"/>
                  <a:gd name="T61" fmla="*/ 88 h 434"/>
                  <a:gd name="T62" fmla="*/ 437 w 541"/>
                  <a:gd name="T63" fmla="*/ 102 h 434"/>
                  <a:gd name="T64" fmla="*/ 423 w 541"/>
                  <a:gd name="T65" fmla="*/ 116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1" h="434">
                    <a:moveTo>
                      <a:pt x="495" y="223"/>
                    </a:moveTo>
                    <a:cubicBezTo>
                      <a:pt x="521" y="218"/>
                      <a:pt x="540" y="195"/>
                      <a:pt x="540" y="168"/>
                    </a:cubicBezTo>
                    <a:cubicBezTo>
                      <a:pt x="540" y="140"/>
                      <a:pt x="520" y="117"/>
                      <a:pt x="494" y="112"/>
                    </a:cubicBezTo>
                    <a:cubicBezTo>
                      <a:pt x="520" y="107"/>
                      <a:pt x="540" y="84"/>
                      <a:pt x="540" y="57"/>
                    </a:cubicBezTo>
                    <a:cubicBezTo>
                      <a:pt x="540" y="26"/>
                      <a:pt x="514" y="0"/>
                      <a:pt x="483" y="0"/>
                    </a:cubicBezTo>
                    <a:cubicBezTo>
                      <a:pt x="56" y="0"/>
                      <a:pt x="56" y="0"/>
                      <a:pt x="56" y="0"/>
                    </a:cubicBezTo>
                    <a:cubicBezTo>
                      <a:pt x="25" y="0"/>
                      <a:pt x="0" y="25"/>
                      <a:pt x="0" y="56"/>
                    </a:cubicBezTo>
                    <a:cubicBezTo>
                      <a:pt x="0" y="84"/>
                      <a:pt x="20" y="107"/>
                      <a:pt x="46" y="112"/>
                    </a:cubicBezTo>
                    <a:cubicBezTo>
                      <a:pt x="20" y="117"/>
                      <a:pt x="0" y="140"/>
                      <a:pt x="0" y="167"/>
                    </a:cubicBezTo>
                    <a:cubicBezTo>
                      <a:pt x="0" y="195"/>
                      <a:pt x="20" y="218"/>
                      <a:pt x="46" y="223"/>
                    </a:cubicBezTo>
                    <a:cubicBezTo>
                      <a:pt x="20" y="228"/>
                      <a:pt x="1" y="250"/>
                      <a:pt x="1" y="278"/>
                    </a:cubicBezTo>
                    <a:cubicBezTo>
                      <a:pt x="1" y="309"/>
                      <a:pt x="26" y="334"/>
                      <a:pt x="57" y="334"/>
                    </a:cubicBezTo>
                    <a:cubicBezTo>
                      <a:pt x="157" y="334"/>
                      <a:pt x="157" y="334"/>
                      <a:pt x="157" y="334"/>
                    </a:cubicBezTo>
                    <a:cubicBezTo>
                      <a:pt x="158" y="340"/>
                      <a:pt x="159" y="345"/>
                      <a:pt x="161" y="351"/>
                    </a:cubicBezTo>
                    <a:cubicBezTo>
                      <a:pt x="175" y="399"/>
                      <a:pt x="219" y="434"/>
                      <a:pt x="272" y="433"/>
                    </a:cubicBezTo>
                    <a:cubicBezTo>
                      <a:pt x="331" y="433"/>
                      <a:pt x="380" y="392"/>
                      <a:pt x="383" y="335"/>
                    </a:cubicBezTo>
                    <a:cubicBezTo>
                      <a:pt x="484" y="335"/>
                      <a:pt x="484" y="335"/>
                      <a:pt x="484" y="335"/>
                    </a:cubicBezTo>
                    <a:cubicBezTo>
                      <a:pt x="515" y="335"/>
                      <a:pt x="541" y="309"/>
                      <a:pt x="541" y="278"/>
                    </a:cubicBezTo>
                    <a:cubicBezTo>
                      <a:pt x="541" y="251"/>
                      <a:pt x="521" y="228"/>
                      <a:pt x="495" y="223"/>
                    </a:cubicBezTo>
                    <a:close/>
                    <a:moveTo>
                      <a:pt x="423" y="241"/>
                    </a:moveTo>
                    <a:cubicBezTo>
                      <a:pt x="118" y="241"/>
                      <a:pt x="118" y="241"/>
                      <a:pt x="118" y="241"/>
                    </a:cubicBezTo>
                    <a:cubicBezTo>
                      <a:pt x="110" y="241"/>
                      <a:pt x="104" y="234"/>
                      <a:pt x="104" y="227"/>
                    </a:cubicBezTo>
                    <a:cubicBezTo>
                      <a:pt x="104" y="219"/>
                      <a:pt x="110" y="213"/>
                      <a:pt x="118" y="213"/>
                    </a:cubicBezTo>
                    <a:cubicBezTo>
                      <a:pt x="423" y="213"/>
                      <a:pt x="423" y="213"/>
                      <a:pt x="423" y="213"/>
                    </a:cubicBezTo>
                    <a:cubicBezTo>
                      <a:pt x="431" y="213"/>
                      <a:pt x="437" y="219"/>
                      <a:pt x="437" y="227"/>
                    </a:cubicBezTo>
                    <a:cubicBezTo>
                      <a:pt x="437" y="234"/>
                      <a:pt x="431" y="241"/>
                      <a:pt x="423" y="241"/>
                    </a:cubicBezTo>
                    <a:close/>
                    <a:moveTo>
                      <a:pt x="423" y="116"/>
                    </a:moveTo>
                    <a:cubicBezTo>
                      <a:pt x="118" y="116"/>
                      <a:pt x="118" y="116"/>
                      <a:pt x="118" y="116"/>
                    </a:cubicBezTo>
                    <a:cubicBezTo>
                      <a:pt x="110" y="116"/>
                      <a:pt x="104" y="110"/>
                      <a:pt x="104" y="102"/>
                    </a:cubicBezTo>
                    <a:cubicBezTo>
                      <a:pt x="104" y="95"/>
                      <a:pt x="110" y="88"/>
                      <a:pt x="118" y="88"/>
                    </a:cubicBezTo>
                    <a:cubicBezTo>
                      <a:pt x="423" y="88"/>
                      <a:pt x="423" y="88"/>
                      <a:pt x="423" y="88"/>
                    </a:cubicBezTo>
                    <a:cubicBezTo>
                      <a:pt x="431" y="88"/>
                      <a:pt x="437" y="95"/>
                      <a:pt x="437" y="102"/>
                    </a:cubicBezTo>
                    <a:cubicBezTo>
                      <a:pt x="437" y="110"/>
                      <a:pt x="431" y="116"/>
                      <a:pt x="423" y="116"/>
                    </a:cubicBezTo>
                    <a:close/>
                  </a:path>
                </a:pathLst>
              </a:custGeom>
              <a:grpFill/>
              <a:ln>
                <a:noFill/>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393" name="Group 392"/>
            <p:cNvGrpSpPr/>
            <p:nvPr/>
          </p:nvGrpSpPr>
          <p:grpSpPr>
            <a:xfrm>
              <a:off x="11430317" y="4323220"/>
              <a:ext cx="4045298" cy="3621674"/>
              <a:chOff x="8169276" y="952501"/>
              <a:chExt cx="3781424" cy="3384550"/>
            </a:xfrm>
            <a:solidFill>
              <a:schemeClr val="accent2"/>
            </a:solidFill>
          </p:grpSpPr>
          <p:sp>
            <p:nvSpPr>
              <p:cNvPr id="394" name="Freeform 10"/>
              <p:cNvSpPr>
                <a:spLocks/>
              </p:cNvSpPr>
              <p:nvPr/>
            </p:nvSpPr>
            <p:spPr bwMode="auto">
              <a:xfrm>
                <a:off x="9297988" y="1533526"/>
                <a:ext cx="1392237" cy="1004888"/>
              </a:xfrm>
              <a:custGeom>
                <a:avLst/>
                <a:gdLst>
                  <a:gd name="T0" fmla="*/ 142 w 370"/>
                  <a:gd name="T1" fmla="*/ 228 h 267"/>
                  <a:gd name="T2" fmla="*/ 241 w 370"/>
                  <a:gd name="T3" fmla="*/ 248 h 267"/>
                  <a:gd name="T4" fmla="*/ 303 w 370"/>
                  <a:gd name="T5" fmla="*/ 226 h 267"/>
                  <a:gd name="T6" fmla="*/ 368 w 370"/>
                  <a:gd name="T7" fmla="*/ 107 h 267"/>
                  <a:gd name="T8" fmla="*/ 278 w 370"/>
                  <a:gd name="T9" fmla="*/ 11 h 267"/>
                  <a:gd name="T10" fmla="*/ 179 w 370"/>
                  <a:gd name="T11" fmla="*/ 58 h 267"/>
                  <a:gd name="T12" fmla="*/ 168 w 370"/>
                  <a:gd name="T13" fmla="*/ 65 h 267"/>
                  <a:gd name="T14" fmla="*/ 155 w 370"/>
                  <a:gd name="T15" fmla="*/ 60 h 267"/>
                  <a:gd name="T16" fmla="*/ 67 w 370"/>
                  <a:gd name="T17" fmla="*/ 47 h 267"/>
                  <a:gd name="T18" fmla="*/ 0 w 370"/>
                  <a:gd name="T19" fmla="*/ 116 h 267"/>
                  <a:gd name="T20" fmla="*/ 9 w 370"/>
                  <a:gd name="T21" fmla="*/ 121 h 267"/>
                  <a:gd name="T22" fmla="*/ 84 w 370"/>
                  <a:gd name="T23" fmla="*/ 267 h 267"/>
                  <a:gd name="T24" fmla="*/ 142 w 370"/>
                  <a:gd name="T25" fmla="*/ 22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0" h="267">
                    <a:moveTo>
                      <a:pt x="142" y="228"/>
                    </a:moveTo>
                    <a:cubicBezTo>
                      <a:pt x="189" y="219"/>
                      <a:pt x="225" y="237"/>
                      <a:pt x="241" y="248"/>
                    </a:cubicBezTo>
                    <a:cubicBezTo>
                      <a:pt x="253" y="241"/>
                      <a:pt x="275" y="230"/>
                      <a:pt x="303" y="226"/>
                    </a:cubicBezTo>
                    <a:cubicBezTo>
                      <a:pt x="304" y="191"/>
                      <a:pt x="319" y="134"/>
                      <a:pt x="368" y="107"/>
                    </a:cubicBezTo>
                    <a:cubicBezTo>
                      <a:pt x="370" y="82"/>
                      <a:pt x="350" y="22"/>
                      <a:pt x="278" y="11"/>
                    </a:cubicBezTo>
                    <a:cubicBezTo>
                      <a:pt x="211" y="0"/>
                      <a:pt x="181" y="56"/>
                      <a:pt x="179" y="58"/>
                    </a:cubicBezTo>
                    <a:cubicBezTo>
                      <a:pt x="177" y="62"/>
                      <a:pt x="173" y="65"/>
                      <a:pt x="168" y="65"/>
                    </a:cubicBezTo>
                    <a:cubicBezTo>
                      <a:pt x="163" y="66"/>
                      <a:pt x="158" y="64"/>
                      <a:pt x="155" y="60"/>
                    </a:cubicBezTo>
                    <a:cubicBezTo>
                      <a:pt x="155" y="59"/>
                      <a:pt x="133" y="32"/>
                      <a:pt x="67" y="47"/>
                    </a:cubicBezTo>
                    <a:cubicBezTo>
                      <a:pt x="14" y="60"/>
                      <a:pt x="2" y="101"/>
                      <a:pt x="0" y="116"/>
                    </a:cubicBezTo>
                    <a:cubicBezTo>
                      <a:pt x="3" y="117"/>
                      <a:pt x="6" y="119"/>
                      <a:pt x="9" y="121"/>
                    </a:cubicBezTo>
                    <a:cubicBezTo>
                      <a:pt x="63" y="161"/>
                      <a:pt x="80" y="224"/>
                      <a:pt x="84" y="267"/>
                    </a:cubicBezTo>
                    <a:cubicBezTo>
                      <a:pt x="96" y="250"/>
                      <a:pt x="114" y="234"/>
                      <a:pt x="142" y="22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95" name="Freeform 11"/>
              <p:cNvSpPr>
                <a:spLocks/>
              </p:cNvSpPr>
              <p:nvPr/>
            </p:nvSpPr>
            <p:spPr bwMode="auto">
              <a:xfrm>
                <a:off x="8169276" y="952501"/>
                <a:ext cx="3781424" cy="3384550"/>
              </a:xfrm>
              <a:custGeom>
                <a:avLst/>
                <a:gdLst>
                  <a:gd name="T0" fmla="*/ 932 w 1005"/>
                  <a:gd name="T1" fmla="*/ 313 h 899"/>
                  <a:gd name="T2" fmla="*/ 693 w 1005"/>
                  <a:gd name="T3" fmla="*/ 126 h 899"/>
                  <a:gd name="T4" fmla="*/ 192 w 1005"/>
                  <a:gd name="T5" fmla="*/ 181 h 899"/>
                  <a:gd name="T6" fmla="*/ 261 w 1005"/>
                  <a:gd name="T7" fmla="*/ 549 h 899"/>
                  <a:gd name="T8" fmla="*/ 292 w 1005"/>
                  <a:gd name="T9" fmla="*/ 298 h 899"/>
                  <a:gd name="T10" fmla="*/ 155 w 1005"/>
                  <a:gd name="T11" fmla="*/ 377 h 899"/>
                  <a:gd name="T12" fmla="*/ 244 w 1005"/>
                  <a:gd name="T13" fmla="*/ 409 h 899"/>
                  <a:gd name="T14" fmla="*/ 255 w 1005"/>
                  <a:gd name="T15" fmla="*/ 435 h 899"/>
                  <a:gd name="T16" fmla="*/ 128 w 1005"/>
                  <a:gd name="T17" fmla="*/ 388 h 899"/>
                  <a:gd name="T18" fmla="*/ 274 w 1005"/>
                  <a:gd name="T19" fmla="*/ 257 h 899"/>
                  <a:gd name="T20" fmla="*/ 464 w 1005"/>
                  <a:gd name="T21" fmla="*/ 184 h 899"/>
                  <a:gd name="T22" fmla="*/ 673 w 1005"/>
                  <a:gd name="T23" fmla="*/ 190 h 899"/>
                  <a:gd name="T24" fmla="*/ 851 w 1005"/>
                  <a:gd name="T25" fmla="*/ 291 h 899"/>
                  <a:gd name="T26" fmla="*/ 914 w 1005"/>
                  <a:gd name="T27" fmla="*/ 518 h 899"/>
                  <a:gd name="T28" fmla="*/ 747 w 1005"/>
                  <a:gd name="T29" fmla="*/ 572 h 899"/>
                  <a:gd name="T30" fmla="*/ 474 w 1005"/>
                  <a:gd name="T31" fmla="*/ 615 h 899"/>
                  <a:gd name="T32" fmla="*/ 421 w 1005"/>
                  <a:gd name="T33" fmla="*/ 572 h 899"/>
                  <a:gd name="T34" fmla="*/ 446 w 1005"/>
                  <a:gd name="T35" fmla="*/ 560 h 899"/>
                  <a:gd name="T36" fmla="*/ 553 w 1005"/>
                  <a:gd name="T37" fmla="*/ 547 h 899"/>
                  <a:gd name="T38" fmla="*/ 854 w 1005"/>
                  <a:gd name="T39" fmla="*/ 560 h 899"/>
                  <a:gd name="T40" fmla="*/ 857 w 1005"/>
                  <a:gd name="T41" fmla="*/ 427 h 899"/>
                  <a:gd name="T42" fmla="*/ 831 w 1005"/>
                  <a:gd name="T43" fmla="*/ 311 h 899"/>
                  <a:gd name="T44" fmla="*/ 632 w 1005"/>
                  <a:gd name="T45" fmla="*/ 378 h 899"/>
                  <a:gd name="T46" fmla="*/ 742 w 1005"/>
                  <a:gd name="T47" fmla="*/ 461 h 899"/>
                  <a:gd name="T48" fmla="*/ 549 w 1005"/>
                  <a:gd name="T49" fmla="*/ 430 h 899"/>
                  <a:gd name="T50" fmla="*/ 447 w 1005"/>
                  <a:gd name="T51" fmla="*/ 410 h 899"/>
                  <a:gd name="T52" fmla="*/ 381 w 1005"/>
                  <a:gd name="T53" fmla="*/ 488 h 899"/>
                  <a:gd name="T54" fmla="*/ 300 w 1005"/>
                  <a:gd name="T55" fmla="*/ 535 h 899"/>
                  <a:gd name="T56" fmla="*/ 298 w 1005"/>
                  <a:gd name="T57" fmla="*/ 538 h 899"/>
                  <a:gd name="T58" fmla="*/ 274 w 1005"/>
                  <a:gd name="T59" fmla="*/ 618 h 899"/>
                  <a:gd name="T60" fmla="*/ 288 w 1005"/>
                  <a:gd name="T61" fmla="*/ 665 h 899"/>
                  <a:gd name="T62" fmla="*/ 352 w 1005"/>
                  <a:gd name="T63" fmla="*/ 724 h 899"/>
                  <a:gd name="T64" fmla="*/ 571 w 1005"/>
                  <a:gd name="T65" fmla="*/ 769 h 899"/>
                  <a:gd name="T66" fmla="*/ 570 w 1005"/>
                  <a:gd name="T67" fmla="*/ 769 h 899"/>
                  <a:gd name="T68" fmla="*/ 681 w 1005"/>
                  <a:gd name="T69" fmla="*/ 675 h 899"/>
                  <a:gd name="T70" fmla="*/ 650 w 1005"/>
                  <a:gd name="T71" fmla="*/ 634 h 899"/>
                  <a:gd name="T72" fmla="*/ 708 w 1005"/>
                  <a:gd name="T73" fmla="*/ 665 h 899"/>
                  <a:gd name="T74" fmla="*/ 691 w 1005"/>
                  <a:gd name="T75" fmla="*/ 750 h 899"/>
                  <a:gd name="T76" fmla="*/ 491 w 1005"/>
                  <a:gd name="T77" fmla="*/ 785 h 899"/>
                  <a:gd name="T78" fmla="*/ 787 w 1005"/>
                  <a:gd name="T79" fmla="*/ 830 h 899"/>
                  <a:gd name="T80" fmla="*/ 1001 w 1005"/>
                  <a:gd name="T81" fmla="*/ 474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5" h="899">
                    <a:moveTo>
                      <a:pt x="1001" y="474"/>
                    </a:moveTo>
                    <a:cubicBezTo>
                      <a:pt x="997" y="357"/>
                      <a:pt x="932" y="313"/>
                      <a:pt x="932" y="313"/>
                    </a:cubicBezTo>
                    <a:cubicBezTo>
                      <a:pt x="932" y="313"/>
                      <a:pt x="924" y="257"/>
                      <a:pt x="873" y="197"/>
                    </a:cubicBezTo>
                    <a:cubicBezTo>
                      <a:pt x="794" y="111"/>
                      <a:pt x="693" y="126"/>
                      <a:pt x="693" y="126"/>
                    </a:cubicBezTo>
                    <a:cubicBezTo>
                      <a:pt x="563" y="0"/>
                      <a:pt x="430" y="97"/>
                      <a:pt x="430" y="97"/>
                    </a:cubicBezTo>
                    <a:cubicBezTo>
                      <a:pt x="245" y="36"/>
                      <a:pt x="192" y="181"/>
                      <a:pt x="192" y="181"/>
                    </a:cubicBezTo>
                    <a:cubicBezTo>
                      <a:pt x="86" y="193"/>
                      <a:pt x="0" y="317"/>
                      <a:pt x="77" y="450"/>
                    </a:cubicBezTo>
                    <a:cubicBezTo>
                      <a:pt x="136" y="552"/>
                      <a:pt x="224" y="554"/>
                      <a:pt x="261" y="549"/>
                    </a:cubicBezTo>
                    <a:cubicBezTo>
                      <a:pt x="274" y="517"/>
                      <a:pt x="300" y="481"/>
                      <a:pt x="357" y="465"/>
                    </a:cubicBezTo>
                    <a:cubicBezTo>
                      <a:pt x="358" y="459"/>
                      <a:pt x="365" y="350"/>
                      <a:pt x="292" y="298"/>
                    </a:cubicBezTo>
                    <a:cubicBezTo>
                      <a:pt x="249" y="267"/>
                      <a:pt x="201" y="275"/>
                      <a:pt x="174" y="295"/>
                    </a:cubicBezTo>
                    <a:cubicBezTo>
                      <a:pt x="149" y="315"/>
                      <a:pt x="142" y="345"/>
                      <a:pt x="155" y="377"/>
                    </a:cubicBezTo>
                    <a:cubicBezTo>
                      <a:pt x="161" y="394"/>
                      <a:pt x="171" y="405"/>
                      <a:pt x="185" y="411"/>
                    </a:cubicBezTo>
                    <a:cubicBezTo>
                      <a:pt x="212" y="422"/>
                      <a:pt x="243" y="409"/>
                      <a:pt x="244" y="409"/>
                    </a:cubicBezTo>
                    <a:cubicBezTo>
                      <a:pt x="251" y="406"/>
                      <a:pt x="259" y="410"/>
                      <a:pt x="262" y="417"/>
                    </a:cubicBezTo>
                    <a:cubicBezTo>
                      <a:pt x="265" y="424"/>
                      <a:pt x="262" y="432"/>
                      <a:pt x="255" y="435"/>
                    </a:cubicBezTo>
                    <a:cubicBezTo>
                      <a:pt x="253" y="436"/>
                      <a:pt x="212" y="453"/>
                      <a:pt x="174" y="437"/>
                    </a:cubicBezTo>
                    <a:cubicBezTo>
                      <a:pt x="154" y="429"/>
                      <a:pt x="138" y="412"/>
                      <a:pt x="128" y="388"/>
                    </a:cubicBezTo>
                    <a:cubicBezTo>
                      <a:pt x="111" y="343"/>
                      <a:pt x="122" y="300"/>
                      <a:pt x="157" y="273"/>
                    </a:cubicBezTo>
                    <a:cubicBezTo>
                      <a:pt x="189" y="248"/>
                      <a:pt x="234" y="243"/>
                      <a:pt x="274" y="257"/>
                    </a:cubicBezTo>
                    <a:cubicBezTo>
                      <a:pt x="281" y="227"/>
                      <a:pt x="304" y="187"/>
                      <a:pt x="361" y="174"/>
                    </a:cubicBezTo>
                    <a:cubicBezTo>
                      <a:pt x="415" y="161"/>
                      <a:pt x="447" y="173"/>
                      <a:pt x="464" y="184"/>
                    </a:cubicBezTo>
                    <a:cubicBezTo>
                      <a:pt x="484" y="158"/>
                      <a:pt x="524" y="127"/>
                      <a:pt x="582" y="137"/>
                    </a:cubicBezTo>
                    <a:cubicBezTo>
                      <a:pt x="631" y="145"/>
                      <a:pt x="658" y="170"/>
                      <a:pt x="673" y="190"/>
                    </a:cubicBezTo>
                    <a:cubicBezTo>
                      <a:pt x="686" y="208"/>
                      <a:pt x="694" y="230"/>
                      <a:pt x="696" y="250"/>
                    </a:cubicBezTo>
                    <a:cubicBezTo>
                      <a:pt x="751" y="237"/>
                      <a:pt x="814" y="253"/>
                      <a:pt x="851" y="291"/>
                    </a:cubicBezTo>
                    <a:cubicBezTo>
                      <a:pt x="881" y="322"/>
                      <a:pt x="892" y="365"/>
                      <a:pt x="881" y="411"/>
                    </a:cubicBezTo>
                    <a:cubicBezTo>
                      <a:pt x="895" y="424"/>
                      <a:pt x="922" y="459"/>
                      <a:pt x="914" y="518"/>
                    </a:cubicBezTo>
                    <a:cubicBezTo>
                      <a:pt x="910" y="549"/>
                      <a:pt x="893" y="573"/>
                      <a:pt x="866" y="586"/>
                    </a:cubicBezTo>
                    <a:cubicBezTo>
                      <a:pt x="831" y="602"/>
                      <a:pt x="785" y="596"/>
                      <a:pt x="747" y="572"/>
                    </a:cubicBezTo>
                    <a:cubicBezTo>
                      <a:pt x="693" y="538"/>
                      <a:pt x="609" y="536"/>
                      <a:pt x="571" y="568"/>
                    </a:cubicBezTo>
                    <a:cubicBezTo>
                      <a:pt x="541" y="593"/>
                      <a:pt x="507" y="618"/>
                      <a:pt x="474" y="615"/>
                    </a:cubicBezTo>
                    <a:cubicBezTo>
                      <a:pt x="472" y="615"/>
                      <a:pt x="469" y="615"/>
                      <a:pt x="466" y="614"/>
                    </a:cubicBezTo>
                    <a:cubicBezTo>
                      <a:pt x="447" y="610"/>
                      <a:pt x="432" y="596"/>
                      <a:pt x="421" y="572"/>
                    </a:cubicBezTo>
                    <a:cubicBezTo>
                      <a:pt x="417" y="565"/>
                      <a:pt x="420" y="557"/>
                      <a:pt x="427" y="554"/>
                    </a:cubicBezTo>
                    <a:cubicBezTo>
                      <a:pt x="434" y="550"/>
                      <a:pt x="443" y="553"/>
                      <a:pt x="446" y="560"/>
                    </a:cubicBezTo>
                    <a:cubicBezTo>
                      <a:pt x="453" y="576"/>
                      <a:pt x="462" y="584"/>
                      <a:pt x="473" y="586"/>
                    </a:cubicBezTo>
                    <a:cubicBezTo>
                      <a:pt x="496" y="592"/>
                      <a:pt x="530" y="566"/>
                      <a:pt x="553" y="547"/>
                    </a:cubicBezTo>
                    <a:cubicBezTo>
                      <a:pt x="601" y="506"/>
                      <a:pt x="697" y="507"/>
                      <a:pt x="762" y="548"/>
                    </a:cubicBezTo>
                    <a:cubicBezTo>
                      <a:pt x="792" y="567"/>
                      <a:pt x="828" y="572"/>
                      <a:pt x="854" y="560"/>
                    </a:cubicBezTo>
                    <a:cubicBezTo>
                      <a:pt x="872" y="552"/>
                      <a:pt x="883" y="536"/>
                      <a:pt x="886" y="514"/>
                    </a:cubicBezTo>
                    <a:cubicBezTo>
                      <a:pt x="895" y="455"/>
                      <a:pt x="858" y="427"/>
                      <a:pt x="857" y="427"/>
                    </a:cubicBezTo>
                    <a:cubicBezTo>
                      <a:pt x="852" y="424"/>
                      <a:pt x="850" y="418"/>
                      <a:pt x="852" y="412"/>
                    </a:cubicBezTo>
                    <a:cubicBezTo>
                      <a:pt x="863" y="372"/>
                      <a:pt x="856" y="337"/>
                      <a:pt x="831" y="311"/>
                    </a:cubicBezTo>
                    <a:cubicBezTo>
                      <a:pt x="800" y="280"/>
                      <a:pt x="747" y="266"/>
                      <a:pt x="702" y="278"/>
                    </a:cubicBezTo>
                    <a:cubicBezTo>
                      <a:pt x="642" y="293"/>
                      <a:pt x="633" y="357"/>
                      <a:pt x="632" y="378"/>
                    </a:cubicBezTo>
                    <a:cubicBezTo>
                      <a:pt x="667" y="380"/>
                      <a:pt x="707" y="396"/>
                      <a:pt x="744" y="441"/>
                    </a:cubicBezTo>
                    <a:cubicBezTo>
                      <a:pt x="749" y="447"/>
                      <a:pt x="748" y="456"/>
                      <a:pt x="742" y="461"/>
                    </a:cubicBezTo>
                    <a:cubicBezTo>
                      <a:pt x="736" y="466"/>
                      <a:pt x="727" y="465"/>
                      <a:pt x="722" y="459"/>
                    </a:cubicBezTo>
                    <a:cubicBezTo>
                      <a:pt x="643" y="362"/>
                      <a:pt x="552" y="428"/>
                      <a:pt x="549" y="430"/>
                    </a:cubicBezTo>
                    <a:cubicBezTo>
                      <a:pt x="543" y="434"/>
                      <a:pt x="536" y="434"/>
                      <a:pt x="531" y="430"/>
                    </a:cubicBezTo>
                    <a:cubicBezTo>
                      <a:pt x="529" y="429"/>
                      <a:pt x="496" y="400"/>
                      <a:pt x="447" y="410"/>
                    </a:cubicBezTo>
                    <a:cubicBezTo>
                      <a:pt x="401" y="419"/>
                      <a:pt x="393" y="476"/>
                      <a:pt x="393" y="476"/>
                    </a:cubicBezTo>
                    <a:cubicBezTo>
                      <a:pt x="392" y="482"/>
                      <a:pt x="387" y="487"/>
                      <a:pt x="381" y="488"/>
                    </a:cubicBezTo>
                    <a:cubicBezTo>
                      <a:pt x="339" y="496"/>
                      <a:pt x="315" y="514"/>
                      <a:pt x="300" y="535"/>
                    </a:cubicBezTo>
                    <a:cubicBezTo>
                      <a:pt x="300" y="535"/>
                      <a:pt x="300" y="535"/>
                      <a:pt x="300" y="535"/>
                    </a:cubicBezTo>
                    <a:cubicBezTo>
                      <a:pt x="300" y="535"/>
                      <a:pt x="300" y="535"/>
                      <a:pt x="300" y="535"/>
                    </a:cubicBezTo>
                    <a:cubicBezTo>
                      <a:pt x="299" y="536"/>
                      <a:pt x="299" y="537"/>
                      <a:pt x="298" y="538"/>
                    </a:cubicBezTo>
                    <a:cubicBezTo>
                      <a:pt x="278" y="568"/>
                      <a:pt x="273" y="596"/>
                      <a:pt x="275" y="618"/>
                    </a:cubicBezTo>
                    <a:cubicBezTo>
                      <a:pt x="275" y="618"/>
                      <a:pt x="274" y="618"/>
                      <a:pt x="274" y="618"/>
                    </a:cubicBezTo>
                    <a:cubicBezTo>
                      <a:pt x="275" y="625"/>
                      <a:pt x="276" y="631"/>
                      <a:pt x="278" y="637"/>
                    </a:cubicBezTo>
                    <a:cubicBezTo>
                      <a:pt x="281" y="654"/>
                      <a:pt x="288" y="664"/>
                      <a:pt x="288" y="665"/>
                    </a:cubicBezTo>
                    <a:cubicBezTo>
                      <a:pt x="302" y="693"/>
                      <a:pt x="326" y="711"/>
                      <a:pt x="352" y="724"/>
                    </a:cubicBezTo>
                    <a:cubicBezTo>
                      <a:pt x="352" y="724"/>
                      <a:pt x="352" y="724"/>
                      <a:pt x="352" y="724"/>
                    </a:cubicBezTo>
                    <a:cubicBezTo>
                      <a:pt x="352" y="724"/>
                      <a:pt x="418" y="758"/>
                      <a:pt x="552" y="768"/>
                    </a:cubicBezTo>
                    <a:cubicBezTo>
                      <a:pt x="558" y="768"/>
                      <a:pt x="565" y="769"/>
                      <a:pt x="571" y="769"/>
                    </a:cubicBezTo>
                    <a:cubicBezTo>
                      <a:pt x="571" y="769"/>
                      <a:pt x="570" y="769"/>
                      <a:pt x="570" y="769"/>
                    </a:cubicBezTo>
                    <a:cubicBezTo>
                      <a:pt x="570" y="769"/>
                      <a:pt x="570" y="769"/>
                      <a:pt x="570" y="769"/>
                    </a:cubicBezTo>
                    <a:cubicBezTo>
                      <a:pt x="606" y="770"/>
                      <a:pt x="643" y="762"/>
                      <a:pt x="668" y="733"/>
                    </a:cubicBezTo>
                    <a:cubicBezTo>
                      <a:pt x="682" y="710"/>
                      <a:pt x="687" y="689"/>
                      <a:pt x="681" y="675"/>
                    </a:cubicBezTo>
                    <a:cubicBezTo>
                      <a:pt x="675" y="658"/>
                      <a:pt x="659" y="652"/>
                      <a:pt x="659" y="652"/>
                    </a:cubicBezTo>
                    <a:cubicBezTo>
                      <a:pt x="651" y="649"/>
                      <a:pt x="648" y="641"/>
                      <a:pt x="650" y="634"/>
                    </a:cubicBezTo>
                    <a:cubicBezTo>
                      <a:pt x="653" y="627"/>
                      <a:pt x="661" y="623"/>
                      <a:pt x="668" y="625"/>
                    </a:cubicBezTo>
                    <a:cubicBezTo>
                      <a:pt x="669" y="626"/>
                      <a:pt x="698" y="636"/>
                      <a:pt x="708" y="665"/>
                    </a:cubicBezTo>
                    <a:cubicBezTo>
                      <a:pt x="717" y="689"/>
                      <a:pt x="711" y="717"/>
                      <a:pt x="692" y="749"/>
                    </a:cubicBezTo>
                    <a:cubicBezTo>
                      <a:pt x="691" y="749"/>
                      <a:pt x="691" y="750"/>
                      <a:pt x="691" y="750"/>
                    </a:cubicBezTo>
                    <a:cubicBezTo>
                      <a:pt x="655" y="793"/>
                      <a:pt x="601" y="800"/>
                      <a:pt x="556" y="797"/>
                    </a:cubicBezTo>
                    <a:cubicBezTo>
                      <a:pt x="530" y="795"/>
                      <a:pt x="507" y="789"/>
                      <a:pt x="491" y="785"/>
                    </a:cubicBezTo>
                    <a:cubicBezTo>
                      <a:pt x="524" y="857"/>
                      <a:pt x="598" y="891"/>
                      <a:pt x="677" y="895"/>
                    </a:cubicBezTo>
                    <a:cubicBezTo>
                      <a:pt x="769" y="899"/>
                      <a:pt x="787" y="830"/>
                      <a:pt x="787" y="830"/>
                    </a:cubicBezTo>
                    <a:cubicBezTo>
                      <a:pt x="911" y="781"/>
                      <a:pt x="884" y="656"/>
                      <a:pt x="884" y="656"/>
                    </a:cubicBezTo>
                    <a:cubicBezTo>
                      <a:pt x="936" y="648"/>
                      <a:pt x="1005" y="590"/>
                      <a:pt x="1001" y="47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396" name="Group 395"/>
            <p:cNvGrpSpPr/>
            <p:nvPr/>
          </p:nvGrpSpPr>
          <p:grpSpPr>
            <a:xfrm>
              <a:off x="11740188" y="6020244"/>
              <a:ext cx="2635058" cy="3129730"/>
              <a:chOff x="7826363" y="2844010"/>
              <a:chExt cx="1580725" cy="1876982"/>
            </a:xfrm>
            <a:solidFill>
              <a:schemeClr val="accent2"/>
            </a:solidFill>
          </p:grpSpPr>
          <p:sp>
            <p:nvSpPr>
              <p:cNvPr id="397" name="Rounded Rectangle 396"/>
              <p:cNvSpPr/>
              <p:nvPr/>
            </p:nvSpPr>
            <p:spPr>
              <a:xfrm>
                <a:off x="8110354" y="2984172"/>
                <a:ext cx="101591" cy="79045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98" name="Rounded Rectangle 397"/>
              <p:cNvSpPr/>
              <p:nvPr/>
            </p:nvSpPr>
            <p:spPr>
              <a:xfrm>
                <a:off x="8375528" y="3216877"/>
                <a:ext cx="101591" cy="150411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399" name="Rounded Rectangle 398"/>
              <p:cNvSpPr/>
              <p:nvPr/>
            </p:nvSpPr>
            <p:spPr>
              <a:xfrm>
                <a:off x="8672942" y="3502859"/>
                <a:ext cx="101591" cy="121813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00" name="Rounded Rectangle 399"/>
              <p:cNvSpPr/>
              <p:nvPr/>
            </p:nvSpPr>
            <p:spPr>
              <a:xfrm>
                <a:off x="9007728" y="3844758"/>
                <a:ext cx="101591" cy="87623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01" name="Rounded Rectangle 400"/>
              <p:cNvSpPr/>
              <p:nvPr/>
            </p:nvSpPr>
            <p:spPr>
              <a:xfrm>
                <a:off x="9305497" y="3844758"/>
                <a:ext cx="101591" cy="87623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02" name="Rounded Rectangle 401"/>
              <p:cNvSpPr/>
              <p:nvPr/>
            </p:nvSpPr>
            <p:spPr>
              <a:xfrm>
                <a:off x="7826363" y="2844010"/>
                <a:ext cx="101591" cy="65885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grpSp>
        <p:nvGrpSpPr>
          <p:cNvPr id="403" name="Group 402"/>
          <p:cNvGrpSpPr/>
          <p:nvPr/>
        </p:nvGrpSpPr>
        <p:grpSpPr>
          <a:xfrm>
            <a:off x="2748248" y="5407285"/>
            <a:ext cx="2472896" cy="916938"/>
            <a:chOff x="2724487" y="2648200"/>
            <a:chExt cx="19625663" cy="7277101"/>
          </a:xfrm>
        </p:grpSpPr>
        <p:grpSp>
          <p:nvGrpSpPr>
            <p:cNvPr id="404" name="Group 403"/>
            <p:cNvGrpSpPr/>
            <p:nvPr/>
          </p:nvGrpSpPr>
          <p:grpSpPr>
            <a:xfrm>
              <a:off x="11929589" y="3379947"/>
              <a:ext cx="3682041" cy="6507548"/>
              <a:chOff x="11328029" y="3914667"/>
              <a:chExt cx="3682041" cy="6507548"/>
            </a:xfrm>
          </p:grpSpPr>
          <p:grpSp>
            <p:nvGrpSpPr>
              <p:cNvPr id="498" name="Group 8"/>
              <p:cNvGrpSpPr>
                <a:grpSpLocks/>
              </p:cNvGrpSpPr>
              <p:nvPr/>
            </p:nvGrpSpPr>
            <p:grpSpPr bwMode="auto">
              <a:xfrm>
                <a:off x="11328029" y="3914667"/>
                <a:ext cx="2628215" cy="6502400"/>
                <a:chOff x="0" y="0"/>
                <a:chExt cx="1656" cy="4095"/>
              </a:xfrm>
            </p:grpSpPr>
            <p:sp>
              <p:nvSpPr>
                <p:cNvPr id="513" name="AutoShape 9"/>
                <p:cNvSpPr>
                  <a:spLocks/>
                </p:cNvSpPr>
                <p:nvPr/>
              </p:nvSpPr>
              <p:spPr bwMode="auto">
                <a:xfrm>
                  <a:off x="0" y="572"/>
                  <a:ext cx="1656" cy="352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chemeClr val="accent3"/>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14" name="AutoShape 10"/>
                <p:cNvSpPr>
                  <a:spLocks/>
                </p:cNvSpPr>
                <p:nvPr/>
              </p:nvSpPr>
              <p:spPr bwMode="auto">
                <a:xfrm>
                  <a:off x="150" y="277"/>
                  <a:ext cx="1265" cy="609"/>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chemeClr val="accent3"/>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15" name="AutoShape 11"/>
                <p:cNvSpPr>
                  <a:spLocks/>
                </p:cNvSpPr>
                <p:nvPr/>
              </p:nvSpPr>
              <p:spPr bwMode="auto">
                <a:xfrm>
                  <a:off x="300" y="0"/>
                  <a:ext cx="964" cy="464"/>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chemeClr val="accent3"/>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16" name="AutoShape 12"/>
                <p:cNvSpPr>
                  <a:spLocks/>
                </p:cNvSpPr>
                <p:nvPr/>
              </p:nvSpPr>
              <p:spPr bwMode="auto">
                <a:xfrm>
                  <a:off x="281" y="746"/>
                  <a:ext cx="164" cy="356"/>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17" name="AutoShape 13"/>
                <p:cNvSpPr>
                  <a:spLocks/>
                </p:cNvSpPr>
                <p:nvPr/>
              </p:nvSpPr>
              <p:spPr bwMode="auto">
                <a:xfrm>
                  <a:off x="581" y="746"/>
                  <a:ext cx="165" cy="356"/>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18" name="AutoShape 14"/>
                <p:cNvSpPr>
                  <a:spLocks/>
                </p:cNvSpPr>
                <p:nvPr/>
              </p:nvSpPr>
              <p:spPr bwMode="auto">
                <a:xfrm>
                  <a:off x="900" y="746"/>
                  <a:ext cx="164" cy="356"/>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19" name="AutoShape 15"/>
                <p:cNvSpPr>
                  <a:spLocks/>
                </p:cNvSpPr>
                <p:nvPr/>
              </p:nvSpPr>
              <p:spPr bwMode="auto">
                <a:xfrm>
                  <a:off x="1200" y="746"/>
                  <a:ext cx="164" cy="356"/>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20" name="AutoShape 16"/>
                <p:cNvSpPr>
                  <a:spLocks/>
                </p:cNvSpPr>
                <p:nvPr/>
              </p:nvSpPr>
              <p:spPr bwMode="auto">
                <a:xfrm>
                  <a:off x="281" y="1232"/>
                  <a:ext cx="164" cy="356"/>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21" name="AutoShape 17"/>
                <p:cNvSpPr>
                  <a:spLocks/>
                </p:cNvSpPr>
                <p:nvPr/>
              </p:nvSpPr>
              <p:spPr bwMode="auto">
                <a:xfrm>
                  <a:off x="581" y="1232"/>
                  <a:ext cx="165" cy="356"/>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22" name="AutoShape 18"/>
                <p:cNvSpPr>
                  <a:spLocks/>
                </p:cNvSpPr>
                <p:nvPr/>
              </p:nvSpPr>
              <p:spPr bwMode="auto">
                <a:xfrm>
                  <a:off x="900" y="1232"/>
                  <a:ext cx="164" cy="356"/>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23" name="AutoShape 19"/>
                <p:cNvSpPr>
                  <a:spLocks/>
                </p:cNvSpPr>
                <p:nvPr/>
              </p:nvSpPr>
              <p:spPr bwMode="auto">
                <a:xfrm>
                  <a:off x="1200" y="1232"/>
                  <a:ext cx="164" cy="356"/>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24" name="AutoShape 20"/>
                <p:cNvSpPr>
                  <a:spLocks/>
                </p:cNvSpPr>
                <p:nvPr/>
              </p:nvSpPr>
              <p:spPr bwMode="auto">
                <a:xfrm>
                  <a:off x="281" y="1736"/>
                  <a:ext cx="164" cy="35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25" name="AutoShape 21"/>
                <p:cNvSpPr>
                  <a:spLocks/>
                </p:cNvSpPr>
                <p:nvPr/>
              </p:nvSpPr>
              <p:spPr bwMode="auto">
                <a:xfrm>
                  <a:off x="581" y="1736"/>
                  <a:ext cx="165" cy="35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26" name="AutoShape 22"/>
                <p:cNvSpPr>
                  <a:spLocks/>
                </p:cNvSpPr>
                <p:nvPr/>
              </p:nvSpPr>
              <p:spPr bwMode="auto">
                <a:xfrm>
                  <a:off x="900" y="1736"/>
                  <a:ext cx="164" cy="35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27" name="AutoShape 23"/>
                <p:cNvSpPr>
                  <a:spLocks/>
                </p:cNvSpPr>
                <p:nvPr/>
              </p:nvSpPr>
              <p:spPr bwMode="auto">
                <a:xfrm>
                  <a:off x="1200" y="1736"/>
                  <a:ext cx="164" cy="35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499" name="Group 24"/>
              <p:cNvGrpSpPr>
                <a:grpSpLocks/>
              </p:cNvGrpSpPr>
              <p:nvPr/>
            </p:nvGrpSpPr>
            <p:grpSpPr bwMode="auto">
              <a:xfrm>
                <a:off x="13689614" y="5672415"/>
                <a:ext cx="1320456" cy="4749800"/>
                <a:chOff x="0" y="0"/>
                <a:chExt cx="831" cy="2992"/>
              </a:xfrm>
            </p:grpSpPr>
            <p:sp>
              <p:nvSpPr>
                <p:cNvPr id="500" name="AutoShape 25"/>
                <p:cNvSpPr>
                  <a:spLocks/>
                </p:cNvSpPr>
                <p:nvPr/>
              </p:nvSpPr>
              <p:spPr bwMode="auto">
                <a:xfrm>
                  <a:off x="0" y="0"/>
                  <a:ext cx="831" cy="2992"/>
                </a:xfrm>
                <a:custGeom>
                  <a:avLst/>
                  <a:gdLst/>
                  <a:ahLst/>
                  <a:cxnLst/>
                  <a:rect l="0" t="0" r="r" b="b"/>
                  <a:pathLst>
                    <a:path w="21600" h="21600">
                      <a:moveTo>
                        <a:pt x="21600" y="0"/>
                      </a:moveTo>
                      <a:lnTo>
                        <a:pt x="0" y="4366"/>
                      </a:lnTo>
                      <a:lnTo>
                        <a:pt x="0" y="21600"/>
                      </a:lnTo>
                      <a:lnTo>
                        <a:pt x="21600" y="21600"/>
                      </a:lnTo>
                      <a:cubicBezTo>
                        <a:pt x="21600" y="21600"/>
                        <a:pt x="21600" y="0"/>
                        <a:pt x="21600" y="0"/>
                      </a:cubicBezTo>
                      <a:close/>
                      <a:moveTo>
                        <a:pt x="21600" y="0"/>
                      </a:moveTo>
                    </a:path>
                  </a:pathLst>
                </a:custGeom>
                <a:solidFill>
                  <a:schemeClr val="accent3"/>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01" name="AutoShape 26"/>
                <p:cNvSpPr>
                  <a:spLocks/>
                </p:cNvSpPr>
                <p:nvPr/>
              </p:nvSpPr>
              <p:spPr bwMode="auto">
                <a:xfrm>
                  <a:off x="197" y="827"/>
                  <a:ext cx="103" cy="2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02" name="AutoShape 27"/>
                <p:cNvSpPr>
                  <a:spLocks/>
                </p:cNvSpPr>
                <p:nvPr/>
              </p:nvSpPr>
              <p:spPr bwMode="auto">
                <a:xfrm>
                  <a:off x="365" y="827"/>
                  <a:ext cx="103" cy="2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03" name="AutoShape 28"/>
                <p:cNvSpPr>
                  <a:spLocks/>
                </p:cNvSpPr>
                <p:nvPr/>
              </p:nvSpPr>
              <p:spPr bwMode="auto">
                <a:xfrm>
                  <a:off x="518" y="827"/>
                  <a:ext cx="103" cy="2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04" name="AutoShape 29"/>
                <p:cNvSpPr>
                  <a:spLocks/>
                </p:cNvSpPr>
                <p:nvPr/>
              </p:nvSpPr>
              <p:spPr bwMode="auto">
                <a:xfrm>
                  <a:off x="197" y="1090"/>
                  <a:ext cx="103" cy="2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05" name="AutoShape 30"/>
                <p:cNvSpPr>
                  <a:spLocks/>
                </p:cNvSpPr>
                <p:nvPr/>
              </p:nvSpPr>
              <p:spPr bwMode="auto">
                <a:xfrm>
                  <a:off x="365" y="1090"/>
                  <a:ext cx="103" cy="2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06" name="AutoShape 31"/>
                <p:cNvSpPr>
                  <a:spLocks/>
                </p:cNvSpPr>
                <p:nvPr/>
              </p:nvSpPr>
              <p:spPr bwMode="auto">
                <a:xfrm>
                  <a:off x="518" y="1090"/>
                  <a:ext cx="103" cy="2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07" name="AutoShape 32"/>
                <p:cNvSpPr>
                  <a:spLocks/>
                </p:cNvSpPr>
                <p:nvPr/>
              </p:nvSpPr>
              <p:spPr bwMode="auto">
                <a:xfrm>
                  <a:off x="197" y="1361"/>
                  <a:ext cx="103" cy="2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08" name="AutoShape 33"/>
                <p:cNvSpPr>
                  <a:spLocks/>
                </p:cNvSpPr>
                <p:nvPr/>
              </p:nvSpPr>
              <p:spPr bwMode="auto">
                <a:xfrm>
                  <a:off x="365" y="1361"/>
                  <a:ext cx="103" cy="2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09" name="AutoShape 34"/>
                <p:cNvSpPr>
                  <a:spLocks/>
                </p:cNvSpPr>
                <p:nvPr/>
              </p:nvSpPr>
              <p:spPr bwMode="auto">
                <a:xfrm>
                  <a:off x="518" y="1361"/>
                  <a:ext cx="103" cy="2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10" name="AutoShape 35"/>
                <p:cNvSpPr>
                  <a:spLocks/>
                </p:cNvSpPr>
                <p:nvPr/>
              </p:nvSpPr>
              <p:spPr bwMode="auto">
                <a:xfrm>
                  <a:off x="357" y="1368"/>
                  <a:ext cx="104" cy="2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11" name="AutoShape 36"/>
                <p:cNvSpPr>
                  <a:spLocks/>
                </p:cNvSpPr>
                <p:nvPr/>
              </p:nvSpPr>
              <p:spPr bwMode="auto">
                <a:xfrm>
                  <a:off x="357" y="1098"/>
                  <a:ext cx="104" cy="2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12" name="AutoShape 37"/>
                <p:cNvSpPr>
                  <a:spLocks/>
                </p:cNvSpPr>
                <p:nvPr/>
              </p:nvSpPr>
              <p:spPr bwMode="auto">
                <a:xfrm>
                  <a:off x="357" y="827"/>
                  <a:ext cx="104" cy="2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grpSp>
          <p:nvGrpSpPr>
            <p:cNvPr id="405" name="Group 38"/>
            <p:cNvGrpSpPr>
              <a:grpSpLocks/>
            </p:cNvGrpSpPr>
            <p:nvPr/>
          </p:nvGrpSpPr>
          <p:grpSpPr bwMode="auto">
            <a:xfrm>
              <a:off x="7320690" y="4765327"/>
              <a:ext cx="2450462" cy="5118100"/>
              <a:chOff x="0" y="0"/>
              <a:chExt cx="1543" cy="3224"/>
            </a:xfrm>
          </p:grpSpPr>
          <p:sp>
            <p:nvSpPr>
              <p:cNvPr id="483" name="AutoShape 39"/>
              <p:cNvSpPr>
                <a:spLocks/>
              </p:cNvSpPr>
              <p:nvPr/>
            </p:nvSpPr>
            <p:spPr bwMode="auto">
              <a:xfrm>
                <a:off x="0" y="516"/>
                <a:ext cx="1543" cy="270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chemeClr val="accent2"/>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84" name="AutoShape 40"/>
              <p:cNvSpPr>
                <a:spLocks/>
              </p:cNvSpPr>
              <p:nvPr/>
            </p:nvSpPr>
            <p:spPr bwMode="auto">
              <a:xfrm>
                <a:off x="139" y="250"/>
                <a:ext cx="1180" cy="54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chemeClr val="accent2"/>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85" name="AutoShape 41"/>
              <p:cNvSpPr>
                <a:spLocks/>
              </p:cNvSpPr>
              <p:nvPr/>
            </p:nvSpPr>
            <p:spPr bwMode="auto">
              <a:xfrm>
                <a:off x="279" y="0"/>
                <a:ext cx="900" cy="41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chemeClr val="accent2"/>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86" name="AutoShape 42"/>
              <p:cNvSpPr>
                <a:spLocks/>
              </p:cNvSpPr>
              <p:nvPr/>
            </p:nvSpPr>
            <p:spPr bwMode="auto">
              <a:xfrm>
                <a:off x="262" y="672"/>
                <a:ext cx="153" cy="320"/>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87" name="AutoShape 43"/>
              <p:cNvSpPr>
                <a:spLocks/>
              </p:cNvSpPr>
              <p:nvPr/>
            </p:nvSpPr>
            <p:spPr bwMode="auto">
              <a:xfrm>
                <a:off x="542" y="672"/>
                <a:ext cx="153" cy="320"/>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88" name="AutoShape 44"/>
              <p:cNvSpPr>
                <a:spLocks/>
              </p:cNvSpPr>
              <p:nvPr/>
            </p:nvSpPr>
            <p:spPr bwMode="auto">
              <a:xfrm>
                <a:off x="839" y="672"/>
                <a:ext cx="153" cy="320"/>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89" name="AutoShape 45"/>
              <p:cNvSpPr>
                <a:spLocks/>
              </p:cNvSpPr>
              <p:nvPr/>
            </p:nvSpPr>
            <p:spPr bwMode="auto">
              <a:xfrm>
                <a:off x="1119" y="672"/>
                <a:ext cx="153" cy="320"/>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90" name="AutoShape 46"/>
              <p:cNvSpPr>
                <a:spLocks/>
              </p:cNvSpPr>
              <p:nvPr/>
            </p:nvSpPr>
            <p:spPr bwMode="auto">
              <a:xfrm>
                <a:off x="262" y="1110"/>
                <a:ext cx="153" cy="320"/>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91" name="AutoShape 47"/>
              <p:cNvSpPr>
                <a:spLocks/>
              </p:cNvSpPr>
              <p:nvPr/>
            </p:nvSpPr>
            <p:spPr bwMode="auto">
              <a:xfrm>
                <a:off x="542" y="1110"/>
                <a:ext cx="153" cy="320"/>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92" name="AutoShape 48"/>
              <p:cNvSpPr>
                <a:spLocks/>
              </p:cNvSpPr>
              <p:nvPr/>
            </p:nvSpPr>
            <p:spPr bwMode="auto">
              <a:xfrm>
                <a:off x="839" y="1110"/>
                <a:ext cx="153" cy="320"/>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93" name="AutoShape 49"/>
              <p:cNvSpPr>
                <a:spLocks/>
              </p:cNvSpPr>
              <p:nvPr/>
            </p:nvSpPr>
            <p:spPr bwMode="auto">
              <a:xfrm>
                <a:off x="1119" y="1110"/>
                <a:ext cx="153" cy="320"/>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94" name="AutoShape 50"/>
              <p:cNvSpPr>
                <a:spLocks/>
              </p:cNvSpPr>
              <p:nvPr/>
            </p:nvSpPr>
            <p:spPr bwMode="auto">
              <a:xfrm>
                <a:off x="262" y="1564"/>
                <a:ext cx="153" cy="320"/>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95" name="AutoShape 51"/>
              <p:cNvSpPr>
                <a:spLocks/>
              </p:cNvSpPr>
              <p:nvPr/>
            </p:nvSpPr>
            <p:spPr bwMode="auto">
              <a:xfrm>
                <a:off x="542" y="1564"/>
                <a:ext cx="153" cy="320"/>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96" name="AutoShape 52"/>
              <p:cNvSpPr>
                <a:spLocks/>
              </p:cNvSpPr>
              <p:nvPr/>
            </p:nvSpPr>
            <p:spPr bwMode="auto">
              <a:xfrm>
                <a:off x="839" y="1564"/>
                <a:ext cx="153" cy="320"/>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97" name="AutoShape 53"/>
              <p:cNvSpPr>
                <a:spLocks/>
              </p:cNvSpPr>
              <p:nvPr/>
            </p:nvSpPr>
            <p:spPr bwMode="auto">
              <a:xfrm>
                <a:off x="1119" y="1564"/>
                <a:ext cx="153" cy="320"/>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406" name="Group 405"/>
            <p:cNvGrpSpPr/>
            <p:nvPr/>
          </p:nvGrpSpPr>
          <p:grpSpPr>
            <a:xfrm>
              <a:off x="17422246" y="2648200"/>
              <a:ext cx="4927904" cy="7277101"/>
              <a:chOff x="16820686" y="3182920"/>
              <a:chExt cx="4927904" cy="7277101"/>
            </a:xfrm>
          </p:grpSpPr>
          <p:grpSp>
            <p:nvGrpSpPr>
              <p:cNvPr id="413" name="Group 412"/>
              <p:cNvGrpSpPr/>
              <p:nvPr/>
            </p:nvGrpSpPr>
            <p:grpSpPr>
              <a:xfrm>
                <a:off x="19454511" y="3182920"/>
                <a:ext cx="2294079" cy="7277101"/>
                <a:chOff x="19647393" y="3444876"/>
                <a:chExt cx="2294079" cy="7277101"/>
              </a:xfrm>
            </p:grpSpPr>
            <p:sp>
              <p:nvSpPr>
                <p:cNvPr id="464" name="AutoShape 55"/>
                <p:cNvSpPr>
                  <a:spLocks/>
                </p:cNvSpPr>
                <p:nvPr/>
              </p:nvSpPr>
              <p:spPr bwMode="auto">
                <a:xfrm>
                  <a:off x="19647393" y="4291014"/>
                  <a:ext cx="2294079" cy="6430963"/>
                </a:xfrm>
                <a:custGeom>
                  <a:avLst/>
                  <a:gdLst/>
                  <a:ahLst/>
                  <a:cxnLst/>
                  <a:rect l="0" t="0" r="r" b="b"/>
                  <a:pathLst>
                    <a:path w="21600" h="21600">
                      <a:moveTo>
                        <a:pt x="21600" y="0"/>
                      </a:moveTo>
                      <a:lnTo>
                        <a:pt x="0" y="0"/>
                      </a:lnTo>
                      <a:lnTo>
                        <a:pt x="0" y="21600"/>
                      </a:lnTo>
                      <a:lnTo>
                        <a:pt x="21600" y="21600"/>
                      </a:lnTo>
                      <a:cubicBezTo>
                        <a:pt x="21600" y="21600"/>
                        <a:pt x="21600" y="0"/>
                        <a:pt x="21600" y="0"/>
                      </a:cubicBezTo>
                      <a:close/>
                      <a:moveTo>
                        <a:pt x="21600" y="0"/>
                      </a:moveTo>
                    </a:path>
                  </a:pathLst>
                </a:custGeom>
                <a:solidFill>
                  <a:schemeClr val="accent4"/>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65" name="AutoShape 56"/>
                <p:cNvSpPr>
                  <a:spLocks/>
                </p:cNvSpPr>
                <p:nvPr/>
              </p:nvSpPr>
              <p:spPr bwMode="auto">
                <a:xfrm>
                  <a:off x="19864894" y="3857626"/>
                  <a:ext cx="1816212" cy="65246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chemeClr val="accent4"/>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66" name="AutoShape 57"/>
                <p:cNvSpPr>
                  <a:spLocks/>
                </p:cNvSpPr>
                <p:nvPr/>
              </p:nvSpPr>
              <p:spPr bwMode="auto">
                <a:xfrm>
                  <a:off x="20080808" y="3444876"/>
                  <a:ext cx="1395499" cy="501650"/>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chemeClr val="accent4"/>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67" name="AutoShape 58"/>
                <p:cNvSpPr>
                  <a:spLocks/>
                </p:cNvSpPr>
                <p:nvPr/>
              </p:nvSpPr>
              <p:spPr bwMode="auto">
                <a:xfrm>
                  <a:off x="19961738" y="4621214"/>
                  <a:ext cx="282592" cy="53498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68" name="AutoShape 59"/>
                <p:cNvSpPr>
                  <a:spLocks/>
                </p:cNvSpPr>
                <p:nvPr/>
              </p:nvSpPr>
              <p:spPr bwMode="auto">
                <a:xfrm>
                  <a:off x="20417378" y="4621214"/>
                  <a:ext cx="282592" cy="53498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69" name="AutoShape 60"/>
                <p:cNvSpPr>
                  <a:spLocks/>
                </p:cNvSpPr>
                <p:nvPr/>
              </p:nvSpPr>
              <p:spPr bwMode="auto">
                <a:xfrm>
                  <a:off x="20849205" y="4621214"/>
                  <a:ext cx="282592" cy="53498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70" name="AutoShape 61"/>
                <p:cNvSpPr>
                  <a:spLocks/>
                </p:cNvSpPr>
                <p:nvPr/>
              </p:nvSpPr>
              <p:spPr bwMode="auto">
                <a:xfrm>
                  <a:off x="21304846" y="4621214"/>
                  <a:ext cx="282592" cy="53498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71" name="AutoShape 62"/>
                <p:cNvSpPr>
                  <a:spLocks/>
                </p:cNvSpPr>
                <p:nvPr/>
              </p:nvSpPr>
              <p:spPr bwMode="auto">
                <a:xfrm>
                  <a:off x="19961738" y="5345114"/>
                  <a:ext cx="282592" cy="53498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72" name="AutoShape 63"/>
                <p:cNvSpPr>
                  <a:spLocks/>
                </p:cNvSpPr>
                <p:nvPr/>
              </p:nvSpPr>
              <p:spPr bwMode="auto">
                <a:xfrm>
                  <a:off x="20417378" y="5345114"/>
                  <a:ext cx="282592" cy="53498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73" name="AutoShape 64"/>
                <p:cNvSpPr>
                  <a:spLocks/>
                </p:cNvSpPr>
                <p:nvPr/>
              </p:nvSpPr>
              <p:spPr bwMode="auto">
                <a:xfrm>
                  <a:off x="20849205" y="5345114"/>
                  <a:ext cx="282592" cy="53498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74" name="AutoShape 65"/>
                <p:cNvSpPr>
                  <a:spLocks/>
                </p:cNvSpPr>
                <p:nvPr/>
              </p:nvSpPr>
              <p:spPr bwMode="auto">
                <a:xfrm>
                  <a:off x="21304846" y="5345114"/>
                  <a:ext cx="282592" cy="53498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75" name="AutoShape 66"/>
                <p:cNvSpPr>
                  <a:spLocks/>
                </p:cNvSpPr>
                <p:nvPr/>
              </p:nvSpPr>
              <p:spPr bwMode="auto">
                <a:xfrm>
                  <a:off x="19961738" y="6067426"/>
                  <a:ext cx="282592" cy="53498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76" name="AutoShape 67"/>
                <p:cNvSpPr>
                  <a:spLocks/>
                </p:cNvSpPr>
                <p:nvPr/>
              </p:nvSpPr>
              <p:spPr bwMode="auto">
                <a:xfrm>
                  <a:off x="20417378" y="6067426"/>
                  <a:ext cx="282592" cy="53498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77" name="AutoShape 68"/>
                <p:cNvSpPr>
                  <a:spLocks/>
                </p:cNvSpPr>
                <p:nvPr/>
              </p:nvSpPr>
              <p:spPr bwMode="auto">
                <a:xfrm>
                  <a:off x="20849205" y="6067426"/>
                  <a:ext cx="282592" cy="53498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78" name="AutoShape 69"/>
                <p:cNvSpPr>
                  <a:spLocks/>
                </p:cNvSpPr>
                <p:nvPr/>
              </p:nvSpPr>
              <p:spPr bwMode="auto">
                <a:xfrm>
                  <a:off x="21304846" y="6067426"/>
                  <a:ext cx="282592" cy="53498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79" name="AutoShape 70"/>
                <p:cNvSpPr>
                  <a:spLocks/>
                </p:cNvSpPr>
                <p:nvPr/>
              </p:nvSpPr>
              <p:spPr bwMode="auto">
                <a:xfrm>
                  <a:off x="19961738" y="6811964"/>
                  <a:ext cx="282592" cy="53498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80" name="AutoShape 71"/>
                <p:cNvSpPr>
                  <a:spLocks/>
                </p:cNvSpPr>
                <p:nvPr/>
              </p:nvSpPr>
              <p:spPr bwMode="auto">
                <a:xfrm>
                  <a:off x="20417378" y="6811964"/>
                  <a:ext cx="282592" cy="53498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81" name="AutoShape 72"/>
                <p:cNvSpPr>
                  <a:spLocks/>
                </p:cNvSpPr>
                <p:nvPr/>
              </p:nvSpPr>
              <p:spPr bwMode="auto">
                <a:xfrm>
                  <a:off x="20849205" y="6811964"/>
                  <a:ext cx="282592" cy="53498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82" name="AutoShape 73"/>
                <p:cNvSpPr>
                  <a:spLocks/>
                </p:cNvSpPr>
                <p:nvPr/>
              </p:nvSpPr>
              <p:spPr bwMode="auto">
                <a:xfrm>
                  <a:off x="21304846" y="6811964"/>
                  <a:ext cx="282592" cy="53498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sp>
            <p:nvSpPr>
              <p:cNvPr id="414" name="AutoShape 74"/>
              <p:cNvSpPr>
                <a:spLocks/>
              </p:cNvSpPr>
              <p:nvPr/>
            </p:nvSpPr>
            <p:spPr bwMode="auto">
              <a:xfrm>
                <a:off x="16820686" y="5674698"/>
                <a:ext cx="1333582" cy="4783138"/>
              </a:xfrm>
              <a:custGeom>
                <a:avLst/>
                <a:gdLst/>
                <a:ahLst/>
                <a:cxnLst/>
                <a:rect l="0" t="0" r="r" b="b"/>
                <a:pathLst>
                  <a:path w="21600" h="21600">
                    <a:moveTo>
                      <a:pt x="21600" y="0"/>
                    </a:moveTo>
                    <a:lnTo>
                      <a:pt x="0" y="4366"/>
                    </a:lnTo>
                    <a:lnTo>
                      <a:pt x="0" y="21600"/>
                    </a:lnTo>
                    <a:lnTo>
                      <a:pt x="21600" y="21600"/>
                    </a:lnTo>
                    <a:cubicBezTo>
                      <a:pt x="21600" y="21600"/>
                      <a:pt x="21600" y="0"/>
                      <a:pt x="21600" y="0"/>
                    </a:cubicBezTo>
                    <a:close/>
                    <a:moveTo>
                      <a:pt x="21600" y="0"/>
                    </a:moveTo>
                  </a:path>
                </a:pathLst>
              </a:custGeom>
              <a:solidFill>
                <a:schemeClr val="accent4"/>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15" name="AutoShape 75"/>
              <p:cNvSpPr>
                <a:spLocks/>
              </p:cNvSpPr>
              <p:nvPr/>
            </p:nvSpPr>
            <p:spPr bwMode="auto">
              <a:xfrm>
                <a:off x="17136618" y="6998673"/>
                <a:ext cx="165110"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16" name="AutoShape 76"/>
              <p:cNvSpPr>
                <a:spLocks/>
              </p:cNvSpPr>
              <p:nvPr/>
            </p:nvSpPr>
            <p:spPr bwMode="auto">
              <a:xfrm>
                <a:off x="17404922" y="6998673"/>
                <a:ext cx="165110"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17" name="AutoShape 77"/>
              <p:cNvSpPr>
                <a:spLocks/>
              </p:cNvSpPr>
              <p:nvPr/>
            </p:nvSpPr>
            <p:spPr bwMode="auto">
              <a:xfrm>
                <a:off x="17652587" y="6998673"/>
                <a:ext cx="165110"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18" name="AutoShape 78"/>
              <p:cNvSpPr>
                <a:spLocks/>
              </p:cNvSpPr>
              <p:nvPr/>
            </p:nvSpPr>
            <p:spPr bwMode="auto">
              <a:xfrm>
                <a:off x="17136618" y="7427298"/>
                <a:ext cx="165110"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19" name="AutoShape 79"/>
              <p:cNvSpPr>
                <a:spLocks/>
              </p:cNvSpPr>
              <p:nvPr/>
            </p:nvSpPr>
            <p:spPr bwMode="auto">
              <a:xfrm>
                <a:off x="17404922" y="7427298"/>
                <a:ext cx="165110"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20" name="AutoShape 80"/>
              <p:cNvSpPr>
                <a:spLocks/>
              </p:cNvSpPr>
              <p:nvPr/>
            </p:nvSpPr>
            <p:spPr bwMode="auto">
              <a:xfrm>
                <a:off x="17652587" y="7427298"/>
                <a:ext cx="165110"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21" name="AutoShape 81"/>
              <p:cNvSpPr>
                <a:spLocks/>
              </p:cNvSpPr>
              <p:nvPr/>
            </p:nvSpPr>
            <p:spPr bwMode="auto">
              <a:xfrm>
                <a:off x="17136618" y="7857510"/>
                <a:ext cx="165110"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22" name="AutoShape 82"/>
              <p:cNvSpPr>
                <a:spLocks/>
              </p:cNvSpPr>
              <p:nvPr/>
            </p:nvSpPr>
            <p:spPr bwMode="auto">
              <a:xfrm>
                <a:off x="17404922" y="7857510"/>
                <a:ext cx="165110"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23" name="AutoShape 83"/>
              <p:cNvSpPr>
                <a:spLocks/>
              </p:cNvSpPr>
              <p:nvPr/>
            </p:nvSpPr>
            <p:spPr bwMode="auto">
              <a:xfrm>
                <a:off x="17652587" y="7857510"/>
                <a:ext cx="165110"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24" name="AutoShape 84"/>
              <p:cNvSpPr>
                <a:spLocks/>
              </p:cNvSpPr>
              <p:nvPr/>
            </p:nvSpPr>
            <p:spPr bwMode="auto">
              <a:xfrm>
                <a:off x="17136618" y="8303598"/>
                <a:ext cx="165110"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25" name="AutoShape 85"/>
              <p:cNvSpPr>
                <a:spLocks/>
              </p:cNvSpPr>
              <p:nvPr/>
            </p:nvSpPr>
            <p:spPr bwMode="auto">
              <a:xfrm>
                <a:off x="17404922" y="8303598"/>
                <a:ext cx="165110"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26" name="AutoShape 86"/>
              <p:cNvSpPr>
                <a:spLocks/>
              </p:cNvSpPr>
              <p:nvPr/>
            </p:nvSpPr>
            <p:spPr bwMode="auto">
              <a:xfrm>
                <a:off x="17652587" y="8303598"/>
                <a:ext cx="165110"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27" name="AutoShape 87"/>
              <p:cNvSpPr>
                <a:spLocks/>
              </p:cNvSpPr>
              <p:nvPr/>
            </p:nvSpPr>
            <p:spPr bwMode="auto">
              <a:xfrm>
                <a:off x="17136618" y="8732223"/>
                <a:ext cx="165110"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28" name="AutoShape 88"/>
              <p:cNvSpPr>
                <a:spLocks/>
              </p:cNvSpPr>
              <p:nvPr/>
            </p:nvSpPr>
            <p:spPr bwMode="auto">
              <a:xfrm>
                <a:off x="17404922" y="8732223"/>
                <a:ext cx="165110"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29" name="AutoShape 89"/>
              <p:cNvSpPr>
                <a:spLocks/>
              </p:cNvSpPr>
              <p:nvPr/>
            </p:nvSpPr>
            <p:spPr bwMode="auto">
              <a:xfrm>
                <a:off x="17652587" y="8732223"/>
                <a:ext cx="165110"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30" name="AutoShape 90"/>
              <p:cNvSpPr>
                <a:spLocks/>
              </p:cNvSpPr>
              <p:nvPr/>
            </p:nvSpPr>
            <p:spPr bwMode="auto">
              <a:xfrm>
                <a:off x="17136618" y="9162435"/>
                <a:ext cx="165110"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31" name="AutoShape 91"/>
              <p:cNvSpPr>
                <a:spLocks/>
              </p:cNvSpPr>
              <p:nvPr/>
            </p:nvSpPr>
            <p:spPr bwMode="auto">
              <a:xfrm>
                <a:off x="17404922" y="9162435"/>
                <a:ext cx="165110"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32" name="AutoShape 92"/>
              <p:cNvSpPr>
                <a:spLocks/>
              </p:cNvSpPr>
              <p:nvPr/>
            </p:nvSpPr>
            <p:spPr bwMode="auto">
              <a:xfrm>
                <a:off x="17652587" y="9162435"/>
                <a:ext cx="165110"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33" name="AutoShape 93"/>
              <p:cNvSpPr>
                <a:spLocks/>
              </p:cNvSpPr>
              <p:nvPr/>
            </p:nvSpPr>
            <p:spPr bwMode="auto">
              <a:xfrm>
                <a:off x="17136618" y="9608523"/>
                <a:ext cx="165110"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34" name="AutoShape 94"/>
              <p:cNvSpPr>
                <a:spLocks/>
              </p:cNvSpPr>
              <p:nvPr/>
            </p:nvSpPr>
            <p:spPr bwMode="auto">
              <a:xfrm>
                <a:off x="17404922" y="9608523"/>
                <a:ext cx="165110"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35" name="AutoShape 95"/>
              <p:cNvSpPr>
                <a:spLocks/>
              </p:cNvSpPr>
              <p:nvPr/>
            </p:nvSpPr>
            <p:spPr bwMode="auto">
              <a:xfrm>
                <a:off x="17652587" y="9608523"/>
                <a:ext cx="165110"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36" name="AutoShape 96"/>
              <p:cNvSpPr>
                <a:spLocks/>
              </p:cNvSpPr>
              <p:nvPr/>
            </p:nvSpPr>
            <p:spPr bwMode="auto">
              <a:xfrm>
                <a:off x="17392221" y="7863860"/>
                <a:ext cx="165110"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37" name="AutoShape 97"/>
              <p:cNvSpPr>
                <a:spLocks/>
              </p:cNvSpPr>
              <p:nvPr/>
            </p:nvSpPr>
            <p:spPr bwMode="auto">
              <a:xfrm>
                <a:off x="17392221" y="7436823"/>
                <a:ext cx="165110"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38" name="AutoShape 98"/>
              <p:cNvSpPr>
                <a:spLocks/>
              </p:cNvSpPr>
              <p:nvPr/>
            </p:nvSpPr>
            <p:spPr bwMode="auto">
              <a:xfrm>
                <a:off x="17392221" y="7008198"/>
                <a:ext cx="165110"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39" name="AutoShape 99"/>
              <p:cNvSpPr>
                <a:spLocks/>
              </p:cNvSpPr>
              <p:nvPr/>
            </p:nvSpPr>
            <p:spPr bwMode="auto">
              <a:xfrm>
                <a:off x="18139980" y="5671523"/>
                <a:ext cx="1333582" cy="4781550"/>
              </a:xfrm>
              <a:custGeom>
                <a:avLst/>
                <a:gdLst/>
                <a:ahLst/>
                <a:cxnLst/>
                <a:rect l="0" t="0" r="r" b="b"/>
                <a:pathLst>
                  <a:path w="21600" h="21600">
                    <a:moveTo>
                      <a:pt x="21600" y="0"/>
                    </a:moveTo>
                    <a:lnTo>
                      <a:pt x="0" y="4366"/>
                    </a:lnTo>
                    <a:lnTo>
                      <a:pt x="0" y="21600"/>
                    </a:lnTo>
                    <a:lnTo>
                      <a:pt x="21600" y="21600"/>
                    </a:lnTo>
                    <a:cubicBezTo>
                      <a:pt x="21600" y="21600"/>
                      <a:pt x="21600" y="0"/>
                      <a:pt x="21600" y="0"/>
                    </a:cubicBezTo>
                    <a:close/>
                    <a:moveTo>
                      <a:pt x="21600" y="0"/>
                    </a:moveTo>
                  </a:path>
                </a:pathLst>
              </a:custGeom>
              <a:solidFill>
                <a:schemeClr val="accent4"/>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40" name="AutoShape 100"/>
              <p:cNvSpPr>
                <a:spLocks/>
              </p:cNvSpPr>
              <p:nvPr/>
            </p:nvSpPr>
            <p:spPr bwMode="auto">
              <a:xfrm>
                <a:off x="18470200" y="6993910"/>
                <a:ext cx="166698"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41" name="AutoShape 101"/>
              <p:cNvSpPr>
                <a:spLocks/>
              </p:cNvSpPr>
              <p:nvPr/>
            </p:nvSpPr>
            <p:spPr bwMode="auto">
              <a:xfrm>
                <a:off x="18738505" y="6993910"/>
                <a:ext cx="166698"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42" name="AutoShape 102"/>
              <p:cNvSpPr>
                <a:spLocks/>
              </p:cNvSpPr>
              <p:nvPr/>
            </p:nvSpPr>
            <p:spPr bwMode="auto">
              <a:xfrm>
                <a:off x="18986170" y="6993910"/>
                <a:ext cx="166698"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43" name="AutoShape 103"/>
              <p:cNvSpPr>
                <a:spLocks/>
              </p:cNvSpPr>
              <p:nvPr/>
            </p:nvSpPr>
            <p:spPr bwMode="auto">
              <a:xfrm>
                <a:off x="18470200" y="7422535"/>
                <a:ext cx="166698"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44" name="AutoShape 104"/>
              <p:cNvSpPr>
                <a:spLocks/>
              </p:cNvSpPr>
              <p:nvPr/>
            </p:nvSpPr>
            <p:spPr bwMode="auto">
              <a:xfrm>
                <a:off x="18738505" y="7422535"/>
                <a:ext cx="166698"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45" name="AutoShape 105"/>
              <p:cNvSpPr>
                <a:spLocks/>
              </p:cNvSpPr>
              <p:nvPr/>
            </p:nvSpPr>
            <p:spPr bwMode="auto">
              <a:xfrm>
                <a:off x="18986170" y="7422535"/>
                <a:ext cx="166698"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46" name="AutoShape 106"/>
              <p:cNvSpPr>
                <a:spLocks/>
              </p:cNvSpPr>
              <p:nvPr/>
            </p:nvSpPr>
            <p:spPr bwMode="auto">
              <a:xfrm>
                <a:off x="18470200" y="7852748"/>
                <a:ext cx="166698"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47" name="AutoShape 107"/>
              <p:cNvSpPr>
                <a:spLocks/>
              </p:cNvSpPr>
              <p:nvPr/>
            </p:nvSpPr>
            <p:spPr bwMode="auto">
              <a:xfrm>
                <a:off x="18738505" y="7852748"/>
                <a:ext cx="166698"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48" name="AutoShape 108"/>
              <p:cNvSpPr>
                <a:spLocks/>
              </p:cNvSpPr>
              <p:nvPr/>
            </p:nvSpPr>
            <p:spPr bwMode="auto">
              <a:xfrm>
                <a:off x="18986170" y="7852748"/>
                <a:ext cx="166698"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49" name="AutoShape 109"/>
              <p:cNvSpPr>
                <a:spLocks/>
              </p:cNvSpPr>
              <p:nvPr/>
            </p:nvSpPr>
            <p:spPr bwMode="auto">
              <a:xfrm>
                <a:off x="18470200" y="8298835"/>
                <a:ext cx="166698"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50" name="AutoShape 110"/>
              <p:cNvSpPr>
                <a:spLocks/>
              </p:cNvSpPr>
              <p:nvPr/>
            </p:nvSpPr>
            <p:spPr bwMode="auto">
              <a:xfrm>
                <a:off x="18738505" y="8298835"/>
                <a:ext cx="166698"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51" name="AutoShape 111"/>
              <p:cNvSpPr>
                <a:spLocks/>
              </p:cNvSpPr>
              <p:nvPr/>
            </p:nvSpPr>
            <p:spPr bwMode="auto">
              <a:xfrm>
                <a:off x="18986170" y="8298835"/>
                <a:ext cx="166698"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52" name="AutoShape 112"/>
              <p:cNvSpPr>
                <a:spLocks/>
              </p:cNvSpPr>
              <p:nvPr/>
            </p:nvSpPr>
            <p:spPr bwMode="auto">
              <a:xfrm>
                <a:off x="18470200" y="8729048"/>
                <a:ext cx="166698"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53" name="AutoShape 113"/>
              <p:cNvSpPr>
                <a:spLocks/>
              </p:cNvSpPr>
              <p:nvPr/>
            </p:nvSpPr>
            <p:spPr bwMode="auto">
              <a:xfrm>
                <a:off x="18738505" y="8729048"/>
                <a:ext cx="166698"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54" name="AutoShape 114"/>
              <p:cNvSpPr>
                <a:spLocks/>
              </p:cNvSpPr>
              <p:nvPr/>
            </p:nvSpPr>
            <p:spPr bwMode="auto">
              <a:xfrm>
                <a:off x="18986170" y="8729048"/>
                <a:ext cx="166698"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55" name="AutoShape 115"/>
              <p:cNvSpPr>
                <a:spLocks/>
              </p:cNvSpPr>
              <p:nvPr/>
            </p:nvSpPr>
            <p:spPr bwMode="auto">
              <a:xfrm>
                <a:off x="18470200" y="9157673"/>
                <a:ext cx="166698"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56" name="AutoShape 116"/>
              <p:cNvSpPr>
                <a:spLocks/>
              </p:cNvSpPr>
              <p:nvPr/>
            </p:nvSpPr>
            <p:spPr bwMode="auto">
              <a:xfrm>
                <a:off x="18738505" y="9157673"/>
                <a:ext cx="166698"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57" name="AutoShape 117"/>
              <p:cNvSpPr>
                <a:spLocks/>
              </p:cNvSpPr>
              <p:nvPr/>
            </p:nvSpPr>
            <p:spPr bwMode="auto">
              <a:xfrm>
                <a:off x="18986170" y="9157673"/>
                <a:ext cx="166698"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58" name="AutoShape 118"/>
              <p:cNvSpPr>
                <a:spLocks/>
              </p:cNvSpPr>
              <p:nvPr/>
            </p:nvSpPr>
            <p:spPr bwMode="auto">
              <a:xfrm>
                <a:off x="18470200" y="9603760"/>
                <a:ext cx="166698"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59" name="AutoShape 119"/>
              <p:cNvSpPr>
                <a:spLocks/>
              </p:cNvSpPr>
              <p:nvPr/>
            </p:nvSpPr>
            <p:spPr bwMode="auto">
              <a:xfrm>
                <a:off x="18738505" y="9603760"/>
                <a:ext cx="166698"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60" name="AutoShape 120"/>
              <p:cNvSpPr>
                <a:spLocks/>
              </p:cNvSpPr>
              <p:nvPr/>
            </p:nvSpPr>
            <p:spPr bwMode="auto">
              <a:xfrm>
                <a:off x="18986170" y="9603760"/>
                <a:ext cx="166698"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61" name="AutoShape 121"/>
              <p:cNvSpPr>
                <a:spLocks/>
              </p:cNvSpPr>
              <p:nvPr/>
            </p:nvSpPr>
            <p:spPr bwMode="auto">
              <a:xfrm>
                <a:off x="18725804" y="7859098"/>
                <a:ext cx="166698" cy="341313"/>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62" name="AutoShape 122"/>
              <p:cNvSpPr>
                <a:spLocks/>
              </p:cNvSpPr>
              <p:nvPr/>
            </p:nvSpPr>
            <p:spPr bwMode="auto">
              <a:xfrm>
                <a:off x="18725804" y="7432060"/>
                <a:ext cx="166698"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63" name="AutoShape 123"/>
              <p:cNvSpPr>
                <a:spLocks/>
              </p:cNvSpPr>
              <p:nvPr/>
            </p:nvSpPr>
            <p:spPr bwMode="auto">
              <a:xfrm>
                <a:off x="18725804" y="7005023"/>
                <a:ext cx="166698" cy="339725"/>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407" name="Group 124"/>
            <p:cNvGrpSpPr>
              <a:grpSpLocks/>
            </p:cNvGrpSpPr>
            <p:nvPr/>
          </p:nvGrpSpPr>
          <p:grpSpPr bwMode="auto">
            <a:xfrm>
              <a:off x="2724487" y="7241827"/>
              <a:ext cx="1904504" cy="2641600"/>
              <a:chOff x="0" y="0"/>
              <a:chExt cx="1200" cy="1663"/>
            </a:xfrm>
          </p:grpSpPr>
          <p:sp>
            <p:nvSpPr>
              <p:cNvPr id="408" name="AutoShape 125"/>
              <p:cNvSpPr>
                <a:spLocks/>
              </p:cNvSpPr>
              <p:nvPr/>
            </p:nvSpPr>
            <p:spPr bwMode="auto">
              <a:xfrm>
                <a:off x="0" y="0"/>
                <a:ext cx="1200" cy="1663"/>
              </a:xfrm>
              <a:custGeom>
                <a:avLst/>
                <a:gdLst/>
                <a:ahLst/>
                <a:cxnLst/>
                <a:rect l="0" t="0" r="r" b="b"/>
                <a:pathLst>
                  <a:path w="21600" h="21600">
                    <a:moveTo>
                      <a:pt x="21600" y="21600"/>
                    </a:moveTo>
                    <a:lnTo>
                      <a:pt x="0" y="21600"/>
                    </a:lnTo>
                    <a:lnTo>
                      <a:pt x="0" y="7701"/>
                    </a:lnTo>
                    <a:lnTo>
                      <a:pt x="10800" y="0"/>
                    </a:lnTo>
                    <a:lnTo>
                      <a:pt x="21600" y="7701"/>
                    </a:lnTo>
                    <a:cubicBezTo>
                      <a:pt x="21600" y="7701"/>
                      <a:pt x="21600" y="21600"/>
                      <a:pt x="21600" y="21600"/>
                    </a:cubicBezTo>
                    <a:close/>
                    <a:moveTo>
                      <a:pt x="21600" y="21600"/>
                    </a:moveTo>
                  </a:path>
                </a:pathLst>
              </a:custGeom>
              <a:solidFill>
                <a:schemeClr val="accent1"/>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09" name="AutoShape 126"/>
              <p:cNvSpPr>
                <a:spLocks/>
              </p:cNvSpPr>
              <p:nvPr/>
            </p:nvSpPr>
            <p:spPr bwMode="auto">
              <a:xfrm>
                <a:off x="380" y="450"/>
                <a:ext cx="160" cy="25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10" name="AutoShape 127"/>
              <p:cNvSpPr>
                <a:spLocks/>
              </p:cNvSpPr>
              <p:nvPr/>
            </p:nvSpPr>
            <p:spPr bwMode="auto">
              <a:xfrm>
                <a:off x="625" y="450"/>
                <a:ext cx="160" cy="25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11" name="AutoShape 128"/>
              <p:cNvSpPr>
                <a:spLocks/>
              </p:cNvSpPr>
              <p:nvPr/>
            </p:nvSpPr>
            <p:spPr bwMode="auto">
              <a:xfrm>
                <a:off x="380" y="790"/>
                <a:ext cx="160" cy="25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412" name="AutoShape 129"/>
              <p:cNvSpPr>
                <a:spLocks/>
              </p:cNvSpPr>
              <p:nvPr/>
            </p:nvSpPr>
            <p:spPr bwMode="auto">
              <a:xfrm>
                <a:off x="625" y="790"/>
                <a:ext cx="160" cy="258"/>
              </a:xfrm>
              <a:custGeom>
                <a:avLst/>
                <a:gdLst/>
                <a:ahLst/>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FFFEFE"/>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grpSp>
        <p:nvGrpSpPr>
          <p:cNvPr id="528" name="Group 527"/>
          <p:cNvGrpSpPr/>
          <p:nvPr/>
        </p:nvGrpSpPr>
        <p:grpSpPr>
          <a:xfrm>
            <a:off x="5926274" y="5407285"/>
            <a:ext cx="1892686" cy="733712"/>
            <a:chOff x="4552985" y="5727922"/>
            <a:chExt cx="16326378" cy="6329030"/>
          </a:xfrm>
        </p:grpSpPr>
        <p:sp>
          <p:nvSpPr>
            <p:cNvPr id="529" name="AutoShape 1"/>
            <p:cNvSpPr>
              <a:spLocks/>
            </p:cNvSpPr>
            <p:nvPr/>
          </p:nvSpPr>
          <p:spPr bwMode="auto">
            <a:xfrm>
              <a:off x="11235952" y="5727922"/>
              <a:ext cx="2669616" cy="6308261"/>
            </a:xfrm>
            <a:custGeom>
              <a:avLst/>
              <a:gdLst>
                <a:gd name="connsiteX0" fmla="*/ 0 w 2669616"/>
                <a:gd name="connsiteY0" fmla="*/ 4436758 h 4436758"/>
                <a:gd name="connsiteX1" fmla="*/ 1334808 w 2669616"/>
                <a:gd name="connsiteY1" fmla="*/ 0 h 4436758"/>
                <a:gd name="connsiteX2" fmla="*/ 2669616 w 2669616"/>
                <a:gd name="connsiteY2" fmla="*/ 4436758 h 4436758"/>
                <a:gd name="connsiteX3" fmla="*/ 0 w 2669616"/>
                <a:gd name="connsiteY3" fmla="*/ 4436758 h 4436758"/>
                <a:gd name="connsiteX0" fmla="*/ 0 w 2669616"/>
                <a:gd name="connsiteY0" fmla="*/ 6308261 h 6308261"/>
                <a:gd name="connsiteX1" fmla="*/ 1379369 w 2669616"/>
                <a:gd name="connsiteY1" fmla="*/ 0 h 6308261"/>
                <a:gd name="connsiteX2" fmla="*/ 2669616 w 2669616"/>
                <a:gd name="connsiteY2" fmla="*/ 6308261 h 6308261"/>
                <a:gd name="connsiteX3" fmla="*/ 0 w 2669616"/>
                <a:gd name="connsiteY3" fmla="*/ 6308261 h 6308261"/>
                <a:gd name="connsiteX0" fmla="*/ 0 w 2669616"/>
                <a:gd name="connsiteY0" fmla="*/ 6308261 h 6308261"/>
                <a:gd name="connsiteX1" fmla="*/ 1312528 w 2669616"/>
                <a:gd name="connsiteY1" fmla="*/ 0 h 6308261"/>
                <a:gd name="connsiteX2" fmla="*/ 2669616 w 2669616"/>
                <a:gd name="connsiteY2" fmla="*/ 6308261 h 6308261"/>
                <a:gd name="connsiteX3" fmla="*/ 0 w 2669616"/>
                <a:gd name="connsiteY3" fmla="*/ 6308261 h 6308261"/>
                <a:gd name="connsiteX0" fmla="*/ 0 w 2669616"/>
                <a:gd name="connsiteY0" fmla="*/ 6308261 h 6308261"/>
                <a:gd name="connsiteX1" fmla="*/ 1379369 w 2669616"/>
                <a:gd name="connsiteY1" fmla="*/ 0 h 6308261"/>
                <a:gd name="connsiteX2" fmla="*/ 2669616 w 2669616"/>
                <a:gd name="connsiteY2" fmla="*/ 6308261 h 6308261"/>
                <a:gd name="connsiteX3" fmla="*/ 0 w 2669616"/>
                <a:gd name="connsiteY3" fmla="*/ 6308261 h 6308261"/>
              </a:gdLst>
              <a:ahLst/>
              <a:cxnLst>
                <a:cxn ang="0">
                  <a:pos x="connsiteX0" y="connsiteY0"/>
                </a:cxn>
                <a:cxn ang="0">
                  <a:pos x="connsiteX1" y="connsiteY1"/>
                </a:cxn>
                <a:cxn ang="0">
                  <a:pos x="connsiteX2" y="connsiteY2"/>
                </a:cxn>
                <a:cxn ang="0">
                  <a:pos x="connsiteX3" y="connsiteY3"/>
                </a:cxn>
              </a:cxnLst>
              <a:rect l="l" t="t" r="r" b="b"/>
              <a:pathLst>
                <a:path w="2669616" h="6308261">
                  <a:moveTo>
                    <a:pt x="0" y="6308261"/>
                  </a:moveTo>
                  <a:lnTo>
                    <a:pt x="1379369" y="0"/>
                  </a:lnTo>
                  <a:lnTo>
                    <a:pt x="2669616" y="6308261"/>
                  </a:lnTo>
                  <a:lnTo>
                    <a:pt x="0" y="6308261"/>
                  </a:lnTo>
                  <a:close/>
                </a:path>
              </a:pathLst>
            </a:custGeom>
            <a:solidFill>
              <a:schemeClr val="accent2"/>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30" name="AutoShape 1"/>
            <p:cNvSpPr>
              <a:spLocks/>
            </p:cNvSpPr>
            <p:nvPr/>
          </p:nvSpPr>
          <p:spPr bwMode="auto">
            <a:xfrm>
              <a:off x="14559678" y="7599426"/>
              <a:ext cx="2669616" cy="4436758"/>
            </a:xfrm>
            <a:prstGeom prst="triangle">
              <a:avLst>
                <a:gd name="adj" fmla="val 50000"/>
              </a:avLst>
            </a:prstGeom>
            <a:solidFill>
              <a:schemeClr val="accent1"/>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31" name="AutoShape 1"/>
            <p:cNvSpPr>
              <a:spLocks/>
            </p:cNvSpPr>
            <p:nvPr/>
          </p:nvSpPr>
          <p:spPr bwMode="auto">
            <a:xfrm>
              <a:off x="4552985" y="5727922"/>
              <a:ext cx="2669616" cy="6308261"/>
            </a:xfrm>
            <a:custGeom>
              <a:avLst/>
              <a:gdLst>
                <a:gd name="connsiteX0" fmla="*/ 0 w 2669616"/>
                <a:gd name="connsiteY0" fmla="*/ 4436758 h 4436758"/>
                <a:gd name="connsiteX1" fmla="*/ 1334808 w 2669616"/>
                <a:gd name="connsiteY1" fmla="*/ 0 h 4436758"/>
                <a:gd name="connsiteX2" fmla="*/ 2669616 w 2669616"/>
                <a:gd name="connsiteY2" fmla="*/ 4436758 h 4436758"/>
                <a:gd name="connsiteX3" fmla="*/ 0 w 2669616"/>
                <a:gd name="connsiteY3" fmla="*/ 4436758 h 4436758"/>
                <a:gd name="connsiteX0" fmla="*/ 0 w 2669616"/>
                <a:gd name="connsiteY0" fmla="*/ 6308261 h 6308261"/>
                <a:gd name="connsiteX1" fmla="*/ 1379369 w 2669616"/>
                <a:gd name="connsiteY1" fmla="*/ 0 h 6308261"/>
                <a:gd name="connsiteX2" fmla="*/ 2669616 w 2669616"/>
                <a:gd name="connsiteY2" fmla="*/ 6308261 h 6308261"/>
                <a:gd name="connsiteX3" fmla="*/ 0 w 2669616"/>
                <a:gd name="connsiteY3" fmla="*/ 6308261 h 6308261"/>
                <a:gd name="connsiteX0" fmla="*/ 0 w 2669616"/>
                <a:gd name="connsiteY0" fmla="*/ 6308261 h 6308261"/>
                <a:gd name="connsiteX1" fmla="*/ 1312528 w 2669616"/>
                <a:gd name="connsiteY1" fmla="*/ 0 h 6308261"/>
                <a:gd name="connsiteX2" fmla="*/ 2669616 w 2669616"/>
                <a:gd name="connsiteY2" fmla="*/ 6308261 h 6308261"/>
                <a:gd name="connsiteX3" fmla="*/ 0 w 2669616"/>
                <a:gd name="connsiteY3" fmla="*/ 6308261 h 6308261"/>
                <a:gd name="connsiteX0" fmla="*/ 0 w 2669616"/>
                <a:gd name="connsiteY0" fmla="*/ 6308261 h 6308261"/>
                <a:gd name="connsiteX1" fmla="*/ 1379369 w 2669616"/>
                <a:gd name="connsiteY1" fmla="*/ 0 h 6308261"/>
                <a:gd name="connsiteX2" fmla="*/ 2669616 w 2669616"/>
                <a:gd name="connsiteY2" fmla="*/ 6308261 h 6308261"/>
                <a:gd name="connsiteX3" fmla="*/ 0 w 2669616"/>
                <a:gd name="connsiteY3" fmla="*/ 6308261 h 6308261"/>
              </a:gdLst>
              <a:ahLst/>
              <a:cxnLst>
                <a:cxn ang="0">
                  <a:pos x="connsiteX0" y="connsiteY0"/>
                </a:cxn>
                <a:cxn ang="0">
                  <a:pos x="connsiteX1" y="connsiteY1"/>
                </a:cxn>
                <a:cxn ang="0">
                  <a:pos x="connsiteX2" y="connsiteY2"/>
                </a:cxn>
                <a:cxn ang="0">
                  <a:pos x="connsiteX3" y="connsiteY3"/>
                </a:cxn>
              </a:cxnLst>
              <a:rect l="l" t="t" r="r" b="b"/>
              <a:pathLst>
                <a:path w="2669616" h="6308261">
                  <a:moveTo>
                    <a:pt x="0" y="6308261"/>
                  </a:moveTo>
                  <a:lnTo>
                    <a:pt x="1379369" y="0"/>
                  </a:lnTo>
                  <a:lnTo>
                    <a:pt x="2669616" y="6308261"/>
                  </a:lnTo>
                  <a:lnTo>
                    <a:pt x="0" y="6308261"/>
                  </a:lnTo>
                  <a:close/>
                </a:path>
              </a:pathLst>
            </a:custGeom>
            <a:solidFill>
              <a:schemeClr val="accent1"/>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32" name="AutoShape 1"/>
            <p:cNvSpPr>
              <a:spLocks/>
            </p:cNvSpPr>
            <p:nvPr/>
          </p:nvSpPr>
          <p:spPr bwMode="auto">
            <a:xfrm>
              <a:off x="7876711" y="7599426"/>
              <a:ext cx="2669616" cy="4436758"/>
            </a:xfrm>
            <a:prstGeom prst="triangle">
              <a:avLst>
                <a:gd name="adj" fmla="val 50000"/>
              </a:avLst>
            </a:prstGeom>
            <a:solidFill>
              <a:schemeClr val="accent1"/>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33" name="AutoShape 1"/>
            <p:cNvSpPr>
              <a:spLocks/>
            </p:cNvSpPr>
            <p:nvPr/>
          </p:nvSpPr>
          <p:spPr bwMode="auto">
            <a:xfrm>
              <a:off x="18209747" y="5748691"/>
              <a:ext cx="2669616" cy="6308261"/>
            </a:xfrm>
            <a:custGeom>
              <a:avLst/>
              <a:gdLst>
                <a:gd name="connsiteX0" fmla="*/ 0 w 2669616"/>
                <a:gd name="connsiteY0" fmla="*/ 4436758 h 4436758"/>
                <a:gd name="connsiteX1" fmla="*/ 1334808 w 2669616"/>
                <a:gd name="connsiteY1" fmla="*/ 0 h 4436758"/>
                <a:gd name="connsiteX2" fmla="*/ 2669616 w 2669616"/>
                <a:gd name="connsiteY2" fmla="*/ 4436758 h 4436758"/>
                <a:gd name="connsiteX3" fmla="*/ 0 w 2669616"/>
                <a:gd name="connsiteY3" fmla="*/ 4436758 h 4436758"/>
                <a:gd name="connsiteX0" fmla="*/ 0 w 2669616"/>
                <a:gd name="connsiteY0" fmla="*/ 6308261 h 6308261"/>
                <a:gd name="connsiteX1" fmla="*/ 1379369 w 2669616"/>
                <a:gd name="connsiteY1" fmla="*/ 0 h 6308261"/>
                <a:gd name="connsiteX2" fmla="*/ 2669616 w 2669616"/>
                <a:gd name="connsiteY2" fmla="*/ 6308261 h 6308261"/>
                <a:gd name="connsiteX3" fmla="*/ 0 w 2669616"/>
                <a:gd name="connsiteY3" fmla="*/ 6308261 h 6308261"/>
                <a:gd name="connsiteX0" fmla="*/ 0 w 2669616"/>
                <a:gd name="connsiteY0" fmla="*/ 6308261 h 6308261"/>
                <a:gd name="connsiteX1" fmla="*/ 1312528 w 2669616"/>
                <a:gd name="connsiteY1" fmla="*/ 0 h 6308261"/>
                <a:gd name="connsiteX2" fmla="*/ 2669616 w 2669616"/>
                <a:gd name="connsiteY2" fmla="*/ 6308261 h 6308261"/>
                <a:gd name="connsiteX3" fmla="*/ 0 w 2669616"/>
                <a:gd name="connsiteY3" fmla="*/ 6308261 h 6308261"/>
                <a:gd name="connsiteX0" fmla="*/ 0 w 2669616"/>
                <a:gd name="connsiteY0" fmla="*/ 6308261 h 6308261"/>
                <a:gd name="connsiteX1" fmla="*/ 1379369 w 2669616"/>
                <a:gd name="connsiteY1" fmla="*/ 0 h 6308261"/>
                <a:gd name="connsiteX2" fmla="*/ 2669616 w 2669616"/>
                <a:gd name="connsiteY2" fmla="*/ 6308261 h 6308261"/>
                <a:gd name="connsiteX3" fmla="*/ 0 w 2669616"/>
                <a:gd name="connsiteY3" fmla="*/ 6308261 h 6308261"/>
              </a:gdLst>
              <a:ahLst/>
              <a:cxnLst>
                <a:cxn ang="0">
                  <a:pos x="connsiteX0" y="connsiteY0"/>
                </a:cxn>
                <a:cxn ang="0">
                  <a:pos x="connsiteX1" y="connsiteY1"/>
                </a:cxn>
                <a:cxn ang="0">
                  <a:pos x="connsiteX2" y="connsiteY2"/>
                </a:cxn>
                <a:cxn ang="0">
                  <a:pos x="connsiteX3" y="connsiteY3"/>
                </a:cxn>
              </a:cxnLst>
              <a:rect l="l" t="t" r="r" b="b"/>
              <a:pathLst>
                <a:path w="2669616" h="6308261">
                  <a:moveTo>
                    <a:pt x="0" y="6308261"/>
                  </a:moveTo>
                  <a:lnTo>
                    <a:pt x="1379369" y="0"/>
                  </a:lnTo>
                  <a:lnTo>
                    <a:pt x="2669616" y="6308261"/>
                  </a:lnTo>
                  <a:lnTo>
                    <a:pt x="0" y="6308261"/>
                  </a:lnTo>
                  <a:close/>
                </a:path>
              </a:pathLst>
            </a:custGeom>
            <a:solidFill>
              <a:schemeClr val="accent1"/>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sp>
        <p:nvSpPr>
          <p:cNvPr id="5" name="文本框 4">
            <a:extLst>
              <a:ext uri="{FF2B5EF4-FFF2-40B4-BE49-F238E27FC236}">
                <a16:creationId xmlns:a16="http://schemas.microsoft.com/office/drawing/2014/main" id="{CF9D3F0A-6405-45A5-A26F-685C9AAD8B24}"/>
              </a:ext>
            </a:extLst>
          </p:cNvPr>
          <p:cNvSpPr txBox="1"/>
          <p:nvPr/>
        </p:nvSpPr>
        <p:spPr>
          <a:xfrm>
            <a:off x="11302470" y="0"/>
            <a:ext cx="923330" cy="4099159"/>
          </a:xfrm>
          <a:prstGeom prst="rect">
            <a:avLst/>
          </a:prstGeom>
          <a:solidFill>
            <a:srgbClr val="FF4F47"/>
          </a:solid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赠送替换图表</a:t>
            </a:r>
          </a:p>
        </p:txBody>
      </p:sp>
    </p:spTree>
    <p:extLst>
      <p:ext uri="{BB962C8B-B14F-4D97-AF65-F5344CB8AC3E}">
        <p14:creationId xmlns:p14="http://schemas.microsoft.com/office/powerpoint/2010/main" val="1335475106"/>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3" name="Group 402"/>
          <p:cNvGrpSpPr/>
          <p:nvPr/>
        </p:nvGrpSpPr>
        <p:grpSpPr>
          <a:xfrm>
            <a:off x="936170" y="691377"/>
            <a:ext cx="2836021" cy="1250069"/>
            <a:chOff x="1811558" y="1523653"/>
            <a:chExt cx="20819097" cy="9176697"/>
          </a:xfrm>
        </p:grpSpPr>
        <p:sp>
          <p:nvSpPr>
            <p:cNvPr id="404" name="Rounded Rectangle 403"/>
            <p:cNvSpPr/>
            <p:nvPr/>
          </p:nvSpPr>
          <p:spPr>
            <a:xfrm rot="2700000">
              <a:off x="5101960" y="2742997"/>
              <a:ext cx="3535681" cy="1096994"/>
            </a:xfrm>
            <a:prstGeom prst="roundRect">
              <a:avLst>
                <a:gd name="adj" fmla="val 50000"/>
              </a:avLst>
            </a:prstGeom>
            <a:solidFill>
              <a:schemeClr val="accent1">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5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405" name="Rounded Rectangle 404"/>
            <p:cNvSpPr/>
            <p:nvPr/>
          </p:nvSpPr>
          <p:spPr>
            <a:xfrm rot="8100000">
              <a:off x="5114866" y="4456628"/>
              <a:ext cx="3523898" cy="1097280"/>
            </a:xfrm>
            <a:prstGeom prst="roundRect">
              <a:avLst>
                <a:gd name="adj" fmla="val 50000"/>
              </a:avLst>
            </a:prstGeom>
            <a:solidFill>
              <a:schemeClr val="accent1">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5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406" name="Rounded Rectangle 405"/>
            <p:cNvSpPr/>
            <p:nvPr/>
          </p:nvSpPr>
          <p:spPr>
            <a:xfrm>
              <a:off x="1811558" y="3599553"/>
              <a:ext cx="6470054" cy="1097280"/>
            </a:xfrm>
            <a:prstGeom prst="roundRect">
              <a:avLst>
                <a:gd name="adj" fmla="val 50000"/>
              </a:avLst>
            </a:prstGeom>
            <a:solidFill>
              <a:schemeClr val="accent1">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42672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50" b="0" i="0" u="none" strike="noStrike" kern="1200" cap="none" spc="0" normalizeH="0" baseline="0" noProof="0" dirty="0">
                <a:ln>
                  <a:noFill/>
                </a:ln>
                <a:solidFill>
                  <a:prstClr val="white"/>
                </a:solidFill>
                <a:effectLst/>
                <a:uLnTx/>
                <a:uFillTx/>
                <a:latin typeface="Roboto Light"/>
                <a:ea typeface="+mn-ea"/>
                <a:cs typeface="Roboto Light"/>
              </a:endParaRPr>
            </a:p>
          </p:txBody>
        </p:sp>
        <p:sp useBgFill="1">
          <p:nvSpPr>
            <p:cNvPr id="407" name="Oval 406"/>
            <p:cNvSpPr/>
            <p:nvPr/>
          </p:nvSpPr>
          <p:spPr>
            <a:xfrm>
              <a:off x="7223266" y="3644822"/>
              <a:ext cx="998492" cy="1006744"/>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50" b="0" i="0" u="none" strike="noStrike" kern="1200" cap="none" spc="0" normalizeH="0" baseline="0" noProof="0" dirty="0">
                <a:ln>
                  <a:noFill/>
                </a:ln>
                <a:solidFill>
                  <a:srgbClr val="141414"/>
                </a:solidFill>
                <a:effectLst/>
                <a:uLnTx/>
                <a:uFillTx/>
                <a:latin typeface="Roboto Light"/>
                <a:ea typeface="+mn-ea"/>
                <a:cs typeface="Roboto Light"/>
              </a:endParaRPr>
            </a:p>
          </p:txBody>
        </p:sp>
        <p:sp>
          <p:nvSpPr>
            <p:cNvPr id="408" name="Rounded Rectangle 407"/>
            <p:cNvSpPr/>
            <p:nvPr/>
          </p:nvSpPr>
          <p:spPr>
            <a:xfrm rot="2700000">
              <a:off x="8781294" y="4451973"/>
              <a:ext cx="3535681" cy="1096994"/>
            </a:xfrm>
            <a:prstGeom prst="roundRect">
              <a:avLst>
                <a:gd name="adj" fmla="val 50000"/>
              </a:avLst>
            </a:prstGeom>
            <a:solidFill>
              <a:schemeClr val="accent2">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42672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5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409" name="Rounded Rectangle 408"/>
            <p:cNvSpPr/>
            <p:nvPr/>
          </p:nvSpPr>
          <p:spPr>
            <a:xfrm rot="8100000">
              <a:off x="8794200" y="6165604"/>
              <a:ext cx="3523898" cy="1097280"/>
            </a:xfrm>
            <a:prstGeom prst="roundRect">
              <a:avLst>
                <a:gd name="adj" fmla="val 50000"/>
              </a:avLst>
            </a:prstGeom>
            <a:solidFill>
              <a:schemeClr val="accent2">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42672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5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410" name="Rounded Rectangle 409"/>
            <p:cNvSpPr/>
            <p:nvPr/>
          </p:nvSpPr>
          <p:spPr>
            <a:xfrm>
              <a:off x="5490892" y="5308529"/>
              <a:ext cx="6470054" cy="1097280"/>
            </a:xfrm>
            <a:prstGeom prst="roundRect">
              <a:avLst>
                <a:gd name="adj" fmla="val 50000"/>
              </a:avLst>
            </a:prstGeom>
            <a:solidFill>
              <a:schemeClr val="accent2">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lIns="365760" tIns="0" rIns="42672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50" b="0" i="0" u="none" strike="noStrike" kern="1200" cap="none" spc="0" normalizeH="0" baseline="0" noProof="0" dirty="0">
                <a:ln>
                  <a:noFill/>
                </a:ln>
                <a:solidFill>
                  <a:prstClr val="white"/>
                </a:solidFill>
                <a:effectLst/>
                <a:uLnTx/>
                <a:uFillTx/>
                <a:latin typeface="Roboto Light"/>
                <a:ea typeface="+mn-ea"/>
                <a:cs typeface="Roboto Light"/>
              </a:endParaRPr>
            </a:p>
          </p:txBody>
        </p:sp>
        <p:sp useBgFill="1">
          <p:nvSpPr>
            <p:cNvPr id="411" name="Oval 410"/>
            <p:cNvSpPr/>
            <p:nvPr/>
          </p:nvSpPr>
          <p:spPr>
            <a:xfrm>
              <a:off x="10902600" y="5353798"/>
              <a:ext cx="998492" cy="1006744"/>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50" b="0" i="0" u="none" strike="noStrike" kern="1200" cap="none" spc="0" normalizeH="0" baseline="0" noProof="0" dirty="0">
                <a:ln>
                  <a:noFill/>
                </a:ln>
                <a:solidFill>
                  <a:srgbClr val="141414"/>
                </a:solidFill>
                <a:effectLst/>
                <a:uLnTx/>
                <a:uFillTx/>
                <a:latin typeface="Roboto Light"/>
                <a:ea typeface="+mn-ea"/>
                <a:cs typeface="Roboto Light"/>
              </a:endParaRPr>
            </a:p>
          </p:txBody>
        </p:sp>
        <p:sp>
          <p:nvSpPr>
            <p:cNvPr id="412" name="Rounded Rectangle 411"/>
            <p:cNvSpPr/>
            <p:nvPr/>
          </p:nvSpPr>
          <p:spPr>
            <a:xfrm rot="2700000">
              <a:off x="15414517" y="6180463"/>
              <a:ext cx="3535681" cy="1096994"/>
            </a:xfrm>
            <a:prstGeom prst="roundRect">
              <a:avLst>
                <a:gd name="adj" fmla="val 50000"/>
              </a:avLst>
            </a:prstGeom>
            <a:solidFill>
              <a:schemeClr val="accent3">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42672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5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413" name="Rounded Rectangle 412"/>
            <p:cNvSpPr/>
            <p:nvPr/>
          </p:nvSpPr>
          <p:spPr>
            <a:xfrm rot="8100000">
              <a:off x="15427423" y="7894094"/>
              <a:ext cx="3523898" cy="1097280"/>
            </a:xfrm>
            <a:prstGeom prst="roundRect">
              <a:avLst>
                <a:gd name="adj" fmla="val 50000"/>
              </a:avLst>
            </a:prstGeom>
            <a:solidFill>
              <a:schemeClr val="accent3">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42672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5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414" name="Rounded Rectangle 413"/>
            <p:cNvSpPr/>
            <p:nvPr/>
          </p:nvSpPr>
          <p:spPr>
            <a:xfrm>
              <a:off x="9161113" y="7037019"/>
              <a:ext cx="9433056" cy="1097280"/>
            </a:xfrm>
            <a:prstGeom prst="roundRect">
              <a:avLst>
                <a:gd name="adj" fmla="val 50000"/>
              </a:avLst>
            </a:prstGeom>
            <a:solidFill>
              <a:schemeClr val="accent3">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lIns="365760" tIns="0" rIns="42672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50" b="0" i="0" u="none" strike="noStrike" kern="1200" cap="none" spc="0" normalizeH="0" baseline="0" noProof="0" dirty="0">
                <a:ln>
                  <a:noFill/>
                </a:ln>
                <a:solidFill>
                  <a:prstClr val="white"/>
                </a:solidFill>
                <a:effectLst/>
                <a:uLnTx/>
                <a:uFillTx/>
                <a:latin typeface="Roboto Light"/>
                <a:ea typeface="+mn-ea"/>
                <a:cs typeface="Roboto Light"/>
              </a:endParaRPr>
            </a:p>
          </p:txBody>
        </p:sp>
        <p:sp useBgFill="1">
          <p:nvSpPr>
            <p:cNvPr id="415" name="Oval 414"/>
            <p:cNvSpPr/>
            <p:nvPr/>
          </p:nvSpPr>
          <p:spPr>
            <a:xfrm>
              <a:off x="17535823" y="7082288"/>
              <a:ext cx="998492" cy="1006744"/>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50" b="0" i="0" u="none" strike="noStrike" kern="1200" cap="none" spc="0" normalizeH="0" baseline="0" noProof="0" dirty="0">
                <a:ln>
                  <a:noFill/>
                </a:ln>
                <a:solidFill>
                  <a:srgbClr val="141414"/>
                </a:solidFill>
                <a:effectLst/>
                <a:uLnTx/>
                <a:uFillTx/>
                <a:latin typeface="Roboto Light"/>
                <a:ea typeface="+mn-ea"/>
                <a:cs typeface="Roboto Light"/>
              </a:endParaRPr>
            </a:p>
          </p:txBody>
        </p:sp>
        <p:sp>
          <p:nvSpPr>
            <p:cNvPr id="416" name="Rounded Rectangle 415"/>
            <p:cNvSpPr/>
            <p:nvPr/>
          </p:nvSpPr>
          <p:spPr>
            <a:xfrm rot="2700000">
              <a:off x="19093851" y="7889439"/>
              <a:ext cx="3535681" cy="1096994"/>
            </a:xfrm>
            <a:prstGeom prst="roundRect">
              <a:avLst>
                <a:gd name="adj" fmla="val 50000"/>
              </a:avLst>
            </a:prstGeom>
            <a:solidFill>
              <a:schemeClr val="accent4">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42672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5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417" name="Rounded Rectangle 416"/>
            <p:cNvSpPr/>
            <p:nvPr/>
          </p:nvSpPr>
          <p:spPr>
            <a:xfrm rot="8100000">
              <a:off x="19106757" y="9603070"/>
              <a:ext cx="3523898" cy="1097280"/>
            </a:xfrm>
            <a:prstGeom prst="roundRect">
              <a:avLst>
                <a:gd name="adj" fmla="val 50000"/>
              </a:avLst>
            </a:prstGeom>
            <a:solidFill>
              <a:schemeClr val="accent4">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42672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5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418" name="Rounded Rectangle 417"/>
            <p:cNvSpPr/>
            <p:nvPr/>
          </p:nvSpPr>
          <p:spPr>
            <a:xfrm>
              <a:off x="15803449" y="8745995"/>
              <a:ext cx="6470054" cy="1097280"/>
            </a:xfrm>
            <a:prstGeom prst="roundRect">
              <a:avLst>
                <a:gd name="adj" fmla="val 50000"/>
              </a:avLst>
            </a:prstGeom>
            <a:solidFill>
              <a:schemeClr val="accent4">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lIns="365760" tIns="0" rIns="42672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50" b="0" i="0" u="none" strike="noStrike" kern="1200" cap="none" spc="0" normalizeH="0" baseline="0" noProof="0" dirty="0">
                <a:ln>
                  <a:noFill/>
                </a:ln>
                <a:solidFill>
                  <a:prstClr val="white"/>
                </a:solidFill>
                <a:effectLst/>
                <a:uLnTx/>
                <a:uFillTx/>
                <a:latin typeface="Roboto Light"/>
                <a:ea typeface="+mn-ea"/>
                <a:cs typeface="Roboto Light"/>
              </a:endParaRPr>
            </a:p>
          </p:txBody>
        </p:sp>
        <p:sp useBgFill="1">
          <p:nvSpPr>
            <p:cNvPr id="419" name="Oval 418"/>
            <p:cNvSpPr/>
            <p:nvPr/>
          </p:nvSpPr>
          <p:spPr>
            <a:xfrm>
              <a:off x="21215157" y="8791264"/>
              <a:ext cx="998492" cy="1006744"/>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50" b="0" i="0" u="none" strike="noStrike" kern="1200" cap="none" spc="0" normalizeH="0" baseline="0" noProof="0" dirty="0">
                <a:ln>
                  <a:noFill/>
                </a:ln>
                <a:solidFill>
                  <a:srgbClr val="141414"/>
                </a:solidFill>
                <a:effectLst/>
                <a:uLnTx/>
                <a:uFillTx/>
                <a:latin typeface="Roboto Light"/>
                <a:ea typeface="+mn-ea"/>
                <a:cs typeface="Roboto Light"/>
              </a:endParaRPr>
            </a:p>
          </p:txBody>
        </p:sp>
      </p:grpSp>
      <p:grpSp>
        <p:nvGrpSpPr>
          <p:cNvPr id="420" name="Group 419"/>
          <p:cNvGrpSpPr/>
          <p:nvPr/>
        </p:nvGrpSpPr>
        <p:grpSpPr>
          <a:xfrm>
            <a:off x="1082979" y="2125632"/>
            <a:ext cx="820324" cy="1303368"/>
            <a:chOff x="15037068" y="3018278"/>
            <a:chExt cx="5533810" cy="8792366"/>
          </a:xfrm>
        </p:grpSpPr>
        <p:sp>
          <p:nvSpPr>
            <p:cNvPr id="421" name="Freeform 1"/>
            <p:cNvSpPr>
              <a:spLocks noChangeArrowheads="1"/>
            </p:cNvSpPr>
            <p:nvPr/>
          </p:nvSpPr>
          <p:spPr bwMode="auto">
            <a:xfrm>
              <a:off x="17995158" y="6449560"/>
              <a:ext cx="1578743" cy="2309246"/>
            </a:xfrm>
            <a:custGeom>
              <a:avLst/>
              <a:gdLst>
                <a:gd name="T0" fmla="*/ 2000 w 2969"/>
                <a:gd name="T1" fmla="*/ 656 h 4375"/>
                <a:gd name="T2" fmla="*/ 2000 w 2969"/>
                <a:gd name="T3" fmla="*/ 656 h 4375"/>
                <a:gd name="T4" fmla="*/ 2281 w 2969"/>
                <a:gd name="T5" fmla="*/ 562 h 4375"/>
                <a:gd name="T6" fmla="*/ 2750 w 2969"/>
                <a:gd name="T7" fmla="*/ 812 h 4375"/>
                <a:gd name="T8" fmla="*/ 2968 w 2969"/>
                <a:gd name="T9" fmla="*/ 812 h 4375"/>
                <a:gd name="T10" fmla="*/ 2968 w 2969"/>
                <a:gd name="T11" fmla="*/ 0 h 4375"/>
                <a:gd name="T12" fmla="*/ 0 w 2969"/>
                <a:gd name="T13" fmla="*/ 0 h 4375"/>
                <a:gd name="T14" fmla="*/ 0 w 2969"/>
                <a:gd name="T15" fmla="*/ 3186 h 4375"/>
                <a:gd name="T16" fmla="*/ 1062 w 2969"/>
                <a:gd name="T17" fmla="*/ 3186 h 4375"/>
                <a:gd name="T18" fmla="*/ 1156 w 2969"/>
                <a:gd name="T19" fmla="*/ 3249 h 4375"/>
                <a:gd name="T20" fmla="*/ 1156 w 2969"/>
                <a:gd name="T21" fmla="*/ 3624 h 4375"/>
                <a:gd name="T22" fmla="*/ 1125 w 2969"/>
                <a:gd name="T23" fmla="*/ 3686 h 4375"/>
                <a:gd name="T24" fmla="*/ 875 w 2969"/>
                <a:gd name="T25" fmla="*/ 4030 h 4375"/>
                <a:gd name="T26" fmla="*/ 968 w 2969"/>
                <a:gd name="T27" fmla="*/ 4249 h 4375"/>
                <a:gd name="T28" fmla="*/ 1250 w 2969"/>
                <a:gd name="T29" fmla="*/ 4374 h 4375"/>
                <a:gd name="T30" fmla="*/ 1718 w 2969"/>
                <a:gd name="T31" fmla="*/ 4093 h 4375"/>
                <a:gd name="T32" fmla="*/ 1437 w 2969"/>
                <a:gd name="T33" fmla="*/ 3655 h 4375"/>
                <a:gd name="T34" fmla="*/ 1406 w 2969"/>
                <a:gd name="T35" fmla="*/ 3593 h 4375"/>
                <a:gd name="T36" fmla="*/ 1406 w 2969"/>
                <a:gd name="T37" fmla="*/ 3249 h 4375"/>
                <a:gd name="T38" fmla="*/ 1468 w 2969"/>
                <a:gd name="T39" fmla="*/ 3155 h 4375"/>
                <a:gd name="T40" fmla="*/ 2968 w 2969"/>
                <a:gd name="T41" fmla="*/ 3155 h 4375"/>
                <a:gd name="T42" fmla="*/ 2968 w 2969"/>
                <a:gd name="T43" fmla="*/ 1375 h 4375"/>
                <a:gd name="T44" fmla="*/ 2812 w 2969"/>
                <a:gd name="T45" fmla="*/ 1375 h 4375"/>
                <a:gd name="T46" fmla="*/ 2312 w 2969"/>
                <a:gd name="T47" fmla="*/ 1687 h 4375"/>
                <a:gd name="T48" fmla="*/ 1843 w 2969"/>
                <a:gd name="T49" fmla="*/ 1125 h 4375"/>
                <a:gd name="T50" fmla="*/ 2000 w 2969"/>
                <a:gd name="T51" fmla="*/ 656 h 4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69" h="4375">
                  <a:moveTo>
                    <a:pt x="2000" y="656"/>
                  </a:moveTo>
                  <a:lnTo>
                    <a:pt x="2000" y="656"/>
                  </a:lnTo>
                  <a:cubicBezTo>
                    <a:pt x="2062" y="594"/>
                    <a:pt x="2156" y="562"/>
                    <a:pt x="2281" y="562"/>
                  </a:cubicBezTo>
                  <a:cubicBezTo>
                    <a:pt x="2468" y="562"/>
                    <a:pt x="2656" y="750"/>
                    <a:pt x="2750" y="812"/>
                  </a:cubicBezTo>
                  <a:cubicBezTo>
                    <a:pt x="2968" y="812"/>
                    <a:pt x="2968" y="812"/>
                    <a:pt x="2968" y="812"/>
                  </a:cubicBezTo>
                  <a:cubicBezTo>
                    <a:pt x="2968" y="0"/>
                    <a:pt x="2968" y="0"/>
                    <a:pt x="2968" y="0"/>
                  </a:cubicBezTo>
                  <a:cubicBezTo>
                    <a:pt x="0" y="0"/>
                    <a:pt x="0" y="0"/>
                    <a:pt x="0" y="0"/>
                  </a:cubicBezTo>
                  <a:cubicBezTo>
                    <a:pt x="0" y="3186"/>
                    <a:pt x="0" y="3186"/>
                    <a:pt x="0" y="3186"/>
                  </a:cubicBezTo>
                  <a:cubicBezTo>
                    <a:pt x="1062" y="3186"/>
                    <a:pt x="1062" y="3186"/>
                    <a:pt x="1062" y="3186"/>
                  </a:cubicBezTo>
                  <a:cubicBezTo>
                    <a:pt x="1125" y="3186"/>
                    <a:pt x="1156" y="3218"/>
                    <a:pt x="1156" y="3249"/>
                  </a:cubicBezTo>
                  <a:cubicBezTo>
                    <a:pt x="1156" y="3624"/>
                    <a:pt x="1156" y="3624"/>
                    <a:pt x="1156" y="3624"/>
                  </a:cubicBezTo>
                  <a:cubicBezTo>
                    <a:pt x="1156" y="3655"/>
                    <a:pt x="1125" y="3686"/>
                    <a:pt x="1125" y="3686"/>
                  </a:cubicBezTo>
                  <a:cubicBezTo>
                    <a:pt x="1062" y="3749"/>
                    <a:pt x="875" y="3905"/>
                    <a:pt x="875" y="4030"/>
                  </a:cubicBezTo>
                  <a:cubicBezTo>
                    <a:pt x="875" y="4093"/>
                    <a:pt x="906" y="4186"/>
                    <a:pt x="968" y="4249"/>
                  </a:cubicBezTo>
                  <a:cubicBezTo>
                    <a:pt x="1031" y="4311"/>
                    <a:pt x="1125" y="4374"/>
                    <a:pt x="1250" y="4374"/>
                  </a:cubicBezTo>
                  <a:cubicBezTo>
                    <a:pt x="1406" y="4374"/>
                    <a:pt x="1687" y="4311"/>
                    <a:pt x="1718" y="4093"/>
                  </a:cubicBezTo>
                  <a:cubicBezTo>
                    <a:pt x="1718" y="3843"/>
                    <a:pt x="1437" y="3655"/>
                    <a:pt x="1437" y="3655"/>
                  </a:cubicBezTo>
                  <a:cubicBezTo>
                    <a:pt x="1406" y="3655"/>
                    <a:pt x="1406" y="3624"/>
                    <a:pt x="1406" y="3593"/>
                  </a:cubicBezTo>
                  <a:cubicBezTo>
                    <a:pt x="1406" y="3249"/>
                    <a:pt x="1406" y="3249"/>
                    <a:pt x="1406" y="3249"/>
                  </a:cubicBezTo>
                  <a:cubicBezTo>
                    <a:pt x="1406" y="3186"/>
                    <a:pt x="1437" y="3155"/>
                    <a:pt x="1468" y="3155"/>
                  </a:cubicBezTo>
                  <a:cubicBezTo>
                    <a:pt x="2968" y="3155"/>
                    <a:pt x="2968" y="3155"/>
                    <a:pt x="2968" y="3155"/>
                  </a:cubicBezTo>
                  <a:cubicBezTo>
                    <a:pt x="2968" y="1375"/>
                    <a:pt x="2968" y="1375"/>
                    <a:pt x="2968" y="1375"/>
                  </a:cubicBezTo>
                  <a:cubicBezTo>
                    <a:pt x="2812" y="1375"/>
                    <a:pt x="2812" y="1375"/>
                    <a:pt x="2812" y="1375"/>
                  </a:cubicBezTo>
                  <a:cubicBezTo>
                    <a:pt x="2718" y="1469"/>
                    <a:pt x="2500" y="1687"/>
                    <a:pt x="2312" y="1687"/>
                  </a:cubicBezTo>
                  <a:cubicBezTo>
                    <a:pt x="2093" y="1687"/>
                    <a:pt x="1843" y="1531"/>
                    <a:pt x="1843" y="1125"/>
                  </a:cubicBezTo>
                  <a:cubicBezTo>
                    <a:pt x="1843" y="875"/>
                    <a:pt x="1937" y="719"/>
                    <a:pt x="2000" y="656"/>
                  </a:cubicBezTo>
                </a:path>
              </a:pathLst>
            </a:custGeom>
            <a:solidFill>
              <a:schemeClr val="accent3"/>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121899" tIns="60950" rIns="121899" bIns="6095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422" name="Freeform 2"/>
            <p:cNvSpPr>
              <a:spLocks noChangeArrowheads="1"/>
            </p:cNvSpPr>
            <p:nvPr/>
          </p:nvSpPr>
          <p:spPr bwMode="auto">
            <a:xfrm>
              <a:off x="16331965" y="6449560"/>
              <a:ext cx="1581089" cy="1683051"/>
            </a:xfrm>
            <a:custGeom>
              <a:avLst/>
              <a:gdLst>
                <a:gd name="T0" fmla="*/ 2969 w 2970"/>
                <a:gd name="T1" fmla="*/ 0 h 3187"/>
                <a:gd name="T2" fmla="*/ 2969 w 2970"/>
                <a:gd name="T3" fmla="*/ 0 h 3187"/>
                <a:gd name="T4" fmla="*/ 0 w 2970"/>
                <a:gd name="T5" fmla="*/ 0 h 3187"/>
                <a:gd name="T6" fmla="*/ 0 w 2970"/>
                <a:gd name="T7" fmla="*/ 781 h 3187"/>
                <a:gd name="T8" fmla="*/ 219 w 2970"/>
                <a:gd name="T9" fmla="*/ 781 h 3187"/>
                <a:gd name="T10" fmla="*/ 719 w 2970"/>
                <a:gd name="T11" fmla="*/ 500 h 3187"/>
                <a:gd name="T12" fmla="*/ 1126 w 2970"/>
                <a:gd name="T13" fmla="*/ 1062 h 3187"/>
                <a:gd name="T14" fmla="*/ 1001 w 2970"/>
                <a:gd name="T15" fmla="*/ 1500 h 3187"/>
                <a:gd name="T16" fmla="*/ 688 w 2970"/>
                <a:gd name="T17" fmla="*/ 1625 h 3187"/>
                <a:gd name="T18" fmla="*/ 219 w 2970"/>
                <a:gd name="T19" fmla="*/ 1344 h 3187"/>
                <a:gd name="T20" fmla="*/ 0 w 2970"/>
                <a:gd name="T21" fmla="*/ 1344 h 3187"/>
                <a:gd name="T22" fmla="*/ 0 w 2970"/>
                <a:gd name="T23" fmla="*/ 3030 h 3187"/>
                <a:gd name="T24" fmla="*/ 63 w 2970"/>
                <a:gd name="T25" fmla="*/ 3186 h 3187"/>
                <a:gd name="T26" fmla="*/ 2969 w 2970"/>
                <a:gd name="T27" fmla="*/ 3186 h 3187"/>
                <a:gd name="T28" fmla="*/ 2969 w 2970"/>
                <a:gd name="T29" fmla="*/ 0 h 3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70" h="3187">
                  <a:moveTo>
                    <a:pt x="2969" y="0"/>
                  </a:moveTo>
                  <a:lnTo>
                    <a:pt x="2969" y="0"/>
                  </a:lnTo>
                  <a:cubicBezTo>
                    <a:pt x="0" y="0"/>
                    <a:pt x="0" y="0"/>
                    <a:pt x="0" y="0"/>
                  </a:cubicBezTo>
                  <a:cubicBezTo>
                    <a:pt x="0" y="781"/>
                    <a:pt x="0" y="781"/>
                    <a:pt x="0" y="781"/>
                  </a:cubicBezTo>
                  <a:cubicBezTo>
                    <a:pt x="219" y="781"/>
                    <a:pt x="219" y="781"/>
                    <a:pt x="219" y="781"/>
                  </a:cubicBezTo>
                  <a:cubicBezTo>
                    <a:pt x="251" y="687"/>
                    <a:pt x="407" y="500"/>
                    <a:pt x="719" y="500"/>
                  </a:cubicBezTo>
                  <a:cubicBezTo>
                    <a:pt x="1126" y="500"/>
                    <a:pt x="1126" y="937"/>
                    <a:pt x="1126" y="1062"/>
                  </a:cubicBezTo>
                  <a:cubicBezTo>
                    <a:pt x="1126" y="1281"/>
                    <a:pt x="1094" y="1406"/>
                    <a:pt x="1001" y="1500"/>
                  </a:cubicBezTo>
                  <a:cubicBezTo>
                    <a:pt x="907" y="1594"/>
                    <a:pt x="813" y="1625"/>
                    <a:pt x="688" y="1625"/>
                  </a:cubicBezTo>
                  <a:cubicBezTo>
                    <a:pt x="438" y="1594"/>
                    <a:pt x="282" y="1437"/>
                    <a:pt x="219" y="1344"/>
                  </a:cubicBezTo>
                  <a:cubicBezTo>
                    <a:pt x="0" y="1344"/>
                    <a:pt x="0" y="1344"/>
                    <a:pt x="0" y="1344"/>
                  </a:cubicBezTo>
                  <a:cubicBezTo>
                    <a:pt x="0" y="3030"/>
                    <a:pt x="0" y="3030"/>
                    <a:pt x="0" y="3030"/>
                  </a:cubicBezTo>
                  <a:cubicBezTo>
                    <a:pt x="32" y="3093"/>
                    <a:pt x="32" y="3124"/>
                    <a:pt x="63" y="3186"/>
                  </a:cubicBezTo>
                  <a:cubicBezTo>
                    <a:pt x="2969" y="3186"/>
                    <a:pt x="2969" y="3186"/>
                    <a:pt x="2969" y="3186"/>
                  </a:cubicBezTo>
                  <a:lnTo>
                    <a:pt x="2969" y="0"/>
                  </a:lnTo>
                </a:path>
              </a:pathLst>
            </a:custGeom>
            <a:solidFill>
              <a:schemeClr val="accent4"/>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121899" tIns="60950" rIns="121899" bIns="6095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423" name="Freeform 3"/>
            <p:cNvSpPr>
              <a:spLocks noChangeArrowheads="1"/>
            </p:cNvSpPr>
            <p:nvPr/>
          </p:nvSpPr>
          <p:spPr bwMode="auto">
            <a:xfrm>
              <a:off x="16331965" y="3018278"/>
              <a:ext cx="4055937" cy="2227771"/>
            </a:xfrm>
            <a:custGeom>
              <a:avLst/>
              <a:gdLst>
                <a:gd name="T0" fmla="*/ 0 w 7626"/>
                <a:gd name="T1" fmla="*/ 3031 h 4220"/>
                <a:gd name="T2" fmla="*/ 0 w 7626"/>
                <a:gd name="T3" fmla="*/ 3031 h 4220"/>
                <a:gd name="T4" fmla="*/ 1282 w 7626"/>
                <a:gd name="T5" fmla="*/ 3031 h 4220"/>
                <a:gd name="T6" fmla="*/ 1344 w 7626"/>
                <a:gd name="T7" fmla="*/ 3094 h 4220"/>
                <a:gd name="T8" fmla="*/ 1344 w 7626"/>
                <a:gd name="T9" fmla="*/ 3500 h 4220"/>
                <a:gd name="T10" fmla="*/ 1313 w 7626"/>
                <a:gd name="T11" fmla="*/ 3562 h 4220"/>
                <a:gd name="T12" fmla="*/ 1094 w 7626"/>
                <a:gd name="T13" fmla="*/ 3875 h 4220"/>
                <a:gd name="T14" fmla="*/ 1469 w 7626"/>
                <a:gd name="T15" fmla="*/ 4219 h 4220"/>
                <a:gd name="T16" fmla="*/ 1907 w 7626"/>
                <a:gd name="T17" fmla="*/ 3906 h 4220"/>
                <a:gd name="T18" fmla="*/ 1657 w 7626"/>
                <a:gd name="T19" fmla="*/ 3531 h 4220"/>
                <a:gd name="T20" fmla="*/ 1594 w 7626"/>
                <a:gd name="T21" fmla="*/ 3469 h 4220"/>
                <a:gd name="T22" fmla="*/ 1626 w 7626"/>
                <a:gd name="T23" fmla="*/ 3125 h 4220"/>
                <a:gd name="T24" fmla="*/ 1688 w 7626"/>
                <a:gd name="T25" fmla="*/ 3062 h 4220"/>
                <a:gd name="T26" fmla="*/ 4437 w 7626"/>
                <a:gd name="T27" fmla="*/ 3062 h 4220"/>
                <a:gd name="T28" fmla="*/ 4437 w 7626"/>
                <a:gd name="T29" fmla="*/ 2812 h 4220"/>
                <a:gd name="T30" fmla="*/ 4156 w 7626"/>
                <a:gd name="T31" fmla="*/ 2312 h 4220"/>
                <a:gd name="T32" fmla="*/ 4687 w 7626"/>
                <a:gd name="T33" fmla="*/ 1906 h 4220"/>
                <a:gd name="T34" fmla="*/ 5250 w 7626"/>
                <a:gd name="T35" fmla="*/ 2312 h 4220"/>
                <a:gd name="T36" fmla="*/ 4968 w 7626"/>
                <a:gd name="T37" fmla="*/ 2812 h 4220"/>
                <a:gd name="T38" fmla="*/ 4968 w 7626"/>
                <a:gd name="T39" fmla="*/ 3031 h 4220"/>
                <a:gd name="T40" fmla="*/ 7625 w 7626"/>
                <a:gd name="T41" fmla="*/ 3031 h 4220"/>
                <a:gd name="T42" fmla="*/ 6531 w 7626"/>
                <a:gd name="T43" fmla="*/ 1375 h 4220"/>
                <a:gd name="T44" fmla="*/ 3156 w 7626"/>
                <a:gd name="T45" fmla="*/ 0 h 4220"/>
                <a:gd name="T46" fmla="*/ 0 w 7626"/>
                <a:gd name="T47" fmla="*/ 1000 h 4220"/>
                <a:gd name="T48" fmla="*/ 0 w 7626"/>
                <a:gd name="T49" fmla="*/ 3031 h 4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26" h="4220">
                  <a:moveTo>
                    <a:pt x="0" y="3031"/>
                  </a:moveTo>
                  <a:lnTo>
                    <a:pt x="0" y="3031"/>
                  </a:lnTo>
                  <a:cubicBezTo>
                    <a:pt x="1282" y="3031"/>
                    <a:pt x="1282" y="3031"/>
                    <a:pt x="1282" y="3031"/>
                  </a:cubicBezTo>
                  <a:cubicBezTo>
                    <a:pt x="1313" y="3031"/>
                    <a:pt x="1344" y="3062"/>
                    <a:pt x="1344" y="3094"/>
                  </a:cubicBezTo>
                  <a:cubicBezTo>
                    <a:pt x="1344" y="3500"/>
                    <a:pt x="1344" y="3500"/>
                    <a:pt x="1344" y="3500"/>
                  </a:cubicBezTo>
                  <a:cubicBezTo>
                    <a:pt x="1344" y="3500"/>
                    <a:pt x="1344" y="3531"/>
                    <a:pt x="1313" y="3562"/>
                  </a:cubicBezTo>
                  <a:cubicBezTo>
                    <a:pt x="1251" y="3594"/>
                    <a:pt x="1094" y="3719"/>
                    <a:pt x="1094" y="3875"/>
                  </a:cubicBezTo>
                  <a:cubicBezTo>
                    <a:pt x="1094" y="4031"/>
                    <a:pt x="1219" y="4219"/>
                    <a:pt x="1469" y="4219"/>
                  </a:cubicBezTo>
                  <a:cubicBezTo>
                    <a:pt x="1719" y="4219"/>
                    <a:pt x="1907" y="4062"/>
                    <a:pt x="1907" y="3906"/>
                  </a:cubicBezTo>
                  <a:cubicBezTo>
                    <a:pt x="1938" y="3656"/>
                    <a:pt x="1657" y="3531"/>
                    <a:pt x="1657" y="3531"/>
                  </a:cubicBezTo>
                  <a:cubicBezTo>
                    <a:pt x="1626" y="3531"/>
                    <a:pt x="1594" y="3500"/>
                    <a:pt x="1594" y="3469"/>
                  </a:cubicBezTo>
                  <a:cubicBezTo>
                    <a:pt x="1626" y="3125"/>
                    <a:pt x="1626" y="3125"/>
                    <a:pt x="1626" y="3125"/>
                  </a:cubicBezTo>
                  <a:cubicBezTo>
                    <a:pt x="1626" y="3094"/>
                    <a:pt x="1657" y="3062"/>
                    <a:pt x="1688" y="3062"/>
                  </a:cubicBezTo>
                  <a:cubicBezTo>
                    <a:pt x="4437" y="3062"/>
                    <a:pt x="4437" y="3062"/>
                    <a:pt x="4437" y="3062"/>
                  </a:cubicBezTo>
                  <a:cubicBezTo>
                    <a:pt x="4437" y="2812"/>
                    <a:pt x="4437" y="2812"/>
                    <a:pt x="4437" y="2812"/>
                  </a:cubicBezTo>
                  <a:cubicBezTo>
                    <a:pt x="4343" y="2750"/>
                    <a:pt x="4156" y="2594"/>
                    <a:pt x="4156" y="2312"/>
                  </a:cubicBezTo>
                  <a:cubicBezTo>
                    <a:pt x="4156" y="2031"/>
                    <a:pt x="4437" y="1906"/>
                    <a:pt x="4687" y="1906"/>
                  </a:cubicBezTo>
                  <a:cubicBezTo>
                    <a:pt x="4937" y="1906"/>
                    <a:pt x="5250" y="2000"/>
                    <a:pt x="5250" y="2312"/>
                  </a:cubicBezTo>
                  <a:cubicBezTo>
                    <a:pt x="5250" y="2594"/>
                    <a:pt x="5062" y="2750"/>
                    <a:pt x="4968" y="2812"/>
                  </a:cubicBezTo>
                  <a:cubicBezTo>
                    <a:pt x="4968" y="3031"/>
                    <a:pt x="4968" y="3031"/>
                    <a:pt x="4968" y="3031"/>
                  </a:cubicBezTo>
                  <a:cubicBezTo>
                    <a:pt x="7625" y="3031"/>
                    <a:pt x="7625" y="3031"/>
                    <a:pt x="7625" y="3031"/>
                  </a:cubicBezTo>
                  <a:cubicBezTo>
                    <a:pt x="7374" y="2437"/>
                    <a:pt x="6999" y="1812"/>
                    <a:pt x="6531" y="1375"/>
                  </a:cubicBezTo>
                  <a:cubicBezTo>
                    <a:pt x="5531" y="562"/>
                    <a:pt x="4625" y="31"/>
                    <a:pt x="3156" y="0"/>
                  </a:cubicBezTo>
                  <a:cubicBezTo>
                    <a:pt x="2251" y="0"/>
                    <a:pt x="1032" y="250"/>
                    <a:pt x="0" y="1000"/>
                  </a:cubicBezTo>
                  <a:lnTo>
                    <a:pt x="0" y="3031"/>
                  </a:lnTo>
                </a:path>
              </a:pathLst>
            </a:custGeom>
            <a:solidFill>
              <a:schemeClr val="accent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121899" tIns="60950" rIns="121899" bIns="6095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424" name="Freeform 4"/>
            <p:cNvSpPr>
              <a:spLocks noChangeArrowheads="1"/>
            </p:cNvSpPr>
            <p:nvPr/>
          </p:nvSpPr>
          <p:spPr bwMode="auto">
            <a:xfrm>
              <a:off x="17995157" y="4107722"/>
              <a:ext cx="2176929" cy="2276656"/>
            </a:xfrm>
            <a:custGeom>
              <a:avLst/>
              <a:gdLst>
                <a:gd name="T0" fmla="*/ 2968 w 4094"/>
                <a:gd name="T1" fmla="*/ 2875 h 4314"/>
                <a:gd name="T2" fmla="*/ 2968 w 4094"/>
                <a:gd name="T3" fmla="*/ 2875 h 4314"/>
                <a:gd name="T4" fmla="*/ 3031 w 4094"/>
                <a:gd name="T5" fmla="*/ 2813 h 4314"/>
                <a:gd name="T6" fmla="*/ 3375 w 4094"/>
                <a:gd name="T7" fmla="*/ 2813 h 4314"/>
                <a:gd name="T8" fmla="*/ 3406 w 4094"/>
                <a:gd name="T9" fmla="*/ 2844 h 4314"/>
                <a:gd name="T10" fmla="*/ 3812 w 4094"/>
                <a:gd name="T11" fmla="*/ 3063 h 4314"/>
                <a:gd name="T12" fmla="*/ 4093 w 4094"/>
                <a:gd name="T13" fmla="*/ 2657 h 4314"/>
                <a:gd name="T14" fmla="*/ 3812 w 4094"/>
                <a:gd name="T15" fmla="*/ 2282 h 4314"/>
                <a:gd name="T16" fmla="*/ 3406 w 4094"/>
                <a:gd name="T17" fmla="*/ 2532 h 4314"/>
                <a:gd name="T18" fmla="*/ 3343 w 4094"/>
                <a:gd name="T19" fmla="*/ 2563 h 4314"/>
                <a:gd name="T20" fmla="*/ 3000 w 4094"/>
                <a:gd name="T21" fmla="*/ 2563 h 4314"/>
                <a:gd name="T22" fmla="*/ 2937 w 4094"/>
                <a:gd name="T23" fmla="*/ 2500 h 4314"/>
                <a:gd name="T24" fmla="*/ 2937 w 4094"/>
                <a:gd name="T25" fmla="*/ 1125 h 4314"/>
                <a:gd name="T26" fmla="*/ 1781 w 4094"/>
                <a:gd name="T27" fmla="*/ 1125 h 4314"/>
                <a:gd name="T28" fmla="*/ 1718 w 4094"/>
                <a:gd name="T29" fmla="*/ 1063 h 4314"/>
                <a:gd name="T30" fmla="*/ 1718 w 4094"/>
                <a:gd name="T31" fmla="*/ 719 h 4314"/>
                <a:gd name="T32" fmla="*/ 1750 w 4094"/>
                <a:gd name="T33" fmla="*/ 657 h 4314"/>
                <a:gd name="T34" fmla="*/ 1968 w 4094"/>
                <a:gd name="T35" fmla="*/ 250 h 4314"/>
                <a:gd name="T36" fmla="*/ 1562 w 4094"/>
                <a:gd name="T37" fmla="*/ 0 h 4314"/>
                <a:gd name="T38" fmla="*/ 1187 w 4094"/>
                <a:gd name="T39" fmla="*/ 250 h 4314"/>
                <a:gd name="T40" fmla="*/ 1406 w 4094"/>
                <a:gd name="T41" fmla="*/ 657 h 4314"/>
                <a:gd name="T42" fmla="*/ 1468 w 4094"/>
                <a:gd name="T43" fmla="*/ 719 h 4314"/>
                <a:gd name="T44" fmla="*/ 1468 w 4094"/>
                <a:gd name="T45" fmla="*/ 1063 h 4314"/>
                <a:gd name="T46" fmla="*/ 1375 w 4094"/>
                <a:gd name="T47" fmla="*/ 1157 h 4314"/>
                <a:gd name="T48" fmla="*/ 0 w 4094"/>
                <a:gd name="T49" fmla="*/ 1157 h 4314"/>
                <a:gd name="T50" fmla="*/ 0 w 4094"/>
                <a:gd name="T51" fmla="*/ 4313 h 4314"/>
                <a:gd name="T52" fmla="*/ 2968 w 4094"/>
                <a:gd name="T53" fmla="*/ 4313 h 4314"/>
                <a:gd name="T54" fmla="*/ 2968 w 4094"/>
                <a:gd name="T55" fmla="*/ 2875 h 4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94" h="4314">
                  <a:moveTo>
                    <a:pt x="2968" y="2875"/>
                  </a:moveTo>
                  <a:lnTo>
                    <a:pt x="2968" y="2875"/>
                  </a:lnTo>
                  <a:cubicBezTo>
                    <a:pt x="2968" y="2844"/>
                    <a:pt x="3000" y="2813"/>
                    <a:pt x="3031" y="2813"/>
                  </a:cubicBezTo>
                  <a:cubicBezTo>
                    <a:pt x="3375" y="2813"/>
                    <a:pt x="3375" y="2813"/>
                    <a:pt x="3375" y="2813"/>
                  </a:cubicBezTo>
                  <a:cubicBezTo>
                    <a:pt x="3375" y="2813"/>
                    <a:pt x="3406" y="2813"/>
                    <a:pt x="3406" y="2844"/>
                  </a:cubicBezTo>
                  <a:cubicBezTo>
                    <a:pt x="3468" y="2907"/>
                    <a:pt x="3656" y="3063"/>
                    <a:pt x="3812" y="3063"/>
                  </a:cubicBezTo>
                  <a:cubicBezTo>
                    <a:pt x="3999" y="3063"/>
                    <a:pt x="4093" y="2844"/>
                    <a:pt x="4093" y="2657"/>
                  </a:cubicBezTo>
                  <a:cubicBezTo>
                    <a:pt x="4093" y="2407"/>
                    <a:pt x="3968" y="2282"/>
                    <a:pt x="3812" y="2282"/>
                  </a:cubicBezTo>
                  <a:cubicBezTo>
                    <a:pt x="3687" y="2282"/>
                    <a:pt x="3499" y="2438"/>
                    <a:pt x="3406" y="2532"/>
                  </a:cubicBezTo>
                  <a:cubicBezTo>
                    <a:pt x="3406" y="2563"/>
                    <a:pt x="3375" y="2563"/>
                    <a:pt x="3343" y="2563"/>
                  </a:cubicBezTo>
                  <a:cubicBezTo>
                    <a:pt x="3000" y="2563"/>
                    <a:pt x="3000" y="2563"/>
                    <a:pt x="3000" y="2563"/>
                  </a:cubicBezTo>
                  <a:cubicBezTo>
                    <a:pt x="2968" y="2563"/>
                    <a:pt x="2937" y="2532"/>
                    <a:pt x="2937" y="2500"/>
                  </a:cubicBezTo>
                  <a:cubicBezTo>
                    <a:pt x="2937" y="1125"/>
                    <a:pt x="2937" y="1125"/>
                    <a:pt x="2937" y="1125"/>
                  </a:cubicBezTo>
                  <a:cubicBezTo>
                    <a:pt x="1781" y="1125"/>
                    <a:pt x="1781" y="1125"/>
                    <a:pt x="1781" y="1125"/>
                  </a:cubicBezTo>
                  <a:cubicBezTo>
                    <a:pt x="1750" y="1125"/>
                    <a:pt x="1718" y="1094"/>
                    <a:pt x="1718" y="1063"/>
                  </a:cubicBezTo>
                  <a:cubicBezTo>
                    <a:pt x="1718" y="719"/>
                    <a:pt x="1718" y="719"/>
                    <a:pt x="1718" y="719"/>
                  </a:cubicBezTo>
                  <a:cubicBezTo>
                    <a:pt x="1718" y="688"/>
                    <a:pt x="1718" y="657"/>
                    <a:pt x="1750" y="657"/>
                  </a:cubicBezTo>
                  <a:cubicBezTo>
                    <a:pt x="1750" y="657"/>
                    <a:pt x="1968" y="500"/>
                    <a:pt x="1968" y="250"/>
                  </a:cubicBezTo>
                  <a:cubicBezTo>
                    <a:pt x="1968" y="0"/>
                    <a:pt x="1625" y="0"/>
                    <a:pt x="1562" y="0"/>
                  </a:cubicBezTo>
                  <a:cubicBezTo>
                    <a:pt x="1406" y="0"/>
                    <a:pt x="1187" y="32"/>
                    <a:pt x="1187" y="250"/>
                  </a:cubicBezTo>
                  <a:cubicBezTo>
                    <a:pt x="1187" y="500"/>
                    <a:pt x="1406" y="625"/>
                    <a:pt x="1406" y="657"/>
                  </a:cubicBezTo>
                  <a:cubicBezTo>
                    <a:pt x="1437" y="657"/>
                    <a:pt x="1468" y="688"/>
                    <a:pt x="1468" y="719"/>
                  </a:cubicBezTo>
                  <a:cubicBezTo>
                    <a:pt x="1468" y="1063"/>
                    <a:pt x="1468" y="1063"/>
                    <a:pt x="1468" y="1063"/>
                  </a:cubicBezTo>
                  <a:cubicBezTo>
                    <a:pt x="1468" y="1094"/>
                    <a:pt x="1406" y="1157"/>
                    <a:pt x="1375" y="1157"/>
                  </a:cubicBezTo>
                  <a:cubicBezTo>
                    <a:pt x="0" y="1157"/>
                    <a:pt x="0" y="1157"/>
                    <a:pt x="0" y="1157"/>
                  </a:cubicBezTo>
                  <a:cubicBezTo>
                    <a:pt x="0" y="4313"/>
                    <a:pt x="0" y="4313"/>
                    <a:pt x="0" y="4313"/>
                  </a:cubicBezTo>
                  <a:cubicBezTo>
                    <a:pt x="2968" y="4313"/>
                    <a:pt x="2968" y="4313"/>
                    <a:pt x="2968" y="4313"/>
                  </a:cubicBezTo>
                  <a:lnTo>
                    <a:pt x="2968" y="2875"/>
                  </a:lnTo>
                </a:path>
              </a:pathLst>
            </a:custGeom>
            <a:solidFill>
              <a:schemeClr val="accent2"/>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121899" tIns="60950" rIns="121899" bIns="6095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425" name="Freeform 5"/>
            <p:cNvSpPr>
              <a:spLocks noChangeArrowheads="1"/>
            </p:cNvSpPr>
            <p:nvPr/>
          </p:nvSpPr>
          <p:spPr bwMode="auto">
            <a:xfrm>
              <a:off x="19057819" y="4717624"/>
              <a:ext cx="1513059" cy="3266002"/>
            </a:xfrm>
            <a:custGeom>
              <a:avLst/>
              <a:gdLst>
                <a:gd name="T0" fmla="*/ 1093 w 2844"/>
                <a:gd name="T1" fmla="*/ 0 h 6187"/>
                <a:gd name="T2" fmla="*/ 1093 w 2844"/>
                <a:gd name="T3" fmla="*/ 0 h 6187"/>
                <a:gd name="T4" fmla="*/ 1093 w 2844"/>
                <a:gd name="T5" fmla="*/ 1250 h 6187"/>
                <a:gd name="T6" fmla="*/ 1312 w 2844"/>
                <a:gd name="T7" fmla="*/ 1250 h 6187"/>
                <a:gd name="T8" fmla="*/ 1812 w 2844"/>
                <a:gd name="T9" fmla="*/ 968 h 6187"/>
                <a:gd name="T10" fmla="*/ 2218 w 2844"/>
                <a:gd name="T11" fmla="*/ 1500 h 6187"/>
                <a:gd name="T12" fmla="*/ 1812 w 2844"/>
                <a:gd name="T13" fmla="*/ 2062 h 6187"/>
                <a:gd name="T14" fmla="*/ 1312 w 2844"/>
                <a:gd name="T15" fmla="*/ 1781 h 6187"/>
                <a:gd name="T16" fmla="*/ 1125 w 2844"/>
                <a:gd name="T17" fmla="*/ 1781 h 6187"/>
                <a:gd name="T18" fmla="*/ 1125 w 2844"/>
                <a:gd name="T19" fmla="*/ 4187 h 6187"/>
                <a:gd name="T20" fmla="*/ 1031 w 2844"/>
                <a:gd name="T21" fmla="*/ 4250 h 6187"/>
                <a:gd name="T22" fmla="*/ 718 w 2844"/>
                <a:gd name="T23" fmla="*/ 4250 h 6187"/>
                <a:gd name="T24" fmla="*/ 656 w 2844"/>
                <a:gd name="T25" fmla="*/ 4218 h 6187"/>
                <a:gd name="T26" fmla="*/ 281 w 2844"/>
                <a:gd name="T27" fmla="*/ 4000 h 6187"/>
                <a:gd name="T28" fmla="*/ 93 w 2844"/>
                <a:gd name="T29" fmla="*/ 4062 h 6187"/>
                <a:gd name="T30" fmla="*/ 0 w 2844"/>
                <a:gd name="T31" fmla="*/ 4406 h 6187"/>
                <a:gd name="T32" fmla="*/ 312 w 2844"/>
                <a:gd name="T33" fmla="*/ 4812 h 6187"/>
                <a:gd name="T34" fmla="*/ 718 w 2844"/>
                <a:gd name="T35" fmla="*/ 4531 h 6187"/>
                <a:gd name="T36" fmla="*/ 750 w 2844"/>
                <a:gd name="T37" fmla="*/ 4500 h 6187"/>
                <a:gd name="T38" fmla="*/ 1031 w 2844"/>
                <a:gd name="T39" fmla="*/ 4500 h 6187"/>
                <a:gd name="T40" fmla="*/ 1125 w 2844"/>
                <a:gd name="T41" fmla="*/ 4593 h 6187"/>
                <a:gd name="T42" fmla="*/ 1125 w 2844"/>
                <a:gd name="T43" fmla="*/ 6186 h 6187"/>
                <a:gd name="T44" fmla="*/ 2156 w 2844"/>
                <a:gd name="T45" fmla="*/ 3906 h 6187"/>
                <a:gd name="T46" fmla="*/ 2843 w 2844"/>
                <a:gd name="T47" fmla="*/ 1437 h 6187"/>
                <a:gd name="T48" fmla="*/ 2562 w 2844"/>
                <a:gd name="T49" fmla="*/ 0 h 6187"/>
                <a:gd name="T50" fmla="*/ 1093 w 2844"/>
                <a:gd name="T51" fmla="*/ 0 h 6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44" h="6187">
                  <a:moveTo>
                    <a:pt x="1093" y="0"/>
                  </a:moveTo>
                  <a:lnTo>
                    <a:pt x="1093" y="0"/>
                  </a:lnTo>
                  <a:cubicBezTo>
                    <a:pt x="1093" y="1250"/>
                    <a:pt x="1093" y="1250"/>
                    <a:pt x="1093" y="1250"/>
                  </a:cubicBezTo>
                  <a:cubicBezTo>
                    <a:pt x="1312" y="1250"/>
                    <a:pt x="1312" y="1250"/>
                    <a:pt x="1312" y="1250"/>
                  </a:cubicBezTo>
                  <a:cubicBezTo>
                    <a:pt x="1406" y="1187"/>
                    <a:pt x="1624" y="968"/>
                    <a:pt x="1812" y="968"/>
                  </a:cubicBezTo>
                  <a:cubicBezTo>
                    <a:pt x="1999" y="968"/>
                    <a:pt x="2218" y="1125"/>
                    <a:pt x="2218" y="1500"/>
                  </a:cubicBezTo>
                  <a:cubicBezTo>
                    <a:pt x="2218" y="1843"/>
                    <a:pt x="2062" y="2062"/>
                    <a:pt x="1812" y="2062"/>
                  </a:cubicBezTo>
                  <a:cubicBezTo>
                    <a:pt x="1593" y="2062"/>
                    <a:pt x="1406" y="1875"/>
                    <a:pt x="1312" y="1781"/>
                  </a:cubicBezTo>
                  <a:cubicBezTo>
                    <a:pt x="1125" y="1781"/>
                    <a:pt x="1125" y="1781"/>
                    <a:pt x="1125" y="1781"/>
                  </a:cubicBezTo>
                  <a:cubicBezTo>
                    <a:pt x="1125" y="4187"/>
                    <a:pt x="1125" y="4187"/>
                    <a:pt x="1125" y="4187"/>
                  </a:cubicBezTo>
                  <a:cubicBezTo>
                    <a:pt x="1125" y="4218"/>
                    <a:pt x="1062" y="4250"/>
                    <a:pt x="1031" y="4250"/>
                  </a:cubicBezTo>
                  <a:cubicBezTo>
                    <a:pt x="718" y="4250"/>
                    <a:pt x="718" y="4250"/>
                    <a:pt x="718" y="4250"/>
                  </a:cubicBezTo>
                  <a:cubicBezTo>
                    <a:pt x="687" y="4250"/>
                    <a:pt x="656" y="4250"/>
                    <a:pt x="656" y="4218"/>
                  </a:cubicBezTo>
                  <a:cubicBezTo>
                    <a:pt x="593" y="4156"/>
                    <a:pt x="406" y="4000"/>
                    <a:pt x="281" y="4000"/>
                  </a:cubicBezTo>
                  <a:cubicBezTo>
                    <a:pt x="187" y="4000"/>
                    <a:pt x="156" y="4000"/>
                    <a:pt x="93" y="4062"/>
                  </a:cubicBezTo>
                  <a:cubicBezTo>
                    <a:pt x="31" y="4125"/>
                    <a:pt x="0" y="4250"/>
                    <a:pt x="0" y="4406"/>
                  </a:cubicBezTo>
                  <a:cubicBezTo>
                    <a:pt x="0" y="4656"/>
                    <a:pt x="93" y="4812"/>
                    <a:pt x="312" y="4812"/>
                  </a:cubicBezTo>
                  <a:cubicBezTo>
                    <a:pt x="437" y="4812"/>
                    <a:pt x="656" y="4593"/>
                    <a:pt x="718" y="4531"/>
                  </a:cubicBezTo>
                  <a:lnTo>
                    <a:pt x="750" y="4500"/>
                  </a:lnTo>
                  <a:cubicBezTo>
                    <a:pt x="1031" y="4500"/>
                    <a:pt x="1031" y="4500"/>
                    <a:pt x="1031" y="4500"/>
                  </a:cubicBezTo>
                  <a:cubicBezTo>
                    <a:pt x="1062" y="4500"/>
                    <a:pt x="1125" y="4531"/>
                    <a:pt x="1125" y="4593"/>
                  </a:cubicBezTo>
                  <a:cubicBezTo>
                    <a:pt x="1125" y="6186"/>
                    <a:pt x="1125" y="6186"/>
                    <a:pt x="1125" y="6186"/>
                  </a:cubicBezTo>
                  <a:cubicBezTo>
                    <a:pt x="1406" y="5530"/>
                    <a:pt x="1843" y="4562"/>
                    <a:pt x="2156" y="3906"/>
                  </a:cubicBezTo>
                  <a:cubicBezTo>
                    <a:pt x="2687" y="2875"/>
                    <a:pt x="2843" y="2250"/>
                    <a:pt x="2843" y="1437"/>
                  </a:cubicBezTo>
                  <a:cubicBezTo>
                    <a:pt x="2843" y="1062"/>
                    <a:pt x="2750" y="531"/>
                    <a:pt x="2562" y="0"/>
                  </a:cubicBezTo>
                  <a:lnTo>
                    <a:pt x="1093" y="0"/>
                  </a:lnTo>
                </a:path>
              </a:pathLst>
            </a:custGeom>
            <a:solidFill>
              <a:schemeClr val="accent2"/>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121899" tIns="60950" rIns="121899" bIns="6095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426" name="Freeform 6"/>
            <p:cNvSpPr>
              <a:spLocks noChangeArrowheads="1"/>
            </p:cNvSpPr>
            <p:nvPr/>
          </p:nvSpPr>
          <p:spPr bwMode="auto">
            <a:xfrm>
              <a:off x="16399994" y="8197791"/>
              <a:ext cx="3157487" cy="1287312"/>
            </a:xfrm>
            <a:custGeom>
              <a:avLst/>
              <a:gdLst>
                <a:gd name="T0" fmla="*/ 4530 w 5937"/>
                <a:gd name="T1" fmla="*/ 0 h 2439"/>
                <a:gd name="T2" fmla="*/ 4530 w 5937"/>
                <a:gd name="T3" fmla="*/ 0 h 2439"/>
                <a:gd name="T4" fmla="*/ 4530 w 5937"/>
                <a:gd name="T5" fmla="*/ 250 h 2439"/>
                <a:gd name="T6" fmla="*/ 4842 w 5937"/>
                <a:gd name="T7" fmla="*/ 782 h 2439"/>
                <a:gd name="T8" fmla="*/ 4249 w 5937"/>
                <a:gd name="T9" fmla="*/ 1188 h 2439"/>
                <a:gd name="T10" fmla="*/ 3842 w 5937"/>
                <a:gd name="T11" fmla="*/ 1032 h 2439"/>
                <a:gd name="T12" fmla="*/ 3717 w 5937"/>
                <a:gd name="T13" fmla="*/ 719 h 2439"/>
                <a:gd name="T14" fmla="*/ 3999 w 5937"/>
                <a:gd name="T15" fmla="*/ 282 h 2439"/>
                <a:gd name="T16" fmla="*/ 3999 w 5937"/>
                <a:gd name="T17" fmla="*/ 32 h 2439"/>
                <a:gd name="T18" fmla="*/ 0 w 5937"/>
                <a:gd name="T19" fmla="*/ 32 h 2439"/>
                <a:gd name="T20" fmla="*/ 156 w 5937"/>
                <a:gd name="T21" fmla="*/ 719 h 2439"/>
                <a:gd name="T22" fmla="*/ 1125 w 5937"/>
                <a:gd name="T23" fmla="*/ 2438 h 2439"/>
                <a:gd name="T24" fmla="*/ 4780 w 5937"/>
                <a:gd name="T25" fmla="*/ 2438 h 2439"/>
                <a:gd name="T26" fmla="*/ 5624 w 5937"/>
                <a:gd name="T27" fmla="*/ 1657 h 2439"/>
                <a:gd name="T28" fmla="*/ 5780 w 5937"/>
                <a:gd name="T29" fmla="*/ 344 h 2439"/>
                <a:gd name="T30" fmla="*/ 5936 w 5937"/>
                <a:gd name="T31" fmla="*/ 0 h 2439"/>
                <a:gd name="T32" fmla="*/ 4530 w 5937"/>
                <a:gd name="T33" fmla="*/ 0 h 2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37" h="2439">
                  <a:moveTo>
                    <a:pt x="4530" y="0"/>
                  </a:moveTo>
                  <a:lnTo>
                    <a:pt x="4530" y="0"/>
                  </a:lnTo>
                  <a:cubicBezTo>
                    <a:pt x="4530" y="250"/>
                    <a:pt x="4530" y="250"/>
                    <a:pt x="4530" y="250"/>
                  </a:cubicBezTo>
                  <a:cubicBezTo>
                    <a:pt x="4624" y="313"/>
                    <a:pt x="4874" y="500"/>
                    <a:pt x="4842" y="782"/>
                  </a:cubicBezTo>
                  <a:cubicBezTo>
                    <a:pt x="4842" y="1032"/>
                    <a:pt x="4624" y="1188"/>
                    <a:pt x="4249" y="1188"/>
                  </a:cubicBezTo>
                  <a:cubicBezTo>
                    <a:pt x="4030" y="1188"/>
                    <a:pt x="3905" y="1125"/>
                    <a:pt x="3842" y="1032"/>
                  </a:cubicBezTo>
                  <a:cubicBezTo>
                    <a:pt x="3749" y="969"/>
                    <a:pt x="3717" y="844"/>
                    <a:pt x="3717" y="719"/>
                  </a:cubicBezTo>
                  <a:cubicBezTo>
                    <a:pt x="3749" y="532"/>
                    <a:pt x="3936" y="344"/>
                    <a:pt x="3999" y="282"/>
                  </a:cubicBezTo>
                  <a:cubicBezTo>
                    <a:pt x="3999" y="32"/>
                    <a:pt x="3999" y="32"/>
                    <a:pt x="3999" y="32"/>
                  </a:cubicBezTo>
                  <a:cubicBezTo>
                    <a:pt x="0" y="32"/>
                    <a:pt x="0" y="32"/>
                    <a:pt x="0" y="32"/>
                  </a:cubicBezTo>
                  <a:cubicBezTo>
                    <a:pt x="93" y="313"/>
                    <a:pt x="187" y="563"/>
                    <a:pt x="156" y="719"/>
                  </a:cubicBezTo>
                  <a:cubicBezTo>
                    <a:pt x="125" y="2063"/>
                    <a:pt x="843" y="2438"/>
                    <a:pt x="1125" y="2438"/>
                  </a:cubicBezTo>
                  <a:cubicBezTo>
                    <a:pt x="2156" y="2438"/>
                    <a:pt x="4436" y="2438"/>
                    <a:pt x="4780" y="2438"/>
                  </a:cubicBezTo>
                  <a:cubicBezTo>
                    <a:pt x="5124" y="2438"/>
                    <a:pt x="5467" y="2000"/>
                    <a:pt x="5624" y="1657"/>
                  </a:cubicBezTo>
                  <a:cubicBezTo>
                    <a:pt x="5749" y="1313"/>
                    <a:pt x="5655" y="594"/>
                    <a:pt x="5780" y="344"/>
                  </a:cubicBezTo>
                  <a:cubicBezTo>
                    <a:pt x="5811" y="313"/>
                    <a:pt x="5842" y="188"/>
                    <a:pt x="5936" y="0"/>
                  </a:cubicBezTo>
                  <a:lnTo>
                    <a:pt x="4530" y="0"/>
                  </a:lnTo>
                </a:path>
              </a:pathLst>
            </a:custGeom>
            <a:solidFill>
              <a:schemeClr val="accent3"/>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121899" tIns="60950" rIns="121899" bIns="6095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427" name="Freeform 7"/>
            <p:cNvSpPr>
              <a:spLocks noChangeArrowheads="1"/>
            </p:cNvSpPr>
            <p:nvPr/>
          </p:nvSpPr>
          <p:spPr bwMode="auto">
            <a:xfrm>
              <a:off x="15037068" y="3611888"/>
              <a:ext cx="1813326" cy="4271641"/>
            </a:xfrm>
            <a:custGeom>
              <a:avLst/>
              <a:gdLst>
                <a:gd name="T0" fmla="*/ 2281 w 3407"/>
                <a:gd name="T1" fmla="*/ 6625 h 8094"/>
                <a:gd name="T2" fmla="*/ 2281 w 3407"/>
                <a:gd name="T3" fmla="*/ 6625 h 8094"/>
                <a:gd name="T4" fmla="*/ 2344 w 3407"/>
                <a:gd name="T5" fmla="*/ 6562 h 8094"/>
                <a:gd name="T6" fmla="*/ 2719 w 3407"/>
                <a:gd name="T7" fmla="*/ 6562 h 8094"/>
                <a:gd name="T8" fmla="*/ 2781 w 3407"/>
                <a:gd name="T9" fmla="*/ 6625 h 8094"/>
                <a:gd name="T10" fmla="*/ 3125 w 3407"/>
                <a:gd name="T11" fmla="*/ 6844 h 8094"/>
                <a:gd name="T12" fmla="*/ 3313 w 3407"/>
                <a:gd name="T13" fmla="*/ 6781 h 8094"/>
                <a:gd name="T14" fmla="*/ 3406 w 3407"/>
                <a:gd name="T15" fmla="*/ 6437 h 8094"/>
                <a:gd name="T16" fmla="*/ 3125 w 3407"/>
                <a:gd name="T17" fmla="*/ 6031 h 8094"/>
                <a:gd name="T18" fmla="*/ 2781 w 3407"/>
                <a:gd name="T19" fmla="*/ 6281 h 8094"/>
                <a:gd name="T20" fmla="*/ 2688 w 3407"/>
                <a:gd name="T21" fmla="*/ 6312 h 8094"/>
                <a:gd name="T22" fmla="*/ 2375 w 3407"/>
                <a:gd name="T23" fmla="*/ 6312 h 8094"/>
                <a:gd name="T24" fmla="*/ 2281 w 3407"/>
                <a:gd name="T25" fmla="*/ 6250 h 8094"/>
                <a:gd name="T26" fmla="*/ 2281 w 3407"/>
                <a:gd name="T27" fmla="*/ 5344 h 8094"/>
                <a:gd name="T28" fmla="*/ 2281 w 3407"/>
                <a:gd name="T29" fmla="*/ 5312 h 8094"/>
                <a:gd name="T30" fmla="*/ 2281 w 3407"/>
                <a:gd name="T31" fmla="*/ 5281 h 8094"/>
                <a:gd name="T32" fmla="*/ 2281 w 3407"/>
                <a:gd name="T33" fmla="*/ 0 h 8094"/>
                <a:gd name="T34" fmla="*/ 906 w 3407"/>
                <a:gd name="T35" fmla="*/ 1906 h 8094"/>
                <a:gd name="T36" fmla="*/ 1500 w 3407"/>
                <a:gd name="T37" fmla="*/ 6562 h 8094"/>
                <a:gd name="T38" fmla="*/ 2281 w 3407"/>
                <a:gd name="T39" fmla="*/ 8093 h 8094"/>
                <a:gd name="T40" fmla="*/ 2281 w 3407"/>
                <a:gd name="T41" fmla="*/ 6625 h 8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7" h="8094">
                  <a:moveTo>
                    <a:pt x="2281" y="6625"/>
                  </a:moveTo>
                  <a:lnTo>
                    <a:pt x="2281" y="6625"/>
                  </a:lnTo>
                  <a:cubicBezTo>
                    <a:pt x="2281" y="6594"/>
                    <a:pt x="2312" y="6562"/>
                    <a:pt x="2344" y="6562"/>
                  </a:cubicBezTo>
                  <a:cubicBezTo>
                    <a:pt x="2719" y="6562"/>
                    <a:pt x="2719" y="6562"/>
                    <a:pt x="2719" y="6562"/>
                  </a:cubicBezTo>
                  <a:cubicBezTo>
                    <a:pt x="2750" y="6562"/>
                    <a:pt x="2781" y="6594"/>
                    <a:pt x="2781" y="6625"/>
                  </a:cubicBezTo>
                  <a:cubicBezTo>
                    <a:pt x="2781" y="6625"/>
                    <a:pt x="2844" y="6844"/>
                    <a:pt x="3125" y="6844"/>
                  </a:cubicBezTo>
                  <a:cubicBezTo>
                    <a:pt x="3219" y="6844"/>
                    <a:pt x="3281" y="6812"/>
                    <a:pt x="3313" y="6781"/>
                  </a:cubicBezTo>
                  <a:cubicBezTo>
                    <a:pt x="3375" y="6719"/>
                    <a:pt x="3406" y="6594"/>
                    <a:pt x="3406" y="6437"/>
                  </a:cubicBezTo>
                  <a:cubicBezTo>
                    <a:pt x="3406" y="6187"/>
                    <a:pt x="3375" y="6031"/>
                    <a:pt x="3125" y="6031"/>
                  </a:cubicBezTo>
                  <a:cubicBezTo>
                    <a:pt x="2875" y="6000"/>
                    <a:pt x="2781" y="6250"/>
                    <a:pt x="2781" y="6281"/>
                  </a:cubicBezTo>
                  <a:cubicBezTo>
                    <a:pt x="2750" y="6281"/>
                    <a:pt x="2719" y="6312"/>
                    <a:pt x="2688" y="6312"/>
                  </a:cubicBezTo>
                  <a:cubicBezTo>
                    <a:pt x="2375" y="6312"/>
                    <a:pt x="2375" y="6312"/>
                    <a:pt x="2375" y="6312"/>
                  </a:cubicBezTo>
                  <a:cubicBezTo>
                    <a:pt x="2312" y="6312"/>
                    <a:pt x="2281" y="6281"/>
                    <a:pt x="2281" y="6250"/>
                  </a:cubicBezTo>
                  <a:cubicBezTo>
                    <a:pt x="2281" y="5344"/>
                    <a:pt x="2281" y="5344"/>
                    <a:pt x="2281" y="5344"/>
                  </a:cubicBezTo>
                  <a:cubicBezTo>
                    <a:pt x="2281" y="5344"/>
                    <a:pt x="2281" y="5344"/>
                    <a:pt x="2281" y="5312"/>
                  </a:cubicBezTo>
                  <a:lnTo>
                    <a:pt x="2281" y="5281"/>
                  </a:lnTo>
                  <a:cubicBezTo>
                    <a:pt x="2281" y="0"/>
                    <a:pt x="2281" y="0"/>
                    <a:pt x="2281" y="0"/>
                  </a:cubicBezTo>
                  <a:cubicBezTo>
                    <a:pt x="1719" y="469"/>
                    <a:pt x="1250" y="1094"/>
                    <a:pt x="906" y="1906"/>
                  </a:cubicBezTo>
                  <a:cubicBezTo>
                    <a:pt x="0" y="4219"/>
                    <a:pt x="1313" y="6156"/>
                    <a:pt x="1500" y="6562"/>
                  </a:cubicBezTo>
                  <a:cubicBezTo>
                    <a:pt x="1625" y="6781"/>
                    <a:pt x="1969" y="7436"/>
                    <a:pt x="2281" y="8093"/>
                  </a:cubicBezTo>
                  <a:lnTo>
                    <a:pt x="2281" y="6625"/>
                  </a:lnTo>
                </a:path>
              </a:pathLst>
            </a:custGeom>
            <a:solidFill>
              <a:schemeClr val="accent4"/>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121899" tIns="60950" rIns="121899" bIns="6095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428" name="Freeform 8"/>
            <p:cNvSpPr>
              <a:spLocks noChangeArrowheads="1"/>
            </p:cNvSpPr>
            <p:nvPr/>
          </p:nvSpPr>
          <p:spPr bwMode="auto">
            <a:xfrm>
              <a:off x="16331965" y="4701329"/>
              <a:ext cx="1581089" cy="1683051"/>
            </a:xfrm>
            <a:custGeom>
              <a:avLst/>
              <a:gdLst>
                <a:gd name="T0" fmla="*/ 2969 w 2970"/>
                <a:gd name="T1" fmla="*/ 32 h 3189"/>
                <a:gd name="T2" fmla="*/ 2969 w 2970"/>
                <a:gd name="T3" fmla="*/ 32 h 3189"/>
                <a:gd name="T4" fmla="*/ 1751 w 2970"/>
                <a:gd name="T5" fmla="*/ 32 h 3189"/>
                <a:gd name="T6" fmla="*/ 1751 w 2970"/>
                <a:gd name="T7" fmla="*/ 219 h 3189"/>
                <a:gd name="T8" fmla="*/ 2063 w 2970"/>
                <a:gd name="T9" fmla="*/ 719 h 3189"/>
                <a:gd name="T10" fmla="*/ 1469 w 2970"/>
                <a:gd name="T11" fmla="*/ 1188 h 3189"/>
                <a:gd name="T12" fmla="*/ 969 w 2970"/>
                <a:gd name="T13" fmla="*/ 688 h 3189"/>
                <a:gd name="T14" fmla="*/ 1219 w 2970"/>
                <a:gd name="T15" fmla="*/ 250 h 3189"/>
                <a:gd name="T16" fmla="*/ 1219 w 2970"/>
                <a:gd name="T17" fmla="*/ 0 h 3189"/>
                <a:gd name="T18" fmla="*/ 0 w 2970"/>
                <a:gd name="T19" fmla="*/ 0 h 3189"/>
                <a:gd name="T20" fmla="*/ 0 w 2970"/>
                <a:gd name="T21" fmla="*/ 3188 h 3189"/>
                <a:gd name="T22" fmla="*/ 2969 w 2970"/>
                <a:gd name="T23" fmla="*/ 3188 h 3189"/>
                <a:gd name="T24" fmla="*/ 2969 w 2970"/>
                <a:gd name="T25" fmla="*/ 32 h 3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0" h="3189">
                  <a:moveTo>
                    <a:pt x="2969" y="32"/>
                  </a:moveTo>
                  <a:lnTo>
                    <a:pt x="2969" y="32"/>
                  </a:lnTo>
                  <a:cubicBezTo>
                    <a:pt x="1751" y="32"/>
                    <a:pt x="1751" y="32"/>
                    <a:pt x="1751" y="32"/>
                  </a:cubicBezTo>
                  <a:cubicBezTo>
                    <a:pt x="1751" y="219"/>
                    <a:pt x="1751" y="219"/>
                    <a:pt x="1751" y="219"/>
                  </a:cubicBezTo>
                  <a:cubicBezTo>
                    <a:pt x="1844" y="282"/>
                    <a:pt x="2063" y="438"/>
                    <a:pt x="2063" y="719"/>
                  </a:cubicBezTo>
                  <a:cubicBezTo>
                    <a:pt x="2063" y="969"/>
                    <a:pt x="1782" y="1188"/>
                    <a:pt x="1469" y="1188"/>
                  </a:cubicBezTo>
                  <a:cubicBezTo>
                    <a:pt x="1126" y="1188"/>
                    <a:pt x="969" y="907"/>
                    <a:pt x="969" y="688"/>
                  </a:cubicBezTo>
                  <a:cubicBezTo>
                    <a:pt x="969" y="469"/>
                    <a:pt x="1126" y="313"/>
                    <a:pt x="1219" y="250"/>
                  </a:cubicBezTo>
                  <a:cubicBezTo>
                    <a:pt x="1219" y="0"/>
                    <a:pt x="1219" y="0"/>
                    <a:pt x="1219" y="0"/>
                  </a:cubicBezTo>
                  <a:cubicBezTo>
                    <a:pt x="0" y="0"/>
                    <a:pt x="0" y="0"/>
                    <a:pt x="0" y="0"/>
                  </a:cubicBezTo>
                  <a:cubicBezTo>
                    <a:pt x="0" y="3188"/>
                    <a:pt x="0" y="3188"/>
                    <a:pt x="0" y="3188"/>
                  </a:cubicBezTo>
                  <a:cubicBezTo>
                    <a:pt x="2969" y="3188"/>
                    <a:pt x="2969" y="3188"/>
                    <a:pt x="2969" y="3188"/>
                  </a:cubicBezTo>
                  <a:lnTo>
                    <a:pt x="2969" y="32"/>
                  </a:lnTo>
                </a:path>
              </a:pathLst>
            </a:custGeom>
            <a:solidFill>
              <a:schemeClr val="accent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121899" tIns="60950" rIns="121899" bIns="6095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429" name="Freeform 9"/>
            <p:cNvSpPr>
              <a:spLocks noChangeArrowheads="1"/>
            </p:cNvSpPr>
            <p:nvPr/>
          </p:nvSpPr>
          <p:spPr bwMode="auto">
            <a:xfrm>
              <a:off x="16782364" y="9485102"/>
              <a:ext cx="2343482" cy="2127673"/>
            </a:xfrm>
            <a:custGeom>
              <a:avLst/>
              <a:gdLst>
                <a:gd name="T0" fmla="*/ 63 w 4407"/>
                <a:gd name="T1" fmla="*/ 0 h 4032"/>
                <a:gd name="T2" fmla="*/ 63 w 4407"/>
                <a:gd name="T3" fmla="*/ 0 h 4032"/>
                <a:gd name="T4" fmla="*/ 4312 w 4407"/>
                <a:gd name="T5" fmla="*/ 0 h 4032"/>
                <a:gd name="T6" fmla="*/ 4312 w 4407"/>
                <a:gd name="T7" fmla="*/ 375 h 4032"/>
                <a:gd name="T8" fmla="*/ 4406 w 4407"/>
                <a:gd name="T9" fmla="*/ 562 h 4032"/>
                <a:gd name="T10" fmla="*/ 4187 w 4407"/>
                <a:gd name="T11" fmla="*/ 906 h 4032"/>
                <a:gd name="T12" fmla="*/ 4374 w 4407"/>
                <a:gd name="T13" fmla="*/ 1187 h 4032"/>
                <a:gd name="T14" fmla="*/ 4187 w 4407"/>
                <a:gd name="T15" fmla="*/ 1562 h 4032"/>
                <a:gd name="T16" fmla="*/ 4343 w 4407"/>
                <a:gd name="T17" fmla="*/ 1812 h 4032"/>
                <a:gd name="T18" fmla="*/ 4187 w 4407"/>
                <a:gd name="T19" fmla="*/ 2094 h 4032"/>
                <a:gd name="T20" fmla="*/ 4343 w 4407"/>
                <a:gd name="T21" fmla="*/ 2375 h 4032"/>
                <a:gd name="T22" fmla="*/ 4187 w 4407"/>
                <a:gd name="T23" fmla="*/ 2719 h 4032"/>
                <a:gd name="T24" fmla="*/ 4281 w 4407"/>
                <a:gd name="T25" fmla="*/ 2906 h 4032"/>
                <a:gd name="T26" fmla="*/ 3937 w 4407"/>
                <a:gd name="T27" fmla="*/ 3406 h 4032"/>
                <a:gd name="T28" fmla="*/ 3218 w 4407"/>
                <a:gd name="T29" fmla="*/ 4031 h 4032"/>
                <a:gd name="T30" fmla="*/ 1188 w 4407"/>
                <a:gd name="T31" fmla="*/ 4031 h 4032"/>
                <a:gd name="T32" fmla="*/ 282 w 4407"/>
                <a:gd name="T33" fmla="*/ 3281 h 4032"/>
                <a:gd name="T34" fmla="*/ 219 w 4407"/>
                <a:gd name="T35" fmla="*/ 2937 h 4032"/>
                <a:gd name="T36" fmla="*/ 32 w 4407"/>
                <a:gd name="T37" fmla="*/ 2656 h 4032"/>
                <a:gd name="T38" fmla="*/ 188 w 4407"/>
                <a:gd name="T39" fmla="*/ 2437 h 4032"/>
                <a:gd name="T40" fmla="*/ 32 w 4407"/>
                <a:gd name="T41" fmla="*/ 2031 h 4032"/>
                <a:gd name="T42" fmla="*/ 157 w 4407"/>
                <a:gd name="T43" fmla="*/ 1781 h 4032"/>
                <a:gd name="T44" fmla="*/ 32 w 4407"/>
                <a:gd name="T45" fmla="*/ 1469 h 4032"/>
                <a:gd name="T46" fmla="*/ 188 w 4407"/>
                <a:gd name="T47" fmla="*/ 1156 h 4032"/>
                <a:gd name="T48" fmla="*/ 32 w 4407"/>
                <a:gd name="T49" fmla="*/ 844 h 4032"/>
                <a:gd name="T50" fmla="*/ 63 w 4407"/>
                <a:gd name="T51" fmla="*/ 0 h 4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07" h="4032">
                  <a:moveTo>
                    <a:pt x="63" y="0"/>
                  </a:moveTo>
                  <a:lnTo>
                    <a:pt x="63" y="0"/>
                  </a:lnTo>
                  <a:cubicBezTo>
                    <a:pt x="4312" y="0"/>
                    <a:pt x="4312" y="0"/>
                    <a:pt x="4312" y="0"/>
                  </a:cubicBezTo>
                  <a:cubicBezTo>
                    <a:pt x="4312" y="375"/>
                    <a:pt x="4312" y="375"/>
                    <a:pt x="4312" y="375"/>
                  </a:cubicBezTo>
                  <a:cubicBezTo>
                    <a:pt x="4312" y="375"/>
                    <a:pt x="4406" y="437"/>
                    <a:pt x="4406" y="562"/>
                  </a:cubicBezTo>
                  <a:cubicBezTo>
                    <a:pt x="4406" y="687"/>
                    <a:pt x="4187" y="812"/>
                    <a:pt x="4187" y="906"/>
                  </a:cubicBezTo>
                  <a:cubicBezTo>
                    <a:pt x="4187" y="1000"/>
                    <a:pt x="4374" y="1062"/>
                    <a:pt x="4374" y="1187"/>
                  </a:cubicBezTo>
                  <a:cubicBezTo>
                    <a:pt x="4374" y="1312"/>
                    <a:pt x="4187" y="1406"/>
                    <a:pt x="4187" y="1562"/>
                  </a:cubicBezTo>
                  <a:cubicBezTo>
                    <a:pt x="4218" y="1687"/>
                    <a:pt x="4374" y="1687"/>
                    <a:pt x="4343" y="1812"/>
                  </a:cubicBezTo>
                  <a:cubicBezTo>
                    <a:pt x="4343" y="1906"/>
                    <a:pt x="4187" y="2000"/>
                    <a:pt x="4187" y="2094"/>
                  </a:cubicBezTo>
                  <a:cubicBezTo>
                    <a:pt x="4187" y="2218"/>
                    <a:pt x="4343" y="2281"/>
                    <a:pt x="4343" y="2375"/>
                  </a:cubicBezTo>
                  <a:cubicBezTo>
                    <a:pt x="4343" y="2500"/>
                    <a:pt x="4187" y="2594"/>
                    <a:pt x="4187" y="2719"/>
                  </a:cubicBezTo>
                  <a:cubicBezTo>
                    <a:pt x="4187" y="2812"/>
                    <a:pt x="4281" y="2844"/>
                    <a:pt x="4281" y="2906"/>
                  </a:cubicBezTo>
                  <a:cubicBezTo>
                    <a:pt x="4281" y="3000"/>
                    <a:pt x="4249" y="3156"/>
                    <a:pt x="3937" y="3406"/>
                  </a:cubicBezTo>
                  <a:cubicBezTo>
                    <a:pt x="3656" y="3656"/>
                    <a:pt x="3218" y="4031"/>
                    <a:pt x="3218" y="4031"/>
                  </a:cubicBezTo>
                  <a:cubicBezTo>
                    <a:pt x="1188" y="4031"/>
                    <a:pt x="1188" y="4031"/>
                    <a:pt x="1188" y="4031"/>
                  </a:cubicBezTo>
                  <a:cubicBezTo>
                    <a:pt x="282" y="3281"/>
                    <a:pt x="282" y="3281"/>
                    <a:pt x="282" y="3281"/>
                  </a:cubicBezTo>
                  <a:cubicBezTo>
                    <a:pt x="250" y="3187"/>
                    <a:pt x="250" y="3000"/>
                    <a:pt x="219" y="2937"/>
                  </a:cubicBezTo>
                  <a:cubicBezTo>
                    <a:pt x="219" y="2875"/>
                    <a:pt x="32" y="2781"/>
                    <a:pt x="32" y="2656"/>
                  </a:cubicBezTo>
                  <a:cubicBezTo>
                    <a:pt x="32" y="2562"/>
                    <a:pt x="188" y="2531"/>
                    <a:pt x="188" y="2437"/>
                  </a:cubicBezTo>
                  <a:cubicBezTo>
                    <a:pt x="188" y="2375"/>
                    <a:pt x="0" y="2156"/>
                    <a:pt x="32" y="2031"/>
                  </a:cubicBezTo>
                  <a:cubicBezTo>
                    <a:pt x="32" y="1875"/>
                    <a:pt x="157" y="1844"/>
                    <a:pt x="157" y="1781"/>
                  </a:cubicBezTo>
                  <a:cubicBezTo>
                    <a:pt x="188" y="1687"/>
                    <a:pt x="32" y="1594"/>
                    <a:pt x="32" y="1469"/>
                  </a:cubicBezTo>
                  <a:cubicBezTo>
                    <a:pt x="32" y="1375"/>
                    <a:pt x="188" y="1250"/>
                    <a:pt x="188" y="1156"/>
                  </a:cubicBezTo>
                  <a:cubicBezTo>
                    <a:pt x="188" y="1062"/>
                    <a:pt x="32" y="1000"/>
                    <a:pt x="32" y="844"/>
                  </a:cubicBezTo>
                  <a:cubicBezTo>
                    <a:pt x="0" y="656"/>
                    <a:pt x="63" y="0"/>
                    <a:pt x="63" y="0"/>
                  </a:cubicBezTo>
                </a:path>
              </a:pathLst>
            </a:custGeom>
            <a:solidFill>
              <a:srgbClr val="454545"/>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121899" tIns="60950" rIns="121899" bIns="6095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430" name="Freeform 10"/>
            <p:cNvSpPr>
              <a:spLocks noChangeArrowheads="1"/>
            </p:cNvSpPr>
            <p:nvPr/>
          </p:nvSpPr>
          <p:spPr bwMode="auto">
            <a:xfrm>
              <a:off x="17446233" y="11677954"/>
              <a:ext cx="964135" cy="132690"/>
            </a:xfrm>
            <a:custGeom>
              <a:avLst/>
              <a:gdLst>
                <a:gd name="T0" fmla="*/ 0 w 1813"/>
                <a:gd name="T1" fmla="*/ 0 h 251"/>
                <a:gd name="T2" fmla="*/ 0 w 1813"/>
                <a:gd name="T3" fmla="*/ 0 h 251"/>
                <a:gd name="T4" fmla="*/ 1812 w 1813"/>
                <a:gd name="T5" fmla="*/ 0 h 251"/>
                <a:gd name="T6" fmla="*/ 1531 w 1813"/>
                <a:gd name="T7" fmla="*/ 250 h 251"/>
                <a:gd name="T8" fmla="*/ 344 w 1813"/>
                <a:gd name="T9" fmla="*/ 250 h 251"/>
                <a:gd name="T10" fmla="*/ 0 w 1813"/>
                <a:gd name="T11" fmla="*/ 0 h 251"/>
              </a:gdLst>
              <a:ahLst/>
              <a:cxnLst>
                <a:cxn ang="0">
                  <a:pos x="T0" y="T1"/>
                </a:cxn>
                <a:cxn ang="0">
                  <a:pos x="T2" y="T3"/>
                </a:cxn>
                <a:cxn ang="0">
                  <a:pos x="T4" y="T5"/>
                </a:cxn>
                <a:cxn ang="0">
                  <a:pos x="T6" y="T7"/>
                </a:cxn>
                <a:cxn ang="0">
                  <a:pos x="T8" y="T9"/>
                </a:cxn>
                <a:cxn ang="0">
                  <a:pos x="T10" y="T11"/>
                </a:cxn>
              </a:cxnLst>
              <a:rect l="0" t="0" r="r" b="b"/>
              <a:pathLst>
                <a:path w="1813" h="251">
                  <a:moveTo>
                    <a:pt x="0" y="0"/>
                  </a:moveTo>
                  <a:lnTo>
                    <a:pt x="0" y="0"/>
                  </a:lnTo>
                  <a:cubicBezTo>
                    <a:pt x="1812" y="0"/>
                    <a:pt x="1812" y="0"/>
                    <a:pt x="1812" y="0"/>
                  </a:cubicBezTo>
                  <a:cubicBezTo>
                    <a:pt x="1812" y="0"/>
                    <a:pt x="1624" y="250"/>
                    <a:pt x="1531" y="250"/>
                  </a:cubicBezTo>
                  <a:cubicBezTo>
                    <a:pt x="1406" y="250"/>
                    <a:pt x="407" y="250"/>
                    <a:pt x="344" y="250"/>
                  </a:cubicBezTo>
                  <a:cubicBezTo>
                    <a:pt x="250" y="250"/>
                    <a:pt x="0" y="0"/>
                    <a:pt x="0" y="0"/>
                  </a:cubicBezTo>
                </a:path>
              </a:pathLst>
            </a:custGeom>
            <a:solidFill>
              <a:srgbClr val="454545"/>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121899" tIns="60950" rIns="121899" bIns="6095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Lato Light"/>
                <a:ea typeface="+mn-ea"/>
                <a:cs typeface="+mn-cs"/>
              </a:endParaRPr>
            </a:p>
          </p:txBody>
        </p:sp>
      </p:grpSp>
      <p:grpSp>
        <p:nvGrpSpPr>
          <p:cNvPr id="431" name="Group 430"/>
          <p:cNvGrpSpPr/>
          <p:nvPr/>
        </p:nvGrpSpPr>
        <p:grpSpPr>
          <a:xfrm>
            <a:off x="2376302" y="210674"/>
            <a:ext cx="1483759" cy="681301"/>
            <a:chOff x="2145259" y="3919816"/>
            <a:chExt cx="14244102" cy="6540500"/>
          </a:xfrm>
        </p:grpSpPr>
        <p:sp>
          <p:nvSpPr>
            <p:cNvPr id="432" name="Line 1"/>
            <p:cNvSpPr>
              <a:spLocks noChangeShapeType="1"/>
            </p:cNvSpPr>
            <p:nvPr/>
          </p:nvSpPr>
          <p:spPr bwMode="auto">
            <a:xfrm>
              <a:off x="2853099" y="9545916"/>
              <a:ext cx="13534674" cy="0"/>
            </a:xfrm>
            <a:prstGeom prst="line">
              <a:avLst/>
            </a:prstGeom>
            <a:noFill/>
            <a:ln w="25400">
              <a:solidFill>
                <a:srgbClr val="E6E5E5">
                  <a:alpha val="59999"/>
                </a:srgbClr>
              </a:solidFill>
              <a:miter lim="800000"/>
              <a:headEnd/>
              <a:tailEnd/>
            </a:ln>
            <a:extLst>
              <a:ext uri="{909E8E84-426E-40dd-AFC4-6F175D3DCCD1}">
                <a14:hiddenFill xmlns="" xmlns:a14="http://schemas.microsoft.com/office/drawing/2010/main">
                  <a:no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33" name="Line 2"/>
            <p:cNvSpPr>
              <a:spLocks noChangeShapeType="1"/>
            </p:cNvSpPr>
            <p:nvPr/>
          </p:nvSpPr>
          <p:spPr bwMode="auto">
            <a:xfrm>
              <a:off x="2854687" y="8223530"/>
              <a:ext cx="13534674" cy="1587"/>
            </a:xfrm>
            <a:prstGeom prst="line">
              <a:avLst/>
            </a:prstGeom>
            <a:noFill/>
            <a:ln w="25400">
              <a:solidFill>
                <a:srgbClr val="E6E5E5">
                  <a:alpha val="59999"/>
                </a:srgbClr>
              </a:solidFill>
              <a:miter lim="800000"/>
              <a:headEnd/>
              <a:tailEnd/>
            </a:ln>
            <a:extLst>
              <a:ext uri="{909E8E84-426E-40dd-AFC4-6F175D3DCCD1}">
                <a14:hiddenFill xmlns="" xmlns:a14="http://schemas.microsoft.com/office/drawing/2010/main">
                  <a:no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34" name="Line 3"/>
            <p:cNvSpPr>
              <a:spLocks noChangeShapeType="1"/>
            </p:cNvSpPr>
            <p:nvPr/>
          </p:nvSpPr>
          <p:spPr bwMode="auto">
            <a:xfrm>
              <a:off x="2854687" y="6828116"/>
              <a:ext cx="13534674" cy="0"/>
            </a:xfrm>
            <a:prstGeom prst="line">
              <a:avLst/>
            </a:prstGeom>
            <a:noFill/>
            <a:ln w="25400">
              <a:solidFill>
                <a:srgbClr val="E6E5E5">
                  <a:alpha val="59999"/>
                </a:srgbClr>
              </a:solidFill>
              <a:miter lim="800000"/>
              <a:headEnd/>
              <a:tailEnd/>
            </a:ln>
            <a:extLst>
              <a:ext uri="{909E8E84-426E-40dd-AFC4-6F175D3DCCD1}">
                <a14:hiddenFill xmlns="" xmlns:a14="http://schemas.microsoft.com/office/drawing/2010/main">
                  <a:no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35" name="Line 4"/>
            <p:cNvSpPr>
              <a:spLocks noChangeShapeType="1"/>
            </p:cNvSpPr>
            <p:nvPr/>
          </p:nvSpPr>
          <p:spPr bwMode="auto">
            <a:xfrm>
              <a:off x="2854687" y="5405716"/>
              <a:ext cx="13534674" cy="0"/>
            </a:xfrm>
            <a:prstGeom prst="line">
              <a:avLst/>
            </a:prstGeom>
            <a:noFill/>
            <a:ln w="25400">
              <a:solidFill>
                <a:srgbClr val="E6E5E5">
                  <a:alpha val="59999"/>
                </a:srgbClr>
              </a:solidFill>
              <a:miter lim="800000"/>
              <a:headEnd/>
              <a:tailEnd/>
            </a:ln>
            <a:extLst>
              <a:ext uri="{909E8E84-426E-40dd-AFC4-6F175D3DCCD1}">
                <a14:hiddenFill xmlns="" xmlns:a14="http://schemas.microsoft.com/office/drawing/2010/main">
                  <a:no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36" name="Line 5"/>
            <p:cNvSpPr>
              <a:spLocks noChangeShapeType="1"/>
            </p:cNvSpPr>
            <p:nvPr/>
          </p:nvSpPr>
          <p:spPr bwMode="auto">
            <a:xfrm>
              <a:off x="2854687" y="4008716"/>
              <a:ext cx="13534674" cy="0"/>
            </a:xfrm>
            <a:prstGeom prst="line">
              <a:avLst/>
            </a:prstGeom>
            <a:noFill/>
            <a:ln w="25400">
              <a:solidFill>
                <a:srgbClr val="E6E5E5">
                  <a:alpha val="59999"/>
                </a:srgbClr>
              </a:solidFill>
              <a:miter lim="800000"/>
              <a:headEnd/>
              <a:tailEnd/>
            </a:ln>
            <a:extLst>
              <a:ext uri="{909E8E84-426E-40dd-AFC4-6F175D3DCCD1}">
                <a14:hiddenFill xmlns="" xmlns:a14="http://schemas.microsoft.com/office/drawing/2010/main">
                  <a:no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37" name="AutoShape 6"/>
            <p:cNvSpPr>
              <a:spLocks/>
            </p:cNvSpPr>
            <p:nvPr/>
          </p:nvSpPr>
          <p:spPr bwMode="auto">
            <a:xfrm>
              <a:off x="2870558" y="3922991"/>
              <a:ext cx="13507693" cy="6388100"/>
            </a:xfrm>
            <a:custGeom>
              <a:avLst/>
              <a:gdLst>
                <a:gd name="T0" fmla="*/ 2147483647 w 21457"/>
                <a:gd name="T1" fmla="*/ 0 h 21600"/>
                <a:gd name="T2" fmla="*/ 2147483647 w 21457"/>
                <a:gd name="T3" fmla="*/ 2147483647 h 21600"/>
                <a:gd name="T4" fmla="*/ 2147483647 w 21457"/>
                <a:gd name="T5" fmla="*/ 2147483647 h 21600"/>
                <a:gd name="T6" fmla="*/ 2147483647 w 21457"/>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57" h="21600">
                  <a:moveTo>
                    <a:pt x="3" y="0"/>
                  </a:moveTo>
                  <a:lnTo>
                    <a:pt x="3" y="18531"/>
                  </a:lnTo>
                  <a:cubicBezTo>
                    <a:pt x="3" y="18531"/>
                    <a:pt x="-143" y="21600"/>
                    <a:pt x="1568" y="21600"/>
                  </a:cubicBezTo>
                  <a:cubicBezTo>
                    <a:pt x="3279" y="21600"/>
                    <a:pt x="21457" y="21585"/>
                    <a:pt x="21457" y="21585"/>
                  </a:cubicBezTo>
                </a:path>
              </a:pathLst>
            </a:custGeom>
            <a:noFill/>
            <a:ln w="25400" cap="flat">
              <a:solidFill>
                <a:srgbClr val="CDCCCC"/>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38" name="Rectangle 7"/>
            <p:cNvSpPr>
              <a:spLocks/>
            </p:cNvSpPr>
            <p:nvPr/>
          </p:nvSpPr>
          <p:spPr bwMode="auto">
            <a:xfrm>
              <a:off x="2229374" y="9287377"/>
              <a:ext cx="430887" cy="5170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50" b="0" i="0" u="none" strike="noStrike" kern="1200" cap="none" spc="0" normalizeH="0" baseline="0" noProof="0">
                  <a:ln>
                    <a:noFill/>
                  </a:ln>
                  <a:solidFill>
                    <a:srgbClr val="495869"/>
                  </a:solidFill>
                  <a:effectLst/>
                  <a:uLnTx/>
                  <a:uFillTx/>
                  <a:latin typeface="Montserrat" charset="0"/>
                  <a:ea typeface="Montserrat" charset="0"/>
                  <a:cs typeface="Montserrat" charset="0"/>
                  <a:sym typeface="Source Sans Pro Bold" charset="0"/>
                </a:rPr>
                <a:t>20</a:t>
              </a:r>
            </a:p>
          </p:txBody>
        </p:sp>
        <p:sp>
          <p:nvSpPr>
            <p:cNvPr id="439" name="Rectangle 8"/>
            <p:cNvSpPr>
              <a:spLocks/>
            </p:cNvSpPr>
            <p:nvPr/>
          </p:nvSpPr>
          <p:spPr bwMode="auto">
            <a:xfrm>
              <a:off x="2230958" y="7966568"/>
              <a:ext cx="430887" cy="5170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50" b="0" i="0" u="none" strike="noStrike" kern="1200" cap="none" spc="0" normalizeH="0" baseline="0" noProof="0">
                  <a:ln>
                    <a:noFill/>
                  </a:ln>
                  <a:solidFill>
                    <a:srgbClr val="495869"/>
                  </a:solidFill>
                  <a:effectLst/>
                  <a:uLnTx/>
                  <a:uFillTx/>
                  <a:latin typeface="Montserrat" charset="0"/>
                  <a:ea typeface="Montserrat" charset="0"/>
                  <a:cs typeface="Montserrat" charset="0"/>
                  <a:sym typeface="Source Sans Pro Bold" charset="0"/>
                </a:rPr>
                <a:t>40</a:t>
              </a:r>
            </a:p>
          </p:txBody>
        </p:sp>
        <p:sp>
          <p:nvSpPr>
            <p:cNvPr id="440" name="Rectangle 9"/>
            <p:cNvSpPr>
              <a:spLocks/>
            </p:cNvSpPr>
            <p:nvPr/>
          </p:nvSpPr>
          <p:spPr bwMode="auto">
            <a:xfrm>
              <a:off x="2230958" y="6645769"/>
              <a:ext cx="430887" cy="5170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50" b="0" i="0" u="none" strike="noStrike" kern="1200" cap="none" spc="0" normalizeH="0" baseline="0" noProof="0">
                  <a:ln>
                    <a:noFill/>
                  </a:ln>
                  <a:solidFill>
                    <a:srgbClr val="495869"/>
                  </a:solidFill>
                  <a:effectLst/>
                  <a:uLnTx/>
                  <a:uFillTx/>
                  <a:latin typeface="Montserrat" charset="0"/>
                  <a:ea typeface="Montserrat" charset="0"/>
                  <a:cs typeface="Montserrat" charset="0"/>
                  <a:sym typeface="Source Sans Pro Bold" charset="0"/>
                </a:rPr>
                <a:t>60</a:t>
              </a:r>
            </a:p>
          </p:txBody>
        </p:sp>
        <p:sp>
          <p:nvSpPr>
            <p:cNvPr id="441" name="Rectangle 10"/>
            <p:cNvSpPr>
              <a:spLocks/>
            </p:cNvSpPr>
            <p:nvPr/>
          </p:nvSpPr>
          <p:spPr bwMode="auto">
            <a:xfrm>
              <a:off x="2230958" y="5324970"/>
              <a:ext cx="430887" cy="5170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50" b="0" i="0" u="none" strike="noStrike" kern="1200" cap="none" spc="0" normalizeH="0" baseline="0" noProof="0" dirty="0">
                  <a:ln>
                    <a:noFill/>
                  </a:ln>
                  <a:solidFill>
                    <a:srgbClr val="495869"/>
                  </a:solidFill>
                  <a:effectLst/>
                  <a:uLnTx/>
                  <a:uFillTx/>
                  <a:latin typeface="Montserrat" charset="0"/>
                  <a:ea typeface="Montserrat" charset="0"/>
                  <a:cs typeface="Montserrat" charset="0"/>
                  <a:sym typeface="Source Sans Pro Bold" charset="0"/>
                </a:rPr>
                <a:t>80</a:t>
              </a:r>
            </a:p>
          </p:txBody>
        </p:sp>
        <p:sp>
          <p:nvSpPr>
            <p:cNvPr id="442" name="Rectangle 11"/>
            <p:cNvSpPr>
              <a:spLocks/>
            </p:cNvSpPr>
            <p:nvPr/>
          </p:nvSpPr>
          <p:spPr bwMode="auto">
            <a:xfrm>
              <a:off x="2145259" y="4004171"/>
              <a:ext cx="646330" cy="5170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50" b="0" i="0" u="none" strike="noStrike" kern="1200" cap="none" spc="0" normalizeH="0" baseline="0" noProof="0">
                  <a:ln>
                    <a:noFill/>
                  </a:ln>
                  <a:solidFill>
                    <a:srgbClr val="495869"/>
                  </a:solidFill>
                  <a:effectLst/>
                  <a:uLnTx/>
                  <a:uFillTx/>
                  <a:latin typeface="Montserrat" charset="0"/>
                  <a:ea typeface="Montserrat" charset="0"/>
                  <a:cs typeface="Montserrat" charset="0"/>
                  <a:sym typeface="Source Sans Pro Bold" charset="0"/>
                </a:rPr>
                <a:t>100</a:t>
              </a:r>
            </a:p>
          </p:txBody>
        </p:sp>
        <p:sp>
          <p:nvSpPr>
            <p:cNvPr id="443" name="AutoShape 20"/>
            <p:cNvSpPr>
              <a:spLocks/>
            </p:cNvSpPr>
            <p:nvPr/>
          </p:nvSpPr>
          <p:spPr bwMode="auto">
            <a:xfrm>
              <a:off x="3868835" y="3919816"/>
              <a:ext cx="1269669" cy="6108700"/>
            </a:xfrm>
            <a:prstGeom prst="roundRect">
              <a:avLst>
                <a:gd name="adj" fmla="val 50000"/>
              </a:avLst>
            </a:prstGeom>
            <a:solidFill>
              <a:srgbClr val="E6E6E6"/>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44" name="AutoShape 21"/>
            <p:cNvSpPr>
              <a:spLocks/>
            </p:cNvSpPr>
            <p:nvPr/>
          </p:nvSpPr>
          <p:spPr bwMode="auto">
            <a:xfrm>
              <a:off x="5874912" y="3919816"/>
              <a:ext cx="1269669" cy="6108700"/>
            </a:xfrm>
            <a:prstGeom prst="roundRect">
              <a:avLst>
                <a:gd name="adj" fmla="val 50000"/>
              </a:avLst>
            </a:prstGeom>
            <a:solidFill>
              <a:srgbClr val="E6E6E6"/>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45" name="AutoShape 22"/>
            <p:cNvSpPr>
              <a:spLocks/>
            </p:cNvSpPr>
            <p:nvPr/>
          </p:nvSpPr>
          <p:spPr bwMode="auto">
            <a:xfrm>
              <a:off x="7931776" y="3919816"/>
              <a:ext cx="1269669" cy="6108700"/>
            </a:xfrm>
            <a:prstGeom prst="roundRect">
              <a:avLst>
                <a:gd name="adj" fmla="val 50000"/>
              </a:avLst>
            </a:prstGeom>
            <a:solidFill>
              <a:srgbClr val="E6E6E6"/>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46" name="AutoShape 23"/>
            <p:cNvSpPr>
              <a:spLocks/>
            </p:cNvSpPr>
            <p:nvPr/>
          </p:nvSpPr>
          <p:spPr bwMode="auto">
            <a:xfrm>
              <a:off x="9963247" y="3919816"/>
              <a:ext cx="1269669" cy="6108700"/>
            </a:xfrm>
            <a:prstGeom prst="roundRect">
              <a:avLst>
                <a:gd name="adj" fmla="val 50000"/>
              </a:avLst>
            </a:prstGeom>
            <a:solidFill>
              <a:srgbClr val="E6E6E6"/>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47" name="AutoShape 24"/>
            <p:cNvSpPr>
              <a:spLocks/>
            </p:cNvSpPr>
            <p:nvPr/>
          </p:nvSpPr>
          <p:spPr bwMode="auto">
            <a:xfrm>
              <a:off x="12007415" y="3919816"/>
              <a:ext cx="1269669" cy="6108700"/>
            </a:xfrm>
            <a:prstGeom prst="roundRect">
              <a:avLst>
                <a:gd name="adj" fmla="val 50000"/>
              </a:avLst>
            </a:prstGeom>
            <a:solidFill>
              <a:srgbClr val="E6E6E6"/>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48" name="AutoShape 25"/>
            <p:cNvSpPr>
              <a:spLocks/>
            </p:cNvSpPr>
            <p:nvPr/>
          </p:nvSpPr>
          <p:spPr bwMode="auto">
            <a:xfrm>
              <a:off x="14064279" y="3919816"/>
              <a:ext cx="1269669" cy="6108700"/>
            </a:xfrm>
            <a:prstGeom prst="roundRect">
              <a:avLst>
                <a:gd name="adj" fmla="val 50000"/>
              </a:avLst>
            </a:prstGeom>
            <a:solidFill>
              <a:srgbClr val="E6E6E6"/>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49" name="Oval 26"/>
            <p:cNvSpPr>
              <a:spLocks/>
            </p:cNvSpPr>
            <p:nvPr/>
          </p:nvSpPr>
          <p:spPr bwMode="auto">
            <a:xfrm>
              <a:off x="3978745" y="7005916"/>
              <a:ext cx="1041129" cy="1041400"/>
            </a:xfrm>
            <a:prstGeom prst="ellipse">
              <a:avLst/>
            </a:prstGeom>
            <a:solidFill>
              <a:schemeClr val="accent1"/>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50" name="AutoShape 27"/>
            <p:cNvSpPr>
              <a:spLocks/>
            </p:cNvSpPr>
            <p:nvPr/>
          </p:nvSpPr>
          <p:spPr bwMode="auto">
            <a:xfrm>
              <a:off x="4452883" y="7806016"/>
              <a:ext cx="114270" cy="2222500"/>
            </a:xfrm>
            <a:prstGeom prst="roundRect">
              <a:avLst>
                <a:gd name="adj" fmla="val 50000"/>
              </a:avLst>
            </a:prstGeom>
            <a:solidFill>
              <a:schemeClr val="accent1"/>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51" name="Oval 28"/>
            <p:cNvSpPr>
              <a:spLocks/>
            </p:cNvSpPr>
            <p:nvPr/>
          </p:nvSpPr>
          <p:spPr bwMode="auto">
            <a:xfrm>
              <a:off x="4376702" y="10180916"/>
              <a:ext cx="279327" cy="279400"/>
            </a:xfrm>
            <a:prstGeom prst="ellipse">
              <a:avLst/>
            </a:prstGeom>
            <a:solidFill>
              <a:schemeClr val="accent1"/>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52" name="Oval 29"/>
            <p:cNvSpPr>
              <a:spLocks/>
            </p:cNvSpPr>
            <p:nvPr/>
          </p:nvSpPr>
          <p:spPr bwMode="auto">
            <a:xfrm>
              <a:off x="5953100" y="5342098"/>
              <a:ext cx="1041129" cy="1041400"/>
            </a:xfrm>
            <a:prstGeom prst="ellipse">
              <a:avLst/>
            </a:prstGeom>
            <a:solidFill>
              <a:schemeClr val="accent2"/>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53" name="AutoShape 30"/>
            <p:cNvSpPr>
              <a:spLocks/>
            </p:cNvSpPr>
            <p:nvPr/>
          </p:nvSpPr>
          <p:spPr bwMode="auto">
            <a:xfrm>
              <a:off x="6446263" y="6299265"/>
              <a:ext cx="114270" cy="3729251"/>
            </a:xfrm>
            <a:prstGeom prst="roundRect">
              <a:avLst>
                <a:gd name="adj" fmla="val 50000"/>
              </a:avLst>
            </a:prstGeom>
            <a:solidFill>
              <a:schemeClr val="accent2"/>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54" name="Oval 31"/>
            <p:cNvSpPr>
              <a:spLocks/>
            </p:cNvSpPr>
            <p:nvPr/>
          </p:nvSpPr>
          <p:spPr bwMode="auto">
            <a:xfrm>
              <a:off x="6370083" y="10180916"/>
              <a:ext cx="279327" cy="279400"/>
            </a:xfrm>
            <a:prstGeom prst="ellipse">
              <a:avLst/>
            </a:prstGeom>
            <a:solidFill>
              <a:schemeClr val="accent2"/>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55" name="Oval 32"/>
            <p:cNvSpPr>
              <a:spLocks/>
            </p:cNvSpPr>
            <p:nvPr/>
          </p:nvSpPr>
          <p:spPr bwMode="auto">
            <a:xfrm>
              <a:off x="8058743" y="6485216"/>
              <a:ext cx="1041129" cy="1041400"/>
            </a:xfrm>
            <a:prstGeom prst="ellipse">
              <a:avLst/>
            </a:prstGeom>
            <a:solidFill>
              <a:schemeClr val="accent3"/>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56" name="AutoShape 33"/>
            <p:cNvSpPr>
              <a:spLocks/>
            </p:cNvSpPr>
            <p:nvPr/>
          </p:nvSpPr>
          <p:spPr bwMode="auto">
            <a:xfrm>
              <a:off x="8528521" y="7564716"/>
              <a:ext cx="114270" cy="2476500"/>
            </a:xfrm>
            <a:prstGeom prst="roundRect">
              <a:avLst>
                <a:gd name="adj" fmla="val 50000"/>
              </a:avLst>
            </a:prstGeom>
            <a:solidFill>
              <a:schemeClr val="accent3"/>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57" name="Oval 34"/>
            <p:cNvSpPr>
              <a:spLocks/>
            </p:cNvSpPr>
            <p:nvPr/>
          </p:nvSpPr>
          <p:spPr bwMode="auto">
            <a:xfrm>
              <a:off x="8452341" y="10180916"/>
              <a:ext cx="279327" cy="279400"/>
            </a:xfrm>
            <a:prstGeom prst="ellipse">
              <a:avLst/>
            </a:prstGeom>
            <a:solidFill>
              <a:schemeClr val="accent3"/>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58" name="Oval 35"/>
            <p:cNvSpPr>
              <a:spLocks/>
            </p:cNvSpPr>
            <p:nvPr/>
          </p:nvSpPr>
          <p:spPr bwMode="auto">
            <a:xfrm>
              <a:off x="10064821" y="5596216"/>
              <a:ext cx="1041129" cy="1041400"/>
            </a:xfrm>
            <a:prstGeom prst="ellipse">
              <a:avLst/>
            </a:prstGeom>
            <a:solidFill>
              <a:schemeClr val="accent4"/>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59" name="AutoShape 36"/>
            <p:cNvSpPr>
              <a:spLocks/>
            </p:cNvSpPr>
            <p:nvPr/>
          </p:nvSpPr>
          <p:spPr bwMode="auto">
            <a:xfrm>
              <a:off x="10534598" y="5875616"/>
              <a:ext cx="114270" cy="4152900"/>
            </a:xfrm>
            <a:prstGeom prst="roundRect">
              <a:avLst>
                <a:gd name="adj" fmla="val 50000"/>
              </a:avLst>
            </a:prstGeom>
            <a:solidFill>
              <a:schemeClr val="accent4"/>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60" name="Oval 37"/>
            <p:cNvSpPr>
              <a:spLocks/>
            </p:cNvSpPr>
            <p:nvPr/>
          </p:nvSpPr>
          <p:spPr bwMode="auto">
            <a:xfrm>
              <a:off x="10458418" y="10180916"/>
              <a:ext cx="279327" cy="279400"/>
            </a:xfrm>
            <a:prstGeom prst="ellipse">
              <a:avLst/>
            </a:prstGeom>
            <a:solidFill>
              <a:schemeClr val="accent4"/>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61" name="Oval 38"/>
            <p:cNvSpPr>
              <a:spLocks/>
            </p:cNvSpPr>
            <p:nvPr/>
          </p:nvSpPr>
          <p:spPr bwMode="auto">
            <a:xfrm>
              <a:off x="12134381" y="4745316"/>
              <a:ext cx="1041129" cy="1041400"/>
            </a:xfrm>
            <a:prstGeom prst="ellipse">
              <a:avLst/>
            </a:prstGeom>
            <a:solidFill>
              <a:schemeClr val="accent5"/>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62" name="AutoShape 39"/>
            <p:cNvSpPr>
              <a:spLocks/>
            </p:cNvSpPr>
            <p:nvPr/>
          </p:nvSpPr>
          <p:spPr bwMode="auto">
            <a:xfrm>
              <a:off x="12604159" y="5278716"/>
              <a:ext cx="114270" cy="4749800"/>
            </a:xfrm>
            <a:prstGeom prst="roundRect">
              <a:avLst>
                <a:gd name="adj" fmla="val 50000"/>
              </a:avLst>
            </a:prstGeom>
            <a:solidFill>
              <a:schemeClr val="accent5"/>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63" name="Oval 40"/>
            <p:cNvSpPr>
              <a:spLocks/>
            </p:cNvSpPr>
            <p:nvPr/>
          </p:nvSpPr>
          <p:spPr bwMode="auto">
            <a:xfrm>
              <a:off x="12527979" y="10180916"/>
              <a:ext cx="279327" cy="279400"/>
            </a:xfrm>
            <a:prstGeom prst="ellipse">
              <a:avLst/>
            </a:prstGeom>
            <a:solidFill>
              <a:schemeClr val="accent5"/>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64" name="Oval 41"/>
            <p:cNvSpPr>
              <a:spLocks/>
            </p:cNvSpPr>
            <p:nvPr/>
          </p:nvSpPr>
          <p:spPr bwMode="auto">
            <a:xfrm>
              <a:off x="14165852" y="5596216"/>
              <a:ext cx="1041129" cy="1041400"/>
            </a:xfrm>
            <a:prstGeom prst="ellipse">
              <a:avLst/>
            </a:prstGeom>
            <a:solidFill>
              <a:schemeClr val="accent6"/>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65" name="AutoShape 42"/>
            <p:cNvSpPr>
              <a:spLocks/>
            </p:cNvSpPr>
            <p:nvPr/>
          </p:nvSpPr>
          <p:spPr bwMode="auto">
            <a:xfrm>
              <a:off x="14635630" y="5875616"/>
              <a:ext cx="114270" cy="4152900"/>
            </a:xfrm>
            <a:prstGeom prst="roundRect">
              <a:avLst>
                <a:gd name="adj" fmla="val 50000"/>
              </a:avLst>
            </a:prstGeom>
            <a:solidFill>
              <a:schemeClr val="accent6"/>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66" name="Oval 43"/>
            <p:cNvSpPr>
              <a:spLocks/>
            </p:cNvSpPr>
            <p:nvPr/>
          </p:nvSpPr>
          <p:spPr bwMode="auto">
            <a:xfrm>
              <a:off x="14559450" y="10180916"/>
              <a:ext cx="279327" cy="279400"/>
            </a:xfrm>
            <a:prstGeom prst="ellipse">
              <a:avLst/>
            </a:prstGeom>
            <a:solidFill>
              <a:schemeClr val="accent6"/>
            </a:solidFill>
            <a:ln w="25400">
              <a:solidFill>
                <a:schemeClr val="tx1">
                  <a:alpha val="0"/>
                </a:schemeClr>
              </a:solid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67" name="Rectangle 44"/>
            <p:cNvSpPr>
              <a:spLocks/>
            </p:cNvSpPr>
            <p:nvPr/>
          </p:nvSpPr>
          <p:spPr bwMode="auto">
            <a:xfrm>
              <a:off x="4083328" y="7255370"/>
              <a:ext cx="738663" cy="5170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 b="0" i="0" u="none" strike="noStrike" kern="1200" cap="none" spc="0" normalizeH="0" baseline="0" noProof="0" dirty="0">
                  <a:ln>
                    <a:noFill/>
                  </a:ln>
                  <a:solidFill>
                    <a:prstClr val="white"/>
                  </a:solidFill>
                  <a:effectLst/>
                  <a:uLnTx/>
                  <a:uFillTx/>
                  <a:latin typeface="Montserrat" charset="0"/>
                  <a:ea typeface="Montserrat" charset="0"/>
                  <a:cs typeface="Montserrat" charset="0"/>
                  <a:sym typeface="Source Sans Pro Bold" charset="0"/>
                </a:rPr>
                <a:t>43%</a:t>
              </a:r>
            </a:p>
          </p:txBody>
        </p:sp>
        <p:sp>
          <p:nvSpPr>
            <p:cNvPr id="468" name="Rectangle 45"/>
            <p:cNvSpPr>
              <a:spLocks/>
            </p:cNvSpPr>
            <p:nvPr/>
          </p:nvSpPr>
          <p:spPr bwMode="auto">
            <a:xfrm>
              <a:off x="6070377" y="5578852"/>
              <a:ext cx="738663" cy="5170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 b="0" i="0" u="none" strike="noStrike" kern="1200" cap="none" spc="0" normalizeH="0" baseline="0" noProof="0">
                  <a:ln>
                    <a:noFill/>
                  </a:ln>
                  <a:solidFill>
                    <a:prstClr val="white"/>
                  </a:solidFill>
                  <a:effectLst/>
                  <a:uLnTx/>
                  <a:uFillTx/>
                  <a:latin typeface="Montserrat" charset="0"/>
                  <a:ea typeface="Montserrat" charset="0"/>
                  <a:cs typeface="Montserrat" charset="0"/>
                  <a:sym typeface="Source Sans Pro Bold" charset="0"/>
                </a:rPr>
                <a:t>76%</a:t>
              </a:r>
            </a:p>
          </p:txBody>
        </p:sp>
        <p:sp>
          <p:nvSpPr>
            <p:cNvPr id="469" name="Rectangle 46"/>
            <p:cNvSpPr>
              <a:spLocks/>
            </p:cNvSpPr>
            <p:nvPr/>
          </p:nvSpPr>
          <p:spPr bwMode="auto">
            <a:xfrm>
              <a:off x="8188725" y="6721974"/>
              <a:ext cx="738663" cy="5170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 b="0" i="0" u="none" strike="noStrike" kern="1200" cap="none" spc="0" normalizeH="0" baseline="0" noProof="0">
                  <a:ln>
                    <a:noFill/>
                  </a:ln>
                  <a:solidFill>
                    <a:prstClr val="white"/>
                  </a:solidFill>
                  <a:effectLst/>
                  <a:uLnTx/>
                  <a:uFillTx/>
                  <a:latin typeface="Montserrat" charset="0"/>
                  <a:ea typeface="Montserrat" charset="0"/>
                  <a:cs typeface="Montserrat" charset="0"/>
                  <a:sym typeface="Source Sans Pro Bold" charset="0"/>
                </a:rPr>
                <a:t>54%</a:t>
              </a:r>
            </a:p>
          </p:txBody>
        </p:sp>
        <p:sp>
          <p:nvSpPr>
            <p:cNvPr id="470" name="Rectangle 47"/>
            <p:cNvSpPr>
              <a:spLocks/>
            </p:cNvSpPr>
            <p:nvPr/>
          </p:nvSpPr>
          <p:spPr bwMode="auto">
            <a:xfrm>
              <a:off x="10156708" y="5820273"/>
              <a:ext cx="738663" cy="5170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 b="0" i="0" u="none" strike="noStrike" kern="1200" cap="none" spc="0" normalizeH="0" baseline="0" noProof="0">
                  <a:ln>
                    <a:noFill/>
                  </a:ln>
                  <a:solidFill>
                    <a:prstClr val="white"/>
                  </a:solidFill>
                  <a:effectLst/>
                  <a:uLnTx/>
                  <a:uFillTx/>
                  <a:latin typeface="Montserrat" charset="0"/>
                  <a:ea typeface="Montserrat" charset="0"/>
                  <a:cs typeface="Montserrat" charset="0"/>
                  <a:sym typeface="Source Sans Pro Bold" charset="0"/>
                </a:rPr>
                <a:t>63%</a:t>
              </a:r>
            </a:p>
          </p:txBody>
        </p:sp>
        <p:sp>
          <p:nvSpPr>
            <p:cNvPr id="471" name="Rectangle 48"/>
            <p:cNvSpPr>
              <a:spLocks/>
            </p:cNvSpPr>
            <p:nvPr/>
          </p:nvSpPr>
          <p:spPr bwMode="auto">
            <a:xfrm>
              <a:off x="12226259" y="4994768"/>
              <a:ext cx="738663" cy="5170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 b="0" i="0" u="none" strike="noStrike" kern="1200" cap="none" spc="0" normalizeH="0" baseline="0" noProof="0">
                  <a:ln>
                    <a:noFill/>
                  </a:ln>
                  <a:solidFill>
                    <a:prstClr val="white"/>
                  </a:solidFill>
                  <a:effectLst/>
                  <a:uLnTx/>
                  <a:uFillTx/>
                  <a:latin typeface="Montserrat" charset="0"/>
                  <a:ea typeface="Montserrat" charset="0"/>
                  <a:cs typeface="Montserrat" charset="0"/>
                  <a:sym typeface="Source Sans Pro Bold" charset="0"/>
                </a:rPr>
                <a:t>87%</a:t>
              </a:r>
            </a:p>
          </p:txBody>
        </p:sp>
        <p:sp>
          <p:nvSpPr>
            <p:cNvPr id="472" name="Rectangle 49"/>
            <p:cNvSpPr>
              <a:spLocks/>
            </p:cNvSpPr>
            <p:nvPr/>
          </p:nvSpPr>
          <p:spPr bwMode="auto">
            <a:xfrm>
              <a:off x="14270447" y="5832974"/>
              <a:ext cx="738663" cy="5170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 b="0" i="0" u="none" strike="noStrike" kern="1200" cap="none" spc="0" normalizeH="0" baseline="0" noProof="0">
                  <a:ln>
                    <a:noFill/>
                  </a:ln>
                  <a:solidFill>
                    <a:prstClr val="white"/>
                  </a:solidFill>
                  <a:effectLst/>
                  <a:uLnTx/>
                  <a:uFillTx/>
                  <a:latin typeface="Montserrat" charset="0"/>
                  <a:ea typeface="Montserrat" charset="0"/>
                  <a:cs typeface="Montserrat" charset="0"/>
                  <a:sym typeface="Source Sans Pro Bold" charset="0"/>
                </a:rPr>
                <a:t>66%</a:t>
              </a:r>
            </a:p>
          </p:txBody>
        </p:sp>
      </p:grpSp>
      <p:grpSp>
        <p:nvGrpSpPr>
          <p:cNvPr id="5" name="Group 4"/>
          <p:cNvGrpSpPr/>
          <p:nvPr/>
        </p:nvGrpSpPr>
        <p:grpSpPr>
          <a:xfrm>
            <a:off x="1092458" y="3851116"/>
            <a:ext cx="2856445" cy="1667258"/>
            <a:chOff x="11190645" y="4723239"/>
            <a:chExt cx="11298769" cy="6594893"/>
          </a:xfrm>
        </p:grpSpPr>
        <p:grpSp>
          <p:nvGrpSpPr>
            <p:cNvPr id="473" name="Group 472"/>
            <p:cNvGrpSpPr/>
            <p:nvPr/>
          </p:nvGrpSpPr>
          <p:grpSpPr>
            <a:xfrm>
              <a:off x="11190645" y="4723239"/>
              <a:ext cx="11298769" cy="4965146"/>
              <a:chOff x="1117319" y="4489471"/>
              <a:chExt cx="13640058" cy="5994003"/>
            </a:xfrm>
          </p:grpSpPr>
          <p:sp>
            <p:nvSpPr>
              <p:cNvPr id="474" name="Line 1"/>
              <p:cNvSpPr>
                <a:spLocks noChangeShapeType="1"/>
              </p:cNvSpPr>
              <p:nvPr/>
            </p:nvSpPr>
            <p:spPr bwMode="auto">
              <a:xfrm>
                <a:off x="1739457" y="9684960"/>
                <a:ext cx="13017920" cy="0"/>
              </a:xfrm>
              <a:prstGeom prst="line">
                <a:avLst/>
              </a:prstGeom>
              <a:noFill/>
              <a:ln w="25400">
                <a:solidFill>
                  <a:schemeClr val="bg1">
                    <a:lumMod val="85000"/>
                  </a:schemeClr>
                </a:solidFill>
                <a:miter lim="800000"/>
                <a:headEnd/>
                <a:tailEnd/>
              </a:ln>
              <a:extLst>
                <a:ext uri="{909E8E84-426E-40dd-AFC4-6F175D3DCCD1}">
                  <a14:hiddenFill xmlns="" xmlns:a14="http://schemas.microsoft.com/office/drawing/2010/main">
                    <a:no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75" name="Line 2"/>
              <p:cNvSpPr>
                <a:spLocks noChangeShapeType="1"/>
              </p:cNvSpPr>
              <p:nvPr/>
            </p:nvSpPr>
            <p:spPr bwMode="auto">
              <a:xfrm>
                <a:off x="1741045" y="8362575"/>
                <a:ext cx="13016332" cy="0"/>
              </a:xfrm>
              <a:prstGeom prst="line">
                <a:avLst/>
              </a:prstGeom>
              <a:noFill/>
              <a:ln w="25400">
                <a:solidFill>
                  <a:schemeClr val="bg1">
                    <a:lumMod val="85000"/>
                  </a:schemeClr>
                </a:solidFill>
                <a:miter lim="800000"/>
                <a:headEnd/>
                <a:tailEnd/>
              </a:ln>
              <a:extLst>
                <a:ext uri="{909E8E84-426E-40dd-AFC4-6F175D3DCCD1}">
                  <a14:hiddenFill xmlns="" xmlns:a14="http://schemas.microsoft.com/office/drawing/2010/main">
                    <a:no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76" name="Line 3"/>
              <p:cNvSpPr>
                <a:spLocks noChangeShapeType="1"/>
              </p:cNvSpPr>
              <p:nvPr/>
            </p:nvSpPr>
            <p:spPr bwMode="auto">
              <a:xfrm>
                <a:off x="1741045" y="6967160"/>
                <a:ext cx="13016332" cy="0"/>
              </a:xfrm>
              <a:prstGeom prst="line">
                <a:avLst/>
              </a:prstGeom>
              <a:noFill/>
              <a:ln w="25400">
                <a:solidFill>
                  <a:schemeClr val="bg1">
                    <a:lumMod val="85000"/>
                  </a:schemeClr>
                </a:solidFill>
                <a:miter lim="800000"/>
                <a:headEnd/>
                <a:tailEnd/>
              </a:ln>
              <a:extLst>
                <a:ext uri="{909E8E84-426E-40dd-AFC4-6F175D3DCCD1}">
                  <a14:hiddenFill xmlns="" xmlns:a14="http://schemas.microsoft.com/office/drawing/2010/main">
                    <a:no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77" name="Line 4"/>
              <p:cNvSpPr>
                <a:spLocks noChangeShapeType="1"/>
              </p:cNvSpPr>
              <p:nvPr/>
            </p:nvSpPr>
            <p:spPr bwMode="auto">
              <a:xfrm>
                <a:off x="1741045" y="5544760"/>
                <a:ext cx="13016332" cy="0"/>
              </a:xfrm>
              <a:prstGeom prst="line">
                <a:avLst/>
              </a:prstGeom>
              <a:noFill/>
              <a:ln w="25400">
                <a:solidFill>
                  <a:schemeClr val="bg1">
                    <a:lumMod val="85000"/>
                  </a:schemeClr>
                </a:solidFill>
                <a:miter lim="800000"/>
                <a:headEnd/>
                <a:tailEnd/>
              </a:ln>
              <a:extLst>
                <a:ext uri="{909E8E84-426E-40dd-AFC4-6F175D3DCCD1}">
                  <a14:hiddenFill xmlns="" xmlns:a14="http://schemas.microsoft.com/office/drawing/2010/main">
                    <a:no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78" name="AutoShape 5"/>
              <p:cNvSpPr>
                <a:spLocks/>
              </p:cNvSpPr>
              <p:nvPr/>
            </p:nvSpPr>
            <p:spPr bwMode="auto">
              <a:xfrm>
                <a:off x="1758503" y="4722435"/>
                <a:ext cx="12998874" cy="5727700"/>
              </a:xfrm>
              <a:custGeom>
                <a:avLst/>
                <a:gdLst>
                  <a:gd name="T0" fmla="*/ 2147483647 w 21560"/>
                  <a:gd name="T1" fmla="*/ 0 h 21600"/>
                  <a:gd name="T2" fmla="*/ 2147483647 w 21560"/>
                  <a:gd name="T3" fmla="*/ 2147483647 h 21600"/>
                  <a:gd name="T4" fmla="*/ 2147483647 w 21560"/>
                  <a:gd name="T5" fmla="*/ 2147483647 h 21600"/>
                  <a:gd name="T6" fmla="*/ 2147483647 w 2156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60" h="21600">
                    <a:moveTo>
                      <a:pt x="1" y="0"/>
                    </a:moveTo>
                    <a:lnTo>
                      <a:pt x="1" y="18531"/>
                    </a:lnTo>
                    <a:cubicBezTo>
                      <a:pt x="1" y="18531"/>
                      <a:pt x="-40" y="21600"/>
                      <a:pt x="1266" y="21600"/>
                    </a:cubicBezTo>
                    <a:cubicBezTo>
                      <a:pt x="2985" y="21600"/>
                      <a:pt x="21560" y="21585"/>
                      <a:pt x="21560" y="21585"/>
                    </a:cubicBezTo>
                  </a:path>
                </a:pathLst>
              </a:custGeom>
              <a:noFill/>
              <a:ln w="25400" cap="flat">
                <a:solidFill>
                  <a:schemeClr val="bg1">
                    <a:lumMod val="85000"/>
                  </a:schemeClr>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79" name="Rectangle 6"/>
              <p:cNvSpPr>
                <a:spLocks/>
              </p:cNvSpPr>
              <p:nvPr/>
            </p:nvSpPr>
            <p:spPr bwMode="auto">
              <a:xfrm>
                <a:off x="1117319" y="9542864"/>
                <a:ext cx="321494" cy="3857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25" b="0" i="0" u="none" strike="noStrike" kern="1200" cap="none" spc="0" normalizeH="0" baseline="0" noProof="0">
                    <a:ln>
                      <a:noFill/>
                    </a:ln>
                    <a:solidFill>
                      <a:srgbClr val="141414"/>
                    </a:solidFill>
                    <a:effectLst/>
                    <a:uLnTx/>
                    <a:uFillTx/>
                    <a:latin typeface="Montserrat" charset="0"/>
                    <a:ea typeface="Montserrat" charset="0"/>
                    <a:cs typeface="Montserrat" charset="0"/>
                    <a:sym typeface="Source Sans Pro Bold" charset="0"/>
                  </a:rPr>
                  <a:t>20</a:t>
                </a:r>
              </a:p>
            </p:txBody>
          </p:sp>
          <p:sp>
            <p:nvSpPr>
              <p:cNvPr id="480" name="Rectangle 7"/>
              <p:cNvSpPr>
                <a:spLocks/>
              </p:cNvSpPr>
              <p:nvPr/>
            </p:nvSpPr>
            <p:spPr bwMode="auto">
              <a:xfrm>
                <a:off x="1117319" y="8222063"/>
                <a:ext cx="321494" cy="3857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25" b="0" i="0" u="none" strike="noStrike" kern="1200" cap="none" spc="0" normalizeH="0" baseline="0" noProof="0">
                    <a:ln>
                      <a:noFill/>
                    </a:ln>
                    <a:solidFill>
                      <a:srgbClr val="141414"/>
                    </a:solidFill>
                    <a:effectLst/>
                    <a:uLnTx/>
                    <a:uFillTx/>
                    <a:latin typeface="Montserrat" charset="0"/>
                    <a:ea typeface="Montserrat" charset="0"/>
                    <a:cs typeface="Montserrat" charset="0"/>
                    <a:sym typeface="Source Sans Pro Bold" charset="0"/>
                  </a:rPr>
                  <a:t>40</a:t>
                </a:r>
              </a:p>
            </p:txBody>
          </p:sp>
          <p:sp>
            <p:nvSpPr>
              <p:cNvPr id="481" name="Rectangle 8"/>
              <p:cNvSpPr>
                <a:spLocks/>
              </p:cNvSpPr>
              <p:nvPr/>
            </p:nvSpPr>
            <p:spPr bwMode="auto">
              <a:xfrm>
                <a:off x="1117319" y="6901262"/>
                <a:ext cx="321494" cy="3857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25" b="0" i="0" u="none" strike="noStrike" kern="1200" cap="none" spc="0" normalizeH="0" baseline="0" noProof="0">
                    <a:ln>
                      <a:noFill/>
                    </a:ln>
                    <a:solidFill>
                      <a:srgbClr val="141414"/>
                    </a:solidFill>
                    <a:effectLst/>
                    <a:uLnTx/>
                    <a:uFillTx/>
                    <a:latin typeface="Montserrat" charset="0"/>
                    <a:ea typeface="Montserrat" charset="0"/>
                    <a:cs typeface="Montserrat" charset="0"/>
                    <a:sym typeface="Source Sans Pro Bold" charset="0"/>
                  </a:rPr>
                  <a:t>60</a:t>
                </a:r>
              </a:p>
            </p:txBody>
          </p:sp>
          <p:sp>
            <p:nvSpPr>
              <p:cNvPr id="482" name="Rectangle 9"/>
              <p:cNvSpPr>
                <a:spLocks/>
              </p:cNvSpPr>
              <p:nvPr/>
            </p:nvSpPr>
            <p:spPr bwMode="auto">
              <a:xfrm>
                <a:off x="1117319" y="4489471"/>
                <a:ext cx="482246" cy="3857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25" b="0" i="0" u="none" strike="noStrike" kern="1200" cap="none" spc="0" normalizeH="0" baseline="0" noProof="0">
                    <a:ln>
                      <a:noFill/>
                    </a:ln>
                    <a:solidFill>
                      <a:srgbClr val="141414"/>
                    </a:solidFill>
                    <a:effectLst/>
                    <a:uLnTx/>
                    <a:uFillTx/>
                    <a:latin typeface="Montserrat" charset="0"/>
                    <a:ea typeface="Montserrat" charset="0"/>
                    <a:cs typeface="Montserrat" charset="0"/>
                    <a:sym typeface="Source Sans Pro Bold" charset="0"/>
                  </a:rPr>
                  <a:t>100</a:t>
                </a:r>
              </a:p>
            </p:txBody>
          </p:sp>
          <p:sp>
            <p:nvSpPr>
              <p:cNvPr id="483" name="Line 19"/>
              <p:cNvSpPr>
                <a:spLocks noChangeShapeType="1"/>
              </p:cNvSpPr>
              <p:nvPr/>
            </p:nvSpPr>
            <p:spPr bwMode="auto">
              <a:xfrm>
                <a:off x="3047216" y="8119686"/>
                <a:ext cx="0" cy="2359025"/>
              </a:xfrm>
              <a:prstGeom prst="line">
                <a:avLst/>
              </a:prstGeom>
              <a:noFill/>
              <a:ln w="25400">
                <a:solidFill>
                  <a:schemeClr val="bg1">
                    <a:lumMod val="75000"/>
                  </a:schemeClr>
                </a:solidFill>
                <a:prstDash val="sysDash"/>
                <a:miter lim="800000"/>
                <a:headEnd/>
                <a:tailEnd type="oval" w="med" len="med"/>
              </a:ln>
              <a:extLst>
                <a:ext uri="{909E8E84-426E-40dd-AFC4-6F175D3DCCD1}">
                  <a14:hiddenFill xmlns="" xmlns:a14="http://schemas.microsoft.com/office/drawing/2010/main">
                    <a:no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84" name="Line 20"/>
              <p:cNvSpPr>
                <a:spLocks noChangeShapeType="1"/>
              </p:cNvSpPr>
              <p:nvPr/>
            </p:nvSpPr>
            <p:spPr bwMode="auto">
              <a:xfrm>
                <a:off x="3720141" y="7181473"/>
                <a:ext cx="0" cy="3300412"/>
              </a:xfrm>
              <a:prstGeom prst="line">
                <a:avLst/>
              </a:prstGeom>
              <a:noFill/>
              <a:ln w="25400">
                <a:solidFill>
                  <a:schemeClr val="bg1">
                    <a:lumMod val="75000"/>
                  </a:schemeClr>
                </a:solidFill>
                <a:prstDash val="sysDash"/>
                <a:miter lim="800000"/>
                <a:headEnd/>
                <a:tailEnd type="oval" w="med" len="med"/>
              </a:ln>
              <a:extLst>
                <a:ext uri="{909E8E84-426E-40dd-AFC4-6F175D3DCCD1}">
                  <a14:hiddenFill xmlns="" xmlns:a14="http://schemas.microsoft.com/office/drawing/2010/main">
                    <a:no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85" name="Line 21"/>
              <p:cNvSpPr>
                <a:spLocks noChangeShapeType="1"/>
              </p:cNvSpPr>
              <p:nvPr/>
            </p:nvSpPr>
            <p:spPr bwMode="auto">
              <a:xfrm>
                <a:off x="5142171" y="6646486"/>
                <a:ext cx="0" cy="3833813"/>
              </a:xfrm>
              <a:prstGeom prst="line">
                <a:avLst/>
              </a:prstGeom>
              <a:noFill/>
              <a:ln w="25400">
                <a:solidFill>
                  <a:schemeClr val="bg1">
                    <a:lumMod val="75000"/>
                  </a:schemeClr>
                </a:solidFill>
                <a:prstDash val="sysDash"/>
                <a:miter lim="800000"/>
                <a:headEnd/>
                <a:tailEnd type="oval" w="med" len="med"/>
              </a:ln>
              <a:extLst>
                <a:ext uri="{909E8E84-426E-40dd-AFC4-6F175D3DCCD1}">
                  <a14:hiddenFill xmlns="" xmlns:a14="http://schemas.microsoft.com/office/drawing/2010/main">
                    <a:no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86" name="Line 22"/>
              <p:cNvSpPr>
                <a:spLocks noChangeShapeType="1"/>
              </p:cNvSpPr>
              <p:nvPr/>
            </p:nvSpPr>
            <p:spPr bwMode="auto">
              <a:xfrm>
                <a:off x="5815095" y="7551361"/>
                <a:ext cx="0" cy="2932113"/>
              </a:xfrm>
              <a:prstGeom prst="line">
                <a:avLst/>
              </a:prstGeom>
              <a:noFill/>
              <a:ln w="25400">
                <a:solidFill>
                  <a:schemeClr val="bg1">
                    <a:lumMod val="75000"/>
                  </a:schemeClr>
                </a:solidFill>
                <a:prstDash val="sysDash"/>
                <a:miter lim="800000"/>
                <a:headEnd/>
                <a:tailEnd type="oval" w="med" len="med"/>
              </a:ln>
              <a:extLst>
                <a:ext uri="{909E8E84-426E-40dd-AFC4-6F175D3DCCD1}">
                  <a14:hiddenFill xmlns="" xmlns:a14="http://schemas.microsoft.com/office/drawing/2010/main">
                    <a:no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87" name="Line 23"/>
              <p:cNvSpPr>
                <a:spLocks noChangeShapeType="1"/>
              </p:cNvSpPr>
              <p:nvPr/>
            </p:nvSpPr>
            <p:spPr bwMode="auto">
              <a:xfrm>
                <a:off x="7160945" y="7059235"/>
                <a:ext cx="0" cy="3421063"/>
              </a:xfrm>
              <a:prstGeom prst="line">
                <a:avLst/>
              </a:prstGeom>
              <a:noFill/>
              <a:ln w="25400">
                <a:solidFill>
                  <a:schemeClr val="bg1">
                    <a:lumMod val="75000"/>
                  </a:schemeClr>
                </a:solidFill>
                <a:prstDash val="sysDash"/>
                <a:miter lim="800000"/>
                <a:headEnd/>
                <a:tailEnd type="oval" w="med" len="med"/>
              </a:ln>
              <a:extLst>
                <a:ext uri="{909E8E84-426E-40dd-AFC4-6F175D3DCCD1}">
                  <a14:hiddenFill xmlns="" xmlns:a14="http://schemas.microsoft.com/office/drawing/2010/main">
                    <a:no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88" name="Line 24"/>
              <p:cNvSpPr>
                <a:spLocks noChangeShapeType="1"/>
              </p:cNvSpPr>
              <p:nvPr/>
            </p:nvSpPr>
            <p:spPr bwMode="auto">
              <a:xfrm>
                <a:off x="7833870" y="5747961"/>
                <a:ext cx="0" cy="4735513"/>
              </a:xfrm>
              <a:prstGeom prst="line">
                <a:avLst/>
              </a:prstGeom>
              <a:noFill/>
              <a:ln w="25400">
                <a:solidFill>
                  <a:schemeClr val="bg1">
                    <a:lumMod val="75000"/>
                  </a:schemeClr>
                </a:solidFill>
                <a:prstDash val="sysDash"/>
                <a:miter lim="800000"/>
                <a:headEnd/>
                <a:tailEnd type="oval" w="med" len="med"/>
              </a:ln>
              <a:extLst>
                <a:ext uri="{909E8E84-426E-40dd-AFC4-6F175D3DCCD1}">
                  <a14:hiddenFill xmlns="" xmlns:a14="http://schemas.microsoft.com/office/drawing/2010/main">
                    <a:no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89" name="Line 31"/>
              <p:cNvSpPr>
                <a:spLocks noChangeShapeType="1"/>
              </p:cNvSpPr>
              <p:nvPr/>
            </p:nvSpPr>
            <p:spPr bwMode="auto">
              <a:xfrm>
                <a:off x="9179719" y="8654674"/>
                <a:ext cx="0" cy="1825625"/>
              </a:xfrm>
              <a:prstGeom prst="line">
                <a:avLst/>
              </a:prstGeom>
              <a:noFill/>
              <a:ln w="25400">
                <a:solidFill>
                  <a:schemeClr val="bg1">
                    <a:lumMod val="75000"/>
                  </a:schemeClr>
                </a:solidFill>
                <a:prstDash val="sysDash"/>
                <a:miter lim="800000"/>
                <a:headEnd/>
                <a:tailEnd type="oval" w="med" len="med"/>
              </a:ln>
              <a:extLst>
                <a:ext uri="{909E8E84-426E-40dd-AFC4-6F175D3DCCD1}">
                  <a14:hiddenFill xmlns="" xmlns:a14="http://schemas.microsoft.com/office/drawing/2010/main">
                    <a:no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90" name="Line 32"/>
              <p:cNvSpPr>
                <a:spLocks noChangeShapeType="1"/>
              </p:cNvSpPr>
              <p:nvPr/>
            </p:nvSpPr>
            <p:spPr bwMode="auto">
              <a:xfrm>
                <a:off x="9852644" y="7183061"/>
                <a:ext cx="0" cy="3300413"/>
              </a:xfrm>
              <a:prstGeom prst="line">
                <a:avLst/>
              </a:prstGeom>
              <a:noFill/>
              <a:ln w="25400">
                <a:solidFill>
                  <a:schemeClr val="bg1">
                    <a:lumMod val="75000"/>
                  </a:schemeClr>
                </a:solidFill>
                <a:prstDash val="sysDash"/>
                <a:miter lim="800000"/>
                <a:headEnd/>
                <a:tailEnd type="oval" w="med" len="med"/>
              </a:ln>
              <a:extLst>
                <a:ext uri="{909E8E84-426E-40dd-AFC4-6F175D3DCCD1}">
                  <a14:hiddenFill xmlns="" xmlns:a14="http://schemas.microsoft.com/office/drawing/2010/main">
                    <a:no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91" name="Line 35"/>
              <p:cNvSpPr>
                <a:spLocks noChangeShapeType="1"/>
              </p:cNvSpPr>
              <p:nvPr/>
            </p:nvSpPr>
            <p:spPr bwMode="auto">
              <a:xfrm>
                <a:off x="11173100" y="6546474"/>
                <a:ext cx="0" cy="3933825"/>
              </a:xfrm>
              <a:prstGeom prst="line">
                <a:avLst/>
              </a:prstGeom>
              <a:noFill/>
              <a:ln w="25400">
                <a:solidFill>
                  <a:schemeClr val="bg1">
                    <a:lumMod val="75000"/>
                  </a:schemeClr>
                </a:solidFill>
                <a:prstDash val="sysDash"/>
                <a:miter lim="800000"/>
                <a:headEnd/>
                <a:tailEnd type="oval" w="med" len="med"/>
              </a:ln>
              <a:extLst>
                <a:ext uri="{909E8E84-426E-40dd-AFC4-6F175D3DCCD1}">
                  <a14:hiddenFill xmlns="" xmlns:a14="http://schemas.microsoft.com/office/drawing/2010/main">
                    <a:no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92" name="Line 36"/>
              <p:cNvSpPr>
                <a:spLocks noChangeShapeType="1"/>
              </p:cNvSpPr>
              <p:nvPr/>
            </p:nvSpPr>
            <p:spPr bwMode="auto">
              <a:xfrm>
                <a:off x="11846024" y="7551361"/>
                <a:ext cx="0" cy="2932113"/>
              </a:xfrm>
              <a:prstGeom prst="line">
                <a:avLst/>
              </a:prstGeom>
              <a:noFill/>
              <a:ln w="25400">
                <a:solidFill>
                  <a:schemeClr val="bg1">
                    <a:lumMod val="75000"/>
                  </a:schemeClr>
                </a:solidFill>
                <a:prstDash val="sysDash"/>
                <a:miter lim="800000"/>
                <a:headEnd/>
                <a:tailEnd type="oval" w="med" len="med"/>
              </a:ln>
              <a:extLst>
                <a:ext uri="{909E8E84-426E-40dd-AFC4-6F175D3DCCD1}">
                  <a14:hiddenFill xmlns="" xmlns:a14="http://schemas.microsoft.com/office/drawing/2010/main">
                    <a:no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93" name="Line 43"/>
              <p:cNvSpPr>
                <a:spLocks noChangeShapeType="1"/>
              </p:cNvSpPr>
              <p:nvPr/>
            </p:nvSpPr>
            <p:spPr bwMode="auto">
              <a:xfrm>
                <a:off x="13179177" y="6548061"/>
                <a:ext cx="0" cy="3933825"/>
              </a:xfrm>
              <a:prstGeom prst="line">
                <a:avLst/>
              </a:prstGeom>
              <a:noFill/>
              <a:ln w="25400">
                <a:solidFill>
                  <a:schemeClr val="bg1">
                    <a:lumMod val="75000"/>
                  </a:schemeClr>
                </a:solidFill>
                <a:prstDash val="sysDash"/>
                <a:miter lim="800000"/>
                <a:headEnd/>
                <a:tailEnd type="oval" w="med" len="med"/>
              </a:ln>
              <a:extLst>
                <a:ext uri="{909E8E84-426E-40dd-AFC4-6F175D3DCCD1}">
                  <a14:hiddenFill xmlns="" xmlns:a14="http://schemas.microsoft.com/office/drawing/2010/main">
                    <a:no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94" name="Line 44"/>
              <p:cNvSpPr>
                <a:spLocks noChangeShapeType="1"/>
              </p:cNvSpPr>
              <p:nvPr/>
            </p:nvSpPr>
            <p:spPr bwMode="auto">
              <a:xfrm>
                <a:off x="13852102" y="7551361"/>
                <a:ext cx="0" cy="2932113"/>
              </a:xfrm>
              <a:prstGeom prst="line">
                <a:avLst/>
              </a:prstGeom>
              <a:noFill/>
              <a:ln w="25400">
                <a:solidFill>
                  <a:schemeClr val="bg1">
                    <a:lumMod val="75000"/>
                  </a:schemeClr>
                </a:solidFill>
                <a:prstDash val="sysDash"/>
                <a:miter lim="800000"/>
                <a:headEnd/>
                <a:tailEnd type="oval" w="med" len="med"/>
              </a:ln>
              <a:extLst>
                <a:ext uri="{909E8E84-426E-40dd-AFC4-6F175D3DCCD1}">
                  <a14:hiddenFill xmlns="" xmlns:a14="http://schemas.microsoft.com/office/drawing/2010/main">
                    <a:no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95" name="Rectangle 9"/>
              <p:cNvSpPr>
                <a:spLocks/>
              </p:cNvSpPr>
              <p:nvPr/>
            </p:nvSpPr>
            <p:spPr bwMode="auto">
              <a:xfrm>
                <a:off x="1117319" y="5580457"/>
                <a:ext cx="321494" cy="3857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25" b="0" i="0" u="none" strike="noStrike" kern="1200" cap="none" spc="0" normalizeH="0" baseline="0" noProof="0">
                    <a:ln>
                      <a:noFill/>
                    </a:ln>
                    <a:solidFill>
                      <a:srgbClr val="141414"/>
                    </a:solidFill>
                    <a:effectLst/>
                    <a:uLnTx/>
                    <a:uFillTx/>
                    <a:latin typeface="Montserrat" charset="0"/>
                    <a:ea typeface="Montserrat" charset="0"/>
                    <a:cs typeface="Montserrat" charset="0"/>
                    <a:sym typeface="Source Sans Pro Bold" charset="0"/>
                  </a:rPr>
                  <a:t>80</a:t>
                </a:r>
              </a:p>
            </p:txBody>
          </p:sp>
          <p:sp>
            <p:nvSpPr>
              <p:cNvPr id="496" name="Freeform 127"/>
              <p:cNvSpPr>
                <a:spLocks noChangeArrowheads="1"/>
              </p:cNvSpPr>
              <p:nvPr/>
            </p:nvSpPr>
            <p:spPr bwMode="auto">
              <a:xfrm>
                <a:off x="2652943" y="7228817"/>
                <a:ext cx="743954" cy="997017"/>
              </a:xfrm>
              <a:custGeom>
                <a:avLst/>
                <a:gdLst>
                  <a:gd name="T0" fmla="*/ 29445154 w 453"/>
                  <a:gd name="T1" fmla="*/ 78678142 h 609"/>
                  <a:gd name="T2" fmla="*/ 29445154 w 453"/>
                  <a:gd name="T3" fmla="*/ 78678142 h 609"/>
                  <a:gd name="T4" fmla="*/ 0 w 453"/>
                  <a:gd name="T5" fmla="*/ 29245613 h 609"/>
                  <a:gd name="T6" fmla="*/ 29445154 w 453"/>
                  <a:gd name="T7" fmla="*/ 0 h 609"/>
                  <a:gd name="T8" fmla="*/ 58889948 w 453"/>
                  <a:gd name="T9" fmla="*/ 29245613 h 609"/>
                  <a:gd name="T10" fmla="*/ 29445154 w 453"/>
                  <a:gd name="T11" fmla="*/ 78678142 h 609"/>
                  <a:gd name="T12" fmla="*/ 29445154 w 453"/>
                  <a:gd name="T13" fmla="*/ 10093638 h 609"/>
                  <a:gd name="T14" fmla="*/ 29445154 w 453"/>
                  <a:gd name="T15" fmla="*/ 10093638 h 609"/>
                  <a:gd name="T16" fmla="*/ 10162289 w 453"/>
                  <a:gd name="T17" fmla="*/ 29245613 h 609"/>
                  <a:gd name="T18" fmla="*/ 29445154 w 453"/>
                  <a:gd name="T19" fmla="*/ 49432889 h 609"/>
                  <a:gd name="T20" fmla="*/ 49769732 w 453"/>
                  <a:gd name="T21" fmla="*/ 29245613 h 609"/>
                  <a:gd name="T22" fmla="*/ 29445154 w 453"/>
                  <a:gd name="T23" fmla="*/ 10093638 h 6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53" h="609">
                    <a:moveTo>
                      <a:pt x="226" y="608"/>
                    </a:moveTo>
                    <a:lnTo>
                      <a:pt x="226" y="608"/>
                    </a:lnTo>
                    <a:cubicBezTo>
                      <a:pt x="226" y="608"/>
                      <a:pt x="0" y="354"/>
                      <a:pt x="0" y="226"/>
                    </a:cubicBezTo>
                    <a:cubicBezTo>
                      <a:pt x="0" y="106"/>
                      <a:pt x="106" y="0"/>
                      <a:pt x="226" y="0"/>
                    </a:cubicBezTo>
                    <a:cubicBezTo>
                      <a:pt x="354" y="0"/>
                      <a:pt x="452" y="106"/>
                      <a:pt x="452" y="226"/>
                    </a:cubicBezTo>
                    <a:cubicBezTo>
                      <a:pt x="452" y="354"/>
                      <a:pt x="226" y="608"/>
                      <a:pt x="226" y="608"/>
                    </a:cubicBezTo>
                    <a:close/>
                    <a:moveTo>
                      <a:pt x="226" y="78"/>
                    </a:moveTo>
                    <a:lnTo>
                      <a:pt x="226" y="78"/>
                    </a:lnTo>
                    <a:cubicBezTo>
                      <a:pt x="149" y="78"/>
                      <a:pt x="78" y="149"/>
                      <a:pt x="78" y="226"/>
                    </a:cubicBezTo>
                    <a:cubicBezTo>
                      <a:pt x="78" y="311"/>
                      <a:pt x="149" y="382"/>
                      <a:pt x="226" y="382"/>
                    </a:cubicBezTo>
                    <a:cubicBezTo>
                      <a:pt x="311" y="382"/>
                      <a:pt x="382" y="311"/>
                      <a:pt x="382" y="226"/>
                    </a:cubicBezTo>
                    <a:cubicBezTo>
                      <a:pt x="382" y="149"/>
                      <a:pt x="311" y="78"/>
                      <a:pt x="226" y="78"/>
                    </a:cubicBezTo>
                    <a:close/>
                  </a:path>
                </a:pathLst>
              </a:custGeom>
              <a:solidFill>
                <a:schemeClr val="accent1"/>
              </a:solidFill>
              <a:ln>
                <a:noFill/>
              </a:ln>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97" name="Freeform 127"/>
              <p:cNvSpPr>
                <a:spLocks noChangeArrowheads="1"/>
              </p:cNvSpPr>
              <p:nvPr/>
            </p:nvSpPr>
            <p:spPr bwMode="auto">
              <a:xfrm>
                <a:off x="3348164" y="6304892"/>
                <a:ext cx="743954" cy="997017"/>
              </a:xfrm>
              <a:custGeom>
                <a:avLst/>
                <a:gdLst>
                  <a:gd name="T0" fmla="*/ 29445154 w 453"/>
                  <a:gd name="T1" fmla="*/ 78678142 h 609"/>
                  <a:gd name="T2" fmla="*/ 29445154 w 453"/>
                  <a:gd name="T3" fmla="*/ 78678142 h 609"/>
                  <a:gd name="T4" fmla="*/ 0 w 453"/>
                  <a:gd name="T5" fmla="*/ 29245613 h 609"/>
                  <a:gd name="T6" fmla="*/ 29445154 w 453"/>
                  <a:gd name="T7" fmla="*/ 0 h 609"/>
                  <a:gd name="T8" fmla="*/ 58889948 w 453"/>
                  <a:gd name="T9" fmla="*/ 29245613 h 609"/>
                  <a:gd name="T10" fmla="*/ 29445154 w 453"/>
                  <a:gd name="T11" fmla="*/ 78678142 h 609"/>
                  <a:gd name="T12" fmla="*/ 29445154 w 453"/>
                  <a:gd name="T13" fmla="*/ 10093638 h 609"/>
                  <a:gd name="T14" fmla="*/ 29445154 w 453"/>
                  <a:gd name="T15" fmla="*/ 10093638 h 609"/>
                  <a:gd name="T16" fmla="*/ 10162289 w 453"/>
                  <a:gd name="T17" fmla="*/ 29245613 h 609"/>
                  <a:gd name="T18" fmla="*/ 29445154 w 453"/>
                  <a:gd name="T19" fmla="*/ 49432889 h 609"/>
                  <a:gd name="T20" fmla="*/ 49769732 w 453"/>
                  <a:gd name="T21" fmla="*/ 29245613 h 609"/>
                  <a:gd name="T22" fmla="*/ 29445154 w 453"/>
                  <a:gd name="T23" fmla="*/ 10093638 h 6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53" h="609">
                    <a:moveTo>
                      <a:pt x="226" y="608"/>
                    </a:moveTo>
                    <a:lnTo>
                      <a:pt x="226" y="608"/>
                    </a:lnTo>
                    <a:cubicBezTo>
                      <a:pt x="226" y="608"/>
                      <a:pt x="0" y="354"/>
                      <a:pt x="0" y="226"/>
                    </a:cubicBezTo>
                    <a:cubicBezTo>
                      <a:pt x="0" y="106"/>
                      <a:pt x="106" y="0"/>
                      <a:pt x="226" y="0"/>
                    </a:cubicBezTo>
                    <a:cubicBezTo>
                      <a:pt x="354" y="0"/>
                      <a:pt x="452" y="106"/>
                      <a:pt x="452" y="226"/>
                    </a:cubicBezTo>
                    <a:cubicBezTo>
                      <a:pt x="452" y="354"/>
                      <a:pt x="226" y="608"/>
                      <a:pt x="226" y="608"/>
                    </a:cubicBezTo>
                    <a:close/>
                    <a:moveTo>
                      <a:pt x="226" y="78"/>
                    </a:moveTo>
                    <a:lnTo>
                      <a:pt x="226" y="78"/>
                    </a:lnTo>
                    <a:cubicBezTo>
                      <a:pt x="149" y="78"/>
                      <a:pt x="78" y="149"/>
                      <a:pt x="78" y="226"/>
                    </a:cubicBezTo>
                    <a:cubicBezTo>
                      <a:pt x="78" y="311"/>
                      <a:pt x="149" y="382"/>
                      <a:pt x="226" y="382"/>
                    </a:cubicBezTo>
                    <a:cubicBezTo>
                      <a:pt x="311" y="382"/>
                      <a:pt x="382" y="311"/>
                      <a:pt x="382" y="226"/>
                    </a:cubicBezTo>
                    <a:cubicBezTo>
                      <a:pt x="382" y="149"/>
                      <a:pt x="311" y="78"/>
                      <a:pt x="226" y="78"/>
                    </a:cubicBezTo>
                    <a:close/>
                  </a:path>
                </a:pathLst>
              </a:custGeom>
              <a:solidFill>
                <a:schemeClr val="accent1"/>
              </a:solidFill>
              <a:ln>
                <a:noFill/>
              </a:ln>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98" name="Freeform 127"/>
              <p:cNvSpPr>
                <a:spLocks noChangeArrowheads="1"/>
              </p:cNvSpPr>
              <p:nvPr/>
            </p:nvSpPr>
            <p:spPr bwMode="auto">
              <a:xfrm>
                <a:off x="4792457" y="5925616"/>
                <a:ext cx="743954" cy="997017"/>
              </a:xfrm>
              <a:custGeom>
                <a:avLst/>
                <a:gdLst>
                  <a:gd name="T0" fmla="*/ 29445154 w 453"/>
                  <a:gd name="T1" fmla="*/ 78678142 h 609"/>
                  <a:gd name="T2" fmla="*/ 29445154 w 453"/>
                  <a:gd name="T3" fmla="*/ 78678142 h 609"/>
                  <a:gd name="T4" fmla="*/ 0 w 453"/>
                  <a:gd name="T5" fmla="*/ 29245613 h 609"/>
                  <a:gd name="T6" fmla="*/ 29445154 w 453"/>
                  <a:gd name="T7" fmla="*/ 0 h 609"/>
                  <a:gd name="T8" fmla="*/ 58889948 w 453"/>
                  <a:gd name="T9" fmla="*/ 29245613 h 609"/>
                  <a:gd name="T10" fmla="*/ 29445154 w 453"/>
                  <a:gd name="T11" fmla="*/ 78678142 h 609"/>
                  <a:gd name="T12" fmla="*/ 29445154 w 453"/>
                  <a:gd name="T13" fmla="*/ 10093638 h 609"/>
                  <a:gd name="T14" fmla="*/ 29445154 w 453"/>
                  <a:gd name="T15" fmla="*/ 10093638 h 609"/>
                  <a:gd name="T16" fmla="*/ 10162289 w 453"/>
                  <a:gd name="T17" fmla="*/ 29245613 h 609"/>
                  <a:gd name="T18" fmla="*/ 29445154 w 453"/>
                  <a:gd name="T19" fmla="*/ 49432889 h 609"/>
                  <a:gd name="T20" fmla="*/ 49769732 w 453"/>
                  <a:gd name="T21" fmla="*/ 29245613 h 609"/>
                  <a:gd name="T22" fmla="*/ 29445154 w 453"/>
                  <a:gd name="T23" fmla="*/ 10093638 h 6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53" h="609">
                    <a:moveTo>
                      <a:pt x="226" y="608"/>
                    </a:moveTo>
                    <a:lnTo>
                      <a:pt x="226" y="608"/>
                    </a:lnTo>
                    <a:cubicBezTo>
                      <a:pt x="226" y="608"/>
                      <a:pt x="0" y="354"/>
                      <a:pt x="0" y="226"/>
                    </a:cubicBezTo>
                    <a:cubicBezTo>
                      <a:pt x="0" y="106"/>
                      <a:pt x="106" y="0"/>
                      <a:pt x="226" y="0"/>
                    </a:cubicBezTo>
                    <a:cubicBezTo>
                      <a:pt x="354" y="0"/>
                      <a:pt x="452" y="106"/>
                      <a:pt x="452" y="226"/>
                    </a:cubicBezTo>
                    <a:cubicBezTo>
                      <a:pt x="452" y="354"/>
                      <a:pt x="226" y="608"/>
                      <a:pt x="226" y="608"/>
                    </a:cubicBezTo>
                    <a:close/>
                    <a:moveTo>
                      <a:pt x="226" y="78"/>
                    </a:moveTo>
                    <a:lnTo>
                      <a:pt x="226" y="78"/>
                    </a:lnTo>
                    <a:cubicBezTo>
                      <a:pt x="149" y="78"/>
                      <a:pt x="78" y="149"/>
                      <a:pt x="78" y="226"/>
                    </a:cubicBezTo>
                    <a:cubicBezTo>
                      <a:pt x="78" y="311"/>
                      <a:pt x="149" y="382"/>
                      <a:pt x="226" y="382"/>
                    </a:cubicBezTo>
                    <a:cubicBezTo>
                      <a:pt x="311" y="382"/>
                      <a:pt x="382" y="311"/>
                      <a:pt x="382" y="226"/>
                    </a:cubicBezTo>
                    <a:cubicBezTo>
                      <a:pt x="382" y="149"/>
                      <a:pt x="311" y="78"/>
                      <a:pt x="226" y="78"/>
                    </a:cubicBezTo>
                    <a:close/>
                  </a:path>
                </a:pathLst>
              </a:custGeom>
              <a:solidFill>
                <a:schemeClr val="accent2"/>
              </a:solidFill>
              <a:ln>
                <a:noFill/>
              </a:ln>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499" name="Freeform 127"/>
              <p:cNvSpPr>
                <a:spLocks noChangeArrowheads="1"/>
              </p:cNvSpPr>
              <p:nvPr/>
            </p:nvSpPr>
            <p:spPr bwMode="auto">
              <a:xfrm>
                <a:off x="5443118" y="6730308"/>
                <a:ext cx="743954" cy="997017"/>
              </a:xfrm>
              <a:custGeom>
                <a:avLst/>
                <a:gdLst>
                  <a:gd name="T0" fmla="*/ 29445154 w 453"/>
                  <a:gd name="T1" fmla="*/ 78678142 h 609"/>
                  <a:gd name="T2" fmla="*/ 29445154 w 453"/>
                  <a:gd name="T3" fmla="*/ 78678142 h 609"/>
                  <a:gd name="T4" fmla="*/ 0 w 453"/>
                  <a:gd name="T5" fmla="*/ 29245613 h 609"/>
                  <a:gd name="T6" fmla="*/ 29445154 w 453"/>
                  <a:gd name="T7" fmla="*/ 0 h 609"/>
                  <a:gd name="T8" fmla="*/ 58889948 w 453"/>
                  <a:gd name="T9" fmla="*/ 29245613 h 609"/>
                  <a:gd name="T10" fmla="*/ 29445154 w 453"/>
                  <a:gd name="T11" fmla="*/ 78678142 h 609"/>
                  <a:gd name="T12" fmla="*/ 29445154 w 453"/>
                  <a:gd name="T13" fmla="*/ 10093638 h 609"/>
                  <a:gd name="T14" fmla="*/ 29445154 w 453"/>
                  <a:gd name="T15" fmla="*/ 10093638 h 609"/>
                  <a:gd name="T16" fmla="*/ 10162289 w 453"/>
                  <a:gd name="T17" fmla="*/ 29245613 h 609"/>
                  <a:gd name="T18" fmla="*/ 29445154 w 453"/>
                  <a:gd name="T19" fmla="*/ 49432889 h 609"/>
                  <a:gd name="T20" fmla="*/ 49769732 w 453"/>
                  <a:gd name="T21" fmla="*/ 29245613 h 609"/>
                  <a:gd name="T22" fmla="*/ 29445154 w 453"/>
                  <a:gd name="T23" fmla="*/ 10093638 h 6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53" h="609">
                    <a:moveTo>
                      <a:pt x="226" y="608"/>
                    </a:moveTo>
                    <a:lnTo>
                      <a:pt x="226" y="608"/>
                    </a:lnTo>
                    <a:cubicBezTo>
                      <a:pt x="226" y="608"/>
                      <a:pt x="0" y="354"/>
                      <a:pt x="0" y="226"/>
                    </a:cubicBezTo>
                    <a:cubicBezTo>
                      <a:pt x="0" y="106"/>
                      <a:pt x="106" y="0"/>
                      <a:pt x="226" y="0"/>
                    </a:cubicBezTo>
                    <a:cubicBezTo>
                      <a:pt x="354" y="0"/>
                      <a:pt x="452" y="106"/>
                      <a:pt x="452" y="226"/>
                    </a:cubicBezTo>
                    <a:cubicBezTo>
                      <a:pt x="452" y="354"/>
                      <a:pt x="226" y="608"/>
                      <a:pt x="226" y="608"/>
                    </a:cubicBezTo>
                    <a:close/>
                    <a:moveTo>
                      <a:pt x="226" y="78"/>
                    </a:moveTo>
                    <a:lnTo>
                      <a:pt x="226" y="78"/>
                    </a:lnTo>
                    <a:cubicBezTo>
                      <a:pt x="149" y="78"/>
                      <a:pt x="78" y="149"/>
                      <a:pt x="78" y="226"/>
                    </a:cubicBezTo>
                    <a:cubicBezTo>
                      <a:pt x="78" y="311"/>
                      <a:pt x="149" y="382"/>
                      <a:pt x="226" y="382"/>
                    </a:cubicBezTo>
                    <a:cubicBezTo>
                      <a:pt x="311" y="382"/>
                      <a:pt x="382" y="311"/>
                      <a:pt x="382" y="226"/>
                    </a:cubicBezTo>
                    <a:cubicBezTo>
                      <a:pt x="382" y="149"/>
                      <a:pt x="311" y="78"/>
                      <a:pt x="226" y="78"/>
                    </a:cubicBezTo>
                    <a:close/>
                  </a:path>
                </a:pathLst>
              </a:custGeom>
              <a:solidFill>
                <a:schemeClr val="accent2"/>
              </a:solidFill>
              <a:ln>
                <a:noFill/>
              </a:ln>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500" name="Freeform 127"/>
              <p:cNvSpPr>
                <a:spLocks noChangeArrowheads="1"/>
              </p:cNvSpPr>
              <p:nvPr/>
            </p:nvSpPr>
            <p:spPr bwMode="auto">
              <a:xfrm>
                <a:off x="6788968" y="6147977"/>
                <a:ext cx="743954" cy="997017"/>
              </a:xfrm>
              <a:custGeom>
                <a:avLst/>
                <a:gdLst>
                  <a:gd name="T0" fmla="*/ 29445154 w 453"/>
                  <a:gd name="T1" fmla="*/ 78678142 h 609"/>
                  <a:gd name="T2" fmla="*/ 29445154 w 453"/>
                  <a:gd name="T3" fmla="*/ 78678142 h 609"/>
                  <a:gd name="T4" fmla="*/ 0 w 453"/>
                  <a:gd name="T5" fmla="*/ 29245613 h 609"/>
                  <a:gd name="T6" fmla="*/ 29445154 w 453"/>
                  <a:gd name="T7" fmla="*/ 0 h 609"/>
                  <a:gd name="T8" fmla="*/ 58889948 w 453"/>
                  <a:gd name="T9" fmla="*/ 29245613 h 609"/>
                  <a:gd name="T10" fmla="*/ 29445154 w 453"/>
                  <a:gd name="T11" fmla="*/ 78678142 h 609"/>
                  <a:gd name="T12" fmla="*/ 29445154 w 453"/>
                  <a:gd name="T13" fmla="*/ 10093638 h 609"/>
                  <a:gd name="T14" fmla="*/ 29445154 w 453"/>
                  <a:gd name="T15" fmla="*/ 10093638 h 609"/>
                  <a:gd name="T16" fmla="*/ 10162289 w 453"/>
                  <a:gd name="T17" fmla="*/ 29245613 h 609"/>
                  <a:gd name="T18" fmla="*/ 29445154 w 453"/>
                  <a:gd name="T19" fmla="*/ 49432889 h 609"/>
                  <a:gd name="T20" fmla="*/ 49769732 w 453"/>
                  <a:gd name="T21" fmla="*/ 29245613 h 609"/>
                  <a:gd name="T22" fmla="*/ 29445154 w 453"/>
                  <a:gd name="T23" fmla="*/ 10093638 h 6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53" h="609">
                    <a:moveTo>
                      <a:pt x="226" y="608"/>
                    </a:moveTo>
                    <a:lnTo>
                      <a:pt x="226" y="608"/>
                    </a:lnTo>
                    <a:cubicBezTo>
                      <a:pt x="226" y="608"/>
                      <a:pt x="0" y="354"/>
                      <a:pt x="0" y="226"/>
                    </a:cubicBezTo>
                    <a:cubicBezTo>
                      <a:pt x="0" y="106"/>
                      <a:pt x="106" y="0"/>
                      <a:pt x="226" y="0"/>
                    </a:cubicBezTo>
                    <a:cubicBezTo>
                      <a:pt x="354" y="0"/>
                      <a:pt x="452" y="106"/>
                      <a:pt x="452" y="226"/>
                    </a:cubicBezTo>
                    <a:cubicBezTo>
                      <a:pt x="452" y="354"/>
                      <a:pt x="226" y="608"/>
                      <a:pt x="226" y="608"/>
                    </a:cubicBezTo>
                    <a:close/>
                    <a:moveTo>
                      <a:pt x="226" y="78"/>
                    </a:moveTo>
                    <a:lnTo>
                      <a:pt x="226" y="78"/>
                    </a:lnTo>
                    <a:cubicBezTo>
                      <a:pt x="149" y="78"/>
                      <a:pt x="78" y="149"/>
                      <a:pt x="78" y="226"/>
                    </a:cubicBezTo>
                    <a:cubicBezTo>
                      <a:pt x="78" y="311"/>
                      <a:pt x="149" y="382"/>
                      <a:pt x="226" y="382"/>
                    </a:cubicBezTo>
                    <a:cubicBezTo>
                      <a:pt x="311" y="382"/>
                      <a:pt x="382" y="311"/>
                      <a:pt x="382" y="226"/>
                    </a:cubicBezTo>
                    <a:cubicBezTo>
                      <a:pt x="382" y="149"/>
                      <a:pt x="311" y="78"/>
                      <a:pt x="226" y="78"/>
                    </a:cubicBezTo>
                    <a:close/>
                  </a:path>
                </a:pathLst>
              </a:custGeom>
              <a:solidFill>
                <a:schemeClr val="accent3"/>
              </a:solidFill>
              <a:ln>
                <a:noFill/>
              </a:ln>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501" name="Freeform 127"/>
              <p:cNvSpPr>
                <a:spLocks noChangeArrowheads="1"/>
              </p:cNvSpPr>
              <p:nvPr/>
            </p:nvSpPr>
            <p:spPr bwMode="auto">
              <a:xfrm>
                <a:off x="7461909" y="5001252"/>
                <a:ext cx="743954" cy="997017"/>
              </a:xfrm>
              <a:custGeom>
                <a:avLst/>
                <a:gdLst>
                  <a:gd name="T0" fmla="*/ 29445154 w 453"/>
                  <a:gd name="T1" fmla="*/ 78678142 h 609"/>
                  <a:gd name="T2" fmla="*/ 29445154 w 453"/>
                  <a:gd name="T3" fmla="*/ 78678142 h 609"/>
                  <a:gd name="T4" fmla="*/ 0 w 453"/>
                  <a:gd name="T5" fmla="*/ 29245613 h 609"/>
                  <a:gd name="T6" fmla="*/ 29445154 w 453"/>
                  <a:gd name="T7" fmla="*/ 0 h 609"/>
                  <a:gd name="T8" fmla="*/ 58889948 w 453"/>
                  <a:gd name="T9" fmla="*/ 29245613 h 609"/>
                  <a:gd name="T10" fmla="*/ 29445154 w 453"/>
                  <a:gd name="T11" fmla="*/ 78678142 h 609"/>
                  <a:gd name="T12" fmla="*/ 29445154 w 453"/>
                  <a:gd name="T13" fmla="*/ 10093638 h 609"/>
                  <a:gd name="T14" fmla="*/ 29445154 w 453"/>
                  <a:gd name="T15" fmla="*/ 10093638 h 609"/>
                  <a:gd name="T16" fmla="*/ 10162289 w 453"/>
                  <a:gd name="T17" fmla="*/ 29245613 h 609"/>
                  <a:gd name="T18" fmla="*/ 29445154 w 453"/>
                  <a:gd name="T19" fmla="*/ 49432889 h 609"/>
                  <a:gd name="T20" fmla="*/ 49769732 w 453"/>
                  <a:gd name="T21" fmla="*/ 29245613 h 609"/>
                  <a:gd name="T22" fmla="*/ 29445154 w 453"/>
                  <a:gd name="T23" fmla="*/ 10093638 h 6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53" h="609">
                    <a:moveTo>
                      <a:pt x="226" y="608"/>
                    </a:moveTo>
                    <a:lnTo>
                      <a:pt x="226" y="608"/>
                    </a:lnTo>
                    <a:cubicBezTo>
                      <a:pt x="226" y="608"/>
                      <a:pt x="0" y="354"/>
                      <a:pt x="0" y="226"/>
                    </a:cubicBezTo>
                    <a:cubicBezTo>
                      <a:pt x="0" y="106"/>
                      <a:pt x="106" y="0"/>
                      <a:pt x="226" y="0"/>
                    </a:cubicBezTo>
                    <a:cubicBezTo>
                      <a:pt x="354" y="0"/>
                      <a:pt x="452" y="106"/>
                      <a:pt x="452" y="226"/>
                    </a:cubicBezTo>
                    <a:cubicBezTo>
                      <a:pt x="452" y="354"/>
                      <a:pt x="226" y="608"/>
                      <a:pt x="226" y="608"/>
                    </a:cubicBezTo>
                    <a:close/>
                    <a:moveTo>
                      <a:pt x="226" y="78"/>
                    </a:moveTo>
                    <a:lnTo>
                      <a:pt x="226" y="78"/>
                    </a:lnTo>
                    <a:cubicBezTo>
                      <a:pt x="149" y="78"/>
                      <a:pt x="78" y="149"/>
                      <a:pt x="78" y="226"/>
                    </a:cubicBezTo>
                    <a:cubicBezTo>
                      <a:pt x="78" y="311"/>
                      <a:pt x="149" y="382"/>
                      <a:pt x="226" y="382"/>
                    </a:cubicBezTo>
                    <a:cubicBezTo>
                      <a:pt x="311" y="382"/>
                      <a:pt x="382" y="311"/>
                      <a:pt x="382" y="226"/>
                    </a:cubicBezTo>
                    <a:cubicBezTo>
                      <a:pt x="382" y="149"/>
                      <a:pt x="311" y="78"/>
                      <a:pt x="226" y="78"/>
                    </a:cubicBezTo>
                    <a:close/>
                  </a:path>
                </a:pathLst>
              </a:custGeom>
              <a:solidFill>
                <a:schemeClr val="accent3"/>
              </a:solidFill>
              <a:ln>
                <a:noFill/>
              </a:ln>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502" name="Freeform 127"/>
              <p:cNvSpPr>
                <a:spLocks noChangeArrowheads="1"/>
              </p:cNvSpPr>
              <p:nvPr/>
            </p:nvSpPr>
            <p:spPr bwMode="auto">
              <a:xfrm>
                <a:off x="8807742" y="7708702"/>
                <a:ext cx="743954" cy="997017"/>
              </a:xfrm>
              <a:custGeom>
                <a:avLst/>
                <a:gdLst>
                  <a:gd name="T0" fmla="*/ 29445154 w 453"/>
                  <a:gd name="T1" fmla="*/ 78678142 h 609"/>
                  <a:gd name="T2" fmla="*/ 29445154 w 453"/>
                  <a:gd name="T3" fmla="*/ 78678142 h 609"/>
                  <a:gd name="T4" fmla="*/ 0 w 453"/>
                  <a:gd name="T5" fmla="*/ 29245613 h 609"/>
                  <a:gd name="T6" fmla="*/ 29445154 w 453"/>
                  <a:gd name="T7" fmla="*/ 0 h 609"/>
                  <a:gd name="T8" fmla="*/ 58889948 w 453"/>
                  <a:gd name="T9" fmla="*/ 29245613 h 609"/>
                  <a:gd name="T10" fmla="*/ 29445154 w 453"/>
                  <a:gd name="T11" fmla="*/ 78678142 h 609"/>
                  <a:gd name="T12" fmla="*/ 29445154 w 453"/>
                  <a:gd name="T13" fmla="*/ 10093638 h 609"/>
                  <a:gd name="T14" fmla="*/ 29445154 w 453"/>
                  <a:gd name="T15" fmla="*/ 10093638 h 609"/>
                  <a:gd name="T16" fmla="*/ 10162289 w 453"/>
                  <a:gd name="T17" fmla="*/ 29245613 h 609"/>
                  <a:gd name="T18" fmla="*/ 29445154 w 453"/>
                  <a:gd name="T19" fmla="*/ 49432889 h 609"/>
                  <a:gd name="T20" fmla="*/ 49769732 w 453"/>
                  <a:gd name="T21" fmla="*/ 29245613 h 609"/>
                  <a:gd name="T22" fmla="*/ 29445154 w 453"/>
                  <a:gd name="T23" fmla="*/ 10093638 h 6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53" h="609">
                    <a:moveTo>
                      <a:pt x="226" y="608"/>
                    </a:moveTo>
                    <a:lnTo>
                      <a:pt x="226" y="608"/>
                    </a:lnTo>
                    <a:cubicBezTo>
                      <a:pt x="226" y="608"/>
                      <a:pt x="0" y="354"/>
                      <a:pt x="0" y="226"/>
                    </a:cubicBezTo>
                    <a:cubicBezTo>
                      <a:pt x="0" y="106"/>
                      <a:pt x="106" y="0"/>
                      <a:pt x="226" y="0"/>
                    </a:cubicBezTo>
                    <a:cubicBezTo>
                      <a:pt x="354" y="0"/>
                      <a:pt x="452" y="106"/>
                      <a:pt x="452" y="226"/>
                    </a:cubicBezTo>
                    <a:cubicBezTo>
                      <a:pt x="452" y="354"/>
                      <a:pt x="226" y="608"/>
                      <a:pt x="226" y="608"/>
                    </a:cubicBezTo>
                    <a:close/>
                    <a:moveTo>
                      <a:pt x="226" y="78"/>
                    </a:moveTo>
                    <a:lnTo>
                      <a:pt x="226" y="78"/>
                    </a:lnTo>
                    <a:cubicBezTo>
                      <a:pt x="149" y="78"/>
                      <a:pt x="78" y="149"/>
                      <a:pt x="78" y="226"/>
                    </a:cubicBezTo>
                    <a:cubicBezTo>
                      <a:pt x="78" y="311"/>
                      <a:pt x="149" y="382"/>
                      <a:pt x="226" y="382"/>
                    </a:cubicBezTo>
                    <a:cubicBezTo>
                      <a:pt x="311" y="382"/>
                      <a:pt x="382" y="311"/>
                      <a:pt x="382" y="226"/>
                    </a:cubicBezTo>
                    <a:cubicBezTo>
                      <a:pt x="382" y="149"/>
                      <a:pt x="311" y="78"/>
                      <a:pt x="226" y="78"/>
                    </a:cubicBezTo>
                    <a:close/>
                  </a:path>
                </a:pathLst>
              </a:custGeom>
              <a:solidFill>
                <a:schemeClr val="accent4"/>
              </a:solidFill>
              <a:ln>
                <a:noFill/>
              </a:ln>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503" name="Freeform 127"/>
              <p:cNvSpPr>
                <a:spLocks noChangeArrowheads="1"/>
              </p:cNvSpPr>
              <p:nvPr/>
            </p:nvSpPr>
            <p:spPr bwMode="auto">
              <a:xfrm>
                <a:off x="9480683" y="6472857"/>
                <a:ext cx="743954" cy="997017"/>
              </a:xfrm>
              <a:custGeom>
                <a:avLst/>
                <a:gdLst>
                  <a:gd name="T0" fmla="*/ 29445154 w 453"/>
                  <a:gd name="T1" fmla="*/ 78678142 h 609"/>
                  <a:gd name="T2" fmla="*/ 29445154 w 453"/>
                  <a:gd name="T3" fmla="*/ 78678142 h 609"/>
                  <a:gd name="T4" fmla="*/ 0 w 453"/>
                  <a:gd name="T5" fmla="*/ 29245613 h 609"/>
                  <a:gd name="T6" fmla="*/ 29445154 w 453"/>
                  <a:gd name="T7" fmla="*/ 0 h 609"/>
                  <a:gd name="T8" fmla="*/ 58889948 w 453"/>
                  <a:gd name="T9" fmla="*/ 29245613 h 609"/>
                  <a:gd name="T10" fmla="*/ 29445154 w 453"/>
                  <a:gd name="T11" fmla="*/ 78678142 h 609"/>
                  <a:gd name="T12" fmla="*/ 29445154 w 453"/>
                  <a:gd name="T13" fmla="*/ 10093638 h 609"/>
                  <a:gd name="T14" fmla="*/ 29445154 w 453"/>
                  <a:gd name="T15" fmla="*/ 10093638 h 609"/>
                  <a:gd name="T16" fmla="*/ 10162289 w 453"/>
                  <a:gd name="T17" fmla="*/ 29245613 h 609"/>
                  <a:gd name="T18" fmla="*/ 29445154 w 453"/>
                  <a:gd name="T19" fmla="*/ 49432889 h 609"/>
                  <a:gd name="T20" fmla="*/ 49769732 w 453"/>
                  <a:gd name="T21" fmla="*/ 29245613 h 609"/>
                  <a:gd name="T22" fmla="*/ 29445154 w 453"/>
                  <a:gd name="T23" fmla="*/ 10093638 h 6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53" h="609">
                    <a:moveTo>
                      <a:pt x="226" y="608"/>
                    </a:moveTo>
                    <a:lnTo>
                      <a:pt x="226" y="608"/>
                    </a:lnTo>
                    <a:cubicBezTo>
                      <a:pt x="226" y="608"/>
                      <a:pt x="0" y="354"/>
                      <a:pt x="0" y="226"/>
                    </a:cubicBezTo>
                    <a:cubicBezTo>
                      <a:pt x="0" y="106"/>
                      <a:pt x="106" y="0"/>
                      <a:pt x="226" y="0"/>
                    </a:cubicBezTo>
                    <a:cubicBezTo>
                      <a:pt x="354" y="0"/>
                      <a:pt x="452" y="106"/>
                      <a:pt x="452" y="226"/>
                    </a:cubicBezTo>
                    <a:cubicBezTo>
                      <a:pt x="452" y="354"/>
                      <a:pt x="226" y="608"/>
                      <a:pt x="226" y="608"/>
                    </a:cubicBezTo>
                    <a:close/>
                    <a:moveTo>
                      <a:pt x="226" y="78"/>
                    </a:moveTo>
                    <a:lnTo>
                      <a:pt x="226" y="78"/>
                    </a:lnTo>
                    <a:cubicBezTo>
                      <a:pt x="149" y="78"/>
                      <a:pt x="78" y="149"/>
                      <a:pt x="78" y="226"/>
                    </a:cubicBezTo>
                    <a:cubicBezTo>
                      <a:pt x="78" y="311"/>
                      <a:pt x="149" y="382"/>
                      <a:pt x="226" y="382"/>
                    </a:cubicBezTo>
                    <a:cubicBezTo>
                      <a:pt x="311" y="382"/>
                      <a:pt x="382" y="311"/>
                      <a:pt x="382" y="226"/>
                    </a:cubicBezTo>
                    <a:cubicBezTo>
                      <a:pt x="382" y="149"/>
                      <a:pt x="311" y="78"/>
                      <a:pt x="226" y="78"/>
                    </a:cubicBezTo>
                    <a:close/>
                  </a:path>
                </a:pathLst>
              </a:custGeom>
              <a:solidFill>
                <a:schemeClr val="accent4"/>
              </a:solidFill>
              <a:ln>
                <a:noFill/>
              </a:ln>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504" name="Freeform 127"/>
              <p:cNvSpPr>
                <a:spLocks noChangeArrowheads="1"/>
              </p:cNvSpPr>
              <p:nvPr/>
            </p:nvSpPr>
            <p:spPr bwMode="auto">
              <a:xfrm>
                <a:off x="10801123" y="5697421"/>
                <a:ext cx="743954" cy="997017"/>
              </a:xfrm>
              <a:custGeom>
                <a:avLst/>
                <a:gdLst>
                  <a:gd name="T0" fmla="*/ 29445154 w 453"/>
                  <a:gd name="T1" fmla="*/ 78678142 h 609"/>
                  <a:gd name="T2" fmla="*/ 29445154 w 453"/>
                  <a:gd name="T3" fmla="*/ 78678142 h 609"/>
                  <a:gd name="T4" fmla="*/ 0 w 453"/>
                  <a:gd name="T5" fmla="*/ 29245613 h 609"/>
                  <a:gd name="T6" fmla="*/ 29445154 w 453"/>
                  <a:gd name="T7" fmla="*/ 0 h 609"/>
                  <a:gd name="T8" fmla="*/ 58889948 w 453"/>
                  <a:gd name="T9" fmla="*/ 29245613 h 609"/>
                  <a:gd name="T10" fmla="*/ 29445154 w 453"/>
                  <a:gd name="T11" fmla="*/ 78678142 h 609"/>
                  <a:gd name="T12" fmla="*/ 29445154 w 453"/>
                  <a:gd name="T13" fmla="*/ 10093638 h 609"/>
                  <a:gd name="T14" fmla="*/ 29445154 w 453"/>
                  <a:gd name="T15" fmla="*/ 10093638 h 609"/>
                  <a:gd name="T16" fmla="*/ 10162289 w 453"/>
                  <a:gd name="T17" fmla="*/ 29245613 h 609"/>
                  <a:gd name="T18" fmla="*/ 29445154 w 453"/>
                  <a:gd name="T19" fmla="*/ 49432889 h 609"/>
                  <a:gd name="T20" fmla="*/ 49769732 w 453"/>
                  <a:gd name="T21" fmla="*/ 29245613 h 609"/>
                  <a:gd name="T22" fmla="*/ 29445154 w 453"/>
                  <a:gd name="T23" fmla="*/ 10093638 h 6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53" h="609">
                    <a:moveTo>
                      <a:pt x="226" y="608"/>
                    </a:moveTo>
                    <a:lnTo>
                      <a:pt x="226" y="608"/>
                    </a:lnTo>
                    <a:cubicBezTo>
                      <a:pt x="226" y="608"/>
                      <a:pt x="0" y="354"/>
                      <a:pt x="0" y="226"/>
                    </a:cubicBezTo>
                    <a:cubicBezTo>
                      <a:pt x="0" y="106"/>
                      <a:pt x="106" y="0"/>
                      <a:pt x="226" y="0"/>
                    </a:cubicBezTo>
                    <a:cubicBezTo>
                      <a:pt x="354" y="0"/>
                      <a:pt x="452" y="106"/>
                      <a:pt x="452" y="226"/>
                    </a:cubicBezTo>
                    <a:cubicBezTo>
                      <a:pt x="452" y="354"/>
                      <a:pt x="226" y="608"/>
                      <a:pt x="226" y="608"/>
                    </a:cubicBezTo>
                    <a:close/>
                    <a:moveTo>
                      <a:pt x="226" y="78"/>
                    </a:moveTo>
                    <a:lnTo>
                      <a:pt x="226" y="78"/>
                    </a:lnTo>
                    <a:cubicBezTo>
                      <a:pt x="149" y="78"/>
                      <a:pt x="78" y="149"/>
                      <a:pt x="78" y="226"/>
                    </a:cubicBezTo>
                    <a:cubicBezTo>
                      <a:pt x="78" y="311"/>
                      <a:pt x="149" y="382"/>
                      <a:pt x="226" y="382"/>
                    </a:cubicBezTo>
                    <a:cubicBezTo>
                      <a:pt x="311" y="382"/>
                      <a:pt x="382" y="311"/>
                      <a:pt x="382" y="226"/>
                    </a:cubicBezTo>
                    <a:cubicBezTo>
                      <a:pt x="382" y="149"/>
                      <a:pt x="311" y="78"/>
                      <a:pt x="226" y="78"/>
                    </a:cubicBezTo>
                    <a:close/>
                  </a:path>
                </a:pathLst>
              </a:custGeom>
              <a:solidFill>
                <a:schemeClr val="accent5"/>
              </a:solidFill>
              <a:ln>
                <a:noFill/>
              </a:ln>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505" name="Freeform 127"/>
              <p:cNvSpPr>
                <a:spLocks noChangeArrowheads="1"/>
              </p:cNvSpPr>
              <p:nvPr/>
            </p:nvSpPr>
            <p:spPr bwMode="auto">
              <a:xfrm>
                <a:off x="11474064" y="6554344"/>
                <a:ext cx="743954" cy="997017"/>
              </a:xfrm>
              <a:custGeom>
                <a:avLst/>
                <a:gdLst>
                  <a:gd name="T0" fmla="*/ 29445154 w 453"/>
                  <a:gd name="T1" fmla="*/ 78678142 h 609"/>
                  <a:gd name="T2" fmla="*/ 29445154 w 453"/>
                  <a:gd name="T3" fmla="*/ 78678142 h 609"/>
                  <a:gd name="T4" fmla="*/ 0 w 453"/>
                  <a:gd name="T5" fmla="*/ 29245613 h 609"/>
                  <a:gd name="T6" fmla="*/ 29445154 w 453"/>
                  <a:gd name="T7" fmla="*/ 0 h 609"/>
                  <a:gd name="T8" fmla="*/ 58889948 w 453"/>
                  <a:gd name="T9" fmla="*/ 29245613 h 609"/>
                  <a:gd name="T10" fmla="*/ 29445154 w 453"/>
                  <a:gd name="T11" fmla="*/ 78678142 h 609"/>
                  <a:gd name="T12" fmla="*/ 29445154 w 453"/>
                  <a:gd name="T13" fmla="*/ 10093638 h 609"/>
                  <a:gd name="T14" fmla="*/ 29445154 w 453"/>
                  <a:gd name="T15" fmla="*/ 10093638 h 609"/>
                  <a:gd name="T16" fmla="*/ 10162289 w 453"/>
                  <a:gd name="T17" fmla="*/ 29245613 h 609"/>
                  <a:gd name="T18" fmla="*/ 29445154 w 453"/>
                  <a:gd name="T19" fmla="*/ 49432889 h 609"/>
                  <a:gd name="T20" fmla="*/ 49769732 w 453"/>
                  <a:gd name="T21" fmla="*/ 29245613 h 609"/>
                  <a:gd name="T22" fmla="*/ 29445154 w 453"/>
                  <a:gd name="T23" fmla="*/ 10093638 h 6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53" h="609">
                    <a:moveTo>
                      <a:pt x="226" y="608"/>
                    </a:moveTo>
                    <a:lnTo>
                      <a:pt x="226" y="608"/>
                    </a:lnTo>
                    <a:cubicBezTo>
                      <a:pt x="226" y="608"/>
                      <a:pt x="0" y="354"/>
                      <a:pt x="0" y="226"/>
                    </a:cubicBezTo>
                    <a:cubicBezTo>
                      <a:pt x="0" y="106"/>
                      <a:pt x="106" y="0"/>
                      <a:pt x="226" y="0"/>
                    </a:cubicBezTo>
                    <a:cubicBezTo>
                      <a:pt x="354" y="0"/>
                      <a:pt x="452" y="106"/>
                      <a:pt x="452" y="226"/>
                    </a:cubicBezTo>
                    <a:cubicBezTo>
                      <a:pt x="452" y="354"/>
                      <a:pt x="226" y="608"/>
                      <a:pt x="226" y="608"/>
                    </a:cubicBezTo>
                    <a:close/>
                    <a:moveTo>
                      <a:pt x="226" y="78"/>
                    </a:moveTo>
                    <a:lnTo>
                      <a:pt x="226" y="78"/>
                    </a:lnTo>
                    <a:cubicBezTo>
                      <a:pt x="149" y="78"/>
                      <a:pt x="78" y="149"/>
                      <a:pt x="78" y="226"/>
                    </a:cubicBezTo>
                    <a:cubicBezTo>
                      <a:pt x="78" y="311"/>
                      <a:pt x="149" y="382"/>
                      <a:pt x="226" y="382"/>
                    </a:cubicBezTo>
                    <a:cubicBezTo>
                      <a:pt x="311" y="382"/>
                      <a:pt x="382" y="311"/>
                      <a:pt x="382" y="226"/>
                    </a:cubicBezTo>
                    <a:cubicBezTo>
                      <a:pt x="382" y="149"/>
                      <a:pt x="311" y="78"/>
                      <a:pt x="226" y="78"/>
                    </a:cubicBezTo>
                    <a:close/>
                  </a:path>
                </a:pathLst>
              </a:custGeom>
              <a:solidFill>
                <a:schemeClr val="accent5"/>
              </a:solidFill>
              <a:ln>
                <a:noFill/>
              </a:ln>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506" name="Freeform 127"/>
              <p:cNvSpPr>
                <a:spLocks noChangeArrowheads="1"/>
              </p:cNvSpPr>
              <p:nvPr/>
            </p:nvSpPr>
            <p:spPr bwMode="auto">
              <a:xfrm>
                <a:off x="12807184" y="5615934"/>
                <a:ext cx="743954" cy="997017"/>
              </a:xfrm>
              <a:custGeom>
                <a:avLst/>
                <a:gdLst>
                  <a:gd name="T0" fmla="*/ 29445154 w 453"/>
                  <a:gd name="T1" fmla="*/ 78678142 h 609"/>
                  <a:gd name="T2" fmla="*/ 29445154 w 453"/>
                  <a:gd name="T3" fmla="*/ 78678142 h 609"/>
                  <a:gd name="T4" fmla="*/ 0 w 453"/>
                  <a:gd name="T5" fmla="*/ 29245613 h 609"/>
                  <a:gd name="T6" fmla="*/ 29445154 w 453"/>
                  <a:gd name="T7" fmla="*/ 0 h 609"/>
                  <a:gd name="T8" fmla="*/ 58889948 w 453"/>
                  <a:gd name="T9" fmla="*/ 29245613 h 609"/>
                  <a:gd name="T10" fmla="*/ 29445154 w 453"/>
                  <a:gd name="T11" fmla="*/ 78678142 h 609"/>
                  <a:gd name="T12" fmla="*/ 29445154 w 453"/>
                  <a:gd name="T13" fmla="*/ 10093638 h 609"/>
                  <a:gd name="T14" fmla="*/ 29445154 w 453"/>
                  <a:gd name="T15" fmla="*/ 10093638 h 609"/>
                  <a:gd name="T16" fmla="*/ 10162289 w 453"/>
                  <a:gd name="T17" fmla="*/ 29245613 h 609"/>
                  <a:gd name="T18" fmla="*/ 29445154 w 453"/>
                  <a:gd name="T19" fmla="*/ 49432889 h 609"/>
                  <a:gd name="T20" fmla="*/ 49769732 w 453"/>
                  <a:gd name="T21" fmla="*/ 29245613 h 609"/>
                  <a:gd name="T22" fmla="*/ 29445154 w 453"/>
                  <a:gd name="T23" fmla="*/ 10093638 h 6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53" h="609">
                    <a:moveTo>
                      <a:pt x="226" y="608"/>
                    </a:moveTo>
                    <a:lnTo>
                      <a:pt x="226" y="608"/>
                    </a:lnTo>
                    <a:cubicBezTo>
                      <a:pt x="226" y="608"/>
                      <a:pt x="0" y="354"/>
                      <a:pt x="0" y="226"/>
                    </a:cubicBezTo>
                    <a:cubicBezTo>
                      <a:pt x="0" y="106"/>
                      <a:pt x="106" y="0"/>
                      <a:pt x="226" y="0"/>
                    </a:cubicBezTo>
                    <a:cubicBezTo>
                      <a:pt x="354" y="0"/>
                      <a:pt x="452" y="106"/>
                      <a:pt x="452" y="226"/>
                    </a:cubicBezTo>
                    <a:cubicBezTo>
                      <a:pt x="452" y="354"/>
                      <a:pt x="226" y="608"/>
                      <a:pt x="226" y="608"/>
                    </a:cubicBezTo>
                    <a:close/>
                    <a:moveTo>
                      <a:pt x="226" y="78"/>
                    </a:moveTo>
                    <a:lnTo>
                      <a:pt x="226" y="78"/>
                    </a:lnTo>
                    <a:cubicBezTo>
                      <a:pt x="149" y="78"/>
                      <a:pt x="78" y="149"/>
                      <a:pt x="78" y="226"/>
                    </a:cubicBezTo>
                    <a:cubicBezTo>
                      <a:pt x="78" y="311"/>
                      <a:pt x="149" y="382"/>
                      <a:pt x="226" y="382"/>
                    </a:cubicBezTo>
                    <a:cubicBezTo>
                      <a:pt x="311" y="382"/>
                      <a:pt x="382" y="311"/>
                      <a:pt x="382" y="226"/>
                    </a:cubicBezTo>
                    <a:cubicBezTo>
                      <a:pt x="382" y="149"/>
                      <a:pt x="311" y="78"/>
                      <a:pt x="226" y="78"/>
                    </a:cubicBezTo>
                    <a:close/>
                  </a:path>
                </a:pathLst>
              </a:custGeom>
              <a:solidFill>
                <a:schemeClr val="accent6"/>
              </a:solidFill>
              <a:ln>
                <a:noFill/>
              </a:ln>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sp>
            <p:nvSpPr>
              <p:cNvPr id="507" name="Freeform 127"/>
              <p:cNvSpPr>
                <a:spLocks noChangeArrowheads="1"/>
              </p:cNvSpPr>
              <p:nvPr/>
            </p:nvSpPr>
            <p:spPr bwMode="auto">
              <a:xfrm>
                <a:off x="13480125" y="6472857"/>
                <a:ext cx="743954" cy="997017"/>
              </a:xfrm>
              <a:custGeom>
                <a:avLst/>
                <a:gdLst>
                  <a:gd name="T0" fmla="*/ 29445154 w 453"/>
                  <a:gd name="T1" fmla="*/ 78678142 h 609"/>
                  <a:gd name="T2" fmla="*/ 29445154 w 453"/>
                  <a:gd name="T3" fmla="*/ 78678142 h 609"/>
                  <a:gd name="T4" fmla="*/ 0 w 453"/>
                  <a:gd name="T5" fmla="*/ 29245613 h 609"/>
                  <a:gd name="T6" fmla="*/ 29445154 w 453"/>
                  <a:gd name="T7" fmla="*/ 0 h 609"/>
                  <a:gd name="T8" fmla="*/ 58889948 w 453"/>
                  <a:gd name="T9" fmla="*/ 29245613 h 609"/>
                  <a:gd name="T10" fmla="*/ 29445154 w 453"/>
                  <a:gd name="T11" fmla="*/ 78678142 h 609"/>
                  <a:gd name="T12" fmla="*/ 29445154 w 453"/>
                  <a:gd name="T13" fmla="*/ 10093638 h 609"/>
                  <a:gd name="T14" fmla="*/ 29445154 w 453"/>
                  <a:gd name="T15" fmla="*/ 10093638 h 609"/>
                  <a:gd name="T16" fmla="*/ 10162289 w 453"/>
                  <a:gd name="T17" fmla="*/ 29245613 h 609"/>
                  <a:gd name="T18" fmla="*/ 29445154 w 453"/>
                  <a:gd name="T19" fmla="*/ 49432889 h 609"/>
                  <a:gd name="T20" fmla="*/ 49769732 w 453"/>
                  <a:gd name="T21" fmla="*/ 29245613 h 609"/>
                  <a:gd name="T22" fmla="*/ 29445154 w 453"/>
                  <a:gd name="T23" fmla="*/ 10093638 h 6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53" h="609">
                    <a:moveTo>
                      <a:pt x="226" y="608"/>
                    </a:moveTo>
                    <a:lnTo>
                      <a:pt x="226" y="608"/>
                    </a:lnTo>
                    <a:cubicBezTo>
                      <a:pt x="226" y="608"/>
                      <a:pt x="0" y="354"/>
                      <a:pt x="0" y="226"/>
                    </a:cubicBezTo>
                    <a:cubicBezTo>
                      <a:pt x="0" y="106"/>
                      <a:pt x="106" y="0"/>
                      <a:pt x="226" y="0"/>
                    </a:cubicBezTo>
                    <a:cubicBezTo>
                      <a:pt x="354" y="0"/>
                      <a:pt x="452" y="106"/>
                      <a:pt x="452" y="226"/>
                    </a:cubicBezTo>
                    <a:cubicBezTo>
                      <a:pt x="452" y="354"/>
                      <a:pt x="226" y="608"/>
                      <a:pt x="226" y="608"/>
                    </a:cubicBezTo>
                    <a:close/>
                    <a:moveTo>
                      <a:pt x="226" y="78"/>
                    </a:moveTo>
                    <a:lnTo>
                      <a:pt x="226" y="78"/>
                    </a:lnTo>
                    <a:cubicBezTo>
                      <a:pt x="149" y="78"/>
                      <a:pt x="78" y="149"/>
                      <a:pt x="78" y="226"/>
                    </a:cubicBezTo>
                    <a:cubicBezTo>
                      <a:pt x="78" y="311"/>
                      <a:pt x="149" y="382"/>
                      <a:pt x="226" y="382"/>
                    </a:cubicBezTo>
                    <a:cubicBezTo>
                      <a:pt x="311" y="382"/>
                      <a:pt x="382" y="311"/>
                      <a:pt x="382" y="226"/>
                    </a:cubicBezTo>
                    <a:cubicBezTo>
                      <a:pt x="382" y="149"/>
                      <a:pt x="311" y="78"/>
                      <a:pt x="226" y="78"/>
                    </a:cubicBezTo>
                    <a:close/>
                  </a:path>
                </a:pathLst>
              </a:custGeom>
              <a:solidFill>
                <a:schemeClr val="accent6"/>
              </a:solidFill>
              <a:ln>
                <a:noFill/>
              </a:ln>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141414"/>
                  </a:solidFill>
                  <a:effectLst/>
                  <a:uLnTx/>
                  <a:uFillTx/>
                  <a:latin typeface="Montserrat" charset="0"/>
                  <a:ea typeface="Montserrat" charset="0"/>
                  <a:cs typeface="Montserrat" charset="0"/>
                </a:endParaRPr>
              </a:p>
            </p:txBody>
          </p:sp>
        </p:grpSp>
        <p:sp>
          <p:nvSpPr>
            <p:cNvPr id="508" name="Rectangle 50"/>
            <p:cNvSpPr>
              <a:spLocks/>
            </p:cNvSpPr>
            <p:nvPr/>
          </p:nvSpPr>
          <p:spPr bwMode="auto">
            <a:xfrm>
              <a:off x="12216285" y="9890395"/>
              <a:ext cx="1733689" cy="1249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0" tIns="0" rIns="0" bIns="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25" b="0" i="0" u="none" strike="noStrike" kern="1200" cap="none" spc="0" normalizeH="0" baseline="0" noProof="0">
                  <a:ln>
                    <a:noFill/>
                  </a:ln>
                  <a:solidFill>
                    <a:srgbClr val="141414"/>
                  </a:solidFill>
                  <a:effectLst/>
                  <a:uLnTx/>
                  <a:uFillTx/>
                  <a:latin typeface="Montserrat" charset="0"/>
                  <a:ea typeface="Montserrat" charset="0"/>
                  <a:cs typeface="Montserrat" charset="0"/>
                  <a:sym typeface="Source Sans Pro Bold" charset="0"/>
                </a:rPr>
                <a:t>1970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sym typeface="Source Sans Pro" charset="0"/>
                </a:rPr>
                <a:t>Your title</a:t>
              </a:r>
            </a:p>
          </p:txBody>
        </p:sp>
        <p:sp>
          <p:nvSpPr>
            <p:cNvPr id="509" name="Rectangle 51"/>
            <p:cNvSpPr>
              <a:spLocks/>
            </p:cNvSpPr>
            <p:nvPr/>
          </p:nvSpPr>
          <p:spPr bwMode="auto">
            <a:xfrm>
              <a:off x="13870708" y="9890395"/>
              <a:ext cx="1851002" cy="1427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0" tIns="0" rIns="0" bIns="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25" b="0" i="0" u="none" strike="noStrike" kern="1200" cap="none" spc="0" normalizeH="0" baseline="0" noProof="0">
                  <a:ln>
                    <a:noFill/>
                  </a:ln>
                  <a:solidFill>
                    <a:srgbClr val="141414"/>
                  </a:solidFill>
                  <a:effectLst/>
                  <a:uLnTx/>
                  <a:uFillTx/>
                  <a:latin typeface="Montserrat" charset="0"/>
                  <a:ea typeface="Montserrat" charset="0"/>
                  <a:cs typeface="Montserrat" charset="0"/>
                  <a:sym typeface="Source Sans Pro Bold" charset="0"/>
                </a:rPr>
                <a:t>1980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sym typeface="Source Sans Pro" charset="0"/>
                </a:rPr>
                <a:t>Your title</a:t>
              </a:r>
            </a:p>
          </p:txBody>
        </p:sp>
        <p:sp>
          <p:nvSpPr>
            <p:cNvPr id="510" name="Rectangle 52"/>
            <p:cNvSpPr>
              <a:spLocks/>
            </p:cNvSpPr>
            <p:nvPr/>
          </p:nvSpPr>
          <p:spPr bwMode="auto">
            <a:xfrm>
              <a:off x="15539172" y="9890395"/>
              <a:ext cx="1851002" cy="1427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0" tIns="0" rIns="0" bIns="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25" b="0" i="0" u="none" strike="noStrike" kern="1200" cap="none" spc="0" normalizeH="0" baseline="0" noProof="0">
                  <a:ln>
                    <a:noFill/>
                  </a:ln>
                  <a:solidFill>
                    <a:srgbClr val="141414"/>
                  </a:solidFill>
                  <a:effectLst/>
                  <a:uLnTx/>
                  <a:uFillTx/>
                  <a:latin typeface="Montserrat" charset="0"/>
                  <a:ea typeface="Montserrat" charset="0"/>
                  <a:cs typeface="Montserrat" charset="0"/>
                  <a:sym typeface="Source Sans Pro Bold" charset="0"/>
                </a:rPr>
                <a:t>1993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sym typeface="Source Sans Pro" charset="0"/>
                </a:rPr>
                <a:t>Your title</a:t>
              </a:r>
            </a:p>
          </p:txBody>
        </p:sp>
        <p:sp>
          <p:nvSpPr>
            <p:cNvPr id="511" name="Rectangle 53"/>
            <p:cNvSpPr>
              <a:spLocks/>
            </p:cNvSpPr>
            <p:nvPr/>
          </p:nvSpPr>
          <p:spPr bwMode="auto">
            <a:xfrm>
              <a:off x="17234214" y="9890395"/>
              <a:ext cx="1851002" cy="1427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0" tIns="0" rIns="0" bIns="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25" b="0" i="0" u="none" strike="noStrike" kern="1200" cap="none" spc="0" normalizeH="0" baseline="0" noProof="0">
                  <a:ln>
                    <a:noFill/>
                  </a:ln>
                  <a:solidFill>
                    <a:srgbClr val="141414"/>
                  </a:solidFill>
                  <a:effectLst/>
                  <a:uLnTx/>
                  <a:uFillTx/>
                  <a:latin typeface="Montserrat" charset="0"/>
                  <a:ea typeface="Montserrat" charset="0"/>
                  <a:cs typeface="Montserrat" charset="0"/>
                  <a:sym typeface="Source Sans Pro Bold" charset="0"/>
                </a:rPr>
                <a:t>2002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sym typeface="Source Sans Pro" charset="0"/>
                </a:rPr>
                <a:t>Your title</a:t>
              </a:r>
            </a:p>
          </p:txBody>
        </p:sp>
        <p:sp>
          <p:nvSpPr>
            <p:cNvPr id="512" name="Rectangle 54"/>
            <p:cNvSpPr>
              <a:spLocks/>
            </p:cNvSpPr>
            <p:nvPr/>
          </p:nvSpPr>
          <p:spPr bwMode="auto">
            <a:xfrm>
              <a:off x="18886836" y="9890395"/>
              <a:ext cx="1851002" cy="1427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0" tIns="0" rIns="0" bIns="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25" b="0" i="0" u="none" strike="noStrike" kern="1200" cap="none" spc="0" normalizeH="0" baseline="0" noProof="0">
                  <a:ln>
                    <a:noFill/>
                  </a:ln>
                  <a:solidFill>
                    <a:srgbClr val="141414"/>
                  </a:solidFill>
                  <a:effectLst/>
                  <a:uLnTx/>
                  <a:uFillTx/>
                  <a:latin typeface="Montserrat" charset="0"/>
                  <a:ea typeface="Montserrat" charset="0"/>
                  <a:cs typeface="Montserrat" charset="0"/>
                  <a:sym typeface="Source Sans Pro Bold" charset="0"/>
                </a:rPr>
                <a:t>2008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sym typeface="Source Sans Pro" charset="0"/>
                </a:rPr>
                <a:t>Your title</a:t>
              </a:r>
            </a:p>
          </p:txBody>
        </p:sp>
        <p:sp>
          <p:nvSpPr>
            <p:cNvPr id="513" name="Rectangle 55"/>
            <p:cNvSpPr>
              <a:spLocks/>
            </p:cNvSpPr>
            <p:nvPr/>
          </p:nvSpPr>
          <p:spPr bwMode="auto">
            <a:xfrm>
              <a:off x="20541561" y="9890395"/>
              <a:ext cx="1851002" cy="1427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0" tIns="0" rIns="0" bIns="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25" b="0" i="0" u="none" strike="noStrike" kern="1200" cap="none" spc="0" normalizeH="0" baseline="0" noProof="0">
                  <a:ln>
                    <a:noFill/>
                  </a:ln>
                  <a:solidFill>
                    <a:srgbClr val="141414"/>
                  </a:solidFill>
                  <a:effectLst/>
                  <a:uLnTx/>
                  <a:uFillTx/>
                  <a:latin typeface="Montserrat" charset="0"/>
                  <a:ea typeface="Montserrat" charset="0"/>
                  <a:cs typeface="Montserrat" charset="0"/>
                  <a:sym typeface="Source Sans Pro Bold" charset="0"/>
                </a:rPr>
                <a:t>2015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srgbClr val="141414"/>
                  </a:solidFill>
                  <a:effectLst/>
                  <a:uLnTx/>
                  <a:uFillTx/>
                  <a:latin typeface="Montserrat" charset="0"/>
                  <a:ea typeface="Montserrat" charset="0"/>
                  <a:cs typeface="Montserrat" charset="0"/>
                  <a:sym typeface="Source Sans Pro" charset="0"/>
                </a:rPr>
                <a:t>Your title</a:t>
              </a:r>
            </a:p>
          </p:txBody>
        </p:sp>
      </p:grpSp>
      <p:grpSp>
        <p:nvGrpSpPr>
          <p:cNvPr id="11" name="Group 10"/>
          <p:cNvGrpSpPr/>
          <p:nvPr/>
        </p:nvGrpSpPr>
        <p:grpSpPr>
          <a:xfrm>
            <a:off x="4549982" y="133596"/>
            <a:ext cx="2173670" cy="2484257"/>
            <a:chOff x="7800380" y="3565361"/>
            <a:chExt cx="8902773" cy="10174852"/>
          </a:xfrm>
        </p:grpSpPr>
        <p:grpSp>
          <p:nvGrpSpPr>
            <p:cNvPr id="514" name="Group 513"/>
            <p:cNvGrpSpPr/>
            <p:nvPr/>
          </p:nvGrpSpPr>
          <p:grpSpPr>
            <a:xfrm>
              <a:off x="14883828" y="9388354"/>
              <a:ext cx="1107256" cy="1107544"/>
              <a:chOff x="5726139" y="3290903"/>
              <a:chExt cx="471490" cy="471490"/>
            </a:xfrm>
          </p:grpSpPr>
          <p:sp>
            <p:nvSpPr>
              <p:cNvPr id="515" name="Oval 6"/>
              <p:cNvSpPr>
                <a:spLocks noChangeArrowheads="1"/>
              </p:cNvSpPr>
              <p:nvPr/>
            </p:nvSpPr>
            <p:spPr bwMode="auto">
              <a:xfrm>
                <a:off x="5726139" y="3290903"/>
                <a:ext cx="471490" cy="471490"/>
              </a:xfrm>
              <a:prstGeom prst="ellipse">
                <a:avLst/>
              </a:prstGeom>
              <a:solidFill>
                <a:schemeClr val="bg1">
                  <a:lumMod val="8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16" name="Oval 7"/>
              <p:cNvSpPr>
                <a:spLocks noChangeArrowheads="1"/>
              </p:cNvSpPr>
              <p:nvPr/>
            </p:nvSpPr>
            <p:spPr bwMode="auto">
              <a:xfrm>
                <a:off x="5749953" y="3316305"/>
                <a:ext cx="422277" cy="420690"/>
              </a:xfrm>
              <a:prstGeom prst="ellipse">
                <a:avLst/>
              </a:prstGeom>
              <a:solidFill>
                <a:schemeClr val="accent5"/>
              </a:solidFill>
              <a:ln>
                <a:noFill/>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17" name="Freeform 8"/>
              <p:cNvSpPr>
                <a:spLocks/>
              </p:cNvSpPr>
              <p:nvPr/>
            </p:nvSpPr>
            <p:spPr bwMode="auto">
              <a:xfrm>
                <a:off x="5842029" y="3595706"/>
                <a:ext cx="238126" cy="141289"/>
              </a:xfrm>
              <a:custGeom>
                <a:avLst/>
                <a:gdLst>
                  <a:gd name="T0" fmla="*/ 10 w 57"/>
                  <a:gd name="T1" fmla="*/ 6 h 34"/>
                  <a:gd name="T2" fmla="*/ 0 w 57"/>
                  <a:gd name="T3" fmla="*/ 25 h 34"/>
                  <a:gd name="T4" fmla="*/ 29 w 57"/>
                  <a:gd name="T5" fmla="*/ 34 h 34"/>
                  <a:gd name="T6" fmla="*/ 57 w 57"/>
                  <a:gd name="T7" fmla="*/ 25 h 34"/>
                  <a:gd name="T8" fmla="*/ 47 w 57"/>
                  <a:gd name="T9" fmla="*/ 6 h 34"/>
                  <a:gd name="T10" fmla="*/ 29 w 57"/>
                  <a:gd name="T11" fmla="*/ 0 h 34"/>
                  <a:gd name="T12" fmla="*/ 10 w 57"/>
                  <a:gd name="T13" fmla="*/ 6 h 34"/>
                </a:gdLst>
                <a:ahLst/>
                <a:cxnLst>
                  <a:cxn ang="0">
                    <a:pos x="T0" y="T1"/>
                  </a:cxn>
                  <a:cxn ang="0">
                    <a:pos x="T2" y="T3"/>
                  </a:cxn>
                  <a:cxn ang="0">
                    <a:pos x="T4" y="T5"/>
                  </a:cxn>
                  <a:cxn ang="0">
                    <a:pos x="T6" y="T7"/>
                  </a:cxn>
                  <a:cxn ang="0">
                    <a:pos x="T8" y="T9"/>
                  </a:cxn>
                  <a:cxn ang="0">
                    <a:pos x="T10" y="T11"/>
                  </a:cxn>
                  <a:cxn ang="0">
                    <a:pos x="T12" y="T13"/>
                  </a:cxn>
                </a:cxnLst>
                <a:rect l="0" t="0" r="r" b="b"/>
                <a:pathLst>
                  <a:path w="57" h="34">
                    <a:moveTo>
                      <a:pt x="10" y="6"/>
                    </a:moveTo>
                    <a:cubicBezTo>
                      <a:pt x="5" y="10"/>
                      <a:pt x="3" y="16"/>
                      <a:pt x="0" y="25"/>
                    </a:cubicBezTo>
                    <a:cubicBezTo>
                      <a:pt x="8" y="30"/>
                      <a:pt x="18" y="34"/>
                      <a:pt x="29" y="34"/>
                    </a:cubicBezTo>
                    <a:cubicBezTo>
                      <a:pt x="39" y="34"/>
                      <a:pt x="49" y="30"/>
                      <a:pt x="57" y="25"/>
                    </a:cubicBezTo>
                    <a:cubicBezTo>
                      <a:pt x="54" y="16"/>
                      <a:pt x="52" y="9"/>
                      <a:pt x="47" y="6"/>
                    </a:cubicBezTo>
                    <a:cubicBezTo>
                      <a:pt x="39" y="1"/>
                      <a:pt x="34" y="0"/>
                      <a:pt x="29" y="0"/>
                    </a:cubicBezTo>
                    <a:cubicBezTo>
                      <a:pt x="23" y="0"/>
                      <a:pt x="18" y="1"/>
                      <a:pt x="10" y="6"/>
                    </a:cubicBezTo>
                    <a:close/>
                  </a:path>
                </a:pathLst>
              </a:custGeom>
              <a:solidFill>
                <a:srgbClr val="F0817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18" name="Freeform 9"/>
              <p:cNvSpPr>
                <a:spLocks/>
              </p:cNvSpPr>
              <p:nvPr/>
            </p:nvSpPr>
            <p:spPr bwMode="auto">
              <a:xfrm>
                <a:off x="6054755" y="3641743"/>
                <a:ext cx="25400" cy="71438"/>
              </a:xfrm>
              <a:custGeom>
                <a:avLst/>
                <a:gdLst>
                  <a:gd name="T0" fmla="*/ 0 w 6"/>
                  <a:gd name="T1" fmla="*/ 17 h 17"/>
                  <a:gd name="T2" fmla="*/ 0 w 6"/>
                  <a:gd name="T3" fmla="*/ 0 h 17"/>
                  <a:gd name="T4" fmla="*/ 6 w 6"/>
                  <a:gd name="T5" fmla="*/ 14 h 17"/>
                  <a:gd name="T6" fmla="*/ 0 w 6"/>
                  <a:gd name="T7" fmla="*/ 17 h 17"/>
                </a:gdLst>
                <a:ahLst/>
                <a:cxnLst>
                  <a:cxn ang="0">
                    <a:pos x="T0" y="T1"/>
                  </a:cxn>
                  <a:cxn ang="0">
                    <a:pos x="T2" y="T3"/>
                  </a:cxn>
                  <a:cxn ang="0">
                    <a:pos x="T4" y="T5"/>
                  </a:cxn>
                  <a:cxn ang="0">
                    <a:pos x="T6" y="T7"/>
                  </a:cxn>
                </a:cxnLst>
                <a:rect l="0" t="0" r="r" b="b"/>
                <a:pathLst>
                  <a:path w="6" h="17">
                    <a:moveTo>
                      <a:pt x="0" y="17"/>
                    </a:moveTo>
                    <a:cubicBezTo>
                      <a:pt x="0" y="0"/>
                      <a:pt x="0" y="0"/>
                      <a:pt x="0" y="0"/>
                    </a:cubicBezTo>
                    <a:cubicBezTo>
                      <a:pt x="3" y="3"/>
                      <a:pt x="4" y="8"/>
                      <a:pt x="6" y="14"/>
                    </a:cubicBezTo>
                    <a:cubicBezTo>
                      <a:pt x="4" y="15"/>
                      <a:pt x="2" y="16"/>
                      <a:pt x="0" y="17"/>
                    </a:cubicBezTo>
                    <a:close/>
                  </a:path>
                </a:pathLst>
              </a:custGeom>
              <a:solidFill>
                <a:srgbClr val="D9595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19" name="Freeform 10"/>
              <p:cNvSpPr>
                <a:spLocks/>
              </p:cNvSpPr>
              <p:nvPr/>
            </p:nvSpPr>
            <p:spPr bwMode="auto">
              <a:xfrm>
                <a:off x="6013480" y="3608406"/>
                <a:ext cx="25400" cy="120651"/>
              </a:xfrm>
              <a:custGeom>
                <a:avLst/>
                <a:gdLst>
                  <a:gd name="T0" fmla="*/ 6 w 6"/>
                  <a:gd name="T1" fmla="*/ 3 h 29"/>
                  <a:gd name="T2" fmla="*/ 6 w 6"/>
                  <a:gd name="T3" fmla="*/ 27 h 29"/>
                  <a:gd name="T4" fmla="*/ 0 w 6"/>
                  <a:gd name="T5" fmla="*/ 29 h 29"/>
                  <a:gd name="T6" fmla="*/ 0 w 6"/>
                  <a:gd name="T7" fmla="*/ 0 h 29"/>
                  <a:gd name="T8" fmla="*/ 6 w 6"/>
                  <a:gd name="T9" fmla="*/ 3 h 29"/>
                </a:gdLst>
                <a:ahLst/>
                <a:cxnLst>
                  <a:cxn ang="0">
                    <a:pos x="T0" y="T1"/>
                  </a:cxn>
                  <a:cxn ang="0">
                    <a:pos x="T2" y="T3"/>
                  </a:cxn>
                  <a:cxn ang="0">
                    <a:pos x="T4" y="T5"/>
                  </a:cxn>
                  <a:cxn ang="0">
                    <a:pos x="T6" y="T7"/>
                  </a:cxn>
                  <a:cxn ang="0">
                    <a:pos x="T8" y="T9"/>
                  </a:cxn>
                </a:cxnLst>
                <a:rect l="0" t="0" r="r" b="b"/>
                <a:pathLst>
                  <a:path w="6" h="29">
                    <a:moveTo>
                      <a:pt x="6" y="3"/>
                    </a:moveTo>
                    <a:cubicBezTo>
                      <a:pt x="6" y="27"/>
                      <a:pt x="6" y="27"/>
                      <a:pt x="6" y="27"/>
                    </a:cubicBezTo>
                    <a:cubicBezTo>
                      <a:pt x="4" y="28"/>
                      <a:pt x="2" y="28"/>
                      <a:pt x="0" y="29"/>
                    </a:cubicBezTo>
                    <a:cubicBezTo>
                      <a:pt x="0" y="0"/>
                      <a:pt x="0" y="0"/>
                      <a:pt x="0" y="0"/>
                    </a:cubicBezTo>
                    <a:cubicBezTo>
                      <a:pt x="2" y="1"/>
                      <a:pt x="4" y="2"/>
                      <a:pt x="6" y="3"/>
                    </a:cubicBezTo>
                    <a:close/>
                  </a:path>
                </a:pathLst>
              </a:custGeom>
              <a:solidFill>
                <a:srgbClr val="D9595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20" name="Freeform 11"/>
              <p:cNvSpPr>
                <a:spLocks/>
              </p:cNvSpPr>
              <p:nvPr/>
            </p:nvSpPr>
            <p:spPr bwMode="auto">
              <a:xfrm>
                <a:off x="5972204" y="3595706"/>
                <a:ext cx="23813" cy="141289"/>
              </a:xfrm>
              <a:custGeom>
                <a:avLst/>
                <a:gdLst>
                  <a:gd name="T0" fmla="*/ 6 w 6"/>
                  <a:gd name="T1" fmla="*/ 1 h 34"/>
                  <a:gd name="T2" fmla="*/ 6 w 6"/>
                  <a:gd name="T3" fmla="*/ 33 h 34"/>
                  <a:gd name="T4" fmla="*/ 0 w 6"/>
                  <a:gd name="T5" fmla="*/ 34 h 34"/>
                  <a:gd name="T6" fmla="*/ 0 w 6"/>
                  <a:gd name="T7" fmla="*/ 0 h 34"/>
                  <a:gd name="T8" fmla="*/ 6 w 6"/>
                  <a:gd name="T9" fmla="*/ 1 h 34"/>
                </a:gdLst>
                <a:ahLst/>
                <a:cxnLst>
                  <a:cxn ang="0">
                    <a:pos x="T0" y="T1"/>
                  </a:cxn>
                  <a:cxn ang="0">
                    <a:pos x="T2" y="T3"/>
                  </a:cxn>
                  <a:cxn ang="0">
                    <a:pos x="T4" y="T5"/>
                  </a:cxn>
                  <a:cxn ang="0">
                    <a:pos x="T6" y="T7"/>
                  </a:cxn>
                  <a:cxn ang="0">
                    <a:pos x="T8" y="T9"/>
                  </a:cxn>
                </a:cxnLst>
                <a:rect l="0" t="0" r="r" b="b"/>
                <a:pathLst>
                  <a:path w="6" h="34">
                    <a:moveTo>
                      <a:pt x="6" y="1"/>
                    </a:moveTo>
                    <a:cubicBezTo>
                      <a:pt x="6" y="33"/>
                      <a:pt x="6" y="33"/>
                      <a:pt x="6" y="33"/>
                    </a:cubicBezTo>
                    <a:cubicBezTo>
                      <a:pt x="4" y="33"/>
                      <a:pt x="2" y="33"/>
                      <a:pt x="0" y="34"/>
                    </a:cubicBezTo>
                    <a:cubicBezTo>
                      <a:pt x="0" y="0"/>
                      <a:pt x="0" y="0"/>
                      <a:pt x="0" y="0"/>
                    </a:cubicBezTo>
                    <a:cubicBezTo>
                      <a:pt x="2" y="0"/>
                      <a:pt x="4" y="0"/>
                      <a:pt x="6" y="1"/>
                    </a:cubicBezTo>
                    <a:close/>
                  </a:path>
                </a:pathLst>
              </a:custGeom>
              <a:solidFill>
                <a:srgbClr val="D9595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21" name="Freeform 12"/>
              <p:cNvSpPr>
                <a:spLocks/>
              </p:cNvSpPr>
              <p:nvPr/>
            </p:nvSpPr>
            <p:spPr bwMode="auto">
              <a:xfrm>
                <a:off x="5926166" y="3595706"/>
                <a:ext cx="25400" cy="141289"/>
              </a:xfrm>
              <a:custGeom>
                <a:avLst/>
                <a:gdLst>
                  <a:gd name="T0" fmla="*/ 6 w 6"/>
                  <a:gd name="T1" fmla="*/ 0 h 34"/>
                  <a:gd name="T2" fmla="*/ 6 w 6"/>
                  <a:gd name="T3" fmla="*/ 34 h 34"/>
                  <a:gd name="T4" fmla="*/ 0 w 6"/>
                  <a:gd name="T5" fmla="*/ 33 h 34"/>
                  <a:gd name="T6" fmla="*/ 0 w 6"/>
                  <a:gd name="T7" fmla="*/ 1 h 34"/>
                  <a:gd name="T8" fmla="*/ 6 w 6"/>
                  <a:gd name="T9" fmla="*/ 0 h 34"/>
                </a:gdLst>
                <a:ahLst/>
                <a:cxnLst>
                  <a:cxn ang="0">
                    <a:pos x="T0" y="T1"/>
                  </a:cxn>
                  <a:cxn ang="0">
                    <a:pos x="T2" y="T3"/>
                  </a:cxn>
                  <a:cxn ang="0">
                    <a:pos x="T4" y="T5"/>
                  </a:cxn>
                  <a:cxn ang="0">
                    <a:pos x="T6" y="T7"/>
                  </a:cxn>
                  <a:cxn ang="0">
                    <a:pos x="T8" y="T9"/>
                  </a:cxn>
                </a:cxnLst>
                <a:rect l="0" t="0" r="r" b="b"/>
                <a:pathLst>
                  <a:path w="6" h="34">
                    <a:moveTo>
                      <a:pt x="6" y="0"/>
                    </a:moveTo>
                    <a:cubicBezTo>
                      <a:pt x="6" y="34"/>
                      <a:pt x="6" y="34"/>
                      <a:pt x="6" y="34"/>
                    </a:cubicBezTo>
                    <a:cubicBezTo>
                      <a:pt x="4" y="33"/>
                      <a:pt x="2" y="33"/>
                      <a:pt x="0" y="33"/>
                    </a:cubicBezTo>
                    <a:cubicBezTo>
                      <a:pt x="0" y="1"/>
                      <a:pt x="0" y="1"/>
                      <a:pt x="0" y="1"/>
                    </a:cubicBezTo>
                    <a:cubicBezTo>
                      <a:pt x="2" y="0"/>
                      <a:pt x="4" y="0"/>
                      <a:pt x="6" y="0"/>
                    </a:cubicBezTo>
                    <a:close/>
                  </a:path>
                </a:pathLst>
              </a:custGeom>
              <a:solidFill>
                <a:srgbClr val="D9595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22" name="Freeform 13"/>
              <p:cNvSpPr>
                <a:spLocks/>
              </p:cNvSpPr>
              <p:nvPr/>
            </p:nvSpPr>
            <p:spPr bwMode="auto">
              <a:xfrm>
                <a:off x="5883304" y="3608406"/>
                <a:ext cx="25400" cy="120651"/>
              </a:xfrm>
              <a:custGeom>
                <a:avLst/>
                <a:gdLst>
                  <a:gd name="T0" fmla="*/ 6 w 6"/>
                  <a:gd name="T1" fmla="*/ 0 h 29"/>
                  <a:gd name="T2" fmla="*/ 6 w 6"/>
                  <a:gd name="T3" fmla="*/ 29 h 29"/>
                  <a:gd name="T4" fmla="*/ 0 w 6"/>
                  <a:gd name="T5" fmla="*/ 27 h 29"/>
                  <a:gd name="T6" fmla="*/ 0 w 6"/>
                  <a:gd name="T7" fmla="*/ 3 h 29"/>
                  <a:gd name="T8" fmla="*/ 6 w 6"/>
                  <a:gd name="T9" fmla="*/ 0 h 29"/>
                </a:gdLst>
                <a:ahLst/>
                <a:cxnLst>
                  <a:cxn ang="0">
                    <a:pos x="T0" y="T1"/>
                  </a:cxn>
                  <a:cxn ang="0">
                    <a:pos x="T2" y="T3"/>
                  </a:cxn>
                  <a:cxn ang="0">
                    <a:pos x="T4" y="T5"/>
                  </a:cxn>
                  <a:cxn ang="0">
                    <a:pos x="T6" y="T7"/>
                  </a:cxn>
                  <a:cxn ang="0">
                    <a:pos x="T8" y="T9"/>
                  </a:cxn>
                </a:cxnLst>
                <a:rect l="0" t="0" r="r" b="b"/>
                <a:pathLst>
                  <a:path w="6" h="29">
                    <a:moveTo>
                      <a:pt x="6" y="0"/>
                    </a:moveTo>
                    <a:cubicBezTo>
                      <a:pt x="6" y="29"/>
                      <a:pt x="6" y="29"/>
                      <a:pt x="6" y="29"/>
                    </a:cubicBezTo>
                    <a:cubicBezTo>
                      <a:pt x="4" y="28"/>
                      <a:pt x="2" y="28"/>
                      <a:pt x="0" y="27"/>
                    </a:cubicBezTo>
                    <a:cubicBezTo>
                      <a:pt x="0" y="3"/>
                      <a:pt x="0" y="3"/>
                      <a:pt x="0" y="3"/>
                    </a:cubicBezTo>
                    <a:cubicBezTo>
                      <a:pt x="2" y="2"/>
                      <a:pt x="4" y="1"/>
                      <a:pt x="6" y="0"/>
                    </a:cubicBezTo>
                    <a:close/>
                  </a:path>
                </a:pathLst>
              </a:custGeom>
              <a:solidFill>
                <a:srgbClr val="D9595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23" name="Freeform 14"/>
              <p:cNvSpPr>
                <a:spLocks/>
              </p:cNvSpPr>
              <p:nvPr/>
            </p:nvSpPr>
            <p:spPr bwMode="auto">
              <a:xfrm>
                <a:off x="5842029" y="3641743"/>
                <a:ext cx="25400" cy="71438"/>
              </a:xfrm>
              <a:custGeom>
                <a:avLst/>
                <a:gdLst>
                  <a:gd name="T0" fmla="*/ 6 w 6"/>
                  <a:gd name="T1" fmla="*/ 0 h 17"/>
                  <a:gd name="T2" fmla="*/ 6 w 6"/>
                  <a:gd name="T3" fmla="*/ 17 h 17"/>
                  <a:gd name="T4" fmla="*/ 0 w 6"/>
                  <a:gd name="T5" fmla="*/ 14 h 17"/>
                  <a:gd name="T6" fmla="*/ 6 w 6"/>
                  <a:gd name="T7" fmla="*/ 0 h 17"/>
                </a:gdLst>
                <a:ahLst/>
                <a:cxnLst>
                  <a:cxn ang="0">
                    <a:pos x="T0" y="T1"/>
                  </a:cxn>
                  <a:cxn ang="0">
                    <a:pos x="T2" y="T3"/>
                  </a:cxn>
                  <a:cxn ang="0">
                    <a:pos x="T4" y="T5"/>
                  </a:cxn>
                  <a:cxn ang="0">
                    <a:pos x="T6" y="T7"/>
                  </a:cxn>
                </a:cxnLst>
                <a:rect l="0" t="0" r="r" b="b"/>
                <a:pathLst>
                  <a:path w="6" h="17">
                    <a:moveTo>
                      <a:pt x="6" y="0"/>
                    </a:moveTo>
                    <a:cubicBezTo>
                      <a:pt x="6" y="17"/>
                      <a:pt x="6" y="17"/>
                      <a:pt x="6" y="17"/>
                    </a:cubicBezTo>
                    <a:cubicBezTo>
                      <a:pt x="4" y="16"/>
                      <a:pt x="2" y="15"/>
                      <a:pt x="0" y="14"/>
                    </a:cubicBezTo>
                    <a:cubicBezTo>
                      <a:pt x="2" y="8"/>
                      <a:pt x="3" y="3"/>
                      <a:pt x="6" y="0"/>
                    </a:cubicBezTo>
                    <a:close/>
                  </a:path>
                </a:pathLst>
              </a:custGeom>
              <a:solidFill>
                <a:srgbClr val="D9595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24" name="Freeform 15"/>
              <p:cNvSpPr>
                <a:spLocks/>
              </p:cNvSpPr>
              <p:nvPr/>
            </p:nvSpPr>
            <p:spPr bwMode="auto">
              <a:xfrm>
                <a:off x="5859491" y="3624281"/>
                <a:ext cx="203201" cy="25400"/>
              </a:xfrm>
              <a:custGeom>
                <a:avLst/>
                <a:gdLst>
                  <a:gd name="T0" fmla="*/ 5 w 49"/>
                  <a:gd name="T1" fmla="*/ 0 h 6"/>
                  <a:gd name="T2" fmla="*/ 0 w 49"/>
                  <a:gd name="T3" fmla="*/ 6 h 6"/>
                  <a:gd name="T4" fmla="*/ 49 w 49"/>
                  <a:gd name="T5" fmla="*/ 6 h 6"/>
                  <a:gd name="T6" fmla="*/ 45 w 49"/>
                  <a:gd name="T7" fmla="*/ 0 h 6"/>
                  <a:gd name="T8" fmla="*/ 5 w 49"/>
                  <a:gd name="T9" fmla="*/ 0 h 6"/>
                </a:gdLst>
                <a:ahLst/>
                <a:cxnLst>
                  <a:cxn ang="0">
                    <a:pos x="T0" y="T1"/>
                  </a:cxn>
                  <a:cxn ang="0">
                    <a:pos x="T2" y="T3"/>
                  </a:cxn>
                  <a:cxn ang="0">
                    <a:pos x="T4" y="T5"/>
                  </a:cxn>
                  <a:cxn ang="0">
                    <a:pos x="T6" y="T7"/>
                  </a:cxn>
                  <a:cxn ang="0">
                    <a:pos x="T8" y="T9"/>
                  </a:cxn>
                </a:cxnLst>
                <a:rect l="0" t="0" r="r" b="b"/>
                <a:pathLst>
                  <a:path w="49" h="6">
                    <a:moveTo>
                      <a:pt x="5" y="0"/>
                    </a:moveTo>
                    <a:cubicBezTo>
                      <a:pt x="3" y="2"/>
                      <a:pt x="1" y="4"/>
                      <a:pt x="0" y="6"/>
                    </a:cubicBezTo>
                    <a:cubicBezTo>
                      <a:pt x="49" y="6"/>
                      <a:pt x="49" y="6"/>
                      <a:pt x="49" y="6"/>
                    </a:cubicBezTo>
                    <a:cubicBezTo>
                      <a:pt x="48" y="4"/>
                      <a:pt x="46" y="2"/>
                      <a:pt x="45" y="0"/>
                    </a:cubicBezTo>
                    <a:lnTo>
                      <a:pt x="5" y="0"/>
                    </a:lnTo>
                    <a:close/>
                  </a:path>
                </a:pathLst>
              </a:custGeom>
              <a:solidFill>
                <a:srgbClr val="D9595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25" name="Freeform 16"/>
              <p:cNvSpPr>
                <a:spLocks/>
              </p:cNvSpPr>
              <p:nvPr/>
            </p:nvSpPr>
            <p:spPr bwMode="auto">
              <a:xfrm>
                <a:off x="5842029" y="3670318"/>
                <a:ext cx="238126" cy="25400"/>
              </a:xfrm>
              <a:custGeom>
                <a:avLst/>
                <a:gdLst>
                  <a:gd name="T0" fmla="*/ 2 w 57"/>
                  <a:gd name="T1" fmla="*/ 0 h 6"/>
                  <a:gd name="T2" fmla="*/ 0 w 57"/>
                  <a:gd name="T3" fmla="*/ 6 h 6"/>
                  <a:gd name="T4" fmla="*/ 57 w 57"/>
                  <a:gd name="T5" fmla="*/ 6 h 6"/>
                  <a:gd name="T6" fmla="*/ 55 w 57"/>
                  <a:gd name="T7" fmla="*/ 0 h 6"/>
                  <a:gd name="T8" fmla="*/ 2 w 57"/>
                  <a:gd name="T9" fmla="*/ 0 h 6"/>
                </a:gdLst>
                <a:ahLst/>
                <a:cxnLst>
                  <a:cxn ang="0">
                    <a:pos x="T0" y="T1"/>
                  </a:cxn>
                  <a:cxn ang="0">
                    <a:pos x="T2" y="T3"/>
                  </a:cxn>
                  <a:cxn ang="0">
                    <a:pos x="T4" y="T5"/>
                  </a:cxn>
                  <a:cxn ang="0">
                    <a:pos x="T6" y="T7"/>
                  </a:cxn>
                  <a:cxn ang="0">
                    <a:pos x="T8" y="T9"/>
                  </a:cxn>
                </a:cxnLst>
                <a:rect l="0" t="0" r="r" b="b"/>
                <a:pathLst>
                  <a:path w="57" h="6">
                    <a:moveTo>
                      <a:pt x="2" y="0"/>
                    </a:moveTo>
                    <a:cubicBezTo>
                      <a:pt x="2" y="2"/>
                      <a:pt x="1" y="4"/>
                      <a:pt x="0" y="6"/>
                    </a:cubicBezTo>
                    <a:cubicBezTo>
                      <a:pt x="57" y="6"/>
                      <a:pt x="57" y="6"/>
                      <a:pt x="57" y="6"/>
                    </a:cubicBezTo>
                    <a:cubicBezTo>
                      <a:pt x="56" y="4"/>
                      <a:pt x="55" y="2"/>
                      <a:pt x="55" y="0"/>
                    </a:cubicBezTo>
                    <a:lnTo>
                      <a:pt x="2" y="0"/>
                    </a:lnTo>
                    <a:close/>
                  </a:path>
                </a:pathLst>
              </a:custGeom>
              <a:solidFill>
                <a:srgbClr val="D9595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26" name="Freeform 17"/>
              <p:cNvSpPr>
                <a:spLocks/>
              </p:cNvSpPr>
              <p:nvPr/>
            </p:nvSpPr>
            <p:spPr bwMode="auto">
              <a:xfrm>
                <a:off x="5867429" y="3713182"/>
                <a:ext cx="187326" cy="23813"/>
              </a:xfrm>
              <a:custGeom>
                <a:avLst/>
                <a:gdLst>
                  <a:gd name="T0" fmla="*/ 0 w 45"/>
                  <a:gd name="T1" fmla="*/ 0 h 6"/>
                  <a:gd name="T2" fmla="*/ 23 w 45"/>
                  <a:gd name="T3" fmla="*/ 6 h 6"/>
                  <a:gd name="T4" fmla="*/ 45 w 45"/>
                  <a:gd name="T5" fmla="*/ 0 h 6"/>
                  <a:gd name="T6" fmla="*/ 0 w 45"/>
                  <a:gd name="T7" fmla="*/ 0 h 6"/>
                </a:gdLst>
                <a:ahLst/>
                <a:cxnLst>
                  <a:cxn ang="0">
                    <a:pos x="T0" y="T1"/>
                  </a:cxn>
                  <a:cxn ang="0">
                    <a:pos x="T2" y="T3"/>
                  </a:cxn>
                  <a:cxn ang="0">
                    <a:pos x="T4" y="T5"/>
                  </a:cxn>
                  <a:cxn ang="0">
                    <a:pos x="T6" y="T7"/>
                  </a:cxn>
                </a:cxnLst>
                <a:rect l="0" t="0" r="r" b="b"/>
                <a:pathLst>
                  <a:path w="45" h="6">
                    <a:moveTo>
                      <a:pt x="0" y="0"/>
                    </a:moveTo>
                    <a:cubicBezTo>
                      <a:pt x="7" y="4"/>
                      <a:pt x="14" y="6"/>
                      <a:pt x="23" y="6"/>
                    </a:cubicBezTo>
                    <a:cubicBezTo>
                      <a:pt x="31" y="6"/>
                      <a:pt x="38" y="4"/>
                      <a:pt x="45" y="0"/>
                    </a:cubicBezTo>
                    <a:lnTo>
                      <a:pt x="0" y="0"/>
                    </a:lnTo>
                    <a:close/>
                  </a:path>
                </a:pathLst>
              </a:custGeom>
              <a:solidFill>
                <a:srgbClr val="D9595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27" name="Freeform 18"/>
              <p:cNvSpPr>
                <a:spLocks/>
              </p:cNvSpPr>
              <p:nvPr/>
            </p:nvSpPr>
            <p:spPr bwMode="auto">
              <a:xfrm>
                <a:off x="6054755" y="3641743"/>
                <a:ext cx="7938" cy="7938"/>
              </a:xfrm>
              <a:custGeom>
                <a:avLst/>
                <a:gdLst>
                  <a:gd name="T0" fmla="*/ 0 w 2"/>
                  <a:gd name="T1" fmla="*/ 2 h 2"/>
                  <a:gd name="T2" fmla="*/ 2 w 2"/>
                  <a:gd name="T3" fmla="*/ 2 h 2"/>
                  <a:gd name="T4" fmla="*/ 2 w 2"/>
                  <a:gd name="T5" fmla="*/ 2 h 2"/>
                  <a:gd name="T6" fmla="*/ 2 w 2"/>
                  <a:gd name="T7" fmla="*/ 2 h 2"/>
                  <a:gd name="T8" fmla="*/ 2 w 2"/>
                  <a:gd name="T9" fmla="*/ 2 h 2"/>
                  <a:gd name="T10" fmla="*/ 1 w 2"/>
                  <a:gd name="T11" fmla="*/ 2 h 2"/>
                  <a:gd name="T12" fmla="*/ 1 w 2"/>
                  <a:gd name="T13" fmla="*/ 1 h 2"/>
                  <a:gd name="T14" fmla="*/ 1 w 2"/>
                  <a:gd name="T15" fmla="*/ 1 h 2"/>
                  <a:gd name="T16" fmla="*/ 1 w 2"/>
                  <a:gd name="T17" fmla="*/ 1 h 2"/>
                  <a:gd name="T18" fmla="*/ 1 w 2"/>
                  <a:gd name="T19" fmla="*/ 1 h 2"/>
                  <a:gd name="T20" fmla="*/ 1 w 2"/>
                  <a:gd name="T21" fmla="*/ 1 h 2"/>
                  <a:gd name="T22" fmla="*/ 1 w 2"/>
                  <a:gd name="T23" fmla="*/ 1 h 2"/>
                  <a:gd name="T24" fmla="*/ 1 w 2"/>
                  <a:gd name="T25" fmla="*/ 1 h 2"/>
                  <a:gd name="T26" fmla="*/ 1 w 2"/>
                  <a:gd name="T27" fmla="*/ 1 h 2"/>
                  <a:gd name="T28" fmla="*/ 1 w 2"/>
                  <a:gd name="T29" fmla="*/ 1 h 2"/>
                  <a:gd name="T30" fmla="*/ 1 w 2"/>
                  <a:gd name="T31" fmla="*/ 0 h 2"/>
                  <a:gd name="T32" fmla="*/ 1 w 2"/>
                  <a:gd name="T33" fmla="*/ 0 h 2"/>
                  <a:gd name="T34" fmla="*/ 1 w 2"/>
                  <a:gd name="T35" fmla="*/ 0 h 2"/>
                  <a:gd name="T36" fmla="*/ 1 w 2"/>
                  <a:gd name="T37" fmla="*/ 0 h 2"/>
                  <a:gd name="T38" fmla="*/ 1 w 2"/>
                  <a:gd name="T39" fmla="*/ 0 h 2"/>
                  <a:gd name="T40" fmla="*/ 1 w 2"/>
                  <a:gd name="T41" fmla="*/ 0 h 2"/>
                  <a:gd name="T42" fmla="*/ 1 w 2"/>
                  <a:gd name="T43" fmla="*/ 0 h 2"/>
                  <a:gd name="T44" fmla="*/ 1 w 2"/>
                  <a:gd name="T45" fmla="*/ 0 h 2"/>
                  <a:gd name="T46" fmla="*/ 1 w 2"/>
                  <a:gd name="T47" fmla="*/ 0 h 2"/>
                  <a:gd name="T48" fmla="*/ 1 w 2"/>
                  <a:gd name="T49" fmla="*/ 0 h 2"/>
                  <a:gd name="T50" fmla="*/ 0 w 2"/>
                  <a:gd name="T51" fmla="*/ 0 h 2"/>
                  <a:gd name="T52" fmla="*/ 0 w 2"/>
                  <a:gd name="T5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 h="2">
                    <a:moveTo>
                      <a:pt x="0" y="2"/>
                    </a:moveTo>
                    <a:cubicBezTo>
                      <a:pt x="2" y="2"/>
                      <a:pt x="2" y="2"/>
                      <a:pt x="2" y="2"/>
                    </a:cubicBezTo>
                    <a:cubicBezTo>
                      <a:pt x="2" y="2"/>
                      <a:pt x="2" y="2"/>
                      <a:pt x="2" y="2"/>
                    </a:cubicBezTo>
                    <a:cubicBezTo>
                      <a:pt x="2" y="2"/>
                      <a:pt x="2" y="2"/>
                      <a:pt x="2" y="2"/>
                    </a:cubicBezTo>
                    <a:cubicBezTo>
                      <a:pt x="2" y="2"/>
                      <a:pt x="2" y="2"/>
                      <a:pt x="2" y="2"/>
                    </a:cubicBezTo>
                    <a:cubicBezTo>
                      <a:pt x="2" y="2"/>
                      <a:pt x="2" y="2"/>
                      <a:pt x="1" y="2"/>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lnTo>
                      <a:pt x="0" y="2"/>
                    </a:lnTo>
                    <a:close/>
                  </a:path>
                </a:pathLst>
              </a:custGeom>
              <a:solidFill>
                <a:srgbClr val="F0817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28" name="Freeform 19"/>
              <p:cNvSpPr>
                <a:spLocks/>
              </p:cNvSpPr>
              <p:nvPr/>
            </p:nvSpPr>
            <p:spPr bwMode="auto">
              <a:xfrm>
                <a:off x="6054757" y="3670318"/>
                <a:ext cx="25400" cy="25400"/>
              </a:xfrm>
              <a:custGeom>
                <a:avLst/>
                <a:gdLst>
                  <a:gd name="T0" fmla="*/ 16 w 16"/>
                  <a:gd name="T1" fmla="*/ 16 h 16"/>
                  <a:gd name="T2" fmla="*/ 16 w 16"/>
                  <a:gd name="T3" fmla="*/ 16 h 16"/>
                  <a:gd name="T4" fmla="*/ 16 w 16"/>
                  <a:gd name="T5" fmla="*/ 16 h 16"/>
                  <a:gd name="T6" fmla="*/ 16 w 16"/>
                  <a:gd name="T7" fmla="*/ 14 h 16"/>
                  <a:gd name="T8" fmla="*/ 16 w 16"/>
                  <a:gd name="T9" fmla="*/ 14 h 16"/>
                  <a:gd name="T10" fmla="*/ 16 w 16"/>
                  <a:gd name="T11" fmla="*/ 14 h 16"/>
                  <a:gd name="T12" fmla="*/ 16 w 16"/>
                  <a:gd name="T13" fmla="*/ 14 h 16"/>
                  <a:gd name="T14" fmla="*/ 13 w 16"/>
                  <a:gd name="T15" fmla="*/ 14 h 16"/>
                  <a:gd name="T16" fmla="*/ 13 w 16"/>
                  <a:gd name="T17" fmla="*/ 11 h 16"/>
                  <a:gd name="T18" fmla="*/ 13 w 16"/>
                  <a:gd name="T19" fmla="*/ 11 h 16"/>
                  <a:gd name="T20" fmla="*/ 13 w 16"/>
                  <a:gd name="T21" fmla="*/ 11 h 16"/>
                  <a:gd name="T22" fmla="*/ 13 w 16"/>
                  <a:gd name="T23" fmla="*/ 8 h 16"/>
                  <a:gd name="T24" fmla="*/ 13 w 16"/>
                  <a:gd name="T25" fmla="*/ 8 h 16"/>
                  <a:gd name="T26" fmla="*/ 13 w 16"/>
                  <a:gd name="T27" fmla="*/ 8 h 16"/>
                  <a:gd name="T28" fmla="*/ 13 w 16"/>
                  <a:gd name="T29" fmla="*/ 8 h 16"/>
                  <a:gd name="T30" fmla="*/ 13 w 16"/>
                  <a:gd name="T31" fmla="*/ 8 h 16"/>
                  <a:gd name="T32" fmla="*/ 13 w 16"/>
                  <a:gd name="T33" fmla="*/ 6 h 16"/>
                  <a:gd name="T34" fmla="*/ 13 w 16"/>
                  <a:gd name="T35" fmla="*/ 6 h 16"/>
                  <a:gd name="T36" fmla="*/ 13 w 16"/>
                  <a:gd name="T37" fmla="*/ 6 h 16"/>
                  <a:gd name="T38" fmla="*/ 11 w 16"/>
                  <a:gd name="T39" fmla="*/ 6 h 16"/>
                  <a:gd name="T40" fmla="*/ 11 w 16"/>
                  <a:gd name="T41" fmla="*/ 6 h 16"/>
                  <a:gd name="T42" fmla="*/ 11 w 16"/>
                  <a:gd name="T43" fmla="*/ 6 h 16"/>
                  <a:gd name="T44" fmla="*/ 11 w 16"/>
                  <a:gd name="T45" fmla="*/ 6 h 16"/>
                  <a:gd name="T46" fmla="*/ 11 w 16"/>
                  <a:gd name="T47" fmla="*/ 3 h 16"/>
                  <a:gd name="T48" fmla="*/ 11 w 16"/>
                  <a:gd name="T49" fmla="*/ 3 h 16"/>
                  <a:gd name="T50" fmla="*/ 11 w 16"/>
                  <a:gd name="T51" fmla="*/ 3 h 16"/>
                  <a:gd name="T52" fmla="*/ 11 w 16"/>
                  <a:gd name="T53" fmla="*/ 3 h 16"/>
                  <a:gd name="T54" fmla="*/ 11 w 16"/>
                  <a:gd name="T55" fmla="*/ 3 h 16"/>
                  <a:gd name="T56" fmla="*/ 11 w 16"/>
                  <a:gd name="T57" fmla="*/ 3 h 16"/>
                  <a:gd name="T58" fmla="*/ 11 w 16"/>
                  <a:gd name="T59" fmla="*/ 0 h 16"/>
                  <a:gd name="T60" fmla="*/ 11 w 16"/>
                  <a:gd name="T61" fmla="*/ 0 h 16"/>
                  <a:gd name="T62" fmla="*/ 11 w 16"/>
                  <a:gd name="T63" fmla="*/ 0 h 16"/>
                  <a:gd name="T64" fmla="*/ 11 w 16"/>
                  <a:gd name="T65" fmla="*/ 0 h 16"/>
                  <a:gd name="T66" fmla="*/ 0 w 16"/>
                  <a:gd name="T6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 h="16">
                    <a:moveTo>
                      <a:pt x="0" y="16"/>
                    </a:moveTo>
                    <a:lnTo>
                      <a:pt x="16" y="16"/>
                    </a:lnTo>
                    <a:lnTo>
                      <a:pt x="16" y="16"/>
                    </a:lnTo>
                    <a:lnTo>
                      <a:pt x="16" y="16"/>
                    </a:lnTo>
                    <a:lnTo>
                      <a:pt x="16" y="16"/>
                    </a:lnTo>
                    <a:lnTo>
                      <a:pt x="16" y="16"/>
                    </a:lnTo>
                    <a:lnTo>
                      <a:pt x="16" y="16"/>
                    </a:lnTo>
                    <a:lnTo>
                      <a:pt x="16" y="14"/>
                    </a:lnTo>
                    <a:lnTo>
                      <a:pt x="16" y="14"/>
                    </a:lnTo>
                    <a:lnTo>
                      <a:pt x="16" y="14"/>
                    </a:lnTo>
                    <a:lnTo>
                      <a:pt x="16" y="14"/>
                    </a:lnTo>
                    <a:lnTo>
                      <a:pt x="16" y="14"/>
                    </a:lnTo>
                    <a:lnTo>
                      <a:pt x="16" y="14"/>
                    </a:lnTo>
                    <a:lnTo>
                      <a:pt x="16" y="14"/>
                    </a:lnTo>
                    <a:lnTo>
                      <a:pt x="16" y="14"/>
                    </a:lnTo>
                    <a:lnTo>
                      <a:pt x="13" y="14"/>
                    </a:lnTo>
                    <a:lnTo>
                      <a:pt x="13" y="14"/>
                    </a:lnTo>
                    <a:lnTo>
                      <a:pt x="13" y="11"/>
                    </a:lnTo>
                    <a:lnTo>
                      <a:pt x="13" y="11"/>
                    </a:lnTo>
                    <a:lnTo>
                      <a:pt x="13" y="11"/>
                    </a:lnTo>
                    <a:lnTo>
                      <a:pt x="13" y="11"/>
                    </a:lnTo>
                    <a:lnTo>
                      <a:pt x="13" y="11"/>
                    </a:lnTo>
                    <a:lnTo>
                      <a:pt x="13" y="11"/>
                    </a:lnTo>
                    <a:lnTo>
                      <a:pt x="13" y="8"/>
                    </a:lnTo>
                    <a:lnTo>
                      <a:pt x="13" y="8"/>
                    </a:lnTo>
                    <a:lnTo>
                      <a:pt x="13" y="8"/>
                    </a:lnTo>
                    <a:lnTo>
                      <a:pt x="13" y="8"/>
                    </a:lnTo>
                    <a:lnTo>
                      <a:pt x="13" y="8"/>
                    </a:lnTo>
                    <a:lnTo>
                      <a:pt x="13" y="8"/>
                    </a:lnTo>
                    <a:lnTo>
                      <a:pt x="13" y="8"/>
                    </a:lnTo>
                    <a:lnTo>
                      <a:pt x="13" y="8"/>
                    </a:lnTo>
                    <a:lnTo>
                      <a:pt x="13" y="8"/>
                    </a:lnTo>
                    <a:lnTo>
                      <a:pt x="13" y="8"/>
                    </a:lnTo>
                    <a:lnTo>
                      <a:pt x="13" y="6"/>
                    </a:lnTo>
                    <a:lnTo>
                      <a:pt x="13" y="6"/>
                    </a:lnTo>
                    <a:lnTo>
                      <a:pt x="13" y="6"/>
                    </a:lnTo>
                    <a:lnTo>
                      <a:pt x="13" y="6"/>
                    </a:lnTo>
                    <a:lnTo>
                      <a:pt x="13" y="6"/>
                    </a:lnTo>
                    <a:lnTo>
                      <a:pt x="13" y="6"/>
                    </a:lnTo>
                    <a:lnTo>
                      <a:pt x="11" y="6"/>
                    </a:lnTo>
                    <a:lnTo>
                      <a:pt x="11" y="6"/>
                    </a:lnTo>
                    <a:lnTo>
                      <a:pt x="11" y="6"/>
                    </a:lnTo>
                    <a:lnTo>
                      <a:pt x="11" y="6"/>
                    </a:lnTo>
                    <a:lnTo>
                      <a:pt x="11" y="6"/>
                    </a:lnTo>
                    <a:lnTo>
                      <a:pt x="11" y="6"/>
                    </a:lnTo>
                    <a:lnTo>
                      <a:pt x="11" y="6"/>
                    </a:lnTo>
                    <a:lnTo>
                      <a:pt x="11" y="3"/>
                    </a:lnTo>
                    <a:lnTo>
                      <a:pt x="11" y="3"/>
                    </a:lnTo>
                    <a:lnTo>
                      <a:pt x="11" y="3"/>
                    </a:lnTo>
                    <a:lnTo>
                      <a:pt x="11" y="3"/>
                    </a:lnTo>
                    <a:lnTo>
                      <a:pt x="11" y="3"/>
                    </a:lnTo>
                    <a:lnTo>
                      <a:pt x="11" y="3"/>
                    </a:lnTo>
                    <a:lnTo>
                      <a:pt x="11" y="3"/>
                    </a:lnTo>
                    <a:lnTo>
                      <a:pt x="11" y="3"/>
                    </a:lnTo>
                    <a:lnTo>
                      <a:pt x="11" y="3"/>
                    </a:lnTo>
                    <a:lnTo>
                      <a:pt x="11" y="3"/>
                    </a:lnTo>
                    <a:lnTo>
                      <a:pt x="11" y="3"/>
                    </a:lnTo>
                    <a:lnTo>
                      <a:pt x="11" y="3"/>
                    </a:lnTo>
                    <a:lnTo>
                      <a:pt x="11" y="3"/>
                    </a:lnTo>
                    <a:lnTo>
                      <a:pt x="11" y="0"/>
                    </a:lnTo>
                    <a:lnTo>
                      <a:pt x="11" y="0"/>
                    </a:lnTo>
                    <a:lnTo>
                      <a:pt x="11" y="0"/>
                    </a:lnTo>
                    <a:lnTo>
                      <a:pt x="11" y="0"/>
                    </a:lnTo>
                    <a:lnTo>
                      <a:pt x="11" y="0"/>
                    </a:lnTo>
                    <a:lnTo>
                      <a:pt x="11" y="0"/>
                    </a:lnTo>
                    <a:lnTo>
                      <a:pt x="11" y="0"/>
                    </a:lnTo>
                    <a:lnTo>
                      <a:pt x="11" y="0"/>
                    </a:lnTo>
                    <a:lnTo>
                      <a:pt x="0" y="0"/>
                    </a:lnTo>
                    <a:lnTo>
                      <a:pt x="0" y="16"/>
                    </a:lnTo>
                    <a:close/>
                  </a:path>
                </a:pathLst>
              </a:custGeom>
              <a:solidFill>
                <a:srgbClr val="F0817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29" name="Rectangle 20"/>
              <p:cNvSpPr>
                <a:spLocks noChangeArrowheads="1"/>
              </p:cNvSpPr>
              <p:nvPr/>
            </p:nvSpPr>
            <p:spPr bwMode="auto">
              <a:xfrm>
                <a:off x="6013482" y="3624281"/>
                <a:ext cx="25400" cy="25400"/>
              </a:xfrm>
              <a:prstGeom prst="rect">
                <a:avLst/>
              </a:prstGeom>
              <a:solidFill>
                <a:srgbClr val="F0817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30" name="Rectangle 21"/>
              <p:cNvSpPr>
                <a:spLocks noChangeArrowheads="1"/>
              </p:cNvSpPr>
              <p:nvPr/>
            </p:nvSpPr>
            <p:spPr bwMode="auto">
              <a:xfrm>
                <a:off x="6013482" y="3670318"/>
                <a:ext cx="25400" cy="25400"/>
              </a:xfrm>
              <a:prstGeom prst="rect">
                <a:avLst/>
              </a:prstGeom>
              <a:solidFill>
                <a:srgbClr val="F0817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31" name="Freeform 22"/>
              <p:cNvSpPr>
                <a:spLocks/>
              </p:cNvSpPr>
              <p:nvPr/>
            </p:nvSpPr>
            <p:spPr bwMode="auto">
              <a:xfrm>
                <a:off x="6013482" y="3713182"/>
                <a:ext cx="25400" cy="15875"/>
              </a:xfrm>
              <a:custGeom>
                <a:avLst/>
                <a:gdLst>
                  <a:gd name="T0" fmla="*/ 0 w 16"/>
                  <a:gd name="T1" fmla="*/ 10 h 10"/>
                  <a:gd name="T2" fmla="*/ 0 w 16"/>
                  <a:gd name="T3" fmla="*/ 10 h 10"/>
                  <a:gd name="T4" fmla="*/ 0 w 16"/>
                  <a:gd name="T5" fmla="*/ 10 h 10"/>
                  <a:gd name="T6" fmla="*/ 0 w 16"/>
                  <a:gd name="T7" fmla="*/ 10 h 10"/>
                  <a:gd name="T8" fmla="*/ 0 w 16"/>
                  <a:gd name="T9" fmla="*/ 10 h 10"/>
                  <a:gd name="T10" fmla="*/ 3 w 16"/>
                  <a:gd name="T11" fmla="*/ 10 h 10"/>
                  <a:gd name="T12" fmla="*/ 3 w 16"/>
                  <a:gd name="T13" fmla="*/ 10 h 10"/>
                  <a:gd name="T14" fmla="*/ 3 w 16"/>
                  <a:gd name="T15" fmla="*/ 10 h 10"/>
                  <a:gd name="T16" fmla="*/ 3 w 16"/>
                  <a:gd name="T17" fmla="*/ 10 h 10"/>
                  <a:gd name="T18" fmla="*/ 3 w 16"/>
                  <a:gd name="T19" fmla="*/ 10 h 10"/>
                  <a:gd name="T20" fmla="*/ 3 w 16"/>
                  <a:gd name="T21" fmla="*/ 10 h 10"/>
                  <a:gd name="T22" fmla="*/ 3 w 16"/>
                  <a:gd name="T23" fmla="*/ 10 h 10"/>
                  <a:gd name="T24" fmla="*/ 5 w 16"/>
                  <a:gd name="T25" fmla="*/ 10 h 10"/>
                  <a:gd name="T26" fmla="*/ 5 w 16"/>
                  <a:gd name="T27" fmla="*/ 10 h 10"/>
                  <a:gd name="T28" fmla="*/ 5 w 16"/>
                  <a:gd name="T29" fmla="*/ 10 h 10"/>
                  <a:gd name="T30" fmla="*/ 5 w 16"/>
                  <a:gd name="T31" fmla="*/ 10 h 10"/>
                  <a:gd name="T32" fmla="*/ 5 w 16"/>
                  <a:gd name="T33" fmla="*/ 8 h 10"/>
                  <a:gd name="T34" fmla="*/ 5 w 16"/>
                  <a:gd name="T35" fmla="*/ 8 h 10"/>
                  <a:gd name="T36" fmla="*/ 5 w 16"/>
                  <a:gd name="T37" fmla="*/ 8 h 10"/>
                  <a:gd name="T38" fmla="*/ 5 w 16"/>
                  <a:gd name="T39" fmla="*/ 8 h 10"/>
                  <a:gd name="T40" fmla="*/ 5 w 16"/>
                  <a:gd name="T41" fmla="*/ 8 h 10"/>
                  <a:gd name="T42" fmla="*/ 5 w 16"/>
                  <a:gd name="T43" fmla="*/ 8 h 10"/>
                  <a:gd name="T44" fmla="*/ 8 w 16"/>
                  <a:gd name="T45" fmla="*/ 8 h 10"/>
                  <a:gd name="T46" fmla="*/ 8 w 16"/>
                  <a:gd name="T47" fmla="*/ 8 h 10"/>
                  <a:gd name="T48" fmla="*/ 8 w 16"/>
                  <a:gd name="T49" fmla="*/ 8 h 10"/>
                  <a:gd name="T50" fmla="*/ 8 w 16"/>
                  <a:gd name="T51" fmla="*/ 8 h 10"/>
                  <a:gd name="T52" fmla="*/ 8 w 16"/>
                  <a:gd name="T53" fmla="*/ 8 h 10"/>
                  <a:gd name="T54" fmla="*/ 8 w 16"/>
                  <a:gd name="T55" fmla="*/ 8 h 10"/>
                  <a:gd name="T56" fmla="*/ 8 w 16"/>
                  <a:gd name="T57" fmla="*/ 8 h 10"/>
                  <a:gd name="T58" fmla="*/ 8 w 16"/>
                  <a:gd name="T59" fmla="*/ 8 h 10"/>
                  <a:gd name="T60" fmla="*/ 8 w 16"/>
                  <a:gd name="T61" fmla="*/ 8 h 10"/>
                  <a:gd name="T62" fmla="*/ 8 w 16"/>
                  <a:gd name="T63" fmla="*/ 8 h 10"/>
                  <a:gd name="T64" fmla="*/ 10 w 16"/>
                  <a:gd name="T65" fmla="*/ 8 h 10"/>
                  <a:gd name="T66" fmla="*/ 10 w 16"/>
                  <a:gd name="T67" fmla="*/ 8 h 10"/>
                  <a:gd name="T68" fmla="*/ 10 w 16"/>
                  <a:gd name="T69" fmla="*/ 8 h 10"/>
                  <a:gd name="T70" fmla="*/ 10 w 16"/>
                  <a:gd name="T71" fmla="*/ 8 h 10"/>
                  <a:gd name="T72" fmla="*/ 10 w 16"/>
                  <a:gd name="T73" fmla="*/ 8 h 10"/>
                  <a:gd name="T74" fmla="*/ 13 w 16"/>
                  <a:gd name="T75" fmla="*/ 8 h 10"/>
                  <a:gd name="T76" fmla="*/ 13 w 16"/>
                  <a:gd name="T77" fmla="*/ 8 h 10"/>
                  <a:gd name="T78" fmla="*/ 13 w 16"/>
                  <a:gd name="T79" fmla="*/ 8 h 10"/>
                  <a:gd name="T80" fmla="*/ 13 w 16"/>
                  <a:gd name="T81" fmla="*/ 8 h 10"/>
                  <a:gd name="T82" fmla="*/ 13 w 16"/>
                  <a:gd name="T83" fmla="*/ 5 h 10"/>
                  <a:gd name="T84" fmla="*/ 13 w 16"/>
                  <a:gd name="T85" fmla="*/ 5 h 10"/>
                  <a:gd name="T86" fmla="*/ 13 w 16"/>
                  <a:gd name="T87" fmla="*/ 5 h 10"/>
                  <a:gd name="T88" fmla="*/ 13 w 16"/>
                  <a:gd name="T89" fmla="*/ 5 h 10"/>
                  <a:gd name="T90" fmla="*/ 13 w 16"/>
                  <a:gd name="T91" fmla="*/ 5 h 10"/>
                  <a:gd name="T92" fmla="*/ 13 w 16"/>
                  <a:gd name="T93" fmla="*/ 5 h 10"/>
                  <a:gd name="T94" fmla="*/ 13 w 16"/>
                  <a:gd name="T95" fmla="*/ 5 h 10"/>
                  <a:gd name="T96" fmla="*/ 16 w 16"/>
                  <a:gd name="T97" fmla="*/ 5 h 10"/>
                  <a:gd name="T98" fmla="*/ 16 w 16"/>
                  <a:gd name="T99" fmla="*/ 5 h 10"/>
                  <a:gd name="T100" fmla="*/ 16 w 16"/>
                  <a:gd name="T101" fmla="*/ 5 h 10"/>
                  <a:gd name="T102" fmla="*/ 16 w 16"/>
                  <a:gd name="T103" fmla="*/ 5 h 10"/>
                  <a:gd name="T104" fmla="*/ 16 w 16"/>
                  <a:gd name="T105" fmla="*/ 5 h 10"/>
                  <a:gd name="T106" fmla="*/ 16 w 16"/>
                  <a:gd name="T107" fmla="*/ 5 h 10"/>
                  <a:gd name="T108" fmla="*/ 16 w 16"/>
                  <a:gd name="T109" fmla="*/ 5 h 10"/>
                  <a:gd name="T110" fmla="*/ 16 w 16"/>
                  <a:gd name="T111" fmla="*/ 5 h 10"/>
                  <a:gd name="T112" fmla="*/ 16 w 16"/>
                  <a:gd name="T113" fmla="*/ 5 h 10"/>
                  <a:gd name="T114" fmla="*/ 16 w 16"/>
                  <a:gd name="T115" fmla="*/ 0 h 10"/>
                  <a:gd name="T116" fmla="*/ 0 w 16"/>
                  <a:gd name="T117" fmla="*/ 0 h 10"/>
                  <a:gd name="T118" fmla="*/ 0 w 16"/>
                  <a:gd name="T119" fmla="*/ 10 h 10"/>
                  <a:gd name="T120" fmla="*/ 0 w 16"/>
                  <a:gd name="T12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 h="10">
                    <a:moveTo>
                      <a:pt x="0" y="10"/>
                    </a:moveTo>
                    <a:lnTo>
                      <a:pt x="0" y="10"/>
                    </a:lnTo>
                    <a:lnTo>
                      <a:pt x="0" y="10"/>
                    </a:lnTo>
                    <a:lnTo>
                      <a:pt x="0" y="10"/>
                    </a:lnTo>
                    <a:lnTo>
                      <a:pt x="0" y="10"/>
                    </a:lnTo>
                    <a:lnTo>
                      <a:pt x="3" y="10"/>
                    </a:lnTo>
                    <a:lnTo>
                      <a:pt x="3" y="10"/>
                    </a:lnTo>
                    <a:lnTo>
                      <a:pt x="3" y="10"/>
                    </a:lnTo>
                    <a:lnTo>
                      <a:pt x="3" y="10"/>
                    </a:lnTo>
                    <a:lnTo>
                      <a:pt x="3" y="10"/>
                    </a:lnTo>
                    <a:lnTo>
                      <a:pt x="3" y="10"/>
                    </a:lnTo>
                    <a:lnTo>
                      <a:pt x="3" y="10"/>
                    </a:lnTo>
                    <a:lnTo>
                      <a:pt x="5" y="10"/>
                    </a:lnTo>
                    <a:lnTo>
                      <a:pt x="5" y="10"/>
                    </a:lnTo>
                    <a:lnTo>
                      <a:pt x="5" y="10"/>
                    </a:lnTo>
                    <a:lnTo>
                      <a:pt x="5" y="10"/>
                    </a:lnTo>
                    <a:lnTo>
                      <a:pt x="5" y="8"/>
                    </a:lnTo>
                    <a:lnTo>
                      <a:pt x="5" y="8"/>
                    </a:lnTo>
                    <a:lnTo>
                      <a:pt x="5" y="8"/>
                    </a:lnTo>
                    <a:lnTo>
                      <a:pt x="5" y="8"/>
                    </a:lnTo>
                    <a:lnTo>
                      <a:pt x="5" y="8"/>
                    </a:lnTo>
                    <a:lnTo>
                      <a:pt x="5" y="8"/>
                    </a:lnTo>
                    <a:lnTo>
                      <a:pt x="8" y="8"/>
                    </a:lnTo>
                    <a:lnTo>
                      <a:pt x="8" y="8"/>
                    </a:lnTo>
                    <a:lnTo>
                      <a:pt x="8" y="8"/>
                    </a:lnTo>
                    <a:lnTo>
                      <a:pt x="8" y="8"/>
                    </a:lnTo>
                    <a:lnTo>
                      <a:pt x="8" y="8"/>
                    </a:lnTo>
                    <a:lnTo>
                      <a:pt x="8" y="8"/>
                    </a:lnTo>
                    <a:lnTo>
                      <a:pt x="8" y="8"/>
                    </a:lnTo>
                    <a:lnTo>
                      <a:pt x="8" y="8"/>
                    </a:lnTo>
                    <a:lnTo>
                      <a:pt x="8" y="8"/>
                    </a:lnTo>
                    <a:lnTo>
                      <a:pt x="8" y="8"/>
                    </a:lnTo>
                    <a:lnTo>
                      <a:pt x="10" y="8"/>
                    </a:lnTo>
                    <a:lnTo>
                      <a:pt x="10" y="8"/>
                    </a:lnTo>
                    <a:lnTo>
                      <a:pt x="10" y="8"/>
                    </a:lnTo>
                    <a:lnTo>
                      <a:pt x="10" y="8"/>
                    </a:lnTo>
                    <a:lnTo>
                      <a:pt x="10" y="8"/>
                    </a:lnTo>
                    <a:lnTo>
                      <a:pt x="13" y="8"/>
                    </a:lnTo>
                    <a:lnTo>
                      <a:pt x="13" y="8"/>
                    </a:lnTo>
                    <a:lnTo>
                      <a:pt x="13" y="8"/>
                    </a:lnTo>
                    <a:lnTo>
                      <a:pt x="13" y="8"/>
                    </a:lnTo>
                    <a:lnTo>
                      <a:pt x="13" y="5"/>
                    </a:lnTo>
                    <a:lnTo>
                      <a:pt x="13" y="5"/>
                    </a:lnTo>
                    <a:lnTo>
                      <a:pt x="13" y="5"/>
                    </a:lnTo>
                    <a:lnTo>
                      <a:pt x="13" y="5"/>
                    </a:lnTo>
                    <a:lnTo>
                      <a:pt x="13" y="5"/>
                    </a:lnTo>
                    <a:lnTo>
                      <a:pt x="13" y="5"/>
                    </a:lnTo>
                    <a:lnTo>
                      <a:pt x="13" y="5"/>
                    </a:lnTo>
                    <a:lnTo>
                      <a:pt x="16" y="5"/>
                    </a:lnTo>
                    <a:lnTo>
                      <a:pt x="16" y="5"/>
                    </a:lnTo>
                    <a:lnTo>
                      <a:pt x="16" y="5"/>
                    </a:lnTo>
                    <a:lnTo>
                      <a:pt x="16" y="5"/>
                    </a:lnTo>
                    <a:lnTo>
                      <a:pt x="16" y="5"/>
                    </a:lnTo>
                    <a:lnTo>
                      <a:pt x="16" y="5"/>
                    </a:lnTo>
                    <a:lnTo>
                      <a:pt x="16" y="5"/>
                    </a:lnTo>
                    <a:lnTo>
                      <a:pt x="16" y="5"/>
                    </a:lnTo>
                    <a:lnTo>
                      <a:pt x="16" y="5"/>
                    </a:lnTo>
                    <a:lnTo>
                      <a:pt x="16" y="0"/>
                    </a:lnTo>
                    <a:lnTo>
                      <a:pt x="0" y="0"/>
                    </a:lnTo>
                    <a:lnTo>
                      <a:pt x="0" y="10"/>
                    </a:lnTo>
                    <a:lnTo>
                      <a:pt x="0" y="10"/>
                    </a:lnTo>
                    <a:close/>
                  </a:path>
                </a:pathLst>
              </a:custGeom>
              <a:solidFill>
                <a:srgbClr val="F0817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32" name="Rectangle 23"/>
              <p:cNvSpPr>
                <a:spLocks noChangeArrowheads="1"/>
              </p:cNvSpPr>
              <p:nvPr/>
            </p:nvSpPr>
            <p:spPr bwMode="auto">
              <a:xfrm>
                <a:off x="5972206" y="3624281"/>
                <a:ext cx="23813" cy="25400"/>
              </a:xfrm>
              <a:prstGeom prst="rect">
                <a:avLst/>
              </a:prstGeom>
              <a:solidFill>
                <a:srgbClr val="F0817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33" name="Rectangle 24"/>
              <p:cNvSpPr>
                <a:spLocks noChangeArrowheads="1"/>
              </p:cNvSpPr>
              <p:nvPr/>
            </p:nvSpPr>
            <p:spPr bwMode="auto">
              <a:xfrm>
                <a:off x="5972206" y="3670318"/>
                <a:ext cx="23813" cy="25400"/>
              </a:xfrm>
              <a:prstGeom prst="rect">
                <a:avLst/>
              </a:prstGeom>
              <a:solidFill>
                <a:srgbClr val="F0817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34" name="Freeform 25"/>
              <p:cNvSpPr>
                <a:spLocks/>
              </p:cNvSpPr>
              <p:nvPr/>
            </p:nvSpPr>
            <p:spPr bwMode="auto">
              <a:xfrm>
                <a:off x="5972206" y="3713182"/>
                <a:ext cx="23813" cy="23813"/>
              </a:xfrm>
              <a:custGeom>
                <a:avLst/>
                <a:gdLst>
                  <a:gd name="T0" fmla="*/ 0 w 6"/>
                  <a:gd name="T1" fmla="*/ 5 h 6"/>
                  <a:gd name="T2" fmla="*/ 0 w 6"/>
                  <a:gd name="T3" fmla="*/ 5 h 6"/>
                  <a:gd name="T4" fmla="*/ 0 w 6"/>
                  <a:gd name="T5" fmla="*/ 5 h 6"/>
                  <a:gd name="T6" fmla="*/ 0 w 6"/>
                  <a:gd name="T7" fmla="*/ 5 h 6"/>
                  <a:gd name="T8" fmla="*/ 1 w 6"/>
                  <a:gd name="T9" fmla="*/ 5 h 6"/>
                  <a:gd name="T10" fmla="*/ 1 w 6"/>
                  <a:gd name="T11" fmla="*/ 5 h 6"/>
                  <a:gd name="T12" fmla="*/ 1 w 6"/>
                  <a:gd name="T13" fmla="*/ 5 h 6"/>
                  <a:gd name="T14" fmla="*/ 1 w 6"/>
                  <a:gd name="T15" fmla="*/ 5 h 6"/>
                  <a:gd name="T16" fmla="*/ 1 w 6"/>
                  <a:gd name="T17" fmla="*/ 5 h 6"/>
                  <a:gd name="T18" fmla="*/ 1 w 6"/>
                  <a:gd name="T19" fmla="*/ 5 h 6"/>
                  <a:gd name="T20" fmla="*/ 2 w 6"/>
                  <a:gd name="T21" fmla="*/ 5 h 6"/>
                  <a:gd name="T22" fmla="*/ 2 w 6"/>
                  <a:gd name="T23" fmla="*/ 5 h 6"/>
                  <a:gd name="T24" fmla="*/ 2 w 6"/>
                  <a:gd name="T25" fmla="*/ 5 h 6"/>
                  <a:gd name="T26" fmla="*/ 2 w 6"/>
                  <a:gd name="T27" fmla="*/ 5 h 6"/>
                  <a:gd name="T28" fmla="*/ 2 w 6"/>
                  <a:gd name="T29" fmla="*/ 5 h 6"/>
                  <a:gd name="T30" fmla="*/ 2 w 6"/>
                  <a:gd name="T31" fmla="*/ 5 h 6"/>
                  <a:gd name="T32" fmla="*/ 2 w 6"/>
                  <a:gd name="T33" fmla="*/ 5 h 6"/>
                  <a:gd name="T34" fmla="*/ 2 w 6"/>
                  <a:gd name="T35" fmla="*/ 5 h 6"/>
                  <a:gd name="T36" fmla="*/ 2 w 6"/>
                  <a:gd name="T37" fmla="*/ 5 h 6"/>
                  <a:gd name="T38" fmla="*/ 3 w 6"/>
                  <a:gd name="T39" fmla="*/ 5 h 6"/>
                  <a:gd name="T40" fmla="*/ 3 w 6"/>
                  <a:gd name="T41" fmla="*/ 5 h 6"/>
                  <a:gd name="T42" fmla="*/ 3 w 6"/>
                  <a:gd name="T43" fmla="*/ 5 h 6"/>
                  <a:gd name="T44" fmla="*/ 3 w 6"/>
                  <a:gd name="T45" fmla="*/ 5 h 6"/>
                  <a:gd name="T46" fmla="*/ 3 w 6"/>
                  <a:gd name="T47" fmla="*/ 5 h 6"/>
                  <a:gd name="T48" fmla="*/ 3 w 6"/>
                  <a:gd name="T49" fmla="*/ 5 h 6"/>
                  <a:gd name="T50" fmla="*/ 3 w 6"/>
                  <a:gd name="T51" fmla="*/ 5 h 6"/>
                  <a:gd name="T52" fmla="*/ 4 w 6"/>
                  <a:gd name="T53" fmla="*/ 5 h 6"/>
                  <a:gd name="T54" fmla="*/ 4 w 6"/>
                  <a:gd name="T55" fmla="*/ 5 h 6"/>
                  <a:gd name="T56" fmla="*/ 4 w 6"/>
                  <a:gd name="T57" fmla="*/ 5 h 6"/>
                  <a:gd name="T58" fmla="*/ 4 w 6"/>
                  <a:gd name="T59" fmla="*/ 5 h 6"/>
                  <a:gd name="T60" fmla="*/ 4 w 6"/>
                  <a:gd name="T61" fmla="*/ 5 h 6"/>
                  <a:gd name="T62" fmla="*/ 4 w 6"/>
                  <a:gd name="T63" fmla="*/ 5 h 6"/>
                  <a:gd name="T64" fmla="*/ 4 w 6"/>
                  <a:gd name="T65" fmla="*/ 5 h 6"/>
                  <a:gd name="T66" fmla="*/ 4 w 6"/>
                  <a:gd name="T67" fmla="*/ 5 h 6"/>
                  <a:gd name="T68" fmla="*/ 5 w 6"/>
                  <a:gd name="T69" fmla="*/ 5 h 6"/>
                  <a:gd name="T70" fmla="*/ 5 w 6"/>
                  <a:gd name="T71" fmla="*/ 5 h 6"/>
                  <a:gd name="T72" fmla="*/ 6 w 6"/>
                  <a:gd name="T73" fmla="*/ 5 h 6"/>
                  <a:gd name="T74" fmla="*/ 6 w 6"/>
                  <a:gd name="T75" fmla="*/ 0 h 6"/>
                  <a:gd name="T76" fmla="*/ 0 w 6"/>
                  <a:gd name="T77" fmla="*/ 0 h 6"/>
                  <a:gd name="T78" fmla="*/ 0 w 6"/>
                  <a:gd name="T79" fmla="*/ 6 h 6"/>
                  <a:gd name="T80" fmla="*/ 0 w 6"/>
                  <a:gd name="T81"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 h="6">
                    <a:moveTo>
                      <a:pt x="0" y="5"/>
                    </a:moveTo>
                    <a:cubicBezTo>
                      <a:pt x="0" y="5"/>
                      <a:pt x="0" y="5"/>
                      <a:pt x="0" y="5"/>
                    </a:cubicBezTo>
                    <a:cubicBezTo>
                      <a:pt x="0" y="5"/>
                      <a:pt x="0" y="5"/>
                      <a:pt x="0" y="5"/>
                    </a:cubicBezTo>
                    <a:cubicBezTo>
                      <a:pt x="0" y="5"/>
                      <a:pt x="0" y="5"/>
                      <a:pt x="0"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5" y="5"/>
                      <a:pt x="5" y="5"/>
                    </a:cubicBezTo>
                    <a:cubicBezTo>
                      <a:pt x="5" y="5"/>
                      <a:pt x="5" y="5"/>
                      <a:pt x="5" y="5"/>
                    </a:cubicBezTo>
                    <a:cubicBezTo>
                      <a:pt x="5" y="5"/>
                      <a:pt x="5" y="5"/>
                      <a:pt x="6" y="5"/>
                    </a:cubicBezTo>
                    <a:cubicBezTo>
                      <a:pt x="6" y="0"/>
                      <a:pt x="6" y="0"/>
                      <a:pt x="6" y="0"/>
                    </a:cubicBezTo>
                    <a:cubicBezTo>
                      <a:pt x="0" y="0"/>
                      <a:pt x="0" y="0"/>
                      <a:pt x="0" y="0"/>
                    </a:cubicBezTo>
                    <a:cubicBezTo>
                      <a:pt x="0" y="6"/>
                      <a:pt x="0" y="6"/>
                      <a:pt x="0" y="6"/>
                    </a:cubicBezTo>
                    <a:lnTo>
                      <a:pt x="0" y="5"/>
                    </a:lnTo>
                    <a:close/>
                  </a:path>
                </a:pathLst>
              </a:custGeom>
              <a:solidFill>
                <a:srgbClr val="F0817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35" name="Rectangle 26"/>
              <p:cNvSpPr>
                <a:spLocks noChangeArrowheads="1"/>
              </p:cNvSpPr>
              <p:nvPr/>
            </p:nvSpPr>
            <p:spPr bwMode="auto">
              <a:xfrm>
                <a:off x="5926168" y="3624281"/>
                <a:ext cx="25400" cy="25400"/>
              </a:xfrm>
              <a:prstGeom prst="rect">
                <a:avLst/>
              </a:prstGeom>
              <a:solidFill>
                <a:srgbClr val="F0817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36" name="Rectangle 27"/>
              <p:cNvSpPr>
                <a:spLocks noChangeArrowheads="1"/>
              </p:cNvSpPr>
              <p:nvPr/>
            </p:nvSpPr>
            <p:spPr bwMode="auto">
              <a:xfrm>
                <a:off x="5926168" y="3670318"/>
                <a:ext cx="25400" cy="25400"/>
              </a:xfrm>
              <a:prstGeom prst="rect">
                <a:avLst/>
              </a:prstGeom>
              <a:solidFill>
                <a:srgbClr val="F0817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37" name="Freeform 28"/>
              <p:cNvSpPr>
                <a:spLocks/>
              </p:cNvSpPr>
              <p:nvPr/>
            </p:nvSpPr>
            <p:spPr bwMode="auto">
              <a:xfrm>
                <a:off x="5926168" y="3713182"/>
                <a:ext cx="25400" cy="23813"/>
              </a:xfrm>
              <a:custGeom>
                <a:avLst/>
                <a:gdLst>
                  <a:gd name="T0" fmla="*/ 0 w 6"/>
                  <a:gd name="T1" fmla="*/ 5 h 6"/>
                  <a:gd name="T2" fmla="*/ 0 w 6"/>
                  <a:gd name="T3" fmla="*/ 5 h 6"/>
                  <a:gd name="T4" fmla="*/ 0 w 6"/>
                  <a:gd name="T5" fmla="*/ 5 h 6"/>
                  <a:gd name="T6" fmla="*/ 0 w 6"/>
                  <a:gd name="T7" fmla="*/ 5 h 6"/>
                  <a:gd name="T8" fmla="*/ 0 w 6"/>
                  <a:gd name="T9" fmla="*/ 5 h 6"/>
                  <a:gd name="T10" fmla="*/ 1 w 6"/>
                  <a:gd name="T11" fmla="*/ 5 h 6"/>
                  <a:gd name="T12" fmla="*/ 1 w 6"/>
                  <a:gd name="T13" fmla="*/ 5 h 6"/>
                  <a:gd name="T14" fmla="*/ 1 w 6"/>
                  <a:gd name="T15" fmla="*/ 5 h 6"/>
                  <a:gd name="T16" fmla="*/ 1 w 6"/>
                  <a:gd name="T17" fmla="*/ 5 h 6"/>
                  <a:gd name="T18" fmla="*/ 1 w 6"/>
                  <a:gd name="T19" fmla="*/ 5 h 6"/>
                  <a:gd name="T20" fmla="*/ 1 w 6"/>
                  <a:gd name="T21" fmla="*/ 5 h 6"/>
                  <a:gd name="T22" fmla="*/ 1 w 6"/>
                  <a:gd name="T23" fmla="*/ 5 h 6"/>
                  <a:gd name="T24" fmla="*/ 1 w 6"/>
                  <a:gd name="T25" fmla="*/ 5 h 6"/>
                  <a:gd name="T26" fmla="*/ 1 w 6"/>
                  <a:gd name="T27" fmla="*/ 5 h 6"/>
                  <a:gd name="T28" fmla="*/ 2 w 6"/>
                  <a:gd name="T29" fmla="*/ 5 h 6"/>
                  <a:gd name="T30" fmla="*/ 2 w 6"/>
                  <a:gd name="T31" fmla="*/ 5 h 6"/>
                  <a:gd name="T32" fmla="*/ 2 w 6"/>
                  <a:gd name="T33" fmla="*/ 5 h 6"/>
                  <a:gd name="T34" fmla="*/ 2 w 6"/>
                  <a:gd name="T35" fmla="*/ 5 h 6"/>
                  <a:gd name="T36" fmla="*/ 2 w 6"/>
                  <a:gd name="T37" fmla="*/ 5 h 6"/>
                  <a:gd name="T38" fmla="*/ 2 w 6"/>
                  <a:gd name="T39" fmla="*/ 5 h 6"/>
                  <a:gd name="T40" fmla="*/ 3 w 6"/>
                  <a:gd name="T41" fmla="*/ 5 h 6"/>
                  <a:gd name="T42" fmla="*/ 3 w 6"/>
                  <a:gd name="T43" fmla="*/ 5 h 6"/>
                  <a:gd name="T44" fmla="*/ 3 w 6"/>
                  <a:gd name="T45" fmla="*/ 5 h 6"/>
                  <a:gd name="T46" fmla="*/ 3 w 6"/>
                  <a:gd name="T47" fmla="*/ 5 h 6"/>
                  <a:gd name="T48" fmla="*/ 3 w 6"/>
                  <a:gd name="T49" fmla="*/ 5 h 6"/>
                  <a:gd name="T50" fmla="*/ 3 w 6"/>
                  <a:gd name="T51" fmla="*/ 5 h 6"/>
                  <a:gd name="T52" fmla="*/ 3 w 6"/>
                  <a:gd name="T53" fmla="*/ 5 h 6"/>
                  <a:gd name="T54" fmla="*/ 3 w 6"/>
                  <a:gd name="T55" fmla="*/ 5 h 6"/>
                  <a:gd name="T56" fmla="*/ 3 w 6"/>
                  <a:gd name="T57" fmla="*/ 5 h 6"/>
                  <a:gd name="T58" fmla="*/ 3 w 6"/>
                  <a:gd name="T59" fmla="*/ 5 h 6"/>
                  <a:gd name="T60" fmla="*/ 3 w 6"/>
                  <a:gd name="T61" fmla="*/ 5 h 6"/>
                  <a:gd name="T62" fmla="*/ 4 w 6"/>
                  <a:gd name="T63" fmla="*/ 5 h 6"/>
                  <a:gd name="T64" fmla="*/ 4 w 6"/>
                  <a:gd name="T65" fmla="*/ 5 h 6"/>
                  <a:gd name="T66" fmla="*/ 4 w 6"/>
                  <a:gd name="T67" fmla="*/ 5 h 6"/>
                  <a:gd name="T68" fmla="*/ 6 w 6"/>
                  <a:gd name="T69" fmla="*/ 6 h 6"/>
                  <a:gd name="T70" fmla="*/ 6 w 6"/>
                  <a:gd name="T71" fmla="*/ 0 h 6"/>
                  <a:gd name="T72" fmla="*/ 0 w 6"/>
                  <a:gd name="T73" fmla="*/ 0 h 6"/>
                  <a:gd name="T74" fmla="*/ 0 w 6"/>
                  <a:gd name="T75"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 h="6">
                    <a:moveTo>
                      <a:pt x="0" y="5"/>
                    </a:moveTo>
                    <a:cubicBezTo>
                      <a:pt x="0" y="5"/>
                      <a:pt x="0" y="5"/>
                      <a:pt x="0" y="5"/>
                    </a:cubicBezTo>
                    <a:cubicBezTo>
                      <a:pt x="0" y="5"/>
                      <a:pt x="0" y="5"/>
                      <a:pt x="0" y="5"/>
                    </a:cubicBezTo>
                    <a:cubicBezTo>
                      <a:pt x="0" y="5"/>
                      <a:pt x="0" y="5"/>
                      <a:pt x="0" y="5"/>
                    </a:cubicBezTo>
                    <a:cubicBezTo>
                      <a:pt x="0" y="5"/>
                      <a:pt x="0" y="5"/>
                      <a:pt x="0"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4" y="5"/>
                      <a:pt x="4" y="5"/>
                      <a:pt x="4" y="5"/>
                    </a:cubicBezTo>
                    <a:cubicBezTo>
                      <a:pt x="4" y="5"/>
                      <a:pt x="4" y="5"/>
                      <a:pt x="4" y="5"/>
                    </a:cubicBezTo>
                    <a:cubicBezTo>
                      <a:pt x="4" y="5"/>
                      <a:pt x="4" y="5"/>
                      <a:pt x="4" y="5"/>
                    </a:cubicBezTo>
                    <a:cubicBezTo>
                      <a:pt x="5" y="5"/>
                      <a:pt x="6" y="5"/>
                      <a:pt x="6" y="6"/>
                    </a:cubicBezTo>
                    <a:cubicBezTo>
                      <a:pt x="6" y="0"/>
                      <a:pt x="6" y="0"/>
                      <a:pt x="6" y="0"/>
                    </a:cubicBezTo>
                    <a:cubicBezTo>
                      <a:pt x="0" y="0"/>
                      <a:pt x="0" y="0"/>
                      <a:pt x="0" y="0"/>
                    </a:cubicBezTo>
                    <a:lnTo>
                      <a:pt x="0" y="5"/>
                    </a:lnTo>
                    <a:close/>
                  </a:path>
                </a:pathLst>
              </a:custGeom>
              <a:solidFill>
                <a:srgbClr val="F0817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38" name="Rectangle 29"/>
              <p:cNvSpPr>
                <a:spLocks noChangeArrowheads="1"/>
              </p:cNvSpPr>
              <p:nvPr/>
            </p:nvSpPr>
            <p:spPr bwMode="auto">
              <a:xfrm>
                <a:off x="5883306" y="3624282"/>
                <a:ext cx="25400" cy="25400"/>
              </a:xfrm>
              <a:prstGeom prst="rect">
                <a:avLst/>
              </a:prstGeom>
              <a:solidFill>
                <a:srgbClr val="F0817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39" name="Rectangle 30"/>
              <p:cNvSpPr>
                <a:spLocks noChangeArrowheads="1"/>
              </p:cNvSpPr>
              <p:nvPr/>
            </p:nvSpPr>
            <p:spPr bwMode="auto">
              <a:xfrm>
                <a:off x="5883306" y="3670319"/>
                <a:ext cx="25400" cy="25400"/>
              </a:xfrm>
              <a:prstGeom prst="rect">
                <a:avLst/>
              </a:prstGeom>
              <a:solidFill>
                <a:srgbClr val="F0817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40" name="Freeform 31"/>
              <p:cNvSpPr>
                <a:spLocks/>
              </p:cNvSpPr>
              <p:nvPr/>
            </p:nvSpPr>
            <p:spPr bwMode="auto">
              <a:xfrm>
                <a:off x="5883306" y="3713181"/>
                <a:ext cx="25400" cy="15875"/>
              </a:xfrm>
              <a:custGeom>
                <a:avLst/>
                <a:gdLst>
                  <a:gd name="T0" fmla="*/ 0 w 16"/>
                  <a:gd name="T1" fmla="*/ 5 h 10"/>
                  <a:gd name="T2" fmla="*/ 0 w 16"/>
                  <a:gd name="T3" fmla="*/ 5 h 10"/>
                  <a:gd name="T4" fmla="*/ 0 w 16"/>
                  <a:gd name="T5" fmla="*/ 5 h 10"/>
                  <a:gd name="T6" fmla="*/ 3 w 16"/>
                  <a:gd name="T7" fmla="*/ 5 h 10"/>
                  <a:gd name="T8" fmla="*/ 3 w 16"/>
                  <a:gd name="T9" fmla="*/ 5 h 10"/>
                  <a:gd name="T10" fmla="*/ 3 w 16"/>
                  <a:gd name="T11" fmla="*/ 5 h 10"/>
                  <a:gd name="T12" fmla="*/ 3 w 16"/>
                  <a:gd name="T13" fmla="*/ 5 h 10"/>
                  <a:gd name="T14" fmla="*/ 3 w 16"/>
                  <a:gd name="T15" fmla="*/ 8 h 10"/>
                  <a:gd name="T16" fmla="*/ 6 w 16"/>
                  <a:gd name="T17" fmla="*/ 8 h 10"/>
                  <a:gd name="T18" fmla="*/ 6 w 16"/>
                  <a:gd name="T19" fmla="*/ 8 h 10"/>
                  <a:gd name="T20" fmla="*/ 6 w 16"/>
                  <a:gd name="T21" fmla="*/ 8 h 10"/>
                  <a:gd name="T22" fmla="*/ 6 w 16"/>
                  <a:gd name="T23" fmla="*/ 8 h 10"/>
                  <a:gd name="T24" fmla="*/ 6 w 16"/>
                  <a:gd name="T25" fmla="*/ 8 h 10"/>
                  <a:gd name="T26" fmla="*/ 8 w 16"/>
                  <a:gd name="T27" fmla="*/ 8 h 10"/>
                  <a:gd name="T28" fmla="*/ 8 w 16"/>
                  <a:gd name="T29" fmla="*/ 8 h 10"/>
                  <a:gd name="T30" fmla="*/ 8 w 16"/>
                  <a:gd name="T31" fmla="*/ 8 h 10"/>
                  <a:gd name="T32" fmla="*/ 8 w 16"/>
                  <a:gd name="T33" fmla="*/ 8 h 10"/>
                  <a:gd name="T34" fmla="*/ 8 w 16"/>
                  <a:gd name="T35" fmla="*/ 8 h 10"/>
                  <a:gd name="T36" fmla="*/ 11 w 16"/>
                  <a:gd name="T37" fmla="*/ 8 h 10"/>
                  <a:gd name="T38" fmla="*/ 11 w 16"/>
                  <a:gd name="T39" fmla="*/ 8 h 10"/>
                  <a:gd name="T40" fmla="*/ 11 w 16"/>
                  <a:gd name="T41" fmla="*/ 8 h 10"/>
                  <a:gd name="T42" fmla="*/ 11 w 16"/>
                  <a:gd name="T43" fmla="*/ 8 h 10"/>
                  <a:gd name="T44" fmla="*/ 11 w 16"/>
                  <a:gd name="T45" fmla="*/ 8 h 10"/>
                  <a:gd name="T46" fmla="*/ 14 w 16"/>
                  <a:gd name="T47" fmla="*/ 10 h 10"/>
                  <a:gd name="T48" fmla="*/ 14 w 16"/>
                  <a:gd name="T49" fmla="*/ 10 h 10"/>
                  <a:gd name="T50" fmla="*/ 14 w 16"/>
                  <a:gd name="T51" fmla="*/ 10 h 10"/>
                  <a:gd name="T52" fmla="*/ 14 w 16"/>
                  <a:gd name="T53" fmla="*/ 10 h 10"/>
                  <a:gd name="T54" fmla="*/ 14 w 16"/>
                  <a:gd name="T55" fmla="*/ 10 h 10"/>
                  <a:gd name="T56" fmla="*/ 14 w 16"/>
                  <a:gd name="T57" fmla="*/ 10 h 10"/>
                  <a:gd name="T58" fmla="*/ 16 w 16"/>
                  <a:gd name="T59" fmla="*/ 10 h 10"/>
                  <a:gd name="T60" fmla="*/ 16 w 16"/>
                  <a:gd name="T61" fmla="*/ 10 h 10"/>
                  <a:gd name="T62" fmla="*/ 16 w 16"/>
                  <a:gd name="T63" fmla="*/ 0 h 10"/>
                  <a:gd name="T64" fmla="*/ 0 w 16"/>
                  <a:gd name="T6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 h="10">
                    <a:moveTo>
                      <a:pt x="0" y="5"/>
                    </a:moveTo>
                    <a:lnTo>
                      <a:pt x="0" y="5"/>
                    </a:lnTo>
                    <a:lnTo>
                      <a:pt x="0" y="5"/>
                    </a:lnTo>
                    <a:lnTo>
                      <a:pt x="0" y="5"/>
                    </a:lnTo>
                    <a:lnTo>
                      <a:pt x="0" y="5"/>
                    </a:lnTo>
                    <a:lnTo>
                      <a:pt x="0" y="5"/>
                    </a:lnTo>
                    <a:lnTo>
                      <a:pt x="3" y="5"/>
                    </a:lnTo>
                    <a:lnTo>
                      <a:pt x="3" y="5"/>
                    </a:lnTo>
                    <a:lnTo>
                      <a:pt x="3" y="5"/>
                    </a:lnTo>
                    <a:lnTo>
                      <a:pt x="3" y="5"/>
                    </a:lnTo>
                    <a:lnTo>
                      <a:pt x="3" y="5"/>
                    </a:lnTo>
                    <a:lnTo>
                      <a:pt x="3" y="5"/>
                    </a:lnTo>
                    <a:lnTo>
                      <a:pt x="3" y="5"/>
                    </a:lnTo>
                    <a:lnTo>
                      <a:pt x="3" y="5"/>
                    </a:lnTo>
                    <a:lnTo>
                      <a:pt x="3" y="8"/>
                    </a:lnTo>
                    <a:lnTo>
                      <a:pt x="3" y="8"/>
                    </a:lnTo>
                    <a:lnTo>
                      <a:pt x="3" y="8"/>
                    </a:lnTo>
                    <a:lnTo>
                      <a:pt x="6" y="8"/>
                    </a:lnTo>
                    <a:lnTo>
                      <a:pt x="6" y="8"/>
                    </a:lnTo>
                    <a:lnTo>
                      <a:pt x="6" y="8"/>
                    </a:lnTo>
                    <a:lnTo>
                      <a:pt x="6" y="8"/>
                    </a:lnTo>
                    <a:lnTo>
                      <a:pt x="6" y="8"/>
                    </a:lnTo>
                    <a:lnTo>
                      <a:pt x="6" y="8"/>
                    </a:lnTo>
                    <a:lnTo>
                      <a:pt x="6" y="8"/>
                    </a:lnTo>
                    <a:lnTo>
                      <a:pt x="6" y="8"/>
                    </a:lnTo>
                    <a:lnTo>
                      <a:pt x="6" y="8"/>
                    </a:lnTo>
                    <a:lnTo>
                      <a:pt x="8" y="8"/>
                    </a:lnTo>
                    <a:lnTo>
                      <a:pt x="8" y="8"/>
                    </a:lnTo>
                    <a:lnTo>
                      <a:pt x="8" y="8"/>
                    </a:lnTo>
                    <a:lnTo>
                      <a:pt x="8" y="8"/>
                    </a:lnTo>
                    <a:lnTo>
                      <a:pt x="8" y="8"/>
                    </a:lnTo>
                    <a:lnTo>
                      <a:pt x="8" y="8"/>
                    </a:lnTo>
                    <a:lnTo>
                      <a:pt x="8" y="8"/>
                    </a:lnTo>
                    <a:lnTo>
                      <a:pt x="8" y="8"/>
                    </a:lnTo>
                    <a:lnTo>
                      <a:pt x="8" y="8"/>
                    </a:lnTo>
                    <a:lnTo>
                      <a:pt x="8" y="8"/>
                    </a:lnTo>
                    <a:lnTo>
                      <a:pt x="8" y="8"/>
                    </a:lnTo>
                    <a:lnTo>
                      <a:pt x="11" y="8"/>
                    </a:lnTo>
                    <a:lnTo>
                      <a:pt x="11" y="8"/>
                    </a:lnTo>
                    <a:lnTo>
                      <a:pt x="11" y="8"/>
                    </a:lnTo>
                    <a:lnTo>
                      <a:pt x="11" y="8"/>
                    </a:lnTo>
                    <a:lnTo>
                      <a:pt x="11" y="8"/>
                    </a:lnTo>
                    <a:lnTo>
                      <a:pt x="11" y="8"/>
                    </a:lnTo>
                    <a:lnTo>
                      <a:pt x="11" y="8"/>
                    </a:lnTo>
                    <a:lnTo>
                      <a:pt x="11" y="8"/>
                    </a:lnTo>
                    <a:lnTo>
                      <a:pt x="11" y="8"/>
                    </a:lnTo>
                    <a:lnTo>
                      <a:pt x="11" y="10"/>
                    </a:lnTo>
                    <a:lnTo>
                      <a:pt x="14" y="10"/>
                    </a:lnTo>
                    <a:lnTo>
                      <a:pt x="14" y="10"/>
                    </a:lnTo>
                    <a:lnTo>
                      <a:pt x="14" y="10"/>
                    </a:lnTo>
                    <a:lnTo>
                      <a:pt x="14" y="10"/>
                    </a:lnTo>
                    <a:lnTo>
                      <a:pt x="14" y="10"/>
                    </a:lnTo>
                    <a:lnTo>
                      <a:pt x="14" y="10"/>
                    </a:lnTo>
                    <a:lnTo>
                      <a:pt x="14" y="10"/>
                    </a:lnTo>
                    <a:lnTo>
                      <a:pt x="14" y="10"/>
                    </a:lnTo>
                    <a:lnTo>
                      <a:pt x="14" y="10"/>
                    </a:lnTo>
                    <a:lnTo>
                      <a:pt x="14" y="10"/>
                    </a:lnTo>
                    <a:lnTo>
                      <a:pt x="14" y="10"/>
                    </a:lnTo>
                    <a:lnTo>
                      <a:pt x="16" y="10"/>
                    </a:lnTo>
                    <a:lnTo>
                      <a:pt x="16" y="10"/>
                    </a:lnTo>
                    <a:lnTo>
                      <a:pt x="16" y="10"/>
                    </a:lnTo>
                    <a:lnTo>
                      <a:pt x="16" y="10"/>
                    </a:lnTo>
                    <a:lnTo>
                      <a:pt x="16" y="10"/>
                    </a:lnTo>
                    <a:lnTo>
                      <a:pt x="16" y="0"/>
                    </a:lnTo>
                    <a:lnTo>
                      <a:pt x="0" y="0"/>
                    </a:lnTo>
                    <a:lnTo>
                      <a:pt x="0" y="5"/>
                    </a:lnTo>
                    <a:lnTo>
                      <a:pt x="0" y="5"/>
                    </a:lnTo>
                    <a:close/>
                  </a:path>
                </a:pathLst>
              </a:custGeom>
              <a:solidFill>
                <a:srgbClr val="F0817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41" name="Freeform 32"/>
              <p:cNvSpPr>
                <a:spLocks/>
              </p:cNvSpPr>
              <p:nvPr/>
            </p:nvSpPr>
            <p:spPr bwMode="auto">
              <a:xfrm>
                <a:off x="5859493" y="3641742"/>
                <a:ext cx="7938" cy="7938"/>
              </a:xfrm>
              <a:custGeom>
                <a:avLst/>
                <a:gdLst>
                  <a:gd name="T0" fmla="*/ 5 w 5"/>
                  <a:gd name="T1" fmla="*/ 0 h 5"/>
                  <a:gd name="T2" fmla="*/ 5 w 5"/>
                  <a:gd name="T3" fmla="*/ 0 h 5"/>
                  <a:gd name="T4" fmla="*/ 5 w 5"/>
                  <a:gd name="T5" fmla="*/ 0 h 5"/>
                  <a:gd name="T6" fmla="*/ 2 w 5"/>
                  <a:gd name="T7" fmla="*/ 0 h 5"/>
                  <a:gd name="T8" fmla="*/ 2 w 5"/>
                  <a:gd name="T9" fmla="*/ 0 h 5"/>
                  <a:gd name="T10" fmla="*/ 2 w 5"/>
                  <a:gd name="T11" fmla="*/ 0 h 5"/>
                  <a:gd name="T12" fmla="*/ 2 w 5"/>
                  <a:gd name="T13" fmla="*/ 0 h 5"/>
                  <a:gd name="T14" fmla="*/ 2 w 5"/>
                  <a:gd name="T15" fmla="*/ 0 h 5"/>
                  <a:gd name="T16" fmla="*/ 2 w 5"/>
                  <a:gd name="T17" fmla="*/ 0 h 5"/>
                  <a:gd name="T18" fmla="*/ 2 w 5"/>
                  <a:gd name="T19" fmla="*/ 0 h 5"/>
                  <a:gd name="T20" fmla="*/ 2 w 5"/>
                  <a:gd name="T21" fmla="*/ 0 h 5"/>
                  <a:gd name="T22" fmla="*/ 2 w 5"/>
                  <a:gd name="T23" fmla="*/ 3 h 5"/>
                  <a:gd name="T24" fmla="*/ 2 w 5"/>
                  <a:gd name="T25" fmla="*/ 3 h 5"/>
                  <a:gd name="T26" fmla="*/ 2 w 5"/>
                  <a:gd name="T27" fmla="*/ 3 h 5"/>
                  <a:gd name="T28" fmla="*/ 2 w 5"/>
                  <a:gd name="T29" fmla="*/ 3 h 5"/>
                  <a:gd name="T30" fmla="*/ 2 w 5"/>
                  <a:gd name="T31" fmla="*/ 3 h 5"/>
                  <a:gd name="T32" fmla="*/ 2 w 5"/>
                  <a:gd name="T33" fmla="*/ 3 h 5"/>
                  <a:gd name="T34" fmla="*/ 2 w 5"/>
                  <a:gd name="T35" fmla="*/ 3 h 5"/>
                  <a:gd name="T36" fmla="*/ 2 w 5"/>
                  <a:gd name="T37" fmla="*/ 3 h 5"/>
                  <a:gd name="T38" fmla="*/ 2 w 5"/>
                  <a:gd name="T39" fmla="*/ 3 h 5"/>
                  <a:gd name="T40" fmla="*/ 2 w 5"/>
                  <a:gd name="T41" fmla="*/ 3 h 5"/>
                  <a:gd name="T42" fmla="*/ 2 w 5"/>
                  <a:gd name="T43" fmla="*/ 3 h 5"/>
                  <a:gd name="T44" fmla="*/ 2 w 5"/>
                  <a:gd name="T45" fmla="*/ 3 h 5"/>
                  <a:gd name="T46" fmla="*/ 2 w 5"/>
                  <a:gd name="T47" fmla="*/ 3 h 5"/>
                  <a:gd name="T48" fmla="*/ 2 w 5"/>
                  <a:gd name="T49" fmla="*/ 3 h 5"/>
                  <a:gd name="T50" fmla="*/ 2 w 5"/>
                  <a:gd name="T51" fmla="*/ 5 h 5"/>
                  <a:gd name="T52" fmla="*/ 2 w 5"/>
                  <a:gd name="T53" fmla="*/ 5 h 5"/>
                  <a:gd name="T54" fmla="*/ 2 w 5"/>
                  <a:gd name="T55" fmla="*/ 5 h 5"/>
                  <a:gd name="T56" fmla="*/ 2 w 5"/>
                  <a:gd name="T57" fmla="*/ 5 h 5"/>
                  <a:gd name="T58" fmla="*/ 0 w 5"/>
                  <a:gd name="T59" fmla="*/ 5 h 5"/>
                  <a:gd name="T60" fmla="*/ 0 w 5"/>
                  <a:gd name="T61" fmla="*/ 5 h 5"/>
                  <a:gd name="T62" fmla="*/ 0 w 5"/>
                  <a:gd name="T63" fmla="*/ 5 h 5"/>
                  <a:gd name="T64" fmla="*/ 0 w 5"/>
                  <a:gd name="T65" fmla="*/ 5 h 5"/>
                  <a:gd name="T66" fmla="*/ 0 w 5"/>
                  <a:gd name="T67" fmla="*/ 5 h 5"/>
                  <a:gd name="T68" fmla="*/ 0 w 5"/>
                  <a:gd name="T69" fmla="*/ 5 h 5"/>
                  <a:gd name="T70" fmla="*/ 5 w 5"/>
                  <a:gd name="T71" fmla="*/ 5 h 5"/>
                  <a:gd name="T72" fmla="*/ 5 w 5"/>
                  <a:gd name="T7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0"/>
                    </a:moveTo>
                    <a:lnTo>
                      <a:pt x="5" y="0"/>
                    </a:lnTo>
                    <a:lnTo>
                      <a:pt x="5" y="0"/>
                    </a:lnTo>
                    <a:lnTo>
                      <a:pt x="2" y="0"/>
                    </a:lnTo>
                    <a:lnTo>
                      <a:pt x="2" y="0"/>
                    </a:lnTo>
                    <a:lnTo>
                      <a:pt x="2" y="0"/>
                    </a:lnTo>
                    <a:lnTo>
                      <a:pt x="2" y="0"/>
                    </a:lnTo>
                    <a:lnTo>
                      <a:pt x="2" y="0"/>
                    </a:lnTo>
                    <a:lnTo>
                      <a:pt x="2" y="0"/>
                    </a:lnTo>
                    <a:lnTo>
                      <a:pt x="2" y="0"/>
                    </a:lnTo>
                    <a:lnTo>
                      <a:pt x="2" y="0"/>
                    </a:lnTo>
                    <a:lnTo>
                      <a:pt x="2" y="3"/>
                    </a:lnTo>
                    <a:lnTo>
                      <a:pt x="2" y="3"/>
                    </a:lnTo>
                    <a:lnTo>
                      <a:pt x="2" y="3"/>
                    </a:lnTo>
                    <a:lnTo>
                      <a:pt x="2" y="3"/>
                    </a:lnTo>
                    <a:lnTo>
                      <a:pt x="2" y="3"/>
                    </a:lnTo>
                    <a:lnTo>
                      <a:pt x="2" y="3"/>
                    </a:lnTo>
                    <a:lnTo>
                      <a:pt x="2" y="3"/>
                    </a:lnTo>
                    <a:lnTo>
                      <a:pt x="2" y="3"/>
                    </a:lnTo>
                    <a:lnTo>
                      <a:pt x="2" y="3"/>
                    </a:lnTo>
                    <a:lnTo>
                      <a:pt x="2" y="3"/>
                    </a:lnTo>
                    <a:lnTo>
                      <a:pt x="2" y="3"/>
                    </a:lnTo>
                    <a:lnTo>
                      <a:pt x="2" y="3"/>
                    </a:lnTo>
                    <a:lnTo>
                      <a:pt x="2" y="3"/>
                    </a:lnTo>
                    <a:lnTo>
                      <a:pt x="2" y="3"/>
                    </a:lnTo>
                    <a:lnTo>
                      <a:pt x="2" y="5"/>
                    </a:lnTo>
                    <a:lnTo>
                      <a:pt x="2" y="5"/>
                    </a:lnTo>
                    <a:lnTo>
                      <a:pt x="2" y="5"/>
                    </a:lnTo>
                    <a:lnTo>
                      <a:pt x="2" y="5"/>
                    </a:lnTo>
                    <a:lnTo>
                      <a:pt x="0" y="5"/>
                    </a:lnTo>
                    <a:lnTo>
                      <a:pt x="0" y="5"/>
                    </a:lnTo>
                    <a:lnTo>
                      <a:pt x="0" y="5"/>
                    </a:lnTo>
                    <a:lnTo>
                      <a:pt x="0" y="5"/>
                    </a:lnTo>
                    <a:lnTo>
                      <a:pt x="0" y="5"/>
                    </a:lnTo>
                    <a:lnTo>
                      <a:pt x="0" y="5"/>
                    </a:lnTo>
                    <a:lnTo>
                      <a:pt x="5" y="5"/>
                    </a:lnTo>
                    <a:lnTo>
                      <a:pt x="5" y="0"/>
                    </a:lnTo>
                    <a:close/>
                  </a:path>
                </a:pathLst>
              </a:custGeom>
              <a:solidFill>
                <a:srgbClr val="F0817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42" name="Freeform 33"/>
              <p:cNvSpPr>
                <a:spLocks/>
              </p:cNvSpPr>
              <p:nvPr/>
            </p:nvSpPr>
            <p:spPr bwMode="auto">
              <a:xfrm>
                <a:off x="5842029" y="3670318"/>
                <a:ext cx="25400" cy="25400"/>
              </a:xfrm>
              <a:custGeom>
                <a:avLst/>
                <a:gdLst>
                  <a:gd name="T0" fmla="*/ 5 w 16"/>
                  <a:gd name="T1" fmla="*/ 0 h 16"/>
                  <a:gd name="T2" fmla="*/ 5 w 16"/>
                  <a:gd name="T3" fmla="*/ 0 h 16"/>
                  <a:gd name="T4" fmla="*/ 5 w 16"/>
                  <a:gd name="T5" fmla="*/ 0 h 16"/>
                  <a:gd name="T6" fmla="*/ 5 w 16"/>
                  <a:gd name="T7" fmla="*/ 0 h 16"/>
                  <a:gd name="T8" fmla="*/ 5 w 16"/>
                  <a:gd name="T9" fmla="*/ 0 h 16"/>
                  <a:gd name="T10" fmla="*/ 5 w 16"/>
                  <a:gd name="T11" fmla="*/ 0 h 16"/>
                  <a:gd name="T12" fmla="*/ 5 w 16"/>
                  <a:gd name="T13" fmla="*/ 3 h 16"/>
                  <a:gd name="T14" fmla="*/ 5 w 16"/>
                  <a:gd name="T15" fmla="*/ 3 h 16"/>
                  <a:gd name="T16" fmla="*/ 5 w 16"/>
                  <a:gd name="T17" fmla="*/ 3 h 16"/>
                  <a:gd name="T18" fmla="*/ 5 w 16"/>
                  <a:gd name="T19" fmla="*/ 3 h 16"/>
                  <a:gd name="T20" fmla="*/ 5 w 16"/>
                  <a:gd name="T21" fmla="*/ 3 h 16"/>
                  <a:gd name="T22" fmla="*/ 5 w 16"/>
                  <a:gd name="T23" fmla="*/ 3 h 16"/>
                  <a:gd name="T24" fmla="*/ 5 w 16"/>
                  <a:gd name="T25" fmla="*/ 3 h 16"/>
                  <a:gd name="T26" fmla="*/ 5 w 16"/>
                  <a:gd name="T27" fmla="*/ 6 h 16"/>
                  <a:gd name="T28" fmla="*/ 5 w 16"/>
                  <a:gd name="T29" fmla="*/ 6 h 16"/>
                  <a:gd name="T30" fmla="*/ 5 w 16"/>
                  <a:gd name="T31" fmla="*/ 6 h 16"/>
                  <a:gd name="T32" fmla="*/ 5 w 16"/>
                  <a:gd name="T33" fmla="*/ 6 h 16"/>
                  <a:gd name="T34" fmla="*/ 5 w 16"/>
                  <a:gd name="T35" fmla="*/ 6 h 16"/>
                  <a:gd name="T36" fmla="*/ 3 w 16"/>
                  <a:gd name="T37" fmla="*/ 6 h 16"/>
                  <a:gd name="T38" fmla="*/ 3 w 16"/>
                  <a:gd name="T39" fmla="*/ 6 h 16"/>
                  <a:gd name="T40" fmla="*/ 3 w 16"/>
                  <a:gd name="T41" fmla="*/ 8 h 16"/>
                  <a:gd name="T42" fmla="*/ 3 w 16"/>
                  <a:gd name="T43" fmla="*/ 8 h 16"/>
                  <a:gd name="T44" fmla="*/ 3 w 16"/>
                  <a:gd name="T45" fmla="*/ 8 h 16"/>
                  <a:gd name="T46" fmla="*/ 3 w 16"/>
                  <a:gd name="T47" fmla="*/ 8 h 16"/>
                  <a:gd name="T48" fmla="*/ 3 w 16"/>
                  <a:gd name="T49" fmla="*/ 8 h 16"/>
                  <a:gd name="T50" fmla="*/ 3 w 16"/>
                  <a:gd name="T51" fmla="*/ 8 h 16"/>
                  <a:gd name="T52" fmla="*/ 3 w 16"/>
                  <a:gd name="T53" fmla="*/ 8 h 16"/>
                  <a:gd name="T54" fmla="*/ 3 w 16"/>
                  <a:gd name="T55" fmla="*/ 11 h 16"/>
                  <a:gd name="T56" fmla="*/ 3 w 16"/>
                  <a:gd name="T57" fmla="*/ 11 h 16"/>
                  <a:gd name="T58" fmla="*/ 3 w 16"/>
                  <a:gd name="T59" fmla="*/ 11 h 16"/>
                  <a:gd name="T60" fmla="*/ 3 w 16"/>
                  <a:gd name="T61" fmla="*/ 11 h 16"/>
                  <a:gd name="T62" fmla="*/ 3 w 16"/>
                  <a:gd name="T63" fmla="*/ 11 h 16"/>
                  <a:gd name="T64" fmla="*/ 3 w 16"/>
                  <a:gd name="T65" fmla="*/ 11 h 16"/>
                  <a:gd name="T66" fmla="*/ 3 w 16"/>
                  <a:gd name="T67" fmla="*/ 14 h 16"/>
                  <a:gd name="T68" fmla="*/ 3 w 16"/>
                  <a:gd name="T69" fmla="*/ 14 h 16"/>
                  <a:gd name="T70" fmla="*/ 3 w 16"/>
                  <a:gd name="T71" fmla="*/ 14 h 16"/>
                  <a:gd name="T72" fmla="*/ 0 w 16"/>
                  <a:gd name="T73" fmla="*/ 14 h 16"/>
                  <a:gd name="T74" fmla="*/ 0 w 16"/>
                  <a:gd name="T75" fmla="*/ 14 h 16"/>
                  <a:gd name="T76" fmla="*/ 0 w 16"/>
                  <a:gd name="T77" fmla="*/ 14 h 16"/>
                  <a:gd name="T78" fmla="*/ 0 w 16"/>
                  <a:gd name="T79" fmla="*/ 14 h 16"/>
                  <a:gd name="T80" fmla="*/ 0 w 16"/>
                  <a:gd name="T81" fmla="*/ 16 h 16"/>
                  <a:gd name="T82" fmla="*/ 0 w 16"/>
                  <a:gd name="T83" fmla="*/ 16 h 16"/>
                  <a:gd name="T84" fmla="*/ 0 w 16"/>
                  <a:gd name="T85" fmla="*/ 16 h 16"/>
                  <a:gd name="T86" fmla="*/ 16 w 16"/>
                  <a:gd name="T8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 h="16">
                    <a:moveTo>
                      <a:pt x="5" y="0"/>
                    </a:moveTo>
                    <a:lnTo>
                      <a:pt x="5" y="0"/>
                    </a:lnTo>
                    <a:lnTo>
                      <a:pt x="5" y="0"/>
                    </a:lnTo>
                    <a:lnTo>
                      <a:pt x="5" y="0"/>
                    </a:lnTo>
                    <a:lnTo>
                      <a:pt x="5" y="0"/>
                    </a:lnTo>
                    <a:lnTo>
                      <a:pt x="5" y="0"/>
                    </a:lnTo>
                    <a:lnTo>
                      <a:pt x="5" y="0"/>
                    </a:lnTo>
                    <a:lnTo>
                      <a:pt x="5" y="0"/>
                    </a:lnTo>
                    <a:lnTo>
                      <a:pt x="5" y="0"/>
                    </a:lnTo>
                    <a:lnTo>
                      <a:pt x="5" y="0"/>
                    </a:lnTo>
                    <a:lnTo>
                      <a:pt x="5" y="0"/>
                    </a:lnTo>
                    <a:lnTo>
                      <a:pt x="5" y="0"/>
                    </a:lnTo>
                    <a:lnTo>
                      <a:pt x="5" y="3"/>
                    </a:lnTo>
                    <a:lnTo>
                      <a:pt x="5" y="3"/>
                    </a:lnTo>
                    <a:lnTo>
                      <a:pt x="5" y="3"/>
                    </a:lnTo>
                    <a:lnTo>
                      <a:pt x="5" y="3"/>
                    </a:lnTo>
                    <a:lnTo>
                      <a:pt x="5" y="3"/>
                    </a:lnTo>
                    <a:lnTo>
                      <a:pt x="5" y="3"/>
                    </a:lnTo>
                    <a:lnTo>
                      <a:pt x="5" y="3"/>
                    </a:lnTo>
                    <a:lnTo>
                      <a:pt x="5" y="3"/>
                    </a:lnTo>
                    <a:lnTo>
                      <a:pt x="5" y="3"/>
                    </a:lnTo>
                    <a:lnTo>
                      <a:pt x="5" y="3"/>
                    </a:lnTo>
                    <a:lnTo>
                      <a:pt x="5" y="3"/>
                    </a:lnTo>
                    <a:lnTo>
                      <a:pt x="5" y="3"/>
                    </a:lnTo>
                    <a:lnTo>
                      <a:pt x="5" y="3"/>
                    </a:lnTo>
                    <a:lnTo>
                      <a:pt x="5" y="3"/>
                    </a:lnTo>
                    <a:lnTo>
                      <a:pt x="5" y="6"/>
                    </a:lnTo>
                    <a:lnTo>
                      <a:pt x="5" y="6"/>
                    </a:lnTo>
                    <a:lnTo>
                      <a:pt x="5" y="6"/>
                    </a:lnTo>
                    <a:lnTo>
                      <a:pt x="5" y="6"/>
                    </a:lnTo>
                    <a:lnTo>
                      <a:pt x="5" y="6"/>
                    </a:lnTo>
                    <a:lnTo>
                      <a:pt x="5" y="6"/>
                    </a:lnTo>
                    <a:lnTo>
                      <a:pt x="5" y="6"/>
                    </a:lnTo>
                    <a:lnTo>
                      <a:pt x="5" y="6"/>
                    </a:lnTo>
                    <a:lnTo>
                      <a:pt x="5" y="6"/>
                    </a:lnTo>
                    <a:lnTo>
                      <a:pt x="5" y="6"/>
                    </a:lnTo>
                    <a:lnTo>
                      <a:pt x="3" y="6"/>
                    </a:lnTo>
                    <a:lnTo>
                      <a:pt x="3" y="6"/>
                    </a:lnTo>
                    <a:lnTo>
                      <a:pt x="3" y="6"/>
                    </a:lnTo>
                    <a:lnTo>
                      <a:pt x="3" y="6"/>
                    </a:lnTo>
                    <a:lnTo>
                      <a:pt x="3" y="6"/>
                    </a:lnTo>
                    <a:lnTo>
                      <a:pt x="3" y="8"/>
                    </a:lnTo>
                    <a:lnTo>
                      <a:pt x="3" y="8"/>
                    </a:lnTo>
                    <a:lnTo>
                      <a:pt x="3" y="8"/>
                    </a:lnTo>
                    <a:lnTo>
                      <a:pt x="3" y="8"/>
                    </a:lnTo>
                    <a:lnTo>
                      <a:pt x="3" y="8"/>
                    </a:lnTo>
                    <a:lnTo>
                      <a:pt x="3" y="8"/>
                    </a:lnTo>
                    <a:lnTo>
                      <a:pt x="3" y="8"/>
                    </a:lnTo>
                    <a:lnTo>
                      <a:pt x="3" y="8"/>
                    </a:lnTo>
                    <a:lnTo>
                      <a:pt x="3" y="8"/>
                    </a:lnTo>
                    <a:lnTo>
                      <a:pt x="3" y="8"/>
                    </a:lnTo>
                    <a:lnTo>
                      <a:pt x="3" y="8"/>
                    </a:lnTo>
                    <a:lnTo>
                      <a:pt x="3" y="8"/>
                    </a:lnTo>
                    <a:lnTo>
                      <a:pt x="3" y="8"/>
                    </a:lnTo>
                    <a:lnTo>
                      <a:pt x="3" y="8"/>
                    </a:lnTo>
                    <a:lnTo>
                      <a:pt x="3" y="11"/>
                    </a:lnTo>
                    <a:lnTo>
                      <a:pt x="3" y="11"/>
                    </a:lnTo>
                    <a:lnTo>
                      <a:pt x="3" y="11"/>
                    </a:lnTo>
                    <a:lnTo>
                      <a:pt x="3" y="11"/>
                    </a:lnTo>
                    <a:lnTo>
                      <a:pt x="3" y="11"/>
                    </a:lnTo>
                    <a:lnTo>
                      <a:pt x="3" y="11"/>
                    </a:lnTo>
                    <a:lnTo>
                      <a:pt x="3" y="11"/>
                    </a:lnTo>
                    <a:lnTo>
                      <a:pt x="3" y="11"/>
                    </a:lnTo>
                    <a:lnTo>
                      <a:pt x="3" y="11"/>
                    </a:lnTo>
                    <a:lnTo>
                      <a:pt x="3" y="11"/>
                    </a:lnTo>
                    <a:lnTo>
                      <a:pt x="3" y="11"/>
                    </a:lnTo>
                    <a:lnTo>
                      <a:pt x="3" y="14"/>
                    </a:lnTo>
                    <a:lnTo>
                      <a:pt x="3" y="14"/>
                    </a:lnTo>
                    <a:lnTo>
                      <a:pt x="3" y="14"/>
                    </a:lnTo>
                    <a:lnTo>
                      <a:pt x="3" y="14"/>
                    </a:lnTo>
                    <a:lnTo>
                      <a:pt x="3" y="14"/>
                    </a:lnTo>
                    <a:lnTo>
                      <a:pt x="3" y="14"/>
                    </a:lnTo>
                    <a:lnTo>
                      <a:pt x="3" y="14"/>
                    </a:lnTo>
                    <a:lnTo>
                      <a:pt x="0" y="14"/>
                    </a:lnTo>
                    <a:lnTo>
                      <a:pt x="0" y="14"/>
                    </a:lnTo>
                    <a:lnTo>
                      <a:pt x="0" y="14"/>
                    </a:lnTo>
                    <a:lnTo>
                      <a:pt x="0" y="14"/>
                    </a:lnTo>
                    <a:lnTo>
                      <a:pt x="0" y="14"/>
                    </a:lnTo>
                    <a:lnTo>
                      <a:pt x="0" y="14"/>
                    </a:lnTo>
                    <a:lnTo>
                      <a:pt x="0" y="14"/>
                    </a:lnTo>
                    <a:lnTo>
                      <a:pt x="0" y="16"/>
                    </a:lnTo>
                    <a:lnTo>
                      <a:pt x="0" y="16"/>
                    </a:lnTo>
                    <a:lnTo>
                      <a:pt x="0" y="16"/>
                    </a:lnTo>
                    <a:lnTo>
                      <a:pt x="0" y="16"/>
                    </a:lnTo>
                    <a:lnTo>
                      <a:pt x="0" y="16"/>
                    </a:lnTo>
                    <a:lnTo>
                      <a:pt x="0" y="16"/>
                    </a:lnTo>
                    <a:lnTo>
                      <a:pt x="16" y="16"/>
                    </a:lnTo>
                    <a:lnTo>
                      <a:pt x="16" y="0"/>
                    </a:lnTo>
                    <a:lnTo>
                      <a:pt x="5" y="0"/>
                    </a:lnTo>
                    <a:close/>
                  </a:path>
                </a:pathLst>
              </a:custGeom>
              <a:solidFill>
                <a:srgbClr val="F0817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43" name="Freeform 34"/>
              <p:cNvSpPr>
                <a:spLocks/>
              </p:cNvSpPr>
              <p:nvPr/>
            </p:nvSpPr>
            <p:spPr bwMode="auto">
              <a:xfrm>
                <a:off x="5929341" y="3516330"/>
                <a:ext cx="63500" cy="117475"/>
              </a:xfrm>
              <a:custGeom>
                <a:avLst/>
                <a:gdLst>
                  <a:gd name="T0" fmla="*/ 0 w 15"/>
                  <a:gd name="T1" fmla="*/ 0 h 28"/>
                  <a:gd name="T2" fmla="*/ 15 w 15"/>
                  <a:gd name="T3" fmla="*/ 0 h 28"/>
                  <a:gd name="T4" fmla="*/ 15 w 15"/>
                  <a:gd name="T5" fmla="*/ 20 h 28"/>
                  <a:gd name="T6" fmla="*/ 0 w 15"/>
                  <a:gd name="T7" fmla="*/ 20 h 28"/>
                  <a:gd name="T8" fmla="*/ 0 w 15"/>
                  <a:gd name="T9" fmla="*/ 0 h 28"/>
                </a:gdLst>
                <a:ahLst/>
                <a:cxnLst>
                  <a:cxn ang="0">
                    <a:pos x="T0" y="T1"/>
                  </a:cxn>
                  <a:cxn ang="0">
                    <a:pos x="T2" y="T3"/>
                  </a:cxn>
                  <a:cxn ang="0">
                    <a:pos x="T4" y="T5"/>
                  </a:cxn>
                  <a:cxn ang="0">
                    <a:pos x="T6" y="T7"/>
                  </a:cxn>
                  <a:cxn ang="0">
                    <a:pos x="T8" y="T9"/>
                  </a:cxn>
                </a:cxnLst>
                <a:rect l="0" t="0" r="r" b="b"/>
                <a:pathLst>
                  <a:path w="15" h="28">
                    <a:moveTo>
                      <a:pt x="0" y="0"/>
                    </a:moveTo>
                    <a:cubicBezTo>
                      <a:pt x="15" y="0"/>
                      <a:pt x="15" y="0"/>
                      <a:pt x="15" y="0"/>
                    </a:cubicBezTo>
                    <a:cubicBezTo>
                      <a:pt x="15" y="20"/>
                      <a:pt x="15" y="20"/>
                      <a:pt x="15" y="20"/>
                    </a:cubicBezTo>
                    <a:cubicBezTo>
                      <a:pt x="15" y="27"/>
                      <a:pt x="0" y="28"/>
                      <a:pt x="0" y="20"/>
                    </a:cubicBezTo>
                    <a:lnTo>
                      <a:pt x="0" y="0"/>
                    </a:ln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44" name="Freeform 35"/>
              <p:cNvSpPr>
                <a:spLocks/>
              </p:cNvSpPr>
              <p:nvPr/>
            </p:nvSpPr>
            <p:spPr bwMode="auto">
              <a:xfrm>
                <a:off x="5929341" y="3557605"/>
                <a:ext cx="63500" cy="42863"/>
              </a:xfrm>
              <a:custGeom>
                <a:avLst/>
                <a:gdLst>
                  <a:gd name="T0" fmla="*/ 40 w 40"/>
                  <a:gd name="T1" fmla="*/ 8 h 27"/>
                  <a:gd name="T2" fmla="*/ 40 w 40"/>
                  <a:gd name="T3" fmla="*/ 0 h 27"/>
                  <a:gd name="T4" fmla="*/ 0 w 40"/>
                  <a:gd name="T5" fmla="*/ 0 h 27"/>
                  <a:gd name="T6" fmla="*/ 0 w 40"/>
                  <a:gd name="T7" fmla="*/ 27 h 27"/>
                  <a:gd name="T8" fmla="*/ 40 w 40"/>
                  <a:gd name="T9" fmla="*/ 8 h 27"/>
                </a:gdLst>
                <a:ahLst/>
                <a:cxnLst>
                  <a:cxn ang="0">
                    <a:pos x="T0" y="T1"/>
                  </a:cxn>
                  <a:cxn ang="0">
                    <a:pos x="T2" y="T3"/>
                  </a:cxn>
                  <a:cxn ang="0">
                    <a:pos x="T4" y="T5"/>
                  </a:cxn>
                  <a:cxn ang="0">
                    <a:pos x="T6" y="T7"/>
                  </a:cxn>
                  <a:cxn ang="0">
                    <a:pos x="T8" y="T9"/>
                  </a:cxn>
                </a:cxnLst>
                <a:rect l="0" t="0" r="r" b="b"/>
                <a:pathLst>
                  <a:path w="40" h="27">
                    <a:moveTo>
                      <a:pt x="40" y="8"/>
                    </a:moveTo>
                    <a:lnTo>
                      <a:pt x="40" y="0"/>
                    </a:lnTo>
                    <a:lnTo>
                      <a:pt x="0" y="0"/>
                    </a:lnTo>
                    <a:lnTo>
                      <a:pt x="0" y="27"/>
                    </a:lnTo>
                    <a:lnTo>
                      <a:pt x="40" y="8"/>
                    </a:lnTo>
                    <a:close/>
                  </a:path>
                </a:pathLst>
              </a:custGeom>
              <a:solidFill>
                <a:srgbClr val="E8C5A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45" name="Freeform 36"/>
              <p:cNvSpPr>
                <a:spLocks/>
              </p:cNvSpPr>
              <p:nvPr/>
            </p:nvSpPr>
            <p:spPr bwMode="auto">
              <a:xfrm>
                <a:off x="5872191" y="3378216"/>
                <a:ext cx="179389" cy="134939"/>
              </a:xfrm>
              <a:custGeom>
                <a:avLst/>
                <a:gdLst>
                  <a:gd name="T0" fmla="*/ 21 w 43"/>
                  <a:gd name="T1" fmla="*/ 12 h 32"/>
                  <a:gd name="T2" fmla="*/ 37 w 43"/>
                  <a:gd name="T3" fmla="*/ 24 h 32"/>
                  <a:gd name="T4" fmla="*/ 41 w 43"/>
                  <a:gd name="T5" fmla="*/ 24 h 32"/>
                  <a:gd name="T6" fmla="*/ 22 w 43"/>
                  <a:gd name="T7" fmla="*/ 0 h 32"/>
                  <a:gd name="T8" fmla="*/ 2 w 43"/>
                  <a:gd name="T9" fmla="*/ 23 h 32"/>
                  <a:gd name="T10" fmla="*/ 6 w 43"/>
                  <a:gd name="T11" fmla="*/ 23 h 32"/>
                  <a:gd name="T12" fmla="*/ 21 w 43"/>
                  <a:gd name="T13" fmla="*/ 12 h 32"/>
                </a:gdLst>
                <a:ahLst/>
                <a:cxnLst>
                  <a:cxn ang="0">
                    <a:pos x="T0" y="T1"/>
                  </a:cxn>
                  <a:cxn ang="0">
                    <a:pos x="T2" y="T3"/>
                  </a:cxn>
                  <a:cxn ang="0">
                    <a:pos x="T4" y="T5"/>
                  </a:cxn>
                  <a:cxn ang="0">
                    <a:pos x="T6" y="T7"/>
                  </a:cxn>
                  <a:cxn ang="0">
                    <a:pos x="T8" y="T9"/>
                  </a:cxn>
                  <a:cxn ang="0">
                    <a:pos x="T10" y="T11"/>
                  </a:cxn>
                  <a:cxn ang="0">
                    <a:pos x="T12" y="T13"/>
                  </a:cxn>
                </a:cxnLst>
                <a:rect l="0" t="0" r="r" b="b"/>
                <a:pathLst>
                  <a:path w="43" h="32">
                    <a:moveTo>
                      <a:pt x="21" y="12"/>
                    </a:moveTo>
                    <a:cubicBezTo>
                      <a:pt x="31" y="12"/>
                      <a:pt x="37" y="17"/>
                      <a:pt x="37" y="24"/>
                    </a:cubicBezTo>
                    <a:cubicBezTo>
                      <a:pt x="38" y="30"/>
                      <a:pt x="39" y="29"/>
                      <a:pt x="41" y="24"/>
                    </a:cubicBezTo>
                    <a:cubicBezTo>
                      <a:pt x="43" y="20"/>
                      <a:pt x="38" y="0"/>
                      <a:pt x="22" y="0"/>
                    </a:cubicBezTo>
                    <a:cubicBezTo>
                      <a:pt x="6" y="0"/>
                      <a:pt x="0" y="15"/>
                      <a:pt x="2" y="23"/>
                    </a:cubicBezTo>
                    <a:cubicBezTo>
                      <a:pt x="4" y="32"/>
                      <a:pt x="4" y="30"/>
                      <a:pt x="6" y="23"/>
                    </a:cubicBezTo>
                    <a:cubicBezTo>
                      <a:pt x="7" y="17"/>
                      <a:pt x="10" y="12"/>
                      <a:pt x="21" y="12"/>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46" name="Freeform 37"/>
              <p:cNvSpPr>
                <a:spLocks/>
              </p:cNvSpPr>
              <p:nvPr/>
            </p:nvSpPr>
            <p:spPr bwMode="auto">
              <a:xfrm>
                <a:off x="5883304" y="3349642"/>
                <a:ext cx="155576" cy="141289"/>
              </a:xfrm>
              <a:custGeom>
                <a:avLst/>
                <a:gdLst>
                  <a:gd name="T0" fmla="*/ 35 w 37"/>
                  <a:gd name="T1" fmla="*/ 12 h 34"/>
                  <a:gd name="T2" fmla="*/ 37 w 37"/>
                  <a:gd name="T3" fmla="*/ 26 h 34"/>
                  <a:gd name="T4" fmla="*/ 29 w 37"/>
                  <a:gd name="T5" fmla="*/ 34 h 34"/>
                  <a:gd name="T6" fmla="*/ 8 w 37"/>
                  <a:gd name="T7" fmla="*/ 34 h 34"/>
                  <a:gd name="T8" fmla="*/ 0 w 37"/>
                  <a:gd name="T9" fmla="*/ 26 h 34"/>
                  <a:gd name="T10" fmla="*/ 2 w 37"/>
                  <a:gd name="T11" fmla="*/ 12 h 34"/>
                  <a:gd name="T12" fmla="*/ 35 w 37"/>
                  <a:gd name="T13" fmla="*/ 12 h 34"/>
                </a:gdLst>
                <a:ahLst/>
                <a:cxnLst>
                  <a:cxn ang="0">
                    <a:pos x="T0" y="T1"/>
                  </a:cxn>
                  <a:cxn ang="0">
                    <a:pos x="T2" y="T3"/>
                  </a:cxn>
                  <a:cxn ang="0">
                    <a:pos x="T4" y="T5"/>
                  </a:cxn>
                  <a:cxn ang="0">
                    <a:pos x="T6" y="T7"/>
                  </a:cxn>
                  <a:cxn ang="0">
                    <a:pos x="T8" y="T9"/>
                  </a:cxn>
                  <a:cxn ang="0">
                    <a:pos x="T10" y="T11"/>
                  </a:cxn>
                  <a:cxn ang="0">
                    <a:pos x="T12" y="T13"/>
                  </a:cxn>
                </a:cxnLst>
                <a:rect l="0" t="0" r="r" b="b"/>
                <a:pathLst>
                  <a:path w="37" h="34">
                    <a:moveTo>
                      <a:pt x="35" y="12"/>
                    </a:moveTo>
                    <a:cubicBezTo>
                      <a:pt x="37" y="26"/>
                      <a:pt x="37" y="26"/>
                      <a:pt x="37" y="26"/>
                    </a:cubicBezTo>
                    <a:cubicBezTo>
                      <a:pt x="37" y="31"/>
                      <a:pt x="32" y="34"/>
                      <a:pt x="29" y="34"/>
                    </a:cubicBezTo>
                    <a:cubicBezTo>
                      <a:pt x="8" y="34"/>
                      <a:pt x="8" y="34"/>
                      <a:pt x="8" y="34"/>
                    </a:cubicBezTo>
                    <a:cubicBezTo>
                      <a:pt x="5" y="34"/>
                      <a:pt x="0" y="31"/>
                      <a:pt x="0" y="26"/>
                    </a:cubicBezTo>
                    <a:cubicBezTo>
                      <a:pt x="2" y="12"/>
                      <a:pt x="2" y="12"/>
                      <a:pt x="2" y="12"/>
                    </a:cubicBezTo>
                    <a:cubicBezTo>
                      <a:pt x="4" y="0"/>
                      <a:pt x="33" y="0"/>
                      <a:pt x="35" y="12"/>
                    </a:cubicBezTo>
                    <a:close/>
                  </a:path>
                </a:pathLst>
              </a:custGeom>
              <a:solidFill>
                <a:srgbClr val="6AC6D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47" name="Oval 38"/>
              <p:cNvSpPr>
                <a:spLocks noChangeArrowheads="1"/>
              </p:cNvSpPr>
              <p:nvPr/>
            </p:nvSpPr>
            <p:spPr bwMode="auto">
              <a:xfrm>
                <a:off x="5854724" y="3421080"/>
                <a:ext cx="217489" cy="79375"/>
              </a:xfrm>
              <a:prstGeom prst="ellipse">
                <a:avLst/>
              </a:prstGeom>
              <a:solidFill>
                <a:srgbClr val="238DB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48" name="Freeform 39"/>
              <p:cNvSpPr>
                <a:spLocks/>
              </p:cNvSpPr>
              <p:nvPr/>
            </p:nvSpPr>
            <p:spPr bwMode="auto">
              <a:xfrm>
                <a:off x="5875361" y="3411556"/>
                <a:ext cx="171451" cy="158751"/>
              </a:xfrm>
              <a:custGeom>
                <a:avLst/>
                <a:gdLst>
                  <a:gd name="T0" fmla="*/ 38 w 41"/>
                  <a:gd name="T1" fmla="*/ 10 h 38"/>
                  <a:gd name="T2" fmla="*/ 21 w 41"/>
                  <a:gd name="T3" fmla="*/ 38 h 38"/>
                  <a:gd name="T4" fmla="*/ 3 w 41"/>
                  <a:gd name="T5" fmla="*/ 10 h 38"/>
                  <a:gd name="T6" fmla="*/ 38 w 41"/>
                  <a:gd name="T7" fmla="*/ 10 h 38"/>
                </a:gdLst>
                <a:ahLst/>
                <a:cxnLst>
                  <a:cxn ang="0">
                    <a:pos x="T0" y="T1"/>
                  </a:cxn>
                  <a:cxn ang="0">
                    <a:pos x="T2" y="T3"/>
                  </a:cxn>
                  <a:cxn ang="0">
                    <a:pos x="T4" y="T5"/>
                  </a:cxn>
                  <a:cxn ang="0">
                    <a:pos x="T6" y="T7"/>
                  </a:cxn>
                </a:cxnLst>
                <a:rect l="0" t="0" r="r" b="b"/>
                <a:pathLst>
                  <a:path w="41" h="38">
                    <a:moveTo>
                      <a:pt x="38" y="10"/>
                    </a:moveTo>
                    <a:cubicBezTo>
                      <a:pt x="41" y="22"/>
                      <a:pt x="32" y="38"/>
                      <a:pt x="21" y="38"/>
                    </a:cubicBezTo>
                    <a:cubicBezTo>
                      <a:pt x="9" y="38"/>
                      <a:pt x="0" y="22"/>
                      <a:pt x="3" y="10"/>
                    </a:cubicBezTo>
                    <a:cubicBezTo>
                      <a:pt x="12" y="6"/>
                      <a:pt x="27" y="0"/>
                      <a:pt x="38" y="1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49" name="Freeform 40"/>
              <p:cNvSpPr>
                <a:spLocks/>
              </p:cNvSpPr>
              <p:nvPr/>
            </p:nvSpPr>
            <p:spPr bwMode="auto">
              <a:xfrm>
                <a:off x="5913461" y="3362342"/>
                <a:ext cx="95250" cy="53975"/>
              </a:xfrm>
              <a:custGeom>
                <a:avLst/>
                <a:gdLst>
                  <a:gd name="T0" fmla="*/ 0 w 23"/>
                  <a:gd name="T1" fmla="*/ 13 h 13"/>
                  <a:gd name="T2" fmla="*/ 12 w 23"/>
                  <a:gd name="T3" fmla="*/ 1 h 13"/>
                  <a:gd name="T4" fmla="*/ 23 w 23"/>
                  <a:gd name="T5" fmla="*/ 13 h 13"/>
                  <a:gd name="T6" fmla="*/ 13 w 23"/>
                  <a:gd name="T7" fmla="*/ 12 h 13"/>
                  <a:gd name="T8" fmla="*/ 0 w 23"/>
                  <a:gd name="T9" fmla="*/ 13 h 13"/>
                </a:gdLst>
                <a:ahLst/>
                <a:cxnLst>
                  <a:cxn ang="0">
                    <a:pos x="T0" y="T1"/>
                  </a:cxn>
                  <a:cxn ang="0">
                    <a:pos x="T2" y="T3"/>
                  </a:cxn>
                  <a:cxn ang="0">
                    <a:pos x="T4" y="T5"/>
                  </a:cxn>
                  <a:cxn ang="0">
                    <a:pos x="T6" y="T7"/>
                  </a:cxn>
                  <a:cxn ang="0">
                    <a:pos x="T8" y="T9"/>
                  </a:cxn>
                </a:cxnLst>
                <a:rect l="0" t="0" r="r" b="b"/>
                <a:pathLst>
                  <a:path w="23" h="13">
                    <a:moveTo>
                      <a:pt x="0" y="13"/>
                    </a:moveTo>
                    <a:cubicBezTo>
                      <a:pt x="3" y="8"/>
                      <a:pt x="7" y="0"/>
                      <a:pt x="12" y="1"/>
                    </a:cubicBezTo>
                    <a:cubicBezTo>
                      <a:pt x="16" y="0"/>
                      <a:pt x="20" y="7"/>
                      <a:pt x="23" y="13"/>
                    </a:cubicBezTo>
                    <a:cubicBezTo>
                      <a:pt x="20" y="12"/>
                      <a:pt x="17" y="12"/>
                      <a:pt x="13" y="12"/>
                    </a:cubicBezTo>
                    <a:cubicBezTo>
                      <a:pt x="8" y="12"/>
                      <a:pt x="4" y="12"/>
                      <a:pt x="0" y="13"/>
                    </a:cubicBezTo>
                    <a:close/>
                  </a:path>
                </a:pathLst>
              </a:custGeom>
              <a:solidFill>
                <a:srgbClr val="238DB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50" name="Freeform 41"/>
              <p:cNvSpPr>
                <a:spLocks/>
              </p:cNvSpPr>
              <p:nvPr/>
            </p:nvSpPr>
            <p:spPr bwMode="auto">
              <a:xfrm>
                <a:off x="5875361" y="3424254"/>
                <a:ext cx="166689" cy="79375"/>
              </a:xfrm>
              <a:custGeom>
                <a:avLst/>
                <a:gdLst>
                  <a:gd name="T0" fmla="*/ 35 w 40"/>
                  <a:gd name="T1" fmla="*/ 11 h 19"/>
                  <a:gd name="T2" fmla="*/ 30 w 40"/>
                  <a:gd name="T3" fmla="*/ 4 h 19"/>
                  <a:gd name="T4" fmla="*/ 13 w 40"/>
                  <a:gd name="T5" fmla="*/ 7 h 19"/>
                  <a:gd name="T6" fmla="*/ 6 w 40"/>
                  <a:gd name="T7" fmla="*/ 17 h 19"/>
                  <a:gd name="T8" fmla="*/ 5 w 40"/>
                  <a:gd name="T9" fmla="*/ 18 h 19"/>
                  <a:gd name="T10" fmla="*/ 2 w 40"/>
                  <a:gd name="T11" fmla="*/ 12 h 19"/>
                  <a:gd name="T12" fmla="*/ 1 w 40"/>
                  <a:gd name="T13" fmla="*/ 6 h 19"/>
                  <a:gd name="T14" fmla="*/ 20 w 40"/>
                  <a:gd name="T15" fmla="*/ 0 h 19"/>
                  <a:gd name="T16" fmla="*/ 36 w 40"/>
                  <a:gd name="T17" fmla="*/ 4 h 19"/>
                  <a:gd name="T18" fmla="*/ 39 w 40"/>
                  <a:gd name="T19" fmla="*/ 13 h 19"/>
                  <a:gd name="T20" fmla="*/ 35 w 40"/>
                  <a:gd name="T21" fmla="*/ 18 h 19"/>
                  <a:gd name="T22" fmla="*/ 35 w 40"/>
                  <a:gd name="T23"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19">
                    <a:moveTo>
                      <a:pt x="35" y="11"/>
                    </a:moveTo>
                    <a:cubicBezTo>
                      <a:pt x="35" y="8"/>
                      <a:pt x="32" y="5"/>
                      <a:pt x="30" y="4"/>
                    </a:cubicBezTo>
                    <a:cubicBezTo>
                      <a:pt x="28" y="3"/>
                      <a:pt x="18" y="4"/>
                      <a:pt x="13" y="7"/>
                    </a:cubicBezTo>
                    <a:cubicBezTo>
                      <a:pt x="8" y="11"/>
                      <a:pt x="6" y="13"/>
                      <a:pt x="6" y="17"/>
                    </a:cubicBezTo>
                    <a:cubicBezTo>
                      <a:pt x="6" y="18"/>
                      <a:pt x="6" y="19"/>
                      <a:pt x="5" y="18"/>
                    </a:cubicBezTo>
                    <a:cubicBezTo>
                      <a:pt x="3" y="18"/>
                      <a:pt x="3" y="13"/>
                      <a:pt x="2" y="12"/>
                    </a:cubicBezTo>
                    <a:cubicBezTo>
                      <a:pt x="0" y="11"/>
                      <a:pt x="0" y="9"/>
                      <a:pt x="1" y="6"/>
                    </a:cubicBezTo>
                    <a:cubicBezTo>
                      <a:pt x="2" y="2"/>
                      <a:pt x="12" y="0"/>
                      <a:pt x="20" y="0"/>
                    </a:cubicBezTo>
                    <a:cubicBezTo>
                      <a:pt x="28" y="0"/>
                      <a:pt x="34" y="2"/>
                      <a:pt x="36" y="4"/>
                    </a:cubicBezTo>
                    <a:cubicBezTo>
                      <a:pt x="39" y="6"/>
                      <a:pt x="40" y="10"/>
                      <a:pt x="39" y="13"/>
                    </a:cubicBezTo>
                    <a:cubicBezTo>
                      <a:pt x="38" y="15"/>
                      <a:pt x="37" y="18"/>
                      <a:pt x="35" y="18"/>
                    </a:cubicBezTo>
                    <a:cubicBezTo>
                      <a:pt x="35" y="17"/>
                      <a:pt x="35" y="13"/>
                      <a:pt x="35" y="11"/>
                    </a:cubicBez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51" name="Freeform 42"/>
              <p:cNvSpPr>
                <a:spLocks/>
              </p:cNvSpPr>
              <p:nvPr/>
            </p:nvSpPr>
            <p:spPr bwMode="auto">
              <a:xfrm>
                <a:off x="6026175" y="3462352"/>
                <a:ext cx="20638" cy="41275"/>
              </a:xfrm>
              <a:custGeom>
                <a:avLst/>
                <a:gdLst>
                  <a:gd name="T0" fmla="*/ 4 w 5"/>
                  <a:gd name="T1" fmla="*/ 0 h 10"/>
                  <a:gd name="T2" fmla="*/ 5 w 5"/>
                  <a:gd name="T3" fmla="*/ 5 h 10"/>
                  <a:gd name="T4" fmla="*/ 2 w 5"/>
                  <a:gd name="T5" fmla="*/ 10 h 10"/>
                  <a:gd name="T6" fmla="*/ 1 w 5"/>
                  <a:gd name="T7" fmla="*/ 5 h 10"/>
                  <a:gd name="T8" fmla="*/ 4 w 5"/>
                  <a:gd name="T9" fmla="*/ 0 h 10"/>
                </a:gdLst>
                <a:ahLst/>
                <a:cxnLst>
                  <a:cxn ang="0">
                    <a:pos x="T0" y="T1"/>
                  </a:cxn>
                  <a:cxn ang="0">
                    <a:pos x="T2" y="T3"/>
                  </a:cxn>
                  <a:cxn ang="0">
                    <a:pos x="T4" y="T5"/>
                  </a:cxn>
                  <a:cxn ang="0">
                    <a:pos x="T6" y="T7"/>
                  </a:cxn>
                  <a:cxn ang="0">
                    <a:pos x="T8" y="T9"/>
                  </a:cxn>
                </a:cxnLst>
                <a:rect l="0" t="0" r="r" b="b"/>
                <a:pathLst>
                  <a:path w="5" h="10">
                    <a:moveTo>
                      <a:pt x="4" y="0"/>
                    </a:moveTo>
                    <a:cubicBezTo>
                      <a:pt x="5" y="1"/>
                      <a:pt x="5" y="3"/>
                      <a:pt x="5" y="5"/>
                    </a:cubicBezTo>
                    <a:cubicBezTo>
                      <a:pt x="4" y="8"/>
                      <a:pt x="3" y="10"/>
                      <a:pt x="2" y="10"/>
                    </a:cubicBezTo>
                    <a:cubicBezTo>
                      <a:pt x="1" y="9"/>
                      <a:pt x="0" y="7"/>
                      <a:pt x="1" y="5"/>
                    </a:cubicBezTo>
                    <a:cubicBezTo>
                      <a:pt x="1" y="2"/>
                      <a:pt x="3" y="0"/>
                      <a:pt x="4"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52" name="Freeform 43"/>
              <p:cNvSpPr>
                <a:spLocks/>
              </p:cNvSpPr>
              <p:nvPr/>
            </p:nvSpPr>
            <p:spPr bwMode="auto">
              <a:xfrm>
                <a:off x="5875361" y="3462353"/>
                <a:ext cx="20638" cy="41275"/>
              </a:xfrm>
              <a:custGeom>
                <a:avLst/>
                <a:gdLst>
                  <a:gd name="T0" fmla="*/ 1 w 5"/>
                  <a:gd name="T1" fmla="*/ 0 h 10"/>
                  <a:gd name="T2" fmla="*/ 0 w 5"/>
                  <a:gd name="T3" fmla="*/ 5 h 10"/>
                  <a:gd name="T4" fmla="*/ 3 w 5"/>
                  <a:gd name="T5" fmla="*/ 10 h 10"/>
                  <a:gd name="T6" fmla="*/ 4 w 5"/>
                  <a:gd name="T7" fmla="*/ 5 h 10"/>
                  <a:gd name="T8" fmla="*/ 1 w 5"/>
                  <a:gd name="T9" fmla="*/ 0 h 10"/>
                </a:gdLst>
                <a:ahLst/>
                <a:cxnLst>
                  <a:cxn ang="0">
                    <a:pos x="T0" y="T1"/>
                  </a:cxn>
                  <a:cxn ang="0">
                    <a:pos x="T2" y="T3"/>
                  </a:cxn>
                  <a:cxn ang="0">
                    <a:pos x="T4" y="T5"/>
                  </a:cxn>
                  <a:cxn ang="0">
                    <a:pos x="T6" y="T7"/>
                  </a:cxn>
                  <a:cxn ang="0">
                    <a:pos x="T8" y="T9"/>
                  </a:cxn>
                </a:cxnLst>
                <a:rect l="0" t="0" r="r" b="b"/>
                <a:pathLst>
                  <a:path w="5" h="10">
                    <a:moveTo>
                      <a:pt x="1" y="0"/>
                    </a:moveTo>
                    <a:cubicBezTo>
                      <a:pt x="0" y="1"/>
                      <a:pt x="0" y="3"/>
                      <a:pt x="0" y="5"/>
                    </a:cubicBezTo>
                    <a:cubicBezTo>
                      <a:pt x="1" y="8"/>
                      <a:pt x="2" y="10"/>
                      <a:pt x="3" y="10"/>
                    </a:cubicBezTo>
                    <a:cubicBezTo>
                      <a:pt x="4" y="9"/>
                      <a:pt x="5" y="7"/>
                      <a:pt x="4" y="5"/>
                    </a:cubicBezTo>
                    <a:cubicBezTo>
                      <a:pt x="4" y="2"/>
                      <a:pt x="2" y="0"/>
                      <a:pt x="1" y="0"/>
                    </a:cubicBezTo>
                    <a:close/>
                  </a:path>
                </a:pathLst>
              </a:custGeom>
              <a:solidFill>
                <a:srgbClr val="F7D6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53" name="Freeform 44"/>
              <p:cNvSpPr>
                <a:spLocks/>
              </p:cNvSpPr>
              <p:nvPr/>
            </p:nvSpPr>
            <p:spPr bwMode="auto">
              <a:xfrm>
                <a:off x="5875354" y="3608403"/>
                <a:ext cx="46038" cy="117475"/>
              </a:xfrm>
              <a:custGeom>
                <a:avLst/>
                <a:gdLst>
                  <a:gd name="T0" fmla="*/ 7 w 11"/>
                  <a:gd name="T1" fmla="*/ 0 h 28"/>
                  <a:gd name="T2" fmla="*/ 0 w 11"/>
                  <a:gd name="T3" fmla="*/ 4 h 28"/>
                  <a:gd name="T4" fmla="*/ 4 w 11"/>
                  <a:gd name="T5" fmla="*/ 23 h 28"/>
                  <a:gd name="T6" fmla="*/ 7 w 11"/>
                  <a:gd name="T7" fmla="*/ 18 h 28"/>
                  <a:gd name="T8" fmla="*/ 10 w 11"/>
                  <a:gd name="T9" fmla="*/ 19 h 28"/>
                  <a:gd name="T10" fmla="*/ 7 w 11"/>
                  <a:gd name="T11" fmla="*/ 0 h 28"/>
                </a:gdLst>
                <a:ahLst/>
                <a:cxnLst>
                  <a:cxn ang="0">
                    <a:pos x="T0" y="T1"/>
                  </a:cxn>
                  <a:cxn ang="0">
                    <a:pos x="T2" y="T3"/>
                  </a:cxn>
                  <a:cxn ang="0">
                    <a:pos x="T4" y="T5"/>
                  </a:cxn>
                  <a:cxn ang="0">
                    <a:pos x="T6" y="T7"/>
                  </a:cxn>
                  <a:cxn ang="0">
                    <a:pos x="T8" y="T9"/>
                  </a:cxn>
                  <a:cxn ang="0">
                    <a:pos x="T10" y="T11"/>
                  </a:cxn>
                </a:cxnLst>
                <a:rect l="0" t="0" r="r" b="b"/>
                <a:pathLst>
                  <a:path w="11" h="28">
                    <a:moveTo>
                      <a:pt x="7" y="0"/>
                    </a:moveTo>
                    <a:cubicBezTo>
                      <a:pt x="1" y="0"/>
                      <a:pt x="0" y="0"/>
                      <a:pt x="0" y="4"/>
                    </a:cubicBezTo>
                    <a:cubicBezTo>
                      <a:pt x="0" y="8"/>
                      <a:pt x="1" y="18"/>
                      <a:pt x="4" y="23"/>
                    </a:cubicBezTo>
                    <a:cubicBezTo>
                      <a:pt x="8" y="28"/>
                      <a:pt x="6" y="22"/>
                      <a:pt x="7" y="18"/>
                    </a:cubicBezTo>
                    <a:cubicBezTo>
                      <a:pt x="7" y="14"/>
                      <a:pt x="8" y="24"/>
                      <a:pt x="10" y="19"/>
                    </a:cubicBezTo>
                    <a:cubicBezTo>
                      <a:pt x="11" y="14"/>
                      <a:pt x="9" y="11"/>
                      <a:pt x="7" y="0"/>
                    </a:cubicBez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54" name="Freeform 45"/>
              <p:cNvSpPr>
                <a:spLocks/>
              </p:cNvSpPr>
              <p:nvPr/>
            </p:nvSpPr>
            <p:spPr bwMode="auto">
              <a:xfrm>
                <a:off x="5996006" y="3600464"/>
                <a:ext cx="58738" cy="128588"/>
              </a:xfrm>
              <a:custGeom>
                <a:avLst/>
                <a:gdLst>
                  <a:gd name="T0" fmla="*/ 8 w 14"/>
                  <a:gd name="T1" fmla="*/ 3 h 31"/>
                  <a:gd name="T2" fmla="*/ 12 w 14"/>
                  <a:gd name="T3" fmla="*/ 9 h 31"/>
                  <a:gd name="T4" fmla="*/ 8 w 14"/>
                  <a:gd name="T5" fmla="*/ 25 h 31"/>
                  <a:gd name="T6" fmla="*/ 6 w 14"/>
                  <a:gd name="T7" fmla="*/ 28 h 31"/>
                  <a:gd name="T8" fmla="*/ 3 w 14"/>
                  <a:gd name="T9" fmla="*/ 21 h 31"/>
                  <a:gd name="T10" fmla="*/ 0 w 14"/>
                  <a:gd name="T11" fmla="*/ 22 h 31"/>
                  <a:gd name="T12" fmla="*/ 8 w 14"/>
                  <a:gd name="T13" fmla="*/ 3 h 31"/>
                </a:gdLst>
                <a:ahLst/>
                <a:cxnLst>
                  <a:cxn ang="0">
                    <a:pos x="T0" y="T1"/>
                  </a:cxn>
                  <a:cxn ang="0">
                    <a:pos x="T2" y="T3"/>
                  </a:cxn>
                  <a:cxn ang="0">
                    <a:pos x="T4" y="T5"/>
                  </a:cxn>
                  <a:cxn ang="0">
                    <a:pos x="T6" y="T7"/>
                  </a:cxn>
                  <a:cxn ang="0">
                    <a:pos x="T8" y="T9"/>
                  </a:cxn>
                  <a:cxn ang="0">
                    <a:pos x="T10" y="T11"/>
                  </a:cxn>
                  <a:cxn ang="0">
                    <a:pos x="T12" y="T13"/>
                  </a:cxn>
                </a:cxnLst>
                <a:rect l="0" t="0" r="r" b="b"/>
                <a:pathLst>
                  <a:path w="14" h="31">
                    <a:moveTo>
                      <a:pt x="8" y="3"/>
                    </a:moveTo>
                    <a:cubicBezTo>
                      <a:pt x="11" y="3"/>
                      <a:pt x="14" y="5"/>
                      <a:pt x="12" y="9"/>
                    </a:cubicBezTo>
                    <a:cubicBezTo>
                      <a:pt x="9" y="13"/>
                      <a:pt x="8" y="22"/>
                      <a:pt x="8" y="25"/>
                    </a:cubicBezTo>
                    <a:cubicBezTo>
                      <a:pt x="8" y="29"/>
                      <a:pt x="6" y="31"/>
                      <a:pt x="6" y="28"/>
                    </a:cubicBezTo>
                    <a:cubicBezTo>
                      <a:pt x="6" y="25"/>
                      <a:pt x="4" y="18"/>
                      <a:pt x="3" y="21"/>
                    </a:cubicBezTo>
                    <a:cubicBezTo>
                      <a:pt x="2" y="24"/>
                      <a:pt x="0" y="28"/>
                      <a:pt x="0" y="22"/>
                    </a:cubicBezTo>
                    <a:cubicBezTo>
                      <a:pt x="1" y="16"/>
                      <a:pt x="2" y="0"/>
                      <a:pt x="8" y="3"/>
                    </a:cubicBez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55" name="Freeform 46"/>
              <p:cNvSpPr>
                <a:spLocks/>
              </p:cNvSpPr>
              <p:nvPr/>
            </p:nvSpPr>
            <p:spPr bwMode="auto">
              <a:xfrm>
                <a:off x="5892817" y="3579827"/>
                <a:ext cx="146050" cy="90488"/>
              </a:xfrm>
              <a:custGeom>
                <a:avLst/>
                <a:gdLst>
                  <a:gd name="T0" fmla="*/ 33 w 35"/>
                  <a:gd name="T1" fmla="*/ 9 h 22"/>
                  <a:gd name="T2" fmla="*/ 1 w 35"/>
                  <a:gd name="T3" fmla="*/ 9 h 22"/>
                  <a:gd name="T4" fmla="*/ 4 w 35"/>
                  <a:gd name="T5" fmla="*/ 4 h 22"/>
                  <a:gd name="T6" fmla="*/ 9 w 35"/>
                  <a:gd name="T7" fmla="*/ 2 h 22"/>
                  <a:gd name="T8" fmla="*/ 24 w 35"/>
                  <a:gd name="T9" fmla="*/ 1 h 22"/>
                  <a:gd name="T10" fmla="*/ 28 w 35"/>
                  <a:gd name="T11" fmla="*/ 5 h 22"/>
                  <a:gd name="T12" fmla="*/ 33 w 35"/>
                  <a:gd name="T13" fmla="*/ 9 h 22"/>
                </a:gdLst>
                <a:ahLst/>
                <a:cxnLst>
                  <a:cxn ang="0">
                    <a:pos x="T0" y="T1"/>
                  </a:cxn>
                  <a:cxn ang="0">
                    <a:pos x="T2" y="T3"/>
                  </a:cxn>
                  <a:cxn ang="0">
                    <a:pos x="T4" y="T5"/>
                  </a:cxn>
                  <a:cxn ang="0">
                    <a:pos x="T6" y="T7"/>
                  </a:cxn>
                  <a:cxn ang="0">
                    <a:pos x="T8" y="T9"/>
                  </a:cxn>
                  <a:cxn ang="0">
                    <a:pos x="T10" y="T11"/>
                  </a:cxn>
                  <a:cxn ang="0">
                    <a:pos x="T12" y="T13"/>
                  </a:cxn>
                </a:cxnLst>
                <a:rect l="0" t="0" r="r" b="b"/>
                <a:pathLst>
                  <a:path w="35" h="22">
                    <a:moveTo>
                      <a:pt x="33" y="9"/>
                    </a:moveTo>
                    <a:cubicBezTo>
                      <a:pt x="28" y="15"/>
                      <a:pt x="12" y="22"/>
                      <a:pt x="1" y="9"/>
                    </a:cubicBezTo>
                    <a:cubicBezTo>
                      <a:pt x="0" y="5"/>
                      <a:pt x="1" y="4"/>
                      <a:pt x="4" y="4"/>
                    </a:cubicBezTo>
                    <a:cubicBezTo>
                      <a:pt x="3" y="1"/>
                      <a:pt x="6" y="0"/>
                      <a:pt x="9" y="2"/>
                    </a:cubicBezTo>
                    <a:cubicBezTo>
                      <a:pt x="13" y="6"/>
                      <a:pt x="22" y="4"/>
                      <a:pt x="24" y="1"/>
                    </a:cubicBezTo>
                    <a:cubicBezTo>
                      <a:pt x="27" y="0"/>
                      <a:pt x="28" y="1"/>
                      <a:pt x="28" y="5"/>
                    </a:cubicBezTo>
                    <a:cubicBezTo>
                      <a:pt x="34" y="2"/>
                      <a:pt x="35" y="6"/>
                      <a:pt x="33" y="9"/>
                    </a:cubicBez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56" name="Freeform 47"/>
              <p:cNvSpPr>
                <a:spLocks noEditPoints="1"/>
              </p:cNvSpPr>
              <p:nvPr/>
            </p:nvSpPr>
            <p:spPr bwMode="auto">
              <a:xfrm>
                <a:off x="5883294" y="3600463"/>
                <a:ext cx="150814" cy="79375"/>
              </a:xfrm>
              <a:custGeom>
                <a:avLst/>
                <a:gdLst>
                  <a:gd name="T0" fmla="*/ 33 w 36"/>
                  <a:gd name="T1" fmla="*/ 11 h 19"/>
                  <a:gd name="T2" fmla="*/ 33 w 36"/>
                  <a:gd name="T3" fmla="*/ 9 h 19"/>
                  <a:gd name="T4" fmla="*/ 36 w 36"/>
                  <a:gd name="T5" fmla="*/ 5 h 19"/>
                  <a:gd name="T6" fmla="*/ 33 w 36"/>
                  <a:gd name="T7" fmla="*/ 11 h 19"/>
                  <a:gd name="T8" fmla="*/ 33 w 36"/>
                  <a:gd name="T9" fmla="*/ 7 h 19"/>
                  <a:gd name="T10" fmla="*/ 35 w 36"/>
                  <a:gd name="T11" fmla="*/ 4 h 19"/>
                  <a:gd name="T12" fmla="*/ 35 w 36"/>
                  <a:gd name="T13" fmla="*/ 4 h 19"/>
                  <a:gd name="T14" fmla="*/ 33 w 36"/>
                  <a:gd name="T15" fmla="*/ 6 h 19"/>
                  <a:gd name="T16" fmla="*/ 33 w 36"/>
                  <a:gd name="T17" fmla="*/ 7 h 19"/>
                  <a:gd name="T18" fmla="*/ 33 w 36"/>
                  <a:gd name="T19" fmla="*/ 6 h 19"/>
                  <a:gd name="T20" fmla="*/ 33 w 36"/>
                  <a:gd name="T21" fmla="*/ 7 h 19"/>
                  <a:gd name="T22" fmla="*/ 30 w 36"/>
                  <a:gd name="T23" fmla="*/ 8 h 19"/>
                  <a:gd name="T24" fmla="*/ 30 w 36"/>
                  <a:gd name="T25" fmla="*/ 8 h 19"/>
                  <a:gd name="T26" fmla="*/ 33 w 36"/>
                  <a:gd name="T27" fmla="*/ 6 h 19"/>
                  <a:gd name="T28" fmla="*/ 33 w 36"/>
                  <a:gd name="T29" fmla="*/ 9 h 19"/>
                  <a:gd name="T30" fmla="*/ 33 w 36"/>
                  <a:gd name="T31" fmla="*/ 11 h 19"/>
                  <a:gd name="T32" fmla="*/ 30 w 36"/>
                  <a:gd name="T33" fmla="*/ 19 h 19"/>
                  <a:gd name="T34" fmla="*/ 33 w 36"/>
                  <a:gd name="T35" fmla="*/ 9 h 19"/>
                  <a:gd name="T36" fmla="*/ 30 w 36"/>
                  <a:gd name="T37" fmla="*/ 0 h 19"/>
                  <a:gd name="T38" fmla="*/ 30 w 36"/>
                  <a:gd name="T39" fmla="*/ 0 h 19"/>
                  <a:gd name="T40" fmla="*/ 30 w 36"/>
                  <a:gd name="T41" fmla="*/ 0 h 19"/>
                  <a:gd name="T42" fmla="*/ 30 w 36"/>
                  <a:gd name="T43" fmla="*/ 0 h 19"/>
                  <a:gd name="T44" fmla="*/ 30 w 36"/>
                  <a:gd name="T45" fmla="*/ 0 h 19"/>
                  <a:gd name="T46" fmla="*/ 4 w 36"/>
                  <a:gd name="T47" fmla="*/ 17 h 19"/>
                  <a:gd name="T48" fmla="*/ 4 w 36"/>
                  <a:gd name="T49" fmla="*/ 16 h 19"/>
                  <a:gd name="T50" fmla="*/ 4 w 36"/>
                  <a:gd name="T51" fmla="*/ 16 h 19"/>
                  <a:gd name="T52" fmla="*/ 4 w 36"/>
                  <a:gd name="T53" fmla="*/ 17 h 19"/>
                  <a:gd name="T54" fmla="*/ 30 w 36"/>
                  <a:gd name="T55" fmla="*/ 0 h 19"/>
                  <a:gd name="T56" fmla="*/ 30 w 36"/>
                  <a:gd name="T57" fmla="*/ 0 h 19"/>
                  <a:gd name="T58" fmla="*/ 7 w 36"/>
                  <a:gd name="T59" fmla="*/ 0 h 19"/>
                  <a:gd name="T60" fmla="*/ 30 w 36"/>
                  <a:gd name="T61" fmla="*/ 0 h 19"/>
                  <a:gd name="T62" fmla="*/ 30 w 36"/>
                  <a:gd name="T63" fmla="*/ 8 h 19"/>
                  <a:gd name="T64" fmla="*/ 30 w 36"/>
                  <a:gd name="T65" fmla="*/ 8 h 19"/>
                  <a:gd name="T66" fmla="*/ 30 w 36"/>
                  <a:gd name="T67" fmla="*/ 8 h 19"/>
                  <a:gd name="T68" fmla="*/ 30 w 36"/>
                  <a:gd name="T69" fmla="*/ 8 h 19"/>
                  <a:gd name="T70" fmla="*/ 4 w 36"/>
                  <a:gd name="T71" fmla="*/ 6 h 19"/>
                  <a:gd name="T72" fmla="*/ 4 w 36"/>
                  <a:gd name="T73" fmla="*/ 4 h 19"/>
                  <a:gd name="T74" fmla="*/ 6 w 36"/>
                  <a:gd name="T75" fmla="*/ 7 h 19"/>
                  <a:gd name="T76" fmla="*/ 4 w 36"/>
                  <a:gd name="T77" fmla="*/ 6 h 19"/>
                  <a:gd name="T78" fmla="*/ 4 w 36"/>
                  <a:gd name="T79" fmla="*/ 16 h 19"/>
                  <a:gd name="T80" fmla="*/ 2 w 36"/>
                  <a:gd name="T81" fmla="*/ 4 h 19"/>
                  <a:gd name="T82" fmla="*/ 4 w 36"/>
                  <a:gd name="T83" fmla="*/ 16 h 19"/>
                  <a:gd name="T84" fmla="*/ 4 w 36"/>
                  <a:gd name="T85" fmla="*/ 16 h 19"/>
                  <a:gd name="T86" fmla="*/ 4 w 36"/>
                  <a:gd name="T87" fmla="*/ 4 h 19"/>
                  <a:gd name="T88" fmla="*/ 4 w 36"/>
                  <a:gd name="T89" fmla="*/ 6 h 19"/>
                  <a:gd name="T90" fmla="*/ 3 w 36"/>
                  <a:gd name="T91" fmla="*/ 3 h 19"/>
                  <a:gd name="T92" fmla="*/ 4 w 36"/>
                  <a:gd name="T93"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 h="19">
                    <a:moveTo>
                      <a:pt x="33" y="11"/>
                    </a:moveTo>
                    <a:cubicBezTo>
                      <a:pt x="33" y="9"/>
                      <a:pt x="33" y="9"/>
                      <a:pt x="33" y="9"/>
                    </a:cubicBezTo>
                    <a:cubicBezTo>
                      <a:pt x="34" y="7"/>
                      <a:pt x="35" y="6"/>
                      <a:pt x="36" y="5"/>
                    </a:cubicBezTo>
                    <a:cubicBezTo>
                      <a:pt x="35" y="6"/>
                      <a:pt x="34" y="8"/>
                      <a:pt x="33" y="11"/>
                    </a:cubicBezTo>
                    <a:close/>
                    <a:moveTo>
                      <a:pt x="33" y="7"/>
                    </a:moveTo>
                    <a:cubicBezTo>
                      <a:pt x="34" y="6"/>
                      <a:pt x="35" y="5"/>
                      <a:pt x="35" y="4"/>
                    </a:cubicBezTo>
                    <a:cubicBezTo>
                      <a:pt x="35" y="4"/>
                      <a:pt x="35" y="4"/>
                      <a:pt x="35" y="4"/>
                    </a:cubicBezTo>
                    <a:cubicBezTo>
                      <a:pt x="35" y="4"/>
                      <a:pt x="34" y="5"/>
                      <a:pt x="33" y="6"/>
                    </a:cubicBezTo>
                    <a:lnTo>
                      <a:pt x="33" y="7"/>
                    </a:lnTo>
                    <a:close/>
                    <a:moveTo>
                      <a:pt x="33" y="6"/>
                    </a:moveTo>
                    <a:cubicBezTo>
                      <a:pt x="33" y="7"/>
                      <a:pt x="33" y="7"/>
                      <a:pt x="33" y="7"/>
                    </a:cubicBezTo>
                    <a:cubicBezTo>
                      <a:pt x="32" y="8"/>
                      <a:pt x="31" y="8"/>
                      <a:pt x="30" y="8"/>
                    </a:cubicBezTo>
                    <a:cubicBezTo>
                      <a:pt x="30" y="8"/>
                      <a:pt x="30" y="8"/>
                      <a:pt x="30" y="8"/>
                    </a:cubicBezTo>
                    <a:cubicBezTo>
                      <a:pt x="31" y="7"/>
                      <a:pt x="32" y="7"/>
                      <a:pt x="33" y="6"/>
                    </a:cubicBezTo>
                    <a:close/>
                    <a:moveTo>
                      <a:pt x="33" y="9"/>
                    </a:moveTo>
                    <a:cubicBezTo>
                      <a:pt x="33" y="11"/>
                      <a:pt x="33" y="11"/>
                      <a:pt x="33" y="11"/>
                    </a:cubicBezTo>
                    <a:cubicBezTo>
                      <a:pt x="31" y="14"/>
                      <a:pt x="30" y="17"/>
                      <a:pt x="30" y="19"/>
                    </a:cubicBezTo>
                    <a:cubicBezTo>
                      <a:pt x="30" y="16"/>
                      <a:pt x="31" y="12"/>
                      <a:pt x="33" y="9"/>
                    </a:cubicBezTo>
                    <a:close/>
                    <a:moveTo>
                      <a:pt x="30" y="0"/>
                    </a:moveTo>
                    <a:cubicBezTo>
                      <a:pt x="30" y="0"/>
                      <a:pt x="30" y="0"/>
                      <a:pt x="30" y="0"/>
                    </a:cubicBezTo>
                    <a:cubicBezTo>
                      <a:pt x="30" y="0"/>
                      <a:pt x="30" y="0"/>
                      <a:pt x="30" y="0"/>
                    </a:cubicBezTo>
                    <a:cubicBezTo>
                      <a:pt x="30" y="0"/>
                      <a:pt x="30" y="0"/>
                      <a:pt x="30" y="0"/>
                    </a:cubicBezTo>
                    <a:cubicBezTo>
                      <a:pt x="30" y="0"/>
                      <a:pt x="30" y="0"/>
                      <a:pt x="30" y="0"/>
                    </a:cubicBezTo>
                    <a:close/>
                    <a:moveTo>
                      <a:pt x="4" y="17"/>
                    </a:moveTo>
                    <a:cubicBezTo>
                      <a:pt x="4" y="17"/>
                      <a:pt x="4" y="16"/>
                      <a:pt x="4" y="16"/>
                    </a:cubicBezTo>
                    <a:cubicBezTo>
                      <a:pt x="4" y="16"/>
                      <a:pt x="4" y="16"/>
                      <a:pt x="4" y="16"/>
                    </a:cubicBezTo>
                    <a:cubicBezTo>
                      <a:pt x="4" y="17"/>
                      <a:pt x="4" y="17"/>
                      <a:pt x="4" y="17"/>
                    </a:cubicBezTo>
                    <a:close/>
                    <a:moveTo>
                      <a:pt x="30" y="0"/>
                    </a:moveTo>
                    <a:cubicBezTo>
                      <a:pt x="30" y="0"/>
                      <a:pt x="30" y="0"/>
                      <a:pt x="30" y="0"/>
                    </a:cubicBezTo>
                    <a:cubicBezTo>
                      <a:pt x="25" y="5"/>
                      <a:pt x="15" y="9"/>
                      <a:pt x="7" y="0"/>
                    </a:cubicBezTo>
                    <a:cubicBezTo>
                      <a:pt x="16" y="7"/>
                      <a:pt x="26" y="3"/>
                      <a:pt x="30" y="0"/>
                    </a:cubicBezTo>
                    <a:close/>
                    <a:moveTo>
                      <a:pt x="30" y="8"/>
                    </a:moveTo>
                    <a:cubicBezTo>
                      <a:pt x="30" y="8"/>
                      <a:pt x="30" y="8"/>
                      <a:pt x="30" y="8"/>
                    </a:cubicBezTo>
                    <a:cubicBezTo>
                      <a:pt x="30" y="8"/>
                      <a:pt x="30" y="8"/>
                      <a:pt x="30" y="8"/>
                    </a:cubicBezTo>
                    <a:cubicBezTo>
                      <a:pt x="30" y="8"/>
                      <a:pt x="30" y="8"/>
                      <a:pt x="30" y="8"/>
                    </a:cubicBezTo>
                    <a:close/>
                    <a:moveTo>
                      <a:pt x="4" y="6"/>
                    </a:moveTo>
                    <a:cubicBezTo>
                      <a:pt x="4" y="4"/>
                      <a:pt x="4" y="4"/>
                      <a:pt x="4" y="4"/>
                    </a:cubicBezTo>
                    <a:cubicBezTo>
                      <a:pt x="5" y="5"/>
                      <a:pt x="6" y="6"/>
                      <a:pt x="6" y="7"/>
                    </a:cubicBezTo>
                    <a:cubicBezTo>
                      <a:pt x="5" y="7"/>
                      <a:pt x="4" y="6"/>
                      <a:pt x="4" y="6"/>
                    </a:cubicBezTo>
                    <a:close/>
                    <a:moveTo>
                      <a:pt x="4" y="16"/>
                    </a:moveTo>
                    <a:cubicBezTo>
                      <a:pt x="2" y="12"/>
                      <a:pt x="1" y="5"/>
                      <a:pt x="2" y="4"/>
                    </a:cubicBezTo>
                    <a:cubicBezTo>
                      <a:pt x="0" y="5"/>
                      <a:pt x="1" y="13"/>
                      <a:pt x="4" y="16"/>
                    </a:cubicBezTo>
                    <a:cubicBezTo>
                      <a:pt x="4" y="16"/>
                      <a:pt x="4" y="16"/>
                      <a:pt x="4" y="16"/>
                    </a:cubicBezTo>
                    <a:close/>
                    <a:moveTo>
                      <a:pt x="4" y="4"/>
                    </a:moveTo>
                    <a:cubicBezTo>
                      <a:pt x="4" y="6"/>
                      <a:pt x="4" y="6"/>
                      <a:pt x="4" y="6"/>
                    </a:cubicBezTo>
                    <a:cubicBezTo>
                      <a:pt x="3" y="5"/>
                      <a:pt x="3" y="4"/>
                      <a:pt x="3" y="3"/>
                    </a:cubicBezTo>
                    <a:cubicBezTo>
                      <a:pt x="3" y="4"/>
                      <a:pt x="3" y="4"/>
                      <a:pt x="4" y="4"/>
                    </a:cubicBezTo>
                    <a:close/>
                  </a:path>
                </a:pathLst>
              </a:custGeom>
              <a:solidFill>
                <a:srgbClr val="E09A0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57" name="Freeform 48"/>
              <p:cNvSpPr>
                <a:spLocks/>
              </p:cNvSpPr>
              <p:nvPr/>
            </p:nvSpPr>
            <p:spPr bwMode="auto">
              <a:xfrm>
                <a:off x="5888048" y="3470289"/>
                <a:ext cx="146050" cy="120651"/>
              </a:xfrm>
              <a:custGeom>
                <a:avLst/>
                <a:gdLst>
                  <a:gd name="T0" fmla="*/ 3 w 35"/>
                  <a:gd name="T1" fmla="*/ 2 h 29"/>
                  <a:gd name="T2" fmla="*/ 5 w 35"/>
                  <a:gd name="T3" fmla="*/ 15 h 29"/>
                  <a:gd name="T4" fmla="*/ 10 w 35"/>
                  <a:gd name="T5" fmla="*/ 15 h 29"/>
                  <a:gd name="T6" fmla="*/ 25 w 35"/>
                  <a:gd name="T7" fmla="*/ 15 h 29"/>
                  <a:gd name="T8" fmla="*/ 30 w 35"/>
                  <a:gd name="T9" fmla="*/ 15 h 29"/>
                  <a:gd name="T10" fmla="*/ 32 w 35"/>
                  <a:gd name="T11" fmla="*/ 2 h 29"/>
                  <a:gd name="T12" fmla="*/ 34 w 35"/>
                  <a:gd name="T13" fmla="*/ 2 h 29"/>
                  <a:gd name="T14" fmla="*/ 34 w 35"/>
                  <a:gd name="T15" fmla="*/ 6 h 29"/>
                  <a:gd name="T16" fmla="*/ 32 w 35"/>
                  <a:gd name="T17" fmla="*/ 18 h 29"/>
                  <a:gd name="T18" fmla="*/ 3 w 35"/>
                  <a:gd name="T19" fmla="*/ 18 h 29"/>
                  <a:gd name="T20" fmla="*/ 1 w 35"/>
                  <a:gd name="T21" fmla="*/ 6 h 29"/>
                  <a:gd name="T22" fmla="*/ 1 w 35"/>
                  <a:gd name="T23" fmla="*/ 2 h 29"/>
                  <a:gd name="T24" fmla="*/ 3 w 35"/>
                  <a:gd name="T25"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29">
                    <a:moveTo>
                      <a:pt x="3" y="2"/>
                    </a:moveTo>
                    <a:cubicBezTo>
                      <a:pt x="2" y="5"/>
                      <a:pt x="3" y="12"/>
                      <a:pt x="5" y="15"/>
                    </a:cubicBezTo>
                    <a:cubicBezTo>
                      <a:pt x="8" y="17"/>
                      <a:pt x="10" y="17"/>
                      <a:pt x="10" y="15"/>
                    </a:cubicBezTo>
                    <a:cubicBezTo>
                      <a:pt x="11" y="10"/>
                      <a:pt x="24" y="10"/>
                      <a:pt x="25" y="15"/>
                    </a:cubicBezTo>
                    <a:cubicBezTo>
                      <a:pt x="25" y="17"/>
                      <a:pt x="27" y="17"/>
                      <a:pt x="30" y="15"/>
                    </a:cubicBezTo>
                    <a:cubicBezTo>
                      <a:pt x="32" y="12"/>
                      <a:pt x="33" y="5"/>
                      <a:pt x="32" y="2"/>
                    </a:cubicBezTo>
                    <a:cubicBezTo>
                      <a:pt x="32" y="0"/>
                      <a:pt x="34" y="0"/>
                      <a:pt x="34" y="2"/>
                    </a:cubicBezTo>
                    <a:cubicBezTo>
                      <a:pt x="33" y="3"/>
                      <a:pt x="34" y="5"/>
                      <a:pt x="34" y="6"/>
                    </a:cubicBezTo>
                    <a:cubicBezTo>
                      <a:pt x="35" y="9"/>
                      <a:pt x="35" y="13"/>
                      <a:pt x="32" y="18"/>
                    </a:cubicBezTo>
                    <a:cubicBezTo>
                      <a:pt x="26" y="29"/>
                      <a:pt x="9" y="29"/>
                      <a:pt x="3" y="18"/>
                    </a:cubicBezTo>
                    <a:cubicBezTo>
                      <a:pt x="0" y="13"/>
                      <a:pt x="0" y="9"/>
                      <a:pt x="1" y="6"/>
                    </a:cubicBezTo>
                    <a:cubicBezTo>
                      <a:pt x="1" y="5"/>
                      <a:pt x="2" y="3"/>
                      <a:pt x="1" y="2"/>
                    </a:cubicBezTo>
                    <a:cubicBezTo>
                      <a:pt x="1" y="0"/>
                      <a:pt x="3" y="0"/>
                      <a:pt x="3" y="2"/>
                    </a:cubicBez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58" name="Freeform 49"/>
              <p:cNvSpPr>
                <a:spLocks/>
              </p:cNvSpPr>
              <p:nvPr/>
            </p:nvSpPr>
            <p:spPr bwMode="auto">
              <a:xfrm>
                <a:off x="5934086" y="3521095"/>
                <a:ext cx="53975" cy="36513"/>
              </a:xfrm>
              <a:custGeom>
                <a:avLst/>
                <a:gdLst>
                  <a:gd name="T0" fmla="*/ 7 w 13"/>
                  <a:gd name="T1" fmla="*/ 0 h 9"/>
                  <a:gd name="T2" fmla="*/ 13 w 13"/>
                  <a:gd name="T3" fmla="*/ 5 h 9"/>
                  <a:gd name="T4" fmla="*/ 10 w 13"/>
                  <a:gd name="T5" fmla="*/ 9 h 9"/>
                  <a:gd name="T6" fmla="*/ 7 w 13"/>
                  <a:gd name="T7" fmla="*/ 6 h 9"/>
                  <a:gd name="T8" fmla="*/ 3 w 13"/>
                  <a:gd name="T9" fmla="*/ 9 h 9"/>
                  <a:gd name="T10" fmla="*/ 0 w 13"/>
                  <a:gd name="T11" fmla="*/ 5 h 9"/>
                  <a:gd name="T12" fmla="*/ 7 w 13"/>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3" h="9">
                    <a:moveTo>
                      <a:pt x="7" y="0"/>
                    </a:moveTo>
                    <a:cubicBezTo>
                      <a:pt x="10" y="0"/>
                      <a:pt x="13" y="2"/>
                      <a:pt x="13" y="5"/>
                    </a:cubicBezTo>
                    <a:cubicBezTo>
                      <a:pt x="13" y="6"/>
                      <a:pt x="13" y="9"/>
                      <a:pt x="10" y="9"/>
                    </a:cubicBezTo>
                    <a:cubicBezTo>
                      <a:pt x="8" y="9"/>
                      <a:pt x="8" y="6"/>
                      <a:pt x="7" y="6"/>
                    </a:cubicBezTo>
                    <a:cubicBezTo>
                      <a:pt x="5" y="6"/>
                      <a:pt x="5" y="9"/>
                      <a:pt x="3" y="9"/>
                    </a:cubicBezTo>
                    <a:cubicBezTo>
                      <a:pt x="0" y="9"/>
                      <a:pt x="0" y="6"/>
                      <a:pt x="0" y="5"/>
                    </a:cubicBezTo>
                    <a:cubicBezTo>
                      <a:pt x="0" y="2"/>
                      <a:pt x="3" y="0"/>
                      <a:pt x="7" y="0"/>
                    </a:cubicBezTo>
                    <a:close/>
                  </a:path>
                </a:pathLst>
              </a:custGeom>
              <a:solidFill>
                <a:srgbClr val="F7D6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59" name="Freeform 50"/>
              <p:cNvSpPr>
                <a:spLocks noEditPoints="1"/>
              </p:cNvSpPr>
              <p:nvPr/>
            </p:nvSpPr>
            <p:spPr bwMode="auto">
              <a:xfrm>
                <a:off x="5905501" y="3467100"/>
                <a:ext cx="112713" cy="36513"/>
              </a:xfrm>
              <a:custGeom>
                <a:avLst/>
                <a:gdLst>
                  <a:gd name="T0" fmla="*/ 20 w 27"/>
                  <a:gd name="T1" fmla="*/ 9 h 9"/>
                  <a:gd name="T2" fmla="*/ 21 w 27"/>
                  <a:gd name="T3" fmla="*/ 9 h 9"/>
                  <a:gd name="T4" fmla="*/ 26 w 27"/>
                  <a:gd name="T5" fmla="*/ 5 h 9"/>
                  <a:gd name="T6" fmla="*/ 27 w 27"/>
                  <a:gd name="T7" fmla="*/ 2 h 9"/>
                  <a:gd name="T8" fmla="*/ 27 w 27"/>
                  <a:gd name="T9" fmla="*/ 1 h 9"/>
                  <a:gd name="T10" fmla="*/ 26 w 27"/>
                  <a:gd name="T11" fmla="*/ 0 h 9"/>
                  <a:gd name="T12" fmla="*/ 20 w 27"/>
                  <a:gd name="T13" fmla="*/ 0 h 9"/>
                  <a:gd name="T14" fmla="*/ 20 w 27"/>
                  <a:gd name="T15" fmla="*/ 1 h 9"/>
                  <a:gd name="T16" fmla="*/ 25 w 27"/>
                  <a:gd name="T17" fmla="*/ 1 h 9"/>
                  <a:gd name="T18" fmla="*/ 25 w 27"/>
                  <a:gd name="T19" fmla="*/ 7 h 9"/>
                  <a:gd name="T20" fmla="*/ 20 w 27"/>
                  <a:gd name="T21" fmla="*/ 9 h 9"/>
                  <a:gd name="T22" fmla="*/ 13 w 27"/>
                  <a:gd name="T23" fmla="*/ 1 h 9"/>
                  <a:gd name="T24" fmla="*/ 7 w 27"/>
                  <a:gd name="T25" fmla="*/ 0 h 9"/>
                  <a:gd name="T26" fmla="*/ 6 w 27"/>
                  <a:gd name="T27" fmla="*/ 0 h 9"/>
                  <a:gd name="T28" fmla="*/ 6 w 27"/>
                  <a:gd name="T29" fmla="*/ 1 h 9"/>
                  <a:gd name="T30" fmla="*/ 11 w 27"/>
                  <a:gd name="T31" fmla="*/ 2 h 9"/>
                  <a:gd name="T32" fmla="*/ 9 w 27"/>
                  <a:gd name="T33" fmla="*/ 8 h 9"/>
                  <a:gd name="T34" fmla="*/ 6 w 27"/>
                  <a:gd name="T35" fmla="*/ 9 h 9"/>
                  <a:gd name="T36" fmla="*/ 6 w 27"/>
                  <a:gd name="T37" fmla="*/ 9 h 9"/>
                  <a:gd name="T38" fmla="*/ 11 w 27"/>
                  <a:gd name="T39" fmla="*/ 6 h 9"/>
                  <a:gd name="T40" fmla="*/ 13 w 27"/>
                  <a:gd name="T41" fmla="*/ 3 h 9"/>
                  <a:gd name="T42" fmla="*/ 16 w 27"/>
                  <a:gd name="T43" fmla="*/ 6 h 9"/>
                  <a:gd name="T44" fmla="*/ 20 w 27"/>
                  <a:gd name="T45" fmla="*/ 9 h 9"/>
                  <a:gd name="T46" fmla="*/ 20 w 27"/>
                  <a:gd name="T47" fmla="*/ 9 h 9"/>
                  <a:gd name="T48" fmla="*/ 18 w 27"/>
                  <a:gd name="T49" fmla="*/ 8 h 9"/>
                  <a:gd name="T50" fmla="*/ 16 w 27"/>
                  <a:gd name="T51" fmla="*/ 2 h 9"/>
                  <a:gd name="T52" fmla="*/ 20 w 27"/>
                  <a:gd name="T53" fmla="*/ 1 h 9"/>
                  <a:gd name="T54" fmla="*/ 20 w 27"/>
                  <a:gd name="T55" fmla="*/ 0 h 9"/>
                  <a:gd name="T56" fmla="*/ 20 w 27"/>
                  <a:gd name="T57" fmla="*/ 0 h 9"/>
                  <a:gd name="T58" fmla="*/ 13 w 27"/>
                  <a:gd name="T59" fmla="*/ 1 h 9"/>
                  <a:gd name="T60" fmla="*/ 6 w 27"/>
                  <a:gd name="T61" fmla="*/ 0 h 9"/>
                  <a:gd name="T62" fmla="*/ 1 w 27"/>
                  <a:gd name="T63" fmla="*/ 0 h 9"/>
                  <a:gd name="T64" fmla="*/ 0 w 27"/>
                  <a:gd name="T65" fmla="*/ 1 h 9"/>
                  <a:gd name="T66" fmla="*/ 0 w 27"/>
                  <a:gd name="T67" fmla="*/ 2 h 9"/>
                  <a:gd name="T68" fmla="*/ 1 w 27"/>
                  <a:gd name="T69" fmla="*/ 5 h 9"/>
                  <a:gd name="T70" fmla="*/ 6 w 27"/>
                  <a:gd name="T71" fmla="*/ 9 h 9"/>
                  <a:gd name="T72" fmla="*/ 6 w 27"/>
                  <a:gd name="T73" fmla="*/ 9 h 9"/>
                  <a:gd name="T74" fmla="*/ 6 w 27"/>
                  <a:gd name="T75" fmla="*/ 9 h 9"/>
                  <a:gd name="T76" fmla="*/ 2 w 27"/>
                  <a:gd name="T77" fmla="*/ 7 h 9"/>
                  <a:gd name="T78" fmla="*/ 2 w 27"/>
                  <a:gd name="T79" fmla="*/ 1 h 9"/>
                  <a:gd name="T80" fmla="*/ 6 w 27"/>
                  <a:gd name="T81" fmla="*/ 1 h 9"/>
                  <a:gd name="T82" fmla="*/ 6 w 27"/>
                  <a:gd name="T8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 h="9">
                    <a:moveTo>
                      <a:pt x="20" y="9"/>
                    </a:moveTo>
                    <a:cubicBezTo>
                      <a:pt x="21" y="9"/>
                      <a:pt x="21" y="9"/>
                      <a:pt x="21" y="9"/>
                    </a:cubicBezTo>
                    <a:cubicBezTo>
                      <a:pt x="25" y="9"/>
                      <a:pt x="25" y="7"/>
                      <a:pt x="26" y="5"/>
                    </a:cubicBezTo>
                    <a:cubicBezTo>
                      <a:pt x="26" y="3"/>
                      <a:pt x="26" y="3"/>
                      <a:pt x="27" y="2"/>
                    </a:cubicBezTo>
                    <a:cubicBezTo>
                      <a:pt x="27" y="2"/>
                      <a:pt x="27" y="2"/>
                      <a:pt x="27" y="1"/>
                    </a:cubicBezTo>
                    <a:cubicBezTo>
                      <a:pt x="27" y="1"/>
                      <a:pt x="27" y="1"/>
                      <a:pt x="26" y="0"/>
                    </a:cubicBezTo>
                    <a:cubicBezTo>
                      <a:pt x="26" y="0"/>
                      <a:pt x="23" y="0"/>
                      <a:pt x="20" y="0"/>
                    </a:cubicBezTo>
                    <a:cubicBezTo>
                      <a:pt x="20" y="1"/>
                      <a:pt x="20" y="1"/>
                      <a:pt x="20" y="1"/>
                    </a:cubicBezTo>
                    <a:cubicBezTo>
                      <a:pt x="22" y="1"/>
                      <a:pt x="24" y="1"/>
                      <a:pt x="25" y="1"/>
                    </a:cubicBezTo>
                    <a:cubicBezTo>
                      <a:pt x="26" y="2"/>
                      <a:pt x="26" y="5"/>
                      <a:pt x="25" y="7"/>
                    </a:cubicBezTo>
                    <a:cubicBezTo>
                      <a:pt x="24" y="8"/>
                      <a:pt x="22" y="9"/>
                      <a:pt x="20" y="9"/>
                    </a:cubicBezTo>
                    <a:close/>
                    <a:moveTo>
                      <a:pt x="13" y="1"/>
                    </a:moveTo>
                    <a:cubicBezTo>
                      <a:pt x="13" y="1"/>
                      <a:pt x="9" y="0"/>
                      <a:pt x="7" y="0"/>
                    </a:cubicBezTo>
                    <a:cubicBezTo>
                      <a:pt x="7" y="0"/>
                      <a:pt x="7" y="0"/>
                      <a:pt x="6" y="0"/>
                    </a:cubicBezTo>
                    <a:cubicBezTo>
                      <a:pt x="6" y="1"/>
                      <a:pt x="6" y="1"/>
                      <a:pt x="6" y="1"/>
                    </a:cubicBezTo>
                    <a:cubicBezTo>
                      <a:pt x="8" y="1"/>
                      <a:pt x="10" y="1"/>
                      <a:pt x="11" y="2"/>
                    </a:cubicBezTo>
                    <a:cubicBezTo>
                      <a:pt x="12" y="4"/>
                      <a:pt x="10" y="7"/>
                      <a:pt x="9" y="8"/>
                    </a:cubicBezTo>
                    <a:cubicBezTo>
                      <a:pt x="8" y="9"/>
                      <a:pt x="7" y="9"/>
                      <a:pt x="6" y="9"/>
                    </a:cubicBezTo>
                    <a:cubicBezTo>
                      <a:pt x="6" y="9"/>
                      <a:pt x="6" y="9"/>
                      <a:pt x="6" y="9"/>
                    </a:cubicBezTo>
                    <a:cubicBezTo>
                      <a:pt x="10" y="9"/>
                      <a:pt x="11" y="7"/>
                      <a:pt x="11" y="6"/>
                    </a:cubicBezTo>
                    <a:cubicBezTo>
                      <a:pt x="12" y="5"/>
                      <a:pt x="12" y="3"/>
                      <a:pt x="13" y="3"/>
                    </a:cubicBezTo>
                    <a:cubicBezTo>
                      <a:pt x="15" y="3"/>
                      <a:pt x="15" y="5"/>
                      <a:pt x="16" y="6"/>
                    </a:cubicBezTo>
                    <a:cubicBezTo>
                      <a:pt x="16" y="7"/>
                      <a:pt x="17" y="9"/>
                      <a:pt x="20" y="9"/>
                    </a:cubicBezTo>
                    <a:cubicBezTo>
                      <a:pt x="20" y="9"/>
                      <a:pt x="20" y="9"/>
                      <a:pt x="20" y="9"/>
                    </a:cubicBezTo>
                    <a:cubicBezTo>
                      <a:pt x="20" y="9"/>
                      <a:pt x="19" y="9"/>
                      <a:pt x="18" y="8"/>
                    </a:cubicBezTo>
                    <a:cubicBezTo>
                      <a:pt x="17" y="7"/>
                      <a:pt x="15" y="4"/>
                      <a:pt x="16" y="2"/>
                    </a:cubicBezTo>
                    <a:cubicBezTo>
                      <a:pt x="17" y="1"/>
                      <a:pt x="19" y="1"/>
                      <a:pt x="20" y="1"/>
                    </a:cubicBezTo>
                    <a:cubicBezTo>
                      <a:pt x="20" y="0"/>
                      <a:pt x="20" y="0"/>
                      <a:pt x="20" y="0"/>
                    </a:cubicBezTo>
                    <a:cubicBezTo>
                      <a:pt x="20" y="0"/>
                      <a:pt x="20" y="0"/>
                      <a:pt x="20" y="0"/>
                    </a:cubicBezTo>
                    <a:cubicBezTo>
                      <a:pt x="18" y="0"/>
                      <a:pt x="15" y="1"/>
                      <a:pt x="13" y="1"/>
                    </a:cubicBezTo>
                    <a:close/>
                    <a:moveTo>
                      <a:pt x="6" y="0"/>
                    </a:moveTo>
                    <a:cubicBezTo>
                      <a:pt x="4" y="0"/>
                      <a:pt x="1" y="0"/>
                      <a:pt x="1" y="0"/>
                    </a:cubicBezTo>
                    <a:cubicBezTo>
                      <a:pt x="0" y="1"/>
                      <a:pt x="0" y="1"/>
                      <a:pt x="0" y="1"/>
                    </a:cubicBezTo>
                    <a:cubicBezTo>
                      <a:pt x="0" y="2"/>
                      <a:pt x="0" y="2"/>
                      <a:pt x="0" y="2"/>
                    </a:cubicBezTo>
                    <a:cubicBezTo>
                      <a:pt x="1" y="3"/>
                      <a:pt x="1" y="3"/>
                      <a:pt x="1" y="5"/>
                    </a:cubicBezTo>
                    <a:cubicBezTo>
                      <a:pt x="2" y="7"/>
                      <a:pt x="2" y="9"/>
                      <a:pt x="6" y="9"/>
                    </a:cubicBezTo>
                    <a:cubicBezTo>
                      <a:pt x="6" y="9"/>
                      <a:pt x="6" y="9"/>
                      <a:pt x="6" y="9"/>
                    </a:cubicBezTo>
                    <a:cubicBezTo>
                      <a:pt x="6" y="9"/>
                      <a:pt x="6" y="9"/>
                      <a:pt x="6" y="9"/>
                    </a:cubicBezTo>
                    <a:cubicBezTo>
                      <a:pt x="5" y="9"/>
                      <a:pt x="3" y="8"/>
                      <a:pt x="2" y="7"/>
                    </a:cubicBezTo>
                    <a:cubicBezTo>
                      <a:pt x="1" y="5"/>
                      <a:pt x="1" y="2"/>
                      <a:pt x="2" y="1"/>
                    </a:cubicBezTo>
                    <a:cubicBezTo>
                      <a:pt x="3" y="1"/>
                      <a:pt x="5" y="1"/>
                      <a:pt x="6" y="1"/>
                    </a:cubicBezTo>
                    <a:lnTo>
                      <a:pt x="6" y="0"/>
                    </a:lnTo>
                    <a:close/>
                  </a:path>
                </a:pathLst>
              </a:custGeom>
              <a:solidFill>
                <a:srgbClr val="238DB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560" name="Group 559"/>
            <p:cNvGrpSpPr/>
            <p:nvPr/>
          </p:nvGrpSpPr>
          <p:grpSpPr>
            <a:xfrm>
              <a:off x="15174620" y="6274552"/>
              <a:ext cx="1528533" cy="1536389"/>
              <a:chOff x="5849939" y="1965322"/>
              <a:chExt cx="650875" cy="654049"/>
            </a:xfrm>
          </p:grpSpPr>
          <p:sp>
            <p:nvSpPr>
              <p:cNvPr id="561" name="Oval 51"/>
              <p:cNvSpPr>
                <a:spLocks noChangeArrowheads="1"/>
              </p:cNvSpPr>
              <p:nvPr/>
            </p:nvSpPr>
            <p:spPr bwMode="auto">
              <a:xfrm>
                <a:off x="5849939" y="1965322"/>
                <a:ext cx="650875" cy="654049"/>
              </a:xfrm>
              <a:prstGeom prst="ellipse">
                <a:avLst/>
              </a:prstGeom>
              <a:solidFill>
                <a:schemeClr val="bg1">
                  <a:lumMod val="8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62" name="Oval 52"/>
              <p:cNvSpPr>
                <a:spLocks noChangeArrowheads="1"/>
              </p:cNvSpPr>
              <p:nvPr/>
            </p:nvSpPr>
            <p:spPr bwMode="auto">
              <a:xfrm>
                <a:off x="5888038" y="2001834"/>
                <a:ext cx="576263" cy="576262"/>
              </a:xfrm>
              <a:prstGeom prst="ellipse">
                <a:avLst/>
              </a:prstGeom>
              <a:solidFill>
                <a:schemeClr val="tx2"/>
              </a:solidFill>
              <a:ln>
                <a:noFill/>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63" name="Freeform 53"/>
              <p:cNvSpPr>
                <a:spLocks/>
              </p:cNvSpPr>
              <p:nvPr/>
            </p:nvSpPr>
            <p:spPr bwMode="auto">
              <a:xfrm>
                <a:off x="6013451" y="2381245"/>
                <a:ext cx="330200" cy="196849"/>
              </a:xfrm>
              <a:custGeom>
                <a:avLst/>
                <a:gdLst>
                  <a:gd name="T0" fmla="*/ 13 w 79"/>
                  <a:gd name="T1" fmla="*/ 10 h 47"/>
                  <a:gd name="T2" fmla="*/ 0 w 79"/>
                  <a:gd name="T3" fmla="*/ 35 h 47"/>
                  <a:gd name="T4" fmla="*/ 39 w 79"/>
                  <a:gd name="T5" fmla="*/ 47 h 47"/>
                  <a:gd name="T6" fmla="*/ 79 w 79"/>
                  <a:gd name="T7" fmla="*/ 35 h 47"/>
                  <a:gd name="T8" fmla="*/ 65 w 79"/>
                  <a:gd name="T9" fmla="*/ 10 h 47"/>
                  <a:gd name="T10" fmla="*/ 39 w 79"/>
                  <a:gd name="T11" fmla="*/ 1 h 47"/>
                  <a:gd name="T12" fmla="*/ 13 w 79"/>
                  <a:gd name="T13" fmla="*/ 10 h 47"/>
                </a:gdLst>
                <a:ahLst/>
                <a:cxnLst>
                  <a:cxn ang="0">
                    <a:pos x="T0" y="T1"/>
                  </a:cxn>
                  <a:cxn ang="0">
                    <a:pos x="T2" y="T3"/>
                  </a:cxn>
                  <a:cxn ang="0">
                    <a:pos x="T4" y="T5"/>
                  </a:cxn>
                  <a:cxn ang="0">
                    <a:pos x="T6" y="T7"/>
                  </a:cxn>
                  <a:cxn ang="0">
                    <a:pos x="T8" y="T9"/>
                  </a:cxn>
                  <a:cxn ang="0">
                    <a:pos x="T10" y="T11"/>
                  </a:cxn>
                  <a:cxn ang="0">
                    <a:pos x="T12" y="T13"/>
                  </a:cxn>
                </a:cxnLst>
                <a:rect l="0" t="0" r="r" b="b"/>
                <a:pathLst>
                  <a:path w="79" h="47">
                    <a:moveTo>
                      <a:pt x="13" y="10"/>
                    </a:moveTo>
                    <a:cubicBezTo>
                      <a:pt x="7" y="14"/>
                      <a:pt x="4" y="24"/>
                      <a:pt x="0" y="35"/>
                    </a:cubicBezTo>
                    <a:cubicBezTo>
                      <a:pt x="11" y="43"/>
                      <a:pt x="25" y="47"/>
                      <a:pt x="39" y="47"/>
                    </a:cubicBezTo>
                    <a:cubicBezTo>
                      <a:pt x="54" y="47"/>
                      <a:pt x="67" y="43"/>
                      <a:pt x="79" y="35"/>
                    </a:cubicBezTo>
                    <a:cubicBezTo>
                      <a:pt x="75" y="24"/>
                      <a:pt x="72" y="14"/>
                      <a:pt x="65" y="10"/>
                    </a:cubicBezTo>
                    <a:cubicBezTo>
                      <a:pt x="53" y="2"/>
                      <a:pt x="46" y="1"/>
                      <a:pt x="39" y="1"/>
                    </a:cubicBezTo>
                    <a:cubicBezTo>
                      <a:pt x="32" y="0"/>
                      <a:pt x="25" y="2"/>
                      <a:pt x="13" y="1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64" name="Freeform 54"/>
              <p:cNvSpPr>
                <a:spLocks/>
              </p:cNvSpPr>
              <p:nvPr/>
            </p:nvSpPr>
            <p:spPr bwMode="auto">
              <a:xfrm>
                <a:off x="6134101" y="2265358"/>
                <a:ext cx="84138" cy="161925"/>
              </a:xfrm>
              <a:custGeom>
                <a:avLst/>
                <a:gdLst>
                  <a:gd name="T0" fmla="*/ 0 w 20"/>
                  <a:gd name="T1" fmla="*/ 0 h 39"/>
                  <a:gd name="T2" fmla="*/ 20 w 20"/>
                  <a:gd name="T3" fmla="*/ 0 h 39"/>
                  <a:gd name="T4" fmla="*/ 20 w 20"/>
                  <a:gd name="T5" fmla="*/ 29 h 39"/>
                  <a:gd name="T6" fmla="*/ 0 w 20"/>
                  <a:gd name="T7" fmla="*/ 29 h 39"/>
                  <a:gd name="T8" fmla="*/ 0 w 20"/>
                  <a:gd name="T9" fmla="*/ 0 h 39"/>
                </a:gdLst>
                <a:ahLst/>
                <a:cxnLst>
                  <a:cxn ang="0">
                    <a:pos x="T0" y="T1"/>
                  </a:cxn>
                  <a:cxn ang="0">
                    <a:pos x="T2" y="T3"/>
                  </a:cxn>
                  <a:cxn ang="0">
                    <a:pos x="T4" y="T5"/>
                  </a:cxn>
                  <a:cxn ang="0">
                    <a:pos x="T6" y="T7"/>
                  </a:cxn>
                  <a:cxn ang="0">
                    <a:pos x="T8" y="T9"/>
                  </a:cxn>
                </a:cxnLst>
                <a:rect l="0" t="0" r="r" b="b"/>
                <a:pathLst>
                  <a:path w="20" h="39">
                    <a:moveTo>
                      <a:pt x="0" y="0"/>
                    </a:moveTo>
                    <a:cubicBezTo>
                      <a:pt x="20" y="0"/>
                      <a:pt x="20" y="0"/>
                      <a:pt x="20" y="0"/>
                    </a:cubicBezTo>
                    <a:cubicBezTo>
                      <a:pt x="20" y="29"/>
                      <a:pt x="20" y="29"/>
                      <a:pt x="20" y="29"/>
                    </a:cubicBezTo>
                    <a:cubicBezTo>
                      <a:pt x="20" y="38"/>
                      <a:pt x="0" y="39"/>
                      <a:pt x="0" y="29"/>
                    </a:cubicBezTo>
                    <a:lnTo>
                      <a:pt x="0" y="0"/>
                    </a:ln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65" name="Freeform 55"/>
              <p:cNvSpPr>
                <a:spLocks/>
              </p:cNvSpPr>
              <p:nvPr/>
            </p:nvSpPr>
            <p:spPr bwMode="auto">
              <a:xfrm>
                <a:off x="6134101" y="2335208"/>
                <a:ext cx="84138" cy="55563"/>
              </a:xfrm>
              <a:custGeom>
                <a:avLst/>
                <a:gdLst>
                  <a:gd name="T0" fmla="*/ 53 w 53"/>
                  <a:gd name="T1" fmla="*/ 8 h 35"/>
                  <a:gd name="T2" fmla="*/ 53 w 53"/>
                  <a:gd name="T3" fmla="*/ 0 h 35"/>
                  <a:gd name="T4" fmla="*/ 0 w 53"/>
                  <a:gd name="T5" fmla="*/ 0 h 35"/>
                  <a:gd name="T6" fmla="*/ 0 w 53"/>
                  <a:gd name="T7" fmla="*/ 35 h 35"/>
                  <a:gd name="T8" fmla="*/ 53 w 53"/>
                  <a:gd name="T9" fmla="*/ 8 h 35"/>
                </a:gdLst>
                <a:ahLst/>
                <a:cxnLst>
                  <a:cxn ang="0">
                    <a:pos x="T0" y="T1"/>
                  </a:cxn>
                  <a:cxn ang="0">
                    <a:pos x="T2" y="T3"/>
                  </a:cxn>
                  <a:cxn ang="0">
                    <a:pos x="T4" y="T5"/>
                  </a:cxn>
                  <a:cxn ang="0">
                    <a:pos x="T6" y="T7"/>
                  </a:cxn>
                  <a:cxn ang="0">
                    <a:pos x="T8" y="T9"/>
                  </a:cxn>
                </a:cxnLst>
                <a:rect l="0" t="0" r="r" b="b"/>
                <a:pathLst>
                  <a:path w="53" h="35">
                    <a:moveTo>
                      <a:pt x="53" y="8"/>
                    </a:moveTo>
                    <a:lnTo>
                      <a:pt x="53" y="0"/>
                    </a:lnTo>
                    <a:lnTo>
                      <a:pt x="0" y="0"/>
                    </a:lnTo>
                    <a:lnTo>
                      <a:pt x="0" y="35"/>
                    </a:lnTo>
                    <a:lnTo>
                      <a:pt x="53" y="8"/>
                    </a:lnTo>
                    <a:close/>
                  </a:path>
                </a:pathLst>
              </a:custGeom>
              <a:solidFill>
                <a:srgbClr val="E8C5A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66" name="Freeform 56"/>
              <p:cNvSpPr>
                <a:spLocks/>
              </p:cNvSpPr>
              <p:nvPr/>
            </p:nvSpPr>
            <p:spPr bwMode="auto">
              <a:xfrm>
                <a:off x="6005516" y="2127246"/>
                <a:ext cx="341313" cy="225425"/>
              </a:xfrm>
              <a:custGeom>
                <a:avLst/>
                <a:gdLst>
                  <a:gd name="T0" fmla="*/ 41 w 82"/>
                  <a:gd name="T1" fmla="*/ 0 h 54"/>
                  <a:gd name="T2" fmla="*/ 41 w 82"/>
                  <a:gd name="T3" fmla="*/ 54 h 54"/>
                  <a:gd name="T4" fmla="*/ 41 w 82"/>
                  <a:gd name="T5" fmla="*/ 0 h 54"/>
                </a:gdLst>
                <a:ahLst/>
                <a:cxnLst>
                  <a:cxn ang="0">
                    <a:pos x="T0" y="T1"/>
                  </a:cxn>
                  <a:cxn ang="0">
                    <a:pos x="T2" y="T3"/>
                  </a:cxn>
                  <a:cxn ang="0">
                    <a:pos x="T4" y="T5"/>
                  </a:cxn>
                </a:cxnLst>
                <a:rect l="0" t="0" r="r" b="b"/>
                <a:pathLst>
                  <a:path w="82" h="54">
                    <a:moveTo>
                      <a:pt x="41" y="0"/>
                    </a:moveTo>
                    <a:cubicBezTo>
                      <a:pt x="82" y="0"/>
                      <a:pt x="66" y="54"/>
                      <a:pt x="41" y="54"/>
                    </a:cubicBezTo>
                    <a:cubicBezTo>
                      <a:pt x="17" y="54"/>
                      <a:pt x="0" y="0"/>
                      <a:pt x="41"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67" name="Freeform 57"/>
              <p:cNvSpPr>
                <a:spLocks/>
              </p:cNvSpPr>
              <p:nvPr/>
            </p:nvSpPr>
            <p:spPr bwMode="auto">
              <a:xfrm>
                <a:off x="6054724" y="2085971"/>
                <a:ext cx="246063" cy="182563"/>
              </a:xfrm>
              <a:custGeom>
                <a:avLst/>
                <a:gdLst>
                  <a:gd name="T0" fmla="*/ 41 w 59"/>
                  <a:gd name="T1" fmla="*/ 15 h 44"/>
                  <a:gd name="T2" fmla="*/ 52 w 59"/>
                  <a:gd name="T3" fmla="*/ 33 h 44"/>
                  <a:gd name="T4" fmla="*/ 56 w 59"/>
                  <a:gd name="T5" fmla="*/ 34 h 44"/>
                  <a:gd name="T6" fmla="*/ 30 w 59"/>
                  <a:gd name="T7" fmla="*/ 0 h 44"/>
                  <a:gd name="T8" fmla="*/ 3 w 59"/>
                  <a:gd name="T9" fmla="*/ 33 h 44"/>
                  <a:gd name="T10" fmla="*/ 8 w 59"/>
                  <a:gd name="T11" fmla="*/ 33 h 44"/>
                  <a:gd name="T12" fmla="*/ 41 w 59"/>
                  <a:gd name="T13" fmla="*/ 15 h 44"/>
                </a:gdLst>
                <a:ahLst/>
                <a:cxnLst>
                  <a:cxn ang="0">
                    <a:pos x="T0" y="T1"/>
                  </a:cxn>
                  <a:cxn ang="0">
                    <a:pos x="T2" y="T3"/>
                  </a:cxn>
                  <a:cxn ang="0">
                    <a:pos x="T4" y="T5"/>
                  </a:cxn>
                  <a:cxn ang="0">
                    <a:pos x="T6" y="T7"/>
                  </a:cxn>
                  <a:cxn ang="0">
                    <a:pos x="T8" y="T9"/>
                  </a:cxn>
                  <a:cxn ang="0">
                    <a:pos x="T10" y="T11"/>
                  </a:cxn>
                  <a:cxn ang="0">
                    <a:pos x="T12" y="T13"/>
                  </a:cxn>
                </a:cxnLst>
                <a:rect l="0" t="0" r="r" b="b"/>
                <a:pathLst>
                  <a:path w="59" h="44">
                    <a:moveTo>
                      <a:pt x="41" y="15"/>
                    </a:moveTo>
                    <a:cubicBezTo>
                      <a:pt x="47" y="18"/>
                      <a:pt x="50" y="27"/>
                      <a:pt x="52" y="33"/>
                    </a:cubicBezTo>
                    <a:cubicBezTo>
                      <a:pt x="54" y="41"/>
                      <a:pt x="53" y="40"/>
                      <a:pt x="56" y="34"/>
                    </a:cubicBezTo>
                    <a:cubicBezTo>
                      <a:pt x="59" y="27"/>
                      <a:pt x="51" y="0"/>
                      <a:pt x="30" y="0"/>
                    </a:cubicBezTo>
                    <a:cubicBezTo>
                      <a:pt x="8" y="0"/>
                      <a:pt x="0" y="21"/>
                      <a:pt x="3" y="33"/>
                    </a:cubicBezTo>
                    <a:cubicBezTo>
                      <a:pt x="6" y="44"/>
                      <a:pt x="6" y="41"/>
                      <a:pt x="8" y="33"/>
                    </a:cubicBezTo>
                    <a:cubicBezTo>
                      <a:pt x="12" y="10"/>
                      <a:pt x="29" y="20"/>
                      <a:pt x="41" y="15"/>
                    </a:cubicBezTo>
                    <a:close/>
                  </a:path>
                </a:pathLst>
              </a:custGeom>
              <a:solidFill>
                <a:srgbClr val="C4887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68" name="Freeform 58"/>
              <p:cNvSpPr>
                <a:spLocks/>
              </p:cNvSpPr>
              <p:nvPr/>
            </p:nvSpPr>
            <p:spPr bwMode="auto">
              <a:xfrm>
                <a:off x="6267449" y="2201859"/>
                <a:ext cx="30163" cy="58738"/>
              </a:xfrm>
              <a:custGeom>
                <a:avLst/>
                <a:gdLst>
                  <a:gd name="T0" fmla="*/ 5 w 7"/>
                  <a:gd name="T1" fmla="*/ 1 h 14"/>
                  <a:gd name="T2" fmla="*/ 6 w 7"/>
                  <a:gd name="T3" fmla="*/ 8 h 14"/>
                  <a:gd name="T4" fmla="*/ 2 w 7"/>
                  <a:gd name="T5" fmla="*/ 13 h 14"/>
                  <a:gd name="T6" fmla="*/ 1 w 7"/>
                  <a:gd name="T7" fmla="*/ 6 h 14"/>
                  <a:gd name="T8" fmla="*/ 5 w 7"/>
                  <a:gd name="T9" fmla="*/ 1 h 14"/>
                </a:gdLst>
                <a:ahLst/>
                <a:cxnLst>
                  <a:cxn ang="0">
                    <a:pos x="T0" y="T1"/>
                  </a:cxn>
                  <a:cxn ang="0">
                    <a:pos x="T2" y="T3"/>
                  </a:cxn>
                  <a:cxn ang="0">
                    <a:pos x="T4" y="T5"/>
                  </a:cxn>
                  <a:cxn ang="0">
                    <a:pos x="T6" y="T7"/>
                  </a:cxn>
                  <a:cxn ang="0">
                    <a:pos x="T8" y="T9"/>
                  </a:cxn>
                </a:cxnLst>
                <a:rect l="0" t="0" r="r" b="b"/>
                <a:pathLst>
                  <a:path w="7" h="14">
                    <a:moveTo>
                      <a:pt x="5" y="1"/>
                    </a:moveTo>
                    <a:cubicBezTo>
                      <a:pt x="6" y="1"/>
                      <a:pt x="7" y="4"/>
                      <a:pt x="6" y="8"/>
                    </a:cubicBezTo>
                    <a:cubicBezTo>
                      <a:pt x="5" y="11"/>
                      <a:pt x="3" y="14"/>
                      <a:pt x="2" y="13"/>
                    </a:cubicBezTo>
                    <a:cubicBezTo>
                      <a:pt x="0" y="13"/>
                      <a:pt x="0" y="10"/>
                      <a:pt x="1" y="6"/>
                    </a:cubicBezTo>
                    <a:cubicBezTo>
                      <a:pt x="1" y="3"/>
                      <a:pt x="3" y="0"/>
                      <a:pt x="5" y="1"/>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69" name="Freeform 59"/>
              <p:cNvSpPr>
                <a:spLocks/>
              </p:cNvSpPr>
              <p:nvPr/>
            </p:nvSpPr>
            <p:spPr bwMode="auto">
              <a:xfrm>
                <a:off x="6059483" y="2201859"/>
                <a:ext cx="28575" cy="58738"/>
              </a:xfrm>
              <a:custGeom>
                <a:avLst/>
                <a:gdLst>
                  <a:gd name="T0" fmla="*/ 2 w 7"/>
                  <a:gd name="T1" fmla="*/ 1 h 14"/>
                  <a:gd name="T2" fmla="*/ 0 w 7"/>
                  <a:gd name="T3" fmla="*/ 8 h 14"/>
                  <a:gd name="T4" fmla="*/ 4 w 7"/>
                  <a:gd name="T5" fmla="*/ 13 h 14"/>
                  <a:gd name="T6" fmla="*/ 6 w 7"/>
                  <a:gd name="T7" fmla="*/ 6 h 14"/>
                  <a:gd name="T8" fmla="*/ 2 w 7"/>
                  <a:gd name="T9" fmla="*/ 1 h 14"/>
                </a:gdLst>
                <a:ahLst/>
                <a:cxnLst>
                  <a:cxn ang="0">
                    <a:pos x="T0" y="T1"/>
                  </a:cxn>
                  <a:cxn ang="0">
                    <a:pos x="T2" y="T3"/>
                  </a:cxn>
                  <a:cxn ang="0">
                    <a:pos x="T4" y="T5"/>
                  </a:cxn>
                  <a:cxn ang="0">
                    <a:pos x="T6" y="T7"/>
                  </a:cxn>
                  <a:cxn ang="0">
                    <a:pos x="T8" y="T9"/>
                  </a:cxn>
                </a:cxnLst>
                <a:rect l="0" t="0" r="r" b="b"/>
                <a:pathLst>
                  <a:path w="7" h="14">
                    <a:moveTo>
                      <a:pt x="2" y="1"/>
                    </a:moveTo>
                    <a:cubicBezTo>
                      <a:pt x="0" y="1"/>
                      <a:pt x="0" y="4"/>
                      <a:pt x="0" y="8"/>
                    </a:cubicBezTo>
                    <a:cubicBezTo>
                      <a:pt x="1" y="11"/>
                      <a:pt x="3" y="14"/>
                      <a:pt x="4" y="13"/>
                    </a:cubicBezTo>
                    <a:cubicBezTo>
                      <a:pt x="6" y="13"/>
                      <a:pt x="7" y="10"/>
                      <a:pt x="6" y="6"/>
                    </a:cubicBezTo>
                    <a:cubicBezTo>
                      <a:pt x="5" y="3"/>
                      <a:pt x="3" y="0"/>
                      <a:pt x="2" y="1"/>
                    </a:cubicBezTo>
                    <a:close/>
                  </a:path>
                </a:pathLst>
              </a:custGeom>
              <a:solidFill>
                <a:srgbClr val="F7D6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70" name="Freeform 60"/>
              <p:cNvSpPr>
                <a:spLocks/>
              </p:cNvSpPr>
              <p:nvPr/>
            </p:nvSpPr>
            <p:spPr bwMode="auto">
              <a:xfrm>
                <a:off x="6138858" y="2386011"/>
                <a:ext cx="74613" cy="192088"/>
              </a:xfrm>
              <a:custGeom>
                <a:avLst/>
                <a:gdLst>
                  <a:gd name="T0" fmla="*/ 7 w 18"/>
                  <a:gd name="T1" fmla="*/ 17 h 46"/>
                  <a:gd name="T2" fmla="*/ 5 w 18"/>
                  <a:gd name="T3" fmla="*/ 46 h 46"/>
                  <a:gd name="T4" fmla="*/ 9 w 18"/>
                  <a:gd name="T5" fmla="*/ 46 h 46"/>
                  <a:gd name="T6" fmla="*/ 13 w 18"/>
                  <a:gd name="T7" fmla="*/ 46 h 46"/>
                  <a:gd name="T8" fmla="*/ 11 w 18"/>
                  <a:gd name="T9" fmla="*/ 17 h 46"/>
                  <a:gd name="T10" fmla="*/ 18 w 18"/>
                  <a:gd name="T11" fmla="*/ 0 h 46"/>
                  <a:gd name="T12" fmla="*/ 0 w 18"/>
                  <a:gd name="T13" fmla="*/ 0 h 46"/>
                  <a:gd name="T14" fmla="*/ 7 w 18"/>
                  <a:gd name="T15" fmla="*/ 17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46">
                    <a:moveTo>
                      <a:pt x="7" y="17"/>
                    </a:moveTo>
                    <a:cubicBezTo>
                      <a:pt x="5" y="46"/>
                      <a:pt x="5" y="46"/>
                      <a:pt x="5" y="46"/>
                    </a:cubicBezTo>
                    <a:cubicBezTo>
                      <a:pt x="6" y="46"/>
                      <a:pt x="8" y="46"/>
                      <a:pt x="9" y="46"/>
                    </a:cubicBezTo>
                    <a:cubicBezTo>
                      <a:pt x="11" y="46"/>
                      <a:pt x="12" y="46"/>
                      <a:pt x="13" y="46"/>
                    </a:cubicBezTo>
                    <a:cubicBezTo>
                      <a:pt x="11" y="17"/>
                      <a:pt x="11" y="17"/>
                      <a:pt x="11" y="17"/>
                    </a:cubicBezTo>
                    <a:cubicBezTo>
                      <a:pt x="18" y="0"/>
                      <a:pt x="18" y="0"/>
                      <a:pt x="18" y="0"/>
                    </a:cubicBezTo>
                    <a:cubicBezTo>
                      <a:pt x="12" y="0"/>
                      <a:pt x="7" y="0"/>
                      <a:pt x="0" y="0"/>
                    </a:cubicBezTo>
                    <a:lnTo>
                      <a:pt x="7" y="17"/>
                    </a:ln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71" name="Freeform 61"/>
              <p:cNvSpPr>
                <a:spLocks/>
              </p:cNvSpPr>
              <p:nvPr/>
            </p:nvSpPr>
            <p:spPr bwMode="auto">
              <a:xfrm>
                <a:off x="6100766" y="2360610"/>
                <a:ext cx="74613" cy="92075"/>
              </a:xfrm>
              <a:custGeom>
                <a:avLst/>
                <a:gdLst>
                  <a:gd name="T0" fmla="*/ 21 w 47"/>
                  <a:gd name="T1" fmla="*/ 0 h 58"/>
                  <a:gd name="T2" fmla="*/ 5 w 47"/>
                  <a:gd name="T3" fmla="*/ 21 h 58"/>
                  <a:gd name="T4" fmla="*/ 0 w 47"/>
                  <a:gd name="T5" fmla="*/ 58 h 58"/>
                  <a:gd name="T6" fmla="*/ 47 w 47"/>
                  <a:gd name="T7" fmla="*/ 16 h 58"/>
                  <a:gd name="T8" fmla="*/ 21 w 47"/>
                  <a:gd name="T9" fmla="*/ 0 h 58"/>
                </a:gdLst>
                <a:ahLst/>
                <a:cxnLst>
                  <a:cxn ang="0">
                    <a:pos x="T0" y="T1"/>
                  </a:cxn>
                  <a:cxn ang="0">
                    <a:pos x="T2" y="T3"/>
                  </a:cxn>
                  <a:cxn ang="0">
                    <a:pos x="T4" y="T5"/>
                  </a:cxn>
                  <a:cxn ang="0">
                    <a:pos x="T6" y="T7"/>
                  </a:cxn>
                  <a:cxn ang="0">
                    <a:pos x="T8" y="T9"/>
                  </a:cxn>
                </a:cxnLst>
                <a:rect l="0" t="0" r="r" b="b"/>
                <a:pathLst>
                  <a:path w="47" h="58">
                    <a:moveTo>
                      <a:pt x="21" y="0"/>
                    </a:moveTo>
                    <a:lnTo>
                      <a:pt x="5" y="21"/>
                    </a:lnTo>
                    <a:lnTo>
                      <a:pt x="0" y="58"/>
                    </a:lnTo>
                    <a:lnTo>
                      <a:pt x="47" y="16"/>
                    </a:lnTo>
                    <a:lnTo>
                      <a:pt x="21" y="0"/>
                    </a:lnTo>
                    <a:close/>
                  </a:path>
                </a:pathLst>
              </a:custGeom>
              <a:solidFill>
                <a:srgbClr val="E6E6E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72" name="Freeform 62"/>
              <p:cNvSpPr>
                <a:spLocks/>
              </p:cNvSpPr>
              <p:nvPr/>
            </p:nvSpPr>
            <p:spPr bwMode="auto">
              <a:xfrm>
                <a:off x="6175371" y="2360613"/>
                <a:ext cx="76200" cy="92075"/>
              </a:xfrm>
              <a:custGeom>
                <a:avLst/>
                <a:gdLst>
                  <a:gd name="T0" fmla="*/ 27 w 48"/>
                  <a:gd name="T1" fmla="*/ 0 h 58"/>
                  <a:gd name="T2" fmla="*/ 42 w 48"/>
                  <a:gd name="T3" fmla="*/ 21 h 58"/>
                  <a:gd name="T4" fmla="*/ 48 w 48"/>
                  <a:gd name="T5" fmla="*/ 58 h 58"/>
                  <a:gd name="T6" fmla="*/ 0 w 48"/>
                  <a:gd name="T7" fmla="*/ 16 h 58"/>
                  <a:gd name="T8" fmla="*/ 27 w 48"/>
                  <a:gd name="T9" fmla="*/ 0 h 58"/>
                </a:gdLst>
                <a:ahLst/>
                <a:cxnLst>
                  <a:cxn ang="0">
                    <a:pos x="T0" y="T1"/>
                  </a:cxn>
                  <a:cxn ang="0">
                    <a:pos x="T2" y="T3"/>
                  </a:cxn>
                  <a:cxn ang="0">
                    <a:pos x="T4" y="T5"/>
                  </a:cxn>
                  <a:cxn ang="0">
                    <a:pos x="T6" y="T7"/>
                  </a:cxn>
                  <a:cxn ang="0">
                    <a:pos x="T8" y="T9"/>
                  </a:cxn>
                </a:cxnLst>
                <a:rect l="0" t="0" r="r" b="b"/>
                <a:pathLst>
                  <a:path w="48" h="58">
                    <a:moveTo>
                      <a:pt x="27" y="0"/>
                    </a:moveTo>
                    <a:lnTo>
                      <a:pt x="42" y="21"/>
                    </a:lnTo>
                    <a:lnTo>
                      <a:pt x="48" y="58"/>
                    </a:lnTo>
                    <a:lnTo>
                      <a:pt x="0" y="16"/>
                    </a:lnTo>
                    <a:lnTo>
                      <a:pt x="27" y="0"/>
                    </a:lnTo>
                    <a:close/>
                  </a:path>
                </a:pathLst>
              </a:custGeom>
              <a:solidFill>
                <a:srgbClr val="E6E6E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73" name="Freeform 63"/>
              <p:cNvSpPr>
                <a:spLocks/>
              </p:cNvSpPr>
              <p:nvPr/>
            </p:nvSpPr>
            <p:spPr bwMode="auto">
              <a:xfrm>
                <a:off x="6105526" y="2360613"/>
                <a:ext cx="69850" cy="79375"/>
              </a:xfrm>
              <a:custGeom>
                <a:avLst/>
                <a:gdLst>
                  <a:gd name="T0" fmla="*/ 18 w 44"/>
                  <a:gd name="T1" fmla="*/ 0 h 50"/>
                  <a:gd name="T2" fmla="*/ 2 w 44"/>
                  <a:gd name="T3" fmla="*/ 21 h 50"/>
                  <a:gd name="T4" fmla="*/ 0 w 44"/>
                  <a:gd name="T5" fmla="*/ 50 h 50"/>
                  <a:gd name="T6" fmla="*/ 44 w 44"/>
                  <a:gd name="T7" fmla="*/ 16 h 50"/>
                  <a:gd name="T8" fmla="*/ 18 w 44"/>
                  <a:gd name="T9" fmla="*/ 0 h 50"/>
                </a:gdLst>
                <a:ahLst/>
                <a:cxnLst>
                  <a:cxn ang="0">
                    <a:pos x="T0" y="T1"/>
                  </a:cxn>
                  <a:cxn ang="0">
                    <a:pos x="T2" y="T3"/>
                  </a:cxn>
                  <a:cxn ang="0">
                    <a:pos x="T4" y="T5"/>
                  </a:cxn>
                  <a:cxn ang="0">
                    <a:pos x="T6" y="T7"/>
                  </a:cxn>
                  <a:cxn ang="0">
                    <a:pos x="T8" y="T9"/>
                  </a:cxn>
                </a:cxnLst>
                <a:rect l="0" t="0" r="r" b="b"/>
                <a:pathLst>
                  <a:path w="44" h="50">
                    <a:moveTo>
                      <a:pt x="18" y="0"/>
                    </a:moveTo>
                    <a:lnTo>
                      <a:pt x="2" y="21"/>
                    </a:lnTo>
                    <a:lnTo>
                      <a:pt x="0" y="50"/>
                    </a:lnTo>
                    <a:lnTo>
                      <a:pt x="44" y="16"/>
                    </a:lnTo>
                    <a:lnTo>
                      <a:pt x="18"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74" name="Freeform 64"/>
              <p:cNvSpPr>
                <a:spLocks/>
              </p:cNvSpPr>
              <p:nvPr/>
            </p:nvSpPr>
            <p:spPr bwMode="auto">
              <a:xfrm>
                <a:off x="6175376" y="2360613"/>
                <a:ext cx="71438" cy="79375"/>
              </a:xfrm>
              <a:custGeom>
                <a:avLst/>
                <a:gdLst>
                  <a:gd name="T0" fmla="*/ 27 w 45"/>
                  <a:gd name="T1" fmla="*/ 0 h 50"/>
                  <a:gd name="T2" fmla="*/ 42 w 45"/>
                  <a:gd name="T3" fmla="*/ 21 h 50"/>
                  <a:gd name="T4" fmla="*/ 45 w 45"/>
                  <a:gd name="T5" fmla="*/ 50 h 50"/>
                  <a:gd name="T6" fmla="*/ 0 w 45"/>
                  <a:gd name="T7" fmla="*/ 16 h 50"/>
                  <a:gd name="T8" fmla="*/ 27 w 45"/>
                  <a:gd name="T9" fmla="*/ 0 h 50"/>
                </a:gdLst>
                <a:ahLst/>
                <a:cxnLst>
                  <a:cxn ang="0">
                    <a:pos x="T0" y="T1"/>
                  </a:cxn>
                  <a:cxn ang="0">
                    <a:pos x="T2" y="T3"/>
                  </a:cxn>
                  <a:cxn ang="0">
                    <a:pos x="T4" y="T5"/>
                  </a:cxn>
                  <a:cxn ang="0">
                    <a:pos x="T6" y="T7"/>
                  </a:cxn>
                  <a:cxn ang="0">
                    <a:pos x="T8" y="T9"/>
                  </a:cxn>
                </a:cxnLst>
                <a:rect l="0" t="0" r="r" b="b"/>
                <a:pathLst>
                  <a:path w="45" h="50">
                    <a:moveTo>
                      <a:pt x="27" y="0"/>
                    </a:moveTo>
                    <a:lnTo>
                      <a:pt x="42" y="21"/>
                    </a:lnTo>
                    <a:lnTo>
                      <a:pt x="45" y="50"/>
                    </a:lnTo>
                    <a:lnTo>
                      <a:pt x="0" y="16"/>
                    </a:lnTo>
                    <a:lnTo>
                      <a:pt x="27"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575" name="Group 574"/>
            <p:cNvGrpSpPr/>
            <p:nvPr/>
          </p:nvGrpSpPr>
          <p:grpSpPr>
            <a:xfrm>
              <a:off x="9973879" y="3565361"/>
              <a:ext cx="1118440" cy="1107543"/>
              <a:chOff x="3468686" y="971551"/>
              <a:chExt cx="476250" cy="471488"/>
            </a:xfrm>
          </p:grpSpPr>
          <p:sp>
            <p:nvSpPr>
              <p:cNvPr id="576" name="Oval 65"/>
              <p:cNvSpPr>
                <a:spLocks noChangeArrowheads="1"/>
              </p:cNvSpPr>
              <p:nvPr/>
            </p:nvSpPr>
            <p:spPr bwMode="auto">
              <a:xfrm>
                <a:off x="3468686" y="971551"/>
                <a:ext cx="476250" cy="471488"/>
              </a:xfrm>
              <a:prstGeom prst="ellipse">
                <a:avLst/>
              </a:prstGeom>
              <a:solidFill>
                <a:schemeClr val="bg1">
                  <a:lumMod val="8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77" name="Oval 66"/>
              <p:cNvSpPr>
                <a:spLocks noChangeArrowheads="1"/>
              </p:cNvSpPr>
              <p:nvPr/>
            </p:nvSpPr>
            <p:spPr bwMode="auto">
              <a:xfrm>
                <a:off x="3497261" y="996951"/>
                <a:ext cx="417513" cy="417514"/>
              </a:xfrm>
              <a:prstGeom prst="ellipse">
                <a:avLst/>
              </a:prstGeom>
              <a:solidFill>
                <a:schemeClr val="accent4"/>
              </a:solidFill>
              <a:ln>
                <a:noFill/>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78" name="Freeform 67"/>
              <p:cNvSpPr>
                <a:spLocks/>
              </p:cNvSpPr>
              <p:nvPr/>
            </p:nvSpPr>
            <p:spPr bwMode="auto">
              <a:xfrm>
                <a:off x="3619499" y="1009651"/>
                <a:ext cx="182563" cy="200025"/>
              </a:xfrm>
              <a:custGeom>
                <a:avLst/>
                <a:gdLst>
                  <a:gd name="T0" fmla="*/ 21 w 44"/>
                  <a:gd name="T1" fmla="*/ 43 h 48"/>
                  <a:gd name="T2" fmla="*/ 2 w 44"/>
                  <a:gd name="T3" fmla="*/ 36 h 48"/>
                  <a:gd name="T4" fmla="*/ 7 w 44"/>
                  <a:gd name="T5" fmla="*/ 10 h 48"/>
                  <a:gd name="T6" fmla="*/ 8 w 44"/>
                  <a:gd name="T7" fmla="*/ 16 h 48"/>
                  <a:gd name="T8" fmla="*/ 15 w 44"/>
                  <a:gd name="T9" fmla="*/ 4 h 48"/>
                  <a:gd name="T10" fmla="*/ 14 w 44"/>
                  <a:gd name="T11" fmla="*/ 13 h 48"/>
                  <a:gd name="T12" fmla="*/ 23 w 44"/>
                  <a:gd name="T13" fmla="*/ 0 h 48"/>
                  <a:gd name="T14" fmla="*/ 29 w 44"/>
                  <a:gd name="T15" fmla="*/ 13 h 48"/>
                  <a:gd name="T16" fmla="*/ 26 w 44"/>
                  <a:gd name="T17" fmla="*/ 4 h 48"/>
                  <a:gd name="T18" fmla="*/ 36 w 44"/>
                  <a:gd name="T19" fmla="*/ 16 h 48"/>
                  <a:gd name="T20" fmla="*/ 35 w 44"/>
                  <a:gd name="T21" fmla="*/ 9 h 48"/>
                  <a:gd name="T22" fmla="*/ 40 w 44"/>
                  <a:gd name="T23" fmla="*/ 36 h 48"/>
                  <a:gd name="T24" fmla="*/ 21 w 44"/>
                  <a:gd name="T25" fmla="*/ 4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48">
                    <a:moveTo>
                      <a:pt x="21" y="43"/>
                    </a:moveTo>
                    <a:cubicBezTo>
                      <a:pt x="19" y="48"/>
                      <a:pt x="2" y="37"/>
                      <a:pt x="2" y="36"/>
                    </a:cubicBezTo>
                    <a:cubicBezTo>
                      <a:pt x="0" y="31"/>
                      <a:pt x="1" y="16"/>
                      <a:pt x="7" y="10"/>
                    </a:cubicBezTo>
                    <a:cubicBezTo>
                      <a:pt x="7" y="12"/>
                      <a:pt x="6" y="15"/>
                      <a:pt x="8" y="16"/>
                    </a:cubicBezTo>
                    <a:cubicBezTo>
                      <a:pt x="8" y="12"/>
                      <a:pt x="9" y="6"/>
                      <a:pt x="15" y="4"/>
                    </a:cubicBezTo>
                    <a:cubicBezTo>
                      <a:pt x="13" y="6"/>
                      <a:pt x="12" y="9"/>
                      <a:pt x="14" y="13"/>
                    </a:cubicBezTo>
                    <a:cubicBezTo>
                      <a:pt x="19" y="10"/>
                      <a:pt x="16" y="1"/>
                      <a:pt x="23" y="0"/>
                    </a:cubicBezTo>
                    <a:cubicBezTo>
                      <a:pt x="19" y="8"/>
                      <a:pt x="25" y="13"/>
                      <a:pt x="29" y="13"/>
                    </a:cubicBezTo>
                    <a:cubicBezTo>
                      <a:pt x="31" y="9"/>
                      <a:pt x="28" y="6"/>
                      <a:pt x="26" y="4"/>
                    </a:cubicBezTo>
                    <a:cubicBezTo>
                      <a:pt x="30" y="3"/>
                      <a:pt x="36" y="12"/>
                      <a:pt x="36" y="16"/>
                    </a:cubicBezTo>
                    <a:cubicBezTo>
                      <a:pt x="38" y="14"/>
                      <a:pt x="37" y="12"/>
                      <a:pt x="35" y="9"/>
                    </a:cubicBezTo>
                    <a:cubicBezTo>
                      <a:pt x="44" y="15"/>
                      <a:pt x="41" y="30"/>
                      <a:pt x="40" y="36"/>
                    </a:cubicBezTo>
                    <a:cubicBezTo>
                      <a:pt x="40" y="37"/>
                      <a:pt x="23" y="48"/>
                      <a:pt x="21" y="43"/>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79" name="Freeform 68"/>
              <p:cNvSpPr>
                <a:spLocks/>
              </p:cNvSpPr>
              <p:nvPr/>
            </p:nvSpPr>
            <p:spPr bwMode="auto">
              <a:xfrm>
                <a:off x="3586161" y="1271589"/>
                <a:ext cx="241300" cy="142875"/>
              </a:xfrm>
              <a:custGeom>
                <a:avLst/>
                <a:gdLst>
                  <a:gd name="T0" fmla="*/ 10 w 58"/>
                  <a:gd name="T1" fmla="*/ 7 h 34"/>
                  <a:gd name="T2" fmla="*/ 0 w 58"/>
                  <a:gd name="T3" fmla="*/ 25 h 34"/>
                  <a:gd name="T4" fmla="*/ 29 w 58"/>
                  <a:gd name="T5" fmla="*/ 34 h 34"/>
                  <a:gd name="T6" fmla="*/ 58 w 58"/>
                  <a:gd name="T7" fmla="*/ 25 h 34"/>
                  <a:gd name="T8" fmla="*/ 48 w 58"/>
                  <a:gd name="T9" fmla="*/ 7 h 34"/>
                  <a:gd name="T10" fmla="*/ 29 w 58"/>
                  <a:gd name="T11" fmla="*/ 0 h 34"/>
                  <a:gd name="T12" fmla="*/ 10 w 58"/>
                  <a:gd name="T13" fmla="*/ 7 h 34"/>
                </a:gdLst>
                <a:ahLst/>
                <a:cxnLst>
                  <a:cxn ang="0">
                    <a:pos x="T0" y="T1"/>
                  </a:cxn>
                  <a:cxn ang="0">
                    <a:pos x="T2" y="T3"/>
                  </a:cxn>
                  <a:cxn ang="0">
                    <a:pos x="T4" y="T5"/>
                  </a:cxn>
                  <a:cxn ang="0">
                    <a:pos x="T6" y="T7"/>
                  </a:cxn>
                  <a:cxn ang="0">
                    <a:pos x="T8" y="T9"/>
                  </a:cxn>
                  <a:cxn ang="0">
                    <a:pos x="T10" y="T11"/>
                  </a:cxn>
                  <a:cxn ang="0">
                    <a:pos x="T12" y="T13"/>
                  </a:cxn>
                </a:cxnLst>
                <a:rect l="0" t="0" r="r" b="b"/>
                <a:pathLst>
                  <a:path w="58" h="34">
                    <a:moveTo>
                      <a:pt x="10" y="7"/>
                    </a:moveTo>
                    <a:cubicBezTo>
                      <a:pt x="5" y="10"/>
                      <a:pt x="3" y="17"/>
                      <a:pt x="0" y="25"/>
                    </a:cubicBezTo>
                    <a:cubicBezTo>
                      <a:pt x="9" y="31"/>
                      <a:pt x="18" y="34"/>
                      <a:pt x="29" y="34"/>
                    </a:cubicBezTo>
                    <a:cubicBezTo>
                      <a:pt x="40" y="34"/>
                      <a:pt x="49" y="31"/>
                      <a:pt x="58" y="25"/>
                    </a:cubicBezTo>
                    <a:cubicBezTo>
                      <a:pt x="55" y="17"/>
                      <a:pt x="53" y="10"/>
                      <a:pt x="48" y="7"/>
                    </a:cubicBezTo>
                    <a:cubicBezTo>
                      <a:pt x="39" y="2"/>
                      <a:pt x="34" y="1"/>
                      <a:pt x="29" y="0"/>
                    </a:cubicBezTo>
                    <a:cubicBezTo>
                      <a:pt x="24" y="0"/>
                      <a:pt x="19" y="2"/>
                      <a:pt x="10" y="7"/>
                    </a:cubicBezTo>
                    <a:close/>
                  </a:path>
                </a:pathLst>
              </a:custGeom>
              <a:solidFill>
                <a:srgbClr val="CAE5F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80" name="Freeform 69"/>
              <p:cNvSpPr>
                <a:spLocks/>
              </p:cNvSpPr>
              <p:nvPr/>
            </p:nvSpPr>
            <p:spPr bwMode="auto">
              <a:xfrm>
                <a:off x="3676648" y="1196976"/>
                <a:ext cx="58738" cy="196850"/>
              </a:xfrm>
              <a:custGeom>
                <a:avLst/>
                <a:gdLst>
                  <a:gd name="T0" fmla="*/ 0 w 14"/>
                  <a:gd name="T1" fmla="*/ 0 h 47"/>
                  <a:gd name="T2" fmla="*/ 14 w 14"/>
                  <a:gd name="T3" fmla="*/ 0 h 47"/>
                  <a:gd name="T4" fmla="*/ 14 w 14"/>
                  <a:gd name="T5" fmla="*/ 20 h 47"/>
                  <a:gd name="T6" fmla="*/ 7 w 14"/>
                  <a:gd name="T7" fmla="*/ 47 h 47"/>
                  <a:gd name="T8" fmla="*/ 0 w 14"/>
                  <a:gd name="T9" fmla="*/ 20 h 47"/>
                  <a:gd name="T10" fmla="*/ 0 w 14"/>
                  <a:gd name="T11" fmla="*/ 0 h 47"/>
                </a:gdLst>
                <a:ahLst/>
                <a:cxnLst>
                  <a:cxn ang="0">
                    <a:pos x="T0" y="T1"/>
                  </a:cxn>
                  <a:cxn ang="0">
                    <a:pos x="T2" y="T3"/>
                  </a:cxn>
                  <a:cxn ang="0">
                    <a:pos x="T4" y="T5"/>
                  </a:cxn>
                  <a:cxn ang="0">
                    <a:pos x="T6" y="T7"/>
                  </a:cxn>
                  <a:cxn ang="0">
                    <a:pos x="T8" y="T9"/>
                  </a:cxn>
                  <a:cxn ang="0">
                    <a:pos x="T10" y="T11"/>
                  </a:cxn>
                </a:cxnLst>
                <a:rect l="0" t="0" r="r" b="b"/>
                <a:pathLst>
                  <a:path w="14" h="47">
                    <a:moveTo>
                      <a:pt x="0" y="0"/>
                    </a:moveTo>
                    <a:cubicBezTo>
                      <a:pt x="14" y="0"/>
                      <a:pt x="14" y="0"/>
                      <a:pt x="14" y="0"/>
                    </a:cubicBezTo>
                    <a:cubicBezTo>
                      <a:pt x="14" y="20"/>
                      <a:pt x="14" y="20"/>
                      <a:pt x="14" y="20"/>
                    </a:cubicBezTo>
                    <a:cubicBezTo>
                      <a:pt x="14" y="24"/>
                      <a:pt x="9" y="36"/>
                      <a:pt x="7" y="47"/>
                    </a:cubicBezTo>
                    <a:cubicBezTo>
                      <a:pt x="6" y="40"/>
                      <a:pt x="0" y="24"/>
                      <a:pt x="0" y="20"/>
                    </a:cubicBezTo>
                    <a:lnTo>
                      <a:pt x="0" y="0"/>
                    </a:ln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81" name="Freeform 70"/>
              <p:cNvSpPr>
                <a:spLocks/>
              </p:cNvSpPr>
              <p:nvPr/>
            </p:nvSpPr>
            <p:spPr bwMode="auto">
              <a:xfrm>
                <a:off x="3689348" y="1330326"/>
                <a:ext cx="33338" cy="63500"/>
              </a:xfrm>
              <a:custGeom>
                <a:avLst/>
                <a:gdLst>
                  <a:gd name="T0" fmla="*/ 8 w 8"/>
                  <a:gd name="T1" fmla="*/ 0 h 15"/>
                  <a:gd name="T2" fmla="*/ 4 w 8"/>
                  <a:gd name="T3" fmla="*/ 15 h 15"/>
                  <a:gd name="T4" fmla="*/ 0 w 8"/>
                  <a:gd name="T5" fmla="*/ 0 h 15"/>
                  <a:gd name="T6" fmla="*/ 4 w 8"/>
                  <a:gd name="T7" fmla="*/ 1 h 15"/>
                  <a:gd name="T8" fmla="*/ 8 w 8"/>
                  <a:gd name="T9" fmla="*/ 0 h 15"/>
                </a:gdLst>
                <a:ahLst/>
                <a:cxnLst>
                  <a:cxn ang="0">
                    <a:pos x="T0" y="T1"/>
                  </a:cxn>
                  <a:cxn ang="0">
                    <a:pos x="T2" y="T3"/>
                  </a:cxn>
                  <a:cxn ang="0">
                    <a:pos x="T4" y="T5"/>
                  </a:cxn>
                  <a:cxn ang="0">
                    <a:pos x="T6" y="T7"/>
                  </a:cxn>
                  <a:cxn ang="0">
                    <a:pos x="T8" y="T9"/>
                  </a:cxn>
                </a:cxnLst>
                <a:rect l="0" t="0" r="r" b="b"/>
                <a:pathLst>
                  <a:path w="8" h="15">
                    <a:moveTo>
                      <a:pt x="8" y="0"/>
                    </a:moveTo>
                    <a:cubicBezTo>
                      <a:pt x="6" y="5"/>
                      <a:pt x="5" y="10"/>
                      <a:pt x="4" y="15"/>
                    </a:cubicBezTo>
                    <a:cubicBezTo>
                      <a:pt x="3" y="12"/>
                      <a:pt x="2" y="6"/>
                      <a:pt x="0" y="0"/>
                    </a:cubicBezTo>
                    <a:cubicBezTo>
                      <a:pt x="1" y="1"/>
                      <a:pt x="3" y="1"/>
                      <a:pt x="4" y="1"/>
                    </a:cubicBezTo>
                    <a:cubicBezTo>
                      <a:pt x="5" y="1"/>
                      <a:pt x="6" y="1"/>
                      <a:pt x="8" y="0"/>
                    </a:cubicBezTo>
                    <a:close/>
                  </a:path>
                </a:pathLst>
              </a:custGeom>
              <a:solidFill>
                <a:srgbClr val="E6615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82" name="Freeform 71"/>
              <p:cNvSpPr>
                <a:spLocks/>
              </p:cNvSpPr>
              <p:nvPr/>
            </p:nvSpPr>
            <p:spPr bwMode="auto">
              <a:xfrm>
                <a:off x="3676648" y="1238251"/>
                <a:ext cx="58738" cy="42863"/>
              </a:xfrm>
              <a:custGeom>
                <a:avLst/>
                <a:gdLst>
                  <a:gd name="T0" fmla="*/ 37 w 37"/>
                  <a:gd name="T1" fmla="*/ 8 h 27"/>
                  <a:gd name="T2" fmla="*/ 37 w 37"/>
                  <a:gd name="T3" fmla="*/ 0 h 27"/>
                  <a:gd name="T4" fmla="*/ 0 w 37"/>
                  <a:gd name="T5" fmla="*/ 0 h 27"/>
                  <a:gd name="T6" fmla="*/ 0 w 37"/>
                  <a:gd name="T7" fmla="*/ 27 h 27"/>
                  <a:gd name="T8" fmla="*/ 37 w 37"/>
                  <a:gd name="T9" fmla="*/ 8 h 27"/>
                </a:gdLst>
                <a:ahLst/>
                <a:cxnLst>
                  <a:cxn ang="0">
                    <a:pos x="T0" y="T1"/>
                  </a:cxn>
                  <a:cxn ang="0">
                    <a:pos x="T2" y="T3"/>
                  </a:cxn>
                  <a:cxn ang="0">
                    <a:pos x="T4" y="T5"/>
                  </a:cxn>
                  <a:cxn ang="0">
                    <a:pos x="T6" y="T7"/>
                  </a:cxn>
                  <a:cxn ang="0">
                    <a:pos x="T8" y="T9"/>
                  </a:cxn>
                </a:cxnLst>
                <a:rect l="0" t="0" r="r" b="b"/>
                <a:pathLst>
                  <a:path w="37" h="27">
                    <a:moveTo>
                      <a:pt x="37" y="8"/>
                    </a:moveTo>
                    <a:lnTo>
                      <a:pt x="37" y="0"/>
                    </a:lnTo>
                    <a:lnTo>
                      <a:pt x="0" y="0"/>
                    </a:lnTo>
                    <a:lnTo>
                      <a:pt x="0" y="27"/>
                    </a:lnTo>
                    <a:lnTo>
                      <a:pt x="37" y="8"/>
                    </a:lnTo>
                    <a:close/>
                  </a:path>
                </a:pathLst>
              </a:custGeom>
              <a:solidFill>
                <a:srgbClr val="E8C5A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83" name="Freeform 72"/>
              <p:cNvSpPr>
                <a:spLocks/>
              </p:cNvSpPr>
              <p:nvPr/>
            </p:nvSpPr>
            <p:spPr bwMode="auto">
              <a:xfrm>
                <a:off x="3581401" y="1089025"/>
                <a:ext cx="250825" cy="161925"/>
              </a:xfrm>
              <a:custGeom>
                <a:avLst/>
                <a:gdLst>
                  <a:gd name="T0" fmla="*/ 30 w 60"/>
                  <a:gd name="T1" fmla="*/ 0 h 39"/>
                  <a:gd name="T2" fmla="*/ 30 w 60"/>
                  <a:gd name="T3" fmla="*/ 39 h 39"/>
                  <a:gd name="T4" fmla="*/ 30 w 60"/>
                  <a:gd name="T5" fmla="*/ 0 h 39"/>
                </a:gdLst>
                <a:ahLst/>
                <a:cxnLst>
                  <a:cxn ang="0">
                    <a:pos x="T0" y="T1"/>
                  </a:cxn>
                  <a:cxn ang="0">
                    <a:pos x="T2" y="T3"/>
                  </a:cxn>
                  <a:cxn ang="0">
                    <a:pos x="T4" y="T5"/>
                  </a:cxn>
                </a:cxnLst>
                <a:rect l="0" t="0" r="r" b="b"/>
                <a:pathLst>
                  <a:path w="60" h="39">
                    <a:moveTo>
                      <a:pt x="30" y="0"/>
                    </a:moveTo>
                    <a:cubicBezTo>
                      <a:pt x="60" y="0"/>
                      <a:pt x="48" y="39"/>
                      <a:pt x="30" y="39"/>
                    </a:cubicBezTo>
                    <a:cubicBezTo>
                      <a:pt x="12" y="39"/>
                      <a:pt x="0" y="0"/>
                      <a:pt x="30"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84" name="Freeform 73"/>
              <p:cNvSpPr>
                <a:spLocks/>
              </p:cNvSpPr>
              <p:nvPr/>
            </p:nvSpPr>
            <p:spPr bwMode="auto">
              <a:xfrm>
                <a:off x="3619498" y="1055688"/>
                <a:ext cx="174625" cy="136525"/>
              </a:xfrm>
              <a:custGeom>
                <a:avLst/>
                <a:gdLst>
                  <a:gd name="T0" fmla="*/ 21 w 42"/>
                  <a:gd name="T1" fmla="*/ 12 h 33"/>
                  <a:gd name="T2" fmla="*/ 37 w 42"/>
                  <a:gd name="T3" fmla="*/ 24 h 33"/>
                  <a:gd name="T4" fmla="*/ 40 w 42"/>
                  <a:gd name="T5" fmla="*/ 25 h 33"/>
                  <a:gd name="T6" fmla="*/ 21 w 42"/>
                  <a:gd name="T7" fmla="*/ 0 h 33"/>
                  <a:gd name="T8" fmla="*/ 2 w 42"/>
                  <a:gd name="T9" fmla="*/ 24 h 33"/>
                  <a:gd name="T10" fmla="*/ 5 w 42"/>
                  <a:gd name="T11" fmla="*/ 24 h 33"/>
                  <a:gd name="T12" fmla="*/ 21 w 42"/>
                  <a:gd name="T13" fmla="*/ 12 h 33"/>
                </a:gdLst>
                <a:ahLst/>
                <a:cxnLst>
                  <a:cxn ang="0">
                    <a:pos x="T0" y="T1"/>
                  </a:cxn>
                  <a:cxn ang="0">
                    <a:pos x="T2" y="T3"/>
                  </a:cxn>
                  <a:cxn ang="0">
                    <a:pos x="T4" y="T5"/>
                  </a:cxn>
                  <a:cxn ang="0">
                    <a:pos x="T6" y="T7"/>
                  </a:cxn>
                  <a:cxn ang="0">
                    <a:pos x="T8" y="T9"/>
                  </a:cxn>
                  <a:cxn ang="0">
                    <a:pos x="T10" y="T11"/>
                  </a:cxn>
                  <a:cxn ang="0">
                    <a:pos x="T12" y="T13"/>
                  </a:cxn>
                </a:cxnLst>
                <a:rect l="0" t="0" r="r" b="b"/>
                <a:pathLst>
                  <a:path w="42" h="33">
                    <a:moveTo>
                      <a:pt x="21" y="12"/>
                    </a:moveTo>
                    <a:cubicBezTo>
                      <a:pt x="31" y="12"/>
                      <a:pt x="36" y="18"/>
                      <a:pt x="37" y="24"/>
                    </a:cubicBezTo>
                    <a:cubicBezTo>
                      <a:pt x="39" y="30"/>
                      <a:pt x="38" y="30"/>
                      <a:pt x="40" y="25"/>
                    </a:cubicBezTo>
                    <a:cubicBezTo>
                      <a:pt x="42" y="20"/>
                      <a:pt x="37" y="0"/>
                      <a:pt x="21" y="0"/>
                    </a:cubicBezTo>
                    <a:cubicBezTo>
                      <a:pt x="6" y="0"/>
                      <a:pt x="0" y="16"/>
                      <a:pt x="2" y="24"/>
                    </a:cubicBezTo>
                    <a:cubicBezTo>
                      <a:pt x="4" y="33"/>
                      <a:pt x="4" y="31"/>
                      <a:pt x="5" y="24"/>
                    </a:cubicBezTo>
                    <a:cubicBezTo>
                      <a:pt x="7" y="18"/>
                      <a:pt x="10" y="13"/>
                      <a:pt x="21" y="12"/>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85" name="Freeform 74"/>
              <p:cNvSpPr>
                <a:spLocks/>
              </p:cNvSpPr>
              <p:nvPr/>
            </p:nvSpPr>
            <p:spPr bwMode="auto">
              <a:xfrm>
                <a:off x="3622673" y="1055688"/>
                <a:ext cx="166688" cy="136525"/>
              </a:xfrm>
              <a:custGeom>
                <a:avLst/>
                <a:gdLst>
                  <a:gd name="T0" fmla="*/ 20 w 40"/>
                  <a:gd name="T1" fmla="*/ 12 h 33"/>
                  <a:gd name="T2" fmla="*/ 6 w 40"/>
                  <a:gd name="T3" fmla="*/ 30 h 33"/>
                  <a:gd name="T4" fmla="*/ 4 w 40"/>
                  <a:gd name="T5" fmla="*/ 30 h 33"/>
                  <a:gd name="T6" fmla="*/ 0 w 40"/>
                  <a:gd name="T7" fmla="*/ 24 h 33"/>
                  <a:gd name="T8" fmla="*/ 9 w 40"/>
                  <a:gd name="T9" fmla="*/ 7 h 33"/>
                  <a:gd name="T10" fmla="*/ 10 w 40"/>
                  <a:gd name="T11" fmla="*/ 12 h 33"/>
                  <a:gd name="T12" fmla="*/ 15 w 40"/>
                  <a:gd name="T13" fmla="*/ 3 h 33"/>
                  <a:gd name="T14" fmla="*/ 14 w 40"/>
                  <a:gd name="T15" fmla="*/ 10 h 33"/>
                  <a:gd name="T16" fmla="*/ 22 w 40"/>
                  <a:gd name="T17" fmla="*/ 0 h 33"/>
                  <a:gd name="T18" fmla="*/ 27 w 40"/>
                  <a:gd name="T19" fmla="*/ 10 h 33"/>
                  <a:gd name="T20" fmla="*/ 24 w 40"/>
                  <a:gd name="T21" fmla="*/ 3 h 33"/>
                  <a:gd name="T22" fmla="*/ 32 w 40"/>
                  <a:gd name="T23" fmla="*/ 12 h 33"/>
                  <a:gd name="T24" fmla="*/ 32 w 40"/>
                  <a:gd name="T25" fmla="*/ 7 h 33"/>
                  <a:gd name="T26" fmla="*/ 40 w 40"/>
                  <a:gd name="T27" fmla="*/ 23 h 33"/>
                  <a:gd name="T28" fmla="*/ 36 w 40"/>
                  <a:gd name="T29" fmla="*/ 30 h 33"/>
                  <a:gd name="T30" fmla="*/ 34 w 40"/>
                  <a:gd name="T31" fmla="*/ 30 h 33"/>
                  <a:gd name="T32" fmla="*/ 20 w 40"/>
                  <a:gd name="T33" fmla="*/ 1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33">
                    <a:moveTo>
                      <a:pt x="20" y="12"/>
                    </a:moveTo>
                    <a:cubicBezTo>
                      <a:pt x="8" y="12"/>
                      <a:pt x="4" y="21"/>
                      <a:pt x="6" y="30"/>
                    </a:cubicBezTo>
                    <a:cubicBezTo>
                      <a:pt x="6" y="33"/>
                      <a:pt x="4" y="32"/>
                      <a:pt x="4" y="30"/>
                    </a:cubicBezTo>
                    <a:cubicBezTo>
                      <a:pt x="4" y="28"/>
                      <a:pt x="3" y="24"/>
                      <a:pt x="0" y="24"/>
                    </a:cubicBezTo>
                    <a:cubicBezTo>
                      <a:pt x="0" y="19"/>
                      <a:pt x="5" y="11"/>
                      <a:pt x="9" y="7"/>
                    </a:cubicBezTo>
                    <a:cubicBezTo>
                      <a:pt x="8" y="9"/>
                      <a:pt x="8" y="11"/>
                      <a:pt x="10" y="12"/>
                    </a:cubicBezTo>
                    <a:cubicBezTo>
                      <a:pt x="10" y="9"/>
                      <a:pt x="10" y="5"/>
                      <a:pt x="15" y="3"/>
                    </a:cubicBezTo>
                    <a:cubicBezTo>
                      <a:pt x="14" y="5"/>
                      <a:pt x="13" y="7"/>
                      <a:pt x="14" y="10"/>
                    </a:cubicBezTo>
                    <a:cubicBezTo>
                      <a:pt x="18" y="7"/>
                      <a:pt x="16" y="1"/>
                      <a:pt x="22" y="0"/>
                    </a:cubicBezTo>
                    <a:cubicBezTo>
                      <a:pt x="19" y="6"/>
                      <a:pt x="24" y="10"/>
                      <a:pt x="27" y="10"/>
                    </a:cubicBezTo>
                    <a:cubicBezTo>
                      <a:pt x="29" y="7"/>
                      <a:pt x="26" y="5"/>
                      <a:pt x="24" y="3"/>
                    </a:cubicBezTo>
                    <a:cubicBezTo>
                      <a:pt x="28" y="3"/>
                      <a:pt x="32" y="9"/>
                      <a:pt x="32" y="12"/>
                    </a:cubicBezTo>
                    <a:cubicBezTo>
                      <a:pt x="34" y="10"/>
                      <a:pt x="33" y="9"/>
                      <a:pt x="32" y="7"/>
                    </a:cubicBezTo>
                    <a:cubicBezTo>
                      <a:pt x="37" y="10"/>
                      <a:pt x="40" y="18"/>
                      <a:pt x="40" y="23"/>
                    </a:cubicBezTo>
                    <a:cubicBezTo>
                      <a:pt x="39" y="22"/>
                      <a:pt x="37" y="22"/>
                      <a:pt x="36" y="30"/>
                    </a:cubicBezTo>
                    <a:cubicBezTo>
                      <a:pt x="35" y="33"/>
                      <a:pt x="34" y="32"/>
                      <a:pt x="34" y="30"/>
                    </a:cubicBezTo>
                    <a:cubicBezTo>
                      <a:pt x="37" y="18"/>
                      <a:pt x="30" y="12"/>
                      <a:pt x="20" y="12"/>
                    </a:cubicBezTo>
                    <a:close/>
                  </a:path>
                </a:pathLst>
              </a:custGeom>
              <a:solidFill>
                <a:srgbClr val="C4887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86" name="Freeform 75"/>
              <p:cNvSpPr>
                <a:spLocks/>
              </p:cNvSpPr>
              <p:nvPr/>
            </p:nvSpPr>
            <p:spPr bwMode="auto">
              <a:xfrm>
                <a:off x="3773481" y="1143000"/>
                <a:ext cx="20638" cy="41275"/>
              </a:xfrm>
              <a:custGeom>
                <a:avLst/>
                <a:gdLst>
                  <a:gd name="T0" fmla="*/ 3 w 5"/>
                  <a:gd name="T1" fmla="*/ 0 h 10"/>
                  <a:gd name="T2" fmla="*/ 4 w 5"/>
                  <a:gd name="T3" fmla="*/ 5 h 10"/>
                  <a:gd name="T4" fmla="*/ 1 w 5"/>
                  <a:gd name="T5" fmla="*/ 9 h 10"/>
                  <a:gd name="T6" fmla="*/ 0 w 5"/>
                  <a:gd name="T7" fmla="*/ 4 h 10"/>
                  <a:gd name="T8" fmla="*/ 3 w 5"/>
                  <a:gd name="T9" fmla="*/ 0 h 10"/>
                </a:gdLst>
                <a:ahLst/>
                <a:cxnLst>
                  <a:cxn ang="0">
                    <a:pos x="T0" y="T1"/>
                  </a:cxn>
                  <a:cxn ang="0">
                    <a:pos x="T2" y="T3"/>
                  </a:cxn>
                  <a:cxn ang="0">
                    <a:pos x="T4" y="T5"/>
                  </a:cxn>
                  <a:cxn ang="0">
                    <a:pos x="T6" y="T7"/>
                  </a:cxn>
                  <a:cxn ang="0">
                    <a:pos x="T8" y="T9"/>
                  </a:cxn>
                </a:cxnLst>
                <a:rect l="0" t="0" r="r" b="b"/>
                <a:pathLst>
                  <a:path w="5" h="10">
                    <a:moveTo>
                      <a:pt x="3" y="0"/>
                    </a:moveTo>
                    <a:cubicBezTo>
                      <a:pt x="4" y="1"/>
                      <a:pt x="5" y="3"/>
                      <a:pt x="4" y="5"/>
                    </a:cubicBezTo>
                    <a:cubicBezTo>
                      <a:pt x="4" y="8"/>
                      <a:pt x="2" y="10"/>
                      <a:pt x="1" y="9"/>
                    </a:cubicBezTo>
                    <a:cubicBezTo>
                      <a:pt x="0" y="9"/>
                      <a:pt x="0" y="7"/>
                      <a:pt x="0" y="4"/>
                    </a:cubicBezTo>
                    <a:cubicBezTo>
                      <a:pt x="1" y="2"/>
                      <a:pt x="2" y="0"/>
                      <a:pt x="3"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87" name="Freeform 76"/>
              <p:cNvSpPr>
                <a:spLocks/>
              </p:cNvSpPr>
              <p:nvPr/>
            </p:nvSpPr>
            <p:spPr bwMode="auto">
              <a:xfrm>
                <a:off x="3619496" y="1143000"/>
                <a:ext cx="20638" cy="41275"/>
              </a:xfrm>
              <a:custGeom>
                <a:avLst/>
                <a:gdLst>
                  <a:gd name="T0" fmla="*/ 2 w 5"/>
                  <a:gd name="T1" fmla="*/ 0 h 10"/>
                  <a:gd name="T2" fmla="*/ 1 w 5"/>
                  <a:gd name="T3" fmla="*/ 5 h 10"/>
                  <a:gd name="T4" fmla="*/ 4 w 5"/>
                  <a:gd name="T5" fmla="*/ 9 h 10"/>
                  <a:gd name="T6" fmla="*/ 5 w 5"/>
                  <a:gd name="T7" fmla="*/ 4 h 10"/>
                  <a:gd name="T8" fmla="*/ 2 w 5"/>
                  <a:gd name="T9" fmla="*/ 0 h 10"/>
                </a:gdLst>
                <a:ahLst/>
                <a:cxnLst>
                  <a:cxn ang="0">
                    <a:pos x="T0" y="T1"/>
                  </a:cxn>
                  <a:cxn ang="0">
                    <a:pos x="T2" y="T3"/>
                  </a:cxn>
                  <a:cxn ang="0">
                    <a:pos x="T4" y="T5"/>
                  </a:cxn>
                  <a:cxn ang="0">
                    <a:pos x="T6" y="T7"/>
                  </a:cxn>
                  <a:cxn ang="0">
                    <a:pos x="T8" y="T9"/>
                  </a:cxn>
                </a:cxnLst>
                <a:rect l="0" t="0" r="r" b="b"/>
                <a:pathLst>
                  <a:path w="5" h="10">
                    <a:moveTo>
                      <a:pt x="2" y="0"/>
                    </a:moveTo>
                    <a:cubicBezTo>
                      <a:pt x="1" y="1"/>
                      <a:pt x="0" y="3"/>
                      <a:pt x="1" y="5"/>
                    </a:cubicBezTo>
                    <a:cubicBezTo>
                      <a:pt x="1" y="8"/>
                      <a:pt x="3" y="10"/>
                      <a:pt x="4" y="9"/>
                    </a:cubicBezTo>
                    <a:cubicBezTo>
                      <a:pt x="5" y="9"/>
                      <a:pt x="5" y="7"/>
                      <a:pt x="5" y="4"/>
                    </a:cubicBezTo>
                    <a:cubicBezTo>
                      <a:pt x="4" y="2"/>
                      <a:pt x="3" y="0"/>
                      <a:pt x="2" y="0"/>
                    </a:cubicBezTo>
                    <a:close/>
                  </a:path>
                </a:pathLst>
              </a:custGeom>
              <a:solidFill>
                <a:srgbClr val="F7D6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88" name="Freeform 77"/>
              <p:cNvSpPr>
                <a:spLocks noEditPoints="1"/>
              </p:cNvSpPr>
              <p:nvPr/>
            </p:nvSpPr>
            <p:spPr bwMode="auto">
              <a:xfrm>
                <a:off x="3648071" y="1146175"/>
                <a:ext cx="117475" cy="42863"/>
              </a:xfrm>
              <a:custGeom>
                <a:avLst/>
                <a:gdLst>
                  <a:gd name="T0" fmla="*/ 14 w 28"/>
                  <a:gd name="T1" fmla="*/ 4 h 10"/>
                  <a:gd name="T2" fmla="*/ 15 w 28"/>
                  <a:gd name="T3" fmla="*/ 4 h 10"/>
                  <a:gd name="T4" fmla="*/ 16 w 28"/>
                  <a:gd name="T5" fmla="*/ 6 h 10"/>
                  <a:gd name="T6" fmla="*/ 22 w 28"/>
                  <a:gd name="T7" fmla="*/ 10 h 10"/>
                  <a:gd name="T8" fmla="*/ 27 w 28"/>
                  <a:gd name="T9" fmla="*/ 6 h 10"/>
                  <a:gd name="T10" fmla="*/ 25 w 28"/>
                  <a:gd name="T11" fmla="*/ 0 h 10"/>
                  <a:gd name="T12" fmla="*/ 22 w 28"/>
                  <a:gd name="T13" fmla="*/ 0 h 10"/>
                  <a:gd name="T14" fmla="*/ 22 w 28"/>
                  <a:gd name="T15" fmla="*/ 0 h 10"/>
                  <a:gd name="T16" fmla="*/ 14 w 28"/>
                  <a:gd name="T17" fmla="*/ 0 h 10"/>
                  <a:gd name="T18" fmla="*/ 14 w 28"/>
                  <a:gd name="T19" fmla="*/ 0 h 10"/>
                  <a:gd name="T20" fmla="*/ 14 w 28"/>
                  <a:gd name="T21" fmla="*/ 0 h 10"/>
                  <a:gd name="T22" fmla="*/ 14 w 28"/>
                  <a:gd name="T23" fmla="*/ 0 h 10"/>
                  <a:gd name="T24" fmla="*/ 18 w 28"/>
                  <a:gd name="T25" fmla="*/ 0 h 10"/>
                  <a:gd name="T26" fmla="*/ 17 w 28"/>
                  <a:gd name="T27" fmla="*/ 1 h 10"/>
                  <a:gd name="T28" fmla="*/ 15 w 28"/>
                  <a:gd name="T29" fmla="*/ 3 h 10"/>
                  <a:gd name="T30" fmla="*/ 14 w 28"/>
                  <a:gd name="T31" fmla="*/ 3 h 10"/>
                  <a:gd name="T32" fmla="*/ 14 w 28"/>
                  <a:gd name="T33" fmla="*/ 4 h 10"/>
                  <a:gd name="T34" fmla="*/ 3 w 28"/>
                  <a:gd name="T35" fmla="*/ 0 h 10"/>
                  <a:gd name="T36" fmla="*/ 1 w 28"/>
                  <a:gd name="T37" fmla="*/ 6 h 10"/>
                  <a:gd name="T38" fmla="*/ 6 w 28"/>
                  <a:gd name="T39" fmla="*/ 10 h 10"/>
                  <a:gd name="T40" fmla="*/ 12 w 28"/>
                  <a:gd name="T41" fmla="*/ 6 h 10"/>
                  <a:gd name="T42" fmla="*/ 13 w 28"/>
                  <a:gd name="T43" fmla="*/ 4 h 10"/>
                  <a:gd name="T44" fmla="*/ 14 w 28"/>
                  <a:gd name="T45" fmla="*/ 4 h 10"/>
                  <a:gd name="T46" fmla="*/ 14 w 28"/>
                  <a:gd name="T47" fmla="*/ 3 h 10"/>
                  <a:gd name="T48" fmla="*/ 13 w 28"/>
                  <a:gd name="T49" fmla="*/ 3 h 10"/>
                  <a:gd name="T50" fmla="*/ 11 w 28"/>
                  <a:gd name="T51" fmla="*/ 1 h 10"/>
                  <a:gd name="T52" fmla="*/ 10 w 28"/>
                  <a:gd name="T53" fmla="*/ 0 h 10"/>
                  <a:gd name="T54" fmla="*/ 14 w 28"/>
                  <a:gd name="T55" fmla="*/ 0 h 10"/>
                  <a:gd name="T56" fmla="*/ 14 w 28"/>
                  <a:gd name="T57" fmla="*/ 0 h 10"/>
                  <a:gd name="T58" fmla="*/ 14 w 28"/>
                  <a:gd name="T59" fmla="*/ 0 h 10"/>
                  <a:gd name="T60" fmla="*/ 14 w 28"/>
                  <a:gd name="T61" fmla="*/ 0 h 10"/>
                  <a:gd name="T62" fmla="*/ 6 w 28"/>
                  <a:gd name="T63" fmla="*/ 0 h 10"/>
                  <a:gd name="T64" fmla="*/ 6 w 28"/>
                  <a:gd name="T65" fmla="*/ 0 h 10"/>
                  <a:gd name="T66" fmla="*/ 3 w 28"/>
                  <a:gd name="T6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 h="10">
                    <a:moveTo>
                      <a:pt x="14" y="4"/>
                    </a:moveTo>
                    <a:cubicBezTo>
                      <a:pt x="15" y="4"/>
                      <a:pt x="15" y="4"/>
                      <a:pt x="15" y="4"/>
                    </a:cubicBezTo>
                    <a:cubicBezTo>
                      <a:pt x="15" y="4"/>
                      <a:pt x="15" y="5"/>
                      <a:pt x="16" y="6"/>
                    </a:cubicBezTo>
                    <a:cubicBezTo>
                      <a:pt x="17" y="8"/>
                      <a:pt x="20" y="10"/>
                      <a:pt x="22" y="10"/>
                    </a:cubicBezTo>
                    <a:cubicBezTo>
                      <a:pt x="25" y="10"/>
                      <a:pt x="27" y="9"/>
                      <a:pt x="27" y="6"/>
                    </a:cubicBezTo>
                    <a:cubicBezTo>
                      <a:pt x="28" y="2"/>
                      <a:pt x="26" y="1"/>
                      <a:pt x="25" y="0"/>
                    </a:cubicBezTo>
                    <a:cubicBezTo>
                      <a:pt x="24" y="0"/>
                      <a:pt x="23" y="0"/>
                      <a:pt x="22" y="0"/>
                    </a:cubicBezTo>
                    <a:cubicBezTo>
                      <a:pt x="22" y="0"/>
                      <a:pt x="22" y="0"/>
                      <a:pt x="22" y="0"/>
                    </a:cubicBezTo>
                    <a:cubicBezTo>
                      <a:pt x="14" y="0"/>
                      <a:pt x="14" y="0"/>
                      <a:pt x="14" y="0"/>
                    </a:cubicBezTo>
                    <a:cubicBezTo>
                      <a:pt x="14" y="0"/>
                      <a:pt x="14" y="0"/>
                      <a:pt x="14" y="0"/>
                    </a:cubicBezTo>
                    <a:cubicBezTo>
                      <a:pt x="14" y="0"/>
                      <a:pt x="14" y="0"/>
                      <a:pt x="14" y="0"/>
                    </a:cubicBezTo>
                    <a:cubicBezTo>
                      <a:pt x="14" y="0"/>
                      <a:pt x="14" y="0"/>
                      <a:pt x="14" y="0"/>
                    </a:cubicBezTo>
                    <a:cubicBezTo>
                      <a:pt x="18" y="0"/>
                      <a:pt x="18" y="0"/>
                      <a:pt x="18" y="0"/>
                    </a:cubicBezTo>
                    <a:cubicBezTo>
                      <a:pt x="18" y="0"/>
                      <a:pt x="17" y="1"/>
                      <a:pt x="17" y="1"/>
                    </a:cubicBezTo>
                    <a:cubicBezTo>
                      <a:pt x="16" y="1"/>
                      <a:pt x="15" y="2"/>
                      <a:pt x="15" y="3"/>
                    </a:cubicBezTo>
                    <a:cubicBezTo>
                      <a:pt x="14" y="3"/>
                      <a:pt x="14" y="3"/>
                      <a:pt x="14" y="3"/>
                    </a:cubicBezTo>
                    <a:lnTo>
                      <a:pt x="14" y="4"/>
                    </a:lnTo>
                    <a:close/>
                    <a:moveTo>
                      <a:pt x="3" y="0"/>
                    </a:moveTo>
                    <a:cubicBezTo>
                      <a:pt x="2" y="1"/>
                      <a:pt x="0" y="2"/>
                      <a:pt x="1" y="6"/>
                    </a:cubicBezTo>
                    <a:cubicBezTo>
                      <a:pt x="1" y="9"/>
                      <a:pt x="3" y="10"/>
                      <a:pt x="6" y="10"/>
                    </a:cubicBezTo>
                    <a:cubicBezTo>
                      <a:pt x="8" y="10"/>
                      <a:pt x="11" y="8"/>
                      <a:pt x="12" y="6"/>
                    </a:cubicBezTo>
                    <a:cubicBezTo>
                      <a:pt x="13" y="5"/>
                      <a:pt x="13" y="4"/>
                      <a:pt x="13" y="4"/>
                    </a:cubicBezTo>
                    <a:cubicBezTo>
                      <a:pt x="14" y="4"/>
                      <a:pt x="14" y="4"/>
                      <a:pt x="14" y="4"/>
                    </a:cubicBezTo>
                    <a:cubicBezTo>
                      <a:pt x="14" y="3"/>
                      <a:pt x="14" y="3"/>
                      <a:pt x="14" y="3"/>
                    </a:cubicBezTo>
                    <a:cubicBezTo>
                      <a:pt x="13" y="3"/>
                      <a:pt x="13" y="3"/>
                      <a:pt x="13" y="3"/>
                    </a:cubicBezTo>
                    <a:cubicBezTo>
                      <a:pt x="13" y="2"/>
                      <a:pt x="12" y="1"/>
                      <a:pt x="11" y="1"/>
                    </a:cubicBezTo>
                    <a:cubicBezTo>
                      <a:pt x="11" y="1"/>
                      <a:pt x="10" y="0"/>
                      <a:pt x="10" y="0"/>
                    </a:cubicBezTo>
                    <a:cubicBezTo>
                      <a:pt x="14" y="0"/>
                      <a:pt x="14" y="0"/>
                      <a:pt x="14" y="0"/>
                    </a:cubicBezTo>
                    <a:cubicBezTo>
                      <a:pt x="14" y="0"/>
                      <a:pt x="14" y="0"/>
                      <a:pt x="14" y="0"/>
                    </a:cubicBezTo>
                    <a:cubicBezTo>
                      <a:pt x="14" y="0"/>
                      <a:pt x="14" y="0"/>
                      <a:pt x="14" y="0"/>
                    </a:cubicBezTo>
                    <a:cubicBezTo>
                      <a:pt x="14" y="0"/>
                      <a:pt x="14" y="0"/>
                      <a:pt x="14" y="0"/>
                    </a:cubicBezTo>
                    <a:cubicBezTo>
                      <a:pt x="6" y="0"/>
                      <a:pt x="6" y="0"/>
                      <a:pt x="6" y="0"/>
                    </a:cubicBezTo>
                    <a:cubicBezTo>
                      <a:pt x="6" y="0"/>
                      <a:pt x="6" y="0"/>
                      <a:pt x="6" y="0"/>
                    </a:cubicBezTo>
                    <a:cubicBezTo>
                      <a:pt x="5" y="0"/>
                      <a:pt x="4" y="0"/>
                      <a:pt x="3" y="0"/>
                    </a:cubicBezTo>
                    <a:close/>
                  </a:path>
                </a:pathLst>
              </a:custGeom>
              <a:solidFill>
                <a:srgbClr val="E6615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89" name="Freeform 78"/>
              <p:cNvSpPr>
                <a:spLocks/>
              </p:cNvSpPr>
              <p:nvPr/>
            </p:nvSpPr>
            <p:spPr bwMode="auto">
              <a:xfrm>
                <a:off x="3652833" y="1146175"/>
                <a:ext cx="49213" cy="42863"/>
              </a:xfrm>
              <a:custGeom>
                <a:avLst/>
                <a:gdLst>
                  <a:gd name="T0" fmla="*/ 2 w 12"/>
                  <a:gd name="T1" fmla="*/ 1 h 10"/>
                  <a:gd name="T2" fmla="*/ 1 w 12"/>
                  <a:gd name="T3" fmla="*/ 2 h 10"/>
                  <a:gd name="T4" fmla="*/ 0 w 12"/>
                  <a:gd name="T5" fmla="*/ 5 h 10"/>
                  <a:gd name="T6" fmla="*/ 3 w 12"/>
                  <a:gd name="T7" fmla="*/ 9 h 10"/>
                  <a:gd name="T8" fmla="*/ 5 w 12"/>
                  <a:gd name="T9" fmla="*/ 10 h 10"/>
                  <a:gd name="T10" fmla="*/ 11 w 12"/>
                  <a:gd name="T11" fmla="*/ 6 h 10"/>
                  <a:gd name="T12" fmla="*/ 11 w 12"/>
                  <a:gd name="T13" fmla="*/ 2 h 10"/>
                  <a:gd name="T14" fmla="*/ 10 w 12"/>
                  <a:gd name="T15" fmla="*/ 1 h 10"/>
                  <a:gd name="T16" fmla="*/ 6 w 12"/>
                  <a:gd name="T17" fmla="*/ 0 h 10"/>
                  <a:gd name="T18" fmla="*/ 2 w 12"/>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0">
                    <a:moveTo>
                      <a:pt x="2" y="1"/>
                    </a:moveTo>
                    <a:cubicBezTo>
                      <a:pt x="1" y="1"/>
                      <a:pt x="1" y="2"/>
                      <a:pt x="1" y="2"/>
                    </a:cubicBezTo>
                    <a:cubicBezTo>
                      <a:pt x="0" y="3"/>
                      <a:pt x="0" y="4"/>
                      <a:pt x="0" y="5"/>
                    </a:cubicBezTo>
                    <a:cubicBezTo>
                      <a:pt x="1" y="7"/>
                      <a:pt x="1" y="9"/>
                      <a:pt x="3" y="9"/>
                    </a:cubicBezTo>
                    <a:cubicBezTo>
                      <a:pt x="3" y="10"/>
                      <a:pt x="4" y="10"/>
                      <a:pt x="5" y="10"/>
                    </a:cubicBezTo>
                    <a:cubicBezTo>
                      <a:pt x="7" y="9"/>
                      <a:pt x="10" y="8"/>
                      <a:pt x="11" y="6"/>
                    </a:cubicBezTo>
                    <a:cubicBezTo>
                      <a:pt x="12" y="5"/>
                      <a:pt x="12" y="3"/>
                      <a:pt x="11" y="2"/>
                    </a:cubicBezTo>
                    <a:cubicBezTo>
                      <a:pt x="10" y="2"/>
                      <a:pt x="10" y="1"/>
                      <a:pt x="10" y="1"/>
                    </a:cubicBezTo>
                    <a:cubicBezTo>
                      <a:pt x="9" y="1"/>
                      <a:pt x="7" y="0"/>
                      <a:pt x="6" y="0"/>
                    </a:cubicBezTo>
                    <a:cubicBezTo>
                      <a:pt x="5" y="0"/>
                      <a:pt x="3" y="0"/>
                      <a:pt x="2" y="1"/>
                    </a:cubicBezTo>
                    <a:close/>
                  </a:path>
                </a:pathLst>
              </a:custGeom>
              <a:solidFill>
                <a:srgbClr val="FFAEA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90" name="Freeform 79"/>
              <p:cNvSpPr>
                <a:spLocks/>
              </p:cNvSpPr>
              <p:nvPr/>
            </p:nvSpPr>
            <p:spPr bwMode="auto">
              <a:xfrm>
                <a:off x="3709983" y="1146175"/>
                <a:ext cx="50800" cy="42863"/>
              </a:xfrm>
              <a:custGeom>
                <a:avLst/>
                <a:gdLst>
                  <a:gd name="T0" fmla="*/ 10 w 12"/>
                  <a:gd name="T1" fmla="*/ 1 h 10"/>
                  <a:gd name="T2" fmla="*/ 11 w 12"/>
                  <a:gd name="T3" fmla="*/ 2 h 10"/>
                  <a:gd name="T4" fmla="*/ 12 w 12"/>
                  <a:gd name="T5" fmla="*/ 5 h 10"/>
                  <a:gd name="T6" fmla="*/ 9 w 12"/>
                  <a:gd name="T7" fmla="*/ 9 h 10"/>
                  <a:gd name="T8" fmla="*/ 7 w 12"/>
                  <a:gd name="T9" fmla="*/ 10 h 10"/>
                  <a:gd name="T10" fmla="*/ 1 w 12"/>
                  <a:gd name="T11" fmla="*/ 6 h 10"/>
                  <a:gd name="T12" fmla="*/ 1 w 12"/>
                  <a:gd name="T13" fmla="*/ 2 h 10"/>
                  <a:gd name="T14" fmla="*/ 2 w 12"/>
                  <a:gd name="T15" fmla="*/ 1 h 10"/>
                  <a:gd name="T16" fmla="*/ 6 w 12"/>
                  <a:gd name="T17" fmla="*/ 0 h 10"/>
                  <a:gd name="T18" fmla="*/ 10 w 12"/>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0">
                    <a:moveTo>
                      <a:pt x="10" y="1"/>
                    </a:moveTo>
                    <a:cubicBezTo>
                      <a:pt x="11" y="1"/>
                      <a:pt x="11" y="2"/>
                      <a:pt x="11" y="2"/>
                    </a:cubicBezTo>
                    <a:cubicBezTo>
                      <a:pt x="12" y="3"/>
                      <a:pt x="12" y="4"/>
                      <a:pt x="12" y="5"/>
                    </a:cubicBezTo>
                    <a:cubicBezTo>
                      <a:pt x="11" y="7"/>
                      <a:pt x="11" y="9"/>
                      <a:pt x="9" y="9"/>
                    </a:cubicBezTo>
                    <a:cubicBezTo>
                      <a:pt x="9" y="10"/>
                      <a:pt x="8" y="10"/>
                      <a:pt x="7" y="10"/>
                    </a:cubicBezTo>
                    <a:cubicBezTo>
                      <a:pt x="5" y="9"/>
                      <a:pt x="2" y="8"/>
                      <a:pt x="1" y="6"/>
                    </a:cubicBezTo>
                    <a:cubicBezTo>
                      <a:pt x="1" y="5"/>
                      <a:pt x="0" y="3"/>
                      <a:pt x="1" y="2"/>
                    </a:cubicBezTo>
                    <a:cubicBezTo>
                      <a:pt x="2" y="2"/>
                      <a:pt x="2" y="1"/>
                      <a:pt x="2" y="1"/>
                    </a:cubicBezTo>
                    <a:cubicBezTo>
                      <a:pt x="3" y="1"/>
                      <a:pt x="5" y="0"/>
                      <a:pt x="6" y="0"/>
                    </a:cubicBezTo>
                    <a:cubicBezTo>
                      <a:pt x="7" y="0"/>
                      <a:pt x="9" y="0"/>
                      <a:pt x="10" y="1"/>
                    </a:cubicBezTo>
                    <a:close/>
                  </a:path>
                </a:pathLst>
              </a:custGeom>
              <a:solidFill>
                <a:srgbClr val="FFAEA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91" name="Freeform 80"/>
              <p:cNvSpPr>
                <a:spLocks/>
              </p:cNvSpPr>
              <p:nvPr/>
            </p:nvSpPr>
            <p:spPr bwMode="auto">
              <a:xfrm>
                <a:off x="3627428" y="1235075"/>
                <a:ext cx="79375" cy="158750"/>
              </a:xfrm>
              <a:custGeom>
                <a:avLst/>
                <a:gdLst>
                  <a:gd name="T0" fmla="*/ 19 w 19"/>
                  <a:gd name="T1" fmla="*/ 38 h 38"/>
                  <a:gd name="T2" fmla="*/ 12 w 19"/>
                  <a:gd name="T3" fmla="*/ 2 h 38"/>
                  <a:gd name="T4" fmla="*/ 10 w 19"/>
                  <a:gd name="T5" fmla="*/ 0 h 38"/>
                  <a:gd name="T6" fmla="*/ 0 w 19"/>
                  <a:gd name="T7" fmla="*/ 12 h 38"/>
                  <a:gd name="T8" fmla="*/ 19 w 19"/>
                  <a:gd name="T9" fmla="*/ 38 h 38"/>
                </a:gdLst>
                <a:ahLst/>
                <a:cxnLst>
                  <a:cxn ang="0">
                    <a:pos x="T0" y="T1"/>
                  </a:cxn>
                  <a:cxn ang="0">
                    <a:pos x="T2" y="T3"/>
                  </a:cxn>
                  <a:cxn ang="0">
                    <a:pos x="T4" y="T5"/>
                  </a:cxn>
                  <a:cxn ang="0">
                    <a:pos x="T6" y="T7"/>
                  </a:cxn>
                  <a:cxn ang="0">
                    <a:pos x="T8" y="T9"/>
                  </a:cxn>
                </a:cxnLst>
                <a:rect l="0" t="0" r="r" b="b"/>
                <a:pathLst>
                  <a:path w="19" h="38">
                    <a:moveTo>
                      <a:pt x="19" y="38"/>
                    </a:moveTo>
                    <a:cubicBezTo>
                      <a:pt x="19" y="27"/>
                      <a:pt x="11" y="14"/>
                      <a:pt x="12" y="2"/>
                    </a:cubicBezTo>
                    <a:cubicBezTo>
                      <a:pt x="11" y="2"/>
                      <a:pt x="10" y="1"/>
                      <a:pt x="10" y="0"/>
                    </a:cubicBezTo>
                    <a:cubicBezTo>
                      <a:pt x="5" y="3"/>
                      <a:pt x="1" y="9"/>
                      <a:pt x="0" y="12"/>
                    </a:cubicBezTo>
                    <a:cubicBezTo>
                      <a:pt x="14" y="12"/>
                      <a:pt x="15" y="29"/>
                      <a:pt x="19" y="38"/>
                    </a:cubicBezTo>
                    <a:close/>
                  </a:path>
                </a:pathLst>
              </a:custGeom>
              <a:solidFill>
                <a:srgbClr val="70A7C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92" name="Freeform 81"/>
              <p:cNvSpPr>
                <a:spLocks/>
              </p:cNvSpPr>
              <p:nvPr/>
            </p:nvSpPr>
            <p:spPr bwMode="auto">
              <a:xfrm>
                <a:off x="3706813" y="1235075"/>
                <a:ext cx="79375" cy="158750"/>
              </a:xfrm>
              <a:custGeom>
                <a:avLst/>
                <a:gdLst>
                  <a:gd name="T0" fmla="*/ 0 w 19"/>
                  <a:gd name="T1" fmla="*/ 38 h 38"/>
                  <a:gd name="T2" fmla="*/ 7 w 19"/>
                  <a:gd name="T3" fmla="*/ 2 h 38"/>
                  <a:gd name="T4" fmla="*/ 9 w 19"/>
                  <a:gd name="T5" fmla="*/ 0 h 38"/>
                  <a:gd name="T6" fmla="*/ 19 w 19"/>
                  <a:gd name="T7" fmla="*/ 12 h 38"/>
                  <a:gd name="T8" fmla="*/ 0 w 19"/>
                  <a:gd name="T9" fmla="*/ 38 h 38"/>
                </a:gdLst>
                <a:ahLst/>
                <a:cxnLst>
                  <a:cxn ang="0">
                    <a:pos x="T0" y="T1"/>
                  </a:cxn>
                  <a:cxn ang="0">
                    <a:pos x="T2" y="T3"/>
                  </a:cxn>
                  <a:cxn ang="0">
                    <a:pos x="T4" y="T5"/>
                  </a:cxn>
                  <a:cxn ang="0">
                    <a:pos x="T6" y="T7"/>
                  </a:cxn>
                  <a:cxn ang="0">
                    <a:pos x="T8" y="T9"/>
                  </a:cxn>
                </a:cxnLst>
                <a:rect l="0" t="0" r="r" b="b"/>
                <a:pathLst>
                  <a:path w="19" h="38">
                    <a:moveTo>
                      <a:pt x="0" y="38"/>
                    </a:moveTo>
                    <a:cubicBezTo>
                      <a:pt x="0" y="22"/>
                      <a:pt x="7" y="24"/>
                      <a:pt x="7" y="2"/>
                    </a:cubicBezTo>
                    <a:cubicBezTo>
                      <a:pt x="8" y="2"/>
                      <a:pt x="9" y="1"/>
                      <a:pt x="9" y="0"/>
                    </a:cubicBezTo>
                    <a:cubicBezTo>
                      <a:pt x="14" y="3"/>
                      <a:pt x="18" y="9"/>
                      <a:pt x="19" y="12"/>
                    </a:cubicBezTo>
                    <a:cubicBezTo>
                      <a:pt x="5" y="12"/>
                      <a:pt x="4" y="29"/>
                      <a:pt x="0" y="38"/>
                    </a:cubicBezTo>
                    <a:close/>
                  </a:path>
                </a:pathLst>
              </a:custGeom>
              <a:solidFill>
                <a:srgbClr val="70A7C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593" name="Group 592"/>
            <p:cNvGrpSpPr/>
            <p:nvPr/>
          </p:nvGrpSpPr>
          <p:grpSpPr>
            <a:xfrm>
              <a:off x="14589302" y="4853765"/>
              <a:ext cx="1118440" cy="1115001"/>
              <a:chOff x="5954707" y="1360480"/>
              <a:chExt cx="476250" cy="474660"/>
            </a:xfrm>
          </p:grpSpPr>
          <p:sp>
            <p:nvSpPr>
              <p:cNvPr id="594" name="Oval 82"/>
              <p:cNvSpPr>
                <a:spLocks noChangeArrowheads="1"/>
              </p:cNvSpPr>
              <p:nvPr/>
            </p:nvSpPr>
            <p:spPr bwMode="auto">
              <a:xfrm>
                <a:off x="5954707" y="1360480"/>
                <a:ext cx="476250" cy="474660"/>
              </a:xfrm>
              <a:prstGeom prst="ellipse">
                <a:avLst/>
              </a:prstGeom>
              <a:solidFill>
                <a:schemeClr val="bg1">
                  <a:lumMod val="8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95" name="Oval 83"/>
              <p:cNvSpPr>
                <a:spLocks noChangeArrowheads="1"/>
              </p:cNvSpPr>
              <p:nvPr/>
            </p:nvSpPr>
            <p:spPr bwMode="auto">
              <a:xfrm>
                <a:off x="5984872" y="1389055"/>
                <a:ext cx="415925" cy="417510"/>
              </a:xfrm>
              <a:prstGeom prst="ellipse">
                <a:avLst/>
              </a:prstGeom>
              <a:solidFill>
                <a:schemeClr val="accent4"/>
              </a:solidFill>
              <a:ln>
                <a:noFill/>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96" name="Freeform 84"/>
              <p:cNvSpPr>
                <a:spLocks/>
              </p:cNvSpPr>
              <p:nvPr/>
            </p:nvSpPr>
            <p:spPr bwMode="auto">
              <a:xfrm>
                <a:off x="6080122" y="1484304"/>
                <a:ext cx="158750" cy="317498"/>
              </a:xfrm>
              <a:custGeom>
                <a:avLst/>
                <a:gdLst>
                  <a:gd name="T0" fmla="*/ 9 w 38"/>
                  <a:gd name="T1" fmla="*/ 4 h 76"/>
                  <a:gd name="T2" fmla="*/ 8 w 38"/>
                  <a:gd name="T3" fmla="*/ 58 h 76"/>
                  <a:gd name="T4" fmla="*/ 37 w 38"/>
                  <a:gd name="T5" fmla="*/ 66 h 76"/>
                  <a:gd name="T6" fmla="*/ 9 w 38"/>
                  <a:gd name="T7" fmla="*/ 4 h 76"/>
                </a:gdLst>
                <a:ahLst/>
                <a:cxnLst>
                  <a:cxn ang="0">
                    <a:pos x="T0" y="T1"/>
                  </a:cxn>
                  <a:cxn ang="0">
                    <a:pos x="T2" y="T3"/>
                  </a:cxn>
                  <a:cxn ang="0">
                    <a:pos x="T4" y="T5"/>
                  </a:cxn>
                  <a:cxn ang="0">
                    <a:pos x="T6" y="T7"/>
                  </a:cxn>
                </a:cxnLst>
                <a:rect l="0" t="0" r="r" b="b"/>
                <a:pathLst>
                  <a:path w="38" h="76">
                    <a:moveTo>
                      <a:pt x="9" y="4"/>
                    </a:moveTo>
                    <a:cubicBezTo>
                      <a:pt x="6" y="9"/>
                      <a:pt x="0" y="40"/>
                      <a:pt x="8" y="58"/>
                    </a:cubicBezTo>
                    <a:cubicBezTo>
                      <a:pt x="16" y="76"/>
                      <a:pt x="37" y="76"/>
                      <a:pt x="37" y="66"/>
                    </a:cubicBezTo>
                    <a:cubicBezTo>
                      <a:pt x="38" y="56"/>
                      <a:pt x="14" y="0"/>
                      <a:pt x="9" y="4"/>
                    </a:cubicBez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97" name="Freeform 85"/>
              <p:cNvSpPr>
                <a:spLocks/>
              </p:cNvSpPr>
              <p:nvPr/>
            </p:nvSpPr>
            <p:spPr bwMode="auto">
              <a:xfrm>
                <a:off x="6142034" y="1484304"/>
                <a:ext cx="155575" cy="317498"/>
              </a:xfrm>
              <a:custGeom>
                <a:avLst/>
                <a:gdLst>
                  <a:gd name="T0" fmla="*/ 29 w 37"/>
                  <a:gd name="T1" fmla="*/ 4 h 76"/>
                  <a:gd name="T2" fmla="*/ 29 w 37"/>
                  <a:gd name="T3" fmla="*/ 56 h 76"/>
                  <a:gd name="T4" fmla="*/ 1 w 37"/>
                  <a:gd name="T5" fmla="*/ 66 h 76"/>
                  <a:gd name="T6" fmla="*/ 29 w 37"/>
                  <a:gd name="T7" fmla="*/ 4 h 76"/>
                </a:gdLst>
                <a:ahLst/>
                <a:cxnLst>
                  <a:cxn ang="0">
                    <a:pos x="T0" y="T1"/>
                  </a:cxn>
                  <a:cxn ang="0">
                    <a:pos x="T2" y="T3"/>
                  </a:cxn>
                  <a:cxn ang="0">
                    <a:pos x="T4" y="T5"/>
                  </a:cxn>
                  <a:cxn ang="0">
                    <a:pos x="T6" y="T7"/>
                  </a:cxn>
                </a:cxnLst>
                <a:rect l="0" t="0" r="r" b="b"/>
                <a:pathLst>
                  <a:path w="37" h="76">
                    <a:moveTo>
                      <a:pt x="29" y="4"/>
                    </a:moveTo>
                    <a:cubicBezTo>
                      <a:pt x="32" y="9"/>
                      <a:pt x="37" y="38"/>
                      <a:pt x="29" y="56"/>
                    </a:cubicBezTo>
                    <a:cubicBezTo>
                      <a:pt x="21" y="74"/>
                      <a:pt x="1" y="76"/>
                      <a:pt x="1" y="66"/>
                    </a:cubicBezTo>
                    <a:cubicBezTo>
                      <a:pt x="0" y="56"/>
                      <a:pt x="24" y="0"/>
                      <a:pt x="29" y="4"/>
                    </a:cubicBez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98" name="Freeform 86"/>
              <p:cNvSpPr>
                <a:spLocks/>
              </p:cNvSpPr>
              <p:nvPr/>
            </p:nvSpPr>
            <p:spPr bwMode="auto">
              <a:xfrm>
                <a:off x="6072184" y="1663690"/>
                <a:ext cx="238125" cy="142874"/>
              </a:xfrm>
              <a:custGeom>
                <a:avLst/>
                <a:gdLst>
                  <a:gd name="T0" fmla="*/ 10 w 57"/>
                  <a:gd name="T1" fmla="*/ 7 h 34"/>
                  <a:gd name="T2" fmla="*/ 0 w 57"/>
                  <a:gd name="T3" fmla="*/ 25 h 34"/>
                  <a:gd name="T4" fmla="*/ 29 w 57"/>
                  <a:gd name="T5" fmla="*/ 34 h 34"/>
                  <a:gd name="T6" fmla="*/ 57 w 57"/>
                  <a:gd name="T7" fmla="*/ 25 h 34"/>
                  <a:gd name="T8" fmla="*/ 48 w 57"/>
                  <a:gd name="T9" fmla="*/ 7 h 34"/>
                  <a:gd name="T10" fmla="*/ 29 w 57"/>
                  <a:gd name="T11" fmla="*/ 0 h 34"/>
                  <a:gd name="T12" fmla="*/ 10 w 57"/>
                  <a:gd name="T13" fmla="*/ 7 h 34"/>
                </a:gdLst>
                <a:ahLst/>
                <a:cxnLst>
                  <a:cxn ang="0">
                    <a:pos x="T0" y="T1"/>
                  </a:cxn>
                  <a:cxn ang="0">
                    <a:pos x="T2" y="T3"/>
                  </a:cxn>
                  <a:cxn ang="0">
                    <a:pos x="T4" y="T5"/>
                  </a:cxn>
                  <a:cxn ang="0">
                    <a:pos x="T6" y="T7"/>
                  </a:cxn>
                  <a:cxn ang="0">
                    <a:pos x="T8" y="T9"/>
                  </a:cxn>
                  <a:cxn ang="0">
                    <a:pos x="T10" y="T11"/>
                  </a:cxn>
                  <a:cxn ang="0">
                    <a:pos x="T12" y="T13"/>
                  </a:cxn>
                </a:cxnLst>
                <a:rect l="0" t="0" r="r" b="b"/>
                <a:pathLst>
                  <a:path w="57" h="34">
                    <a:moveTo>
                      <a:pt x="10" y="7"/>
                    </a:moveTo>
                    <a:cubicBezTo>
                      <a:pt x="5" y="10"/>
                      <a:pt x="3" y="17"/>
                      <a:pt x="0" y="25"/>
                    </a:cubicBezTo>
                    <a:cubicBezTo>
                      <a:pt x="8" y="31"/>
                      <a:pt x="18" y="34"/>
                      <a:pt x="29" y="34"/>
                    </a:cubicBezTo>
                    <a:cubicBezTo>
                      <a:pt x="39" y="34"/>
                      <a:pt x="49" y="31"/>
                      <a:pt x="57" y="25"/>
                    </a:cubicBezTo>
                    <a:cubicBezTo>
                      <a:pt x="55" y="17"/>
                      <a:pt x="53" y="10"/>
                      <a:pt x="48" y="7"/>
                    </a:cubicBezTo>
                    <a:cubicBezTo>
                      <a:pt x="39" y="2"/>
                      <a:pt x="34" y="0"/>
                      <a:pt x="29" y="0"/>
                    </a:cubicBezTo>
                    <a:cubicBezTo>
                      <a:pt x="24" y="0"/>
                      <a:pt x="19" y="2"/>
                      <a:pt x="10" y="7"/>
                    </a:cubicBezTo>
                    <a:close/>
                  </a:path>
                </a:pathLst>
              </a:custGeom>
              <a:solidFill>
                <a:srgbClr val="238DB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599" name="Freeform 87"/>
              <p:cNvSpPr>
                <a:spLocks/>
              </p:cNvSpPr>
              <p:nvPr/>
            </p:nvSpPr>
            <p:spPr bwMode="auto">
              <a:xfrm>
                <a:off x="6164259" y="1589079"/>
                <a:ext cx="57150" cy="117474"/>
              </a:xfrm>
              <a:custGeom>
                <a:avLst/>
                <a:gdLst>
                  <a:gd name="T0" fmla="*/ 0 w 14"/>
                  <a:gd name="T1" fmla="*/ 0 h 28"/>
                  <a:gd name="T2" fmla="*/ 14 w 14"/>
                  <a:gd name="T3" fmla="*/ 0 h 28"/>
                  <a:gd name="T4" fmla="*/ 14 w 14"/>
                  <a:gd name="T5" fmla="*/ 20 h 28"/>
                  <a:gd name="T6" fmla="*/ 0 w 14"/>
                  <a:gd name="T7" fmla="*/ 20 h 28"/>
                  <a:gd name="T8" fmla="*/ 0 w 14"/>
                  <a:gd name="T9" fmla="*/ 0 h 28"/>
                </a:gdLst>
                <a:ahLst/>
                <a:cxnLst>
                  <a:cxn ang="0">
                    <a:pos x="T0" y="T1"/>
                  </a:cxn>
                  <a:cxn ang="0">
                    <a:pos x="T2" y="T3"/>
                  </a:cxn>
                  <a:cxn ang="0">
                    <a:pos x="T4" y="T5"/>
                  </a:cxn>
                  <a:cxn ang="0">
                    <a:pos x="T6" y="T7"/>
                  </a:cxn>
                  <a:cxn ang="0">
                    <a:pos x="T8" y="T9"/>
                  </a:cxn>
                </a:cxnLst>
                <a:rect l="0" t="0" r="r" b="b"/>
                <a:pathLst>
                  <a:path w="14" h="28">
                    <a:moveTo>
                      <a:pt x="0" y="0"/>
                    </a:moveTo>
                    <a:cubicBezTo>
                      <a:pt x="14" y="0"/>
                      <a:pt x="14" y="0"/>
                      <a:pt x="14" y="0"/>
                    </a:cubicBezTo>
                    <a:cubicBezTo>
                      <a:pt x="14" y="20"/>
                      <a:pt x="14" y="20"/>
                      <a:pt x="14" y="20"/>
                    </a:cubicBezTo>
                    <a:cubicBezTo>
                      <a:pt x="14" y="27"/>
                      <a:pt x="0" y="28"/>
                      <a:pt x="0" y="20"/>
                    </a:cubicBezTo>
                    <a:lnTo>
                      <a:pt x="0" y="0"/>
                    </a:ln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00" name="Freeform 88"/>
              <p:cNvSpPr>
                <a:spLocks/>
              </p:cNvSpPr>
              <p:nvPr/>
            </p:nvSpPr>
            <p:spPr bwMode="auto">
              <a:xfrm>
                <a:off x="6164259" y="1630354"/>
                <a:ext cx="57150" cy="38100"/>
              </a:xfrm>
              <a:custGeom>
                <a:avLst/>
                <a:gdLst>
                  <a:gd name="T0" fmla="*/ 36 w 36"/>
                  <a:gd name="T1" fmla="*/ 6 h 24"/>
                  <a:gd name="T2" fmla="*/ 36 w 36"/>
                  <a:gd name="T3" fmla="*/ 0 h 24"/>
                  <a:gd name="T4" fmla="*/ 0 w 36"/>
                  <a:gd name="T5" fmla="*/ 0 h 24"/>
                  <a:gd name="T6" fmla="*/ 0 w 36"/>
                  <a:gd name="T7" fmla="*/ 24 h 24"/>
                  <a:gd name="T8" fmla="*/ 36 w 36"/>
                  <a:gd name="T9" fmla="*/ 6 h 24"/>
                </a:gdLst>
                <a:ahLst/>
                <a:cxnLst>
                  <a:cxn ang="0">
                    <a:pos x="T0" y="T1"/>
                  </a:cxn>
                  <a:cxn ang="0">
                    <a:pos x="T2" y="T3"/>
                  </a:cxn>
                  <a:cxn ang="0">
                    <a:pos x="T4" y="T5"/>
                  </a:cxn>
                  <a:cxn ang="0">
                    <a:pos x="T6" y="T7"/>
                  </a:cxn>
                  <a:cxn ang="0">
                    <a:pos x="T8" y="T9"/>
                  </a:cxn>
                </a:cxnLst>
                <a:rect l="0" t="0" r="r" b="b"/>
                <a:pathLst>
                  <a:path w="36" h="24">
                    <a:moveTo>
                      <a:pt x="36" y="6"/>
                    </a:moveTo>
                    <a:lnTo>
                      <a:pt x="36" y="0"/>
                    </a:lnTo>
                    <a:lnTo>
                      <a:pt x="0" y="0"/>
                    </a:lnTo>
                    <a:lnTo>
                      <a:pt x="0" y="24"/>
                    </a:lnTo>
                    <a:lnTo>
                      <a:pt x="36" y="6"/>
                    </a:lnTo>
                    <a:close/>
                  </a:path>
                </a:pathLst>
              </a:custGeom>
              <a:solidFill>
                <a:srgbClr val="E8C5A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01" name="Freeform 89"/>
              <p:cNvSpPr>
                <a:spLocks/>
              </p:cNvSpPr>
              <p:nvPr/>
            </p:nvSpPr>
            <p:spPr bwMode="auto">
              <a:xfrm>
                <a:off x="6067423" y="1476366"/>
                <a:ext cx="250825" cy="166687"/>
              </a:xfrm>
              <a:custGeom>
                <a:avLst/>
                <a:gdLst>
                  <a:gd name="T0" fmla="*/ 30 w 60"/>
                  <a:gd name="T1" fmla="*/ 0 h 40"/>
                  <a:gd name="T2" fmla="*/ 30 w 60"/>
                  <a:gd name="T3" fmla="*/ 40 h 40"/>
                  <a:gd name="T4" fmla="*/ 30 w 60"/>
                  <a:gd name="T5" fmla="*/ 0 h 40"/>
                </a:gdLst>
                <a:ahLst/>
                <a:cxnLst>
                  <a:cxn ang="0">
                    <a:pos x="T0" y="T1"/>
                  </a:cxn>
                  <a:cxn ang="0">
                    <a:pos x="T2" y="T3"/>
                  </a:cxn>
                  <a:cxn ang="0">
                    <a:pos x="T4" y="T5"/>
                  </a:cxn>
                </a:cxnLst>
                <a:rect l="0" t="0" r="r" b="b"/>
                <a:pathLst>
                  <a:path w="60" h="40">
                    <a:moveTo>
                      <a:pt x="30" y="0"/>
                    </a:moveTo>
                    <a:cubicBezTo>
                      <a:pt x="60" y="0"/>
                      <a:pt x="48" y="40"/>
                      <a:pt x="30" y="40"/>
                    </a:cubicBezTo>
                    <a:cubicBezTo>
                      <a:pt x="12" y="40"/>
                      <a:pt x="0" y="0"/>
                      <a:pt x="30"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02" name="Freeform 90"/>
              <p:cNvSpPr>
                <a:spLocks/>
              </p:cNvSpPr>
              <p:nvPr/>
            </p:nvSpPr>
            <p:spPr bwMode="auto">
              <a:xfrm>
                <a:off x="6100760" y="1447791"/>
                <a:ext cx="179388" cy="133349"/>
              </a:xfrm>
              <a:custGeom>
                <a:avLst/>
                <a:gdLst>
                  <a:gd name="T0" fmla="*/ 28 w 43"/>
                  <a:gd name="T1" fmla="*/ 11 h 32"/>
                  <a:gd name="T2" fmla="*/ 37 w 43"/>
                  <a:gd name="T3" fmla="*/ 24 h 32"/>
                  <a:gd name="T4" fmla="*/ 41 w 43"/>
                  <a:gd name="T5" fmla="*/ 25 h 32"/>
                  <a:gd name="T6" fmla="*/ 22 w 43"/>
                  <a:gd name="T7" fmla="*/ 0 h 32"/>
                  <a:gd name="T8" fmla="*/ 3 w 43"/>
                  <a:gd name="T9" fmla="*/ 24 h 32"/>
                  <a:gd name="T10" fmla="*/ 8 w 43"/>
                  <a:gd name="T11" fmla="*/ 23 h 32"/>
                  <a:gd name="T12" fmla="*/ 28 w 43"/>
                  <a:gd name="T13" fmla="*/ 11 h 32"/>
                </a:gdLst>
                <a:ahLst/>
                <a:cxnLst>
                  <a:cxn ang="0">
                    <a:pos x="T0" y="T1"/>
                  </a:cxn>
                  <a:cxn ang="0">
                    <a:pos x="T2" y="T3"/>
                  </a:cxn>
                  <a:cxn ang="0">
                    <a:pos x="T4" y="T5"/>
                  </a:cxn>
                  <a:cxn ang="0">
                    <a:pos x="T6" y="T7"/>
                  </a:cxn>
                  <a:cxn ang="0">
                    <a:pos x="T8" y="T9"/>
                  </a:cxn>
                  <a:cxn ang="0">
                    <a:pos x="T10" y="T11"/>
                  </a:cxn>
                  <a:cxn ang="0">
                    <a:pos x="T12" y="T13"/>
                  </a:cxn>
                </a:cxnLst>
                <a:rect l="0" t="0" r="r" b="b"/>
                <a:pathLst>
                  <a:path w="43" h="32">
                    <a:moveTo>
                      <a:pt x="28" y="11"/>
                    </a:moveTo>
                    <a:cubicBezTo>
                      <a:pt x="33" y="14"/>
                      <a:pt x="36" y="18"/>
                      <a:pt x="37" y="24"/>
                    </a:cubicBezTo>
                    <a:cubicBezTo>
                      <a:pt x="38" y="30"/>
                      <a:pt x="39" y="29"/>
                      <a:pt x="41" y="25"/>
                    </a:cubicBezTo>
                    <a:cubicBezTo>
                      <a:pt x="43" y="20"/>
                      <a:pt x="38" y="0"/>
                      <a:pt x="22" y="0"/>
                    </a:cubicBezTo>
                    <a:cubicBezTo>
                      <a:pt x="7" y="0"/>
                      <a:pt x="0" y="16"/>
                      <a:pt x="3" y="24"/>
                    </a:cubicBezTo>
                    <a:cubicBezTo>
                      <a:pt x="5" y="32"/>
                      <a:pt x="6" y="30"/>
                      <a:pt x="8" y="23"/>
                    </a:cubicBezTo>
                    <a:cubicBezTo>
                      <a:pt x="9" y="17"/>
                      <a:pt x="16" y="11"/>
                      <a:pt x="28" y="11"/>
                    </a:cubicBez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03" name="Freeform 91"/>
              <p:cNvSpPr>
                <a:spLocks/>
              </p:cNvSpPr>
              <p:nvPr/>
            </p:nvSpPr>
            <p:spPr bwMode="auto">
              <a:xfrm>
                <a:off x="6218240" y="1489066"/>
                <a:ext cx="82550" cy="207962"/>
              </a:xfrm>
              <a:custGeom>
                <a:avLst/>
                <a:gdLst>
                  <a:gd name="T0" fmla="*/ 8 w 20"/>
                  <a:gd name="T1" fmla="*/ 50 h 50"/>
                  <a:gd name="T2" fmla="*/ 0 w 20"/>
                  <a:gd name="T3" fmla="*/ 1 h 50"/>
                  <a:gd name="T4" fmla="*/ 8 w 20"/>
                  <a:gd name="T5" fmla="*/ 50 h 50"/>
                </a:gdLst>
                <a:ahLst/>
                <a:cxnLst>
                  <a:cxn ang="0">
                    <a:pos x="T0" y="T1"/>
                  </a:cxn>
                  <a:cxn ang="0">
                    <a:pos x="T2" y="T3"/>
                  </a:cxn>
                  <a:cxn ang="0">
                    <a:pos x="T4" y="T5"/>
                  </a:cxn>
                </a:cxnLst>
                <a:rect l="0" t="0" r="r" b="b"/>
                <a:pathLst>
                  <a:path w="20" h="50">
                    <a:moveTo>
                      <a:pt x="8" y="50"/>
                    </a:moveTo>
                    <a:cubicBezTo>
                      <a:pt x="17" y="20"/>
                      <a:pt x="3" y="1"/>
                      <a:pt x="0" y="1"/>
                    </a:cubicBezTo>
                    <a:cubicBezTo>
                      <a:pt x="6" y="0"/>
                      <a:pt x="20" y="18"/>
                      <a:pt x="8" y="50"/>
                    </a:cubicBezTo>
                    <a:close/>
                  </a:path>
                </a:pathLst>
              </a:custGeom>
              <a:solidFill>
                <a:srgbClr val="FFD67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04" name="Freeform 92"/>
              <p:cNvSpPr>
                <a:spLocks/>
              </p:cNvSpPr>
              <p:nvPr/>
            </p:nvSpPr>
            <p:spPr bwMode="auto">
              <a:xfrm>
                <a:off x="6164265" y="1668453"/>
                <a:ext cx="57150" cy="74613"/>
              </a:xfrm>
              <a:custGeom>
                <a:avLst/>
                <a:gdLst>
                  <a:gd name="T0" fmla="*/ 14 w 14"/>
                  <a:gd name="T1" fmla="*/ 0 h 18"/>
                  <a:gd name="T2" fmla="*/ 7 w 14"/>
                  <a:gd name="T3" fmla="*/ 18 h 18"/>
                  <a:gd name="T4" fmla="*/ 0 w 14"/>
                  <a:gd name="T5" fmla="*/ 0 h 18"/>
                  <a:gd name="T6" fmla="*/ 14 w 14"/>
                  <a:gd name="T7" fmla="*/ 0 h 18"/>
                </a:gdLst>
                <a:ahLst/>
                <a:cxnLst>
                  <a:cxn ang="0">
                    <a:pos x="T0" y="T1"/>
                  </a:cxn>
                  <a:cxn ang="0">
                    <a:pos x="T2" y="T3"/>
                  </a:cxn>
                  <a:cxn ang="0">
                    <a:pos x="T4" y="T5"/>
                  </a:cxn>
                  <a:cxn ang="0">
                    <a:pos x="T6" y="T7"/>
                  </a:cxn>
                </a:cxnLst>
                <a:rect l="0" t="0" r="r" b="b"/>
                <a:pathLst>
                  <a:path w="14" h="18">
                    <a:moveTo>
                      <a:pt x="14" y="0"/>
                    </a:moveTo>
                    <a:cubicBezTo>
                      <a:pt x="13" y="7"/>
                      <a:pt x="7" y="13"/>
                      <a:pt x="7" y="18"/>
                    </a:cubicBezTo>
                    <a:cubicBezTo>
                      <a:pt x="7" y="13"/>
                      <a:pt x="0" y="7"/>
                      <a:pt x="0" y="0"/>
                    </a:cubicBezTo>
                    <a:lnTo>
                      <a:pt x="14" y="0"/>
                    </a:ln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05" name="Freeform 93"/>
              <p:cNvSpPr>
                <a:spLocks/>
              </p:cNvSpPr>
              <p:nvPr/>
            </p:nvSpPr>
            <p:spPr bwMode="auto">
              <a:xfrm>
                <a:off x="6192841" y="1660515"/>
                <a:ext cx="71438" cy="74613"/>
              </a:xfrm>
              <a:custGeom>
                <a:avLst/>
                <a:gdLst>
                  <a:gd name="T0" fmla="*/ 0 w 17"/>
                  <a:gd name="T1" fmla="*/ 18 h 18"/>
                  <a:gd name="T2" fmla="*/ 10 w 17"/>
                  <a:gd name="T3" fmla="*/ 9 h 18"/>
                  <a:gd name="T4" fmla="*/ 17 w 17"/>
                  <a:gd name="T5" fmla="*/ 9 h 18"/>
                  <a:gd name="T6" fmla="*/ 7 w 17"/>
                  <a:gd name="T7" fmla="*/ 0 h 18"/>
                  <a:gd name="T8" fmla="*/ 0 w 17"/>
                  <a:gd name="T9" fmla="*/ 18 h 18"/>
                </a:gdLst>
                <a:ahLst/>
                <a:cxnLst>
                  <a:cxn ang="0">
                    <a:pos x="T0" y="T1"/>
                  </a:cxn>
                  <a:cxn ang="0">
                    <a:pos x="T2" y="T3"/>
                  </a:cxn>
                  <a:cxn ang="0">
                    <a:pos x="T4" y="T5"/>
                  </a:cxn>
                  <a:cxn ang="0">
                    <a:pos x="T6" y="T7"/>
                  </a:cxn>
                  <a:cxn ang="0">
                    <a:pos x="T8" y="T9"/>
                  </a:cxn>
                </a:cxnLst>
                <a:rect l="0" t="0" r="r" b="b"/>
                <a:pathLst>
                  <a:path w="17" h="18">
                    <a:moveTo>
                      <a:pt x="0" y="18"/>
                    </a:moveTo>
                    <a:cubicBezTo>
                      <a:pt x="3" y="13"/>
                      <a:pt x="6" y="11"/>
                      <a:pt x="10" y="9"/>
                    </a:cubicBezTo>
                    <a:cubicBezTo>
                      <a:pt x="12" y="9"/>
                      <a:pt x="15" y="8"/>
                      <a:pt x="17" y="9"/>
                    </a:cubicBezTo>
                    <a:cubicBezTo>
                      <a:pt x="14" y="5"/>
                      <a:pt x="10" y="3"/>
                      <a:pt x="7" y="0"/>
                    </a:cubicBezTo>
                    <a:cubicBezTo>
                      <a:pt x="7" y="10"/>
                      <a:pt x="0" y="12"/>
                      <a:pt x="0" y="18"/>
                    </a:cubicBezTo>
                    <a:close/>
                  </a:path>
                </a:pathLst>
              </a:custGeom>
              <a:solidFill>
                <a:srgbClr val="E1E6F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06" name="Freeform 94"/>
              <p:cNvSpPr>
                <a:spLocks/>
              </p:cNvSpPr>
              <p:nvPr/>
            </p:nvSpPr>
            <p:spPr bwMode="auto">
              <a:xfrm>
                <a:off x="6192841" y="1660515"/>
                <a:ext cx="61913" cy="74613"/>
              </a:xfrm>
              <a:custGeom>
                <a:avLst/>
                <a:gdLst>
                  <a:gd name="T0" fmla="*/ 0 w 15"/>
                  <a:gd name="T1" fmla="*/ 18 h 18"/>
                  <a:gd name="T2" fmla="*/ 10 w 15"/>
                  <a:gd name="T3" fmla="*/ 8 h 18"/>
                  <a:gd name="T4" fmla="*/ 15 w 15"/>
                  <a:gd name="T5" fmla="*/ 8 h 18"/>
                  <a:gd name="T6" fmla="*/ 7 w 15"/>
                  <a:gd name="T7" fmla="*/ 0 h 18"/>
                  <a:gd name="T8" fmla="*/ 0 w 15"/>
                  <a:gd name="T9" fmla="*/ 18 h 18"/>
                </a:gdLst>
                <a:ahLst/>
                <a:cxnLst>
                  <a:cxn ang="0">
                    <a:pos x="T0" y="T1"/>
                  </a:cxn>
                  <a:cxn ang="0">
                    <a:pos x="T2" y="T3"/>
                  </a:cxn>
                  <a:cxn ang="0">
                    <a:pos x="T4" y="T5"/>
                  </a:cxn>
                  <a:cxn ang="0">
                    <a:pos x="T6" y="T7"/>
                  </a:cxn>
                  <a:cxn ang="0">
                    <a:pos x="T8" y="T9"/>
                  </a:cxn>
                </a:cxnLst>
                <a:rect l="0" t="0" r="r" b="b"/>
                <a:pathLst>
                  <a:path w="15" h="18">
                    <a:moveTo>
                      <a:pt x="0" y="18"/>
                    </a:moveTo>
                    <a:cubicBezTo>
                      <a:pt x="2" y="13"/>
                      <a:pt x="6" y="9"/>
                      <a:pt x="10" y="8"/>
                    </a:cubicBezTo>
                    <a:cubicBezTo>
                      <a:pt x="12" y="7"/>
                      <a:pt x="13" y="7"/>
                      <a:pt x="15" y="8"/>
                    </a:cubicBezTo>
                    <a:cubicBezTo>
                      <a:pt x="12" y="4"/>
                      <a:pt x="10" y="2"/>
                      <a:pt x="7" y="0"/>
                    </a:cubicBezTo>
                    <a:cubicBezTo>
                      <a:pt x="7" y="10"/>
                      <a:pt x="0" y="12"/>
                      <a:pt x="0" y="18"/>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07" name="Freeform 95"/>
              <p:cNvSpPr>
                <a:spLocks/>
              </p:cNvSpPr>
              <p:nvPr/>
            </p:nvSpPr>
            <p:spPr bwMode="auto">
              <a:xfrm>
                <a:off x="6121403" y="1660515"/>
                <a:ext cx="71438" cy="74613"/>
              </a:xfrm>
              <a:custGeom>
                <a:avLst/>
                <a:gdLst>
                  <a:gd name="T0" fmla="*/ 17 w 17"/>
                  <a:gd name="T1" fmla="*/ 18 h 18"/>
                  <a:gd name="T2" fmla="*/ 7 w 17"/>
                  <a:gd name="T3" fmla="*/ 9 h 18"/>
                  <a:gd name="T4" fmla="*/ 0 w 17"/>
                  <a:gd name="T5" fmla="*/ 9 h 18"/>
                  <a:gd name="T6" fmla="*/ 10 w 17"/>
                  <a:gd name="T7" fmla="*/ 0 h 18"/>
                  <a:gd name="T8" fmla="*/ 17 w 17"/>
                  <a:gd name="T9" fmla="*/ 18 h 18"/>
                </a:gdLst>
                <a:ahLst/>
                <a:cxnLst>
                  <a:cxn ang="0">
                    <a:pos x="T0" y="T1"/>
                  </a:cxn>
                  <a:cxn ang="0">
                    <a:pos x="T2" y="T3"/>
                  </a:cxn>
                  <a:cxn ang="0">
                    <a:pos x="T4" y="T5"/>
                  </a:cxn>
                  <a:cxn ang="0">
                    <a:pos x="T6" y="T7"/>
                  </a:cxn>
                  <a:cxn ang="0">
                    <a:pos x="T8" y="T9"/>
                  </a:cxn>
                </a:cxnLst>
                <a:rect l="0" t="0" r="r" b="b"/>
                <a:pathLst>
                  <a:path w="17" h="18">
                    <a:moveTo>
                      <a:pt x="17" y="18"/>
                    </a:moveTo>
                    <a:cubicBezTo>
                      <a:pt x="14" y="13"/>
                      <a:pt x="11" y="11"/>
                      <a:pt x="7" y="9"/>
                    </a:cubicBezTo>
                    <a:cubicBezTo>
                      <a:pt x="5" y="9"/>
                      <a:pt x="1" y="8"/>
                      <a:pt x="0" y="9"/>
                    </a:cubicBezTo>
                    <a:cubicBezTo>
                      <a:pt x="3" y="5"/>
                      <a:pt x="7" y="3"/>
                      <a:pt x="10" y="0"/>
                    </a:cubicBezTo>
                    <a:cubicBezTo>
                      <a:pt x="10" y="10"/>
                      <a:pt x="17" y="12"/>
                      <a:pt x="17" y="18"/>
                    </a:cubicBezTo>
                    <a:close/>
                  </a:path>
                </a:pathLst>
              </a:custGeom>
              <a:solidFill>
                <a:srgbClr val="E1E6F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08" name="Freeform 96"/>
              <p:cNvSpPr>
                <a:spLocks/>
              </p:cNvSpPr>
              <p:nvPr/>
            </p:nvSpPr>
            <p:spPr bwMode="auto">
              <a:xfrm>
                <a:off x="6130928" y="1660515"/>
                <a:ext cx="61913" cy="74613"/>
              </a:xfrm>
              <a:custGeom>
                <a:avLst/>
                <a:gdLst>
                  <a:gd name="T0" fmla="*/ 15 w 15"/>
                  <a:gd name="T1" fmla="*/ 18 h 18"/>
                  <a:gd name="T2" fmla="*/ 5 w 15"/>
                  <a:gd name="T3" fmla="*/ 8 h 18"/>
                  <a:gd name="T4" fmla="*/ 0 w 15"/>
                  <a:gd name="T5" fmla="*/ 8 h 18"/>
                  <a:gd name="T6" fmla="*/ 8 w 15"/>
                  <a:gd name="T7" fmla="*/ 0 h 18"/>
                  <a:gd name="T8" fmla="*/ 15 w 15"/>
                  <a:gd name="T9" fmla="*/ 18 h 18"/>
                </a:gdLst>
                <a:ahLst/>
                <a:cxnLst>
                  <a:cxn ang="0">
                    <a:pos x="T0" y="T1"/>
                  </a:cxn>
                  <a:cxn ang="0">
                    <a:pos x="T2" y="T3"/>
                  </a:cxn>
                  <a:cxn ang="0">
                    <a:pos x="T4" y="T5"/>
                  </a:cxn>
                  <a:cxn ang="0">
                    <a:pos x="T6" y="T7"/>
                  </a:cxn>
                  <a:cxn ang="0">
                    <a:pos x="T8" y="T9"/>
                  </a:cxn>
                </a:cxnLst>
                <a:rect l="0" t="0" r="r" b="b"/>
                <a:pathLst>
                  <a:path w="15" h="18">
                    <a:moveTo>
                      <a:pt x="15" y="18"/>
                    </a:moveTo>
                    <a:cubicBezTo>
                      <a:pt x="13" y="13"/>
                      <a:pt x="9" y="9"/>
                      <a:pt x="5" y="8"/>
                    </a:cubicBezTo>
                    <a:cubicBezTo>
                      <a:pt x="3" y="7"/>
                      <a:pt x="1" y="7"/>
                      <a:pt x="0" y="8"/>
                    </a:cubicBezTo>
                    <a:cubicBezTo>
                      <a:pt x="3" y="4"/>
                      <a:pt x="5" y="2"/>
                      <a:pt x="8" y="0"/>
                    </a:cubicBezTo>
                    <a:cubicBezTo>
                      <a:pt x="8" y="10"/>
                      <a:pt x="15" y="12"/>
                      <a:pt x="15" y="18"/>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09" name="Freeform 97"/>
              <p:cNvSpPr>
                <a:spLocks/>
              </p:cNvSpPr>
              <p:nvPr/>
            </p:nvSpPr>
            <p:spPr bwMode="auto">
              <a:xfrm>
                <a:off x="6059493" y="1463666"/>
                <a:ext cx="158750" cy="255586"/>
              </a:xfrm>
              <a:custGeom>
                <a:avLst/>
                <a:gdLst>
                  <a:gd name="T0" fmla="*/ 19 w 38"/>
                  <a:gd name="T1" fmla="*/ 61 h 61"/>
                  <a:gd name="T2" fmla="*/ 38 w 38"/>
                  <a:gd name="T3" fmla="*/ 7 h 61"/>
                  <a:gd name="T4" fmla="*/ 19 w 38"/>
                  <a:gd name="T5" fmla="*/ 61 h 61"/>
                </a:gdLst>
                <a:ahLst/>
                <a:cxnLst>
                  <a:cxn ang="0">
                    <a:pos x="T0" y="T1"/>
                  </a:cxn>
                  <a:cxn ang="0">
                    <a:pos x="T2" y="T3"/>
                  </a:cxn>
                  <a:cxn ang="0">
                    <a:pos x="T4" y="T5"/>
                  </a:cxn>
                </a:cxnLst>
                <a:rect l="0" t="0" r="r" b="b"/>
                <a:pathLst>
                  <a:path w="38" h="61">
                    <a:moveTo>
                      <a:pt x="19" y="61"/>
                    </a:moveTo>
                    <a:cubicBezTo>
                      <a:pt x="9" y="2"/>
                      <a:pt x="32" y="8"/>
                      <a:pt x="38" y="7"/>
                    </a:cubicBezTo>
                    <a:cubicBezTo>
                      <a:pt x="31" y="0"/>
                      <a:pt x="0" y="0"/>
                      <a:pt x="19" y="61"/>
                    </a:cubicBezTo>
                    <a:close/>
                  </a:path>
                </a:pathLst>
              </a:custGeom>
              <a:solidFill>
                <a:srgbClr val="FFD67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10" name="Freeform 98"/>
              <p:cNvSpPr>
                <a:spLocks/>
              </p:cNvSpPr>
              <p:nvPr/>
            </p:nvSpPr>
            <p:spPr bwMode="auto">
              <a:xfrm>
                <a:off x="6113475" y="1684328"/>
                <a:ext cx="58738" cy="122237"/>
              </a:xfrm>
              <a:custGeom>
                <a:avLst/>
                <a:gdLst>
                  <a:gd name="T0" fmla="*/ 3 w 14"/>
                  <a:gd name="T1" fmla="*/ 0 h 29"/>
                  <a:gd name="T2" fmla="*/ 0 w 14"/>
                  <a:gd name="T3" fmla="*/ 8 h 29"/>
                  <a:gd name="T4" fmla="*/ 11 w 14"/>
                  <a:gd name="T5" fmla="*/ 11 h 29"/>
                  <a:gd name="T6" fmla="*/ 4 w 14"/>
                  <a:gd name="T7" fmla="*/ 18 h 29"/>
                  <a:gd name="T8" fmla="*/ 13 w 14"/>
                  <a:gd name="T9" fmla="*/ 29 h 29"/>
                  <a:gd name="T10" fmla="*/ 14 w 14"/>
                  <a:gd name="T11" fmla="*/ 29 h 29"/>
                  <a:gd name="T12" fmla="*/ 6 w 14"/>
                  <a:gd name="T13" fmla="*/ 18 h 29"/>
                  <a:gd name="T14" fmla="*/ 13 w 14"/>
                  <a:gd name="T15" fmla="*/ 12 h 29"/>
                  <a:gd name="T16" fmla="*/ 1 w 14"/>
                  <a:gd name="T17" fmla="*/ 6 h 29"/>
                  <a:gd name="T18" fmla="*/ 3 w 14"/>
                  <a:gd name="T1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9">
                    <a:moveTo>
                      <a:pt x="3" y="0"/>
                    </a:moveTo>
                    <a:cubicBezTo>
                      <a:pt x="1" y="2"/>
                      <a:pt x="0" y="5"/>
                      <a:pt x="0" y="8"/>
                    </a:cubicBezTo>
                    <a:cubicBezTo>
                      <a:pt x="5" y="7"/>
                      <a:pt x="10" y="10"/>
                      <a:pt x="11" y="11"/>
                    </a:cubicBezTo>
                    <a:cubicBezTo>
                      <a:pt x="7" y="14"/>
                      <a:pt x="6" y="16"/>
                      <a:pt x="4" y="18"/>
                    </a:cubicBezTo>
                    <a:cubicBezTo>
                      <a:pt x="6" y="21"/>
                      <a:pt x="10" y="24"/>
                      <a:pt x="13" y="29"/>
                    </a:cubicBezTo>
                    <a:cubicBezTo>
                      <a:pt x="13" y="29"/>
                      <a:pt x="14" y="29"/>
                      <a:pt x="14" y="29"/>
                    </a:cubicBezTo>
                    <a:cubicBezTo>
                      <a:pt x="11" y="24"/>
                      <a:pt x="8" y="21"/>
                      <a:pt x="6" y="18"/>
                    </a:cubicBezTo>
                    <a:cubicBezTo>
                      <a:pt x="8" y="15"/>
                      <a:pt x="9" y="14"/>
                      <a:pt x="13" y="12"/>
                    </a:cubicBezTo>
                    <a:cubicBezTo>
                      <a:pt x="12" y="10"/>
                      <a:pt x="6" y="5"/>
                      <a:pt x="1" y="6"/>
                    </a:cubicBezTo>
                    <a:cubicBezTo>
                      <a:pt x="1" y="3"/>
                      <a:pt x="2" y="2"/>
                      <a:pt x="3" y="0"/>
                    </a:cubicBezTo>
                    <a:close/>
                  </a:path>
                </a:pathLst>
              </a:custGeom>
              <a:solidFill>
                <a:srgbClr val="6AC6D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11" name="Freeform 99"/>
              <p:cNvSpPr>
                <a:spLocks/>
              </p:cNvSpPr>
              <p:nvPr/>
            </p:nvSpPr>
            <p:spPr bwMode="auto">
              <a:xfrm>
                <a:off x="6208723" y="1684328"/>
                <a:ext cx="63500" cy="122237"/>
              </a:xfrm>
              <a:custGeom>
                <a:avLst/>
                <a:gdLst>
                  <a:gd name="T0" fmla="*/ 11 w 15"/>
                  <a:gd name="T1" fmla="*/ 0 h 29"/>
                  <a:gd name="T2" fmla="*/ 15 w 15"/>
                  <a:gd name="T3" fmla="*/ 8 h 29"/>
                  <a:gd name="T4" fmla="*/ 4 w 15"/>
                  <a:gd name="T5" fmla="*/ 11 h 29"/>
                  <a:gd name="T6" fmla="*/ 11 w 15"/>
                  <a:gd name="T7" fmla="*/ 18 h 29"/>
                  <a:gd name="T8" fmla="*/ 2 w 15"/>
                  <a:gd name="T9" fmla="*/ 29 h 29"/>
                  <a:gd name="T10" fmla="*/ 0 w 15"/>
                  <a:gd name="T11" fmla="*/ 29 h 29"/>
                  <a:gd name="T12" fmla="*/ 9 w 15"/>
                  <a:gd name="T13" fmla="*/ 18 h 29"/>
                  <a:gd name="T14" fmla="*/ 2 w 15"/>
                  <a:gd name="T15" fmla="*/ 12 h 29"/>
                  <a:gd name="T16" fmla="*/ 14 w 15"/>
                  <a:gd name="T17" fmla="*/ 6 h 29"/>
                  <a:gd name="T18" fmla="*/ 11 w 15"/>
                  <a:gd name="T1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29">
                    <a:moveTo>
                      <a:pt x="11" y="0"/>
                    </a:moveTo>
                    <a:cubicBezTo>
                      <a:pt x="14" y="2"/>
                      <a:pt x="15" y="5"/>
                      <a:pt x="15" y="8"/>
                    </a:cubicBezTo>
                    <a:cubicBezTo>
                      <a:pt x="10" y="7"/>
                      <a:pt x="5" y="10"/>
                      <a:pt x="4" y="11"/>
                    </a:cubicBezTo>
                    <a:cubicBezTo>
                      <a:pt x="8" y="14"/>
                      <a:pt x="9" y="16"/>
                      <a:pt x="11" y="18"/>
                    </a:cubicBezTo>
                    <a:cubicBezTo>
                      <a:pt x="9" y="21"/>
                      <a:pt x="5" y="24"/>
                      <a:pt x="2" y="29"/>
                    </a:cubicBezTo>
                    <a:cubicBezTo>
                      <a:pt x="1" y="29"/>
                      <a:pt x="1" y="29"/>
                      <a:pt x="0" y="29"/>
                    </a:cubicBezTo>
                    <a:cubicBezTo>
                      <a:pt x="3" y="24"/>
                      <a:pt x="7" y="21"/>
                      <a:pt x="9" y="18"/>
                    </a:cubicBezTo>
                    <a:cubicBezTo>
                      <a:pt x="7" y="15"/>
                      <a:pt x="5" y="14"/>
                      <a:pt x="2" y="12"/>
                    </a:cubicBezTo>
                    <a:cubicBezTo>
                      <a:pt x="3" y="10"/>
                      <a:pt x="9" y="5"/>
                      <a:pt x="14" y="6"/>
                    </a:cubicBezTo>
                    <a:cubicBezTo>
                      <a:pt x="14" y="3"/>
                      <a:pt x="13" y="2"/>
                      <a:pt x="11" y="0"/>
                    </a:cubicBezTo>
                    <a:close/>
                  </a:path>
                </a:pathLst>
              </a:custGeom>
              <a:solidFill>
                <a:srgbClr val="6AC6D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12" name="Freeform 100"/>
              <p:cNvSpPr>
                <a:spLocks/>
              </p:cNvSpPr>
              <p:nvPr/>
            </p:nvSpPr>
            <p:spPr bwMode="auto">
              <a:xfrm>
                <a:off x="6188085" y="1739888"/>
                <a:ext cx="4763" cy="66674"/>
              </a:xfrm>
              <a:custGeom>
                <a:avLst/>
                <a:gdLst>
                  <a:gd name="T0" fmla="*/ 1 w 1"/>
                  <a:gd name="T1" fmla="*/ 16 h 16"/>
                  <a:gd name="T2" fmla="*/ 1 w 1"/>
                  <a:gd name="T3" fmla="*/ 0 h 16"/>
                  <a:gd name="T4" fmla="*/ 0 w 1"/>
                  <a:gd name="T5" fmla="*/ 16 h 16"/>
                  <a:gd name="T6" fmla="*/ 1 w 1"/>
                  <a:gd name="T7" fmla="*/ 16 h 16"/>
                </a:gdLst>
                <a:ahLst/>
                <a:cxnLst>
                  <a:cxn ang="0">
                    <a:pos x="T0" y="T1"/>
                  </a:cxn>
                  <a:cxn ang="0">
                    <a:pos x="T2" y="T3"/>
                  </a:cxn>
                  <a:cxn ang="0">
                    <a:pos x="T4" y="T5"/>
                  </a:cxn>
                  <a:cxn ang="0">
                    <a:pos x="T6" y="T7"/>
                  </a:cxn>
                </a:cxnLst>
                <a:rect l="0" t="0" r="r" b="b"/>
                <a:pathLst>
                  <a:path w="1" h="16">
                    <a:moveTo>
                      <a:pt x="1" y="16"/>
                    </a:moveTo>
                    <a:cubicBezTo>
                      <a:pt x="1" y="11"/>
                      <a:pt x="1" y="4"/>
                      <a:pt x="1" y="0"/>
                    </a:cubicBezTo>
                    <a:cubicBezTo>
                      <a:pt x="0" y="4"/>
                      <a:pt x="0" y="11"/>
                      <a:pt x="0" y="16"/>
                    </a:cubicBezTo>
                    <a:cubicBezTo>
                      <a:pt x="0" y="16"/>
                      <a:pt x="1" y="16"/>
                      <a:pt x="1" y="16"/>
                    </a:cubicBezTo>
                    <a:close/>
                  </a:path>
                </a:pathLst>
              </a:custGeom>
              <a:solidFill>
                <a:srgbClr val="6AC6D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13" name="Freeform 101"/>
              <p:cNvSpPr>
                <a:spLocks noEditPoints="1"/>
              </p:cNvSpPr>
              <p:nvPr/>
            </p:nvSpPr>
            <p:spPr bwMode="auto">
              <a:xfrm>
                <a:off x="6134101" y="1550988"/>
                <a:ext cx="112713" cy="25400"/>
              </a:xfrm>
              <a:custGeom>
                <a:avLst/>
                <a:gdLst>
                  <a:gd name="T0" fmla="*/ 21 w 27"/>
                  <a:gd name="T1" fmla="*/ 6 h 6"/>
                  <a:gd name="T2" fmla="*/ 22 w 27"/>
                  <a:gd name="T3" fmla="*/ 6 h 6"/>
                  <a:gd name="T4" fmla="*/ 27 w 27"/>
                  <a:gd name="T5" fmla="*/ 4 h 6"/>
                  <a:gd name="T6" fmla="*/ 27 w 27"/>
                  <a:gd name="T7" fmla="*/ 0 h 6"/>
                  <a:gd name="T8" fmla="*/ 21 w 27"/>
                  <a:gd name="T9" fmla="*/ 0 h 6"/>
                  <a:gd name="T10" fmla="*/ 21 w 27"/>
                  <a:gd name="T11" fmla="*/ 1 h 6"/>
                  <a:gd name="T12" fmla="*/ 26 w 27"/>
                  <a:gd name="T13" fmla="*/ 1 h 6"/>
                  <a:gd name="T14" fmla="*/ 25 w 27"/>
                  <a:gd name="T15" fmla="*/ 4 h 6"/>
                  <a:gd name="T16" fmla="*/ 21 w 27"/>
                  <a:gd name="T17" fmla="*/ 5 h 6"/>
                  <a:gd name="T18" fmla="*/ 21 w 27"/>
                  <a:gd name="T19" fmla="*/ 5 h 6"/>
                  <a:gd name="T20" fmla="*/ 21 w 27"/>
                  <a:gd name="T21" fmla="*/ 6 h 6"/>
                  <a:gd name="T22" fmla="*/ 7 w 27"/>
                  <a:gd name="T23" fmla="*/ 6 h 6"/>
                  <a:gd name="T24" fmla="*/ 11 w 27"/>
                  <a:gd name="T25" fmla="*/ 6 h 6"/>
                  <a:gd name="T26" fmla="*/ 13 w 27"/>
                  <a:gd name="T27" fmla="*/ 3 h 6"/>
                  <a:gd name="T28" fmla="*/ 15 w 27"/>
                  <a:gd name="T29" fmla="*/ 3 h 6"/>
                  <a:gd name="T30" fmla="*/ 16 w 27"/>
                  <a:gd name="T31" fmla="*/ 6 h 6"/>
                  <a:gd name="T32" fmla="*/ 21 w 27"/>
                  <a:gd name="T33" fmla="*/ 6 h 6"/>
                  <a:gd name="T34" fmla="*/ 21 w 27"/>
                  <a:gd name="T35" fmla="*/ 5 h 6"/>
                  <a:gd name="T36" fmla="*/ 17 w 27"/>
                  <a:gd name="T37" fmla="*/ 5 h 6"/>
                  <a:gd name="T38" fmla="*/ 16 w 27"/>
                  <a:gd name="T39" fmla="*/ 2 h 6"/>
                  <a:gd name="T40" fmla="*/ 20 w 27"/>
                  <a:gd name="T41" fmla="*/ 1 h 6"/>
                  <a:gd name="T42" fmla="*/ 21 w 27"/>
                  <a:gd name="T43" fmla="*/ 1 h 6"/>
                  <a:gd name="T44" fmla="*/ 21 w 27"/>
                  <a:gd name="T45" fmla="*/ 0 h 6"/>
                  <a:gd name="T46" fmla="*/ 20 w 27"/>
                  <a:gd name="T47" fmla="*/ 0 h 6"/>
                  <a:gd name="T48" fmla="*/ 14 w 27"/>
                  <a:gd name="T49" fmla="*/ 1 h 6"/>
                  <a:gd name="T50" fmla="*/ 8 w 27"/>
                  <a:gd name="T51" fmla="*/ 0 h 6"/>
                  <a:gd name="T52" fmla="*/ 7 w 27"/>
                  <a:gd name="T53" fmla="*/ 0 h 6"/>
                  <a:gd name="T54" fmla="*/ 7 w 27"/>
                  <a:gd name="T55" fmla="*/ 1 h 6"/>
                  <a:gd name="T56" fmla="*/ 7 w 27"/>
                  <a:gd name="T57" fmla="*/ 1 h 6"/>
                  <a:gd name="T58" fmla="*/ 12 w 27"/>
                  <a:gd name="T59" fmla="*/ 2 h 6"/>
                  <a:gd name="T60" fmla="*/ 11 w 27"/>
                  <a:gd name="T61" fmla="*/ 5 h 6"/>
                  <a:gd name="T62" fmla="*/ 7 w 27"/>
                  <a:gd name="T63" fmla="*/ 5 h 6"/>
                  <a:gd name="T64" fmla="*/ 7 w 27"/>
                  <a:gd name="T65" fmla="*/ 6 h 6"/>
                  <a:gd name="T66" fmla="*/ 0 w 27"/>
                  <a:gd name="T67" fmla="*/ 0 h 6"/>
                  <a:gd name="T68" fmla="*/ 0 w 27"/>
                  <a:gd name="T69" fmla="*/ 4 h 6"/>
                  <a:gd name="T70" fmla="*/ 6 w 27"/>
                  <a:gd name="T71" fmla="*/ 6 h 6"/>
                  <a:gd name="T72" fmla="*/ 7 w 27"/>
                  <a:gd name="T73" fmla="*/ 6 h 6"/>
                  <a:gd name="T74" fmla="*/ 7 w 27"/>
                  <a:gd name="T75" fmla="*/ 5 h 6"/>
                  <a:gd name="T76" fmla="*/ 6 w 27"/>
                  <a:gd name="T77" fmla="*/ 5 h 6"/>
                  <a:gd name="T78" fmla="*/ 2 w 27"/>
                  <a:gd name="T79" fmla="*/ 4 h 6"/>
                  <a:gd name="T80" fmla="*/ 2 w 27"/>
                  <a:gd name="T81" fmla="*/ 1 h 6"/>
                  <a:gd name="T82" fmla="*/ 7 w 27"/>
                  <a:gd name="T83" fmla="*/ 1 h 6"/>
                  <a:gd name="T84" fmla="*/ 7 w 27"/>
                  <a:gd name="T85" fmla="*/ 0 h 6"/>
                  <a:gd name="T86" fmla="*/ 0 w 27"/>
                  <a:gd name="T8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 h="6">
                    <a:moveTo>
                      <a:pt x="21" y="6"/>
                    </a:moveTo>
                    <a:cubicBezTo>
                      <a:pt x="21" y="6"/>
                      <a:pt x="22" y="6"/>
                      <a:pt x="22" y="6"/>
                    </a:cubicBezTo>
                    <a:cubicBezTo>
                      <a:pt x="24" y="6"/>
                      <a:pt x="27" y="4"/>
                      <a:pt x="27" y="4"/>
                    </a:cubicBezTo>
                    <a:cubicBezTo>
                      <a:pt x="27" y="3"/>
                      <a:pt x="27" y="1"/>
                      <a:pt x="27" y="0"/>
                    </a:cubicBezTo>
                    <a:cubicBezTo>
                      <a:pt x="27" y="0"/>
                      <a:pt x="23" y="0"/>
                      <a:pt x="21" y="0"/>
                    </a:cubicBezTo>
                    <a:cubicBezTo>
                      <a:pt x="21" y="1"/>
                      <a:pt x="21" y="1"/>
                      <a:pt x="21" y="1"/>
                    </a:cubicBezTo>
                    <a:cubicBezTo>
                      <a:pt x="23" y="1"/>
                      <a:pt x="26" y="1"/>
                      <a:pt x="26" y="1"/>
                    </a:cubicBezTo>
                    <a:cubicBezTo>
                      <a:pt x="26" y="2"/>
                      <a:pt x="26" y="3"/>
                      <a:pt x="25" y="4"/>
                    </a:cubicBezTo>
                    <a:cubicBezTo>
                      <a:pt x="25" y="5"/>
                      <a:pt x="23" y="5"/>
                      <a:pt x="21" y="5"/>
                    </a:cubicBezTo>
                    <a:cubicBezTo>
                      <a:pt x="21" y="5"/>
                      <a:pt x="21" y="5"/>
                      <a:pt x="21" y="5"/>
                    </a:cubicBezTo>
                    <a:lnTo>
                      <a:pt x="21" y="6"/>
                    </a:lnTo>
                    <a:close/>
                    <a:moveTo>
                      <a:pt x="7" y="6"/>
                    </a:moveTo>
                    <a:cubicBezTo>
                      <a:pt x="9" y="6"/>
                      <a:pt x="11" y="6"/>
                      <a:pt x="11" y="6"/>
                    </a:cubicBezTo>
                    <a:cubicBezTo>
                      <a:pt x="12" y="5"/>
                      <a:pt x="13" y="4"/>
                      <a:pt x="13" y="3"/>
                    </a:cubicBezTo>
                    <a:cubicBezTo>
                      <a:pt x="13" y="3"/>
                      <a:pt x="15" y="3"/>
                      <a:pt x="15" y="3"/>
                    </a:cubicBezTo>
                    <a:cubicBezTo>
                      <a:pt x="15" y="4"/>
                      <a:pt x="16" y="5"/>
                      <a:pt x="16" y="6"/>
                    </a:cubicBezTo>
                    <a:cubicBezTo>
                      <a:pt x="17" y="6"/>
                      <a:pt x="19" y="6"/>
                      <a:pt x="21" y="6"/>
                    </a:cubicBezTo>
                    <a:cubicBezTo>
                      <a:pt x="21" y="5"/>
                      <a:pt x="21" y="5"/>
                      <a:pt x="21" y="5"/>
                    </a:cubicBezTo>
                    <a:cubicBezTo>
                      <a:pt x="19" y="6"/>
                      <a:pt x="18" y="5"/>
                      <a:pt x="17" y="5"/>
                    </a:cubicBezTo>
                    <a:cubicBezTo>
                      <a:pt x="16" y="5"/>
                      <a:pt x="15" y="3"/>
                      <a:pt x="16" y="2"/>
                    </a:cubicBezTo>
                    <a:cubicBezTo>
                      <a:pt x="16" y="2"/>
                      <a:pt x="19" y="1"/>
                      <a:pt x="20" y="1"/>
                    </a:cubicBezTo>
                    <a:cubicBezTo>
                      <a:pt x="21" y="1"/>
                      <a:pt x="21" y="1"/>
                      <a:pt x="21" y="1"/>
                    </a:cubicBezTo>
                    <a:cubicBezTo>
                      <a:pt x="21" y="0"/>
                      <a:pt x="21" y="0"/>
                      <a:pt x="21" y="0"/>
                    </a:cubicBezTo>
                    <a:cubicBezTo>
                      <a:pt x="20" y="0"/>
                      <a:pt x="20" y="0"/>
                      <a:pt x="20" y="0"/>
                    </a:cubicBezTo>
                    <a:cubicBezTo>
                      <a:pt x="17" y="1"/>
                      <a:pt x="15" y="1"/>
                      <a:pt x="14" y="1"/>
                    </a:cubicBezTo>
                    <a:cubicBezTo>
                      <a:pt x="12" y="1"/>
                      <a:pt x="11" y="1"/>
                      <a:pt x="8" y="0"/>
                    </a:cubicBezTo>
                    <a:cubicBezTo>
                      <a:pt x="7" y="0"/>
                      <a:pt x="7" y="0"/>
                      <a:pt x="7" y="0"/>
                    </a:cubicBezTo>
                    <a:cubicBezTo>
                      <a:pt x="7" y="1"/>
                      <a:pt x="7" y="1"/>
                      <a:pt x="7" y="1"/>
                    </a:cubicBezTo>
                    <a:cubicBezTo>
                      <a:pt x="7" y="1"/>
                      <a:pt x="7" y="1"/>
                      <a:pt x="7" y="1"/>
                    </a:cubicBezTo>
                    <a:cubicBezTo>
                      <a:pt x="9" y="1"/>
                      <a:pt x="12" y="2"/>
                      <a:pt x="12" y="2"/>
                    </a:cubicBezTo>
                    <a:cubicBezTo>
                      <a:pt x="12" y="3"/>
                      <a:pt x="11" y="5"/>
                      <a:pt x="11" y="5"/>
                    </a:cubicBezTo>
                    <a:cubicBezTo>
                      <a:pt x="10" y="5"/>
                      <a:pt x="8" y="6"/>
                      <a:pt x="7" y="5"/>
                    </a:cubicBezTo>
                    <a:lnTo>
                      <a:pt x="7" y="6"/>
                    </a:lnTo>
                    <a:close/>
                    <a:moveTo>
                      <a:pt x="0" y="0"/>
                    </a:moveTo>
                    <a:cubicBezTo>
                      <a:pt x="1" y="1"/>
                      <a:pt x="0" y="3"/>
                      <a:pt x="0" y="4"/>
                    </a:cubicBezTo>
                    <a:cubicBezTo>
                      <a:pt x="1" y="4"/>
                      <a:pt x="3" y="6"/>
                      <a:pt x="6" y="6"/>
                    </a:cubicBezTo>
                    <a:cubicBezTo>
                      <a:pt x="6" y="6"/>
                      <a:pt x="6" y="6"/>
                      <a:pt x="7" y="6"/>
                    </a:cubicBezTo>
                    <a:cubicBezTo>
                      <a:pt x="7" y="5"/>
                      <a:pt x="7" y="5"/>
                      <a:pt x="7" y="5"/>
                    </a:cubicBezTo>
                    <a:cubicBezTo>
                      <a:pt x="7" y="5"/>
                      <a:pt x="7" y="5"/>
                      <a:pt x="6" y="5"/>
                    </a:cubicBezTo>
                    <a:cubicBezTo>
                      <a:pt x="5" y="5"/>
                      <a:pt x="3" y="5"/>
                      <a:pt x="2" y="4"/>
                    </a:cubicBezTo>
                    <a:cubicBezTo>
                      <a:pt x="2" y="3"/>
                      <a:pt x="2" y="2"/>
                      <a:pt x="2" y="1"/>
                    </a:cubicBezTo>
                    <a:cubicBezTo>
                      <a:pt x="2" y="1"/>
                      <a:pt x="5" y="1"/>
                      <a:pt x="7" y="1"/>
                    </a:cubicBezTo>
                    <a:cubicBezTo>
                      <a:pt x="7" y="0"/>
                      <a:pt x="7" y="0"/>
                      <a:pt x="7" y="0"/>
                    </a:cubicBezTo>
                    <a:cubicBezTo>
                      <a:pt x="5" y="0"/>
                      <a:pt x="0" y="0"/>
                      <a:pt x="0" y="0"/>
                    </a:cubicBezTo>
                    <a:close/>
                  </a:path>
                </a:pathLst>
              </a:custGeom>
              <a:solidFill>
                <a:srgbClr val="E6615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614" name="Group 613"/>
            <p:cNvGrpSpPr/>
            <p:nvPr/>
          </p:nvGrpSpPr>
          <p:grpSpPr>
            <a:xfrm>
              <a:off x="14059911" y="3656723"/>
              <a:ext cx="872382" cy="880067"/>
              <a:chOff x="5375262" y="850895"/>
              <a:chExt cx="371474" cy="374647"/>
            </a:xfrm>
          </p:grpSpPr>
          <p:sp>
            <p:nvSpPr>
              <p:cNvPr id="615" name="Oval 614"/>
              <p:cNvSpPr>
                <a:spLocks noChangeArrowheads="1"/>
              </p:cNvSpPr>
              <p:nvPr/>
            </p:nvSpPr>
            <p:spPr bwMode="auto">
              <a:xfrm>
                <a:off x="5375262" y="850895"/>
                <a:ext cx="371474" cy="374647"/>
              </a:xfrm>
              <a:prstGeom prst="ellipse">
                <a:avLst/>
              </a:prstGeom>
              <a:solidFill>
                <a:schemeClr val="bg1">
                  <a:lumMod val="8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16" name="Oval 615"/>
              <p:cNvSpPr>
                <a:spLocks noChangeArrowheads="1"/>
              </p:cNvSpPr>
              <p:nvPr/>
            </p:nvSpPr>
            <p:spPr bwMode="auto">
              <a:xfrm>
                <a:off x="5403841" y="879470"/>
                <a:ext cx="312737" cy="317498"/>
              </a:xfrm>
              <a:prstGeom prst="ellipse">
                <a:avLst/>
              </a:prstGeom>
              <a:solidFill>
                <a:schemeClr val="accent1"/>
              </a:solidFill>
              <a:ln>
                <a:noFill/>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17" name="Freeform 616"/>
              <p:cNvSpPr>
                <a:spLocks/>
              </p:cNvSpPr>
              <p:nvPr/>
            </p:nvSpPr>
            <p:spPr bwMode="auto">
              <a:xfrm>
                <a:off x="5480040" y="1117594"/>
                <a:ext cx="161925" cy="79375"/>
              </a:xfrm>
              <a:custGeom>
                <a:avLst/>
                <a:gdLst>
                  <a:gd name="T0" fmla="*/ 5 w 39"/>
                  <a:gd name="T1" fmla="*/ 5 h 19"/>
                  <a:gd name="T2" fmla="*/ 0 w 39"/>
                  <a:gd name="T3" fmla="*/ 14 h 19"/>
                  <a:gd name="T4" fmla="*/ 19 w 39"/>
                  <a:gd name="T5" fmla="*/ 19 h 19"/>
                  <a:gd name="T6" fmla="*/ 39 w 39"/>
                  <a:gd name="T7" fmla="*/ 14 h 19"/>
                  <a:gd name="T8" fmla="*/ 34 w 39"/>
                  <a:gd name="T9" fmla="*/ 5 h 19"/>
                  <a:gd name="T10" fmla="*/ 19 w 39"/>
                  <a:gd name="T11" fmla="*/ 0 h 19"/>
                  <a:gd name="T12" fmla="*/ 5 w 39"/>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39" h="19">
                    <a:moveTo>
                      <a:pt x="5" y="5"/>
                    </a:moveTo>
                    <a:cubicBezTo>
                      <a:pt x="3" y="7"/>
                      <a:pt x="1" y="10"/>
                      <a:pt x="0" y="14"/>
                    </a:cubicBezTo>
                    <a:cubicBezTo>
                      <a:pt x="6" y="17"/>
                      <a:pt x="12" y="19"/>
                      <a:pt x="19" y="19"/>
                    </a:cubicBezTo>
                    <a:cubicBezTo>
                      <a:pt x="27" y="19"/>
                      <a:pt x="33" y="17"/>
                      <a:pt x="39" y="14"/>
                    </a:cubicBezTo>
                    <a:cubicBezTo>
                      <a:pt x="38" y="10"/>
                      <a:pt x="36" y="7"/>
                      <a:pt x="34" y="5"/>
                    </a:cubicBezTo>
                    <a:cubicBezTo>
                      <a:pt x="27" y="1"/>
                      <a:pt x="23" y="0"/>
                      <a:pt x="19" y="0"/>
                    </a:cubicBezTo>
                    <a:cubicBezTo>
                      <a:pt x="16" y="0"/>
                      <a:pt x="12" y="1"/>
                      <a:pt x="5" y="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18" name="Freeform 617"/>
              <p:cNvSpPr>
                <a:spLocks/>
              </p:cNvSpPr>
              <p:nvPr/>
            </p:nvSpPr>
            <p:spPr bwMode="auto">
              <a:xfrm>
                <a:off x="5537190" y="1058857"/>
                <a:ext cx="46038" cy="87313"/>
              </a:xfrm>
              <a:custGeom>
                <a:avLst/>
                <a:gdLst>
                  <a:gd name="T0" fmla="*/ 0 w 11"/>
                  <a:gd name="T1" fmla="*/ 0 h 21"/>
                  <a:gd name="T2" fmla="*/ 11 w 11"/>
                  <a:gd name="T3" fmla="*/ 0 h 21"/>
                  <a:gd name="T4" fmla="*/ 11 w 11"/>
                  <a:gd name="T5" fmla="*/ 15 h 21"/>
                  <a:gd name="T6" fmla="*/ 0 w 11"/>
                  <a:gd name="T7" fmla="*/ 15 h 21"/>
                  <a:gd name="T8" fmla="*/ 0 w 11"/>
                  <a:gd name="T9" fmla="*/ 0 h 21"/>
                </a:gdLst>
                <a:ahLst/>
                <a:cxnLst>
                  <a:cxn ang="0">
                    <a:pos x="T0" y="T1"/>
                  </a:cxn>
                  <a:cxn ang="0">
                    <a:pos x="T2" y="T3"/>
                  </a:cxn>
                  <a:cxn ang="0">
                    <a:pos x="T4" y="T5"/>
                  </a:cxn>
                  <a:cxn ang="0">
                    <a:pos x="T6" y="T7"/>
                  </a:cxn>
                  <a:cxn ang="0">
                    <a:pos x="T8" y="T9"/>
                  </a:cxn>
                </a:cxnLst>
                <a:rect l="0" t="0" r="r" b="b"/>
                <a:pathLst>
                  <a:path w="11" h="21">
                    <a:moveTo>
                      <a:pt x="0" y="0"/>
                    </a:moveTo>
                    <a:cubicBezTo>
                      <a:pt x="11" y="0"/>
                      <a:pt x="11" y="0"/>
                      <a:pt x="11" y="0"/>
                    </a:cubicBezTo>
                    <a:cubicBezTo>
                      <a:pt x="11" y="15"/>
                      <a:pt x="11" y="15"/>
                      <a:pt x="11" y="15"/>
                    </a:cubicBezTo>
                    <a:cubicBezTo>
                      <a:pt x="11" y="21"/>
                      <a:pt x="0" y="21"/>
                      <a:pt x="0" y="15"/>
                    </a:cubicBezTo>
                    <a:lnTo>
                      <a:pt x="0" y="0"/>
                    </a:ln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19" name="Freeform 618"/>
              <p:cNvSpPr>
                <a:spLocks/>
              </p:cNvSpPr>
              <p:nvPr/>
            </p:nvSpPr>
            <p:spPr bwMode="auto">
              <a:xfrm>
                <a:off x="5537190" y="1092194"/>
                <a:ext cx="46038" cy="30163"/>
              </a:xfrm>
              <a:custGeom>
                <a:avLst/>
                <a:gdLst>
                  <a:gd name="T0" fmla="*/ 29 w 29"/>
                  <a:gd name="T1" fmla="*/ 6 h 19"/>
                  <a:gd name="T2" fmla="*/ 29 w 29"/>
                  <a:gd name="T3" fmla="*/ 0 h 19"/>
                  <a:gd name="T4" fmla="*/ 0 w 29"/>
                  <a:gd name="T5" fmla="*/ 0 h 19"/>
                  <a:gd name="T6" fmla="*/ 0 w 29"/>
                  <a:gd name="T7" fmla="*/ 19 h 19"/>
                  <a:gd name="T8" fmla="*/ 29 w 29"/>
                  <a:gd name="T9" fmla="*/ 6 h 19"/>
                </a:gdLst>
                <a:ahLst/>
                <a:cxnLst>
                  <a:cxn ang="0">
                    <a:pos x="T0" y="T1"/>
                  </a:cxn>
                  <a:cxn ang="0">
                    <a:pos x="T2" y="T3"/>
                  </a:cxn>
                  <a:cxn ang="0">
                    <a:pos x="T4" y="T5"/>
                  </a:cxn>
                  <a:cxn ang="0">
                    <a:pos x="T6" y="T7"/>
                  </a:cxn>
                  <a:cxn ang="0">
                    <a:pos x="T8" y="T9"/>
                  </a:cxn>
                </a:cxnLst>
                <a:rect l="0" t="0" r="r" b="b"/>
                <a:pathLst>
                  <a:path w="29" h="19">
                    <a:moveTo>
                      <a:pt x="29" y="6"/>
                    </a:moveTo>
                    <a:lnTo>
                      <a:pt x="29" y="0"/>
                    </a:lnTo>
                    <a:lnTo>
                      <a:pt x="0" y="0"/>
                    </a:lnTo>
                    <a:lnTo>
                      <a:pt x="0" y="19"/>
                    </a:lnTo>
                    <a:lnTo>
                      <a:pt x="29" y="6"/>
                    </a:lnTo>
                    <a:close/>
                  </a:path>
                </a:pathLst>
              </a:custGeom>
              <a:solidFill>
                <a:srgbClr val="E8C5A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20" name="Freeform 619"/>
              <p:cNvSpPr>
                <a:spLocks/>
              </p:cNvSpPr>
              <p:nvPr/>
            </p:nvSpPr>
            <p:spPr bwMode="auto">
              <a:xfrm>
                <a:off x="5467340" y="976308"/>
                <a:ext cx="187325" cy="125412"/>
              </a:xfrm>
              <a:custGeom>
                <a:avLst/>
                <a:gdLst>
                  <a:gd name="T0" fmla="*/ 22 w 45"/>
                  <a:gd name="T1" fmla="*/ 0 h 30"/>
                  <a:gd name="T2" fmla="*/ 22 w 45"/>
                  <a:gd name="T3" fmla="*/ 30 h 30"/>
                  <a:gd name="T4" fmla="*/ 22 w 45"/>
                  <a:gd name="T5" fmla="*/ 0 h 30"/>
                </a:gdLst>
                <a:ahLst/>
                <a:cxnLst>
                  <a:cxn ang="0">
                    <a:pos x="T0" y="T1"/>
                  </a:cxn>
                  <a:cxn ang="0">
                    <a:pos x="T2" y="T3"/>
                  </a:cxn>
                  <a:cxn ang="0">
                    <a:pos x="T4" y="T5"/>
                  </a:cxn>
                </a:cxnLst>
                <a:rect l="0" t="0" r="r" b="b"/>
                <a:pathLst>
                  <a:path w="45" h="30">
                    <a:moveTo>
                      <a:pt x="22" y="0"/>
                    </a:moveTo>
                    <a:cubicBezTo>
                      <a:pt x="45" y="0"/>
                      <a:pt x="36" y="30"/>
                      <a:pt x="22" y="30"/>
                    </a:cubicBezTo>
                    <a:cubicBezTo>
                      <a:pt x="9" y="30"/>
                      <a:pt x="0" y="0"/>
                      <a:pt x="22"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21" name="Freeform 620"/>
              <p:cNvSpPr>
                <a:spLocks/>
              </p:cNvSpPr>
              <p:nvPr/>
            </p:nvSpPr>
            <p:spPr bwMode="auto">
              <a:xfrm>
                <a:off x="5491160" y="955669"/>
                <a:ext cx="138113" cy="100013"/>
              </a:xfrm>
              <a:custGeom>
                <a:avLst/>
                <a:gdLst>
                  <a:gd name="T0" fmla="*/ 16 w 33"/>
                  <a:gd name="T1" fmla="*/ 9 h 24"/>
                  <a:gd name="T2" fmla="*/ 22 w 33"/>
                  <a:gd name="T3" fmla="*/ 8 h 24"/>
                  <a:gd name="T4" fmla="*/ 29 w 33"/>
                  <a:gd name="T5" fmla="*/ 18 h 24"/>
                  <a:gd name="T6" fmla="*/ 31 w 33"/>
                  <a:gd name="T7" fmla="*/ 18 h 24"/>
                  <a:gd name="T8" fmla="*/ 17 w 33"/>
                  <a:gd name="T9" fmla="*/ 0 h 24"/>
                  <a:gd name="T10" fmla="*/ 2 w 33"/>
                  <a:gd name="T11" fmla="*/ 18 h 24"/>
                  <a:gd name="T12" fmla="*/ 5 w 33"/>
                  <a:gd name="T13" fmla="*/ 18 h 24"/>
                  <a:gd name="T14" fmla="*/ 16 w 33"/>
                  <a:gd name="T15" fmla="*/ 9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24">
                    <a:moveTo>
                      <a:pt x="16" y="9"/>
                    </a:moveTo>
                    <a:cubicBezTo>
                      <a:pt x="19" y="9"/>
                      <a:pt x="20" y="8"/>
                      <a:pt x="22" y="8"/>
                    </a:cubicBezTo>
                    <a:cubicBezTo>
                      <a:pt x="25" y="10"/>
                      <a:pt x="28" y="15"/>
                      <a:pt x="29" y="18"/>
                    </a:cubicBezTo>
                    <a:cubicBezTo>
                      <a:pt x="30" y="22"/>
                      <a:pt x="29" y="22"/>
                      <a:pt x="31" y="18"/>
                    </a:cubicBezTo>
                    <a:cubicBezTo>
                      <a:pt x="33" y="15"/>
                      <a:pt x="29" y="0"/>
                      <a:pt x="17" y="0"/>
                    </a:cubicBezTo>
                    <a:cubicBezTo>
                      <a:pt x="5" y="0"/>
                      <a:pt x="0" y="11"/>
                      <a:pt x="2" y="18"/>
                    </a:cubicBezTo>
                    <a:cubicBezTo>
                      <a:pt x="4" y="24"/>
                      <a:pt x="4" y="23"/>
                      <a:pt x="5" y="18"/>
                    </a:cubicBezTo>
                    <a:cubicBezTo>
                      <a:pt x="6" y="13"/>
                      <a:pt x="8" y="9"/>
                      <a:pt x="16" y="9"/>
                    </a:cubicBezTo>
                    <a:close/>
                  </a:path>
                </a:pathLst>
              </a:custGeom>
              <a:solidFill>
                <a:srgbClr val="C4887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22" name="Freeform 621"/>
              <p:cNvSpPr>
                <a:spLocks/>
              </p:cNvSpPr>
              <p:nvPr/>
            </p:nvSpPr>
            <p:spPr bwMode="auto">
              <a:xfrm>
                <a:off x="5500685" y="976306"/>
                <a:ext cx="120650" cy="74612"/>
              </a:xfrm>
              <a:custGeom>
                <a:avLst/>
                <a:gdLst>
                  <a:gd name="T0" fmla="*/ 20 w 29"/>
                  <a:gd name="T1" fmla="*/ 4 h 18"/>
                  <a:gd name="T2" fmla="*/ 6 w 29"/>
                  <a:gd name="T3" fmla="*/ 13 h 18"/>
                  <a:gd name="T4" fmla="*/ 3 w 29"/>
                  <a:gd name="T5" fmla="*/ 15 h 18"/>
                  <a:gd name="T6" fmla="*/ 2 w 29"/>
                  <a:gd name="T7" fmla="*/ 14 h 18"/>
                  <a:gd name="T8" fmla="*/ 1 w 29"/>
                  <a:gd name="T9" fmla="*/ 5 h 18"/>
                  <a:gd name="T10" fmla="*/ 19 w 29"/>
                  <a:gd name="T11" fmla="*/ 0 h 18"/>
                  <a:gd name="T12" fmla="*/ 28 w 29"/>
                  <a:gd name="T13" fmla="*/ 6 h 18"/>
                  <a:gd name="T14" fmla="*/ 27 w 29"/>
                  <a:gd name="T15" fmla="*/ 14 h 18"/>
                  <a:gd name="T16" fmla="*/ 26 w 29"/>
                  <a:gd name="T17" fmla="*/ 14 h 18"/>
                  <a:gd name="T18" fmla="*/ 20 w 29"/>
                  <a:gd name="T19"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8">
                    <a:moveTo>
                      <a:pt x="20" y="4"/>
                    </a:moveTo>
                    <a:cubicBezTo>
                      <a:pt x="20" y="4"/>
                      <a:pt x="15" y="12"/>
                      <a:pt x="6" y="13"/>
                    </a:cubicBezTo>
                    <a:cubicBezTo>
                      <a:pt x="9" y="8"/>
                      <a:pt x="4" y="10"/>
                      <a:pt x="3" y="15"/>
                    </a:cubicBezTo>
                    <a:cubicBezTo>
                      <a:pt x="3" y="18"/>
                      <a:pt x="2" y="17"/>
                      <a:pt x="2" y="14"/>
                    </a:cubicBezTo>
                    <a:cubicBezTo>
                      <a:pt x="2" y="11"/>
                      <a:pt x="0" y="8"/>
                      <a:pt x="1" y="5"/>
                    </a:cubicBezTo>
                    <a:cubicBezTo>
                      <a:pt x="2" y="3"/>
                      <a:pt x="15" y="0"/>
                      <a:pt x="19" y="0"/>
                    </a:cubicBezTo>
                    <a:cubicBezTo>
                      <a:pt x="23" y="0"/>
                      <a:pt x="27" y="4"/>
                      <a:pt x="28" y="6"/>
                    </a:cubicBezTo>
                    <a:cubicBezTo>
                      <a:pt x="29" y="7"/>
                      <a:pt x="27" y="12"/>
                      <a:pt x="27" y="14"/>
                    </a:cubicBezTo>
                    <a:cubicBezTo>
                      <a:pt x="27" y="16"/>
                      <a:pt x="26" y="17"/>
                      <a:pt x="26" y="14"/>
                    </a:cubicBezTo>
                    <a:cubicBezTo>
                      <a:pt x="26" y="10"/>
                      <a:pt x="24" y="7"/>
                      <a:pt x="20" y="4"/>
                    </a:cubicBezTo>
                    <a:close/>
                  </a:path>
                </a:pathLst>
              </a:custGeom>
              <a:solidFill>
                <a:srgbClr val="C4887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23" name="Freeform 622"/>
              <p:cNvSpPr>
                <a:spLocks/>
              </p:cNvSpPr>
              <p:nvPr/>
            </p:nvSpPr>
            <p:spPr bwMode="auto">
              <a:xfrm>
                <a:off x="5608639" y="1017581"/>
                <a:ext cx="17463" cy="33338"/>
              </a:xfrm>
              <a:custGeom>
                <a:avLst/>
                <a:gdLst>
                  <a:gd name="T0" fmla="*/ 3 w 4"/>
                  <a:gd name="T1" fmla="*/ 1 h 8"/>
                  <a:gd name="T2" fmla="*/ 4 w 4"/>
                  <a:gd name="T3" fmla="*/ 4 h 8"/>
                  <a:gd name="T4" fmla="*/ 1 w 4"/>
                  <a:gd name="T5" fmla="*/ 7 h 8"/>
                  <a:gd name="T6" fmla="*/ 1 w 4"/>
                  <a:gd name="T7" fmla="*/ 4 h 8"/>
                  <a:gd name="T8" fmla="*/ 3 w 4"/>
                  <a:gd name="T9" fmla="*/ 1 h 8"/>
                </a:gdLst>
                <a:ahLst/>
                <a:cxnLst>
                  <a:cxn ang="0">
                    <a:pos x="T0" y="T1"/>
                  </a:cxn>
                  <a:cxn ang="0">
                    <a:pos x="T2" y="T3"/>
                  </a:cxn>
                  <a:cxn ang="0">
                    <a:pos x="T4" y="T5"/>
                  </a:cxn>
                  <a:cxn ang="0">
                    <a:pos x="T6" y="T7"/>
                  </a:cxn>
                  <a:cxn ang="0">
                    <a:pos x="T8" y="T9"/>
                  </a:cxn>
                </a:cxnLst>
                <a:rect l="0" t="0" r="r" b="b"/>
                <a:pathLst>
                  <a:path w="4" h="8">
                    <a:moveTo>
                      <a:pt x="3" y="1"/>
                    </a:moveTo>
                    <a:cubicBezTo>
                      <a:pt x="4" y="1"/>
                      <a:pt x="4" y="2"/>
                      <a:pt x="4" y="4"/>
                    </a:cubicBezTo>
                    <a:cubicBezTo>
                      <a:pt x="3" y="6"/>
                      <a:pt x="2" y="8"/>
                      <a:pt x="1" y="7"/>
                    </a:cubicBezTo>
                    <a:cubicBezTo>
                      <a:pt x="1" y="7"/>
                      <a:pt x="0" y="6"/>
                      <a:pt x="1" y="4"/>
                    </a:cubicBezTo>
                    <a:cubicBezTo>
                      <a:pt x="1" y="2"/>
                      <a:pt x="2" y="0"/>
                      <a:pt x="3" y="1"/>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24" name="Freeform 623"/>
              <p:cNvSpPr>
                <a:spLocks/>
              </p:cNvSpPr>
              <p:nvPr/>
            </p:nvSpPr>
            <p:spPr bwMode="auto">
              <a:xfrm>
                <a:off x="5495929" y="1017581"/>
                <a:ext cx="17463" cy="33338"/>
              </a:xfrm>
              <a:custGeom>
                <a:avLst/>
                <a:gdLst>
                  <a:gd name="T0" fmla="*/ 1 w 4"/>
                  <a:gd name="T1" fmla="*/ 1 h 8"/>
                  <a:gd name="T2" fmla="*/ 0 w 4"/>
                  <a:gd name="T3" fmla="*/ 4 h 8"/>
                  <a:gd name="T4" fmla="*/ 2 w 4"/>
                  <a:gd name="T5" fmla="*/ 7 h 8"/>
                  <a:gd name="T6" fmla="*/ 3 w 4"/>
                  <a:gd name="T7" fmla="*/ 4 h 8"/>
                  <a:gd name="T8" fmla="*/ 1 w 4"/>
                  <a:gd name="T9" fmla="*/ 1 h 8"/>
                </a:gdLst>
                <a:ahLst/>
                <a:cxnLst>
                  <a:cxn ang="0">
                    <a:pos x="T0" y="T1"/>
                  </a:cxn>
                  <a:cxn ang="0">
                    <a:pos x="T2" y="T3"/>
                  </a:cxn>
                  <a:cxn ang="0">
                    <a:pos x="T4" y="T5"/>
                  </a:cxn>
                  <a:cxn ang="0">
                    <a:pos x="T6" y="T7"/>
                  </a:cxn>
                  <a:cxn ang="0">
                    <a:pos x="T8" y="T9"/>
                  </a:cxn>
                </a:cxnLst>
                <a:rect l="0" t="0" r="r" b="b"/>
                <a:pathLst>
                  <a:path w="4" h="8">
                    <a:moveTo>
                      <a:pt x="1" y="1"/>
                    </a:moveTo>
                    <a:cubicBezTo>
                      <a:pt x="0" y="1"/>
                      <a:pt x="0" y="2"/>
                      <a:pt x="0" y="4"/>
                    </a:cubicBezTo>
                    <a:cubicBezTo>
                      <a:pt x="1" y="6"/>
                      <a:pt x="2" y="8"/>
                      <a:pt x="2" y="7"/>
                    </a:cubicBezTo>
                    <a:cubicBezTo>
                      <a:pt x="3" y="7"/>
                      <a:pt x="4" y="6"/>
                      <a:pt x="3" y="4"/>
                    </a:cubicBezTo>
                    <a:cubicBezTo>
                      <a:pt x="3" y="2"/>
                      <a:pt x="2" y="0"/>
                      <a:pt x="1" y="1"/>
                    </a:cubicBezTo>
                    <a:close/>
                  </a:path>
                </a:pathLst>
              </a:custGeom>
              <a:solidFill>
                <a:srgbClr val="F7D6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25" name="Freeform 624"/>
              <p:cNvSpPr>
                <a:spLocks/>
              </p:cNvSpPr>
              <p:nvPr/>
            </p:nvSpPr>
            <p:spPr bwMode="auto">
              <a:xfrm>
                <a:off x="5537203" y="1117593"/>
                <a:ext cx="42863" cy="79374"/>
              </a:xfrm>
              <a:custGeom>
                <a:avLst/>
                <a:gdLst>
                  <a:gd name="T0" fmla="*/ 4 w 10"/>
                  <a:gd name="T1" fmla="*/ 10 h 19"/>
                  <a:gd name="T2" fmla="*/ 4 w 10"/>
                  <a:gd name="T3" fmla="*/ 19 h 19"/>
                  <a:gd name="T4" fmla="*/ 5 w 10"/>
                  <a:gd name="T5" fmla="*/ 19 h 19"/>
                  <a:gd name="T6" fmla="*/ 7 w 10"/>
                  <a:gd name="T7" fmla="*/ 19 h 19"/>
                  <a:gd name="T8" fmla="*/ 7 w 10"/>
                  <a:gd name="T9" fmla="*/ 10 h 19"/>
                  <a:gd name="T10" fmla="*/ 10 w 10"/>
                  <a:gd name="T11" fmla="*/ 1 h 19"/>
                  <a:gd name="T12" fmla="*/ 0 w 10"/>
                  <a:gd name="T13" fmla="*/ 1 h 19"/>
                  <a:gd name="T14" fmla="*/ 4 w 10"/>
                  <a:gd name="T15" fmla="*/ 1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9">
                    <a:moveTo>
                      <a:pt x="4" y="10"/>
                    </a:moveTo>
                    <a:cubicBezTo>
                      <a:pt x="4" y="19"/>
                      <a:pt x="4" y="19"/>
                      <a:pt x="4" y="19"/>
                    </a:cubicBezTo>
                    <a:cubicBezTo>
                      <a:pt x="4" y="19"/>
                      <a:pt x="5" y="19"/>
                      <a:pt x="5" y="19"/>
                    </a:cubicBezTo>
                    <a:cubicBezTo>
                      <a:pt x="6" y="19"/>
                      <a:pt x="7" y="19"/>
                      <a:pt x="7" y="19"/>
                    </a:cubicBezTo>
                    <a:cubicBezTo>
                      <a:pt x="7" y="10"/>
                      <a:pt x="7" y="10"/>
                      <a:pt x="7" y="10"/>
                    </a:cubicBezTo>
                    <a:cubicBezTo>
                      <a:pt x="10" y="1"/>
                      <a:pt x="10" y="1"/>
                      <a:pt x="10" y="1"/>
                    </a:cubicBezTo>
                    <a:cubicBezTo>
                      <a:pt x="7" y="0"/>
                      <a:pt x="4" y="0"/>
                      <a:pt x="0" y="1"/>
                    </a:cubicBezTo>
                    <a:lnTo>
                      <a:pt x="4" y="10"/>
                    </a:lnTo>
                    <a:close/>
                  </a:path>
                </a:pathLst>
              </a:custGeom>
              <a:solidFill>
                <a:srgbClr val="245E8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26" name="Freeform 625"/>
              <p:cNvSpPr>
                <a:spLocks/>
              </p:cNvSpPr>
              <p:nvPr/>
            </p:nvSpPr>
            <p:spPr bwMode="auto">
              <a:xfrm>
                <a:off x="5521329" y="1104893"/>
                <a:ext cx="38100" cy="50800"/>
              </a:xfrm>
              <a:custGeom>
                <a:avLst/>
                <a:gdLst>
                  <a:gd name="T0" fmla="*/ 10 w 24"/>
                  <a:gd name="T1" fmla="*/ 0 h 32"/>
                  <a:gd name="T2" fmla="*/ 0 w 24"/>
                  <a:gd name="T3" fmla="*/ 16 h 32"/>
                  <a:gd name="T4" fmla="*/ 5 w 24"/>
                  <a:gd name="T5" fmla="*/ 32 h 32"/>
                  <a:gd name="T6" fmla="*/ 24 w 24"/>
                  <a:gd name="T7" fmla="*/ 11 h 32"/>
                  <a:gd name="T8" fmla="*/ 10 w 24"/>
                  <a:gd name="T9" fmla="*/ 0 h 32"/>
                </a:gdLst>
                <a:ahLst/>
                <a:cxnLst>
                  <a:cxn ang="0">
                    <a:pos x="T0" y="T1"/>
                  </a:cxn>
                  <a:cxn ang="0">
                    <a:pos x="T2" y="T3"/>
                  </a:cxn>
                  <a:cxn ang="0">
                    <a:pos x="T4" y="T5"/>
                  </a:cxn>
                  <a:cxn ang="0">
                    <a:pos x="T6" y="T7"/>
                  </a:cxn>
                  <a:cxn ang="0">
                    <a:pos x="T8" y="T9"/>
                  </a:cxn>
                </a:cxnLst>
                <a:rect l="0" t="0" r="r" b="b"/>
                <a:pathLst>
                  <a:path w="24" h="32">
                    <a:moveTo>
                      <a:pt x="10" y="0"/>
                    </a:moveTo>
                    <a:lnTo>
                      <a:pt x="0" y="16"/>
                    </a:lnTo>
                    <a:lnTo>
                      <a:pt x="5" y="32"/>
                    </a:lnTo>
                    <a:lnTo>
                      <a:pt x="24" y="11"/>
                    </a:lnTo>
                    <a:lnTo>
                      <a:pt x="10" y="0"/>
                    </a:lnTo>
                    <a:close/>
                  </a:path>
                </a:pathLst>
              </a:custGeom>
              <a:solidFill>
                <a:srgbClr val="CCCCC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27" name="Freeform 626"/>
              <p:cNvSpPr>
                <a:spLocks/>
              </p:cNvSpPr>
              <p:nvPr/>
            </p:nvSpPr>
            <p:spPr bwMode="auto">
              <a:xfrm>
                <a:off x="5521323" y="1104893"/>
                <a:ext cx="38100" cy="41275"/>
              </a:xfrm>
              <a:custGeom>
                <a:avLst/>
                <a:gdLst>
                  <a:gd name="T0" fmla="*/ 10 w 24"/>
                  <a:gd name="T1" fmla="*/ 0 h 26"/>
                  <a:gd name="T2" fmla="*/ 0 w 24"/>
                  <a:gd name="T3" fmla="*/ 16 h 26"/>
                  <a:gd name="T4" fmla="*/ 5 w 24"/>
                  <a:gd name="T5" fmla="*/ 26 h 26"/>
                  <a:gd name="T6" fmla="*/ 24 w 24"/>
                  <a:gd name="T7" fmla="*/ 11 h 26"/>
                  <a:gd name="T8" fmla="*/ 10 w 24"/>
                  <a:gd name="T9" fmla="*/ 0 h 26"/>
                </a:gdLst>
                <a:ahLst/>
                <a:cxnLst>
                  <a:cxn ang="0">
                    <a:pos x="T0" y="T1"/>
                  </a:cxn>
                  <a:cxn ang="0">
                    <a:pos x="T2" y="T3"/>
                  </a:cxn>
                  <a:cxn ang="0">
                    <a:pos x="T4" y="T5"/>
                  </a:cxn>
                  <a:cxn ang="0">
                    <a:pos x="T6" y="T7"/>
                  </a:cxn>
                  <a:cxn ang="0">
                    <a:pos x="T8" y="T9"/>
                  </a:cxn>
                </a:cxnLst>
                <a:rect l="0" t="0" r="r" b="b"/>
                <a:pathLst>
                  <a:path w="24" h="26">
                    <a:moveTo>
                      <a:pt x="10" y="0"/>
                    </a:moveTo>
                    <a:lnTo>
                      <a:pt x="0" y="16"/>
                    </a:lnTo>
                    <a:lnTo>
                      <a:pt x="5" y="26"/>
                    </a:lnTo>
                    <a:lnTo>
                      <a:pt x="24" y="11"/>
                    </a:lnTo>
                    <a:lnTo>
                      <a:pt x="1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28" name="Freeform 627"/>
              <p:cNvSpPr>
                <a:spLocks/>
              </p:cNvSpPr>
              <p:nvPr/>
            </p:nvSpPr>
            <p:spPr bwMode="auto">
              <a:xfrm>
                <a:off x="5559445" y="1104896"/>
                <a:ext cx="41275" cy="50800"/>
              </a:xfrm>
              <a:custGeom>
                <a:avLst/>
                <a:gdLst>
                  <a:gd name="T0" fmla="*/ 15 w 26"/>
                  <a:gd name="T1" fmla="*/ 0 h 32"/>
                  <a:gd name="T2" fmla="*/ 26 w 26"/>
                  <a:gd name="T3" fmla="*/ 16 h 32"/>
                  <a:gd name="T4" fmla="*/ 18 w 26"/>
                  <a:gd name="T5" fmla="*/ 32 h 32"/>
                  <a:gd name="T6" fmla="*/ 0 w 26"/>
                  <a:gd name="T7" fmla="*/ 11 h 32"/>
                  <a:gd name="T8" fmla="*/ 15 w 26"/>
                  <a:gd name="T9" fmla="*/ 0 h 32"/>
                </a:gdLst>
                <a:ahLst/>
                <a:cxnLst>
                  <a:cxn ang="0">
                    <a:pos x="T0" y="T1"/>
                  </a:cxn>
                  <a:cxn ang="0">
                    <a:pos x="T2" y="T3"/>
                  </a:cxn>
                  <a:cxn ang="0">
                    <a:pos x="T4" y="T5"/>
                  </a:cxn>
                  <a:cxn ang="0">
                    <a:pos x="T6" y="T7"/>
                  </a:cxn>
                  <a:cxn ang="0">
                    <a:pos x="T8" y="T9"/>
                  </a:cxn>
                </a:cxnLst>
                <a:rect l="0" t="0" r="r" b="b"/>
                <a:pathLst>
                  <a:path w="26" h="32">
                    <a:moveTo>
                      <a:pt x="15" y="0"/>
                    </a:moveTo>
                    <a:lnTo>
                      <a:pt x="26" y="16"/>
                    </a:lnTo>
                    <a:lnTo>
                      <a:pt x="18" y="32"/>
                    </a:lnTo>
                    <a:lnTo>
                      <a:pt x="0" y="11"/>
                    </a:lnTo>
                    <a:lnTo>
                      <a:pt x="15" y="0"/>
                    </a:lnTo>
                    <a:close/>
                  </a:path>
                </a:pathLst>
              </a:custGeom>
              <a:solidFill>
                <a:srgbClr val="CCCCC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29" name="Freeform 628"/>
              <p:cNvSpPr>
                <a:spLocks/>
              </p:cNvSpPr>
              <p:nvPr/>
            </p:nvSpPr>
            <p:spPr bwMode="auto">
              <a:xfrm>
                <a:off x="5559426" y="1104900"/>
                <a:ext cx="41275" cy="41275"/>
              </a:xfrm>
              <a:custGeom>
                <a:avLst/>
                <a:gdLst>
                  <a:gd name="T0" fmla="*/ 15 w 26"/>
                  <a:gd name="T1" fmla="*/ 0 h 26"/>
                  <a:gd name="T2" fmla="*/ 26 w 26"/>
                  <a:gd name="T3" fmla="*/ 16 h 26"/>
                  <a:gd name="T4" fmla="*/ 18 w 26"/>
                  <a:gd name="T5" fmla="*/ 26 h 26"/>
                  <a:gd name="T6" fmla="*/ 0 w 26"/>
                  <a:gd name="T7" fmla="*/ 11 h 26"/>
                  <a:gd name="T8" fmla="*/ 15 w 26"/>
                  <a:gd name="T9" fmla="*/ 0 h 26"/>
                </a:gdLst>
                <a:ahLst/>
                <a:cxnLst>
                  <a:cxn ang="0">
                    <a:pos x="T0" y="T1"/>
                  </a:cxn>
                  <a:cxn ang="0">
                    <a:pos x="T2" y="T3"/>
                  </a:cxn>
                  <a:cxn ang="0">
                    <a:pos x="T4" y="T5"/>
                  </a:cxn>
                  <a:cxn ang="0">
                    <a:pos x="T6" y="T7"/>
                  </a:cxn>
                  <a:cxn ang="0">
                    <a:pos x="T8" y="T9"/>
                  </a:cxn>
                </a:cxnLst>
                <a:rect l="0" t="0" r="r" b="b"/>
                <a:pathLst>
                  <a:path w="26" h="26">
                    <a:moveTo>
                      <a:pt x="15" y="0"/>
                    </a:moveTo>
                    <a:lnTo>
                      <a:pt x="26" y="16"/>
                    </a:lnTo>
                    <a:lnTo>
                      <a:pt x="18" y="26"/>
                    </a:lnTo>
                    <a:lnTo>
                      <a:pt x="0" y="11"/>
                    </a:lnTo>
                    <a:lnTo>
                      <a:pt x="15"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630" name="Group 629"/>
            <p:cNvGrpSpPr/>
            <p:nvPr/>
          </p:nvGrpSpPr>
          <p:grpSpPr>
            <a:xfrm>
              <a:off x="15696554" y="8303182"/>
              <a:ext cx="704618" cy="704802"/>
              <a:chOff x="6072126" y="2828930"/>
              <a:chExt cx="300035" cy="300039"/>
            </a:xfrm>
          </p:grpSpPr>
          <p:sp>
            <p:nvSpPr>
              <p:cNvPr id="631" name="Oval 117"/>
              <p:cNvSpPr>
                <a:spLocks noChangeArrowheads="1"/>
              </p:cNvSpPr>
              <p:nvPr/>
            </p:nvSpPr>
            <p:spPr bwMode="auto">
              <a:xfrm>
                <a:off x="6072126" y="2828930"/>
                <a:ext cx="300035" cy="300039"/>
              </a:xfrm>
              <a:prstGeom prst="ellipse">
                <a:avLst/>
              </a:prstGeom>
              <a:solidFill>
                <a:schemeClr val="bg1">
                  <a:lumMod val="8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32" name="Oval 118"/>
              <p:cNvSpPr>
                <a:spLocks noChangeArrowheads="1"/>
              </p:cNvSpPr>
              <p:nvPr/>
            </p:nvSpPr>
            <p:spPr bwMode="auto">
              <a:xfrm>
                <a:off x="6097524" y="2849569"/>
                <a:ext cx="253997" cy="258763"/>
              </a:xfrm>
              <a:prstGeom prst="ellipse">
                <a:avLst/>
              </a:prstGeom>
              <a:solidFill>
                <a:schemeClr val="accent6"/>
              </a:solidFill>
              <a:ln>
                <a:noFill/>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33" name="Freeform 119"/>
              <p:cNvSpPr>
                <a:spLocks/>
              </p:cNvSpPr>
              <p:nvPr/>
            </p:nvSpPr>
            <p:spPr bwMode="auto">
              <a:xfrm>
                <a:off x="6154674" y="3041656"/>
                <a:ext cx="133349" cy="66675"/>
              </a:xfrm>
              <a:custGeom>
                <a:avLst/>
                <a:gdLst>
                  <a:gd name="T0" fmla="*/ 5 w 32"/>
                  <a:gd name="T1" fmla="*/ 5 h 16"/>
                  <a:gd name="T2" fmla="*/ 0 w 32"/>
                  <a:gd name="T3" fmla="*/ 11 h 16"/>
                  <a:gd name="T4" fmla="*/ 16 w 32"/>
                  <a:gd name="T5" fmla="*/ 16 h 16"/>
                  <a:gd name="T6" fmla="*/ 32 w 32"/>
                  <a:gd name="T7" fmla="*/ 11 h 16"/>
                  <a:gd name="T8" fmla="*/ 28 w 32"/>
                  <a:gd name="T9" fmla="*/ 5 h 16"/>
                  <a:gd name="T10" fmla="*/ 16 w 32"/>
                  <a:gd name="T11" fmla="*/ 0 h 16"/>
                  <a:gd name="T12" fmla="*/ 5 w 32"/>
                  <a:gd name="T13" fmla="*/ 5 h 16"/>
                </a:gdLst>
                <a:ahLst/>
                <a:cxnLst>
                  <a:cxn ang="0">
                    <a:pos x="T0" y="T1"/>
                  </a:cxn>
                  <a:cxn ang="0">
                    <a:pos x="T2" y="T3"/>
                  </a:cxn>
                  <a:cxn ang="0">
                    <a:pos x="T4" y="T5"/>
                  </a:cxn>
                  <a:cxn ang="0">
                    <a:pos x="T6" y="T7"/>
                  </a:cxn>
                  <a:cxn ang="0">
                    <a:pos x="T8" y="T9"/>
                  </a:cxn>
                  <a:cxn ang="0">
                    <a:pos x="T10" y="T11"/>
                  </a:cxn>
                  <a:cxn ang="0">
                    <a:pos x="T12" y="T13"/>
                  </a:cxn>
                </a:cxnLst>
                <a:rect l="0" t="0" r="r" b="b"/>
                <a:pathLst>
                  <a:path w="32" h="16">
                    <a:moveTo>
                      <a:pt x="5" y="5"/>
                    </a:moveTo>
                    <a:cubicBezTo>
                      <a:pt x="3" y="6"/>
                      <a:pt x="1" y="8"/>
                      <a:pt x="0" y="11"/>
                    </a:cubicBezTo>
                    <a:cubicBezTo>
                      <a:pt x="5" y="14"/>
                      <a:pt x="10" y="16"/>
                      <a:pt x="16" y="16"/>
                    </a:cubicBezTo>
                    <a:cubicBezTo>
                      <a:pt x="22" y="16"/>
                      <a:pt x="27" y="14"/>
                      <a:pt x="32" y="11"/>
                    </a:cubicBezTo>
                    <a:cubicBezTo>
                      <a:pt x="31" y="8"/>
                      <a:pt x="30" y="6"/>
                      <a:pt x="28" y="5"/>
                    </a:cubicBezTo>
                    <a:cubicBezTo>
                      <a:pt x="22" y="1"/>
                      <a:pt x="19" y="1"/>
                      <a:pt x="16" y="0"/>
                    </a:cubicBezTo>
                    <a:cubicBezTo>
                      <a:pt x="13" y="0"/>
                      <a:pt x="10" y="1"/>
                      <a:pt x="5" y="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34" name="Freeform 120"/>
              <p:cNvSpPr>
                <a:spLocks/>
              </p:cNvSpPr>
              <p:nvPr/>
            </p:nvSpPr>
            <p:spPr bwMode="auto">
              <a:xfrm>
                <a:off x="6205473" y="2995620"/>
                <a:ext cx="36513" cy="66675"/>
              </a:xfrm>
              <a:custGeom>
                <a:avLst/>
                <a:gdLst>
                  <a:gd name="T0" fmla="*/ 0 w 9"/>
                  <a:gd name="T1" fmla="*/ 0 h 16"/>
                  <a:gd name="T2" fmla="*/ 9 w 9"/>
                  <a:gd name="T3" fmla="*/ 0 h 16"/>
                  <a:gd name="T4" fmla="*/ 9 w 9"/>
                  <a:gd name="T5" fmla="*/ 11 h 16"/>
                  <a:gd name="T6" fmla="*/ 0 w 9"/>
                  <a:gd name="T7" fmla="*/ 11 h 16"/>
                  <a:gd name="T8" fmla="*/ 0 w 9"/>
                  <a:gd name="T9" fmla="*/ 0 h 16"/>
                </a:gdLst>
                <a:ahLst/>
                <a:cxnLst>
                  <a:cxn ang="0">
                    <a:pos x="T0" y="T1"/>
                  </a:cxn>
                  <a:cxn ang="0">
                    <a:pos x="T2" y="T3"/>
                  </a:cxn>
                  <a:cxn ang="0">
                    <a:pos x="T4" y="T5"/>
                  </a:cxn>
                  <a:cxn ang="0">
                    <a:pos x="T6" y="T7"/>
                  </a:cxn>
                  <a:cxn ang="0">
                    <a:pos x="T8" y="T9"/>
                  </a:cxn>
                </a:cxnLst>
                <a:rect l="0" t="0" r="r" b="b"/>
                <a:pathLst>
                  <a:path w="9" h="16">
                    <a:moveTo>
                      <a:pt x="0" y="0"/>
                    </a:moveTo>
                    <a:cubicBezTo>
                      <a:pt x="9" y="0"/>
                      <a:pt x="9" y="0"/>
                      <a:pt x="9" y="0"/>
                    </a:cubicBezTo>
                    <a:cubicBezTo>
                      <a:pt x="9" y="11"/>
                      <a:pt x="9" y="11"/>
                      <a:pt x="9" y="11"/>
                    </a:cubicBezTo>
                    <a:cubicBezTo>
                      <a:pt x="9" y="15"/>
                      <a:pt x="0" y="16"/>
                      <a:pt x="0" y="11"/>
                    </a:cubicBezTo>
                    <a:lnTo>
                      <a:pt x="0" y="0"/>
                    </a:ln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35" name="Freeform 121"/>
              <p:cNvSpPr>
                <a:spLocks/>
              </p:cNvSpPr>
              <p:nvPr/>
            </p:nvSpPr>
            <p:spPr bwMode="auto">
              <a:xfrm>
                <a:off x="6205473" y="3019431"/>
                <a:ext cx="36513" cy="25400"/>
              </a:xfrm>
              <a:custGeom>
                <a:avLst/>
                <a:gdLst>
                  <a:gd name="T0" fmla="*/ 23 w 23"/>
                  <a:gd name="T1" fmla="*/ 6 h 16"/>
                  <a:gd name="T2" fmla="*/ 23 w 23"/>
                  <a:gd name="T3" fmla="*/ 0 h 16"/>
                  <a:gd name="T4" fmla="*/ 0 w 23"/>
                  <a:gd name="T5" fmla="*/ 0 h 16"/>
                  <a:gd name="T6" fmla="*/ 0 w 23"/>
                  <a:gd name="T7" fmla="*/ 16 h 16"/>
                  <a:gd name="T8" fmla="*/ 23 w 23"/>
                  <a:gd name="T9" fmla="*/ 6 h 16"/>
                </a:gdLst>
                <a:ahLst/>
                <a:cxnLst>
                  <a:cxn ang="0">
                    <a:pos x="T0" y="T1"/>
                  </a:cxn>
                  <a:cxn ang="0">
                    <a:pos x="T2" y="T3"/>
                  </a:cxn>
                  <a:cxn ang="0">
                    <a:pos x="T4" y="T5"/>
                  </a:cxn>
                  <a:cxn ang="0">
                    <a:pos x="T6" y="T7"/>
                  </a:cxn>
                  <a:cxn ang="0">
                    <a:pos x="T8" y="T9"/>
                  </a:cxn>
                </a:cxnLst>
                <a:rect l="0" t="0" r="r" b="b"/>
                <a:pathLst>
                  <a:path w="23" h="16">
                    <a:moveTo>
                      <a:pt x="23" y="6"/>
                    </a:moveTo>
                    <a:lnTo>
                      <a:pt x="23" y="0"/>
                    </a:lnTo>
                    <a:lnTo>
                      <a:pt x="0" y="0"/>
                    </a:lnTo>
                    <a:lnTo>
                      <a:pt x="0" y="16"/>
                    </a:lnTo>
                    <a:lnTo>
                      <a:pt x="23" y="6"/>
                    </a:lnTo>
                    <a:close/>
                  </a:path>
                </a:pathLst>
              </a:custGeom>
              <a:solidFill>
                <a:srgbClr val="E8C5A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36" name="Freeform 122"/>
              <p:cNvSpPr>
                <a:spLocks/>
              </p:cNvSpPr>
              <p:nvPr/>
            </p:nvSpPr>
            <p:spPr bwMode="auto">
              <a:xfrm>
                <a:off x="6146739" y="2928944"/>
                <a:ext cx="153986" cy="100013"/>
              </a:xfrm>
              <a:custGeom>
                <a:avLst/>
                <a:gdLst>
                  <a:gd name="T0" fmla="*/ 18 w 37"/>
                  <a:gd name="T1" fmla="*/ 0 h 24"/>
                  <a:gd name="T2" fmla="*/ 18 w 37"/>
                  <a:gd name="T3" fmla="*/ 24 h 24"/>
                  <a:gd name="T4" fmla="*/ 18 w 37"/>
                  <a:gd name="T5" fmla="*/ 0 h 24"/>
                </a:gdLst>
                <a:ahLst/>
                <a:cxnLst>
                  <a:cxn ang="0">
                    <a:pos x="T0" y="T1"/>
                  </a:cxn>
                  <a:cxn ang="0">
                    <a:pos x="T2" y="T3"/>
                  </a:cxn>
                  <a:cxn ang="0">
                    <a:pos x="T4" y="T5"/>
                  </a:cxn>
                </a:cxnLst>
                <a:rect l="0" t="0" r="r" b="b"/>
                <a:pathLst>
                  <a:path w="37" h="24">
                    <a:moveTo>
                      <a:pt x="18" y="0"/>
                    </a:moveTo>
                    <a:cubicBezTo>
                      <a:pt x="37" y="0"/>
                      <a:pt x="29" y="24"/>
                      <a:pt x="18" y="24"/>
                    </a:cubicBezTo>
                    <a:cubicBezTo>
                      <a:pt x="7" y="24"/>
                      <a:pt x="0" y="0"/>
                      <a:pt x="18"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37" name="Freeform 123"/>
              <p:cNvSpPr>
                <a:spLocks/>
              </p:cNvSpPr>
              <p:nvPr/>
            </p:nvSpPr>
            <p:spPr bwMode="auto">
              <a:xfrm>
                <a:off x="6167384" y="2906719"/>
                <a:ext cx="109537" cy="84138"/>
              </a:xfrm>
              <a:custGeom>
                <a:avLst/>
                <a:gdLst>
                  <a:gd name="T0" fmla="*/ 13 w 26"/>
                  <a:gd name="T1" fmla="*/ 6 h 20"/>
                  <a:gd name="T2" fmla="*/ 22 w 26"/>
                  <a:gd name="T3" fmla="*/ 15 h 20"/>
                  <a:gd name="T4" fmla="*/ 25 w 26"/>
                  <a:gd name="T5" fmla="*/ 15 h 20"/>
                  <a:gd name="T6" fmla="*/ 13 w 26"/>
                  <a:gd name="T7" fmla="*/ 0 h 20"/>
                  <a:gd name="T8" fmla="*/ 1 w 26"/>
                  <a:gd name="T9" fmla="*/ 15 h 20"/>
                  <a:gd name="T10" fmla="*/ 4 w 26"/>
                  <a:gd name="T11" fmla="*/ 15 h 20"/>
                  <a:gd name="T12" fmla="*/ 13 w 26"/>
                  <a:gd name="T13" fmla="*/ 6 h 20"/>
                </a:gdLst>
                <a:ahLst/>
                <a:cxnLst>
                  <a:cxn ang="0">
                    <a:pos x="T0" y="T1"/>
                  </a:cxn>
                  <a:cxn ang="0">
                    <a:pos x="T2" y="T3"/>
                  </a:cxn>
                  <a:cxn ang="0">
                    <a:pos x="T4" y="T5"/>
                  </a:cxn>
                  <a:cxn ang="0">
                    <a:pos x="T6" y="T7"/>
                  </a:cxn>
                  <a:cxn ang="0">
                    <a:pos x="T8" y="T9"/>
                  </a:cxn>
                  <a:cxn ang="0">
                    <a:pos x="T10" y="T11"/>
                  </a:cxn>
                  <a:cxn ang="0">
                    <a:pos x="T12" y="T13"/>
                  </a:cxn>
                </a:cxnLst>
                <a:rect l="0" t="0" r="r" b="b"/>
                <a:pathLst>
                  <a:path w="26" h="20">
                    <a:moveTo>
                      <a:pt x="13" y="6"/>
                    </a:moveTo>
                    <a:cubicBezTo>
                      <a:pt x="19" y="6"/>
                      <a:pt x="22" y="12"/>
                      <a:pt x="22" y="15"/>
                    </a:cubicBezTo>
                    <a:cubicBezTo>
                      <a:pt x="22" y="18"/>
                      <a:pt x="24" y="18"/>
                      <a:pt x="25" y="15"/>
                    </a:cubicBezTo>
                    <a:cubicBezTo>
                      <a:pt x="26" y="13"/>
                      <a:pt x="23" y="0"/>
                      <a:pt x="13" y="0"/>
                    </a:cubicBezTo>
                    <a:cubicBezTo>
                      <a:pt x="4" y="0"/>
                      <a:pt x="0" y="10"/>
                      <a:pt x="1" y="15"/>
                    </a:cubicBezTo>
                    <a:cubicBezTo>
                      <a:pt x="3" y="20"/>
                      <a:pt x="4" y="17"/>
                      <a:pt x="4" y="15"/>
                    </a:cubicBezTo>
                    <a:cubicBezTo>
                      <a:pt x="4" y="13"/>
                      <a:pt x="6" y="6"/>
                      <a:pt x="13" y="6"/>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38" name="Freeform 124"/>
              <p:cNvSpPr>
                <a:spLocks/>
              </p:cNvSpPr>
              <p:nvPr/>
            </p:nvSpPr>
            <p:spPr bwMode="auto">
              <a:xfrm>
                <a:off x="6172147" y="2903543"/>
                <a:ext cx="69849" cy="61913"/>
              </a:xfrm>
              <a:custGeom>
                <a:avLst/>
                <a:gdLst>
                  <a:gd name="T0" fmla="*/ 17 w 17"/>
                  <a:gd name="T1" fmla="*/ 3 h 15"/>
                  <a:gd name="T2" fmla="*/ 2 w 17"/>
                  <a:gd name="T3" fmla="*/ 15 h 15"/>
                  <a:gd name="T4" fmla="*/ 17 w 17"/>
                  <a:gd name="T5" fmla="*/ 3 h 15"/>
                </a:gdLst>
                <a:ahLst/>
                <a:cxnLst>
                  <a:cxn ang="0">
                    <a:pos x="T0" y="T1"/>
                  </a:cxn>
                  <a:cxn ang="0">
                    <a:pos x="T2" y="T3"/>
                  </a:cxn>
                  <a:cxn ang="0">
                    <a:pos x="T4" y="T5"/>
                  </a:cxn>
                </a:cxnLst>
                <a:rect l="0" t="0" r="r" b="b"/>
                <a:pathLst>
                  <a:path w="17" h="15">
                    <a:moveTo>
                      <a:pt x="17" y="3"/>
                    </a:moveTo>
                    <a:cubicBezTo>
                      <a:pt x="15" y="7"/>
                      <a:pt x="8" y="14"/>
                      <a:pt x="2" y="15"/>
                    </a:cubicBezTo>
                    <a:cubicBezTo>
                      <a:pt x="0" y="5"/>
                      <a:pt x="11" y="0"/>
                      <a:pt x="17" y="3"/>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39" name="Freeform 125"/>
              <p:cNvSpPr>
                <a:spLocks/>
              </p:cNvSpPr>
              <p:nvPr/>
            </p:nvSpPr>
            <p:spPr bwMode="auto">
              <a:xfrm>
                <a:off x="6264234" y="2962280"/>
                <a:ext cx="12700" cy="23813"/>
              </a:xfrm>
              <a:custGeom>
                <a:avLst/>
                <a:gdLst>
                  <a:gd name="T0" fmla="*/ 2 w 3"/>
                  <a:gd name="T1" fmla="*/ 0 h 6"/>
                  <a:gd name="T2" fmla="*/ 3 w 3"/>
                  <a:gd name="T3" fmla="*/ 3 h 6"/>
                  <a:gd name="T4" fmla="*/ 1 w 3"/>
                  <a:gd name="T5" fmla="*/ 6 h 6"/>
                  <a:gd name="T6" fmla="*/ 0 w 3"/>
                  <a:gd name="T7" fmla="*/ 3 h 6"/>
                  <a:gd name="T8" fmla="*/ 2 w 3"/>
                  <a:gd name="T9" fmla="*/ 0 h 6"/>
                </a:gdLst>
                <a:ahLst/>
                <a:cxnLst>
                  <a:cxn ang="0">
                    <a:pos x="T0" y="T1"/>
                  </a:cxn>
                  <a:cxn ang="0">
                    <a:pos x="T2" y="T3"/>
                  </a:cxn>
                  <a:cxn ang="0">
                    <a:pos x="T4" y="T5"/>
                  </a:cxn>
                  <a:cxn ang="0">
                    <a:pos x="T6" y="T7"/>
                  </a:cxn>
                  <a:cxn ang="0">
                    <a:pos x="T8" y="T9"/>
                  </a:cxn>
                </a:cxnLst>
                <a:rect l="0" t="0" r="r" b="b"/>
                <a:pathLst>
                  <a:path w="3" h="6">
                    <a:moveTo>
                      <a:pt x="2" y="0"/>
                    </a:moveTo>
                    <a:cubicBezTo>
                      <a:pt x="3" y="1"/>
                      <a:pt x="3" y="2"/>
                      <a:pt x="3" y="3"/>
                    </a:cubicBezTo>
                    <a:cubicBezTo>
                      <a:pt x="2" y="5"/>
                      <a:pt x="1" y="6"/>
                      <a:pt x="1" y="6"/>
                    </a:cubicBezTo>
                    <a:cubicBezTo>
                      <a:pt x="0" y="6"/>
                      <a:pt x="0" y="4"/>
                      <a:pt x="0" y="3"/>
                    </a:cubicBezTo>
                    <a:cubicBezTo>
                      <a:pt x="1" y="1"/>
                      <a:pt x="1" y="0"/>
                      <a:pt x="2"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40" name="Freeform 126"/>
              <p:cNvSpPr>
                <a:spLocks/>
              </p:cNvSpPr>
              <p:nvPr/>
            </p:nvSpPr>
            <p:spPr bwMode="auto">
              <a:xfrm>
                <a:off x="6172167" y="2962280"/>
                <a:ext cx="12700" cy="23813"/>
              </a:xfrm>
              <a:custGeom>
                <a:avLst/>
                <a:gdLst>
                  <a:gd name="T0" fmla="*/ 0 w 3"/>
                  <a:gd name="T1" fmla="*/ 0 h 6"/>
                  <a:gd name="T2" fmla="*/ 0 w 3"/>
                  <a:gd name="T3" fmla="*/ 3 h 6"/>
                  <a:gd name="T4" fmla="*/ 2 w 3"/>
                  <a:gd name="T5" fmla="*/ 6 h 6"/>
                  <a:gd name="T6" fmla="*/ 2 w 3"/>
                  <a:gd name="T7" fmla="*/ 3 h 6"/>
                  <a:gd name="T8" fmla="*/ 0 w 3"/>
                  <a:gd name="T9" fmla="*/ 0 h 6"/>
                </a:gdLst>
                <a:ahLst/>
                <a:cxnLst>
                  <a:cxn ang="0">
                    <a:pos x="T0" y="T1"/>
                  </a:cxn>
                  <a:cxn ang="0">
                    <a:pos x="T2" y="T3"/>
                  </a:cxn>
                  <a:cxn ang="0">
                    <a:pos x="T4" y="T5"/>
                  </a:cxn>
                  <a:cxn ang="0">
                    <a:pos x="T6" y="T7"/>
                  </a:cxn>
                  <a:cxn ang="0">
                    <a:pos x="T8" y="T9"/>
                  </a:cxn>
                </a:cxnLst>
                <a:rect l="0" t="0" r="r" b="b"/>
                <a:pathLst>
                  <a:path w="3" h="6">
                    <a:moveTo>
                      <a:pt x="0" y="0"/>
                    </a:moveTo>
                    <a:cubicBezTo>
                      <a:pt x="0" y="1"/>
                      <a:pt x="0" y="2"/>
                      <a:pt x="0" y="3"/>
                    </a:cubicBezTo>
                    <a:cubicBezTo>
                      <a:pt x="0" y="5"/>
                      <a:pt x="1" y="6"/>
                      <a:pt x="2" y="6"/>
                    </a:cubicBezTo>
                    <a:cubicBezTo>
                      <a:pt x="2" y="6"/>
                      <a:pt x="3" y="4"/>
                      <a:pt x="2" y="3"/>
                    </a:cubicBezTo>
                    <a:cubicBezTo>
                      <a:pt x="2" y="1"/>
                      <a:pt x="1" y="0"/>
                      <a:pt x="0" y="0"/>
                    </a:cubicBezTo>
                    <a:close/>
                  </a:path>
                </a:pathLst>
              </a:custGeom>
              <a:solidFill>
                <a:srgbClr val="F7D6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41" name="Freeform 127"/>
              <p:cNvSpPr>
                <a:spLocks/>
              </p:cNvSpPr>
              <p:nvPr/>
            </p:nvSpPr>
            <p:spPr bwMode="auto">
              <a:xfrm>
                <a:off x="6208680" y="2911480"/>
                <a:ext cx="63500" cy="53975"/>
              </a:xfrm>
              <a:custGeom>
                <a:avLst/>
                <a:gdLst>
                  <a:gd name="T0" fmla="*/ 1 w 15"/>
                  <a:gd name="T1" fmla="*/ 2 h 13"/>
                  <a:gd name="T2" fmla="*/ 13 w 15"/>
                  <a:gd name="T3" fmla="*/ 13 h 13"/>
                  <a:gd name="T4" fmla="*/ 1 w 15"/>
                  <a:gd name="T5" fmla="*/ 2 h 13"/>
                </a:gdLst>
                <a:ahLst/>
                <a:cxnLst>
                  <a:cxn ang="0">
                    <a:pos x="T0" y="T1"/>
                  </a:cxn>
                  <a:cxn ang="0">
                    <a:pos x="T2" y="T3"/>
                  </a:cxn>
                  <a:cxn ang="0">
                    <a:pos x="T4" y="T5"/>
                  </a:cxn>
                </a:cxnLst>
                <a:rect l="0" t="0" r="r" b="b"/>
                <a:pathLst>
                  <a:path w="15" h="13">
                    <a:moveTo>
                      <a:pt x="1" y="2"/>
                    </a:moveTo>
                    <a:cubicBezTo>
                      <a:pt x="0" y="4"/>
                      <a:pt x="5" y="11"/>
                      <a:pt x="13" y="13"/>
                    </a:cubicBezTo>
                    <a:cubicBezTo>
                      <a:pt x="15" y="6"/>
                      <a:pt x="8" y="0"/>
                      <a:pt x="1" y="2"/>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42" name="Freeform 128"/>
              <p:cNvSpPr>
                <a:spLocks/>
              </p:cNvSpPr>
              <p:nvPr/>
            </p:nvSpPr>
            <p:spPr bwMode="auto">
              <a:xfrm>
                <a:off x="6205505" y="3041659"/>
                <a:ext cx="33338" cy="66675"/>
              </a:xfrm>
              <a:custGeom>
                <a:avLst/>
                <a:gdLst>
                  <a:gd name="T0" fmla="*/ 3 w 8"/>
                  <a:gd name="T1" fmla="*/ 8 h 16"/>
                  <a:gd name="T2" fmla="*/ 3 w 8"/>
                  <a:gd name="T3" fmla="*/ 16 h 16"/>
                  <a:gd name="T4" fmla="*/ 4 w 8"/>
                  <a:gd name="T5" fmla="*/ 16 h 16"/>
                  <a:gd name="T6" fmla="*/ 6 w 8"/>
                  <a:gd name="T7" fmla="*/ 16 h 16"/>
                  <a:gd name="T8" fmla="*/ 5 w 8"/>
                  <a:gd name="T9" fmla="*/ 8 h 16"/>
                  <a:gd name="T10" fmla="*/ 8 w 8"/>
                  <a:gd name="T11" fmla="*/ 1 h 16"/>
                  <a:gd name="T12" fmla="*/ 0 w 8"/>
                  <a:gd name="T13" fmla="*/ 1 h 16"/>
                  <a:gd name="T14" fmla="*/ 3 w 8"/>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6">
                    <a:moveTo>
                      <a:pt x="3" y="8"/>
                    </a:moveTo>
                    <a:cubicBezTo>
                      <a:pt x="3" y="16"/>
                      <a:pt x="3" y="16"/>
                      <a:pt x="3" y="16"/>
                    </a:cubicBezTo>
                    <a:cubicBezTo>
                      <a:pt x="3" y="16"/>
                      <a:pt x="4" y="16"/>
                      <a:pt x="4" y="16"/>
                    </a:cubicBezTo>
                    <a:cubicBezTo>
                      <a:pt x="5" y="16"/>
                      <a:pt x="5" y="16"/>
                      <a:pt x="6" y="16"/>
                    </a:cubicBezTo>
                    <a:cubicBezTo>
                      <a:pt x="5" y="8"/>
                      <a:pt x="5" y="8"/>
                      <a:pt x="5" y="8"/>
                    </a:cubicBezTo>
                    <a:cubicBezTo>
                      <a:pt x="8" y="1"/>
                      <a:pt x="8" y="1"/>
                      <a:pt x="8" y="1"/>
                    </a:cubicBezTo>
                    <a:cubicBezTo>
                      <a:pt x="5" y="0"/>
                      <a:pt x="3" y="0"/>
                      <a:pt x="0" y="1"/>
                    </a:cubicBezTo>
                    <a:lnTo>
                      <a:pt x="3" y="8"/>
                    </a:lnTo>
                    <a:close/>
                  </a:path>
                </a:pathLst>
              </a:custGeom>
              <a:solidFill>
                <a:srgbClr val="E6615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43" name="Freeform 129"/>
              <p:cNvSpPr>
                <a:spLocks/>
              </p:cNvSpPr>
              <p:nvPr/>
            </p:nvSpPr>
            <p:spPr bwMode="auto">
              <a:xfrm>
                <a:off x="6192821" y="3032134"/>
                <a:ext cx="28575" cy="38100"/>
              </a:xfrm>
              <a:custGeom>
                <a:avLst/>
                <a:gdLst>
                  <a:gd name="T0" fmla="*/ 8 w 18"/>
                  <a:gd name="T1" fmla="*/ 0 h 24"/>
                  <a:gd name="T2" fmla="*/ 0 w 18"/>
                  <a:gd name="T3" fmla="*/ 11 h 24"/>
                  <a:gd name="T4" fmla="*/ 5 w 18"/>
                  <a:gd name="T5" fmla="*/ 24 h 24"/>
                  <a:gd name="T6" fmla="*/ 18 w 18"/>
                  <a:gd name="T7" fmla="*/ 6 h 24"/>
                  <a:gd name="T8" fmla="*/ 8 w 18"/>
                  <a:gd name="T9" fmla="*/ 0 h 24"/>
                </a:gdLst>
                <a:ahLst/>
                <a:cxnLst>
                  <a:cxn ang="0">
                    <a:pos x="T0" y="T1"/>
                  </a:cxn>
                  <a:cxn ang="0">
                    <a:pos x="T2" y="T3"/>
                  </a:cxn>
                  <a:cxn ang="0">
                    <a:pos x="T4" y="T5"/>
                  </a:cxn>
                  <a:cxn ang="0">
                    <a:pos x="T6" y="T7"/>
                  </a:cxn>
                  <a:cxn ang="0">
                    <a:pos x="T8" y="T9"/>
                  </a:cxn>
                </a:cxnLst>
                <a:rect l="0" t="0" r="r" b="b"/>
                <a:pathLst>
                  <a:path w="18" h="24">
                    <a:moveTo>
                      <a:pt x="8" y="0"/>
                    </a:moveTo>
                    <a:lnTo>
                      <a:pt x="0" y="11"/>
                    </a:lnTo>
                    <a:lnTo>
                      <a:pt x="5" y="24"/>
                    </a:lnTo>
                    <a:lnTo>
                      <a:pt x="18" y="6"/>
                    </a:lnTo>
                    <a:lnTo>
                      <a:pt x="8" y="0"/>
                    </a:lnTo>
                    <a:close/>
                  </a:path>
                </a:pathLst>
              </a:custGeom>
              <a:solidFill>
                <a:srgbClr val="BCC2D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44" name="Freeform 130"/>
              <p:cNvSpPr>
                <a:spLocks/>
              </p:cNvSpPr>
              <p:nvPr/>
            </p:nvSpPr>
            <p:spPr bwMode="auto">
              <a:xfrm>
                <a:off x="6192840" y="3032121"/>
                <a:ext cx="28575" cy="33338"/>
              </a:xfrm>
              <a:custGeom>
                <a:avLst/>
                <a:gdLst>
                  <a:gd name="T0" fmla="*/ 8 w 18"/>
                  <a:gd name="T1" fmla="*/ 0 h 21"/>
                  <a:gd name="T2" fmla="*/ 0 w 18"/>
                  <a:gd name="T3" fmla="*/ 11 h 21"/>
                  <a:gd name="T4" fmla="*/ 5 w 18"/>
                  <a:gd name="T5" fmla="*/ 21 h 21"/>
                  <a:gd name="T6" fmla="*/ 18 w 18"/>
                  <a:gd name="T7" fmla="*/ 6 h 21"/>
                  <a:gd name="T8" fmla="*/ 8 w 18"/>
                  <a:gd name="T9" fmla="*/ 0 h 21"/>
                </a:gdLst>
                <a:ahLst/>
                <a:cxnLst>
                  <a:cxn ang="0">
                    <a:pos x="T0" y="T1"/>
                  </a:cxn>
                  <a:cxn ang="0">
                    <a:pos x="T2" y="T3"/>
                  </a:cxn>
                  <a:cxn ang="0">
                    <a:pos x="T4" y="T5"/>
                  </a:cxn>
                  <a:cxn ang="0">
                    <a:pos x="T6" y="T7"/>
                  </a:cxn>
                  <a:cxn ang="0">
                    <a:pos x="T8" y="T9"/>
                  </a:cxn>
                </a:cxnLst>
                <a:rect l="0" t="0" r="r" b="b"/>
                <a:pathLst>
                  <a:path w="18" h="21">
                    <a:moveTo>
                      <a:pt x="8" y="0"/>
                    </a:moveTo>
                    <a:lnTo>
                      <a:pt x="0" y="11"/>
                    </a:lnTo>
                    <a:lnTo>
                      <a:pt x="5" y="21"/>
                    </a:lnTo>
                    <a:lnTo>
                      <a:pt x="18" y="6"/>
                    </a:lnTo>
                    <a:lnTo>
                      <a:pt x="8"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45" name="Freeform 131"/>
              <p:cNvSpPr>
                <a:spLocks/>
              </p:cNvSpPr>
              <p:nvPr/>
            </p:nvSpPr>
            <p:spPr bwMode="auto">
              <a:xfrm>
                <a:off x="6221407" y="3032135"/>
                <a:ext cx="33338" cy="38100"/>
              </a:xfrm>
              <a:custGeom>
                <a:avLst/>
                <a:gdLst>
                  <a:gd name="T0" fmla="*/ 13 w 21"/>
                  <a:gd name="T1" fmla="*/ 0 h 24"/>
                  <a:gd name="T2" fmla="*/ 21 w 21"/>
                  <a:gd name="T3" fmla="*/ 11 h 24"/>
                  <a:gd name="T4" fmla="*/ 16 w 21"/>
                  <a:gd name="T5" fmla="*/ 24 h 24"/>
                  <a:gd name="T6" fmla="*/ 0 w 21"/>
                  <a:gd name="T7" fmla="*/ 6 h 24"/>
                  <a:gd name="T8" fmla="*/ 13 w 21"/>
                  <a:gd name="T9" fmla="*/ 0 h 24"/>
                </a:gdLst>
                <a:ahLst/>
                <a:cxnLst>
                  <a:cxn ang="0">
                    <a:pos x="T0" y="T1"/>
                  </a:cxn>
                  <a:cxn ang="0">
                    <a:pos x="T2" y="T3"/>
                  </a:cxn>
                  <a:cxn ang="0">
                    <a:pos x="T4" y="T5"/>
                  </a:cxn>
                  <a:cxn ang="0">
                    <a:pos x="T6" y="T7"/>
                  </a:cxn>
                  <a:cxn ang="0">
                    <a:pos x="T8" y="T9"/>
                  </a:cxn>
                </a:cxnLst>
                <a:rect l="0" t="0" r="r" b="b"/>
                <a:pathLst>
                  <a:path w="21" h="24">
                    <a:moveTo>
                      <a:pt x="13" y="0"/>
                    </a:moveTo>
                    <a:lnTo>
                      <a:pt x="21" y="11"/>
                    </a:lnTo>
                    <a:lnTo>
                      <a:pt x="16" y="24"/>
                    </a:lnTo>
                    <a:lnTo>
                      <a:pt x="0" y="6"/>
                    </a:lnTo>
                    <a:lnTo>
                      <a:pt x="13" y="0"/>
                    </a:lnTo>
                    <a:close/>
                  </a:path>
                </a:pathLst>
              </a:custGeom>
              <a:solidFill>
                <a:srgbClr val="E1E6F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46" name="Freeform 132"/>
              <p:cNvSpPr>
                <a:spLocks/>
              </p:cNvSpPr>
              <p:nvPr/>
            </p:nvSpPr>
            <p:spPr bwMode="auto">
              <a:xfrm>
                <a:off x="6221413" y="3032125"/>
                <a:ext cx="33338" cy="33338"/>
              </a:xfrm>
              <a:custGeom>
                <a:avLst/>
                <a:gdLst>
                  <a:gd name="T0" fmla="*/ 13 w 21"/>
                  <a:gd name="T1" fmla="*/ 0 h 21"/>
                  <a:gd name="T2" fmla="*/ 21 w 21"/>
                  <a:gd name="T3" fmla="*/ 11 h 21"/>
                  <a:gd name="T4" fmla="*/ 16 w 21"/>
                  <a:gd name="T5" fmla="*/ 21 h 21"/>
                  <a:gd name="T6" fmla="*/ 0 w 21"/>
                  <a:gd name="T7" fmla="*/ 6 h 21"/>
                  <a:gd name="T8" fmla="*/ 13 w 21"/>
                  <a:gd name="T9" fmla="*/ 0 h 21"/>
                </a:gdLst>
                <a:ahLst/>
                <a:cxnLst>
                  <a:cxn ang="0">
                    <a:pos x="T0" y="T1"/>
                  </a:cxn>
                  <a:cxn ang="0">
                    <a:pos x="T2" y="T3"/>
                  </a:cxn>
                  <a:cxn ang="0">
                    <a:pos x="T4" y="T5"/>
                  </a:cxn>
                  <a:cxn ang="0">
                    <a:pos x="T6" y="T7"/>
                  </a:cxn>
                  <a:cxn ang="0">
                    <a:pos x="T8" y="T9"/>
                  </a:cxn>
                </a:cxnLst>
                <a:rect l="0" t="0" r="r" b="b"/>
                <a:pathLst>
                  <a:path w="21" h="21">
                    <a:moveTo>
                      <a:pt x="13" y="0"/>
                    </a:moveTo>
                    <a:lnTo>
                      <a:pt x="21" y="11"/>
                    </a:lnTo>
                    <a:lnTo>
                      <a:pt x="16" y="21"/>
                    </a:lnTo>
                    <a:lnTo>
                      <a:pt x="0" y="6"/>
                    </a:lnTo>
                    <a:lnTo>
                      <a:pt x="13"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sp>
          <p:nvSpPr>
            <p:cNvPr id="647" name="Freeform 133"/>
            <p:cNvSpPr>
              <a:spLocks/>
            </p:cNvSpPr>
            <p:nvPr/>
          </p:nvSpPr>
          <p:spPr bwMode="auto">
            <a:xfrm>
              <a:off x="10857445" y="6968164"/>
              <a:ext cx="2702895" cy="2703599"/>
            </a:xfrm>
            <a:custGeom>
              <a:avLst/>
              <a:gdLst>
                <a:gd name="T0" fmla="*/ 2 w 276"/>
                <a:gd name="T1" fmla="*/ 117 h 276"/>
                <a:gd name="T2" fmla="*/ 0 w 276"/>
                <a:gd name="T3" fmla="*/ 138 h 276"/>
                <a:gd name="T4" fmla="*/ 2 w 276"/>
                <a:gd name="T5" fmla="*/ 159 h 276"/>
                <a:gd name="T6" fmla="*/ 4 w 276"/>
                <a:gd name="T7" fmla="*/ 173 h 276"/>
                <a:gd name="T8" fmla="*/ 11 w 276"/>
                <a:gd name="T9" fmla="*/ 192 h 276"/>
                <a:gd name="T10" fmla="*/ 15 w 276"/>
                <a:gd name="T11" fmla="*/ 201 h 276"/>
                <a:gd name="T12" fmla="*/ 29 w 276"/>
                <a:gd name="T13" fmla="*/ 223 h 276"/>
                <a:gd name="T14" fmla="*/ 40 w 276"/>
                <a:gd name="T15" fmla="*/ 236 h 276"/>
                <a:gd name="T16" fmla="*/ 69 w 276"/>
                <a:gd name="T17" fmla="*/ 258 h 276"/>
                <a:gd name="T18" fmla="*/ 87 w 276"/>
                <a:gd name="T19" fmla="*/ 267 h 276"/>
                <a:gd name="T20" fmla="*/ 138 w 276"/>
                <a:gd name="T21" fmla="*/ 276 h 276"/>
                <a:gd name="T22" fmla="*/ 182 w 276"/>
                <a:gd name="T23" fmla="*/ 269 h 276"/>
                <a:gd name="T24" fmla="*/ 201 w 276"/>
                <a:gd name="T25" fmla="*/ 261 h 276"/>
                <a:gd name="T26" fmla="*/ 231 w 276"/>
                <a:gd name="T27" fmla="*/ 240 h 276"/>
                <a:gd name="T28" fmla="*/ 240 w 276"/>
                <a:gd name="T29" fmla="*/ 231 h 276"/>
                <a:gd name="T30" fmla="*/ 255 w 276"/>
                <a:gd name="T31" fmla="*/ 210 h 276"/>
                <a:gd name="T32" fmla="*/ 261 w 276"/>
                <a:gd name="T33" fmla="*/ 201 h 276"/>
                <a:gd name="T34" fmla="*/ 265 w 276"/>
                <a:gd name="T35" fmla="*/ 192 h 276"/>
                <a:gd name="T36" fmla="*/ 271 w 276"/>
                <a:gd name="T37" fmla="*/ 173 h 276"/>
                <a:gd name="T38" fmla="*/ 274 w 276"/>
                <a:gd name="T39" fmla="*/ 159 h 276"/>
                <a:gd name="T40" fmla="*/ 276 w 276"/>
                <a:gd name="T41" fmla="*/ 138 h 276"/>
                <a:gd name="T42" fmla="*/ 274 w 276"/>
                <a:gd name="T43" fmla="*/ 117 h 276"/>
                <a:gd name="T44" fmla="*/ 271 w 276"/>
                <a:gd name="T45" fmla="*/ 104 h 276"/>
                <a:gd name="T46" fmla="*/ 266 w 276"/>
                <a:gd name="T47" fmla="*/ 88 h 276"/>
                <a:gd name="T48" fmla="*/ 261 w 276"/>
                <a:gd name="T49" fmla="*/ 75 h 276"/>
                <a:gd name="T50" fmla="*/ 246 w 276"/>
                <a:gd name="T51" fmla="*/ 53 h 276"/>
                <a:gd name="T52" fmla="*/ 235 w 276"/>
                <a:gd name="T53" fmla="*/ 41 h 276"/>
                <a:gd name="T54" fmla="*/ 221 w 276"/>
                <a:gd name="T55" fmla="*/ 28 h 276"/>
                <a:gd name="T56" fmla="*/ 201 w 276"/>
                <a:gd name="T57" fmla="*/ 15 h 276"/>
                <a:gd name="T58" fmla="*/ 195 w 276"/>
                <a:gd name="T59" fmla="*/ 13 h 276"/>
                <a:gd name="T60" fmla="*/ 188 w 276"/>
                <a:gd name="T61" fmla="*/ 10 h 276"/>
                <a:gd name="T62" fmla="*/ 183 w 276"/>
                <a:gd name="T63" fmla="*/ 8 h 276"/>
                <a:gd name="T64" fmla="*/ 170 w 276"/>
                <a:gd name="T65" fmla="*/ 4 h 276"/>
                <a:gd name="T66" fmla="*/ 163 w 276"/>
                <a:gd name="T67" fmla="*/ 3 h 276"/>
                <a:gd name="T68" fmla="*/ 138 w 276"/>
                <a:gd name="T69" fmla="*/ 0 h 276"/>
                <a:gd name="T70" fmla="*/ 94 w 276"/>
                <a:gd name="T71" fmla="*/ 8 h 276"/>
                <a:gd name="T72" fmla="*/ 85 w 276"/>
                <a:gd name="T73" fmla="*/ 11 h 276"/>
                <a:gd name="T74" fmla="*/ 75 w 276"/>
                <a:gd name="T75" fmla="*/ 15 h 276"/>
                <a:gd name="T76" fmla="*/ 48 w 276"/>
                <a:gd name="T77" fmla="*/ 34 h 276"/>
                <a:gd name="T78" fmla="*/ 40 w 276"/>
                <a:gd name="T79" fmla="*/ 41 h 276"/>
                <a:gd name="T80" fmla="*/ 29 w 276"/>
                <a:gd name="T81" fmla="*/ 53 h 276"/>
                <a:gd name="T82" fmla="*/ 15 w 276"/>
                <a:gd name="T83" fmla="*/ 75 h 276"/>
                <a:gd name="T84" fmla="*/ 10 w 276"/>
                <a:gd name="T85" fmla="*/ 88 h 276"/>
                <a:gd name="T86" fmla="*/ 4 w 276"/>
                <a:gd name="T87" fmla="*/ 10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6" h="276">
                  <a:moveTo>
                    <a:pt x="3" y="110"/>
                  </a:moveTo>
                  <a:cubicBezTo>
                    <a:pt x="2" y="113"/>
                    <a:pt x="2" y="115"/>
                    <a:pt x="2" y="117"/>
                  </a:cubicBezTo>
                  <a:cubicBezTo>
                    <a:pt x="1" y="120"/>
                    <a:pt x="1" y="122"/>
                    <a:pt x="1" y="124"/>
                  </a:cubicBezTo>
                  <a:cubicBezTo>
                    <a:pt x="0" y="129"/>
                    <a:pt x="0" y="133"/>
                    <a:pt x="0" y="138"/>
                  </a:cubicBezTo>
                  <a:cubicBezTo>
                    <a:pt x="0" y="143"/>
                    <a:pt x="0" y="148"/>
                    <a:pt x="1" y="152"/>
                  </a:cubicBezTo>
                  <a:cubicBezTo>
                    <a:pt x="1" y="155"/>
                    <a:pt x="1" y="157"/>
                    <a:pt x="2" y="159"/>
                  </a:cubicBezTo>
                  <a:cubicBezTo>
                    <a:pt x="2" y="162"/>
                    <a:pt x="2" y="164"/>
                    <a:pt x="3" y="166"/>
                  </a:cubicBezTo>
                  <a:cubicBezTo>
                    <a:pt x="3" y="168"/>
                    <a:pt x="4" y="170"/>
                    <a:pt x="4" y="173"/>
                  </a:cubicBezTo>
                  <a:cubicBezTo>
                    <a:pt x="5" y="177"/>
                    <a:pt x="7" y="181"/>
                    <a:pt x="8" y="186"/>
                  </a:cubicBezTo>
                  <a:cubicBezTo>
                    <a:pt x="9" y="188"/>
                    <a:pt x="10" y="190"/>
                    <a:pt x="11" y="192"/>
                  </a:cubicBezTo>
                  <a:cubicBezTo>
                    <a:pt x="12" y="194"/>
                    <a:pt x="13" y="196"/>
                    <a:pt x="14" y="198"/>
                  </a:cubicBezTo>
                  <a:cubicBezTo>
                    <a:pt x="14" y="199"/>
                    <a:pt x="15" y="200"/>
                    <a:pt x="15" y="201"/>
                  </a:cubicBezTo>
                  <a:cubicBezTo>
                    <a:pt x="16" y="203"/>
                    <a:pt x="17" y="205"/>
                    <a:pt x="18" y="207"/>
                  </a:cubicBezTo>
                  <a:cubicBezTo>
                    <a:pt x="22" y="213"/>
                    <a:pt x="25" y="218"/>
                    <a:pt x="29" y="223"/>
                  </a:cubicBezTo>
                  <a:cubicBezTo>
                    <a:pt x="31" y="226"/>
                    <a:pt x="34" y="228"/>
                    <a:pt x="36" y="231"/>
                  </a:cubicBezTo>
                  <a:cubicBezTo>
                    <a:pt x="37" y="233"/>
                    <a:pt x="39" y="234"/>
                    <a:pt x="40" y="236"/>
                  </a:cubicBezTo>
                  <a:cubicBezTo>
                    <a:pt x="42" y="237"/>
                    <a:pt x="44" y="239"/>
                    <a:pt x="45" y="240"/>
                  </a:cubicBezTo>
                  <a:cubicBezTo>
                    <a:pt x="52" y="247"/>
                    <a:pt x="61" y="253"/>
                    <a:pt x="69" y="258"/>
                  </a:cubicBezTo>
                  <a:cubicBezTo>
                    <a:pt x="71" y="259"/>
                    <a:pt x="73" y="260"/>
                    <a:pt x="75" y="261"/>
                  </a:cubicBezTo>
                  <a:cubicBezTo>
                    <a:pt x="79" y="263"/>
                    <a:pt x="83" y="265"/>
                    <a:pt x="87" y="267"/>
                  </a:cubicBezTo>
                  <a:cubicBezTo>
                    <a:pt x="89" y="267"/>
                    <a:pt x="91" y="268"/>
                    <a:pt x="94" y="269"/>
                  </a:cubicBezTo>
                  <a:cubicBezTo>
                    <a:pt x="108" y="274"/>
                    <a:pt x="122" y="276"/>
                    <a:pt x="138" y="276"/>
                  </a:cubicBezTo>
                  <a:cubicBezTo>
                    <a:pt x="148" y="276"/>
                    <a:pt x="159" y="275"/>
                    <a:pt x="169" y="273"/>
                  </a:cubicBezTo>
                  <a:cubicBezTo>
                    <a:pt x="173" y="272"/>
                    <a:pt x="178" y="270"/>
                    <a:pt x="182" y="269"/>
                  </a:cubicBezTo>
                  <a:cubicBezTo>
                    <a:pt x="184" y="268"/>
                    <a:pt x="186" y="267"/>
                    <a:pt x="188" y="267"/>
                  </a:cubicBezTo>
                  <a:cubicBezTo>
                    <a:pt x="193" y="265"/>
                    <a:pt x="197" y="263"/>
                    <a:pt x="201" y="261"/>
                  </a:cubicBezTo>
                  <a:cubicBezTo>
                    <a:pt x="203" y="260"/>
                    <a:pt x="205" y="259"/>
                    <a:pt x="206" y="258"/>
                  </a:cubicBezTo>
                  <a:cubicBezTo>
                    <a:pt x="215" y="253"/>
                    <a:pt x="223" y="247"/>
                    <a:pt x="231" y="240"/>
                  </a:cubicBezTo>
                  <a:cubicBezTo>
                    <a:pt x="232" y="239"/>
                    <a:pt x="234" y="237"/>
                    <a:pt x="235" y="236"/>
                  </a:cubicBezTo>
                  <a:cubicBezTo>
                    <a:pt x="237" y="234"/>
                    <a:pt x="238" y="233"/>
                    <a:pt x="240" y="231"/>
                  </a:cubicBezTo>
                  <a:cubicBezTo>
                    <a:pt x="242" y="228"/>
                    <a:pt x="244" y="226"/>
                    <a:pt x="246" y="223"/>
                  </a:cubicBezTo>
                  <a:cubicBezTo>
                    <a:pt x="250" y="219"/>
                    <a:pt x="253" y="215"/>
                    <a:pt x="255" y="210"/>
                  </a:cubicBezTo>
                  <a:cubicBezTo>
                    <a:pt x="256" y="209"/>
                    <a:pt x="257" y="208"/>
                    <a:pt x="257" y="207"/>
                  </a:cubicBezTo>
                  <a:cubicBezTo>
                    <a:pt x="259" y="205"/>
                    <a:pt x="260" y="203"/>
                    <a:pt x="261" y="201"/>
                  </a:cubicBezTo>
                  <a:cubicBezTo>
                    <a:pt x="261" y="200"/>
                    <a:pt x="262" y="199"/>
                    <a:pt x="262" y="198"/>
                  </a:cubicBezTo>
                  <a:cubicBezTo>
                    <a:pt x="263" y="196"/>
                    <a:pt x="264" y="194"/>
                    <a:pt x="265" y="192"/>
                  </a:cubicBezTo>
                  <a:cubicBezTo>
                    <a:pt x="266" y="190"/>
                    <a:pt x="267" y="188"/>
                    <a:pt x="267" y="186"/>
                  </a:cubicBezTo>
                  <a:cubicBezTo>
                    <a:pt x="269" y="181"/>
                    <a:pt x="270" y="177"/>
                    <a:pt x="271" y="173"/>
                  </a:cubicBezTo>
                  <a:cubicBezTo>
                    <a:pt x="272" y="170"/>
                    <a:pt x="272" y="168"/>
                    <a:pt x="273" y="166"/>
                  </a:cubicBezTo>
                  <a:cubicBezTo>
                    <a:pt x="273" y="164"/>
                    <a:pt x="274" y="162"/>
                    <a:pt x="274" y="159"/>
                  </a:cubicBezTo>
                  <a:cubicBezTo>
                    <a:pt x="274" y="157"/>
                    <a:pt x="275" y="155"/>
                    <a:pt x="275" y="152"/>
                  </a:cubicBezTo>
                  <a:cubicBezTo>
                    <a:pt x="275" y="148"/>
                    <a:pt x="276" y="143"/>
                    <a:pt x="276" y="138"/>
                  </a:cubicBezTo>
                  <a:cubicBezTo>
                    <a:pt x="276" y="133"/>
                    <a:pt x="275" y="129"/>
                    <a:pt x="275" y="124"/>
                  </a:cubicBezTo>
                  <a:cubicBezTo>
                    <a:pt x="275" y="122"/>
                    <a:pt x="274" y="120"/>
                    <a:pt x="274" y="117"/>
                  </a:cubicBezTo>
                  <a:cubicBezTo>
                    <a:pt x="274" y="115"/>
                    <a:pt x="273" y="113"/>
                    <a:pt x="273" y="110"/>
                  </a:cubicBezTo>
                  <a:cubicBezTo>
                    <a:pt x="272" y="108"/>
                    <a:pt x="272" y="106"/>
                    <a:pt x="271" y="104"/>
                  </a:cubicBezTo>
                  <a:cubicBezTo>
                    <a:pt x="270" y="99"/>
                    <a:pt x="269" y="95"/>
                    <a:pt x="267" y="91"/>
                  </a:cubicBezTo>
                  <a:cubicBezTo>
                    <a:pt x="267" y="90"/>
                    <a:pt x="267" y="89"/>
                    <a:pt x="266" y="88"/>
                  </a:cubicBezTo>
                  <a:cubicBezTo>
                    <a:pt x="265" y="85"/>
                    <a:pt x="264" y="81"/>
                    <a:pt x="262" y="78"/>
                  </a:cubicBezTo>
                  <a:cubicBezTo>
                    <a:pt x="262" y="77"/>
                    <a:pt x="261" y="76"/>
                    <a:pt x="261" y="75"/>
                  </a:cubicBezTo>
                  <a:cubicBezTo>
                    <a:pt x="260" y="73"/>
                    <a:pt x="259" y="72"/>
                    <a:pt x="257" y="70"/>
                  </a:cubicBezTo>
                  <a:cubicBezTo>
                    <a:pt x="254" y="64"/>
                    <a:pt x="250" y="58"/>
                    <a:pt x="246" y="53"/>
                  </a:cubicBezTo>
                  <a:cubicBezTo>
                    <a:pt x="244" y="51"/>
                    <a:pt x="242" y="48"/>
                    <a:pt x="240" y="46"/>
                  </a:cubicBezTo>
                  <a:cubicBezTo>
                    <a:pt x="238" y="44"/>
                    <a:pt x="237" y="42"/>
                    <a:pt x="235" y="41"/>
                  </a:cubicBezTo>
                  <a:cubicBezTo>
                    <a:pt x="234" y="39"/>
                    <a:pt x="232" y="38"/>
                    <a:pt x="231" y="36"/>
                  </a:cubicBezTo>
                  <a:cubicBezTo>
                    <a:pt x="227" y="33"/>
                    <a:pt x="224" y="31"/>
                    <a:pt x="221" y="28"/>
                  </a:cubicBezTo>
                  <a:cubicBezTo>
                    <a:pt x="216" y="25"/>
                    <a:pt x="211" y="21"/>
                    <a:pt x="206" y="19"/>
                  </a:cubicBezTo>
                  <a:cubicBezTo>
                    <a:pt x="205" y="18"/>
                    <a:pt x="203" y="16"/>
                    <a:pt x="201" y="15"/>
                  </a:cubicBezTo>
                  <a:cubicBezTo>
                    <a:pt x="200" y="15"/>
                    <a:pt x="199" y="15"/>
                    <a:pt x="198" y="14"/>
                  </a:cubicBezTo>
                  <a:cubicBezTo>
                    <a:pt x="197" y="14"/>
                    <a:pt x="196" y="13"/>
                    <a:pt x="195" y="13"/>
                  </a:cubicBezTo>
                  <a:cubicBezTo>
                    <a:pt x="194" y="12"/>
                    <a:pt x="194" y="12"/>
                    <a:pt x="193" y="12"/>
                  </a:cubicBezTo>
                  <a:cubicBezTo>
                    <a:pt x="192" y="11"/>
                    <a:pt x="190" y="11"/>
                    <a:pt x="188" y="10"/>
                  </a:cubicBezTo>
                  <a:cubicBezTo>
                    <a:pt x="188" y="10"/>
                    <a:pt x="188" y="10"/>
                    <a:pt x="188" y="10"/>
                  </a:cubicBezTo>
                  <a:cubicBezTo>
                    <a:pt x="187" y="9"/>
                    <a:pt x="185" y="9"/>
                    <a:pt x="183" y="8"/>
                  </a:cubicBezTo>
                  <a:cubicBezTo>
                    <a:pt x="183" y="8"/>
                    <a:pt x="182" y="8"/>
                    <a:pt x="182" y="8"/>
                  </a:cubicBezTo>
                  <a:cubicBezTo>
                    <a:pt x="178" y="6"/>
                    <a:pt x="174" y="5"/>
                    <a:pt x="170" y="4"/>
                  </a:cubicBezTo>
                  <a:cubicBezTo>
                    <a:pt x="168" y="4"/>
                    <a:pt x="167" y="3"/>
                    <a:pt x="166" y="3"/>
                  </a:cubicBezTo>
                  <a:cubicBezTo>
                    <a:pt x="165" y="3"/>
                    <a:pt x="164" y="3"/>
                    <a:pt x="163" y="3"/>
                  </a:cubicBezTo>
                  <a:cubicBezTo>
                    <a:pt x="155" y="1"/>
                    <a:pt x="148" y="1"/>
                    <a:pt x="140" y="0"/>
                  </a:cubicBezTo>
                  <a:cubicBezTo>
                    <a:pt x="140" y="0"/>
                    <a:pt x="139" y="0"/>
                    <a:pt x="138" y="0"/>
                  </a:cubicBezTo>
                  <a:cubicBezTo>
                    <a:pt x="136" y="0"/>
                    <a:pt x="135" y="0"/>
                    <a:pt x="134" y="0"/>
                  </a:cubicBezTo>
                  <a:cubicBezTo>
                    <a:pt x="120" y="1"/>
                    <a:pt x="106" y="3"/>
                    <a:pt x="94" y="8"/>
                  </a:cubicBezTo>
                  <a:cubicBezTo>
                    <a:pt x="91" y="8"/>
                    <a:pt x="89" y="9"/>
                    <a:pt x="87" y="10"/>
                  </a:cubicBezTo>
                  <a:cubicBezTo>
                    <a:pt x="87" y="10"/>
                    <a:pt x="86" y="10"/>
                    <a:pt x="85" y="11"/>
                  </a:cubicBezTo>
                  <a:cubicBezTo>
                    <a:pt x="84" y="11"/>
                    <a:pt x="83" y="12"/>
                    <a:pt x="81" y="13"/>
                  </a:cubicBezTo>
                  <a:cubicBezTo>
                    <a:pt x="79" y="13"/>
                    <a:pt x="77" y="14"/>
                    <a:pt x="75" y="15"/>
                  </a:cubicBezTo>
                  <a:cubicBezTo>
                    <a:pt x="73" y="16"/>
                    <a:pt x="71" y="18"/>
                    <a:pt x="69" y="19"/>
                  </a:cubicBezTo>
                  <a:cubicBezTo>
                    <a:pt x="61" y="23"/>
                    <a:pt x="54" y="28"/>
                    <a:pt x="48" y="34"/>
                  </a:cubicBezTo>
                  <a:cubicBezTo>
                    <a:pt x="47" y="35"/>
                    <a:pt x="46" y="35"/>
                    <a:pt x="45" y="36"/>
                  </a:cubicBezTo>
                  <a:cubicBezTo>
                    <a:pt x="44" y="38"/>
                    <a:pt x="42" y="39"/>
                    <a:pt x="40" y="41"/>
                  </a:cubicBezTo>
                  <a:cubicBezTo>
                    <a:pt x="39" y="42"/>
                    <a:pt x="37" y="44"/>
                    <a:pt x="36" y="46"/>
                  </a:cubicBezTo>
                  <a:cubicBezTo>
                    <a:pt x="34" y="48"/>
                    <a:pt x="31" y="51"/>
                    <a:pt x="29" y="53"/>
                  </a:cubicBezTo>
                  <a:cubicBezTo>
                    <a:pt x="25" y="58"/>
                    <a:pt x="22" y="64"/>
                    <a:pt x="18" y="70"/>
                  </a:cubicBezTo>
                  <a:cubicBezTo>
                    <a:pt x="17" y="72"/>
                    <a:pt x="16" y="73"/>
                    <a:pt x="15" y="75"/>
                  </a:cubicBezTo>
                  <a:cubicBezTo>
                    <a:pt x="15" y="76"/>
                    <a:pt x="14" y="77"/>
                    <a:pt x="14" y="78"/>
                  </a:cubicBezTo>
                  <a:cubicBezTo>
                    <a:pt x="12" y="81"/>
                    <a:pt x="11" y="85"/>
                    <a:pt x="10" y="88"/>
                  </a:cubicBezTo>
                  <a:cubicBezTo>
                    <a:pt x="9" y="89"/>
                    <a:pt x="9" y="90"/>
                    <a:pt x="8" y="91"/>
                  </a:cubicBezTo>
                  <a:cubicBezTo>
                    <a:pt x="7" y="95"/>
                    <a:pt x="5" y="99"/>
                    <a:pt x="4" y="104"/>
                  </a:cubicBezTo>
                  <a:cubicBezTo>
                    <a:pt x="4" y="106"/>
                    <a:pt x="3" y="108"/>
                    <a:pt x="3" y="110"/>
                  </a:cubicBezTo>
                  <a:close/>
                </a:path>
              </a:pathLst>
            </a:custGeom>
            <a:solidFill>
              <a:schemeClr val="bg1">
                <a:lumMod val="85000"/>
              </a:schemeClr>
            </a:solidFill>
            <a:ln>
              <a:noFill/>
            </a:ln>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48" name="Freeform 134"/>
            <p:cNvSpPr>
              <a:spLocks noEditPoints="1"/>
            </p:cNvSpPr>
            <p:nvPr/>
          </p:nvSpPr>
          <p:spPr bwMode="auto">
            <a:xfrm>
              <a:off x="10857445" y="6968164"/>
              <a:ext cx="2702895" cy="2599185"/>
            </a:xfrm>
            <a:custGeom>
              <a:avLst/>
              <a:gdLst>
                <a:gd name="T0" fmla="*/ 239 w 276"/>
                <a:gd name="T1" fmla="*/ 115 h 265"/>
                <a:gd name="T2" fmla="*/ 241 w 276"/>
                <a:gd name="T3" fmla="*/ 108 h 265"/>
                <a:gd name="T4" fmla="*/ 226 w 276"/>
                <a:gd name="T5" fmla="*/ 71 h 265"/>
                <a:gd name="T6" fmla="*/ 240 w 276"/>
                <a:gd name="T7" fmla="*/ 46 h 265"/>
                <a:gd name="T8" fmla="*/ 274 w 276"/>
                <a:gd name="T9" fmla="*/ 117 h 265"/>
                <a:gd name="T10" fmla="*/ 252 w 276"/>
                <a:gd name="T11" fmla="*/ 136 h 265"/>
                <a:gd name="T12" fmla="*/ 255 w 276"/>
                <a:gd name="T13" fmla="*/ 210 h 265"/>
                <a:gd name="T14" fmla="*/ 219 w 276"/>
                <a:gd name="T15" fmla="*/ 112 h 265"/>
                <a:gd name="T16" fmla="*/ 233 w 276"/>
                <a:gd name="T17" fmla="*/ 38 h 265"/>
                <a:gd name="T18" fmla="*/ 204 w 276"/>
                <a:gd name="T19" fmla="*/ 62 h 265"/>
                <a:gd name="T20" fmla="*/ 188 w 276"/>
                <a:gd name="T21" fmla="*/ 83 h 265"/>
                <a:gd name="T22" fmla="*/ 214 w 276"/>
                <a:gd name="T23" fmla="*/ 70 h 265"/>
                <a:gd name="T24" fmla="*/ 188 w 276"/>
                <a:gd name="T25" fmla="*/ 186 h 265"/>
                <a:gd name="T26" fmla="*/ 188 w 276"/>
                <a:gd name="T27" fmla="*/ 77 h 265"/>
                <a:gd name="T28" fmla="*/ 185 w 276"/>
                <a:gd name="T29" fmla="*/ 83 h 265"/>
                <a:gd name="T30" fmla="*/ 185 w 276"/>
                <a:gd name="T31" fmla="*/ 65 h 265"/>
                <a:gd name="T32" fmla="*/ 185 w 276"/>
                <a:gd name="T33" fmla="*/ 111 h 265"/>
                <a:gd name="T34" fmla="*/ 185 w 276"/>
                <a:gd name="T35" fmla="*/ 186 h 265"/>
                <a:gd name="T36" fmla="*/ 177 w 276"/>
                <a:gd name="T37" fmla="*/ 62 h 265"/>
                <a:gd name="T38" fmla="*/ 177 w 276"/>
                <a:gd name="T39" fmla="*/ 119 h 265"/>
                <a:gd name="T40" fmla="*/ 168 w 276"/>
                <a:gd name="T41" fmla="*/ 188 h 265"/>
                <a:gd name="T42" fmla="*/ 168 w 276"/>
                <a:gd name="T43" fmla="*/ 21 h 265"/>
                <a:gd name="T44" fmla="*/ 168 w 276"/>
                <a:gd name="T45" fmla="*/ 82 h 265"/>
                <a:gd name="T46" fmla="*/ 168 w 276"/>
                <a:gd name="T47" fmla="*/ 124 h 265"/>
                <a:gd name="T48" fmla="*/ 153 w 276"/>
                <a:gd name="T49" fmla="*/ 127 h 265"/>
                <a:gd name="T50" fmla="*/ 150 w 276"/>
                <a:gd name="T51" fmla="*/ 47 h 265"/>
                <a:gd name="T52" fmla="*/ 152 w 276"/>
                <a:gd name="T53" fmla="*/ 173 h 265"/>
                <a:gd name="T54" fmla="*/ 151 w 276"/>
                <a:gd name="T55" fmla="*/ 135 h 265"/>
                <a:gd name="T56" fmla="*/ 150 w 276"/>
                <a:gd name="T57" fmla="*/ 37 h 265"/>
                <a:gd name="T58" fmla="*/ 150 w 276"/>
                <a:gd name="T59" fmla="*/ 152 h 265"/>
                <a:gd name="T60" fmla="*/ 142 w 276"/>
                <a:gd name="T61" fmla="*/ 3 h 265"/>
                <a:gd name="T62" fmla="*/ 70 w 276"/>
                <a:gd name="T63" fmla="*/ 81 h 265"/>
                <a:gd name="T64" fmla="*/ 93 w 276"/>
                <a:gd name="T65" fmla="*/ 58 h 265"/>
                <a:gd name="T66" fmla="*/ 85 w 276"/>
                <a:gd name="T67" fmla="*/ 11 h 265"/>
                <a:gd name="T68" fmla="*/ 70 w 276"/>
                <a:gd name="T69" fmla="*/ 258 h 265"/>
                <a:gd name="T70" fmla="*/ 87 w 276"/>
                <a:gd name="T71" fmla="*/ 254 h 265"/>
                <a:gd name="T72" fmla="*/ 73 w 276"/>
                <a:gd name="T73" fmla="*/ 94 h 265"/>
                <a:gd name="T74" fmla="*/ 58 w 276"/>
                <a:gd name="T75" fmla="*/ 86 h 265"/>
                <a:gd name="T76" fmla="*/ 58 w 276"/>
                <a:gd name="T77" fmla="*/ 176 h 265"/>
                <a:gd name="T78" fmla="*/ 58 w 276"/>
                <a:gd name="T79" fmla="*/ 39 h 265"/>
                <a:gd name="T80" fmla="*/ 56 w 276"/>
                <a:gd name="T81" fmla="*/ 56 h 265"/>
                <a:gd name="T82" fmla="*/ 58 w 276"/>
                <a:gd name="T83" fmla="*/ 34 h 265"/>
                <a:gd name="T84" fmla="*/ 58 w 276"/>
                <a:gd name="T85" fmla="*/ 176 h 265"/>
                <a:gd name="T86" fmla="*/ 54 w 276"/>
                <a:gd name="T87" fmla="*/ 44 h 265"/>
                <a:gd name="T88" fmla="*/ 48 w 276"/>
                <a:gd name="T89" fmla="*/ 60 h 265"/>
                <a:gd name="T90" fmla="*/ 48 w 276"/>
                <a:gd name="T91" fmla="*/ 34 h 265"/>
                <a:gd name="T92" fmla="*/ 52 w 276"/>
                <a:gd name="T93" fmla="*/ 162 h 265"/>
                <a:gd name="T94" fmla="*/ 42 w 276"/>
                <a:gd name="T95" fmla="*/ 107 h 265"/>
                <a:gd name="T96" fmla="*/ 42 w 276"/>
                <a:gd name="T97" fmla="*/ 47 h 265"/>
                <a:gd name="T98" fmla="*/ 42 w 276"/>
                <a:gd name="T99" fmla="*/ 176 h 265"/>
                <a:gd name="T100" fmla="*/ 38 w 276"/>
                <a:gd name="T101" fmla="*/ 110 h 265"/>
                <a:gd name="T102" fmla="*/ 40 w 276"/>
                <a:gd name="T103" fmla="*/ 41 h 265"/>
                <a:gd name="T104" fmla="*/ 36 w 276"/>
                <a:gd name="T105" fmla="*/ 231 h 265"/>
                <a:gd name="T106" fmla="*/ 31 w 276"/>
                <a:gd name="T107" fmla="*/ 156 h 265"/>
                <a:gd name="T108" fmla="*/ 31 w 276"/>
                <a:gd name="T109" fmla="*/ 51 h 265"/>
                <a:gd name="T110" fmla="*/ 31 w 276"/>
                <a:gd name="T111" fmla="*/ 147 h 265"/>
                <a:gd name="T112" fmla="*/ 31 w 276"/>
                <a:gd name="T113" fmla="*/ 225 h 265"/>
                <a:gd name="T114" fmla="*/ 22 w 276"/>
                <a:gd name="T115" fmla="*/ 177 h 265"/>
                <a:gd name="T116" fmla="*/ 1 w 276"/>
                <a:gd name="T117" fmla="*/ 124 h 265"/>
                <a:gd name="T118" fmla="*/ 14 w 276"/>
                <a:gd name="T119" fmla="*/ 78 h 265"/>
                <a:gd name="T120" fmla="*/ 22 w 276"/>
                <a:gd name="T121" fmla="*/ 177 h 265"/>
                <a:gd name="T122" fmla="*/ 17 w 276"/>
                <a:gd name="T123" fmla="*/ 18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6" h="265">
                  <a:moveTo>
                    <a:pt x="214" y="250"/>
                  </a:moveTo>
                  <a:cubicBezTo>
                    <a:pt x="214" y="128"/>
                    <a:pt x="214" y="128"/>
                    <a:pt x="214" y="128"/>
                  </a:cubicBezTo>
                  <a:cubicBezTo>
                    <a:pt x="215" y="128"/>
                    <a:pt x="215" y="128"/>
                    <a:pt x="216" y="128"/>
                  </a:cubicBezTo>
                  <a:cubicBezTo>
                    <a:pt x="219" y="131"/>
                    <a:pt x="224" y="133"/>
                    <a:pt x="225" y="130"/>
                  </a:cubicBezTo>
                  <a:cubicBezTo>
                    <a:pt x="227" y="127"/>
                    <a:pt x="231" y="128"/>
                    <a:pt x="235" y="129"/>
                  </a:cubicBezTo>
                  <a:cubicBezTo>
                    <a:pt x="239" y="130"/>
                    <a:pt x="246" y="131"/>
                    <a:pt x="249" y="131"/>
                  </a:cubicBezTo>
                  <a:cubicBezTo>
                    <a:pt x="253" y="130"/>
                    <a:pt x="256" y="127"/>
                    <a:pt x="257" y="124"/>
                  </a:cubicBezTo>
                  <a:cubicBezTo>
                    <a:pt x="257" y="121"/>
                    <a:pt x="252" y="120"/>
                    <a:pt x="246" y="120"/>
                  </a:cubicBezTo>
                  <a:cubicBezTo>
                    <a:pt x="240" y="120"/>
                    <a:pt x="238" y="119"/>
                    <a:pt x="239" y="115"/>
                  </a:cubicBezTo>
                  <a:cubicBezTo>
                    <a:pt x="240" y="112"/>
                    <a:pt x="242" y="109"/>
                    <a:pt x="245" y="107"/>
                  </a:cubicBezTo>
                  <a:cubicBezTo>
                    <a:pt x="248" y="106"/>
                    <a:pt x="251" y="105"/>
                    <a:pt x="254" y="105"/>
                  </a:cubicBezTo>
                  <a:cubicBezTo>
                    <a:pt x="257" y="105"/>
                    <a:pt x="261" y="108"/>
                    <a:pt x="265" y="107"/>
                  </a:cubicBezTo>
                  <a:cubicBezTo>
                    <a:pt x="269" y="107"/>
                    <a:pt x="268" y="104"/>
                    <a:pt x="264" y="101"/>
                  </a:cubicBezTo>
                  <a:cubicBezTo>
                    <a:pt x="260" y="99"/>
                    <a:pt x="259" y="96"/>
                    <a:pt x="261" y="94"/>
                  </a:cubicBezTo>
                  <a:cubicBezTo>
                    <a:pt x="263" y="93"/>
                    <a:pt x="262" y="91"/>
                    <a:pt x="258" y="93"/>
                  </a:cubicBezTo>
                  <a:cubicBezTo>
                    <a:pt x="255" y="94"/>
                    <a:pt x="251" y="99"/>
                    <a:pt x="250" y="96"/>
                  </a:cubicBezTo>
                  <a:cubicBezTo>
                    <a:pt x="249" y="93"/>
                    <a:pt x="241" y="96"/>
                    <a:pt x="241" y="100"/>
                  </a:cubicBezTo>
                  <a:cubicBezTo>
                    <a:pt x="241" y="104"/>
                    <a:pt x="242" y="105"/>
                    <a:pt x="241" y="108"/>
                  </a:cubicBezTo>
                  <a:cubicBezTo>
                    <a:pt x="239" y="111"/>
                    <a:pt x="236" y="113"/>
                    <a:pt x="233" y="112"/>
                  </a:cubicBezTo>
                  <a:cubicBezTo>
                    <a:pt x="230" y="112"/>
                    <a:pt x="234" y="117"/>
                    <a:pt x="231" y="119"/>
                  </a:cubicBezTo>
                  <a:cubicBezTo>
                    <a:pt x="228" y="120"/>
                    <a:pt x="226" y="117"/>
                    <a:pt x="225" y="113"/>
                  </a:cubicBezTo>
                  <a:cubicBezTo>
                    <a:pt x="223" y="109"/>
                    <a:pt x="222" y="107"/>
                    <a:pt x="220" y="105"/>
                  </a:cubicBezTo>
                  <a:cubicBezTo>
                    <a:pt x="218" y="103"/>
                    <a:pt x="217" y="102"/>
                    <a:pt x="215" y="100"/>
                  </a:cubicBezTo>
                  <a:cubicBezTo>
                    <a:pt x="214" y="100"/>
                    <a:pt x="214" y="100"/>
                    <a:pt x="214" y="100"/>
                  </a:cubicBezTo>
                  <a:cubicBezTo>
                    <a:pt x="214" y="70"/>
                    <a:pt x="214" y="70"/>
                    <a:pt x="214" y="70"/>
                  </a:cubicBezTo>
                  <a:cubicBezTo>
                    <a:pt x="215" y="70"/>
                    <a:pt x="216" y="70"/>
                    <a:pt x="217" y="70"/>
                  </a:cubicBezTo>
                  <a:cubicBezTo>
                    <a:pt x="221" y="70"/>
                    <a:pt x="223" y="73"/>
                    <a:pt x="226" y="71"/>
                  </a:cubicBezTo>
                  <a:cubicBezTo>
                    <a:pt x="229" y="68"/>
                    <a:pt x="224" y="64"/>
                    <a:pt x="228" y="64"/>
                  </a:cubicBezTo>
                  <a:cubicBezTo>
                    <a:pt x="232" y="64"/>
                    <a:pt x="236" y="65"/>
                    <a:pt x="233" y="61"/>
                  </a:cubicBezTo>
                  <a:cubicBezTo>
                    <a:pt x="230" y="58"/>
                    <a:pt x="234" y="60"/>
                    <a:pt x="237" y="58"/>
                  </a:cubicBezTo>
                  <a:cubicBezTo>
                    <a:pt x="241" y="56"/>
                    <a:pt x="241" y="54"/>
                    <a:pt x="236" y="54"/>
                  </a:cubicBezTo>
                  <a:cubicBezTo>
                    <a:pt x="232" y="55"/>
                    <a:pt x="229" y="57"/>
                    <a:pt x="227" y="53"/>
                  </a:cubicBezTo>
                  <a:cubicBezTo>
                    <a:pt x="225" y="49"/>
                    <a:pt x="230" y="44"/>
                    <a:pt x="233" y="41"/>
                  </a:cubicBezTo>
                  <a:cubicBezTo>
                    <a:pt x="234" y="40"/>
                    <a:pt x="234" y="40"/>
                    <a:pt x="234" y="39"/>
                  </a:cubicBezTo>
                  <a:cubicBezTo>
                    <a:pt x="234" y="40"/>
                    <a:pt x="235" y="40"/>
                    <a:pt x="235" y="41"/>
                  </a:cubicBezTo>
                  <a:cubicBezTo>
                    <a:pt x="237" y="42"/>
                    <a:pt x="238" y="44"/>
                    <a:pt x="240" y="46"/>
                  </a:cubicBezTo>
                  <a:cubicBezTo>
                    <a:pt x="242" y="48"/>
                    <a:pt x="244" y="51"/>
                    <a:pt x="246" y="53"/>
                  </a:cubicBezTo>
                  <a:cubicBezTo>
                    <a:pt x="250" y="58"/>
                    <a:pt x="254" y="64"/>
                    <a:pt x="257" y="70"/>
                  </a:cubicBezTo>
                  <a:cubicBezTo>
                    <a:pt x="259" y="72"/>
                    <a:pt x="260" y="73"/>
                    <a:pt x="261" y="75"/>
                  </a:cubicBezTo>
                  <a:cubicBezTo>
                    <a:pt x="261" y="76"/>
                    <a:pt x="262" y="77"/>
                    <a:pt x="262" y="78"/>
                  </a:cubicBezTo>
                  <a:cubicBezTo>
                    <a:pt x="264" y="81"/>
                    <a:pt x="265" y="85"/>
                    <a:pt x="266" y="88"/>
                  </a:cubicBezTo>
                  <a:cubicBezTo>
                    <a:pt x="267" y="89"/>
                    <a:pt x="267" y="90"/>
                    <a:pt x="267" y="91"/>
                  </a:cubicBezTo>
                  <a:cubicBezTo>
                    <a:pt x="269" y="95"/>
                    <a:pt x="270" y="99"/>
                    <a:pt x="271" y="104"/>
                  </a:cubicBezTo>
                  <a:cubicBezTo>
                    <a:pt x="272" y="106"/>
                    <a:pt x="272" y="108"/>
                    <a:pt x="273" y="110"/>
                  </a:cubicBezTo>
                  <a:cubicBezTo>
                    <a:pt x="273" y="113"/>
                    <a:pt x="274" y="115"/>
                    <a:pt x="274" y="117"/>
                  </a:cubicBezTo>
                  <a:cubicBezTo>
                    <a:pt x="274" y="120"/>
                    <a:pt x="275" y="122"/>
                    <a:pt x="275" y="124"/>
                  </a:cubicBezTo>
                  <a:cubicBezTo>
                    <a:pt x="275" y="129"/>
                    <a:pt x="276" y="133"/>
                    <a:pt x="276" y="138"/>
                  </a:cubicBezTo>
                  <a:cubicBezTo>
                    <a:pt x="276" y="143"/>
                    <a:pt x="275" y="148"/>
                    <a:pt x="275" y="152"/>
                  </a:cubicBezTo>
                  <a:cubicBezTo>
                    <a:pt x="275" y="155"/>
                    <a:pt x="274" y="157"/>
                    <a:pt x="274" y="159"/>
                  </a:cubicBezTo>
                  <a:cubicBezTo>
                    <a:pt x="274" y="162"/>
                    <a:pt x="273" y="164"/>
                    <a:pt x="273" y="166"/>
                  </a:cubicBezTo>
                  <a:cubicBezTo>
                    <a:pt x="273" y="167"/>
                    <a:pt x="273" y="168"/>
                    <a:pt x="272" y="169"/>
                  </a:cubicBezTo>
                  <a:cubicBezTo>
                    <a:pt x="272" y="169"/>
                    <a:pt x="272" y="169"/>
                    <a:pt x="272" y="169"/>
                  </a:cubicBezTo>
                  <a:cubicBezTo>
                    <a:pt x="269" y="161"/>
                    <a:pt x="262" y="153"/>
                    <a:pt x="260" y="146"/>
                  </a:cubicBezTo>
                  <a:cubicBezTo>
                    <a:pt x="257" y="140"/>
                    <a:pt x="255" y="135"/>
                    <a:pt x="252" y="136"/>
                  </a:cubicBezTo>
                  <a:cubicBezTo>
                    <a:pt x="250" y="136"/>
                    <a:pt x="255" y="149"/>
                    <a:pt x="258" y="153"/>
                  </a:cubicBezTo>
                  <a:cubicBezTo>
                    <a:pt x="260" y="158"/>
                    <a:pt x="263" y="165"/>
                    <a:pt x="267" y="170"/>
                  </a:cubicBezTo>
                  <a:cubicBezTo>
                    <a:pt x="269" y="171"/>
                    <a:pt x="270" y="172"/>
                    <a:pt x="271" y="173"/>
                  </a:cubicBezTo>
                  <a:cubicBezTo>
                    <a:pt x="270" y="177"/>
                    <a:pt x="269" y="181"/>
                    <a:pt x="267" y="186"/>
                  </a:cubicBezTo>
                  <a:cubicBezTo>
                    <a:pt x="267" y="188"/>
                    <a:pt x="266" y="190"/>
                    <a:pt x="265" y="192"/>
                  </a:cubicBezTo>
                  <a:cubicBezTo>
                    <a:pt x="264" y="194"/>
                    <a:pt x="263" y="196"/>
                    <a:pt x="262" y="198"/>
                  </a:cubicBezTo>
                  <a:cubicBezTo>
                    <a:pt x="262" y="199"/>
                    <a:pt x="261" y="200"/>
                    <a:pt x="261" y="201"/>
                  </a:cubicBezTo>
                  <a:cubicBezTo>
                    <a:pt x="260" y="203"/>
                    <a:pt x="259" y="205"/>
                    <a:pt x="257" y="207"/>
                  </a:cubicBezTo>
                  <a:cubicBezTo>
                    <a:pt x="257" y="208"/>
                    <a:pt x="256" y="209"/>
                    <a:pt x="255" y="210"/>
                  </a:cubicBezTo>
                  <a:cubicBezTo>
                    <a:pt x="253" y="215"/>
                    <a:pt x="250" y="219"/>
                    <a:pt x="246" y="223"/>
                  </a:cubicBezTo>
                  <a:cubicBezTo>
                    <a:pt x="244" y="226"/>
                    <a:pt x="242" y="228"/>
                    <a:pt x="240" y="231"/>
                  </a:cubicBezTo>
                  <a:cubicBezTo>
                    <a:pt x="238" y="233"/>
                    <a:pt x="237" y="234"/>
                    <a:pt x="235" y="236"/>
                  </a:cubicBezTo>
                  <a:cubicBezTo>
                    <a:pt x="234" y="237"/>
                    <a:pt x="232" y="239"/>
                    <a:pt x="231" y="240"/>
                  </a:cubicBezTo>
                  <a:cubicBezTo>
                    <a:pt x="226" y="245"/>
                    <a:pt x="220" y="249"/>
                    <a:pt x="215" y="253"/>
                  </a:cubicBezTo>
                  <a:cubicBezTo>
                    <a:pt x="214" y="252"/>
                    <a:pt x="214" y="251"/>
                    <a:pt x="214" y="250"/>
                  </a:cubicBezTo>
                  <a:close/>
                  <a:moveTo>
                    <a:pt x="214" y="110"/>
                  </a:moveTo>
                  <a:cubicBezTo>
                    <a:pt x="214" y="112"/>
                    <a:pt x="215" y="114"/>
                    <a:pt x="215" y="116"/>
                  </a:cubicBezTo>
                  <a:cubicBezTo>
                    <a:pt x="215" y="121"/>
                    <a:pt x="218" y="114"/>
                    <a:pt x="219" y="112"/>
                  </a:cubicBezTo>
                  <a:cubicBezTo>
                    <a:pt x="220" y="110"/>
                    <a:pt x="221" y="105"/>
                    <a:pt x="218" y="105"/>
                  </a:cubicBezTo>
                  <a:cubicBezTo>
                    <a:pt x="216" y="105"/>
                    <a:pt x="215" y="105"/>
                    <a:pt x="214" y="103"/>
                  </a:cubicBezTo>
                  <a:cubicBezTo>
                    <a:pt x="214" y="110"/>
                    <a:pt x="214" y="110"/>
                    <a:pt x="214" y="110"/>
                  </a:cubicBezTo>
                  <a:close/>
                  <a:moveTo>
                    <a:pt x="214" y="67"/>
                  </a:moveTo>
                  <a:cubicBezTo>
                    <a:pt x="214" y="66"/>
                    <a:pt x="215" y="66"/>
                    <a:pt x="216" y="66"/>
                  </a:cubicBezTo>
                  <a:cubicBezTo>
                    <a:pt x="218" y="66"/>
                    <a:pt x="219" y="63"/>
                    <a:pt x="222" y="60"/>
                  </a:cubicBezTo>
                  <a:cubicBezTo>
                    <a:pt x="225" y="57"/>
                    <a:pt x="219" y="54"/>
                    <a:pt x="221" y="50"/>
                  </a:cubicBezTo>
                  <a:cubicBezTo>
                    <a:pt x="222" y="46"/>
                    <a:pt x="226" y="44"/>
                    <a:pt x="228" y="40"/>
                  </a:cubicBezTo>
                  <a:cubicBezTo>
                    <a:pt x="228" y="38"/>
                    <a:pt x="231" y="38"/>
                    <a:pt x="233" y="38"/>
                  </a:cubicBezTo>
                  <a:cubicBezTo>
                    <a:pt x="232" y="38"/>
                    <a:pt x="231" y="37"/>
                    <a:pt x="231" y="36"/>
                  </a:cubicBezTo>
                  <a:cubicBezTo>
                    <a:pt x="227" y="33"/>
                    <a:pt x="224" y="31"/>
                    <a:pt x="221" y="28"/>
                  </a:cubicBezTo>
                  <a:cubicBezTo>
                    <a:pt x="220" y="27"/>
                    <a:pt x="219" y="27"/>
                    <a:pt x="218" y="26"/>
                  </a:cubicBezTo>
                  <a:cubicBezTo>
                    <a:pt x="217" y="27"/>
                    <a:pt x="215" y="29"/>
                    <a:pt x="214" y="31"/>
                  </a:cubicBezTo>
                  <a:lnTo>
                    <a:pt x="214" y="67"/>
                  </a:lnTo>
                  <a:close/>
                  <a:moveTo>
                    <a:pt x="214" y="31"/>
                  </a:moveTo>
                  <a:cubicBezTo>
                    <a:pt x="214" y="67"/>
                    <a:pt x="214" y="67"/>
                    <a:pt x="214" y="67"/>
                  </a:cubicBezTo>
                  <a:cubicBezTo>
                    <a:pt x="212" y="68"/>
                    <a:pt x="211" y="70"/>
                    <a:pt x="210" y="68"/>
                  </a:cubicBezTo>
                  <a:cubicBezTo>
                    <a:pt x="209" y="64"/>
                    <a:pt x="207" y="60"/>
                    <a:pt x="204" y="62"/>
                  </a:cubicBezTo>
                  <a:cubicBezTo>
                    <a:pt x="202" y="64"/>
                    <a:pt x="202" y="70"/>
                    <a:pt x="199" y="65"/>
                  </a:cubicBezTo>
                  <a:cubicBezTo>
                    <a:pt x="196" y="60"/>
                    <a:pt x="193" y="53"/>
                    <a:pt x="197" y="49"/>
                  </a:cubicBezTo>
                  <a:cubicBezTo>
                    <a:pt x="200" y="45"/>
                    <a:pt x="205" y="42"/>
                    <a:pt x="208" y="38"/>
                  </a:cubicBezTo>
                  <a:cubicBezTo>
                    <a:pt x="209" y="36"/>
                    <a:pt x="211" y="33"/>
                    <a:pt x="214" y="31"/>
                  </a:cubicBezTo>
                  <a:close/>
                  <a:moveTo>
                    <a:pt x="214" y="70"/>
                  </a:moveTo>
                  <a:cubicBezTo>
                    <a:pt x="212" y="71"/>
                    <a:pt x="210" y="72"/>
                    <a:pt x="207" y="72"/>
                  </a:cubicBezTo>
                  <a:cubicBezTo>
                    <a:pt x="203" y="72"/>
                    <a:pt x="204" y="69"/>
                    <a:pt x="202" y="69"/>
                  </a:cubicBezTo>
                  <a:cubicBezTo>
                    <a:pt x="199" y="69"/>
                    <a:pt x="199" y="74"/>
                    <a:pt x="197" y="76"/>
                  </a:cubicBezTo>
                  <a:cubicBezTo>
                    <a:pt x="195" y="79"/>
                    <a:pt x="191" y="81"/>
                    <a:pt x="188" y="83"/>
                  </a:cubicBezTo>
                  <a:cubicBezTo>
                    <a:pt x="188" y="111"/>
                    <a:pt x="188" y="111"/>
                    <a:pt x="188" y="111"/>
                  </a:cubicBezTo>
                  <a:cubicBezTo>
                    <a:pt x="189" y="110"/>
                    <a:pt x="190" y="107"/>
                    <a:pt x="189" y="104"/>
                  </a:cubicBezTo>
                  <a:cubicBezTo>
                    <a:pt x="188" y="100"/>
                    <a:pt x="195" y="101"/>
                    <a:pt x="200" y="101"/>
                  </a:cubicBezTo>
                  <a:cubicBezTo>
                    <a:pt x="206" y="101"/>
                    <a:pt x="206" y="105"/>
                    <a:pt x="210" y="106"/>
                  </a:cubicBezTo>
                  <a:cubicBezTo>
                    <a:pt x="212" y="107"/>
                    <a:pt x="213" y="108"/>
                    <a:pt x="214" y="110"/>
                  </a:cubicBezTo>
                  <a:cubicBezTo>
                    <a:pt x="214" y="103"/>
                    <a:pt x="214" y="103"/>
                    <a:pt x="214" y="103"/>
                  </a:cubicBezTo>
                  <a:cubicBezTo>
                    <a:pt x="213" y="103"/>
                    <a:pt x="213" y="102"/>
                    <a:pt x="212" y="102"/>
                  </a:cubicBezTo>
                  <a:cubicBezTo>
                    <a:pt x="210" y="100"/>
                    <a:pt x="212" y="98"/>
                    <a:pt x="214" y="100"/>
                  </a:cubicBezTo>
                  <a:cubicBezTo>
                    <a:pt x="214" y="70"/>
                    <a:pt x="214" y="70"/>
                    <a:pt x="214" y="70"/>
                  </a:cubicBezTo>
                  <a:close/>
                  <a:moveTo>
                    <a:pt x="214" y="128"/>
                  </a:moveTo>
                  <a:cubicBezTo>
                    <a:pt x="214" y="250"/>
                    <a:pt x="214" y="250"/>
                    <a:pt x="214" y="250"/>
                  </a:cubicBezTo>
                  <a:cubicBezTo>
                    <a:pt x="214" y="248"/>
                    <a:pt x="213" y="245"/>
                    <a:pt x="212" y="243"/>
                  </a:cubicBezTo>
                  <a:cubicBezTo>
                    <a:pt x="209" y="238"/>
                    <a:pt x="205" y="230"/>
                    <a:pt x="209" y="226"/>
                  </a:cubicBezTo>
                  <a:cubicBezTo>
                    <a:pt x="212" y="222"/>
                    <a:pt x="213" y="218"/>
                    <a:pt x="210" y="217"/>
                  </a:cubicBezTo>
                  <a:cubicBezTo>
                    <a:pt x="208" y="216"/>
                    <a:pt x="212" y="211"/>
                    <a:pt x="208" y="209"/>
                  </a:cubicBezTo>
                  <a:cubicBezTo>
                    <a:pt x="204" y="206"/>
                    <a:pt x="202" y="200"/>
                    <a:pt x="203" y="197"/>
                  </a:cubicBezTo>
                  <a:cubicBezTo>
                    <a:pt x="204" y="193"/>
                    <a:pt x="205" y="188"/>
                    <a:pt x="200" y="188"/>
                  </a:cubicBezTo>
                  <a:cubicBezTo>
                    <a:pt x="197" y="188"/>
                    <a:pt x="192" y="186"/>
                    <a:pt x="188" y="186"/>
                  </a:cubicBezTo>
                  <a:cubicBezTo>
                    <a:pt x="188" y="119"/>
                    <a:pt x="188" y="119"/>
                    <a:pt x="188" y="119"/>
                  </a:cubicBezTo>
                  <a:cubicBezTo>
                    <a:pt x="190" y="118"/>
                    <a:pt x="192" y="117"/>
                    <a:pt x="195" y="117"/>
                  </a:cubicBezTo>
                  <a:cubicBezTo>
                    <a:pt x="202" y="117"/>
                    <a:pt x="207" y="115"/>
                    <a:pt x="206" y="120"/>
                  </a:cubicBezTo>
                  <a:cubicBezTo>
                    <a:pt x="206" y="125"/>
                    <a:pt x="210" y="126"/>
                    <a:pt x="214" y="128"/>
                  </a:cubicBezTo>
                  <a:close/>
                  <a:moveTo>
                    <a:pt x="188" y="80"/>
                  </a:moveTo>
                  <a:cubicBezTo>
                    <a:pt x="188" y="77"/>
                    <a:pt x="188" y="77"/>
                    <a:pt x="188" y="77"/>
                  </a:cubicBezTo>
                  <a:cubicBezTo>
                    <a:pt x="189" y="77"/>
                    <a:pt x="189" y="77"/>
                    <a:pt x="189" y="78"/>
                  </a:cubicBezTo>
                  <a:cubicBezTo>
                    <a:pt x="189" y="79"/>
                    <a:pt x="188" y="80"/>
                    <a:pt x="188" y="80"/>
                  </a:cubicBezTo>
                  <a:close/>
                  <a:moveTo>
                    <a:pt x="188" y="77"/>
                  </a:moveTo>
                  <a:cubicBezTo>
                    <a:pt x="188" y="80"/>
                    <a:pt x="188" y="80"/>
                    <a:pt x="188" y="80"/>
                  </a:cubicBezTo>
                  <a:cubicBezTo>
                    <a:pt x="187" y="80"/>
                    <a:pt x="187" y="80"/>
                    <a:pt x="187" y="79"/>
                  </a:cubicBezTo>
                  <a:cubicBezTo>
                    <a:pt x="186" y="78"/>
                    <a:pt x="186" y="77"/>
                    <a:pt x="187" y="77"/>
                  </a:cubicBezTo>
                  <a:cubicBezTo>
                    <a:pt x="187" y="77"/>
                    <a:pt x="188" y="77"/>
                    <a:pt x="188" y="77"/>
                  </a:cubicBezTo>
                  <a:close/>
                  <a:moveTo>
                    <a:pt x="188" y="83"/>
                  </a:moveTo>
                  <a:cubicBezTo>
                    <a:pt x="188" y="111"/>
                    <a:pt x="188" y="111"/>
                    <a:pt x="188" y="111"/>
                  </a:cubicBezTo>
                  <a:cubicBezTo>
                    <a:pt x="188" y="111"/>
                    <a:pt x="187" y="111"/>
                    <a:pt x="187" y="111"/>
                  </a:cubicBezTo>
                  <a:cubicBezTo>
                    <a:pt x="187" y="111"/>
                    <a:pt x="186" y="111"/>
                    <a:pt x="185" y="111"/>
                  </a:cubicBezTo>
                  <a:cubicBezTo>
                    <a:pt x="185" y="83"/>
                    <a:pt x="185" y="83"/>
                    <a:pt x="185" y="83"/>
                  </a:cubicBezTo>
                  <a:cubicBezTo>
                    <a:pt x="186" y="83"/>
                    <a:pt x="186" y="83"/>
                    <a:pt x="186" y="83"/>
                  </a:cubicBezTo>
                  <a:cubicBezTo>
                    <a:pt x="187" y="83"/>
                    <a:pt x="187" y="83"/>
                    <a:pt x="188" y="83"/>
                  </a:cubicBezTo>
                  <a:close/>
                  <a:moveTo>
                    <a:pt x="188" y="119"/>
                  </a:moveTo>
                  <a:cubicBezTo>
                    <a:pt x="188" y="186"/>
                    <a:pt x="188" y="186"/>
                    <a:pt x="188" y="186"/>
                  </a:cubicBezTo>
                  <a:cubicBezTo>
                    <a:pt x="187" y="186"/>
                    <a:pt x="186" y="186"/>
                    <a:pt x="185" y="186"/>
                  </a:cubicBezTo>
                  <a:cubicBezTo>
                    <a:pt x="185" y="120"/>
                    <a:pt x="185" y="120"/>
                    <a:pt x="185" y="120"/>
                  </a:cubicBezTo>
                  <a:cubicBezTo>
                    <a:pt x="186" y="119"/>
                    <a:pt x="187" y="119"/>
                    <a:pt x="188" y="119"/>
                  </a:cubicBezTo>
                  <a:close/>
                  <a:moveTo>
                    <a:pt x="185" y="68"/>
                  </a:moveTo>
                  <a:cubicBezTo>
                    <a:pt x="185" y="65"/>
                    <a:pt x="185" y="65"/>
                    <a:pt x="185" y="65"/>
                  </a:cubicBezTo>
                  <a:cubicBezTo>
                    <a:pt x="186" y="65"/>
                    <a:pt x="187" y="65"/>
                    <a:pt x="187" y="66"/>
                  </a:cubicBezTo>
                  <a:cubicBezTo>
                    <a:pt x="187" y="67"/>
                    <a:pt x="186" y="68"/>
                    <a:pt x="185" y="68"/>
                  </a:cubicBezTo>
                  <a:close/>
                  <a:moveTo>
                    <a:pt x="185" y="65"/>
                  </a:moveTo>
                  <a:cubicBezTo>
                    <a:pt x="185" y="68"/>
                    <a:pt x="185" y="68"/>
                    <a:pt x="185" y="68"/>
                  </a:cubicBezTo>
                  <a:cubicBezTo>
                    <a:pt x="185" y="68"/>
                    <a:pt x="185" y="68"/>
                    <a:pt x="185" y="68"/>
                  </a:cubicBezTo>
                  <a:cubicBezTo>
                    <a:pt x="184" y="66"/>
                    <a:pt x="184" y="66"/>
                    <a:pt x="185" y="65"/>
                  </a:cubicBezTo>
                  <a:cubicBezTo>
                    <a:pt x="185" y="65"/>
                    <a:pt x="185" y="65"/>
                    <a:pt x="185" y="65"/>
                  </a:cubicBezTo>
                  <a:close/>
                  <a:moveTo>
                    <a:pt x="185" y="83"/>
                  </a:moveTo>
                  <a:cubicBezTo>
                    <a:pt x="185" y="111"/>
                    <a:pt x="185" y="111"/>
                    <a:pt x="185" y="111"/>
                  </a:cubicBezTo>
                  <a:cubicBezTo>
                    <a:pt x="184" y="111"/>
                    <a:pt x="183" y="112"/>
                    <a:pt x="183" y="114"/>
                  </a:cubicBezTo>
                  <a:cubicBezTo>
                    <a:pt x="183" y="116"/>
                    <a:pt x="182" y="116"/>
                    <a:pt x="180" y="117"/>
                  </a:cubicBezTo>
                  <a:cubicBezTo>
                    <a:pt x="180" y="118"/>
                    <a:pt x="179" y="119"/>
                    <a:pt x="177" y="119"/>
                  </a:cubicBezTo>
                  <a:cubicBezTo>
                    <a:pt x="177" y="102"/>
                    <a:pt x="177" y="102"/>
                    <a:pt x="177" y="102"/>
                  </a:cubicBezTo>
                  <a:cubicBezTo>
                    <a:pt x="180" y="101"/>
                    <a:pt x="182" y="98"/>
                    <a:pt x="179" y="96"/>
                  </a:cubicBezTo>
                  <a:cubicBezTo>
                    <a:pt x="176" y="93"/>
                    <a:pt x="177" y="89"/>
                    <a:pt x="179" y="86"/>
                  </a:cubicBezTo>
                  <a:cubicBezTo>
                    <a:pt x="181" y="83"/>
                    <a:pt x="182" y="84"/>
                    <a:pt x="185" y="83"/>
                  </a:cubicBezTo>
                  <a:close/>
                  <a:moveTo>
                    <a:pt x="185" y="120"/>
                  </a:moveTo>
                  <a:cubicBezTo>
                    <a:pt x="185" y="186"/>
                    <a:pt x="185" y="186"/>
                    <a:pt x="185" y="186"/>
                  </a:cubicBezTo>
                  <a:cubicBezTo>
                    <a:pt x="185" y="186"/>
                    <a:pt x="184" y="186"/>
                    <a:pt x="184" y="186"/>
                  </a:cubicBezTo>
                  <a:cubicBezTo>
                    <a:pt x="181" y="187"/>
                    <a:pt x="179" y="187"/>
                    <a:pt x="177" y="188"/>
                  </a:cubicBezTo>
                  <a:cubicBezTo>
                    <a:pt x="177" y="121"/>
                    <a:pt x="177" y="121"/>
                    <a:pt x="177" y="121"/>
                  </a:cubicBezTo>
                  <a:cubicBezTo>
                    <a:pt x="178" y="120"/>
                    <a:pt x="179" y="120"/>
                    <a:pt x="180" y="120"/>
                  </a:cubicBezTo>
                  <a:cubicBezTo>
                    <a:pt x="182" y="120"/>
                    <a:pt x="184" y="120"/>
                    <a:pt x="185" y="120"/>
                  </a:cubicBezTo>
                  <a:close/>
                  <a:moveTo>
                    <a:pt x="177" y="83"/>
                  </a:moveTo>
                  <a:cubicBezTo>
                    <a:pt x="179" y="83"/>
                    <a:pt x="180" y="82"/>
                    <a:pt x="181" y="82"/>
                  </a:cubicBezTo>
                  <a:cubicBezTo>
                    <a:pt x="187" y="82"/>
                    <a:pt x="181" y="74"/>
                    <a:pt x="182" y="71"/>
                  </a:cubicBezTo>
                  <a:cubicBezTo>
                    <a:pt x="183" y="68"/>
                    <a:pt x="182" y="62"/>
                    <a:pt x="177" y="62"/>
                  </a:cubicBezTo>
                  <a:lnTo>
                    <a:pt x="177" y="83"/>
                  </a:lnTo>
                  <a:close/>
                  <a:moveTo>
                    <a:pt x="177" y="62"/>
                  </a:moveTo>
                  <a:cubicBezTo>
                    <a:pt x="177" y="83"/>
                    <a:pt x="177" y="83"/>
                    <a:pt x="177" y="83"/>
                  </a:cubicBezTo>
                  <a:cubicBezTo>
                    <a:pt x="174" y="85"/>
                    <a:pt x="172" y="86"/>
                    <a:pt x="172" y="83"/>
                  </a:cubicBezTo>
                  <a:cubicBezTo>
                    <a:pt x="171" y="78"/>
                    <a:pt x="170" y="78"/>
                    <a:pt x="175" y="76"/>
                  </a:cubicBezTo>
                  <a:cubicBezTo>
                    <a:pt x="180" y="74"/>
                    <a:pt x="173" y="61"/>
                    <a:pt x="177" y="62"/>
                  </a:cubicBezTo>
                  <a:cubicBezTo>
                    <a:pt x="177" y="62"/>
                    <a:pt x="177" y="62"/>
                    <a:pt x="177" y="62"/>
                  </a:cubicBezTo>
                  <a:close/>
                  <a:moveTo>
                    <a:pt x="177" y="102"/>
                  </a:moveTo>
                  <a:cubicBezTo>
                    <a:pt x="177" y="119"/>
                    <a:pt x="177" y="119"/>
                    <a:pt x="177" y="119"/>
                  </a:cubicBezTo>
                  <a:cubicBezTo>
                    <a:pt x="176" y="120"/>
                    <a:pt x="175" y="120"/>
                    <a:pt x="173" y="119"/>
                  </a:cubicBezTo>
                  <a:cubicBezTo>
                    <a:pt x="172" y="118"/>
                    <a:pt x="170" y="118"/>
                    <a:pt x="168" y="118"/>
                  </a:cubicBezTo>
                  <a:cubicBezTo>
                    <a:pt x="168" y="102"/>
                    <a:pt x="168" y="102"/>
                    <a:pt x="168" y="102"/>
                  </a:cubicBezTo>
                  <a:cubicBezTo>
                    <a:pt x="171" y="102"/>
                    <a:pt x="172" y="102"/>
                    <a:pt x="176" y="102"/>
                  </a:cubicBezTo>
                  <a:cubicBezTo>
                    <a:pt x="176" y="102"/>
                    <a:pt x="177" y="102"/>
                    <a:pt x="177" y="102"/>
                  </a:cubicBezTo>
                  <a:close/>
                  <a:moveTo>
                    <a:pt x="177" y="121"/>
                  </a:moveTo>
                  <a:cubicBezTo>
                    <a:pt x="177" y="188"/>
                    <a:pt x="177" y="188"/>
                    <a:pt x="177" y="188"/>
                  </a:cubicBezTo>
                  <a:cubicBezTo>
                    <a:pt x="176" y="189"/>
                    <a:pt x="174" y="189"/>
                    <a:pt x="172" y="190"/>
                  </a:cubicBezTo>
                  <a:cubicBezTo>
                    <a:pt x="171" y="190"/>
                    <a:pt x="170" y="189"/>
                    <a:pt x="168" y="188"/>
                  </a:cubicBezTo>
                  <a:cubicBezTo>
                    <a:pt x="168" y="124"/>
                    <a:pt x="168" y="124"/>
                    <a:pt x="168" y="124"/>
                  </a:cubicBezTo>
                  <a:cubicBezTo>
                    <a:pt x="168" y="124"/>
                    <a:pt x="169" y="124"/>
                    <a:pt x="170" y="124"/>
                  </a:cubicBezTo>
                  <a:cubicBezTo>
                    <a:pt x="173" y="123"/>
                    <a:pt x="174" y="121"/>
                    <a:pt x="177" y="121"/>
                  </a:cubicBezTo>
                  <a:close/>
                  <a:moveTo>
                    <a:pt x="168" y="82"/>
                  </a:moveTo>
                  <a:cubicBezTo>
                    <a:pt x="169" y="81"/>
                    <a:pt x="169" y="81"/>
                    <a:pt x="170" y="80"/>
                  </a:cubicBezTo>
                  <a:cubicBezTo>
                    <a:pt x="172" y="76"/>
                    <a:pt x="172" y="70"/>
                    <a:pt x="168" y="70"/>
                  </a:cubicBezTo>
                  <a:cubicBezTo>
                    <a:pt x="168" y="70"/>
                    <a:pt x="168" y="70"/>
                    <a:pt x="168" y="70"/>
                  </a:cubicBezTo>
                  <a:cubicBezTo>
                    <a:pt x="168" y="82"/>
                    <a:pt x="168" y="82"/>
                    <a:pt x="168" y="82"/>
                  </a:cubicBezTo>
                  <a:close/>
                  <a:moveTo>
                    <a:pt x="168" y="21"/>
                  </a:moveTo>
                  <a:cubicBezTo>
                    <a:pt x="168" y="17"/>
                    <a:pt x="168" y="17"/>
                    <a:pt x="168" y="17"/>
                  </a:cubicBezTo>
                  <a:cubicBezTo>
                    <a:pt x="168" y="17"/>
                    <a:pt x="168" y="17"/>
                    <a:pt x="169" y="17"/>
                  </a:cubicBezTo>
                  <a:cubicBezTo>
                    <a:pt x="172" y="17"/>
                    <a:pt x="174" y="22"/>
                    <a:pt x="170" y="22"/>
                  </a:cubicBezTo>
                  <a:cubicBezTo>
                    <a:pt x="169" y="22"/>
                    <a:pt x="168" y="22"/>
                    <a:pt x="168" y="21"/>
                  </a:cubicBezTo>
                  <a:close/>
                  <a:moveTo>
                    <a:pt x="168" y="17"/>
                  </a:moveTo>
                  <a:cubicBezTo>
                    <a:pt x="168" y="21"/>
                    <a:pt x="168" y="21"/>
                    <a:pt x="168" y="21"/>
                  </a:cubicBezTo>
                  <a:cubicBezTo>
                    <a:pt x="166" y="20"/>
                    <a:pt x="165" y="17"/>
                    <a:pt x="168" y="17"/>
                  </a:cubicBezTo>
                  <a:close/>
                  <a:moveTo>
                    <a:pt x="168" y="70"/>
                  </a:moveTo>
                  <a:cubicBezTo>
                    <a:pt x="168" y="82"/>
                    <a:pt x="168" y="82"/>
                    <a:pt x="168" y="82"/>
                  </a:cubicBezTo>
                  <a:cubicBezTo>
                    <a:pt x="166" y="82"/>
                    <a:pt x="164" y="81"/>
                    <a:pt x="165" y="78"/>
                  </a:cubicBezTo>
                  <a:cubicBezTo>
                    <a:pt x="166" y="75"/>
                    <a:pt x="163" y="70"/>
                    <a:pt x="168" y="70"/>
                  </a:cubicBezTo>
                  <a:close/>
                  <a:moveTo>
                    <a:pt x="168" y="102"/>
                  </a:moveTo>
                  <a:cubicBezTo>
                    <a:pt x="168" y="118"/>
                    <a:pt x="168" y="118"/>
                    <a:pt x="168" y="118"/>
                  </a:cubicBezTo>
                  <a:cubicBezTo>
                    <a:pt x="166" y="118"/>
                    <a:pt x="165" y="118"/>
                    <a:pt x="165" y="116"/>
                  </a:cubicBezTo>
                  <a:cubicBezTo>
                    <a:pt x="165" y="113"/>
                    <a:pt x="162" y="111"/>
                    <a:pt x="164" y="108"/>
                  </a:cubicBezTo>
                  <a:cubicBezTo>
                    <a:pt x="166" y="105"/>
                    <a:pt x="164" y="102"/>
                    <a:pt x="167" y="102"/>
                  </a:cubicBezTo>
                  <a:cubicBezTo>
                    <a:pt x="168" y="102"/>
                    <a:pt x="168" y="102"/>
                    <a:pt x="168" y="102"/>
                  </a:cubicBezTo>
                  <a:close/>
                  <a:moveTo>
                    <a:pt x="168" y="124"/>
                  </a:moveTo>
                  <a:cubicBezTo>
                    <a:pt x="168" y="188"/>
                    <a:pt x="168" y="188"/>
                    <a:pt x="168" y="188"/>
                  </a:cubicBezTo>
                  <a:cubicBezTo>
                    <a:pt x="165" y="186"/>
                    <a:pt x="162" y="183"/>
                    <a:pt x="159" y="180"/>
                  </a:cubicBezTo>
                  <a:cubicBezTo>
                    <a:pt x="157" y="178"/>
                    <a:pt x="154" y="175"/>
                    <a:pt x="152" y="173"/>
                  </a:cubicBezTo>
                  <a:cubicBezTo>
                    <a:pt x="152" y="148"/>
                    <a:pt x="152" y="148"/>
                    <a:pt x="152" y="148"/>
                  </a:cubicBezTo>
                  <a:cubicBezTo>
                    <a:pt x="154" y="145"/>
                    <a:pt x="155" y="138"/>
                    <a:pt x="158" y="138"/>
                  </a:cubicBezTo>
                  <a:cubicBezTo>
                    <a:pt x="161" y="137"/>
                    <a:pt x="164" y="133"/>
                    <a:pt x="164" y="130"/>
                  </a:cubicBezTo>
                  <a:cubicBezTo>
                    <a:pt x="164" y="128"/>
                    <a:pt x="165" y="125"/>
                    <a:pt x="168" y="124"/>
                  </a:cubicBezTo>
                  <a:close/>
                  <a:moveTo>
                    <a:pt x="152" y="129"/>
                  </a:moveTo>
                  <a:cubicBezTo>
                    <a:pt x="153" y="129"/>
                    <a:pt x="153" y="128"/>
                    <a:pt x="153" y="127"/>
                  </a:cubicBezTo>
                  <a:cubicBezTo>
                    <a:pt x="154" y="126"/>
                    <a:pt x="153" y="125"/>
                    <a:pt x="152" y="126"/>
                  </a:cubicBezTo>
                  <a:cubicBezTo>
                    <a:pt x="152" y="129"/>
                    <a:pt x="152" y="129"/>
                    <a:pt x="152" y="129"/>
                  </a:cubicBezTo>
                  <a:close/>
                  <a:moveTo>
                    <a:pt x="152" y="46"/>
                  </a:moveTo>
                  <a:cubicBezTo>
                    <a:pt x="152" y="37"/>
                    <a:pt x="152" y="37"/>
                    <a:pt x="152" y="37"/>
                  </a:cubicBezTo>
                  <a:cubicBezTo>
                    <a:pt x="156" y="37"/>
                    <a:pt x="157" y="40"/>
                    <a:pt x="155" y="43"/>
                  </a:cubicBezTo>
                  <a:cubicBezTo>
                    <a:pt x="154" y="44"/>
                    <a:pt x="153" y="45"/>
                    <a:pt x="152" y="46"/>
                  </a:cubicBezTo>
                  <a:close/>
                  <a:moveTo>
                    <a:pt x="152" y="37"/>
                  </a:moveTo>
                  <a:cubicBezTo>
                    <a:pt x="152" y="46"/>
                    <a:pt x="152" y="46"/>
                    <a:pt x="152" y="46"/>
                  </a:cubicBezTo>
                  <a:cubicBezTo>
                    <a:pt x="151" y="46"/>
                    <a:pt x="151" y="46"/>
                    <a:pt x="150" y="47"/>
                  </a:cubicBezTo>
                  <a:cubicBezTo>
                    <a:pt x="150" y="37"/>
                    <a:pt x="150" y="37"/>
                    <a:pt x="150" y="37"/>
                  </a:cubicBezTo>
                  <a:cubicBezTo>
                    <a:pt x="151" y="37"/>
                    <a:pt x="151" y="37"/>
                    <a:pt x="152" y="37"/>
                  </a:cubicBezTo>
                  <a:close/>
                  <a:moveTo>
                    <a:pt x="152" y="126"/>
                  </a:moveTo>
                  <a:cubicBezTo>
                    <a:pt x="152" y="129"/>
                    <a:pt x="152" y="129"/>
                    <a:pt x="152" y="129"/>
                  </a:cubicBezTo>
                  <a:cubicBezTo>
                    <a:pt x="152" y="129"/>
                    <a:pt x="151" y="128"/>
                    <a:pt x="151" y="128"/>
                  </a:cubicBezTo>
                  <a:cubicBezTo>
                    <a:pt x="150" y="127"/>
                    <a:pt x="150" y="126"/>
                    <a:pt x="152" y="126"/>
                  </a:cubicBezTo>
                  <a:cubicBezTo>
                    <a:pt x="152" y="126"/>
                    <a:pt x="152" y="126"/>
                    <a:pt x="152" y="126"/>
                  </a:cubicBezTo>
                  <a:close/>
                  <a:moveTo>
                    <a:pt x="152" y="148"/>
                  </a:moveTo>
                  <a:cubicBezTo>
                    <a:pt x="152" y="173"/>
                    <a:pt x="152" y="173"/>
                    <a:pt x="152" y="173"/>
                  </a:cubicBezTo>
                  <a:cubicBezTo>
                    <a:pt x="151" y="172"/>
                    <a:pt x="150" y="171"/>
                    <a:pt x="150" y="170"/>
                  </a:cubicBezTo>
                  <a:cubicBezTo>
                    <a:pt x="150" y="165"/>
                    <a:pt x="150" y="165"/>
                    <a:pt x="150" y="165"/>
                  </a:cubicBezTo>
                  <a:cubicBezTo>
                    <a:pt x="153" y="162"/>
                    <a:pt x="151" y="161"/>
                    <a:pt x="150" y="159"/>
                  </a:cubicBezTo>
                  <a:cubicBezTo>
                    <a:pt x="150" y="152"/>
                    <a:pt x="150" y="152"/>
                    <a:pt x="150" y="152"/>
                  </a:cubicBezTo>
                  <a:cubicBezTo>
                    <a:pt x="150" y="151"/>
                    <a:pt x="151" y="150"/>
                    <a:pt x="152" y="149"/>
                  </a:cubicBezTo>
                  <a:cubicBezTo>
                    <a:pt x="152" y="149"/>
                    <a:pt x="152" y="149"/>
                    <a:pt x="152" y="148"/>
                  </a:cubicBezTo>
                  <a:close/>
                  <a:moveTo>
                    <a:pt x="150" y="137"/>
                  </a:moveTo>
                  <a:cubicBezTo>
                    <a:pt x="150" y="134"/>
                    <a:pt x="150" y="134"/>
                    <a:pt x="150" y="134"/>
                  </a:cubicBezTo>
                  <a:cubicBezTo>
                    <a:pt x="151" y="134"/>
                    <a:pt x="151" y="135"/>
                    <a:pt x="151" y="135"/>
                  </a:cubicBezTo>
                  <a:cubicBezTo>
                    <a:pt x="151" y="136"/>
                    <a:pt x="150" y="137"/>
                    <a:pt x="150" y="137"/>
                  </a:cubicBezTo>
                  <a:close/>
                  <a:moveTo>
                    <a:pt x="150" y="37"/>
                  </a:moveTo>
                  <a:cubicBezTo>
                    <a:pt x="150" y="47"/>
                    <a:pt x="150" y="47"/>
                    <a:pt x="150" y="47"/>
                  </a:cubicBezTo>
                  <a:cubicBezTo>
                    <a:pt x="147" y="48"/>
                    <a:pt x="144" y="48"/>
                    <a:pt x="141" y="45"/>
                  </a:cubicBezTo>
                  <a:cubicBezTo>
                    <a:pt x="140" y="45"/>
                    <a:pt x="140" y="45"/>
                    <a:pt x="140" y="45"/>
                  </a:cubicBezTo>
                  <a:cubicBezTo>
                    <a:pt x="140" y="36"/>
                    <a:pt x="140" y="36"/>
                    <a:pt x="140" y="36"/>
                  </a:cubicBezTo>
                  <a:cubicBezTo>
                    <a:pt x="141" y="36"/>
                    <a:pt x="141" y="36"/>
                    <a:pt x="142" y="36"/>
                  </a:cubicBezTo>
                  <a:cubicBezTo>
                    <a:pt x="146" y="38"/>
                    <a:pt x="147" y="37"/>
                    <a:pt x="150" y="38"/>
                  </a:cubicBezTo>
                  <a:cubicBezTo>
                    <a:pt x="150" y="37"/>
                    <a:pt x="150" y="37"/>
                    <a:pt x="150" y="37"/>
                  </a:cubicBezTo>
                  <a:close/>
                  <a:moveTo>
                    <a:pt x="150" y="134"/>
                  </a:moveTo>
                  <a:cubicBezTo>
                    <a:pt x="150" y="137"/>
                    <a:pt x="150" y="137"/>
                    <a:pt x="150" y="137"/>
                  </a:cubicBezTo>
                  <a:cubicBezTo>
                    <a:pt x="150" y="137"/>
                    <a:pt x="149" y="137"/>
                    <a:pt x="149" y="137"/>
                  </a:cubicBezTo>
                  <a:cubicBezTo>
                    <a:pt x="148" y="136"/>
                    <a:pt x="148" y="135"/>
                    <a:pt x="149" y="134"/>
                  </a:cubicBezTo>
                  <a:cubicBezTo>
                    <a:pt x="149" y="134"/>
                    <a:pt x="150" y="134"/>
                    <a:pt x="150" y="134"/>
                  </a:cubicBezTo>
                  <a:close/>
                  <a:moveTo>
                    <a:pt x="150" y="152"/>
                  </a:moveTo>
                  <a:cubicBezTo>
                    <a:pt x="150" y="159"/>
                    <a:pt x="150" y="159"/>
                    <a:pt x="150" y="159"/>
                  </a:cubicBezTo>
                  <a:cubicBezTo>
                    <a:pt x="150" y="159"/>
                    <a:pt x="149" y="159"/>
                    <a:pt x="149" y="159"/>
                  </a:cubicBezTo>
                  <a:cubicBezTo>
                    <a:pt x="148" y="157"/>
                    <a:pt x="149" y="154"/>
                    <a:pt x="150" y="152"/>
                  </a:cubicBezTo>
                  <a:close/>
                  <a:moveTo>
                    <a:pt x="150" y="165"/>
                  </a:moveTo>
                  <a:cubicBezTo>
                    <a:pt x="150" y="170"/>
                    <a:pt x="150" y="170"/>
                    <a:pt x="150" y="170"/>
                  </a:cubicBezTo>
                  <a:cubicBezTo>
                    <a:pt x="149" y="168"/>
                    <a:pt x="148" y="166"/>
                    <a:pt x="150" y="165"/>
                  </a:cubicBezTo>
                  <a:cubicBezTo>
                    <a:pt x="150" y="165"/>
                    <a:pt x="150" y="165"/>
                    <a:pt x="150" y="165"/>
                  </a:cubicBezTo>
                  <a:close/>
                  <a:moveTo>
                    <a:pt x="140" y="5"/>
                  </a:moveTo>
                  <a:cubicBezTo>
                    <a:pt x="140" y="0"/>
                    <a:pt x="140" y="0"/>
                    <a:pt x="140" y="0"/>
                  </a:cubicBezTo>
                  <a:cubicBezTo>
                    <a:pt x="140" y="0"/>
                    <a:pt x="140" y="0"/>
                    <a:pt x="140" y="0"/>
                  </a:cubicBezTo>
                  <a:cubicBezTo>
                    <a:pt x="141" y="0"/>
                    <a:pt x="142" y="0"/>
                    <a:pt x="143" y="0"/>
                  </a:cubicBezTo>
                  <a:cubicBezTo>
                    <a:pt x="143" y="1"/>
                    <a:pt x="143" y="2"/>
                    <a:pt x="142" y="3"/>
                  </a:cubicBezTo>
                  <a:cubicBezTo>
                    <a:pt x="141" y="4"/>
                    <a:pt x="141" y="5"/>
                    <a:pt x="140" y="5"/>
                  </a:cubicBezTo>
                  <a:close/>
                  <a:moveTo>
                    <a:pt x="145" y="127"/>
                  </a:moveTo>
                  <a:cubicBezTo>
                    <a:pt x="146" y="127"/>
                    <a:pt x="147" y="127"/>
                    <a:pt x="147" y="128"/>
                  </a:cubicBezTo>
                  <a:cubicBezTo>
                    <a:pt x="147" y="130"/>
                    <a:pt x="146" y="131"/>
                    <a:pt x="145" y="130"/>
                  </a:cubicBezTo>
                  <a:cubicBezTo>
                    <a:pt x="144" y="129"/>
                    <a:pt x="144" y="128"/>
                    <a:pt x="145" y="127"/>
                  </a:cubicBezTo>
                  <a:close/>
                  <a:moveTo>
                    <a:pt x="70" y="81"/>
                  </a:moveTo>
                  <a:cubicBezTo>
                    <a:pt x="70" y="81"/>
                    <a:pt x="70" y="81"/>
                    <a:pt x="70" y="81"/>
                  </a:cubicBezTo>
                  <a:cubicBezTo>
                    <a:pt x="74" y="81"/>
                    <a:pt x="71" y="79"/>
                    <a:pt x="70" y="76"/>
                  </a:cubicBezTo>
                  <a:cubicBezTo>
                    <a:pt x="70" y="81"/>
                    <a:pt x="70" y="81"/>
                    <a:pt x="70" y="81"/>
                  </a:cubicBezTo>
                  <a:close/>
                  <a:moveTo>
                    <a:pt x="140" y="0"/>
                  </a:moveTo>
                  <a:cubicBezTo>
                    <a:pt x="140" y="5"/>
                    <a:pt x="140" y="5"/>
                    <a:pt x="140" y="5"/>
                  </a:cubicBezTo>
                  <a:cubicBezTo>
                    <a:pt x="138" y="8"/>
                    <a:pt x="139" y="9"/>
                    <a:pt x="135" y="9"/>
                  </a:cubicBezTo>
                  <a:cubicBezTo>
                    <a:pt x="130" y="9"/>
                    <a:pt x="140" y="16"/>
                    <a:pt x="135" y="16"/>
                  </a:cubicBezTo>
                  <a:cubicBezTo>
                    <a:pt x="130" y="16"/>
                    <a:pt x="128" y="23"/>
                    <a:pt x="133" y="22"/>
                  </a:cubicBezTo>
                  <a:cubicBezTo>
                    <a:pt x="139" y="22"/>
                    <a:pt x="138" y="24"/>
                    <a:pt x="133" y="27"/>
                  </a:cubicBezTo>
                  <a:cubicBezTo>
                    <a:pt x="127" y="29"/>
                    <a:pt x="118" y="29"/>
                    <a:pt x="115" y="34"/>
                  </a:cubicBezTo>
                  <a:cubicBezTo>
                    <a:pt x="113" y="38"/>
                    <a:pt x="103" y="38"/>
                    <a:pt x="103" y="42"/>
                  </a:cubicBezTo>
                  <a:cubicBezTo>
                    <a:pt x="103" y="46"/>
                    <a:pt x="101" y="60"/>
                    <a:pt x="93" y="58"/>
                  </a:cubicBezTo>
                  <a:cubicBezTo>
                    <a:pt x="86" y="55"/>
                    <a:pt x="84" y="47"/>
                    <a:pt x="81" y="43"/>
                  </a:cubicBezTo>
                  <a:cubicBezTo>
                    <a:pt x="78" y="38"/>
                    <a:pt x="83" y="33"/>
                    <a:pt x="80" y="31"/>
                  </a:cubicBezTo>
                  <a:cubicBezTo>
                    <a:pt x="77" y="30"/>
                    <a:pt x="86" y="22"/>
                    <a:pt x="83" y="24"/>
                  </a:cubicBezTo>
                  <a:cubicBezTo>
                    <a:pt x="80" y="27"/>
                    <a:pt x="74" y="23"/>
                    <a:pt x="79" y="22"/>
                  </a:cubicBezTo>
                  <a:cubicBezTo>
                    <a:pt x="84" y="21"/>
                    <a:pt x="82" y="17"/>
                    <a:pt x="79" y="18"/>
                  </a:cubicBezTo>
                  <a:cubicBezTo>
                    <a:pt x="76" y="19"/>
                    <a:pt x="73" y="18"/>
                    <a:pt x="74" y="16"/>
                  </a:cubicBezTo>
                  <a:cubicBezTo>
                    <a:pt x="75" y="15"/>
                    <a:pt x="75" y="15"/>
                    <a:pt x="75" y="15"/>
                  </a:cubicBezTo>
                  <a:cubicBezTo>
                    <a:pt x="77" y="14"/>
                    <a:pt x="79" y="13"/>
                    <a:pt x="81" y="13"/>
                  </a:cubicBezTo>
                  <a:cubicBezTo>
                    <a:pt x="83" y="12"/>
                    <a:pt x="84" y="11"/>
                    <a:pt x="85" y="11"/>
                  </a:cubicBezTo>
                  <a:cubicBezTo>
                    <a:pt x="86" y="10"/>
                    <a:pt x="87" y="10"/>
                    <a:pt x="87" y="10"/>
                  </a:cubicBezTo>
                  <a:cubicBezTo>
                    <a:pt x="89" y="9"/>
                    <a:pt x="91" y="8"/>
                    <a:pt x="94" y="8"/>
                  </a:cubicBezTo>
                  <a:cubicBezTo>
                    <a:pt x="106" y="3"/>
                    <a:pt x="120" y="1"/>
                    <a:pt x="134" y="0"/>
                  </a:cubicBezTo>
                  <a:cubicBezTo>
                    <a:pt x="135" y="0"/>
                    <a:pt x="136" y="0"/>
                    <a:pt x="138" y="0"/>
                  </a:cubicBezTo>
                  <a:cubicBezTo>
                    <a:pt x="139" y="0"/>
                    <a:pt x="139" y="0"/>
                    <a:pt x="140" y="0"/>
                  </a:cubicBezTo>
                  <a:close/>
                  <a:moveTo>
                    <a:pt x="140" y="36"/>
                  </a:moveTo>
                  <a:cubicBezTo>
                    <a:pt x="138" y="37"/>
                    <a:pt x="136" y="42"/>
                    <a:pt x="140" y="45"/>
                  </a:cubicBezTo>
                  <a:cubicBezTo>
                    <a:pt x="140" y="36"/>
                    <a:pt x="140" y="36"/>
                    <a:pt x="140" y="36"/>
                  </a:cubicBezTo>
                  <a:close/>
                  <a:moveTo>
                    <a:pt x="70" y="258"/>
                  </a:moveTo>
                  <a:cubicBezTo>
                    <a:pt x="70" y="182"/>
                    <a:pt x="70" y="182"/>
                    <a:pt x="70" y="182"/>
                  </a:cubicBezTo>
                  <a:cubicBezTo>
                    <a:pt x="73" y="184"/>
                    <a:pt x="77" y="187"/>
                    <a:pt x="80" y="187"/>
                  </a:cubicBezTo>
                  <a:cubicBezTo>
                    <a:pt x="84" y="187"/>
                    <a:pt x="83" y="191"/>
                    <a:pt x="83" y="195"/>
                  </a:cubicBezTo>
                  <a:cubicBezTo>
                    <a:pt x="83" y="200"/>
                    <a:pt x="89" y="200"/>
                    <a:pt x="95" y="202"/>
                  </a:cubicBezTo>
                  <a:cubicBezTo>
                    <a:pt x="101" y="204"/>
                    <a:pt x="104" y="203"/>
                    <a:pt x="110" y="207"/>
                  </a:cubicBezTo>
                  <a:cubicBezTo>
                    <a:pt x="116" y="211"/>
                    <a:pt x="117" y="213"/>
                    <a:pt x="114" y="217"/>
                  </a:cubicBezTo>
                  <a:cubicBezTo>
                    <a:pt x="111" y="221"/>
                    <a:pt x="105" y="228"/>
                    <a:pt x="104" y="234"/>
                  </a:cubicBezTo>
                  <a:cubicBezTo>
                    <a:pt x="104" y="241"/>
                    <a:pt x="100" y="247"/>
                    <a:pt x="96" y="247"/>
                  </a:cubicBezTo>
                  <a:cubicBezTo>
                    <a:pt x="91" y="248"/>
                    <a:pt x="87" y="251"/>
                    <a:pt x="87" y="254"/>
                  </a:cubicBezTo>
                  <a:cubicBezTo>
                    <a:pt x="87" y="257"/>
                    <a:pt x="83" y="256"/>
                    <a:pt x="83" y="262"/>
                  </a:cubicBezTo>
                  <a:cubicBezTo>
                    <a:pt x="83" y="263"/>
                    <a:pt x="83" y="264"/>
                    <a:pt x="82" y="265"/>
                  </a:cubicBezTo>
                  <a:cubicBezTo>
                    <a:pt x="80" y="263"/>
                    <a:pt x="78" y="262"/>
                    <a:pt x="75" y="261"/>
                  </a:cubicBezTo>
                  <a:cubicBezTo>
                    <a:pt x="73" y="260"/>
                    <a:pt x="71" y="259"/>
                    <a:pt x="70" y="258"/>
                  </a:cubicBezTo>
                  <a:close/>
                  <a:moveTo>
                    <a:pt x="70" y="93"/>
                  </a:moveTo>
                  <a:cubicBezTo>
                    <a:pt x="70" y="83"/>
                    <a:pt x="70" y="83"/>
                    <a:pt x="70" y="83"/>
                  </a:cubicBezTo>
                  <a:cubicBezTo>
                    <a:pt x="70" y="83"/>
                    <a:pt x="70" y="83"/>
                    <a:pt x="70" y="83"/>
                  </a:cubicBezTo>
                  <a:cubicBezTo>
                    <a:pt x="76" y="83"/>
                    <a:pt x="76" y="87"/>
                    <a:pt x="78" y="90"/>
                  </a:cubicBezTo>
                  <a:cubicBezTo>
                    <a:pt x="79" y="93"/>
                    <a:pt x="78" y="97"/>
                    <a:pt x="73" y="94"/>
                  </a:cubicBezTo>
                  <a:cubicBezTo>
                    <a:pt x="72" y="94"/>
                    <a:pt x="71" y="93"/>
                    <a:pt x="70" y="93"/>
                  </a:cubicBezTo>
                  <a:close/>
                  <a:moveTo>
                    <a:pt x="58" y="86"/>
                  </a:moveTo>
                  <a:cubicBezTo>
                    <a:pt x="59" y="87"/>
                    <a:pt x="60" y="87"/>
                    <a:pt x="61" y="85"/>
                  </a:cubicBezTo>
                  <a:cubicBezTo>
                    <a:pt x="62" y="83"/>
                    <a:pt x="64" y="82"/>
                    <a:pt x="70" y="81"/>
                  </a:cubicBezTo>
                  <a:cubicBezTo>
                    <a:pt x="70" y="76"/>
                    <a:pt x="70" y="76"/>
                    <a:pt x="70" y="76"/>
                  </a:cubicBezTo>
                  <a:cubicBezTo>
                    <a:pt x="69" y="75"/>
                    <a:pt x="68" y="74"/>
                    <a:pt x="69" y="73"/>
                  </a:cubicBezTo>
                  <a:cubicBezTo>
                    <a:pt x="70" y="71"/>
                    <a:pt x="65" y="70"/>
                    <a:pt x="62" y="67"/>
                  </a:cubicBezTo>
                  <a:cubicBezTo>
                    <a:pt x="60" y="66"/>
                    <a:pt x="60" y="61"/>
                    <a:pt x="58" y="58"/>
                  </a:cubicBezTo>
                  <a:cubicBezTo>
                    <a:pt x="58" y="86"/>
                    <a:pt x="58" y="86"/>
                    <a:pt x="58" y="86"/>
                  </a:cubicBezTo>
                  <a:close/>
                  <a:moveTo>
                    <a:pt x="70" y="83"/>
                  </a:moveTo>
                  <a:cubicBezTo>
                    <a:pt x="70" y="93"/>
                    <a:pt x="70" y="93"/>
                    <a:pt x="70" y="93"/>
                  </a:cubicBezTo>
                  <a:cubicBezTo>
                    <a:pt x="67" y="92"/>
                    <a:pt x="66" y="91"/>
                    <a:pt x="68" y="87"/>
                  </a:cubicBezTo>
                  <a:cubicBezTo>
                    <a:pt x="69" y="83"/>
                    <a:pt x="67" y="83"/>
                    <a:pt x="70" y="83"/>
                  </a:cubicBezTo>
                  <a:close/>
                  <a:moveTo>
                    <a:pt x="70" y="182"/>
                  </a:moveTo>
                  <a:cubicBezTo>
                    <a:pt x="70" y="258"/>
                    <a:pt x="70" y="258"/>
                    <a:pt x="70" y="258"/>
                  </a:cubicBezTo>
                  <a:cubicBezTo>
                    <a:pt x="69" y="258"/>
                    <a:pt x="69" y="258"/>
                    <a:pt x="69" y="258"/>
                  </a:cubicBezTo>
                  <a:cubicBezTo>
                    <a:pt x="65" y="256"/>
                    <a:pt x="62" y="253"/>
                    <a:pt x="58" y="251"/>
                  </a:cubicBezTo>
                  <a:cubicBezTo>
                    <a:pt x="58" y="176"/>
                    <a:pt x="58" y="176"/>
                    <a:pt x="58" y="176"/>
                  </a:cubicBezTo>
                  <a:cubicBezTo>
                    <a:pt x="60" y="177"/>
                    <a:pt x="63" y="177"/>
                    <a:pt x="65" y="179"/>
                  </a:cubicBezTo>
                  <a:cubicBezTo>
                    <a:pt x="67" y="180"/>
                    <a:pt x="68" y="181"/>
                    <a:pt x="70" y="182"/>
                  </a:cubicBezTo>
                  <a:close/>
                  <a:moveTo>
                    <a:pt x="58" y="101"/>
                  </a:moveTo>
                  <a:cubicBezTo>
                    <a:pt x="58" y="97"/>
                    <a:pt x="58" y="97"/>
                    <a:pt x="58" y="97"/>
                  </a:cubicBezTo>
                  <a:cubicBezTo>
                    <a:pt x="61" y="96"/>
                    <a:pt x="61" y="101"/>
                    <a:pt x="59" y="101"/>
                  </a:cubicBezTo>
                  <a:cubicBezTo>
                    <a:pt x="59" y="101"/>
                    <a:pt x="58" y="101"/>
                    <a:pt x="58" y="101"/>
                  </a:cubicBezTo>
                  <a:close/>
                  <a:moveTo>
                    <a:pt x="58" y="39"/>
                  </a:moveTo>
                  <a:cubicBezTo>
                    <a:pt x="58" y="34"/>
                    <a:pt x="58" y="34"/>
                    <a:pt x="58" y="34"/>
                  </a:cubicBezTo>
                  <a:cubicBezTo>
                    <a:pt x="59" y="36"/>
                    <a:pt x="60" y="38"/>
                    <a:pt x="58" y="39"/>
                  </a:cubicBezTo>
                  <a:close/>
                  <a:moveTo>
                    <a:pt x="54" y="97"/>
                  </a:moveTo>
                  <a:cubicBezTo>
                    <a:pt x="54" y="97"/>
                    <a:pt x="54" y="97"/>
                    <a:pt x="54" y="96"/>
                  </a:cubicBezTo>
                  <a:cubicBezTo>
                    <a:pt x="56" y="94"/>
                    <a:pt x="55" y="92"/>
                    <a:pt x="54" y="90"/>
                  </a:cubicBezTo>
                  <a:cubicBezTo>
                    <a:pt x="54" y="97"/>
                    <a:pt x="54" y="97"/>
                    <a:pt x="54" y="97"/>
                  </a:cubicBezTo>
                  <a:close/>
                  <a:moveTo>
                    <a:pt x="54" y="84"/>
                  </a:moveTo>
                  <a:cubicBezTo>
                    <a:pt x="55" y="84"/>
                    <a:pt x="56" y="84"/>
                    <a:pt x="56" y="84"/>
                  </a:cubicBezTo>
                  <a:cubicBezTo>
                    <a:pt x="57" y="85"/>
                    <a:pt x="58" y="85"/>
                    <a:pt x="58" y="86"/>
                  </a:cubicBezTo>
                  <a:cubicBezTo>
                    <a:pt x="58" y="58"/>
                    <a:pt x="58" y="58"/>
                    <a:pt x="58" y="58"/>
                  </a:cubicBezTo>
                  <a:cubicBezTo>
                    <a:pt x="58" y="57"/>
                    <a:pt x="57" y="57"/>
                    <a:pt x="56" y="56"/>
                  </a:cubicBezTo>
                  <a:cubicBezTo>
                    <a:pt x="55" y="56"/>
                    <a:pt x="54" y="56"/>
                    <a:pt x="54" y="57"/>
                  </a:cubicBezTo>
                  <a:cubicBezTo>
                    <a:pt x="54" y="84"/>
                    <a:pt x="54" y="84"/>
                    <a:pt x="54" y="84"/>
                  </a:cubicBezTo>
                  <a:close/>
                  <a:moveTo>
                    <a:pt x="58" y="34"/>
                  </a:moveTo>
                  <a:cubicBezTo>
                    <a:pt x="58" y="39"/>
                    <a:pt x="58" y="39"/>
                    <a:pt x="58" y="39"/>
                  </a:cubicBezTo>
                  <a:cubicBezTo>
                    <a:pt x="58" y="39"/>
                    <a:pt x="57" y="39"/>
                    <a:pt x="57" y="38"/>
                  </a:cubicBezTo>
                  <a:cubicBezTo>
                    <a:pt x="56" y="38"/>
                    <a:pt x="55" y="38"/>
                    <a:pt x="54" y="38"/>
                  </a:cubicBezTo>
                  <a:cubicBezTo>
                    <a:pt x="54" y="31"/>
                    <a:pt x="54" y="31"/>
                    <a:pt x="54" y="31"/>
                  </a:cubicBezTo>
                  <a:cubicBezTo>
                    <a:pt x="54" y="31"/>
                    <a:pt x="54" y="31"/>
                    <a:pt x="54" y="31"/>
                  </a:cubicBezTo>
                  <a:cubicBezTo>
                    <a:pt x="56" y="32"/>
                    <a:pt x="57" y="33"/>
                    <a:pt x="58" y="34"/>
                  </a:cubicBezTo>
                  <a:close/>
                  <a:moveTo>
                    <a:pt x="58" y="97"/>
                  </a:moveTo>
                  <a:cubicBezTo>
                    <a:pt x="58" y="101"/>
                    <a:pt x="58" y="101"/>
                    <a:pt x="58" y="101"/>
                  </a:cubicBezTo>
                  <a:cubicBezTo>
                    <a:pt x="56" y="100"/>
                    <a:pt x="55" y="97"/>
                    <a:pt x="58" y="97"/>
                  </a:cubicBezTo>
                  <a:cubicBezTo>
                    <a:pt x="58" y="97"/>
                    <a:pt x="58" y="97"/>
                    <a:pt x="58" y="97"/>
                  </a:cubicBezTo>
                  <a:close/>
                  <a:moveTo>
                    <a:pt x="58" y="176"/>
                  </a:moveTo>
                  <a:cubicBezTo>
                    <a:pt x="58" y="251"/>
                    <a:pt x="58" y="251"/>
                    <a:pt x="58" y="251"/>
                  </a:cubicBezTo>
                  <a:cubicBezTo>
                    <a:pt x="57" y="250"/>
                    <a:pt x="55" y="249"/>
                    <a:pt x="54" y="248"/>
                  </a:cubicBezTo>
                  <a:cubicBezTo>
                    <a:pt x="54" y="176"/>
                    <a:pt x="54" y="176"/>
                    <a:pt x="54" y="176"/>
                  </a:cubicBezTo>
                  <a:cubicBezTo>
                    <a:pt x="55" y="176"/>
                    <a:pt x="57" y="176"/>
                    <a:pt x="58" y="176"/>
                  </a:cubicBezTo>
                  <a:close/>
                  <a:moveTo>
                    <a:pt x="54" y="162"/>
                  </a:moveTo>
                  <a:cubicBezTo>
                    <a:pt x="54" y="161"/>
                    <a:pt x="54" y="161"/>
                    <a:pt x="54" y="161"/>
                  </a:cubicBezTo>
                  <a:cubicBezTo>
                    <a:pt x="54" y="161"/>
                    <a:pt x="54" y="162"/>
                    <a:pt x="54" y="162"/>
                  </a:cubicBezTo>
                  <a:close/>
                  <a:moveTo>
                    <a:pt x="54" y="103"/>
                  </a:moveTo>
                  <a:cubicBezTo>
                    <a:pt x="54" y="103"/>
                    <a:pt x="54" y="103"/>
                    <a:pt x="54" y="103"/>
                  </a:cubicBezTo>
                  <a:cubicBezTo>
                    <a:pt x="56" y="103"/>
                    <a:pt x="56" y="99"/>
                    <a:pt x="54" y="99"/>
                  </a:cubicBezTo>
                  <a:cubicBezTo>
                    <a:pt x="54" y="103"/>
                    <a:pt x="54" y="103"/>
                    <a:pt x="54" y="103"/>
                  </a:cubicBezTo>
                  <a:close/>
                  <a:moveTo>
                    <a:pt x="54" y="50"/>
                  </a:moveTo>
                  <a:cubicBezTo>
                    <a:pt x="54" y="44"/>
                    <a:pt x="54" y="44"/>
                    <a:pt x="54" y="44"/>
                  </a:cubicBezTo>
                  <a:cubicBezTo>
                    <a:pt x="56" y="46"/>
                    <a:pt x="55" y="49"/>
                    <a:pt x="54" y="50"/>
                  </a:cubicBezTo>
                  <a:close/>
                  <a:moveTo>
                    <a:pt x="48" y="101"/>
                  </a:moveTo>
                  <a:cubicBezTo>
                    <a:pt x="49" y="101"/>
                    <a:pt x="52" y="100"/>
                    <a:pt x="54" y="97"/>
                  </a:cubicBezTo>
                  <a:cubicBezTo>
                    <a:pt x="54" y="90"/>
                    <a:pt x="54" y="90"/>
                    <a:pt x="54" y="90"/>
                  </a:cubicBezTo>
                  <a:cubicBezTo>
                    <a:pt x="52" y="88"/>
                    <a:pt x="50" y="87"/>
                    <a:pt x="48" y="87"/>
                  </a:cubicBezTo>
                  <a:cubicBezTo>
                    <a:pt x="46" y="87"/>
                    <a:pt x="51" y="84"/>
                    <a:pt x="54" y="84"/>
                  </a:cubicBezTo>
                  <a:cubicBezTo>
                    <a:pt x="54" y="57"/>
                    <a:pt x="54" y="57"/>
                    <a:pt x="54" y="57"/>
                  </a:cubicBezTo>
                  <a:cubicBezTo>
                    <a:pt x="52" y="57"/>
                    <a:pt x="54" y="60"/>
                    <a:pt x="51" y="60"/>
                  </a:cubicBezTo>
                  <a:cubicBezTo>
                    <a:pt x="49" y="61"/>
                    <a:pt x="48" y="61"/>
                    <a:pt x="48" y="60"/>
                  </a:cubicBezTo>
                  <a:cubicBezTo>
                    <a:pt x="48" y="101"/>
                    <a:pt x="48" y="101"/>
                    <a:pt x="48" y="101"/>
                  </a:cubicBezTo>
                  <a:close/>
                  <a:moveTo>
                    <a:pt x="54" y="31"/>
                  </a:moveTo>
                  <a:cubicBezTo>
                    <a:pt x="54" y="38"/>
                    <a:pt x="54" y="38"/>
                    <a:pt x="54" y="38"/>
                  </a:cubicBezTo>
                  <a:cubicBezTo>
                    <a:pt x="51" y="38"/>
                    <a:pt x="50" y="40"/>
                    <a:pt x="53" y="43"/>
                  </a:cubicBezTo>
                  <a:cubicBezTo>
                    <a:pt x="53" y="43"/>
                    <a:pt x="54" y="43"/>
                    <a:pt x="54" y="44"/>
                  </a:cubicBezTo>
                  <a:cubicBezTo>
                    <a:pt x="54" y="50"/>
                    <a:pt x="54" y="50"/>
                    <a:pt x="54" y="50"/>
                  </a:cubicBezTo>
                  <a:cubicBezTo>
                    <a:pt x="53" y="51"/>
                    <a:pt x="52" y="51"/>
                    <a:pt x="51" y="50"/>
                  </a:cubicBezTo>
                  <a:cubicBezTo>
                    <a:pt x="50" y="50"/>
                    <a:pt x="49" y="50"/>
                    <a:pt x="48" y="49"/>
                  </a:cubicBezTo>
                  <a:cubicBezTo>
                    <a:pt x="48" y="34"/>
                    <a:pt x="48" y="34"/>
                    <a:pt x="48" y="34"/>
                  </a:cubicBezTo>
                  <a:cubicBezTo>
                    <a:pt x="49" y="33"/>
                    <a:pt x="51" y="31"/>
                    <a:pt x="53" y="30"/>
                  </a:cubicBezTo>
                  <a:cubicBezTo>
                    <a:pt x="53" y="30"/>
                    <a:pt x="53" y="31"/>
                    <a:pt x="54" y="31"/>
                  </a:cubicBezTo>
                  <a:close/>
                  <a:moveTo>
                    <a:pt x="54" y="99"/>
                  </a:moveTo>
                  <a:cubicBezTo>
                    <a:pt x="54" y="103"/>
                    <a:pt x="54" y="103"/>
                    <a:pt x="54" y="103"/>
                  </a:cubicBezTo>
                  <a:cubicBezTo>
                    <a:pt x="52" y="102"/>
                    <a:pt x="51" y="100"/>
                    <a:pt x="53" y="99"/>
                  </a:cubicBezTo>
                  <a:cubicBezTo>
                    <a:pt x="54" y="99"/>
                    <a:pt x="54" y="99"/>
                    <a:pt x="54" y="99"/>
                  </a:cubicBezTo>
                  <a:close/>
                  <a:moveTo>
                    <a:pt x="54" y="161"/>
                  </a:moveTo>
                  <a:cubicBezTo>
                    <a:pt x="54" y="162"/>
                    <a:pt x="54" y="162"/>
                    <a:pt x="54" y="162"/>
                  </a:cubicBezTo>
                  <a:cubicBezTo>
                    <a:pt x="54" y="162"/>
                    <a:pt x="53" y="162"/>
                    <a:pt x="52" y="162"/>
                  </a:cubicBezTo>
                  <a:cubicBezTo>
                    <a:pt x="48" y="162"/>
                    <a:pt x="46" y="160"/>
                    <a:pt x="51" y="160"/>
                  </a:cubicBezTo>
                  <a:cubicBezTo>
                    <a:pt x="52" y="160"/>
                    <a:pt x="53" y="161"/>
                    <a:pt x="54" y="161"/>
                  </a:cubicBezTo>
                  <a:close/>
                  <a:moveTo>
                    <a:pt x="54" y="176"/>
                  </a:moveTo>
                  <a:cubicBezTo>
                    <a:pt x="54" y="248"/>
                    <a:pt x="54" y="248"/>
                    <a:pt x="54" y="248"/>
                  </a:cubicBezTo>
                  <a:cubicBezTo>
                    <a:pt x="52" y="246"/>
                    <a:pt x="50" y="244"/>
                    <a:pt x="48" y="242"/>
                  </a:cubicBezTo>
                  <a:cubicBezTo>
                    <a:pt x="48" y="177"/>
                    <a:pt x="48" y="177"/>
                    <a:pt x="48" y="177"/>
                  </a:cubicBezTo>
                  <a:cubicBezTo>
                    <a:pt x="49" y="177"/>
                    <a:pt x="50" y="176"/>
                    <a:pt x="51" y="176"/>
                  </a:cubicBezTo>
                  <a:cubicBezTo>
                    <a:pt x="52" y="176"/>
                    <a:pt x="53" y="176"/>
                    <a:pt x="54" y="176"/>
                  </a:cubicBezTo>
                  <a:close/>
                  <a:moveTo>
                    <a:pt x="42" y="107"/>
                  </a:moveTo>
                  <a:cubicBezTo>
                    <a:pt x="43" y="106"/>
                    <a:pt x="43" y="104"/>
                    <a:pt x="44" y="103"/>
                  </a:cubicBezTo>
                  <a:cubicBezTo>
                    <a:pt x="45" y="103"/>
                    <a:pt x="46" y="102"/>
                    <a:pt x="48" y="101"/>
                  </a:cubicBezTo>
                  <a:cubicBezTo>
                    <a:pt x="48" y="60"/>
                    <a:pt x="48" y="60"/>
                    <a:pt x="48" y="60"/>
                  </a:cubicBezTo>
                  <a:cubicBezTo>
                    <a:pt x="46" y="60"/>
                    <a:pt x="46" y="58"/>
                    <a:pt x="46" y="57"/>
                  </a:cubicBezTo>
                  <a:cubicBezTo>
                    <a:pt x="46" y="56"/>
                    <a:pt x="44" y="54"/>
                    <a:pt x="42" y="52"/>
                  </a:cubicBezTo>
                  <a:cubicBezTo>
                    <a:pt x="42" y="107"/>
                    <a:pt x="42" y="107"/>
                    <a:pt x="42" y="107"/>
                  </a:cubicBezTo>
                  <a:close/>
                  <a:moveTo>
                    <a:pt x="48" y="34"/>
                  </a:moveTo>
                  <a:cubicBezTo>
                    <a:pt x="48" y="49"/>
                    <a:pt x="48" y="49"/>
                    <a:pt x="48" y="49"/>
                  </a:cubicBezTo>
                  <a:cubicBezTo>
                    <a:pt x="46" y="49"/>
                    <a:pt x="44" y="48"/>
                    <a:pt x="42" y="47"/>
                  </a:cubicBezTo>
                  <a:cubicBezTo>
                    <a:pt x="42" y="39"/>
                    <a:pt x="42" y="39"/>
                    <a:pt x="42" y="39"/>
                  </a:cubicBezTo>
                  <a:cubicBezTo>
                    <a:pt x="43" y="38"/>
                    <a:pt x="44" y="37"/>
                    <a:pt x="45" y="36"/>
                  </a:cubicBezTo>
                  <a:cubicBezTo>
                    <a:pt x="46" y="35"/>
                    <a:pt x="47" y="35"/>
                    <a:pt x="48" y="34"/>
                  </a:cubicBezTo>
                  <a:cubicBezTo>
                    <a:pt x="48" y="34"/>
                    <a:pt x="48" y="34"/>
                    <a:pt x="48" y="34"/>
                  </a:cubicBezTo>
                  <a:close/>
                  <a:moveTo>
                    <a:pt x="48" y="177"/>
                  </a:moveTo>
                  <a:cubicBezTo>
                    <a:pt x="48" y="242"/>
                    <a:pt x="48" y="242"/>
                    <a:pt x="48" y="242"/>
                  </a:cubicBezTo>
                  <a:cubicBezTo>
                    <a:pt x="47" y="242"/>
                    <a:pt x="46" y="241"/>
                    <a:pt x="45" y="240"/>
                  </a:cubicBezTo>
                  <a:cubicBezTo>
                    <a:pt x="44" y="239"/>
                    <a:pt x="43" y="238"/>
                    <a:pt x="42" y="237"/>
                  </a:cubicBezTo>
                  <a:cubicBezTo>
                    <a:pt x="42" y="176"/>
                    <a:pt x="42" y="176"/>
                    <a:pt x="42" y="176"/>
                  </a:cubicBezTo>
                  <a:cubicBezTo>
                    <a:pt x="43" y="177"/>
                    <a:pt x="45" y="177"/>
                    <a:pt x="48" y="177"/>
                  </a:cubicBezTo>
                  <a:close/>
                  <a:moveTo>
                    <a:pt x="42" y="162"/>
                  </a:moveTo>
                  <a:cubicBezTo>
                    <a:pt x="42" y="157"/>
                    <a:pt x="42" y="157"/>
                    <a:pt x="42" y="157"/>
                  </a:cubicBezTo>
                  <a:cubicBezTo>
                    <a:pt x="42" y="157"/>
                    <a:pt x="43" y="157"/>
                    <a:pt x="43" y="157"/>
                  </a:cubicBezTo>
                  <a:cubicBezTo>
                    <a:pt x="46" y="157"/>
                    <a:pt x="46" y="162"/>
                    <a:pt x="43" y="162"/>
                  </a:cubicBezTo>
                  <a:cubicBezTo>
                    <a:pt x="43" y="162"/>
                    <a:pt x="42" y="162"/>
                    <a:pt x="42" y="162"/>
                  </a:cubicBezTo>
                  <a:close/>
                  <a:moveTo>
                    <a:pt x="31" y="124"/>
                  </a:moveTo>
                  <a:cubicBezTo>
                    <a:pt x="32" y="123"/>
                    <a:pt x="32" y="122"/>
                    <a:pt x="32" y="121"/>
                  </a:cubicBezTo>
                  <a:cubicBezTo>
                    <a:pt x="32" y="118"/>
                    <a:pt x="34" y="110"/>
                    <a:pt x="38" y="110"/>
                  </a:cubicBezTo>
                  <a:cubicBezTo>
                    <a:pt x="40" y="110"/>
                    <a:pt x="41" y="108"/>
                    <a:pt x="42" y="107"/>
                  </a:cubicBezTo>
                  <a:cubicBezTo>
                    <a:pt x="42" y="52"/>
                    <a:pt x="42" y="52"/>
                    <a:pt x="42" y="52"/>
                  </a:cubicBezTo>
                  <a:cubicBezTo>
                    <a:pt x="40" y="50"/>
                    <a:pt x="36" y="49"/>
                    <a:pt x="33" y="48"/>
                  </a:cubicBezTo>
                  <a:cubicBezTo>
                    <a:pt x="32" y="49"/>
                    <a:pt x="32" y="50"/>
                    <a:pt x="31" y="51"/>
                  </a:cubicBezTo>
                  <a:cubicBezTo>
                    <a:pt x="31" y="124"/>
                    <a:pt x="31" y="124"/>
                    <a:pt x="31" y="124"/>
                  </a:cubicBezTo>
                  <a:close/>
                  <a:moveTo>
                    <a:pt x="42" y="39"/>
                  </a:moveTo>
                  <a:cubicBezTo>
                    <a:pt x="42" y="47"/>
                    <a:pt x="42" y="47"/>
                    <a:pt x="42" y="47"/>
                  </a:cubicBezTo>
                  <a:cubicBezTo>
                    <a:pt x="40" y="47"/>
                    <a:pt x="38" y="46"/>
                    <a:pt x="36" y="45"/>
                  </a:cubicBezTo>
                  <a:cubicBezTo>
                    <a:pt x="37" y="44"/>
                    <a:pt x="39" y="42"/>
                    <a:pt x="40" y="41"/>
                  </a:cubicBezTo>
                  <a:cubicBezTo>
                    <a:pt x="41" y="40"/>
                    <a:pt x="42" y="40"/>
                    <a:pt x="42" y="39"/>
                  </a:cubicBezTo>
                  <a:close/>
                  <a:moveTo>
                    <a:pt x="42" y="157"/>
                  </a:moveTo>
                  <a:cubicBezTo>
                    <a:pt x="42" y="162"/>
                    <a:pt x="42" y="162"/>
                    <a:pt x="42" y="162"/>
                  </a:cubicBezTo>
                  <a:cubicBezTo>
                    <a:pt x="39" y="161"/>
                    <a:pt x="37" y="157"/>
                    <a:pt x="42" y="157"/>
                  </a:cubicBezTo>
                  <a:close/>
                  <a:moveTo>
                    <a:pt x="42" y="176"/>
                  </a:moveTo>
                  <a:cubicBezTo>
                    <a:pt x="42" y="237"/>
                    <a:pt x="42" y="237"/>
                    <a:pt x="42" y="237"/>
                  </a:cubicBezTo>
                  <a:cubicBezTo>
                    <a:pt x="42" y="237"/>
                    <a:pt x="41" y="237"/>
                    <a:pt x="41" y="236"/>
                  </a:cubicBezTo>
                  <a:cubicBezTo>
                    <a:pt x="40" y="235"/>
                    <a:pt x="38" y="232"/>
                    <a:pt x="36" y="231"/>
                  </a:cubicBezTo>
                  <a:cubicBezTo>
                    <a:pt x="36" y="231"/>
                    <a:pt x="36" y="231"/>
                    <a:pt x="36" y="231"/>
                  </a:cubicBezTo>
                  <a:cubicBezTo>
                    <a:pt x="34" y="229"/>
                    <a:pt x="32" y="227"/>
                    <a:pt x="31" y="225"/>
                  </a:cubicBezTo>
                  <a:cubicBezTo>
                    <a:pt x="31" y="177"/>
                    <a:pt x="31" y="177"/>
                    <a:pt x="31" y="177"/>
                  </a:cubicBezTo>
                  <a:cubicBezTo>
                    <a:pt x="32" y="177"/>
                    <a:pt x="34" y="177"/>
                    <a:pt x="35" y="176"/>
                  </a:cubicBezTo>
                  <a:cubicBezTo>
                    <a:pt x="37" y="174"/>
                    <a:pt x="40" y="171"/>
                    <a:pt x="41" y="174"/>
                  </a:cubicBezTo>
                  <a:cubicBezTo>
                    <a:pt x="42" y="175"/>
                    <a:pt x="42" y="175"/>
                    <a:pt x="42" y="176"/>
                  </a:cubicBezTo>
                  <a:close/>
                  <a:moveTo>
                    <a:pt x="31" y="156"/>
                  </a:moveTo>
                  <a:cubicBezTo>
                    <a:pt x="31" y="153"/>
                    <a:pt x="31" y="153"/>
                    <a:pt x="31" y="153"/>
                  </a:cubicBezTo>
                  <a:cubicBezTo>
                    <a:pt x="34" y="153"/>
                    <a:pt x="35" y="156"/>
                    <a:pt x="32" y="156"/>
                  </a:cubicBezTo>
                  <a:cubicBezTo>
                    <a:pt x="32" y="156"/>
                    <a:pt x="31" y="156"/>
                    <a:pt x="31" y="156"/>
                  </a:cubicBezTo>
                  <a:close/>
                  <a:moveTo>
                    <a:pt x="31" y="147"/>
                  </a:moveTo>
                  <a:cubicBezTo>
                    <a:pt x="31" y="144"/>
                    <a:pt x="31" y="144"/>
                    <a:pt x="31" y="144"/>
                  </a:cubicBezTo>
                  <a:cubicBezTo>
                    <a:pt x="34" y="145"/>
                    <a:pt x="36" y="149"/>
                    <a:pt x="33" y="148"/>
                  </a:cubicBezTo>
                  <a:cubicBezTo>
                    <a:pt x="32" y="147"/>
                    <a:pt x="32" y="147"/>
                    <a:pt x="31" y="147"/>
                  </a:cubicBezTo>
                  <a:close/>
                  <a:moveTo>
                    <a:pt x="22" y="142"/>
                  </a:moveTo>
                  <a:cubicBezTo>
                    <a:pt x="23" y="142"/>
                    <a:pt x="24" y="141"/>
                    <a:pt x="24" y="139"/>
                  </a:cubicBezTo>
                  <a:cubicBezTo>
                    <a:pt x="24" y="134"/>
                    <a:pt x="23" y="131"/>
                    <a:pt x="24" y="129"/>
                  </a:cubicBezTo>
                  <a:cubicBezTo>
                    <a:pt x="25" y="127"/>
                    <a:pt x="29" y="125"/>
                    <a:pt x="31" y="124"/>
                  </a:cubicBezTo>
                  <a:cubicBezTo>
                    <a:pt x="31" y="51"/>
                    <a:pt x="31" y="51"/>
                    <a:pt x="31" y="51"/>
                  </a:cubicBezTo>
                  <a:cubicBezTo>
                    <a:pt x="30" y="52"/>
                    <a:pt x="30" y="53"/>
                    <a:pt x="29" y="53"/>
                  </a:cubicBezTo>
                  <a:cubicBezTo>
                    <a:pt x="28" y="54"/>
                    <a:pt x="27" y="56"/>
                    <a:pt x="26" y="57"/>
                  </a:cubicBezTo>
                  <a:cubicBezTo>
                    <a:pt x="27" y="58"/>
                    <a:pt x="27" y="59"/>
                    <a:pt x="27" y="60"/>
                  </a:cubicBezTo>
                  <a:cubicBezTo>
                    <a:pt x="28" y="65"/>
                    <a:pt x="30" y="68"/>
                    <a:pt x="28" y="68"/>
                  </a:cubicBezTo>
                  <a:cubicBezTo>
                    <a:pt x="25" y="68"/>
                    <a:pt x="25" y="72"/>
                    <a:pt x="25" y="79"/>
                  </a:cubicBezTo>
                  <a:cubicBezTo>
                    <a:pt x="24" y="82"/>
                    <a:pt x="23" y="82"/>
                    <a:pt x="22" y="80"/>
                  </a:cubicBezTo>
                  <a:cubicBezTo>
                    <a:pt x="22" y="142"/>
                    <a:pt x="22" y="142"/>
                    <a:pt x="22" y="142"/>
                  </a:cubicBezTo>
                  <a:close/>
                  <a:moveTo>
                    <a:pt x="31" y="144"/>
                  </a:moveTo>
                  <a:cubicBezTo>
                    <a:pt x="31" y="147"/>
                    <a:pt x="31" y="147"/>
                    <a:pt x="31" y="147"/>
                  </a:cubicBezTo>
                  <a:cubicBezTo>
                    <a:pt x="29" y="148"/>
                    <a:pt x="28" y="149"/>
                    <a:pt x="27" y="148"/>
                  </a:cubicBezTo>
                  <a:cubicBezTo>
                    <a:pt x="25" y="147"/>
                    <a:pt x="25" y="144"/>
                    <a:pt x="29" y="143"/>
                  </a:cubicBezTo>
                  <a:cubicBezTo>
                    <a:pt x="29" y="143"/>
                    <a:pt x="30" y="143"/>
                    <a:pt x="31" y="144"/>
                  </a:cubicBezTo>
                  <a:close/>
                  <a:moveTo>
                    <a:pt x="31" y="153"/>
                  </a:moveTo>
                  <a:cubicBezTo>
                    <a:pt x="31" y="156"/>
                    <a:pt x="31" y="156"/>
                    <a:pt x="31" y="156"/>
                  </a:cubicBezTo>
                  <a:cubicBezTo>
                    <a:pt x="28" y="155"/>
                    <a:pt x="26" y="153"/>
                    <a:pt x="29" y="153"/>
                  </a:cubicBezTo>
                  <a:cubicBezTo>
                    <a:pt x="30" y="153"/>
                    <a:pt x="30" y="153"/>
                    <a:pt x="31" y="153"/>
                  </a:cubicBezTo>
                  <a:close/>
                  <a:moveTo>
                    <a:pt x="31" y="177"/>
                  </a:moveTo>
                  <a:cubicBezTo>
                    <a:pt x="31" y="225"/>
                    <a:pt x="31" y="225"/>
                    <a:pt x="31" y="225"/>
                  </a:cubicBezTo>
                  <a:cubicBezTo>
                    <a:pt x="31" y="225"/>
                    <a:pt x="31" y="225"/>
                    <a:pt x="31" y="225"/>
                  </a:cubicBezTo>
                  <a:cubicBezTo>
                    <a:pt x="31" y="225"/>
                    <a:pt x="31" y="224"/>
                    <a:pt x="31" y="224"/>
                  </a:cubicBezTo>
                  <a:cubicBezTo>
                    <a:pt x="31" y="221"/>
                    <a:pt x="25" y="217"/>
                    <a:pt x="22" y="213"/>
                  </a:cubicBezTo>
                  <a:cubicBezTo>
                    <a:pt x="22" y="199"/>
                    <a:pt x="22" y="199"/>
                    <a:pt x="22" y="199"/>
                  </a:cubicBezTo>
                  <a:cubicBezTo>
                    <a:pt x="22" y="199"/>
                    <a:pt x="23" y="199"/>
                    <a:pt x="23" y="199"/>
                  </a:cubicBezTo>
                  <a:cubicBezTo>
                    <a:pt x="26" y="197"/>
                    <a:pt x="25" y="192"/>
                    <a:pt x="28" y="191"/>
                  </a:cubicBezTo>
                  <a:cubicBezTo>
                    <a:pt x="32" y="190"/>
                    <a:pt x="30" y="186"/>
                    <a:pt x="28" y="183"/>
                  </a:cubicBezTo>
                  <a:cubicBezTo>
                    <a:pt x="28" y="182"/>
                    <a:pt x="25" y="182"/>
                    <a:pt x="22" y="182"/>
                  </a:cubicBezTo>
                  <a:cubicBezTo>
                    <a:pt x="22" y="177"/>
                    <a:pt x="22" y="177"/>
                    <a:pt x="22" y="177"/>
                  </a:cubicBezTo>
                  <a:cubicBezTo>
                    <a:pt x="23" y="177"/>
                    <a:pt x="24" y="177"/>
                    <a:pt x="25" y="177"/>
                  </a:cubicBezTo>
                  <a:cubicBezTo>
                    <a:pt x="26" y="176"/>
                    <a:pt x="29" y="177"/>
                    <a:pt x="31" y="177"/>
                  </a:cubicBezTo>
                  <a:close/>
                  <a:moveTo>
                    <a:pt x="22" y="152"/>
                  </a:moveTo>
                  <a:cubicBezTo>
                    <a:pt x="22" y="149"/>
                    <a:pt x="22" y="149"/>
                    <a:pt x="22" y="149"/>
                  </a:cubicBezTo>
                  <a:cubicBezTo>
                    <a:pt x="25" y="149"/>
                    <a:pt x="27" y="153"/>
                    <a:pt x="24" y="153"/>
                  </a:cubicBezTo>
                  <a:cubicBezTo>
                    <a:pt x="23" y="152"/>
                    <a:pt x="23" y="152"/>
                    <a:pt x="22" y="152"/>
                  </a:cubicBezTo>
                  <a:close/>
                  <a:moveTo>
                    <a:pt x="3" y="110"/>
                  </a:moveTo>
                  <a:cubicBezTo>
                    <a:pt x="2" y="113"/>
                    <a:pt x="2" y="115"/>
                    <a:pt x="2" y="117"/>
                  </a:cubicBezTo>
                  <a:cubicBezTo>
                    <a:pt x="1" y="120"/>
                    <a:pt x="1" y="122"/>
                    <a:pt x="1" y="124"/>
                  </a:cubicBezTo>
                  <a:cubicBezTo>
                    <a:pt x="0" y="128"/>
                    <a:pt x="0" y="132"/>
                    <a:pt x="0" y="135"/>
                  </a:cubicBezTo>
                  <a:cubicBezTo>
                    <a:pt x="2" y="136"/>
                    <a:pt x="3" y="136"/>
                    <a:pt x="5" y="135"/>
                  </a:cubicBezTo>
                  <a:cubicBezTo>
                    <a:pt x="8" y="134"/>
                    <a:pt x="14" y="132"/>
                    <a:pt x="18" y="137"/>
                  </a:cubicBezTo>
                  <a:cubicBezTo>
                    <a:pt x="20" y="140"/>
                    <a:pt x="21" y="141"/>
                    <a:pt x="22" y="142"/>
                  </a:cubicBezTo>
                  <a:cubicBezTo>
                    <a:pt x="22" y="80"/>
                    <a:pt x="22" y="80"/>
                    <a:pt x="22" y="80"/>
                  </a:cubicBezTo>
                  <a:cubicBezTo>
                    <a:pt x="21" y="78"/>
                    <a:pt x="20" y="76"/>
                    <a:pt x="20" y="74"/>
                  </a:cubicBezTo>
                  <a:cubicBezTo>
                    <a:pt x="20" y="73"/>
                    <a:pt x="19" y="72"/>
                    <a:pt x="17" y="71"/>
                  </a:cubicBezTo>
                  <a:cubicBezTo>
                    <a:pt x="17" y="73"/>
                    <a:pt x="16" y="74"/>
                    <a:pt x="15" y="75"/>
                  </a:cubicBezTo>
                  <a:cubicBezTo>
                    <a:pt x="15" y="76"/>
                    <a:pt x="14" y="77"/>
                    <a:pt x="14" y="78"/>
                  </a:cubicBezTo>
                  <a:cubicBezTo>
                    <a:pt x="12" y="81"/>
                    <a:pt x="11" y="85"/>
                    <a:pt x="10" y="88"/>
                  </a:cubicBezTo>
                  <a:cubicBezTo>
                    <a:pt x="9" y="89"/>
                    <a:pt x="9" y="90"/>
                    <a:pt x="8" y="91"/>
                  </a:cubicBezTo>
                  <a:cubicBezTo>
                    <a:pt x="7" y="95"/>
                    <a:pt x="5" y="99"/>
                    <a:pt x="4" y="104"/>
                  </a:cubicBezTo>
                  <a:cubicBezTo>
                    <a:pt x="4" y="106"/>
                    <a:pt x="3" y="108"/>
                    <a:pt x="3" y="110"/>
                  </a:cubicBezTo>
                  <a:close/>
                  <a:moveTo>
                    <a:pt x="22" y="149"/>
                  </a:moveTo>
                  <a:cubicBezTo>
                    <a:pt x="22" y="152"/>
                    <a:pt x="22" y="152"/>
                    <a:pt x="22" y="152"/>
                  </a:cubicBezTo>
                  <a:cubicBezTo>
                    <a:pt x="19" y="151"/>
                    <a:pt x="18" y="148"/>
                    <a:pt x="21" y="149"/>
                  </a:cubicBezTo>
                  <a:cubicBezTo>
                    <a:pt x="22" y="149"/>
                    <a:pt x="22" y="149"/>
                    <a:pt x="22" y="149"/>
                  </a:cubicBezTo>
                  <a:close/>
                  <a:moveTo>
                    <a:pt x="22" y="177"/>
                  </a:moveTo>
                  <a:cubicBezTo>
                    <a:pt x="20" y="176"/>
                    <a:pt x="18" y="175"/>
                    <a:pt x="17" y="172"/>
                  </a:cubicBezTo>
                  <a:cubicBezTo>
                    <a:pt x="15" y="169"/>
                    <a:pt x="18" y="165"/>
                    <a:pt x="13" y="165"/>
                  </a:cubicBezTo>
                  <a:cubicBezTo>
                    <a:pt x="8" y="165"/>
                    <a:pt x="11" y="154"/>
                    <a:pt x="11" y="151"/>
                  </a:cubicBezTo>
                  <a:cubicBezTo>
                    <a:pt x="11" y="147"/>
                    <a:pt x="5" y="153"/>
                    <a:pt x="1" y="157"/>
                  </a:cubicBezTo>
                  <a:cubicBezTo>
                    <a:pt x="1" y="157"/>
                    <a:pt x="1" y="158"/>
                    <a:pt x="2" y="159"/>
                  </a:cubicBezTo>
                  <a:cubicBezTo>
                    <a:pt x="2" y="162"/>
                    <a:pt x="2" y="164"/>
                    <a:pt x="3" y="166"/>
                  </a:cubicBezTo>
                  <a:cubicBezTo>
                    <a:pt x="3" y="167"/>
                    <a:pt x="3" y="168"/>
                    <a:pt x="3" y="168"/>
                  </a:cubicBezTo>
                  <a:cubicBezTo>
                    <a:pt x="5" y="170"/>
                    <a:pt x="7" y="170"/>
                    <a:pt x="9" y="170"/>
                  </a:cubicBezTo>
                  <a:cubicBezTo>
                    <a:pt x="15" y="170"/>
                    <a:pt x="15" y="178"/>
                    <a:pt x="17" y="181"/>
                  </a:cubicBezTo>
                  <a:cubicBezTo>
                    <a:pt x="18" y="182"/>
                    <a:pt x="20" y="182"/>
                    <a:pt x="22" y="182"/>
                  </a:cubicBezTo>
                  <a:cubicBezTo>
                    <a:pt x="22" y="177"/>
                    <a:pt x="22" y="177"/>
                    <a:pt x="22" y="177"/>
                  </a:cubicBezTo>
                  <a:close/>
                  <a:moveTo>
                    <a:pt x="22" y="199"/>
                  </a:moveTo>
                  <a:cubicBezTo>
                    <a:pt x="22" y="213"/>
                    <a:pt x="22" y="213"/>
                    <a:pt x="22" y="213"/>
                  </a:cubicBezTo>
                  <a:cubicBezTo>
                    <a:pt x="22" y="212"/>
                    <a:pt x="22" y="212"/>
                    <a:pt x="21" y="211"/>
                  </a:cubicBezTo>
                  <a:cubicBezTo>
                    <a:pt x="19" y="208"/>
                    <a:pt x="19" y="201"/>
                    <a:pt x="22" y="199"/>
                  </a:cubicBezTo>
                  <a:close/>
                </a:path>
              </a:pathLst>
            </a:custGeom>
            <a:solidFill>
              <a:schemeClr val="bg1">
                <a:lumMod val="95000"/>
              </a:schemeClr>
            </a:solidFill>
            <a:ln>
              <a:noFill/>
            </a:ln>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49" name="Freeform 135"/>
            <p:cNvSpPr>
              <a:spLocks/>
            </p:cNvSpPr>
            <p:nvPr/>
          </p:nvSpPr>
          <p:spPr bwMode="auto">
            <a:xfrm>
              <a:off x="13012303" y="11465459"/>
              <a:ext cx="1252652" cy="1208229"/>
            </a:xfrm>
            <a:custGeom>
              <a:avLst/>
              <a:gdLst>
                <a:gd name="T0" fmla="*/ 75 w 128"/>
                <a:gd name="T1" fmla="*/ 5 h 123"/>
                <a:gd name="T2" fmla="*/ 125 w 128"/>
                <a:gd name="T3" fmla="*/ 68 h 123"/>
                <a:gd name="T4" fmla="*/ 67 w 128"/>
                <a:gd name="T5" fmla="*/ 118 h 123"/>
                <a:gd name="T6" fmla="*/ 12 w 128"/>
                <a:gd name="T7" fmla="*/ 55 h 123"/>
                <a:gd name="T8" fmla="*/ 75 w 128"/>
                <a:gd name="T9" fmla="*/ 5 h 123"/>
              </a:gdLst>
              <a:ahLst/>
              <a:cxnLst>
                <a:cxn ang="0">
                  <a:pos x="T0" y="T1"/>
                </a:cxn>
                <a:cxn ang="0">
                  <a:pos x="T2" y="T3"/>
                </a:cxn>
                <a:cxn ang="0">
                  <a:pos x="T4" y="T5"/>
                </a:cxn>
                <a:cxn ang="0">
                  <a:pos x="T6" y="T7"/>
                </a:cxn>
                <a:cxn ang="0">
                  <a:pos x="T8" y="T9"/>
                </a:cxn>
              </a:cxnLst>
              <a:rect l="0" t="0" r="r" b="b"/>
              <a:pathLst>
                <a:path w="128" h="123">
                  <a:moveTo>
                    <a:pt x="75" y="5"/>
                  </a:moveTo>
                  <a:cubicBezTo>
                    <a:pt x="101" y="9"/>
                    <a:pt x="121" y="37"/>
                    <a:pt x="125" y="68"/>
                  </a:cubicBezTo>
                  <a:cubicBezTo>
                    <a:pt x="128" y="98"/>
                    <a:pt x="98" y="123"/>
                    <a:pt x="67" y="118"/>
                  </a:cubicBezTo>
                  <a:cubicBezTo>
                    <a:pt x="26" y="111"/>
                    <a:pt x="0" y="73"/>
                    <a:pt x="12" y="55"/>
                  </a:cubicBezTo>
                  <a:cubicBezTo>
                    <a:pt x="15" y="24"/>
                    <a:pt x="48" y="0"/>
                    <a:pt x="75" y="5"/>
                  </a:cubicBezTo>
                  <a:close/>
                </a:path>
              </a:pathLst>
            </a:custGeom>
            <a:solidFill>
              <a:srgbClr val="FFD7B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50" name="Freeform 136"/>
            <p:cNvSpPr>
              <a:spLocks/>
            </p:cNvSpPr>
            <p:nvPr/>
          </p:nvSpPr>
          <p:spPr bwMode="auto">
            <a:xfrm>
              <a:off x="13452222" y="11193237"/>
              <a:ext cx="734443" cy="921089"/>
            </a:xfrm>
            <a:custGeom>
              <a:avLst/>
              <a:gdLst>
                <a:gd name="T0" fmla="*/ 9 w 75"/>
                <a:gd name="T1" fmla="*/ 3 h 94"/>
                <a:gd name="T2" fmla="*/ 20 w 75"/>
                <a:gd name="T3" fmla="*/ 4 h 94"/>
                <a:gd name="T4" fmla="*/ 69 w 75"/>
                <a:gd name="T5" fmla="*/ 67 h 94"/>
                <a:gd name="T6" fmla="*/ 70 w 75"/>
                <a:gd name="T7" fmla="*/ 90 h 94"/>
                <a:gd name="T8" fmla="*/ 70 w 75"/>
                <a:gd name="T9" fmla="*/ 90 h 94"/>
                <a:gd name="T10" fmla="*/ 51 w 75"/>
                <a:gd name="T11" fmla="*/ 87 h 94"/>
                <a:gd name="T12" fmla="*/ 8 w 75"/>
                <a:gd name="T13" fmla="*/ 32 h 94"/>
                <a:gd name="T14" fmla="*/ 9 w 75"/>
                <a:gd name="T15" fmla="*/ 3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94">
                  <a:moveTo>
                    <a:pt x="9" y="3"/>
                  </a:moveTo>
                  <a:cubicBezTo>
                    <a:pt x="12" y="0"/>
                    <a:pt x="17" y="1"/>
                    <a:pt x="20" y="4"/>
                  </a:cubicBezTo>
                  <a:cubicBezTo>
                    <a:pt x="69" y="67"/>
                    <a:pt x="69" y="67"/>
                    <a:pt x="69" y="67"/>
                  </a:cubicBezTo>
                  <a:cubicBezTo>
                    <a:pt x="73" y="73"/>
                    <a:pt x="75" y="85"/>
                    <a:pt x="70" y="90"/>
                  </a:cubicBezTo>
                  <a:cubicBezTo>
                    <a:pt x="70" y="90"/>
                    <a:pt x="70" y="90"/>
                    <a:pt x="70" y="90"/>
                  </a:cubicBezTo>
                  <a:cubicBezTo>
                    <a:pt x="64" y="94"/>
                    <a:pt x="55" y="93"/>
                    <a:pt x="51" y="87"/>
                  </a:cubicBezTo>
                  <a:cubicBezTo>
                    <a:pt x="8" y="32"/>
                    <a:pt x="8" y="32"/>
                    <a:pt x="8" y="32"/>
                  </a:cubicBezTo>
                  <a:cubicBezTo>
                    <a:pt x="0" y="22"/>
                    <a:pt x="2" y="8"/>
                    <a:pt x="9" y="3"/>
                  </a:cubicBezTo>
                  <a:close/>
                </a:path>
              </a:pathLst>
            </a:custGeom>
            <a:solidFill>
              <a:srgbClr val="C7A28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51" name="Freeform 137"/>
            <p:cNvSpPr>
              <a:spLocks/>
            </p:cNvSpPr>
            <p:nvPr/>
          </p:nvSpPr>
          <p:spPr bwMode="auto">
            <a:xfrm>
              <a:off x="10648671" y="10037216"/>
              <a:ext cx="3038427" cy="2125587"/>
            </a:xfrm>
            <a:custGeom>
              <a:avLst/>
              <a:gdLst>
                <a:gd name="T0" fmla="*/ 0 w 310"/>
                <a:gd name="T1" fmla="*/ 172 h 217"/>
                <a:gd name="T2" fmla="*/ 0 w 310"/>
                <a:gd name="T3" fmla="*/ 45 h 217"/>
                <a:gd name="T4" fmla="*/ 45 w 310"/>
                <a:gd name="T5" fmla="*/ 0 h 217"/>
                <a:gd name="T6" fmla="*/ 265 w 310"/>
                <a:gd name="T7" fmla="*/ 0 h 217"/>
                <a:gd name="T8" fmla="*/ 310 w 310"/>
                <a:gd name="T9" fmla="*/ 45 h 217"/>
                <a:gd name="T10" fmla="*/ 310 w 310"/>
                <a:gd name="T11" fmla="*/ 172 h 217"/>
                <a:gd name="T12" fmla="*/ 265 w 310"/>
                <a:gd name="T13" fmla="*/ 217 h 217"/>
                <a:gd name="T14" fmla="*/ 45 w 310"/>
                <a:gd name="T15" fmla="*/ 217 h 217"/>
                <a:gd name="T16" fmla="*/ 0 w 310"/>
                <a:gd name="T17" fmla="*/ 172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17">
                  <a:moveTo>
                    <a:pt x="0" y="172"/>
                  </a:moveTo>
                  <a:cubicBezTo>
                    <a:pt x="0" y="45"/>
                    <a:pt x="0" y="45"/>
                    <a:pt x="0" y="45"/>
                  </a:cubicBezTo>
                  <a:cubicBezTo>
                    <a:pt x="0" y="20"/>
                    <a:pt x="21" y="0"/>
                    <a:pt x="45" y="0"/>
                  </a:cubicBezTo>
                  <a:cubicBezTo>
                    <a:pt x="265" y="0"/>
                    <a:pt x="265" y="0"/>
                    <a:pt x="265" y="0"/>
                  </a:cubicBezTo>
                  <a:cubicBezTo>
                    <a:pt x="290" y="0"/>
                    <a:pt x="310" y="20"/>
                    <a:pt x="310" y="45"/>
                  </a:cubicBezTo>
                  <a:cubicBezTo>
                    <a:pt x="310" y="172"/>
                    <a:pt x="310" y="172"/>
                    <a:pt x="310" y="172"/>
                  </a:cubicBezTo>
                  <a:cubicBezTo>
                    <a:pt x="310" y="197"/>
                    <a:pt x="290" y="217"/>
                    <a:pt x="265" y="217"/>
                  </a:cubicBezTo>
                  <a:cubicBezTo>
                    <a:pt x="45" y="217"/>
                    <a:pt x="45" y="217"/>
                    <a:pt x="45" y="217"/>
                  </a:cubicBezTo>
                  <a:cubicBezTo>
                    <a:pt x="21" y="217"/>
                    <a:pt x="0" y="197"/>
                    <a:pt x="0" y="172"/>
                  </a:cubicBezTo>
                  <a:close/>
                </a:path>
              </a:pathLst>
            </a:custGeom>
            <a:solidFill>
              <a:srgbClr val="2B394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52" name="Freeform 138"/>
            <p:cNvSpPr>
              <a:spLocks/>
            </p:cNvSpPr>
            <p:nvPr/>
          </p:nvSpPr>
          <p:spPr bwMode="auto">
            <a:xfrm>
              <a:off x="10756787" y="10838971"/>
              <a:ext cx="41011" cy="518346"/>
            </a:xfrm>
            <a:custGeom>
              <a:avLst/>
              <a:gdLst>
                <a:gd name="T0" fmla="*/ 0 w 4"/>
                <a:gd name="T1" fmla="*/ 50 h 53"/>
                <a:gd name="T2" fmla="*/ 0 w 4"/>
                <a:gd name="T3" fmla="*/ 3 h 53"/>
                <a:gd name="T4" fmla="*/ 2 w 4"/>
                <a:gd name="T5" fmla="*/ 0 h 53"/>
                <a:gd name="T6" fmla="*/ 2 w 4"/>
                <a:gd name="T7" fmla="*/ 0 h 53"/>
                <a:gd name="T8" fmla="*/ 4 w 4"/>
                <a:gd name="T9" fmla="*/ 3 h 53"/>
                <a:gd name="T10" fmla="*/ 4 w 4"/>
                <a:gd name="T11" fmla="*/ 50 h 53"/>
                <a:gd name="T12" fmla="*/ 2 w 4"/>
                <a:gd name="T13" fmla="*/ 53 h 53"/>
                <a:gd name="T14" fmla="*/ 2 w 4"/>
                <a:gd name="T15" fmla="*/ 53 h 53"/>
                <a:gd name="T16" fmla="*/ 0 w 4"/>
                <a:gd name="T17" fmla="*/ 5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3">
                  <a:moveTo>
                    <a:pt x="0" y="50"/>
                  </a:moveTo>
                  <a:cubicBezTo>
                    <a:pt x="0" y="3"/>
                    <a:pt x="0" y="3"/>
                    <a:pt x="0" y="3"/>
                  </a:cubicBezTo>
                  <a:cubicBezTo>
                    <a:pt x="0" y="1"/>
                    <a:pt x="1" y="0"/>
                    <a:pt x="2" y="0"/>
                  </a:cubicBezTo>
                  <a:cubicBezTo>
                    <a:pt x="2" y="0"/>
                    <a:pt x="2" y="0"/>
                    <a:pt x="2" y="0"/>
                  </a:cubicBezTo>
                  <a:cubicBezTo>
                    <a:pt x="3" y="0"/>
                    <a:pt x="4" y="1"/>
                    <a:pt x="4" y="3"/>
                  </a:cubicBezTo>
                  <a:cubicBezTo>
                    <a:pt x="4" y="50"/>
                    <a:pt x="4" y="50"/>
                    <a:pt x="4" y="50"/>
                  </a:cubicBezTo>
                  <a:cubicBezTo>
                    <a:pt x="4" y="52"/>
                    <a:pt x="3" y="53"/>
                    <a:pt x="2" y="53"/>
                  </a:cubicBezTo>
                  <a:cubicBezTo>
                    <a:pt x="2" y="53"/>
                    <a:pt x="2" y="53"/>
                    <a:pt x="2" y="53"/>
                  </a:cubicBezTo>
                  <a:cubicBezTo>
                    <a:pt x="1" y="53"/>
                    <a:pt x="0" y="52"/>
                    <a:pt x="0" y="50"/>
                  </a:cubicBezTo>
                  <a:close/>
                </a:path>
              </a:pathLst>
            </a:custGeom>
            <a:solidFill>
              <a:schemeClr val="bg1">
                <a:lumMod val="75000"/>
              </a:schemeClr>
            </a:solidFill>
            <a:ln>
              <a:noFill/>
            </a:ln>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53" name="Freeform 139"/>
            <p:cNvSpPr>
              <a:spLocks/>
            </p:cNvSpPr>
            <p:nvPr/>
          </p:nvSpPr>
          <p:spPr bwMode="auto">
            <a:xfrm>
              <a:off x="10905912" y="10182648"/>
              <a:ext cx="2505303" cy="1834718"/>
            </a:xfrm>
            <a:custGeom>
              <a:avLst/>
              <a:gdLst>
                <a:gd name="T0" fmla="*/ 0 w 256"/>
                <a:gd name="T1" fmla="*/ 186 h 187"/>
                <a:gd name="T2" fmla="*/ 0 w 256"/>
                <a:gd name="T3" fmla="*/ 1 h 187"/>
                <a:gd name="T4" fmla="*/ 1 w 256"/>
                <a:gd name="T5" fmla="*/ 0 h 187"/>
                <a:gd name="T6" fmla="*/ 255 w 256"/>
                <a:gd name="T7" fmla="*/ 0 h 187"/>
                <a:gd name="T8" fmla="*/ 256 w 256"/>
                <a:gd name="T9" fmla="*/ 1 h 187"/>
                <a:gd name="T10" fmla="*/ 256 w 256"/>
                <a:gd name="T11" fmla="*/ 186 h 187"/>
                <a:gd name="T12" fmla="*/ 255 w 256"/>
                <a:gd name="T13" fmla="*/ 187 h 187"/>
                <a:gd name="T14" fmla="*/ 1 w 256"/>
                <a:gd name="T15" fmla="*/ 187 h 187"/>
                <a:gd name="T16" fmla="*/ 0 w 256"/>
                <a:gd name="T1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 h="187">
                  <a:moveTo>
                    <a:pt x="0" y="186"/>
                  </a:moveTo>
                  <a:cubicBezTo>
                    <a:pt x="0" y="1"/>
                    <a:pt x="0" y="1"/>
                    <a:pt x="0" y="1"/>
                  </a:cubicBezTo>
                  <a:cubicBezTo>
                    <a:pt x="0" y="1"/>
                    <a:pt x="1" y="0"/>
                    <a:pt x="1" y="0"/>
                  </a:cubicBezTo>
                  <a:cubicBezTo>
                    <a:pt x="255" y="0"/>
                    <a:pt x="255" y="0"/>
                    <a:pt x="255" y="0"/>
                  </a:cubicBezTo>
                  <a:cubicBezTo>
                    <a:pt x="255" y="0"/>
                    <a:pt x="256" y="1"/>
                    <a:pt x="256" y="1"/>
                  </a:cubicBezTo>
                  <a:cubicBezTo>
                    <a:pt x="256" y="186"/>
                    <a:pt x="256" y="186"/>
                    <a:pt x="256" y="186"/>
                  </a:cubicBezTo>
                  <a:cubicBezTo>
                    <a:pt x="256" y="186"/>
                    <a:pt x="255" y="187"/>
                    <a:pt x="255" y="187"/>
                  </a:cubicBezTo>
                  <a:cubicBezTo>
                    <a:pt x="1" y="187"/>
                    <a:pt x="1" y="187"/>
                    <a:pt x="1" y="187"/>
                  </a:cubicBezTo>
                  <a:cubicBezTo>
                    <a:pt x="1" y="187"/>
                    <a:pt x="0" y="186"/>
                    <a:pt x="0" y="186"/>
                  </a:cubicBezTo>
                  <a:close/>
                </a:path>
              </a:pathLst>
            </a:custGeom>
            <a:solidFill>
              <a:schemeClr val="bg1">
                <a:lumMod val="95000"/>
              </a:schemeClr>
            </a:solidFill>
            <a:ln>
              <a:noFill/>
            </a:ln>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54" name="Freeform 140"/>
            <p:cNvSpPr>
              <a:spLocks/>
            </p:cNvSpPr>
            <p:nvPr/>
          </p:nvSpPr>
          <p:spPr bwMode="auto">
            <a:xfrm>
              <a:off x="13452224" y="10958303"/>
              <a:ext cx="156582" cy="156622"/>
            </a:xfrm>
            <a:custGeom>
              <a:avLst/>
              <a:gdLst>
                <a:gd name="T0" fmla="*/ 1 w 16"/>
                <a:gd name="T1" fmla="*/ 7 h 16"/>
                <a:gd name="T2" fmla="*/ 9 w 16"/>
                <a:gd name="T3" fmla="*/ 1 h 16"/>
                <a:gd name="T4" fmla="*/ 15 w 16"/>
                <a:gd name="T5" fmla="*/ 10 h 16"/>
                <a:gd name="T6" fmla="*/ 7 w 16"/>
                <a:gd name="T7" fmla="*/ 15 h 16"/>
                <a:gd name="T8" fmla="*/ 1 w 16"/>
                <a:gd name="T9" fmla="*/ 7 h 16"/>
              </a:gdLst>
              <a:ahLst/>
              <a:cxnLst>
                <a:cxn ang="0">
                  <a:pos x="T0" y="T1"/>
                </a:cxn>
                <a:cxn ang="0">
                  <a:pos x="T2" y="T3"/>
                </a:cxn>
                <a:cxn ang="0">
                  <a:pos x="T4" y="T5"/>
                </a:cxn>
                <a:cxn ang="0">
                  <a:pos x="T6" y="T7"/>
                </a:cxn>
                <a:cxn ang="0">
                  <a:pos x="T8" y="T9"/>
                </a:cxn>
              </a:cxnLst>
              <a:rect l="0" t="0" r="r" b="b"/>
              <a:pathLst>
                <a:path w="16" h="16">
                  <a:moveTo>
                    <a:pt x="1" y="7"/>
                  </a:moveTo>
                  <a:cubicBezTo>
                    <a:pt x="1" y="3"/>
                    <a:pt x="5" y="0"/>
                    <a:pt x="9" y="1"/>
                  </a:cubicBezTo>
                  <a:cubicBezTo>
                    <a:pt x="13" y="2"/>
                    <a:pt x="16" y="5"/>
                    <a:pt x="15" y="10"/>
                  </a:cubicBezTo>
                  <a:cubicBezTo>
                    <a:pt x="15" y="14"/>
                    <a:pt x="11" y="16"/>
                    <a:pt x="7" y="15"/>
                  </a:cubicBezTo>
                  <a:cubicBezTo>
                    <a:pt x="3" y="15"/>
                    <a:pt x="0" y="11"/>
                    <a:pt x="1" y="7"/>
                  </a:cubicBezTo>
                  <a:close/>
                </a:path>
              </a:pathLst>
            </a:custGeom>
            <a:solidFill>
              <a:schemeClr val="bg1">
                <a:lumMod val="75000"/>
              </a:schemeClr>
            </a:solidFill>
            <a:ln>
              <a:noFill/>
            </a:ln>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55" name="Rectangle 141"/>
            <p:cNvSpPr>
              <a:spLocks noChangeArrowheads="1"/>
            </p:cNvSpPr>
            <p:nvPr/>
          </p:nvSpPr>
          <p:spPr bwMode="auto">
            <a:xfrm>
              <a:off x="12385979" y="11458001"/>
              <a:ext cx="861199" cy="78312"/>
            </a:xfrm>
            <a:prstGeom prst="rect">
              <a:avLst/>
            </a:prstGeom>
            <a:solidFill>
              <a:schemeClr val="accent3"/>
            </a:solidFill>
            <a:ln>
              <a:noFill/>
            </a:ln>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56" name="Rectangle 142"/>
            <p:cNvSpPr>
              <a:spLocks noChangeArrowheads="1"/>
            </p:cNvSpPr>
            <p:nvPr/>
          </p:nvSpPr>
          <p:spPr bwMode="auto">
            <a:xfrm>
              <a:off x="12385979" y="11614623"/>
              <a:ext cx="861199" cy="78312"/>
            </a:xfrm>
            <a:prstGeom prst="rect">
              <a:avLst/>
            </a:prstGeom>
            <a:solidFill>
              <a:schemeClr val="accent3"/>
            </a:solidFill>
            <a:ln>
              <a:noFill/>
            </a:ln>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57" name="Rectangle 143"/>
            <p:cNvSpPr>
              <a:spLocks noChangeArrowheads="1"/>
            </p:cNvSpPr>
            <p:nvPr/>
          </p:nvSpPr>
          <p:spPr bwMode="auto">
            <a:xfrm>
              <a:off x="12385979" y="11760059"/>
              <a:ext cx="861199" cy="89498"/>
            </a:xfrm>
            <a:prstGeom prst="rect">
              <a:avLst/>
            </a:prstGeom>
            <a:solidFill>
              <a:schemeClr val="accent3"/>
            </a:solidFill>
            <a:ln>
              <a:noFill/>
            </a:ln>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58" name="Oval 144"/>
            <p:cNvSpPr>
              <a:spLocks noChangeArrowheads="1"/>
            </p:cNvSpPr>
            <p:nvPr/>
          </p:nvSpPr>
          <p:spPr bwMode="auto">
            <a:xfrm>
              <a:off x="12296503" y="10350459"/>
              <a:ext cx="1047605" cy="1059065"/>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59" name="Oval 145"/>
            <p:cNvSpPr>
              <a:spLocks noChangeArrowheads="1"/>
            </p:cNvSpPr>
            <p:nvPr/>
          </p:nvSpPr>
          <p:spPr bwMode="auto">
            <a:xfrm>
              <a:off x="12356153" y="10417584"/>
              <a:ext cx="928306" cy="932275"/>
            </a:xfrm>
            <a:prstGeom prst="ellipse">
              <a:avLst/>
            </a:prstGeom>
            <a:solidFill>
              <a:schemeClr val="accent1"/>
            </a:solidFill>
            <a:ln>
              <a:noFill/>
            </a:ln>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60" name="Freeform 146"/>
            <p:cNvSpPr>
              <a:spLocks/>
            </p:cNvSpPr>
            <p:nvPr/>
          </p:nvSpPr>
          <p:spPr bwMode="auto">
            <a:xfrm>
              <a:off x="12568659" y="10622682"/>
              <a:ext cx="354173" cy="715987"/>
            </a:xfrm>
            <a:custGeom>
              <a:avLst/>
              <a:gdLst>
                <a:gd name="T0" fmla="*/ 8 w 36"/>
                <a:gd name="T1" fmla="*/ 4 h 73"/>
                <a:gd name="T2" fmla="*/ 8 w 36"/>
                <a:gd name="T3" fmla="*/ 55 h 73"/>
                <a:gd name="T4" fmla="*/ 35 w 36"/>
                <a:gd name="T5" fmla="*/ 63 h 73"/>
                <a:gd name="T6" fmla="*/ 8 w 36"/>
                <a:gd name="T7" fmla="*/ 4 h 73"/>
              </a:gdLst>
              <a:ahLst/>
              <a:cxnLst>
                <a:cxn ang="0">
                  <a:pos x="T0" y="T1"/>
                </a:cxn>
                <a:cxn ang="0">
                  <a:pos x="T2" y="T3"/>
                </a:cxn>
                <a:cxn ang="0">
                  <a:pos x="T4" y="T5"/>
                </a:cxn>
                <a:cxn ang="0">
                  <a:pos x="T6" y="T7"/>
                </a:cxn>
              </a:cxnLst>
              <a:rect l="0" t="0" r="r" b="b"/>
              <a:pathLst>
                <a:path w="36" h="73">
                  <a:moveTo>
                    <a:pt x="8" y="4"/>
                  </a:moveTo>
                  <a:cubicBezTo>
                    <a:pt x="6" y="9"/>
                    <a:pt x="0" y="38"/>
                    <a:pt x="8" y="55"/>
                  </a:cubicBezTo>
                  <a:cubicBezTo>
                    <a:pt x="15" y="72"/>
                    <a:pt x="35" y="73"/>
                    <a:pt x="35" y="63"/>
                  </a:cubicBezTo>
                  <a:cubicBezTo>
                    <a:pt x="36" y="53"/>
                    <a:pt x="13" y="0"/>
                    <a:pt x="8" y="4"/>
                  </a:cubicBez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61" name="Freeform 147"/>
            <p:cNvSpPr>
              <a:spLocks/>
            </p:cNvSpPr>
            <p:nvPr/>
          </p:nvSpPr>
          <p:spPr bwMode="auto">
            <a:xfrm>
              <a:off x="12706597" y="10622682"/>
              <a:ext cx="342988" cy="715987"/>
            </a:xfrm>
            <a:custGeom>
              <a:avLst/>
              <a:gdLst>
                <a:gd name="T0" fmla="*/ 28 w 35"/>
                <a:gd name="T1" fmla="*/ 4 h 73"/>
                <a:gd name="T2" fmla="*/ 28 w 35"/>
                <a:gd name="T3" fmla="*/ 53 h 73"/>
                <a:gd name="T4" fmla="*/ 1 w 35"/>
                <a:gd name="T5" fmla="*/ 63 h 73"/>
                <a:gd name="T6" fmla="*/ 28 w 35"/>
                <a:gd name="T7" fmla="*/ 4 h 73"/>
              </a:gdLst>
              <a:ahLst/>
              <a:cxnLst>
                <a:cxn ang="0">
                  <a:pos x="T0" y="T1"/>
                </a:cxn>
                <a:cxn ang="0">
                  <a:pos x="T2" y="T3"/>
                </a:cxn>
                <a:cxn ang="0">
                  <a:pos x="T4" y="T5"/>
                </a:cxn>
                <a:cxn ang="0">
                  <a:pos x="T6" y="T7"/>
                </a:cxn>
              </a:cxnLst>
              <a:rect l="0" t="0" r="r" b="b"/>
              <a:pathLst>
                <a:path w="35" h="73">
                  <a:moveTo>
                    <a:pt x="28" y="4"/>
                  </a:moveTo>
                  <a:cubicBezTo>
                    <a:pt x="30" y="9"/>
                    <a:pt x="35" y="36"/>
                    <a:pt x="28" y="53"/>
                  </a:cubicBezTo>
                  <a:cubicBezTo>
                    <a:pt x="20" y="70"/>
                    <a:pt x="1" y="73"/>
                    <a:pt x="1" y="63"/>
                  </a:cubicBezTo>
                  <a:cubicBezTo>
                    <a:pt x="0" y="53"/>
                    <a:pt x="23" y="0"/>
                    <a:pt x="28" y="4"/>
                  </a:cubicBez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62" name="Freeform 148"/>
            <p:cNvSpPr>
              <a:spLocks/>
            </p:cNvSpPr>
            <p:nvPr/>
          </p:nvSpPr>
          <p:spPr bwMode="auto">
            <a:xfrm>
              <a:off x="12550017" y="11025427"/>
              <a:ext cx="529395" cy="324433"/>
            </a:xfrm>
            <a:custGeom>
              <a:avLst/>
              <a:gdLst>
                <a:gd name="T0" fmla="*/ 10 w 54"/>
                <a:gd name="T1" fmla="*/ 7 h 33"/>
                <a:gd name="T2" fmla="*/ 0 w 54"/>
                <a:gd name="T3" fmla="*/ 24 h 33"/>
                <a:gd name="T4" fmla="*/ 27 w 54"/>
                <a:gd name="T5" fmla="*/ 33 h 33"/>
                <a:gd name="T6" fmla="*/ 54 w 54"/>
                <a:gd name="T7" fmla="*/ 24 h 33"/>
                <a:gd name="T8" fmla="*/ 45 w 54"/>
                <a:gd name="T9" fmla="*/ 7 h 33"/>
                <a:gd name="T10" fmla="*/ 27 w 54"/>
                <a:gd name="T11" fmla="*/ 0 h 33"/>
                <a:gd name="T12" fmla="*/ 10 w 54"/>
                <a:gd name="T13" fmla="*/ 7 h 33"/>
              </a:gdLst>
              <a:ahLst/>
              <a:cxnLst>
                <a:cxn ang="0">
                  <a:pos x="T0" y="T1"/>
                </a:cxn>
                <a:cxn ang="0">
                  <a:pos x="T2" y="T3"/>
                </a:cxn>
                <a:cxn ang="0">
                  <a:pos x="T4" y="T5"/>
                </a:cxn>
                <a:cxn ang="0">
                  <a:pos x="T6" y="T7"/>
                </a:cxn>
                <a:cxn ang="0">
                  <a:pos x="T8" y="T9"/>
                </a:cxn>
                <a:cxn ang="0">
                  <a:pos x="T10" y="T11"/>
                </a:cxn>
                <a:cxn ang="0">
                  <a:pos x="T12" y="T13"/>
                </a:cxn>
              </a:cxnLst>
              <a:rect l="0" t="0" r="r" b="b"/>
              <a:pathLst>
                <a:path w="54" h="33">
                  <a:moveTo>
                    <a:pt x="10" y="7"/>
                  </a:moveTo>
                  <a:cubicBezTo>
                    <a:pt x="5" y="10"/>
                    <a:pt x="3" y="16"/>
                    <a:pt x="0" y="24"/>
                  </a:cubicBezTo>
                  <a:cubicBezTo>
                    <a:pt x="8" y="29"/>
                    <a:pt x="17" y="33"/>
                    <a:pt x="27" y="33"/>
                  </a:cubicBezTo>
                  <a:cubicBezTo>
                    <a:pt x="37" y="33"/>
                    <a:pt x="47" y="29"/>
                    <a:pt x="54" y="24"/>
                  </a:cubicBezTo>
                  <a:cubicBezTo>
                    <a:pt x="52" y="16"/>
                    <a:pt x="50" y="10"/>
                    <a:pt x="45" y="7"/>
                  </a:cubicBezTo>
                  <a:cubicBezTo>
                    <a:pt x="37" y="2"/>
                    <a:pt x="32" y="0"/>
                    <a:pt x="27" y="0"/>
                  </a:cubicBezTo>
                  <a:cubicBezTo>
                    <a:pt x="22" y="0"/>
                    <a:pt x="18" y="2"/>
                    <a:pt x="10" y="7"/>
                  </a:cubicBezTo>
                  <a:close/>
                </a:path>
              </a:pathLst>
            </a:custGeom>
            <a:solidFill>
              <a:srgbClr val="F0817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63" name="Freeform 149"/>
            <p:cNvSpPr>
              <a:spLocks/>
            </p:cNvSpPr>
            <p:nvPr/>
          </p:nvSpPr>
          <p:spPr bwMode="auto">
            <a:xfrm>
              <a:off x="12755065" y="10857617"/>
              <a:ext cx="130485" cy="257309"/>
            </a:xfrm>
            <a:custGeom>
              <a:avLst/>
              <a:gdLst>
                <a:gd name="T0" fmla="*/ 0 w 13"/>
                <a:gd name="T1" fmla="*/ 0 h 26"/>
                <a:gd name="T2" fmla="*/ 13 w 13"/>
                <a:gd name="T3" fmla="*/ 0 h 26"/>
                <a:gd name="T4" fmla="*/ 13 w 13"/>
                <a:gd name="T5" fmla="*/ 19 h 26"/>
                <a:gd name="T6" fmla="*/ 0 w 13"/>
                <a:gd name="T7" fmla="*/ 19 h 26"/>
                <a:gd name="T8" fmla="*/ 0 w 13"/>
                <a:gd name="T9" fmla="*/ 0 h 26"/>
              </a:gdLst>
              <a:ahLst/>
              <a:cxnLst>
                <a:cxn ang="0">
                  <a:pos x="T0" y="T1"/>
                </a:cxn>
                <a:cxn ang="0">
                  <a:pos x="T2" y="T3"/>
                </a:cxn>
                <a:cxn ang="0">
                  <a:pos x="T4" y="T5"/>
                </a:cxn>
                <a:cxn ang="0">
                  <a:pos x="T6" y="T7"/>
                </a:cxn>
                <a:cxn ang="0">
                  <a:pos x="T8" y="T9"/>
                </a:cxn>
              </a:cxnLst>
              <a:rect l="0" t="0" r="r" b="b"/>
              <a:pathLst>
                <a:path w="13" h="26">
                  <a:moveTo>
                    <a:pt x="0" y="0"/>
                  </a:moveTo>
                  <a:cubicBezTo>
                    <a:pt x="13" y="0"/>
                    <a:pt x="13" y="0"/>
                    <a:pt x="13" y="0"/>
                  </a:cubicBezTo>
                  <a:cubicBezTo>
                    <a:pt x="13" y="19"/>
                    <a:pt x="13" y="19"/>
                    <a:pt x="13" y="19"/>
                  </a:cubicBezTo>
                  <a:cubicBezTo>
                    <a:pt x="13" y="26"/>
                    <a:pt x="0" y="26"/>
                    <a:pt x="0" y="19"/>
                  </a:cubicBezTo>
                  <a:lnTo>
                    <a:pt x="0" y="0"/>
                  </a:ln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64" name="Freeform 150"/>
            <p:cNvSpPr>
              <a:spLocks/>
            </p:cNvSpPr>
            <p:nvPr/>
          </p:nvSpPr>
          <p:spPr bwMode="auto">
            <a:xfrm>
              <a:off x="12755065" y="10947115"/>
              <a:ext cx="130485" cy="89498"/>
            </a:xfrm>
            <a:custGeom>
              <a:avLst/>
              <a:gdLst>
                <a:gd name="T0" fmla="*/ 35 w 35"/>
                <a:gd name="T1" fmla="*/ 8 h 24"/>
                <a:gd name="T2" fmla="*/ 35 w 35"/>
                <a:gd name="T3" fmla="*/ 0 h 24"/>
                <a:gd name="T4" fmla="*/ 0 w 35"/>
                <a:gd name="T5" fmla="*/ 0 h 24"/>
                <a:gd name="T6" fmla="*/ 0 w 35"/>
                <a:gd name="T7" fmla="*/ 24 h 24"/>
                <a:gd name="T8" fmla="*/ 35 w 35"/>
                <a:gd name="T9" fmla="*/ 8 h 24"/>
              </a:gdLst>
              <a:ahLst/>
              <a:cxnLst>
                <a:cxn ang="0">
                  <a:pos x="T0" y="T1"/>
                </a:cxn>
                <a:cxn ang="0">
                  <a:pos x="T2" y="T3"/>
                </a:cxn>
                <a:cxn ang="0">
                  <a:pos x="T4" y="T5"/>
                </a:cxn>
                <a:cxn ang="0">
                  <a:pos x="T6" y="T7"/>
                </a:cxn>
                <a:cxn ang="0">
                  <a:pos x="T8" y="T9"/>
                </a:cxn>
              </a:cxnLst>
              <a:rect l="0" t="0" r="r" b="b"/>
              <a:pathLst>
                <a:path w="35" h="24">
                  <a:moveTo>
                    <a:pt x="35" y="8"/>
                  </a:moveTo>
                  <a:lnTo>
                    <a:pt x="35" y="0"/>
                  </a:lnTo>
                  <a:lnTo>
                    <a:pt x="0" y="0"/>
                  </a:lnTo>
                  <a:lnTo>
                    <a:pt x="0" y="24"/>
                  </a:lnTo>
                  <a:lnTo>
                    <a:pt x="35" y="8"/>
                  </a:lnTo>
                  <a:close/>
                </a:path>
              </a:pathLst>
            </a:custGeom>
            <a:solidFill>
              <a:srgbClr val="E8C5A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65" name="Freeform 151"/>
            <p:cNvSpPr>
              <a:spLocks/>
            </p:cNvSpPr>
            <p:nvPr/>
          </p:nvSpPr>
          <p:spPr bwMode="auto">
            <a:xfrm>
              <a:off x="12542559" y="10615224"/>
              <a:ext cx="555493" cy="361724"/>
            </a:xfrm>
            <a:custGeom>
              <a:avLst/>
              <a:gdLst>
                <a:gd name="T0" fmla="*/ 28 w 57"/>
                <a:gd name="T1" fmla="*/ 0 h 37"/>
                <a:gd name="T2" fmla="*/ 28 w 57"/>
                <a:gd name="T3" fmla="*/ 37 h 37"/>
                <a:gd name="T4" fmla="*/ 28 w 57"/>
                <a:gd name="T5" fmla="*/ 0 h 37"/>
              </a:gdLst>
              <a:ahLst/>
              <a:cxnLst>
                <a:cxn ang="0">
                  <a:pos x="T0" y="T1"/>
                </a:cxn>
                <a:cxn ang="0">
                  <a:pos x="T2" y="T3"/>
                </a:cxn>
                <a:cxn ang="0">
                  <a:pos x="T4" y="T5"/>
                </a:cxn>
              </a:cxnLst>
              <a:rect l="0" t="0" r="r" b="b"/>
              <a:pathLst>
                <a:path w="57" h="37">
                  <a:moveTo>
                    <a:pt x="28" y="0"/>
                  </a:moveTo>
                  <a:cubicBezTo>
                    <a:pt x="57" y="0"/>
                    <a:pt x="45" y="37"/>
                    <a:pt x="28" y="37"/>
                  </a:cubicBezTo>
                  <a:cubicBezTo>
                    <a:pt x="11" y="37"/>
                    <a:pt x="0" y="0"/>
                    <a:pt x="28"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66" name="Freeform 152"/>
            <p:cNvSpPr>
              <a:spLocks/>
            </p:cNvSpPr>
            <p:nvPr/>
          </p:nvSpPr>
          <p:spPr bwMode="auto">
            <a:xfrm>
              <a:off x="12620853" y="10544373"/>
              <a:ext cx="398911" cy="305786"/>
            </a:xfrm>
            <a:custGeom>
              <a:avLst/>
              <a:gdLst>
                <a:gd name="T0" fmla="*/ 26 w 41"/>
                <a:gd name="T1" fmla="*/ 11 h 31"/>
                <a:gd name="T2" fmla="*/ 35 w 41"/>
                <a:gd name="T3" fmla="*/ 23 h 31"/>
                <a:gd name="T4" fmla="*/ 39 w 41"/>
                <a:gd name="T5" fmla="*/ 23 h 31"/>
                <a:gd name="T6" fmla="*/ 21 w 41"/>
                <a:gd name="T7" fmla="*/ 0 h 31"/>
                <a:gd name="T8" fmla="*/ 2 w 41"/>
                <a:gd name="T9" fmla="*/ 23 h 31"/>
                <a:gd name="T10" fmla="*/ 7 w 41"/>
                <a:gd name="T11" fmla="*/ 22 h 31"/>
                <a:gd name="T12" fmla="*/ 26 w 41"/>
                <a:gd name="T13" fmla="*/ 11 h 31"/>
              </a:gdLst>
              <a:ahLst/>
              <a:cxnLst>
                <a:cxn ang="0">
                  <a:pos x="T0" y="T1"/>
                </a:cxn>
                <a:cxn ang="0">
                  <a:pos x="T2" y="T3"/>
                </a:cxn>
                <a:cxn ang="0">
                  <a:pos x="T4" y="T5"/>
                </a:cxn>
                <a:cxn ang="0">
                  <a:pos x="T6" y="T7"/>
                </a:cxn>
                <a:cxn ang="0">
                  <a:pos x="T8" y="T9"/>
                </a:cxn>
                <a:cxn ang="0">
                  <a:pos x="T10" y="T11"/>
                </a:cxn>
                <a:cxn ang="0">
                  <a:pos x="T12" y="T13"/>
                </a:cxn>
              </a:cxnLst>
              <a:rect l="0" t="0" r="r" b="b"/>
              <a:pathLst>
                <a:path w="41" h="31">
                  <a:moveTo>
                    <a:pt x="26" y="11"/>
                  </a:moveTo>
                  <a:cubicBezTo>
                    <a:pt x="31" y="13"/>
                    <a:pt x="34" y="17"/>
                    <a:pt x="35" y="23"/>
                  </a:cubicBezTo>
                  <a:cubicBezTo>
                    <a:pt x="36" y="29"/>
                    <a:pt x="37" y="28"/>
                    <a:pt x="39" y="23"/>
                  </a:cubicBezTo>
                  <a:cubicBezTo>
                    <a:pt x="41" y="19"/>
                    <a:pt x="36" y="0"/>
                    <a:pt x="21" y="0"/>
                  </a:cubicBezTo>
                  <a:cubicBezTo>
                    <a:pt x="6" y="0"/>
                    <a:pt x="0" y="15"/>
                    <a:pt x="2" y="23"/>
                  </a:cubicBezTo>
                  <a:cubicBezTo>
                    <a:pt x="4" y="31"/>
                    <a:pt x="6" y="28"/>
                    <a:pt x="7" y="22"/>
                  </a:cubicBezTo>
                  <a:cubicBezTo>
                    <a:pt x="8" y="16"/>
                    <a:pt x="15" y="10"/>
                    <a:pt x="26" y="11"/>
                  </a:cubicBez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67" name="Freeform 153"/>
            <p:cNvSpPr>
              <a:spLocks/>
            </p:cNvSpPr>
            <p:nvPr/>
          </p:nvSpPr>
          <p:spPr bwMode="auto">
            <a:xfrm>
              <a:off x="12874365" y="10633872"/>
              <a:ext cx="186407" cy="458680"/>
            </a:xfrm>
            <a:custGeom>
              <a:avLst/>
              <a:gdLst>
                <a:gd name="T0" fmla="*/ 8 w 19"/>
                <a:gd name="T1" fmla="*/ 47 h 47"/>
                <a:gd name="T2" fmla="*/ 0 w 19"/>
                <a:gd name="T3" fmla="*/ 1 h 47"/>
                <a:gd name="T4" fmla="*/ 8 w 19"/>
                <a:gd name="T5" fmla="*/ 47 h 47"/>
              </a:gdLst>
              <a:ahLst/>
              <a:cxnLst>
                <a:cxn ang="0">
                  <a:pos x="T0" y="T1"/>
                </a:cxn>
                <a:cxn ang="0">
                  <a:pos x="T2" y="T3"/>
                </a:cxn>
                <a:cxn ang="0">
                  <a:pos x="T4" y="T5"/>
                </a:cxn>
              </a:cxnLst>
              <a:rect l="0" t="0" r="r" b="b"/>
              <a:pathLst>
                <a:path w="19" h="47">
                  <a:moveTo>
                    <a:pt x="8" y="47"/>
                  </a:moveTo>
                  <a:cubicBezTo>
                    <a:pt x="16" y="19"/>
                    <a:pt x="3" y="2"/>
                    <a:pt x="0" y="1"/>
                  </a:cubicBezTo>
                  <a:cubicBezTo>
                    <a:pt x="6" y="0"/>
                    <a:pt x="19" y="18"/>
                    <a:pt x="8" y="47"/>
                  </a:cubicBezTo>
                  <a:close/>
                </a:path>
              </a:pathLst>
            </a:custGeom>
            <a:solidFill>
              <a:srgbClr val="FFD67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68" name="Freeform 154"/>
            <p:cNvSpPr>
              <a:spLocks/>
            </p:cNvSpPr>
            <p:nvPr/>
          </p:nvSpPr>
          <p:spPr bwMode="auto">
            <a:xfrm>
              <a:off x="12755065" y="11036614"/>
              <a:ext cx="130485" cy="164081"/>
            </a:xfrm>
            <a:custGeom>
              <a:avLst/>
              <a:gdLst>
                <a:gd name="T0" fmla="*/ 13 w 13"/>
                <a:gd name="T1" fmla="*/ 0 h 17"/>
                <a:gd name="T2" fmla="*/ 6 w 13"/>
                <a:gd name="T3" fmla="*/ 17 h 17"/>
                <a:gd name="T4" fmla="*/ 0 w 13"/>
                <a:gd name="T5" fmla="*/ 0 h 17"/>
                <a:gd name="T6" fmla="*/ 13 w 13"/>
                <a:gd name="T7" fmla="*/ 0 h 17"/>
              </a:gdLst>
              <a:ahLst/>
              <a:cxnLst>
                <a:cxn ang="0">
                  <a:pos x="T0" y="T1"/>
                </a:cxn>
                <a:cxn ang="0">
                  <a:pos x="T2" y="T3"/>
                </a:cxn>
                <a:cxn ang="0">
                  <a:pos x="T4" y="T5"/>
                </a:cxn>
                <a:cxn ang="0">
                  <a:pos x="T6" y="T7"/>
                </a:cxn>
              </a:cxnLst>
              <a:rect l="0" t="0" r="r" b="b"/>
              <a:pathLst>
                <a:path w="13" h="17">
                  <a:moveTo>
                    <a:pt x="13" y="0"/>
                  </a:moveTo>
                  <a:cubicBezTo>
                    <a:pt x="13" y="7"/>
                    <a:pt x="6" y="12"/>
                    <a:pt x="6" y="17"/>
                  </a:cubicBezTo>
                  <a:cubicBezTo>
                    <a:pt x="6" y="12"/>
                    <a:pt x="0" y="7"/>
                    <a:pt x="0" y="0"/>
                  </a:cubicBezTo>
                  <a:lnTo>
                    <a:pt x="13" y="0"/>
                  </a:ln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69" name="Freeform 155"/>
            <p:cNvSpPr>
              <a:spLocks/>
            </p:cNvSpPr>
            <p:nvPr/>
          </p:nvSpPr>
          <p:spPr bwMode="auto">
            <a:xfrm>
              <a:off x="12814714" y="11014239"/>
              <a:ext cx="167767" cy="167810"/>
            </a:xfrm>
            <a:custGeom>
              <a:avLst/>
              <a:gdLst>
                <a:gd name="T0" fmla="*/ 0 w 17"/>
                <a:gd name="T1" fmla="*/ 17 h 17"/>
                <a:gd name="T2" fmla="*/ 10 w 17"/>
                <a:gd name="T3" fmla="*/ 9 h 17"/>
                <a:gd name="T4" fmla="*/ 17 w 17"/>
                <a:gd name="T5" fmla="*/ 9 h 17"/>
                <a:gd name="T6" fmla="*/ 7 w 17"/>
                <a:gd name="T7" fmla="*/ 0 h 17"/>
                <a:gd name="T8" fmla="*/ 0 w 17"/>
                <a:gd name="T9" fmla="*/ 17 h 17"/>
              </a:gdLst>
              <a:ahLst/>
              <a:cxnLst>
                <a:cxn ang="0">
                  <a:pos x="T0" y="T1"/>
                </a:cxn>
                <a:cxn ang="0">
                  <a:pos x="T2" y="T3"/>
                </a:cxn>
                <a:cxn ang="0">
                  <a:pos x="T4" y="T5"/>
                </a:cxn>
                <a:cxn ang="0">
                  <a:pos x="T6" y="T7"/>
                </a:cxn>
                <a:cxn ang="0">
                  <a:pos x="T8" y="T9"/>
                </a:cxn>
              </a:cxnLst>
              <a:rect l="0" t="0" r="r" b="b"/>
              <a:pathLst>
                <a:path w="17" h="17">
                  <a:moveTo>
                    <a:pt x="0" y="17"/>
                  </a:moveTo>
                  <a:cubicBezTo>
                    <a:pt x="3" y="13"/>
                    <a:pt x="6" y="10"/>
                    <a:pt x="10" y="9"/>
                  </a:cubicBezTo>
                  <a:cubicBezTo>
                    <a:pt x="12" y="8"/>
                    <a:pt x="15" y="8"/>
                    <a:pt x="17" y="9"/>
                  </a:cubicBezTo>
                  <a:cubicBezTo>
                    <a:pt x="14" y="5"/>
                    <a:pt x="10" y="3"/>
                    <a:pt x="7" y="0"/>
                  </a:cubicBezTo>
                  <a:cubicBezTo>
                    <a:pt x="7" y="10"/>
                    <a:pt x="0" y="11"/>
                    <a:pt x="0" y="17"/>
                  </a:cubicBezTo>
                  <a:close/>
                </a:path>
              </a:pathLst>
            </a:custGeom>
            <a:solidFill>
              <a:srgbClr val="E1E6F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70" name="Freeform 156"/>
            <p:cNvSpPr>
              <a:spLocks/>
            </p:cNvSpPr>
            <p:nvPr/>
          </p:nvSpPr>
          <p:spPr bwMode="auto">
            <a:xfrm>
              <a:off x="12814714" y="11014239"/>
              <a:ext cx="149125" cy="167810"/>
            </a:xfrm>
            <a:custGeom>
              <a:avLst/>
              <a:gdLst>
                <a:gd name="T0" fmla="*/ 0 w 15"/>
                <a:gd name="T1" fmla="*/ 17 h 17"/>
                <a:gd name="T2" fmla="*/ 10 w 15"/>
                <a:gd name="T3" fmla="*/ 7 h 17"/>
                <a:gd name="T4" fmla="*/ 15 w 15"/>
                <a:gd name="T5" fmla="*/ 8 h 17"/>
                <a:gd name="T6" fmla="*/ 7 w 15"/>
                <a:gd name="T7" fmla="*/ 0 h 17"/>
                <a:gd name="T8" fmla="*/ 0 w 15"/>
                <a:gd name="T9" fmla="*/ 17 h 17"/>
              </a:gdLst>
              <a:ahLst/>
              <a:cxnLst>
                <a:cxn ang="0">
                  <a:pos x="T0" y="T1"/>
                </a:cxn>
                <a:cxn ang="0">
                  <a:pos x="T2" y="T3"/>
                </a:cxn>
                <a:cxn ang="0">
                  <a:pos x="T4" y="T5"/>
                </a:cxn>
                <a:cxn ang="0">
                  <a:pos x="T6" y="T7"/>
                </a:cxn>
                <a:cxn ang="0">
                  <a:pos x="T8" y="T9"/>
                </a:cxn>
              </a:cxnLst>
              <a:rect l="0" t="0" r="r" b="b"/>
              <a:pathLst>
                <a:path w="15" h="17">
                  <a:moveTo>
                    <a:pt x="0" y="17"/>
                  </a:moveTo>
                  <a:cubicBezTo>
                    <a:pt x="3" y="12"/>
                    <a:pt x="6" y="8"/>
                    <a:pt x="10" y="7"/>
                  </a:cubicBezTo>
                  <a:cubicBezTo>
                    <a:pt x="12" y="7"/>
                    <a:pt x="13" y="7"/>
                    <a:pt x="15" y="8"/>
                  </a:cubicBezTo>
                  <a:cubicBezTo>
                    <a:pt x="12" y="4"/>
                    <a:pt x="10" y="2"/>
                    <a:pt x="7" y="0"/>
                  </a:cubicBezTo>
                  <a:cubicBezTo>
                    <a:pt x="7" y="10"/>
                    <a:pt x="0" y="11"/>
                    <a:pt x="0" y="17"/>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71" name="Freeform 157"/>
            <p:cNvSpPr>
              <a:spLocks/>
            </p:cNvSpPr>
            <p:nvPr/>
          </p:nvSpPr>
          <p:spPr bwMode="auto">
            <a:xfrm>
              <a:off x="12658134" y="11014239"/>
              <a:ext cx="156582" cy="167810"/>
            </a:xfrm>
            <a:custGeom>
              <a:avLst/>
              <a:gdLst>
                <a:gd name="T0" fmla="*/ 16 w 16"/>
                <a:gd name="T1" fmla="*/ 17 h 17"/>
                <a:gd name="T2" fmla="*/ 7 w 16"/>
                <a:gd name="T3" fmla="*/ 9 h 17"/>
                <a:gd name="T4" fmla="*/ 0 w 16"/>
                <a:gd name="T5" fmla="*/ 9 h 17"/>
                <a:gd name="T6" fmla="*/ 10 w 16"/>
                <a:gd name="T7" fmla="*/ 0 h 17"/>
                <a:gd name="T8" fmla="*/ 16 w 16"/>
                <a:gd name="T9" fmla="*/ 17 h 17"/>
              </a:gdLst>
              <a:ahLst/>
              <a:cxnLst>
                <a:cxn ang="0">
                  <a:pos x="T0" y="T1"/>
                </a:cxn>
                <a:cxn ang="0">
                  <a:pos x="T2" y="T3"/>
                </a:cxn>
                <a:cxn ang="0">
                  <a:pos x="T4" y="T5"/>
                </a:cxn>
                <a:cxn ang="0">
                  <a:pos x="T6" y="T7"/>
                </a:cxn>
                <a:cxn ang="0">
                  <a:pos x="T8" y="T9"/>
                </a:cxn>
              </a:cxnLst>
              <a:rect l="0" t="0" r="r" b="b"/>
              <a:pathLst>
                <a:path w="16" h="17">
                  <a:moveTo>
                    <a:pt x="16" y="17"/>
                  </a:moveTo>
                  <a:cubicBezTo>
                    <a:pt x="14" y="13"/>
                    <a:pt x="10" y="10"/>
                    <a:pt x="7" y="9"/>
                  </a:cubicBezTo>
                  <a:cubicBezTo>
                    <a:pt x="5" y="8"/>
                    <a:pt x="2" y="8"/>
                    <a:pt x="0" y="9"/>
                  </a:cubicBezTo>
                  <a:cubicBezTo>
                    <a:pt x="3" y="5"/>
                    <a:pt x="7" y="3"/>
                    <a:pt x="10" y="0"/>
                  </a:cubicBezTo>
                  <a:cubicBezTo>
                    <a:pt x="10" y="10"/>
                    <a:pt x="16" y="11"/>
                    <a:pt x="16" y="17"/>
                  </a:cubicBezTo>
                  <a:close/>
                </a:path>
              </a:pathLst>
            </a:custGeom>
            <a:solidFill>
              <a:srgbClr val="E1E6F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72" name="Freeform 158"/>
            <p:cNvSpPr>
              <a:spLocks/>
            </p:cNvSpPr>
            <p:nvPr/>
          </p:nvSpPr>
          <p:spPr bwMode="auto">
            <a:xfrm>
              <a:off x="12676772" y="11014239"/>
              <a:ext cx="137942" cy="167810"/>
            </a:xfrm>
            <a:custGeom>
              <a:avLst/>
              <a:gdLst>
                <a:gd name="T0" fmla="*/ 14 w 14"/>
                <a:gd name="T1" fmla="*/ 17 h 17"/>
                <a:gd name="T2" fmla="*/ 5 w 14"/>
                <a:gd name="T3" fmla="*/ 7 h 17"/>
                <a:gd name="T4" fmla="*/ 0 w 14"/>
                <a:gd name="T5" fmla="*/ 8 h 17"/>
                <a:gd name="T6" fmla="*/ 8 w 14"/>
                <a:gd name="T7" fmla="*/ 0 h 17"/>
                <a:gd name="T8" fmla="*/ 14 w 14"/>
                <a:gd name="T9" fmla="*/ 17 h 17"/>
              </a:gdLst>
              <a:ahLst/>
              <a:cxnLst>
                <a:cxn ang="0">
                  <a:pos x="T0" y="T1"/>
                </a:cxn>
                <a:cxn ang="0">
                  <a:pos x="T2" y="T3"/>
                </a:cxn>
                <a:cxn ang="0">
                  <a:pos x="T4" y="T5"/>
                </a:cxn>
                <a:cxn ang="0">
                  <a:pos x="T6" y="T7"/>
                </a:cxn>
                <a:cxn ang="0">
                  <a:pos x="T8" y="T9"/>
                </a:cxn>
              </a:cxnLst>
              <a:rect l="0" t="0" r="r" b="b"/>
              <a:pathLst>
                <a:path w="14" h="17">
                  <a:moveTo>
                    <a:pt x="14" y="17"/>
                  </a:moveTo>
                  <a:cubicBezTo>
                    <a:pt x="12" y="12"/>
                    <a:pt x="9" y="8"/>
                    <a:pt x="5" y="7"/>
                  </a:cubicBezTo>
                  <a:cubicBezTo>
                    <a:pt x="3" y="7"/>
                    <a:pt x="2" y="7"/>
                    <a:pt x="0" y="8"/>
                  </a:cubicBezTo>
                  <a:cubicBezTo>
                    <a:pt x="3" y="4"/>
                    <a:pt x="5" y="2"/>
                    <a:pt x="8" y="0"/>
                  </a:cubicBezTo>
                  <a:cubicBezTo>
                    <a:pt x="8" y="10"/>
                    <a:pt x="14" y="11"/>
                    <a:pt x="14" y="17"/>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73" name="Freeform 159"/>
            <p:cNvSpPr>
              <a:spLocks/>
            </p:cNvSpPr>
            <p:nvPr/>
          </p:nvSpPr>
          <p:spPr bwMode="auto">
            <a:xfrm>
              <a:off x="12520192" y="10574207"/>
              <a:ext cx="354173" cy="578012"/>
            </a:xfrm>
            <a:custGeom>
              <a:avLst/>
              <a:gdLst>
                <a:gd name="T0" fmla="*/ 18 w 36"/>
                <a:gd name="T1" fmla="*/ 59 h 59"/>
                <a:gd name="T2" fmla="*/ 36 w 36"/>
                <a:gd name="T3" fmla="*/ 8 h 59"/>
                <a:gd name="T4" fmla="*/ 18 w 36"/>
                <a:gd name="T5" fmla="*/ 59 h 59"/>
              </a:gdLst>
              <a:ahLst/>
              <a:cxnLst>
                <a:cxn ang="0">
                  <a:pos x="T0" y="T1"/>
                </a:cxn>
                <a:cxn ang="0">
                  <a:pos x="T2" y="T3"/>
                </a:cxn>
                <a:cxn ang="0">
                  <a:pos x="T4" y="T5"/>
                </a:cxn>
              </a:cxnLst>
              <a:rect l="0" t="0" r="r" b="b"/>
              <a:pathLst>
                <a:path w="36" h="59">
                  <a:moveTo>
                    <a:pt x="18" y="59"/>
                  </a:moveTo>
                  <a:cubicBezTo>
                    <a:pt x="8" y="2"/>
                    <a:pt x="31" y="9"/>
                    <a:pt x="36" y="8"/>
                  </a:cubicBezTo>
                  <a:cubicBezTo>
                    <a:pt x="30" y="1"/>
                    <a:pt x="0" y="0"/>
                    <a:pt x="18" y="59"/>
                  </a:cubicBezTo>
                  <a:close/>
                </a:path>
              </a:pathLst>
            </a:custGeom>
            <a:solidFill>
              <a:srgbClr val="FFD67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74" name="Freeform 160"/>
            <p:cNvSpPr>
              <a:spLocks/>
            </p:cNvSpPr>
            <p:nvPr/>
          </p:nvSpPr>
          <p:spPr bwMode="auto">
            <a:xfrm>
              <a:off x="12639491" y="11073905"/>
              <a:ext cx="137942" cy="264767"/>
            </a:xfrm>
            <a:custGeom>
              <a:avLst/>
              <a:gdLst>
                <a:gd name="T0" fmla="*/ 4 w 14"/>
                <a:gd name="T1" fmla="*/ 0 h 27"/>
                <a:gd name="T2" fmla="*/ 0 w 14"/>
                <a:gd name="T3" fmla="*/ 8 h 27"/>
                <a:gd name="T4" fmla="*/ 11 w 14"/>
                <a:gd name="T5" fmla="*/ 11 h 27"/>
                <a:gd name="T6" fmla="*/ 4 w 14"/>
                <a:gd name="T7" fmla="*/ 17 h 27"/>
                <a:gd name="T8" fmla="*/ 13 w 14"/>
                <a:gd name="T9" fmla="*/ 27 h 27"/>
                <a:gd name="T10" fmla="*/ 14 w 14"/>
                <a:gd name="T11" fmla="*/ 27 h 27"/>
                <a:gd name="T12" fmla="*/ 6 w 14"/>
                <a:gd name="T13" fmla="*/ 17 h 27"/>
                <a:gd name="T14" fmla="*/ 13 w 14"/>
                <a:gd name="T15" fmla="*/ 11 h 27"/>
                <a:gd name="T16" fmla="*/ 1 w 14"/>
                <a:gd name="T17" fmla="*/ 6 h 27"/>
                <a:gd name="T18" fmla="*/ 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4" y="0"/>
                  </a:moveTo>
                  <a:cubicBezTo>
                    <a:pt x="1" y="1"/>
                    <a:pt x="0" y="5"/>
                    <a:pt x="0" y="8"/>
                  </a:cubicBezTo>
                  <a:cubicBezTo>
                    <a:pt x="5" y="7"/>
                    <a:pt x="10" y="9"/>
                    <a:pt x="11" y="11"/>
                  </a:cubicBezTo>
                  <a:cubicBezTo>
                    <a:pt x="7" y="13"/>
                    <a:pt x="6" y="15"/>
                    <a:pt x="4" y="17"/>
                  </a:cubicBezTo>
                  <a:cubicBezTo>
                    <a:pt x="6" y="19"/>
                    <a:pt x="10" y="23"/>
                    <a:pt x="13" y="27"/>
                  </a:cubicBezTo>
                  <a:cubicBezTo>
                    <a:pt x="13" y="27"/>
                    <a:pt x="14" y="27"/>
                    <a:pt x="14" y="27"/>
                  </a:cubicBezTo>
                  <a:cubicBezTo>
                    <a:pt x="11" y="23"/>
                    <a:pt x="8" y="19"/>
                    <a:pt x="6" y="17"/>
                  </a:cubicBezTo>
                  <a:cubicBezTo>
                    <a:pt x="8" y="14"/>
                    <a:pt x="9" y="13"/>
                    <a:pt x="13" y="11"/>
                  </a:cubicBezTo>
                  <a:cubicBezTo>
                    <a:pt x="12" y="10"/>
                    <a:pt x="6" y="5"/>
                    <a:pt x="1" y="6"/>
                  </a:cubicBezTo>
                  <a:cubicBezTo>
                    <a:pt x="2" y="3"/>
                    <a:pt x="2" y="2"/>
                    <a:pt x="4" y="0"/>
                  </a:cubicBezTo>
                  <a:close/>
                </a:path>
              </a:pathLst>
            </a:custGeom>
            <a:solidFill>
              <a:srgbClr val="D9595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75" name="Freeform 161"/>
            <p:cNvSpPr>
              <a:spLocks/>
            </p:cNvSpPr>
            <p:nvPr/>
          </p:nvSpPr>
          <p:spPr bwMode="auto">
            <a:xfrm>
              <a:off x="12863178" y="11073905"/>
              <a:ext cx="137942" cy="264767"/>
            </a:xfrm>
            <a:custGeom>
              <a:avLst/>
              <a:gdLst>
                <a:gd name="T0" fmla="*/ 10 w 14"/>
                <a:gd name="T1" fmla="*/ 0 h 27"/>
                <a:gd name="T2" fmla="*/ 14 w 14"/>
                <a:gd name="T3" fmla="*/ 8 h 27"/>
                <a:gd name="T4" fmla="*/ 3 w 14"/>
                <a:gd name="T5" fmla="*/ 11 h 27"/>
                <a:gd name="T6" fmla="*/ 9 w 14"/>
                <a:gd name="T7" fmla="*/ 17 h 27"/>
                <a:gd name="T8" fmla="*/ 1 w 14"/>
                <a:gd name="T9" fmla="*/ 27 h 27"/>
                <a:gd name="T10" fmla="*/ 0 w 14"/>
                <a:gd name="T11" fmla="*/ 27 h 27"/>
                <a:gd name="T12" fmla="*/ 8 w 14"/>
                <a:gd name="T13" fmla="*/ 17 h 27"/>
                <a:gd name="T14" fmla="*/ 1 w 14"/>
                <a:gd name="T15" fmla="*/ 11 h 27"/>
                <a:gd name="T16" fmla="*/ 13 w 14"/>
                <a:gd name="T17" fmla="*/ 6 h 27"/>
                <a:gd name="T18" fmla="*/ 10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10" y="0"/>
                  </a:moveTo>
                  <a:cubicBezTo>
                    <a:pt x="12" y="1"/>
                    <a:pt x="14" y="5"/>
                    <a:pt x="14" y="8"/>
                  </a:cubicBezTo>
                  <a:cubicBezTo>
                    <a:pt x="9" y="7"/>
                    <a:pt x="4" y="9"/>
                    <a:pt x="3" y="11"/>
                  </a:cubicBezTo>
                  <a:cubicBezTo>
                    <a:pt x="6" y="13"/>
                    <a:pt x="8" y="15"/>
                    <a:pt x="9" y="17"/>
                  </a:cubicBezTo>
                  <a:cubicBezTo>
                    <a:pt x="8" y="19"/>
                    <a:pt x="4" y="23"/>
                    <a:pt x="1" y="27"/>
                  </a:cubicBezTo>
                  <a:cubicBezTo>
                    <a:pt x="1" y="27"/>
                    <a:pt x="0" y="27"/>
                    <a:pt x="0" y="27"/>
                  </a:cubicBezTo>
                  <a:cubicBezTo>
                    <a:pt x="3" y="23"/>
                    <a:pt x="6" y="19"/>
                    <a:pt x="8" y="17"/>
                  </a:cubicBezTo>
                  <a:cubicBezTo>
                    <a:pt x="6" y="14"/>
                    <a:pt x="4" y="13"/>
                    <a:pt x="1" y="11"/>
                  </a:cubicBezTo>
                  <a:cubicBezTo>
                    <a:pt x="2" y="10"/>
                    <a:pt x="8" y="5"/>
                    <a:pt x="13" y="6"/>
                  </a:cubicBezTo>
                  <a:cubicBezTo>
                    <a:pt x="12" y="3"/>
                    <a:pt x="12" y="2"/>
                    <a:pt x="10" y="0"/>
                  </a:cubicBezTo>
                  <a:close/>
                </a:path>
              </a:pathLst>
            </a:custGeom>
            <a:solidFill>
              <a:srgbClr val="D9595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76" name="Freeform 162"/>
            <p:cNvSpPr>
              <a:spLocks/>
            </p:cNvSpPr>
            <p:nvPr/>
          </p:nvSpPr>
          <p:spPr bwMode="auto">
            <a:xfrm>
              <a:off x="12807258" y="11193237"/>
              <a:ext cx="18641" cy="156622"/>
            </a:xfrm>
            <a:custGeom>
              <a:avLst/>
              <a:gdLst>
                <a:gd name="T0" fmla="*/ 1 w 2"/>
                <a:gd name="T1" fmla="*/ 16 h 16"/>
                <a:gd name="T2" fmla="*/ 2 w 2"/>
                <a:gd name="T3" fmla="*/ 0 h 16"/>
                <a:gd name="T4" fmla="*/ 1 w 2"/>
                <a:gd name="T5" fmla="*/ 16 h 16"/>
                <a:gd name="T6" fmla="*/ 1 w 2"/>
                <a:gd name="T7" fmla="*/ 16 h 16"/>
              </a:gdLst>
              <a:ahLst/>
              <a:cxnLst>
                <a:cxn ang="0">
                  <a:pos x="T0" y="T1"/>
                </a:cxn>
                <a:cxn ang="0">
                  <a:pos x="T2" y="T3"/>
                </a:cxn>
                <a:cxn ang="0">
                  <a:pos x="T4" y="T5"/>
                </a:cxn>
                <a:cxn ang="0">
                  <a:pos x="T6" y="T7"/>
                </a:cxn>
              </a:cxnLst>
              <a:rect l="0" t="0" r="r" b="b"/>
              <a:pathLst>
                <a:path w="2" h="16">
                  <a:moveTo>
                    <a:pt x="1" y="16"/>
                  </a:moveTo>
                  <a:cubicBezTo>
                    <a:pt x="1" y="10"/>
                    <a:pt x="1" y="4"/>
                    <a:pt x="2" y="0"/>
                  </a:cubicBezTo>
                  <a:cubicBezTo>
                    <a:pt x="0" y="4"/>
                    <a:pt x="0" y="10"/>
                    <a:pt x="1" y="16"/>
                  </a:cubicBezTo>
                  <a:cubicBezTo>
                    <a:pt x="1" y="16"/>
                    <a:pt x="1" y="16"/>
                    <a:pt x="1" y="16"/>
                  </a:cubicBezTo>
                  <a:close/>
                </a:path>
              </a:pathLst>
            </a:custGeom>
            <a:solidFill>
              <a:srgbClr val="D9595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77" name="Freeform 163"/>
            <p:cNvSpPr>
              <a:spLocks noEditPoints="1"/>
            </p:cNvSpPr>
            <p:nvPr/>
          </p:nvSpPr>
          <p:spPr bwMode="auto">
            <a:xfrm>
              <a:off x="12699141" y="10771847"/>
              <a:ext cx="242329" cy="59665"/>
            </a:xfrm>
            <a:custGeom>
              <a:avLst/>
              <a:gdLst>
                <a:gd name="T0" fmla="*/ 19 w 25"/>
                <a:gd name="T1" fmla="*/ 6 h 6"/>
                <a:gd name="T2" fmla="*/ 20 w 25"/>
                <a:gd name="T3" fmla="*/ 6 h 6"/>
                <a:gd name="T4" fmla="*/ 25 w 25"/>
                <a:gd name="T5" fmla="*/ 4 h 6"/>
                <a:gd name="T6" fmla="*/ 25 w 25"/>
                <a:gd name="T7" fmla="*/ 1 h 6"/>
                <a:gd name="T8" fmla="*/ 19 w 25"/>
                <a:gd name="T9" fmla="*/ 1 h 6"/>
                <a:gd name="T10" fmla="*/ 19 w 25"/>
                <a:gd name="T11" fmla="*/ 1 h 6"/>
                <a:gd name="T12" fmla="*/ 24 w 25"/>
                <a:gd name="T13" fmla="*/ 2 h 6"/>
                <a:gd name="T14" fmla="*/ 23 w 25"/>
                <a:gd name="T15" fmla="*/ 4 h 6"/>
                <a:gd name="T16" fmla="*/ 19 w 25"/>
                <a:gd name="T17" fmla="*/ 6 h 6"/>
                <a:gd name="T18" fmla="*/ 19 w 25"/>
                <a:gd name="T19" fmla="*/ 6 h 6"/>
                <a:gd name="T20" fmla="*/ 6 w 25"/>
                <a:gd name="T21" fmla="*/ 6 h 6"/>
                <a:gd name="T22" fmla="*/ 10 w 25"/>
                <a:gd name="T23" fmla="*/ 6 h 6"/>
                <a:gd name="T24" fmla="*/ 11 w 25"/>
                <a:gd name="T25" fmla="*/ 4 h 6"/>
                <a:gd name="T26" fmla="*/ 13 w 25"/>
                <a:gd name="T27" fmla="*/ 4 h 6"/>
                <a:gd name="T28" fmla="*/ 15 w 25"/>
                <a:gd name="T29" fmla="*/ 6 h 6"/>
                <a:gd name="T30" fmla="*/ 19 w 25"/>
                <a:gd name="T31" fmla="*/ 6 h 6"/>
                <a:gd name="T32" fmla="*/ 19 w 25"/>
                <a:gd name="T33" fmla="*/ 6 h 6"/>
                <a:gd name="T34" fmla="*/ 15 w 25"/>
                <a:gd name="T35" fmla="*/ 5 h 6"/>
                <a:gd name="T36" fmla="*/ 14 w 25"/>
                <a:gd name="T37" fmla="*/ 3 h 6"/>
                <a:gd name="T38" fmla="*/ 19 w 25"/>
                <a:gd name="T39" fmla="*/ 1 h 6"/>
                <a:gd name="T40" fmla="*/ 19 w 25"/>
                <a:gd name="T41" fmla="*/ 1 h 6"/>
                <a:gd name="T42" fmla="*/ 19 w 25"/>
                <a:gd name="T43" fmla="*/ 1 h 6"/>
                <a:gd name="T44" fmla="*/ 18 w 25"/>
                <a:gd name="T45" fmla="*/ 1 h 6"/>
                <a:gd name="T46" fmla="*/ 13 w 25"/>
                <a:gd name="T47" fmla="*/ 2 h 6"/>
                <a:gd name="T48" fmla="*/ 7 w 25"/>
                <a:gd name="T49" fmla="*/ 1 h 6"/>
                <a:gd name="T50" fmla="*/ 6 w 25"/>
                <a:gd name="T51" fmla="*/ 1 h 6"/>
                <a:gd name="T52" fmla="*/ 6 w 25"/>
                <a:gd name="T53" fmla="*/ 1 h 6"/>
                <a:gd name="T54" fmla="*/ 6 w 25"/>
                <a:gd name="T55" fmla="*/ 1 h 6"/>
                <a:gd name="T56" fmla="*/ 11 w 25"/>
                <a:gd name="T57" fmla="*/ 3 h 6"/>
                <a:gd name="T58" fmla="*/ 9 w 25"/>
                <a:gd name="T59" fmla="*/ 5 h 6"/>
                <a:gd name="T60" fmla="*/ 6 w 25"/>
                <a:gd name="T61" fmla="*/ 6 h 6"/>
                <a:gd name="T62" fmla="*/ 0 w 25"/>
                <a:gd name="T63" fmla="*/ 1 h 6"/>
                <a:gd name="T64" fmla="*/ 0 w 25"/>
                <a:gd name="T65" fmla="*/ 4 h 6"/>
                <a:gd name="T66" fmla="*/ 5 w 25"/>
                <a:gd name="T67" fmla="*/ 6 h 6"/>
                <a:gd name="T68" fmla="*/ 6 w 25"/>
                <a:gd name="T69" fmla="*/ 6 h 6"/>
                <a:gd name="T70" fmla="*/ 6 w 25"/>
                <a:gd name="T71" fmla="*/ 6 h 6"/>
                <a:gd name="T72" fmla="*/ 5 w 25"/>
                <a:gd name="T73" fmla="*/ 6 h 6"/>
                <a:gd name="T74" fmla="*/ 1 w 25"/>
                <a:gd name="T75" fmla="*/ 4 h 6"/>
                <a:gd name="T76" fmla="*/ 1 w 25"/>
                <a:gd name="T77" fmla="*/ 2 h 6"/>
                <a:gd name="T78" fmla="*/ 6 w 25"/>
                <a:gd name="T79" fmla="*/ 1 h 6"/>
                <a:gd name="T80" fmla="*/ 6 w 25"/>
                <a:gd name="T81" fmla="*/ 1 h 6"/>
                <a:gd name="T82" fmla="*/ 0 w 25"/>
                <a:gd name="T83"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 h="6">
                  <a:moveTo>
                    <a:pt x="19" y="6"/>
                  </a:moveTo>
                  <a:cubicBezTo>
                    <a:pt x="19" y="6"/>
                    <a:pt x="20" y="6"/>
                    <a:pt x="20" y="6"/>
                  </a:cubicBezTo>
                  <a:cubicBezTo>
                    <a:pt x="22" y="6"/>
                    <a:pt x="25" y="5"/>
                    <a:pt x="25" y="4"/>
                  </a:cubicBezTo>
                  <a:cubicBezTo>
                    <a:pt x="25" y="4"/>
                    <a:pt x="25" y="1"/>
                    <a:pt x="25" y="1"/>
                  </a:cubicBezTo>
                  <a:cubicBezTo>
                    <a:pt x="25" y="0"/>
                    <a:pt x="21" y="1"/>
                    <a:pt x="19" y="1"/>
                  </a:cubicBezTo>
                  <a:cubicBezTo>
                    <a:pt x="19" y="1"/>
                    <a:pt x="19" y="1"/>
                    <a:pt x="19" y="1"/>
                  </a:cubicBezTo>
                  <a:cubicBezTo>
                    <a:pt x="21" y="1"/>
                    <a:pt x="24" y="1"/>
                    <a:pt x="24" y="2"/>
                  </a:cubicBezTo>
                  <a:cubicBezTo>
                    <a:pt x="24" y="2"/>
                    <a:pt x="24" y="4"/>
                    <a:pt x="23" y="4"/>
                  </a:cubicBezTo>
                  <a:cubicBezTo>
                    <a:pt x="23" y="5"/>
                    <a:pt x="21" y="5"/>
                    <a:pt x="19" y="6"/>
                  </a:cubicBezTo>
                  <a:cubicBezTo>
                    <a:pt x="19" y="6"/>
                    <a:pt x="19" y="6"/>
                    <a:pt x="19" y="6"/>
                  </a:cubicBezTo>
                  <a:close/>
                  <a:moveTo>
                    <a:pt x="6" y="6"/>
                  </a:moveTo>
                  <a:cubicBezTo>
                    <a:pt x="8" y="6"/>
                    <a:pt x="10" y="6"/>
                    <a:pt x="10" y="6"/>
                  </a:cubicBezTo>
                  <a:cubicBezTo>
                    <a:pt x="10" y="6"/>
                    <a:pt x="11" y="4"/>
                    <a:pt x="11" y="4"/>
                  </a:cubicBezTo>
                  <a:cubicBezTo>
                    <a:pt x="11" y="3"/>
                    <a:pt x="13" y="3"/>
                    <a:pt x="13" y="4"/>
                  </a:cubicBezTo>
                  <a:cubicBezTo>
                    <a:pt x="14" y="4"/>
                    <a:pt x="14" y="6"/>
                    <a:pt x="15" y="6"/>
                  </a:cubicBezTo>
                  <a:cubicBezTo>
                    <a:pt x="15" y="6"/>
                    <a:pt x="17" y="6"/>
                    <a:pt x="19" y="6"/>
                  </a:cubicBezTo>
                  <a:cubicBezTo>
                    <a:pt x="19" y="6"/>
                    <a:pt x="19" y="6"/>
                    <a:pt x="19" y="6"/>
                  </a:cubicBezTo>
                  <a:cubicBezTo>
                    <a:pt x="17" y="6"/>
                    <a:pt x="16" y="6"/>
                    <a:pt x="15" y="5"/>
                  </a:cubicBezTo>
                  <a:cubicBezTo>
                    <a:pt x="15" y="5"/>
                    <a:pt x="14" y="3"/>
                    <a:pt x="14" y="3"/>
                  </a:cubicBezTo>
                  <a:cubicBezTo>
                    <a:pt x="14" y="2"/>
                    <a:pt x="17" y="2"/>
                    <a:pt x="19" y="1"/>
                  </a:cubicBezTo>
                  <a:cubicBezTo>
                    <a:pt x="19" y="1"/>
                    <a:pt x="19" y="1"/>
                    <a:pt x="19" y="1"/>
                  </a:cubicBezTo>
                  <a:cubicBezTo>
                    <a:pt x="19" y="1"/>
                    <a:pt x="19" y="1"/>
                    <a:pt x="19" y="1"/>
                  </a:cubicBezTo>
                  <a:cubicBezTo>
                    <a:pt x="19" y="1"/>
                    <a:pt x="18" y="1"/>
                    <a:pt x="18" y="1"/>
                  </a:cubicBezTo>
                  <a:cubicBezTo>
                    <a:pt x="16" y="1"/>
                    <a:pt x="14" y="2"/>
                    <a:pt x="13" y="2"/>
                  </a:cubicBezTo>
                  <a:cubicBezTo>
                    <a:pt x="11" y="2"/>
                    <a:pt x="10" y="1"/>
                    <a:pt x="7" y="1"/>
                  </a:cubicBezTo>
                  <a:cubicBezTo>
                    <a:pt x="6" y="1"/>
                    <a:pt x="6" y="1"/>
                    <a:pt x="6" y="1"/>
                  </a:cubicBezTo>
                  <a:cubicBezTo>
                    <a:pt x="6" y="1"/>
                    <a:pt x="6" y="1"/>
                    <a:pt x="6" y="1"/>
                  </a:cubicBezTo>
                  <a:cubicBezTo>
                    <a:pt x="6" y="1"/>
                    <a:pt x="6" y="1"/>
                    <a:pt x="6" y="1"/>
                  </a:cubicBezTo>
                  <a:cubicBezTo>
                    <a:pt x="8" y="2"/>
                    <a:pt x="10" y="2"/>
                    <a:pt x="11" y="3"/>
                  </a:cubicBezTo>
                  <a:cubicBezTo>
                    <a:pt x="11" y="3"/>
                    <a:pt x="10" y="5"/>
                    <a:pt x="9" y="5"/>
                  </a:cubicBezTo>
                  <a:cubicBezTo>
                    <a:pt x="9" y="6"/>
                    <a:pt x="7" y="6"/>
                    <a:pt x="6" y="6"/>
                  </a:cubicBezTo>
                  <a:close/>
                  <a:moveTo>
                    <a:pt x="0" y="1"/>
                  </a:moveTo>
                  <a:cubicBezTo>
                    <a:pt x="0" y="1"/>
                    <a:pt x="0" y="4"/>
                    <a:pt x="0" y="4"/>
                  </a:cubicBezTo>
                  <a:cubicBezTo>
                    <a:pt x="0" y="5"/>
                    <a:pt x="3" y="6"/>
                    <a:pt x="5" y="6"/>
                  </a:cubicBezTo>
                  <a:cubicBezTo>
                    <a:pt x="5" y="6"/>
                    <a:pt x="5" y="6"/>
                    <a:pt x="6" y="6"/>
                  </a:cubicBezTo>
                  <a:cubicBezTo>
                    <a:pt x="6" y="6"/>
                    <a:pt x="6" y="6"/>
                    <a:pt x="6" y="6"/>
                  </a:cubicBezTo>
                  <a:cubicBezTo>
                    <a:pt x="6" y="6"/>
                    <a:pt x="5" y="6"/>
                    <a:pt x="5" y="6"/>
                  </a:cubicBezTo>
                  <a:cubicBezTo>
                    <a:pt x="4" y="5"/>
                    <a:pt x="2" y="5"/>
                    <a:pt x="1" y="4"/>
                  </a:cubicBezTo>
                  <a:cubicBezTo>
                    <a:pt x="1" y="4"/>
                    <a:pt x="1" y="2"/>
                    <a:pt x="1" y="2"/>
                  </a:cubicBezTo>
                  <a:cubicBezTo>
                    <a:pt x="1" y="1"/>
                    <a:pt x="4" y="1"/>
                    <a:pt x="6" y="1"/>
                  </a:cubicBezTo>
                  <a:cubicBezTo>
                    <a:pt x="6" y="1"/>
                    <a:pt x="6" y="1"/>
                    <a:pt x="6" y="1"/>
                  </a:cubicBezTo>
                  <a:cubicBezTo>
                    <a:pt x="4" y="1"/>
                    <a:pt x="0" y="0"/>
                    <a:pt x="0" y="1"/>
                  </a:cubicBezTo>
                  <a:close/>
                </a:path>
              </a:pathLst>
            </a:custGeom>
            <a:solidFill>
              <a:srgbClr val="70A7C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78" name="Freeform 164"/>
            <p:cNvSpPr>
              <a:spLocks/>
            </p:cNvSpPr>
            <p:nvPr/>
          </p:nvSpPr>
          <p:spPr bwMode="auto">
            <a:xfrm>
              <a:off x="13530515" y="12006180"/>
              <a:ext cx="1058789" cy="1312643"/>
            </a:xfrm>
            <a:custGeom>
              <a:avLst/>
              <a:gdLst>
                <a:gd name="T0" fmla="*/ 129 w 284"/>
                <a:gd name="T1" fmla="*/ 0 h 352"/>
                <a:gd name="T2" fmla="*/ 284 w 284"/>
                <a:gd name="T3" fmla="*/ 200 h 352"/>
                <a:gd name="T4" fmla="*/ 284 w 284"/>
                <a:gd name="T5" fmla="*/ 273 h 352"/>
                <a:gd name="T6" fmla="*/ 181 w 284"/>
                <a:gd name="T7" fmla="*/ 352 h 352"/>
                <a:gd name="T8" fmla="*/ 0 w 284"/>
                <a:gd name="T9" fmla="*/ 121 h 352"/>
                <a:gd name="T10" fmla="*/ 129 w 284"/>
                <a:gd name="T11" fmla="*/ 0 h 352"/>
              </a:gdLst>
              <a:ahLst/>
              <a:cxnLst>
                <a:cxn ang="0">
                  <a:pos x="T0" y="T1"/>
                </a:cxn>
                <a:cxn ang="0">
                  <a:pos x="T2" y="T3"/>
                </a:cxn>
                <a:cxn ang="0">
                  <a:pos x="T4" y="T5"/>
                </a:cxn>
                <a:cxn ang="0">
                  <a:pos x="T6" y="T7"/>
                </a:cxn>
                <a:cxn ang="0">
                  <a:pos x="T8" y="T9"/>
                </a:cxn>
                <a:cxn ang="0">
                  <a:pos x="T10" y="T11"/>
                </a:cxn>
              </a:cxnLst>
              <a:rect l="0" t="0" r="r" b="b"/>
              <a:pathLst>
                <a:path w="284" h="352">
                  <a:moveTo>
                    <a:pt x="129" y="0"/>
                  </a:moveTo>
                  <a:lnTo>
                    <a:pt x="284" y="200"/>
                  </a:lnTo>
                  <a:lnTo>
                    <a:pt x="284" y="273"/>
                  </a:lnTo>
                  <a:lnTo>
                    <a:pt x="181" y="352"/>
                  </a:lnTo>
                  <a:lnTo>
                    <a:pt x="0" y="121"/>
                  </a:lnTo>
                  <a:lnTo>
                    <a:pt x="129" y="0"/>
                  </a:lnTo>
                  <a:close/>
                </a:path>
              </a:pathLst>
            </a:custGeom>
            <a:solidFill>
              <a:srgbClr val="FFD7B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79" name="Freeform 165"/>
            <p:cNvSpPr>
              <a:spLocks/>
            </p:cNvSpPr>
            <p:nvPr/>
          </p:nvSpPr>
          <p:spPr bwMode="auto">
            <a:xfrm>
              <a:off x="13910784" y="12573003"/>
              <a:ext cx="1539719" cy="1167210"/>
            </a:xfrm>
            <a:custGeom>
              <a:avLst/>
              <a:gdLst>
                <a:gd name="T0" fmla="*/ 171 w 413"/>
                <a:gd name="T1" fmla="*/ 0 h 313"/>
                <a:gd name="T2" fmla="*/ 413 w 413"/>
                <a:gd name="T3" fmla="*/ 313 h 313"/>
                <a:gd name="T4" fmla="*/ 269 w 413"/>
                <a:gd name="T5" fmla="*/ 313 h 313"/>
                <a:gd name="T6" fmla="*/ 140 w 413"/>
                <a:gd name="T7" fmla="*/ 313 h 313"/>
                <a:gd name="T8" fmla="*/ 0 w 413"/>
                <a:gd name="T9" fmla="*/ 134 h 313"/>
                <a:gd name="T10" fmla="*/ 171 w 413"/>
                <a:gd name="T11" fmla="*/ 0 h 313"/>
              </a:gdLst>
              <a:ahLst/>
              <a:cxnLst>
                <a:cxn ang="0">
                  <a:pos x="T0" y="T1"/>
                </a:cxn>
                <a:cxn ang="0">
                  <a:pos x="T2" y="T3"/>
                </a:cxn>
                <a:cxn ang="0">
                  <a:pos x="T4" y="T5"/>
                </a:cxn>
                <a:cxn ang="0">
                  <a:pos x="T6" y="T7"/>
                </a:cxn>
                <a:cxn ang="0">
                  <a:pos x="T8" y="T9"/>
                </a:cxn>
                <a:cxn ang="0">
                  <a:pos x="T10" y="T11"/>
                </a:cxn>
              </a:cxnLst>
              <a:rect l="0" t="0" r="r" b="b"/>
              <a:pathLst>
                <a:path w="413" h="313">
                  <a:moveTo>
                    <a:pt x="171" y="0"/>
                  </a:moveTo>
                  <a:lnTo>
                    <a:pt x="413" y="313"/>
                  </a:lnTo>
                  <a:lnTo>
                    <a:pt x="269" y="313"/>
                  </a:lnTo>
                  <a:lnTo>
                    <a:pt x="140" y="313"/>
                  </a:lnTo>
                  <a:lnTo>
                    <a:pt x="0" y="134"/>
                  </a:lnTo>
                  <a:lnTo>
                    <a:pt x="171" y="0"/>
                  </a:lnTo>
                  <a:close/>
                </a:path>
              </a:pathLst>
            </a:custGeom>
            <a:solidFill>
              <a:schemeClr val="accent2"/>
            </a:solidFill>
            <a:ln>
              <a:noFill/>
            </a:ln>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80" name="Freeform 166"/>
            <p:cNvSpPr>
              <a:spLocks/>
            </p:cNvSpPr>
            <p:nvPr/>
          </p:nvSpPr>
          <p:spPr bwMode="auto">
            <a:xfrm>
              <a:off x="13578979" y="11879391"/>
              <a:ext cx="570405" cy="578012"/>
            </a:xfrm>
            <a:custGeom>
              <a:avLst/>
              <a:gdLst>
                <a:gd name="T0" fmla="*/ 42 w 58"/>
                <a:gd name="T1" fmla="*/ 6 h 59"/>
                <a:gd name="T2" fmla="*/ 51 w 58"/>
                <a:gd name="T3" fmla="*/ 39 h 59"/>
                <a:gd name="T4" fmla="*/ 16 w 58"/>
                <a:gd name="T5" fmla="*/ 53 h 59"/>
                <a:gd name="T6" fmla="*/ 7 w 58"/>
                <a:gd name="T7" fmla="*/ 20 h 59"/>
                <a:gd name="T8" fmla="*/ 42 w 58"/>
                <a:gd name="T9" fmla="*/ 6 h 59"/>
              </a:gdLst>
              <a:ahLst/>
              <a:cxnLst>
                <a:cxn ang="0">
                  <a:pos x="T0" y="T1"/>
                </a:cxn>
                <a:cxn ang="0">
                  <a:pos x="T2" y="T3"/>
                </a:cxn>
                <a:cxn ang="0">
                  <a:pos x="T4" y="T5"/>
                </a:cxn>
                <a:cxn ang="0">
                  <a:pos x="T6" y="T7"/>
                </a:cxn>
                <a:cxn ang="0">
                  <a:pos x="T8" y="T9"/>
                </a:cxn>
              </a:cxnLst>
              <a:rect l="0" t="0" r="r" b="b"/>
              <a:pathLst>
                <a:path w="58" h="59">
                  <a:moveTo>
                    <a:pt x="42" y="6"/>
                  </a:moveTo>
                  <a:cubicBezTo>
                    <a:pt x="54" y="11"/>
                    <a:pt x="58" y="26"/>
                    <a:pt x="51" y="39"/>
                  </a:cubicBezTo>
                  <a:cubicBezTo>
                    <a:pt x="43" y="52"/>
                    <a:pt x="28" y="59"/>
                    <a:pt x="16" y="53"/>
                  </a:cubicBezTo>
                  <a:cubicBezTo>
                    <a:pt x="4" y="48"/>
                    <a:pt x="0" y="33"/>
                    <a:pt x="7" y="20"/>
                  </a:cubicBezTo>
                  <a:cubicBezTo>
                    <a:pt x="15" y="7"/>
                    <a:pt x="30" y="0"/>
                    <a:pt x="42" y="6"/>
                  </a:cubicBezTo>
                  <a:close/>
                </a:path>
              </a:pathLst>
            </a:custGeom>
            <a:solidFill>
              <a:srgbClr val="C7A28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81" name="Freeform 167"/>
            <p:cNvSpPr>
              <a:spLocks/>
            </p:cNvSpPr>
            <p:nvPr/>
          </p:nvSpPr>
          <p:spPr bwMode="auto">
            <a:xfrm>
              <a:off x="13511874" y="11103739"/>
              <a:ext cx="753082" cy="1096356"/>
            </a:xfrm>
            <a:custGeom>
              <a:avLst/>
              <a:gdLst>
                <a:gd name="T0" fmla="*/ 21 w 77"/>
                <a:gd name="T1" fmla="*/ 0 h 112"/>
                <a:gd name="T2" fmla="*/ 65 w 77"/>
                <a:gd name="T3" fmla="*/ 74 h 112"/>
                <a:gd name="T4" fmla="*/ 71 w 77"/>
                <a:gd name="T5" fmla="*/ 108 h 112"/>
                <a:gd name="T6" fmla="*/ 71 w 77"/>
                <a:gd name="T7" fmla="*/ 108 h 112"/>
                <a:gd name="T8" fmla="*/ 45 w 77"/>
                <a:gd name="T9" fmla="*/ 92 h 112"/>
                <a:gd name="T10" fmla="*/ 10 w 77"/>
                <a:gd name="T11" fmla="*/ 34 h 112"/>
                <a:gd name="T12" fmla="*/ 21 w 77"/>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77" h="112">
                  <a:moveTo>
                    <a:pt x="21" y="0"/>
                  </a:moveTo>
                  <a:cubicBezTo>
                    <a:pt x="65" y="74"/>
                    <a:pt x="65" y="74"/>
                    <a:pt x="65" y="74"/>
                  </a:cubicBezTo>
                  <a:cubicBezTo>
                    <a:pt x="69" y="80"/>
                    <a:pt x="77" y="104"/>
                    <a:pt x="71" y="108"/>
                  </a:cubicBezTo>
                  <a:cubicBezTo>
                    <a:pt x="71" y="108"/>
                    <a:pt x="71" y="108"/>
                    <a:pt x="71" y="108"/>
                  </a:cubicBezTo>
                  <a:cubicBezTo>
                    <a:pt x="65" y="112"/>
                    <a:pt x="49" y="98"/>
                    <a:pt x="45" y="92"/>
                  </a:cubicBezTo>
                  <a:cubicBezTo>
                    <a:pt x="10" y="34"/>
                    <a:pt x="10" y="34"/>
                    <a:pt x="10" y="34"/>
                  </a:cubicBezTo>
                  <a:cubicBezTo>
                    <a:pt x="0" y="17"/>
                    <a:pt x="15" y="2"/>
                    <a:pt x="21" y="0"/>
                  </a:cubicBezTo>
                  <a:close/>
                </a:path>
              </a:pathLst>
            </a:custGeom>
            <a:solidFill>
              <a:srgbClr val="FFD7B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82" name="Freeform 168"/>
            <p:cNvSpPr>
              <a:spLocks/>
            </p:cNvSpPr>
            <p:nvPr/>
          </p:nvSpPr>
          <p:spPr bwMode="auto">
            <a:xfrm>
              <a:off x="13627446" y="11857017"/>
              <a:ext cx="570405" cy="619030"/>
            </a:xfrm>
            <a:custGeom>
              <a:avLst/>
              <a:gdLst>
                <a:gd name="T0" fmla="*/ 44 w 58"/>
                <a:gd name="T1" fmla="*/ 6 h 63"/>
                <a:gd name="T2" fmla="*/ 50 w 58"/>
                <a:gd name="T3" fmla="*/ 42 h 63"/>
                <a:gd name="T4" fmla="*/ 14 w 58"/>
                <a:gd name="T5" fmla="*/ 58 h 63"/>
                <a:gd name="T6" fmla="*/ 8 w 58"/>
                <a:gd name="T7" fmla="*/ 21 h 63"/>
                <a:gd name="T8" fmla="*/ 44 w 58"/>
                <a:gd name="T9" fmla="*/ 6 h 63"/>
              </a:gdLst>
              <a:ahLst/>
              <a:cxnLst>
                <a:cxn ang="0">
                  <a:pos x="T0" y="T1"/>
                </a:cxn>
                <a:cxn ang="0">
                  <a:pos x="T2" y="T3"/>
                </a:cxn>
                <a:cxn ang="0">
                  <a:pos x="T4" y="T5"/>
                </a:cxn>
                <a:cxn ang="0">
                  <a:pos x="T6" y="T7"/>
                </a:cxn>
                <a:cxn ang="0">
                  <a:pos x="T8" y="T9"/>
                </a:cxn>
              </a:cxnLst>
              <a:rect l="0" t="0" r="r" b="b"/>
              <a:pathLst>
                <a:path w="58" h="63">
                  <a:moveTo>
                    <a:pt x="44" y="6"/>
                  </a:moveTo>
                  <a:cubicBezTo>
                    <a:pt x="56" y="12"/>
                    <a:pt x="58" y="28"/>
                    <a:pt x="50" y="42"/>
                  </a:cubicBezTo>
                  <a:cubicBezTo>
                    <a:pt x="42" y="56"/>
                    <a:pt x="25" y="63"/>
                    <a:pt x="14" y="58"/>
                  </a:cubicBezTo>
                  <a:cubicBezTo>
                    <a:pt x="2" y="52"/>
                    <a:pt x="0" y="36"/>
                    <a:pt x="8" y="21"/>
                  </a:cubicBezTo>
                  <a:cubicBezTo>
                    <a:pt x="16" y="7"/>
                    <a:pt x="33" y="0"/>
                    <a:pt x="44" y="6"/>
                  </a:cubicBezTo>
                  <a:close/>
                </a:path>
              </a:pathLst>
            </a:custGeom>
            <a:solidFill>
              <a:srgbClr val="FFD7B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83" name="Freeform 169"/>
            <p:cNvSpPr>
              <a:spLocks/>
            </p:cNvSpPr>
            <p:nvPr/>
          </p:nvSpPr>
          <p:spPr bwMode="auto">
            <a:xfrm>
              <a:off x="11248901" y="12211281"/>
              <a:ext cx="186407" cy="305786"/>
            </a:xfrm>
            <a:custGeom>
              <a:avLst/>
              <a:gdLst>
                <a:gd name="T0" fmla="*/ 39 w 50"/>
                <a:gd name="T1" fmla="*/ 8 h 82"/>
                <a:gd name="T2" fmla="*/ 0 w 50"/>
                <a:gd name="T3" fmla="*/ 82 h 82"/>
                <a:gd name="T4" fmla="*/ 50 w 50"/>
                <a:gd name="T5" fmla="*/ 0 h 82"/>
                <a:gd name="T6" fmla="*/ 39 w 50"/>
                <a:gd name="T7" fmla="*/ 8 h 82"/>
              </a:gdLst>
              <a:ahLst/>
              <a:cxnLst>
                <a:cxn ang="0">
                  <a:pos x="T0" y="T1"/>
                </a:cxn>
                <a:cxn ang="0">
                  <a:pos x="T2" y="T3"/>
                </a:cxn>
                <a:cxn ang="0">
                  <a:pos x="T4" y="T5"/>
                </a:cxn>
                <a:cxn ang="0">
                  <a:pos x="T6" y="T7"/>
                </a:cxn>
              </a:cxnLst>
              <a:rect l="0" t="0" r="r" b="b"/>
              <a:pathLst>
                <a:path w="50" h="82">
                  <a:moveTo>
                    <a:pt x="39" y="8"/>
                  </a:moveTo>
                  <a:lnTo>
                    <a:pt x="0" y="82"/>
                  </a:lnTo>
                  <a:lnTo>
                    <a:pt x="50" y="0"/>
                  </a:lnTo>
                  <a:lnTo>
                    <a:pt x="39" y="8"/>
                  </a:lnTo>
                  <a:close/>
                </a:path>
              </a:pathLst>
            </a:custGeom>
            <a:solidFill>
              <a:srgbClr val="C7A28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84" name="Freeform 170"/>
            <p:cNvSpPr>
              <a:spLocks/>
            </p:cNvSpPr>
            <p:nvPr/>
          </p:nvSpPr>
          <p:spPr bwMode="auto">
            <a:xfrm>
              <a:off x="13687098" y="11103739"/>
              <a:ext cx="126757" cy="175269"/>
            </a:xfrm>
            <a:custGeom>
              <a:avLst/>
              <a:gdLst>
                <a:gd name="T0" fmla="*/ 4 w 13"/>
                <a:gd name="T1" fmla="*/ 13 h 18"/>
                <a:gd name="T2" fmla="*/ 8 w 13"/>
                <a:gd name="T3" fmla="*/ 16 h 18"/>
                <a:gd name="T4" fmla="*/ 13 w 13"/>
                <a:gd name="T5" fmla="*/ 18 h 18"/>
                <a:gd name="T6" fmla="*/ 3 w 13"/>
                <a:gd name="T7" fmla="*/ 0 h 18"/>
                <a:gd name="T8" fmla="*/ 2 w 13"/>
                <a:gd name="T9" fmla="*/ 0 h 18"/>
                <a:gd name="T10" fmla="*/ 4 w 13"/>
                <a:gd name="T11" fmla="*/ 13 h 18"/>
              </a:gdLst>
              <a:ahLst/>
              <a:cxnLst>
                <a:cxn ang="0">
                  <a:pos x="T0" y="T1"/>
                </a:cxn>
                <a:cxn ang="0">
                  <a:pos x="T2" y="T3"/>
                </a:cxn>
                <a:cxn ang="0">
                  <a:pos x="T4" y="T5"/>
                </a:cxn>
                <a:cxn ang="0">
                  <a:pos x="T6" y="T7"/>
                </a:cxn>
                <a:cxn ang="0">
                  <a:pos x="T8" y="T9"/>
                </a:cxn>
                <a:cxn ang="0">
                  <a:pos x="T10" y="T11"/>
                </a:cxn>
              </a:cxnLst>
              <a:rect l="0" t="0" r="r" b="b"/>
              <a:pathLst>
                <a:path w="13" h="18">
                  <a:moveTo>
                    <a:pt x="4" y="13"/>
                  </a:moveTo>
                  <a:cubicBezTo>
                    <a:pt x="8" y="16"/>
                    <a:pt x="8" y="16"/>
                    <a:pt x="8" y="16"/>
                  </a:cubicBezTo>
                  <a:cubicBezTo>
                    <a:pt x="9" y="18"/>
                    <a:pt x="11" y="18"/>
                    <a:pt x="13" y="18"/>
                  </a:cubicBezTo>
                  <a:cubicBezTo>
                    <a:pt x="3" y="0"/>
                    <a:pt x="3" y="0"/>
                    <a:pt x="3" y="0"/>
                  </a:cubicBezTo>
                  <a:cubicBezTo>
                    <a:pt x="2" y="0"/>
                    <a:pt x="2" y="0"/>
                    <a:pt x="2" y="0"/>
                  </a:cubicBezTo>
                  <a:cubicBezTo>
                    <a:pt x="0" y="4"/>
                    <a:pt x="0" y="8"/>
                    <a:pt x="4" y="13"/>
                  </a:cubicBezTo>
                  <a:close/>
                </a:path>
              </a:pathLst>
            </a:custGeom>
            <a:solidFill>
              <a:srgbClr val="FFE8D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nvGrpSpPr>
            <p:cNvPr id="685" name="Group 684"/>
            <p:cNvGrpSpPr/>
            <p:nvPr/>
          </p:nvGrpSpPr>
          <p:grpSpPr>
            <a:xfrm>
              <a:off x="8897942" y="4646054"/>
              <a:ext cx="868655" cy="880067"/>
              <a:chOff x="2935304" y="1135059"/>
              <a:chExt cx="369890" cy="374648"/>
            </a:xfrm>
          </p:grpSpPr>
          <p:sp>
            <p:nvSpPr>
              <p:cNvPr id="686" name="Oval 171"/>
              <p:cNvSpPr>
                <a:spLocks noChangeArrowheads="1"/>
              </p:cNvSpPr>
              <p:nvPr/>
            </p:nvSpPr>
            <p:spPr bwMode="auto">
              <a:xfrm>
                <a:off x="2935304" y="1135059"/>
                <a:ext cx="369890" cy="374648"/>
              </a:xfrm>
              <a:prstGeom prst="ellipse">
                <a:avLst/>
              </a:prstGeom>
              <a:solidFill>
                <a:schemeClr val="bg1">
                  <a:lumMod val="8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87" name="Oval 172"/>
              <p:cNvSpPr>
                <a:spLocks noChangeArrowheads="1"/>
              </p:cNvSpPr>
              <p:nvPr/>
            </p:nvSpPr>
            <p:spPr bwMode="auto">
              <a:xfrm>
                <a:off x="2963882" y="1163634"/>
                <a:ext cx="312740" cy="317499"/>
              </a:xfrm>
              <a:prstGeom prst="ellipse">
                <a:avLst/>
              </a:prstGeom>
              <a:solidFill>
                <a:schemeClr val="accent1"/>
              </a:solidFill>
              <a:ln>
                <a:noFill/>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88" name="Freeform 173"/>
              <p:cNvSpPr>
                <a:spLocks/>
              </p:cNvSpPr>
              <p:nvPr/>
            </p:nvSpPr>
            <p:spPr bwMode="auto">
              <a:xfrm>
                <a:off x="3038495" y="1401757"/>
                <a:ext cx="163514" cy="79375"/>
              </a:xfrm>
              <a:custGeom>
                <a:avLst/>
                <a:gdLst>
                  <a:gd name="T0" fmla="*/ 5 w 39"/>
                  <a:gd name="T1" fmla="*/ 5 h 19"/>
                  <a:gd name="T2" fmla="*/ 0 w 39"/>
                  <a:gd name="T3" fmla="*/ 13 h 19"/>
                  <a:gd name="T4" fmla="*/ 19 w 39"/>
                  <a:gd name="T5" fmla="*/ 19 h 19"/>
                  <a:gd name="T6" fmla="*/ 39 w 39"/>
                  <a:gd name="T7" fmla="*/ 13 h 19"/>
                  <a:gd name="T8" fmla="*/ 34 w 39"/>
                  <a:gd name="T9" fmla="*/ 5 h 19"/>
                  <a:gd name="T10" fmla="*/ 19 w 39"/>
                  <a:gd name="T11" fmla="*/ 0 h 19"/>
                  <a:gd name="T12" fmla="*/ 5 w 39"/>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39" h="19">
                    <a:moveTo>
                      <a:pt x="5" y="5"/>
                    </a:moveTo>
                    <a:cubicBezTo>
                      <a:pt x="3" y="7"/>
                      <a:pt x="1" y="10"/>
                      <a:pt x="0" y="13"/>
                    </a:cubicBezTo>
                    <a:cubicBezTo>
                      <a:pt x="6" y="17"/>
                      <a:pt x="12" y="19"/>
                      <a:pt x="19" y="19"/>
                    </a:cubicBezTo>
                    <a:cubicBezTo>
                      <a:pt x="27" y="19"/>
                      <a:pt x="33" y="17"/>
                      <a:pt x="39" y="13"/>
                    </a:cubicBezTo>
                    <a:cubicBezTo>
                      <a:pt x="38" y="10"/>
                      <a:pt x="36" y="7"/>
                      <a:pt x="34" y="5"/>
                    </a:cubicBezTo>
                    <a:cubicBezTo>
                      <a:pt x="27" y="1"/>
                      <a:pt x="23" y="0"/>
                      <a:pt x="19" y="0"/>
                    </a:cubicBezTo>
                    <a:cubicBezTo>
                      <a:pt x="16" y="0"/>
                      <a:pt x="12" y="1"/>
                      <a:pt x="5" y="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89" name="Freeform 174"/>
              <p:cNvSpPr>
                <a:spLocks/>
              </p:cNvSpPr>
              <p:nvPr/>
            </p:nvSpPr>
            <p:spPr bwMode="auto">
              <a:xfrm>
                <a:off x="3038495" y="1401756"/>
                <a:ext cx="84139" cy="79375"/>
              </a:xfrm>
              <a:custGeom>
                <a:avLst/>
                <a:gdLst>
                  <a:gd name="T0" fmla="*/ 5 w 20"/>
                  <a:gd name="T1" fmla="*/ 5 h 19"/>
                  <a:gd name="T2" fmla="*/ 0 w 20"/>
                  <a:gd name="T3" fmla="*/ 13 h 19"/>
                  <a:gd name="T4" fmla="*/ 19 w 20"/>
                  <a:gd name="T5" fmla="*/ 19 h 19"/>
                  <a:gd name="T6" fmla="*/ 20 w 20"/>
                  <a:gd name="T7" fmla="*/ 19 h 19"/>
                  <a:gd name="T8" fmla="*/ 20 w 20"/>
                  <a:gd name="T9" fmla="*/ 0 h 19"/>
                  <a:gd name="T10" fmla="*/ 19 w 20"/>
                  <a:gd name="T11" fmla="*/ 0 h 19"/>
                  <a:gd name="T12" fmla="*/ 5 w 20"/>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20" h="19">
                    <a:moveTo>
                      <a:pt x="5" y="5"/>
                    </a:moveTo>
                    <a:cubicBezTo>
                      <a:pt x="3" y="7"/>
                      <a:pt x="1" y="10"/>
                      <a:pt x="0" y="13"/>
                    </a:cubicBezTo>
                    <a:cubicBezTo>
                      <a:pt x="6" y="17"/>
                      <a:pt x="12" y="19"/>
                      <a:pt x="19" y="19"/>
                    </a:cubicBezTo>
                    <a:cubicBezTo>
                      <a:pt x="20" y="19"/>
                      <a:pt x="20" y="19"/>
                      <a:pt x="20" y="19"/>
                    </a:cubicBezTo>
                    <a:cubicBezTo>
                      <a:pt x="20" y="0"/>
                      <a:pt x="20" y="0"/>
                      <a:pt x="20" y="0"/>
                    </a:cubicBezTo>
                    <a:cubicBezTo>
                      <a:pt x="19" y="0"/>
                      <a:pt x="19" y="0"/>
                      <a:pt x="19" y="0"/>
                    </a:cubicBezTo>
                    <a:cubicBezTo>
                      <a:pt x="16" y="0"/>
                      <a:pt x="12" y="1"/>
                      <a:pt x="5" y="5"/>
                    </a:cubicBezTo>
                    <a:close/>
                  </a:path>
                </a:pathLst>
              </a:custGeom>
              <a:solidFill>
                <a:srgbClr val="E1E6F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90" name="Freeform 175"/>
              <p:cNvSpPr>
                <a:spLocks/>
              </p:cNvSpPr>
              <p:nvPr/>
            </p:nvSpPr>
            <p:spPr bwMode="auto">
              <a:xfrm>
                <a:off x="3097232" y="1338256"/>
                <a:ext cx="46038" cy="88900"/>
              </a:xfrm>
              <a:custGeom>
                <a:avLst/>
                <a:gdLst>
                  <a:gd name="T0" fmla="*/ 0 w 11"/>
                  <a:gd name="T1" fmla="*/ 0 h 21"/>
                  <a:gd name="T2" fmla="*/ 11 w 11"/>
                  <a:gd name="T3" fmla="*/ 0 h 21"/>
                  <a:gd name="T4" fmla="*/ 11 w 11"/>
                  <a:gd name="T5" fmla="*/ 15 h 21"/>
                  <a:gd name="T6" fmla="*/ 0 w 11"/>
                  <a:gd name="T7" fmla="*/ 15 h 21"/>
                  <a:gd name="T8" fmla="*/ 0 w 11"/>
                  <a:gd name="T9" fmla="*/ 0 h 21"/>
                </a:gdLst>
                <a:ahLst/>
                <a:cxnLst>
                  <a:cxn ang="0">
                    <a:pos x="T0" y="T1"/>
                  </a:cxn>
                  <a:cxn ang="0">
                    <a:pos x="T2" y="T3"/>
                  </a:cxn>
                  <a:cxn ang="0">
                    <a:pos x="T4" y="T5"/>
                  </a:cxn>
                  <a:cxn ang="0">
                    <a:pos x="T6" y="T7"/>
                  </a:cxn>
                  <a:cxn ang="0">
                    <a:pos x="T8" y="T9"/>
                  </a:cxn>
                </a:cxnLst>
                <a:rect l="0" t="0" r="r" b="b"/>
                <a:pathLst>
                  <a:path w="11" h="21">
                    <a:moveTo>
                      <a:pt x="0" y="0"/>
                    </a:moveTo>
                    <a:cubicBezTo>
                      <a:pt x="11" y="0"/>
                      <a:pt x="11" y="0"/>
                      <a:pt x="11" y="0"/>
                    </a:cubicBezTo>
                    <a:cubicBezTo>
                      <a:pt x="11" y="15"/>
                      <a:pt x="11" y="15"/>
                      <a:pt x="11" y="15"/>
                    </a:cubicBezTo>
                    <a:cubicBezTo>
                      <a:pt x="11" y="20"/>
                      <a:pt x="0" y="21"/>
                      <a:pt x="0" y="15"/>
                    </a:cubicBezTo>
                    <a:lnTo>
                      <a:pt x="0" y="0"/>
                    </a:ln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91" name="Freeform 176"/>
              <p:cNvSpPr>
                <a:spLocks/>
              </p:cNvSpPr>
              <p:nvPr/>
            </p:nvSpPr>
            <p:spPr bwMode="auto">
              <a:xfrm>
                <a:off x="3097232" y="1376356"/>
                <a:ext cx="46038" cy="28575"/>
              </a:xfrm>
              <a:custGeom>
                <a:avLst/>
                <a:gdLst>
                  <a:gd name="T0" fmla="*/ 29 w 29"/>
                  <a:gd name="T1" fmla="*/ 5 h 18"/>
                  <a:gd name="T2" fmla="*/ 29 w 29"/>
                  <a:gd name="T3" fmla="*/ 0 h 18"/>
                  <a:gd name="T4" fmla="*/ 0 w 29"/>
                  <a:gd name="T5" fmla="*/ 0 h 18"/>
                  <a:gd name="T6" fmla="*/ 0 w 29"/>
                  <a:gd name="T7" fmla="*/ 18 h 18"/>
                  <a:gd name="T8" fmla="*/ 29 w 29"/>
                  <a:gd name="T9" fmla="*/ 5 h 18"/>
                </a:gdLst>
                <a:ahLst/>
                <a:cxnLst>
                  <a:cxn ang="0">
                    <a:pos x="T0" y="T1"/>
                  </a:cxn>
                  <a:cxn ang="0">
                    <a:pos x="T2" y="T3"/>
                  </a:cxn>
                  <a:cxn ang="0">
                    <a:pos x="T4" y="T5"/>
                  </a:cxn>
                  <a:cxn ang="0">
                    <a:pos x="T6" y="T7"/>
                  </a:cxn>
                  <a:cxn ang="0">
                    <a:pos x="T8" y="T9"/>
                  </a:cxn>
                </a:cxnLst>
                <a:rect l="0" t="0" r="r" b="b"/>
                <a:pathLst>
                  <a:path w="29" h="18">
                    <a:moveTo>
                      <a:pt x="29" y="5"/>
                    </a:moveTo>
                    <a:lnTo>
                      <a:pt x="29" y="0"/>
                    </a:lnTo>
                    <a:lnTo>
                      <a:pt x="0" y="0"/>
                    </a:lnTo>
                    <a:lnTo>
                      <a:pt x="0" y="18"/>
                    </a:lnTo>
                    <a:lnTo>
                      <a:pt x="29" y="5"/>
                    </a:lnTo>
                    <a:close/>
                  </a:path>
                </a:pathLst>
              </a:custGeom>
              <a:solidFill>
                <a:srgbClr val="E8C5A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92" name="Freeform 177"/>
              <p:cNvSpPr>
                <a:spLocks/>
              </p:cNvSpPr>
              <p:nvPr/>
            </p:nvSpPr>
            <p:spPr bwMode="auto">
              <a:xfrm>
                <a:off x="3025791" y="1258882"/>
                <a:ext cx="188914" cy="125412"/>
              </a:xfrm>
              <a:custGeom>
                <a:avLst/>
                <a:gdLst>
                  <a:gd name="T0" fmla="*/ 22 w 45"/>
                  <a:gd name="T1" fmla="*/ 0 h 30"/>
                  <a:gd name="T2" fmla="*/ 22 w 45"/>
                  <a:gd name="T3" fmla="*/ 30 h 30"/>
                  <a:gd name="T4" fmla="*/ 22 w 45"/>
                  <a:gd name="T5" fmla="*/ 0 h 30"/>
                </a:gdLst>
                <a:ahLst/>
                <a:cxnLst>
                  <a:cxn ang="0">
                    <a:pos x="T0" y="T1"/>
                  </a:cxn>
                  <a:cxn ang="0">
                    <a:pos x="T2" y="T3"/>
                  </a:cxn>
                  <a:cxn ang="0">
                    <a:pos x="T4" y="T5"/>
                  </a:cxn>
                </a:cxnLst>
                <a:rect l="0" t="0" r="r" b="b"/>
                <a:pathLst>
                  <a:path w="45" h="30">
                    <a:moveTo>
                      <a:pt x="22" y="0"/>
                    </a:moveTo>
                    <a:cubicBezTo>
                      <a:pt x="45" y="0"/>
                      <a:pt x="36" y="30"/>
                      <a:pt x="22" y="30"/>
                    </a:cubicBezTo>
                    <a:cubicBezTo>
                      <a:pt x="9" y="30"/>
                      <a:pt x="0" y="0"/>
                      <a:pt x="22"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93" name="Freeform 178"/>
              <p:cNvSpPr>
                <a:spLocks/>
              </p:cNvSpPr>
              <p:nvPr/>
            </p:nvSpPr>
            <p:spPr bwMode="auto">
              <a:xfrm>
                <a:off x="3051192" y="1238244"/>
                <a:ext cx="138114" cy="100013"/>
              </a:xfrm>
              <a:custGeom>
                <a:avLst/>
                <a:gdLst>
                  <a:gd name="T0" fmla="*/ 23 w 33"/>
                  <a:gd name="T1" fmla="*/ 7 h 24"/>
                  <a:gd name="T2" fmla="*/ 29 w 33"/>
                  <a:gd name="T3" fmla="*/ 18 h 24"/>
                  <a:gd name="T4" fmla="*/ 31 w 33"/>
                  <a:gd name="T5" fmla="*/ 18 h 24"/>
                  <a:gd name="T6" fmla="*/ 17 w 33"/>
                  <a:gd name="T7" fmla="*/ 0 h 24"/>
                  <a:gd name="T8" fmla="*/ 2 w 33"/>
                  <a:gd name="T9" fmla="*/ 18 h 24"/>
                  <a:gd name="T10" fmla="*/ 5 w 33"/>
                  <a:gd name="T11" fmla="*/ 18 h 24"/>
                  <a:gd name="T12" fmla="*/ 10 w 33"/>
                  <a:gd name="T13" fmla="*/ 7 h 24"/>
                  <a:gd name="T14" fmla="*/ 17 w 33"/>
                  <a:gd name="T15" fmla="*/ 8 h 24"/>
                  <a:gd name="T16" fmla="*/ 23 w 33"/>
                  <a:gd name="T17" fmla="*/ 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4">
                    <a:moveTo>
                      <a:pt x="23" y="7"/>
                    </a:moveTo>
                    <a:cubicBezTo>
                      <a:pt x="27" y="8"/>
                      <a:pt x="28" y="14"/>
                      <a:pt x="29" y="18"/>
                    </a:cubicBezTo>
                    <a:cubicBezTo>
                      <a:pt x="30" y="22"/>
                      <a:pt x="29" y="22"/>
                      <a:pt x="31" y="18"/>
                    </a:cubicBezTo>
                    <a:cubicBezTo>
                      <a:pt x="33" y="15"/>
                      <a:pt x="29" y="0"/>
                      <a:pt x="17" y="0"/>
                    </a:cubicBezTo>
                    <a:cubicBezTo>
                      <a:pt x="5" y="0"/>
                      <a:pt x="0" y="11"/>
                      <a:pt x="2" y="18"/>
                    </a:cubicBezTo>
                    <a:cubicBezTo>
                      <a:pt x="4" y="24"/>
                      <a:pt x="4" y="23"/>
                      <a:pt x="5" y="18"/>
                    </a:cubicBezTo>
                    <a:cubicBezTo>
                      <a:pt x="6" y="13"/>
                      <a:pt x="7" y="8"/>
                      <a:pt x="10" y="7"/>
                    </a:cubicBezTo>
                    <a:cubicBezTo>
                      <a:pt x="12" y="7"/>
                      <a:pt x="14" y="8"/>
                      <a:pt x="17" y="8"/>
                    </a:cubicBezTo>
                    <a:cubicBezTo>
                      <a:pt x="19" y="8"/>
                      <a:pt x="21" y="7"/>
                      <a:pt x="23" y="7"/>
                    </a:cubicBezTo>
                    <a:close/>
                  </a:path>
                </a:pathLst>
              </a:custGeom>
              <a:solidFill>
                <a:srgbClr val="C4887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94" name="Freeform 179"/>
              <p:cNvSpPr>
                <a:spLocks/>
              </p:cNvSpPr>
              <p:nvPr/>
            </p:nvSpPr>
            <p:spPr bwMode="auto">
              <a:xfrm>
                <a:off x="3168672" y="1301744"/>
                <a:ext cx="15875" cy="33338"/>
              </a:xfrm>
              <a:custGeom>
                <a:avLst/>
                <a:gdLst>
                  <a:gd name="T0" fmla="*/ 3 w 4"/>
                  <a:gd name="T1" fmla="*/ 0 h 8"/>
                  <a:gd name="T2" fmla="*/ 4 w 4"/>
                  <a:gd name="T3" fmla="*/ 4 h 8"/>
                  <a:gd name="T4" fmla="*/ 1 w 4"/>
                  <a:gd name="T5" fmla="*/ 7 h 8"/>
                  <a:gd name="T6" fmla="*/ 1 w 4"/>
                  <a:gd name="T7" fmla="*/ 4 h 8"/>
                  <a:gd name="T8" fmla="*/ 3 w 4"/>
                  <a:gd name="T9" fmla="*/ 0 h 8"/>
                </a:gdLst>
                <a:ahLst/>
                <a:cxnLst>
                  <a:cxn ang="0">
                    <a:pos x="T0" y="T1"/>
                  </a:cxn>
                  <a:cxn ang="0">
                    <a:pos x="T2" y="T3"/>
                  </a:cxn>
                  <a:cxn ang="0">
                    <a:pos x="T4" y="T5"/>
                  </a:cxn>
                  <a:cxn ang="0">
                    <a:pos x="T6" y="T7"/>
                  </a:cxn>
                  <a:cxn ang="0">
                    <a:pos x="T8" y="T9"/>
                  </a:cxn>
                </a:cxnLst>
                <a:rect l="0" t="0" r="r" b="b"/>
                <a:pathLst>
                  <a:path w="4" h="8">
                    <a:moveTo>
                      <a:pt x="3" y="0"/>
                    </a:moveTo>
                    <a:cubicBezTo>
                      <a:pt x="4" y="1"/>
                      <a:pt x="4" y="2"/>
                      <a:pt x="4" y="4"/>
                    </a:cubicBezTo>
                    <a:cubicBezTo>
                      <a:pt x="3" y="6"/>
                      <a:pt x="2" y="8"/>
                      <a:pt x="1" y="7"/>
                    </a:cubicBezTo>
                    <a:cubicBezTo>
                      <a:pt x="1" y="7"/>
                      <a:pt x="0" y="6"/>
                      <a:pt x="1" y="4"/>
                    </a:cubicBezTo>
                    <a:cubicBezTo>
                      <a:pt x="1" y="2"/>
                      <a:pt x="2" y="0"/>
                      <a:pt x="3"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95" name="Freeform 180"/>
              <p:cNvSpPr>
                <a:spLocks/>
              </p:cNvSpPr>
              <p:nvPr/>
            </p:nvSpPr>
            <p:spPr bwMode="auto">
              <a:xfrm>
                <a:off x="3055959" y="1301744"/>
                <a:ext cx="15875" cy="33338"/>
              </a:xfrm>
              <a:custGeom>
                <a:avLst/>
                <a:gdLst>
                  <a:gd name="T0" fmla="*/ 1 w 4"/>
                  <a:gd name="T1" fmla="*/ 0 h 8"/>
                  <a:gd name="T2" fmla="*/ 0 w 4"/>
                  <a:gd name="T3" fmla="*/ 4 h 8"/>
                  <a:gd name="T4" fmla="*/ 2 w 4"/>
                  <a:gd name="T5" fmla="*/ 7 h 8"/>
                  <a:gd name="T6" fmla="*/ 3 w 4"/>
                  <a:gd name="T7" fmla="*/ 4 h 8"/>
                  <a:gd name="T8" fmla="*/ 1 w 4"/>
                  <a:gd name="T9" fmla="*/ 0 h 8"/>
                </a:gdLst>
                <a:ahLst/>
                <a:cxnLst>
                  <a:cxn ang="0">
                    <a:pos x="T0" y="T1"/>
                  </a:cxn>
                  <a:cxn ang="0">
                    <a:pos x="T2" y="T3"/>
                  </a:cxn>
                  <a:cxn ang="0">
                    <a:pos x="T4" y="T5"/>
                  </a:cxn>
                  <a:cxn ang="0">
                    <a:pos x="T6" y="T7"/>
                  </a:cxn>
                  <a:cxn ang="0">
                    <a:pos x="T8" y="T9"/>
                  </a:cxn>
                </a:cxnLst>
                <a:rect l="0" t="0" r="r" b="b"/>
                <a:pathLst>
                  <a:path w="4" h="8">
                    <a:moveTo>
                      <a:pt x="1" y="0"/>
                    </a:moveTo>
                    <a:cubicBezTo>
                      <a:pt x="0" y="1"/>
                      <a:pt x="0" y="2"/>
                      <a:pt x="0" y="4"/>
                    </a:cubicBezTo>
                    <a:cubicBezTo>
                      <a:pt x="1" y="6"/>
                      <a:pt x="2" y="8"/>
                      <a:pt x="2" y="7"/>
                    </a:cubicBezTo>
                    <a:cubicBezTo>
                      <a:pt x="3" y="7"/>
                      <a:pt x="4" y="6"/>
                      <a:pt x="3" y="4"/>
                    </a:cubicBezTo>
                    <a:cubicBezTo>
                      <a:pt x="3" y="2"/>
                      <a:pt x="2" y="0"/>
                      <a:pt x="1" y="0"/>
                    </a:cubicBezTo>
                    <a:close/>
                  </a:path>
                </a:pathLst>
              </a:custGeom>
              <a:solidFill>
                <a:srgbClr val="F7D6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96" name="Freeform 181"/>
              <p:cNvSpPr>
                <a:spLocks/>
              </p:cNvSpPr>
              <p:nvPr/>
            </p:nvSpPr>
            <p:spPr bwMode="auto">
              <a:xfrm>
                <a:off x="3101997" y="1401755"/>
                <a:ext cx="36513" cy="79375"/>
              </a:xfrm>
              <a:custGeom>
                <a:avLst/>
                <a:gdLst>
                  <a:gd name="T0" fmla="*/ 3 w 9"/>
                  <a:gd name="T1" fmla="*/ 10 h 19"/>
                  <a:gd name="T2" fmla="*/ 3 w 9"/>
                  <a:gd name="T3" fmla="*/ 19 h 19"/>
                  <a:gd name="T4" fmla="*/ 4 w 9"/>
                  <a:gd name="T5" fmla="*/ 19 h 19"/>
                  <a:gd name="T6" fmla="*/ 6 w 9"/>
                  <a:gd name="T7" fmla="*/ 19 h 19"/>
                  <a:gd name="T8" fmla="*/ 6 w 9"/>
                  <a:gd name="T9" fmla="*/ 10 h 19"/>
                  <a:gd name="T10" fmla="*/ 9 w 9"/>
                  <a:gd name="T11" fmla="*/ 0 h 19"/>
                  <a:gd name="T12" fmla="*/ 0 w 9"/>
                  <a:gd name="T13" fmla="*/ 0 h 19"/>
                  <a:gd name="T14" fmla="*/ 3 w 9"/>
                  <a:gd name="T15" fmla="*/ 1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9">
                    <a:moveTo>
                      <a:pt x="3" y="10"/>
                    </a:moveTo>
                    <a:cubicBezTo>
                      <a:pt x="3" y="19"/>
                      <a:pt x="3" y="19"/>
                      <a:pt x="3" y="19"/>
                    </a:cubicBezTo>
                    <a:cubicBezTo>
                      <a:pt x="3" y="19"/>
                      <a:pt x="4" y="19"/>
                      <a:pt x="4" y="19"/>
                    </a:cubicBezTo>
                    <a:cubicBezTo>
                      <a:pt x="5" y="19"/>
                      <a:pt x="6" y="19"/>
                      <a:pt x="6" y="19"/>
                    </a:cubicBezTo>
                    <a:cubicBezTo>
                      <a:pt x="6" y="10"/>
                      <a:pt x="6" y="10"/>
                      <a:pt x="6" y="10"/>
                    </a:cubicBezTo>
                    <a:cubicBezTo>
                      <a:pt x="9" y="0"/>
                      <a:pt x="9" y="0"/>
                      <a:pt x="9" y="0"/>
                    </a:cubicBezTo>
                    <a:cubicBezTo>
                      <a:pt x="6" y="0"/>
                      <a:pt x="3" y="0"/>
                      <a:pt x="0" y="0"/>
                    </a:cubicBezTo>
                    <a:lnTo>
                      <a:pt x="3" y="10"/>
                    </a:lnTo>
                    <a:close/>
                  </a:path>
                </a:pathLst>
              </a:custGeom>
              <a:solidFill>
                <a:srgbClr val="E6615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97" name="Freeform 182"/>
              <p:cNvSpPr>
                <a:spLocks/>
              </p:cNvSpPr>
              <p:nvPr/>
            </p:nvSpPr>
            <p:spPr bwMode="auto">
              <a:xfrm>
                <a:off x="3081359" y="1389055"/>
                <a:ext cx="41275" cy="49213"/>
              </a:xfrm>
              <a:custGeom>
                <a:avLst/>
                <a:gdLst>
                  <a:gd name="T0" fmla="*/ 10 w 26"/>
                  <a:gd name="T1" fmla="*/ 0 h 31"/>
                  <a:gd name="T2" fmla="*/ 0 w 26"/>
                  <a:gd name="T3" fmla="*/ 13 h 31"/>
                  <a:gd name="T4" fmla="*/ 7 w 26"/>
                  <a:gd name="T5" fmla="*/ 31 h 31"/>
                  <a:gd name="T6" fmla="*/ 26 w 26"/>
                  <a:gd name="T7" fmla="*/ 8 h 31"/>
                  <a:gd name="T8" fmla="*/ 10 w 26"/>
                  <a:gd name="T9" fmla="*/ 0 h 31"/>
                </a:gdLst>
                <a:ahLst/>
                <a:cxnLst>
                  <a:cxn ang="0">
                    <a:pos x="T0" y="T1"/>
                  </a:cxn>
                  <a:cxn ang="0">
                    <a:pos x="T2" y="T3"/>
                  </a:cxn>
                  <a:cxn ang="0">
                    <a:pos x="T4" y="T5"/>
                  </a:cxn>
                  <a:cxn ang="0">
                    <a:pos x="T6" y="T7"/>
                  </a:cxn>
                  <a:cxn ang="0">
                    <a:pos x="T8" y="T9"/>
                  </a:cxn>
                </a:cxnLst>
                <a:rect l="0" t="0" r="r" b="b"/>
                <a:pathLst>
                  <a:path w="26" h="31">
                    <a:moveTo>
                      <a:pt x="10" y="0"/>
                    </a:moveTo>
                    <a:lnTo>
                      <a:pt x="0" y="13"/>
                    </a:lnTo>
                    <a:lnTo>
                      <a:pt x="7" y="31"/>
                    </a:lnTo>
                    <a:lnTo>
                      <a:pt x="26" y="8"/>
                    </a:lnTo>
                    <a:lnTo>
                      <a:pt x="10" y="0"/>
                    </a:lnTo>
                    <a:close/>
                  </a:path>
                </a:pathLst>
              </a:custGeom>
              <a:solidFill>
                <a:srgbClr val="BCC2D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98" name="Freeform 183"/>
              <p:cNvSpPr>
                <a:spLocks/>
              </p:cNvSpPr>
              <p:nvPr/>
            </p:nvSpPr>
            <p:spPr bwMode="auto">
              <a:xfrm>
                <a:off x="3081357" y="1389055"/>
                <a:ext cx="41275" cy="41275"/>
              </a:xfrm>
              <a:custGeom>
                <a:avLst/>
                <a:gdLst>
                  <a:gd name="T0" fmla="*/ 10 w 26"/>
                  <a:gd name="T1" fmla="*/ 0 h 26"/>
                  <a:gd name="T2" fmla="*/ 0 w 26"/>
                  <a:gd name="T3" fmla="*/ 13 h 26"/>
                  <a:gd name="T4" fmla="*/ 7 w 26"/>
                  <a:gd name="T5" fmla="*/ 26 h 26"/>
                  <a:gd name="T6" fmla="*/ 26 w 26"/>
                  <a:gd name="T7" fmla="*/ 8 h 26"/>
                  <a:gd name="T8" fmla="*/ 10 w 26"/>
                  <a:gd name="T9" fmla="*/ 0 h 26"/>
                </a:gdLst>
                <a:ahLst/>
                <a:cxnLst>
                  <a:cxn ang="0">
                    <a:pos x="T0" y="T1"/>
                  </a:cxn>
                  <a:cxn ang="0">
                    <a:pos x="T2" y="T3"/>
                  </a:cxn>
                  <a:cxn ang="0">
                    <a:pos x="T4" y="T5"/>
                  </a:cxn>
                  <a:cxn ang="0">
                    <a:pos x="T6" y="T7"/>
                  </a:cxn>
                  <a:cxn ang="0">
                    <a:pos x="T8" y="T9"/>
                  </a:cxn>
                </a:cxnLst>
                <a:rect l="0" t="0" r="r" b="b"/>
                <a:pathLst>
                  <a:path w="26" h="26">
                    <a:moveTo>
                      <a:pt x="10" y="0"/>
                    </a:moveTo>
                    <a:lnTo>
                      <a:pt x="0" y="13"/>
                    </a:lnTo>
                    <a:lnTo>
                      <a:pt x="7" y="26"/>
                    </a:lnTo>
                    <a:lnTo>
                      <a:pt x="26" y="8"/>
                    </a:lnTo>
                    <a:lnTo>
                      <a:pt x="10" y="0"/>
                    </a:lnTo>
                    <a:close/>
                  </a:path>
                </a:pathLst>
              </a:custGeom>
              <a:solidFill>
                <a:srgbClr val="E1E6F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699" name="Freeform 184"/>
              <p:cNvSpPr>
                <a:spLocks/>
              </p:cNvSpPr>
              <p:nvPr/>
            </p:nvSpPr>
            <p:spPr bwMode="auto">
              <a:xfrm>
                <a:off x="3122617" y="1389058"/>
                <a:ext cx="36513" cy="49213"/>
              </a:xfrm>
              <a:custGeom>
                <a:avLst/>
                <a:gdLst>
                  <a:gd name="T0" fmla="*/ 13 w 23"/>
                  <a:gd name="T1" fmla="*/ 0 h 31"/>
                  <a:gd name="T2" fmla="*/ 23 w 23"/>
                  <a:gd name="T3" fmla="*/ 13 h 31"/>
                  <a:gd name="T4" fmla="*/ 18 w 23"/>
                  <a:gd name="T5" fmla="*/ 31 h 31"/>
                  <a:gd name="T6" fmla="*/ 0 w 23"/>
                  <a:gd name="T7" fmla="*/ 8 h 31"/>
                  <a:gd name="T8" fmla="*/ 13 w 23"/>
                  <a:gd name="T9" fmla="*/ 0 h 31"/>
                </a:gdLst>
                <a:ahLst/>
                <a:cxnLst>
                  <a:cxn ang="0">
                    <a:pos x="T0" y="T1"/>
                  </a:cxn>
                  <a:cxn ang="0">
                    <a:pos x="T2" y="T3"/>
                  </a:cxn>
                  <a:cxn ang="0">
                    <a:pos x="T4" y="T5"/>
                  </a:cxn>
                  <a:cxn ang="0">
                    <a:pos x="T6" y="T7"/>
                  </a:cxn>
                  <a:cxn ang="0">
                    <a:pos x="T8" y="T9"/>
                  </a:cxn>
                </a:cxnLst>
                <a:rect l="0" t="0" r="r" b="b"/>
                <a:pathLst>
                  <a:path w="23" h="31">
                    <a:moveTo>
                      <a:pt x="13" y="0"/>
                    </a:moveTo>
                    <a:lnTo>
                      <a:pt x="23" y="13"/>
                    </a:lnTo>
                    <a:lnTo>
                      <a:pt x="18" y="31"/>
                    </a:lnTo>
                    <a:lnTo>
                      <a:pt x="0" y="8"/>
                    </a:lnTo>
                    <a:lnTo>
                      <a:pt x="13" y="0"/>
                    </a:lnTo>
                    <a:close/>
                  </a:path>
                </a:pathLst>
              </a:custGeom>
              <a:solidFill>
                <a:srgbClr val="E1E6F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00" name="Freeform 185"/>
              <p:cNvSpPr>
                <a:spLocks/>
              </p:cNvSpPr>
              <p:nvPr/>
            </p:nvSpPr>
            <p:spPr bwMode="auto">
              <a:xfrm>
                <a:off x="3122613" y="1389063"/>
                <a:ext cx="36513" cy="41275"/>
              </a:xfrm>
              <a:custGeom>
                <a:avLst/>
                <a:gdLst>
                  <a:gd name="T0" fmla="*/ 13 w 23"/>
                  <a:gd name="T1" fmla="*/ 0 h 26"/>
                  <a:gd name="T2" fmla="*/ 23 w 23"/>
                  <a:gd name="T3" fmla="*/ 13 h 26"/>
                  <a:gd name="T4" fmla="*/ 18 w 23"/>
                  <a:gd name="T5" fmla="*/ 26 h 26"/>
                  <a:gd name="T6" fmla="*/ 0 w 23"/>
                  <a:gd name="T7" fmla="*/ 8 h 26"/>
                  <a:gd name="T8" fmla="*/ 13 w 23"/>
                  <a:gd name="T9" fmla="*/ 0 h 26"/>
                </a:gdLst>
                <a:ahLst/>
                <a:cxnLst>
                  <a:cxn ang="0">
                    <a:pos x="T0" y="T1"/>
                  </a:cxn>
                  <a:cxn ang="0">
                    <a:pos x="T2" y="T3"/>
                  </a:cxn>
                  <a:cxn ang="0">
                    <a:pos x="T4" y="T5"/>
                  </a:cxn>
                  <a:cxn ang="0">
                    <a:pos x="T6" y="T7"/>
                  </a:cxn>
                  <a:cxn ang="0">
                    <a:pos x="T8" y="T9"/>
                  </a:cxn>
                </a:cxnLst>
                <a:rect l="0" t="0" r="r" b="b"/>
                <a:pathLst>
                  <a:path w="23" h="26">
                    <a:moveTo>
                      <a:pt x="13" y="0"/>
                    </a:moveTo>
                    <a:lnTo>
                      <a:pt x="23" y="13"/>
                    </a:lnTo>
                    <a:lnTo>
                      <a:pt x="18" y="26"/>
                    </a:lnTo>
                    <a:lnTo>
                      <a:pt x="0" y="8"/>
                    </a:lnTo>
                    <a:lnTo>
                      <a:pt x="13"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701" name="Group 700"/>
            <p:cNvGrpSpPr/>
            <p:nvPr/>
          </p:nvGrpSpPr>
          <p:grpSpPr>
            <a:xfrm>
              <a:off x="9530980" y="6623920"/>
              <a:ext cx="872382" cy="880067"/>
              <a:chOff x="3297231" y="2211384"/>
              <a:chExt cx="371474" cy="374649"/>
            </a:xfrm>
          </p:grpSpPr>
          <p:sp>
            <p:nvSpPr>
              <p:cNvPr id="702" name="Oval 186"/>
              <p:cNvSpPr>
                <a:spLocks noChangeArrowheads="1"/>
              </p:cNvSpPr>
              <p:nvPr/>
            </p:nvSpPr>
            <p:spPr bwMode="auto">
              <a:xfrm>
                <a:off x="3297231" y="2211384"/>
                <a:ext cx="371474" cy="374649"/>
              </a:xfrm>
              <a:prstGeom prst="ellipse">
                <a:avLst/>
              </a:prstGeom>
              <a:solidFill>
                <a:schemeClr val="bg1">
                  <a:lumMod val="8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03" name="Oval 187"/>
              <p:cNvSpPr>
                <a:spLocks noChangeArrowheads="1"/>
              </p:cNvSpPr>
              <p:nvPr/>
            </p:nvSpPr>
            <p:spPr bwMode="auto">
              <a:xfrm>
                <a:off x="3327392" y="2239958"/>
                <a:ext cx="315912" cy="317499"/>
              </a:xfrm>
              <a:prstGeom prst="ellipse">
                <a:avLst/>
              </a:prstGeom>
              <a:solidFill>
                <a:schemeClr val="accent2"/>
              </a:solidFill>
              <a:ln>
                <a:noFill/>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04" name="Freeform 188"/>
              <p:cNvSpPr>
                <a:spLocks/>
              </p:cNvSpPr>
              <p:nvPr/>
            </p:nvSpPr>
            <p:spPr bwMode="auto">
              <a:xfrm>
                <a:off x="3394067" y="2327270"/>
                <a:ext cx="123825" cy="196850"/>
              </a:xfrm>
              <a:custGeom>
                <a:avLst/>
                <a:gdLst>
                  <a:gd name="T0" fmla="*/ 7 w 30"/>
                  <a:gd name="T1" fmla="*/ 16 h 47"/>
                  <a:gd name="T2" fmla="*/ 3 w 30"/>
                  <a:gd name="T3" fmla="*/ 26 h 47"/>
                  <a:gd name="T4" fmla="*/ 17 w 30"/>
                  <a:gd name="T5" fmla="*/ 39 h 47"/>
                  <a:gd name="T6" fmla="*/ 7 w 30"/>
                  <a:gd name="T7" fmla="*/ 16 h 47"/>
                </a:gdLst>
                <a:ahLst/>
                <a:cxnLst>
                  <a:cxn ang="0">
                    <a:pos x="T0" y="T1"/>
                  </a:cxn>
                  <a:cxn ang="0">
                    <a:pos x="T2" y="T3"/>
                  </a:cxn>
                  <a:cxn ang="0">
                    <a:pos x="T4" y="T5"/>
                  </a:cxn>
                  <a:cxn ang="0">
                    <a:pos x="T6" y="T7"/>
                  </a:cxn>
                </a:cxnLst>
                <a:rect l="0" t="0" r="r" b="b"/>
                <a:pathLst>
                  <a:path w="30" h="47">
                    <a:moveTo>
                      <a:pt x="7" y="16"/>
                    </a:moveTo>
                    <a:cubicBezTo>
                      <a:pt x="8" y="23"/>
                      <a:pt x="4" y="32"/>
                      <a:pt x="3" y="26"/>
                    </a:cubicBezTo>
                    <a:cubicBezTo>
                      <a:pt x="0" y="30"/>
                      <a:pt x="3" y="47"/>
                      <a:pt x="17" y="39"/>
                    </a:cubicBezTo>
                    <a:cubicBezTo>
                      <a:pt x="30" y="31"/>
                      <a:pt x="19" y="0"/>
                      <a:pt x="7" y="16"/>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05" name="Freeform 189"/>
              <p:cNvSpPr>
                <a:spLocks/>
              </p:cNvSpPr>
              <p:nvPr/>
            </p:nvSpPr>
            <p:spPr bwMode="auto">
              <a:xfrm>
                <a:off x="3448041" y="2327270"/>
                <a:ext cx="128588" cy="196850"/>
              </a:xfrm>
              <a:custGeom>
                <a:avLst/>
                <a:gdLst>
                  <a:gd name="T0" fmla="*/ 24 w 31"/>
                  <a:gd name="T1" fmla="*/ 16 h 47"/>
                  <a:gd name="T2" fmla="*/ 28 w 31"/>
                  <a:gd name="T3" fmla="*/ 26 h 47"/>
                  <a:gd name="T4" fmla="*/ 14 w 31"/>
                  <a:gd name="T5" fmla="*/ 39 h 47"/>
                  <a:gd name="T6" fmla="*/ 24 w 31"/>
                  <a:gd name="T7" fmla="*/ 16 h 47"/>
                </a:gdLst>
                <a:ahLst/>
                <a:cxnLst>
                  <a:cxn ang="0">
                    <a:pos x="T0" y="T1"/>
                  </a:cxn>
                  <a:cxn ang="0">
                    <a:pos x="T2" y="T3"/>
                  </a:cxn>
                  <a:cxn ang="0">
                    <a:pos x="T4" y="T5"/>
                  </a:cxn>
                  <a:cxn ang="0">
                    <a:pos x="T6" y="T7"/>
                  </a:cxn>
                </a:cxnLst>
                <a:rect l="0" t="0" r="r" b="b"/>
                <a:pathLst>
                  <a:path w="31" h="47">
                    <a:moveTo>
                      <a:pt x="24" y="16"/>
                    </a:moveTo>
                    <a:cubicBezTo>
                      <a:pt x="22" y="24"/>
                      <a:pt x="26" y="32"/>
                      <a:pt x="28" y="26"/>
                    </a:cubicBezTo>
                    <a:cubicBezTo>
                      <a:pt x="31" y="30"/>
                      <a:pt x="27" y="47"/>
                      <a:pt x="14" y="39"/>
                    </a:cubicBezTo>
                    <a:cubicBezTo>
                      <a:pt x="0" y="31"/>
                      <a:pt x="11" y="0"/>
                      <a:pt x="24" y="16"/>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06" name="Freeform 190"/>
              <p:cNvSpPr>
                <a:spLocks/>
              </p:cNvSpPr>
              <p:nvPr/>
            </p:nvSpPr>
            <p:spPr bwMode="auto">
              <a:xfrm>
                <a:off x="3402003" y="2478083"/>
                <a:ext cx="161925" cy="79375"/>
              </a:xfrm>
              <a:custGeom>
                <a:avLst/>
                <a:gdLst>
                  <a:gd name="T0" fmla="*/ 5 w 39"/>
                  <a:gd name="T1" fmla="*/ 5 h 19"/>
                  <a:gd name="T2" fmla="*/ 0 w 39"/>
                  <a:gd name="T3" fmla="*/ 14 h 19"/>
                  <a:gd name="T4" fmla="*/ 20 w 39"/>
                  <a:gd name="T5" fmla="*/ 19 h 19"/>
                  <a:gd name="T6" fmla="*/ 39 w 39"/>
                  <a:gd name="T7" fmla="*/ 14 h 19"/>
                  <a:gd name="T8" fmla="*/ 34 w 39"/>
                  <a:gd name="T9" fmla="*/ 5 h 19"/>
                  <a:gd name="T10" fmla="*/ 20 w 39"/>
                  <a:gd name="T11" fmla="*/ 0 h 19"/>
                  <a:gd name="T12" fmla="*/ 5 w 39"/>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39" h="19">
                    <a:moveTo>
                      <a:pt x="5" y="5"/>
                    </a:moveTo>
                    <a:cubicBezTo>
                      <a:pt x="3" y="7"/>
                      <a:pt x="1" y="10"/>
                      <a:pt x="0" y="14"/>
                    </a:cubicBezTo>
                    <a:cubicBezTo>
                      <a:pt x="6" y="17"/>
                      <a:pt x="12" y="19"/>
                      <a:pt x="20" y="19"/>
                    </a:cubicBezTo>
                    <a:cubicBezTo>
                      <a:pt x="27" y="19"/>
                      <a:pt x="34" y="17"/>
                      <a:pt x="39" y="14"/>
                    </a:cubicBezTo>
                    <a:cubicBezTo>
                      <a:pt x="38" y="10"/>
                      <a:pt x="36" y="7"/>
                      <a:pt x="34" y="5"/>
                    </a:cubicBezTo>
                    <a:cubicBezTo>
                      <a:pt x="27" y="1"/>
                      <a:pt x="23" y="0"/>
                      <a:pt x="20" y="0"/>
                    </a:cubicBezTo>
                    <a:cubicBezTo>
                      <a:pt x="16" y="0"/>
                      <a:pt x="12" y="1"/>
                      <a:pt x="5" y="5"/>
                    </a:cubicBez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07" name="Freeform 191"/>
              <p:cNvSpPr>
                <a:spLocks/>
              </p:cNvSpPr>
              <p:nvPr/>
            </p:nvSpPr>
            <p:spPr bwMode="auto">
              <a:xfrm>
                <a:off x="3460741" y="2419345"/>
                <a:ext cx="46038" cy="87313"/>
              </a:xfrm>
              <a:custGeom>
                <a:avLst/>
                <a:gdLst>
                  <a:gd name="T0" fmla="*/ 0 w 11"/>
                  <a:gd name="T1" fmla="*/ 0 h 21"/>
                  <a:gd name="T2" fmla="*/ 11 w 11"/>
                  <a:gd name="T3" fmla="*/ 0 h 21"/>
                  <a:gd name="T4" fmla="*/ 11 w 11"/>
                  <a:gd name="T5" fmla="*/ 15 h 21"/>
                  <a:gd name="T6" fmla="*/ 0 w 11"/>
                  <a:gd name="T7" fmla="*/ 15 h 21"/>
                  <a:gd name="T8" fmla="*/ 0 w 11"/>
                  <a:gd name="T9" fmla="*/ 0 h 21"/>
                </a:gdLst>
                <a:ahLst/>
                <a:cxnLst>
                  <a:cxn ang="0">
                    <a:pos x="T0" y="T1"/>
                  </a:cxn>
                  <a:cxn ang="0">
                    <a:pos x="T2" y="T3"/>
                  </a:cxn>
                  <a:cxn ang="0">
                    <a:pos x="T4" y="T5"/>
                  </a:cxn>
                  <a:cxn ang="0">
                    <a:pos x="T6" y="T7"/>
                  </a:cxn>
                  <a:cxn ang="0">
                    <a:pos x="T8" y="T9"/>
                  </a:cxn>
                </a:cxnLst>
                <a:rect l="0" t="0" r="r" b="b"/>
                <a:pathLst>
                  <a:path w="11" h="21">
                    <a:moveTo>
                      <a:pt x="0" y="0"/>
                    </a:moveTo>
                    <a:cubicBezTo>
                      <a:pt x="11" y="0"/>
                      <a:pt x="11" y="0"/>
                      <a:pt x="11" y="0"/>
                    </a:cubicBezTo>
                    <a:cubicBezTo>
                      <a:pt x="11" y="15"/>
                      <a:pt x="11" y="15"/>
                      <a:pt x="11" y="15"/>
                    </a:cubicBezTo>
                    <a:cubicBezTo>
                      <a:pt x="11" y="21"/>
                      <a:pt x="0" y="21"/>
                      <a:pt x="0" y="15"/>
                    </a:cubicBezTo>
                    <a:lnTo>
                      <a:pt x="0" y="0"/>
                    </a:ln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08" name="Freeform 192"/>
              <p:cNvSpPr>
                <a:spLocks/>
              </p:cNvSpPr>
              <p:nvPr/>
            </p:nvSpPr>
            <p:spPr bwMode="auto">
              <a:xfrm>
                <a:off x="3460741" y="2452682"/>
                <a:ext cx="46038" cy="28575"/>
              </a:xfrm>
              <a:custGeom>
                <a:avLst/>
                <a:gdLst>
                  <a:gd name="T0" fmla="*/ 29 w 29"/>
                  <a:gd name="T1" fmla="*/ 5 h 18"/>
                  <a:gd name="T2" fmla="*/ 29 w 29"/>
                  <a:gd name="T3" fmla="*/ 0 h 18"/>
                  <a:gd name="T4" fmla="*/ 0 w 29"/>
                  <a:gd name="T5" fmla="*/ 0 h 18"/>
                  <a:gd name="T6" fmla="*/ 0 w 29"/>
                  <a:gd name="T7" fmla="*/ 18 h 18"/>
                  <a:gd name="T8" fmla="*/ 29 w 29"/>
                  <a:gd name="T9" fmla="*/ 5 h 18"/>
                </a:gdLst>
                <a:ahLst/>
                <a:cxnLst>
                  <a:cxn ang="0">
                    <a:pos x="T0" y="T1"/>
                  </a:cxn>
                  <a:cxn ang="0">
                    <a:pos x="T2" y="T3"/>
                  </a:cxn>
                  <a:cxn ang="0">
                    <a:pos x="T4" y="T5"/>
                  </a:cxn>
                  <a:cxn ang="0">
                    <a:pos x="T6" y="T7"/>
                  </a:cxn>
                  <a:cxn ang="0">
                    <a:pos x="T8" y="T9"/>
                  </a:cxn>
                </a:cxnLst>
                <a:rect l="0" t="0" r="r" b="b"/>
                <a:pathLst>
                  <a:path w="29" h="18">
                    <a:moveTo>
                      <a:pt x="29" y="5"/>
                    </a:moveTo>
                    <a:lnTo>
                      <a:pt x="29" y="0"/>
                    </a:lnTo>
                    <a:lnTo>
                      <a:pt x="0" y="0"/>
                    </a:lnTo>
                    <a:lnTo>
                      <a:pt x="0" y="18"/>
                    </a:lnTo>
                    <a:lnTo>
                      <a:pt x="29" y="5"/>
                    </a:lnTo>
                    <a:close/>
                  </a:path>
                </a:pathLst>
              </a:custGeom>
              <a:solidFill>
                <a:srgbClr val="E8C5A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09" name="Freeform 193"/>
              <p:cNvSpPr>
                <a:spLocks/>
              </p:cNvSpPr>
              <p:nvPr/>
            </p:nvSpPr>
            <p:spPr bwMode="auto">
              <a:xfrm>
                <a:off x="3389302" y="2335208"/>
                <a:ext cx="187324" cy="125413"/>
              </a:xfrm>
              <a:custGeom>
                <a:avLst/>
                <a:gdLst>
                  <a:gd name="T0" fmla="*/ 23 w 45"/>
                  <a:gd name="T1" fmla="*/ 0 h 30"/>
                  <a:gd name="T2" fmla="*/ 23 w 45"/>
                  <a:gd name="T3" fmla="*/ 30 h 30"/>
                  <a:gd name="T4" fmla="*/ 23 w 45"/>
                  <a:gd name="T5" fmla="*/ 0 h 30"/>
                </a:gdLst>
                <a:ahLst/>
                <a:cxnLst>
                  <a:cxn ang="0">
                    <a:pos x="T0" y="T1"/>
                  </a:cxn>
                  <a:cxn ang="0">
                    <a:pos x="T2" y="T3"/>
                  </a:cxn>
                  <a:cxn ang="0">
                    <a:pos x="T4" y="T5"/>
                  </a:cxn>
                </a:cxnLst>
                <a:rect l="0" t="0" r="r" b="b"/>
                <a:pathLst>
                  <a:path w="45" h="30">
                    <a:moveTo>
                      <a:pt x="23" y="0"/>
                    </a:moveTo>
                    <a:cubicBezTo>
                      <a:pt x="45" y="0"/>
                      <a:pt x="36" y="30"/>
                      <a:pt x="23" y="30"/>
                    </a:cubicBezTo>
                    <a:cubicBezTo>
                      <a:pt x="9" y="30"/>
                      <a:pt x="0" y="0"/>
                      <a:pt x="23"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10" name="Freeform 194"/>
              <p:cNvSpPr>
                <a:spLocks/>
              </p:cNvSpPr>
              <p:nvPr/>
            </p:nvSpPr>
            <p:spPr bwMode="auto">
              <a:xfrm>
                <a:off x="3460740" y="2486019"/>
                <a:ext cx="46038" cy="53975"/>
              </a:xfrm>
              <a:custGeom>
                <a:avLst/>
                <a:gdLst>
                  <a:gd name="T0" fmla="*/ 6 w 11"/>
                  <a:gd name="T1" fmla="*/ 13 h 13"/>
                  <a:gd name="T2" fmla="*/ 0 w 11"/>
                  <a:gd name="T3" fmla="*/ 0 h 13"/>
                  <a:gd name="T4" fmla="*/ 11 w 11"/>
                  <a:gd name="T5" fmla="*/ 0 h 13"/>
                  <a:gd name="T6" fmla="*/ 6 w 11"/>
                  <a:gd name="T7" fmla="*/ 13 h 13"/>
                </a:gdLst>
                <a:ahLst/>
                <a:cxnLst>
                  <a:cxn ang="0">
                    <a:pos x="T0" y="T1"/>
                  </a:cxn>
                  <a:cxn ang="0">
                    <a:pos x="T2" y="T3"/>
                  </a:cxn>
                  <a:cxn ang="0">
                    <a:pos x="T4" y="T5"/>
                  </a:cxn>
                  <a:cxn ang="0">
                    <a:pos x="T6" y="T7"/>
                  </a:cxn>
                </a:cxnLst>
                <a:rect l="0" t="0" r="r" b="b"/>
                <a:pathLst>
                  <a:path w="11" h="13">
                    <a:moveTo>
                      <a:pt x="6" y="13"/>
                    </a:moveTo>
                    <a:cubicBezTo>
                      <a:pt x="6" y="11"/>
                      <a:pt x="0" y="4"/>
                      <a:pt x="0" y="0"/>
                    </a:cubicBezTo>
                    <a:cubicBezTo>
                      <a:pt x="11" y="0"/>
                      <a:pt x="11" y="0"/>
                      <a:pt x="11" y="0"/>
                    </a:cubicBezTo>
                    <a:cubicBezTo>
                      <a:pt x="11" y="4"/>
                      <a:pt x="6" y="11"/>
                      <a:pt x="6" y="13"/>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11" name="Freeform 195"/>
              <p:cNvSpPr>
                <a:spLocks/>
              </p:cNvSpPr>
              <p:nvPr/>
            </p:nvSpPr>
            <p:spPr bwMode="auto">
              <a:xfrm>
                <a:off x="3427403" y="2470144"/>
                <a:ext cx="53975" cy="87313"/>
              </a:xfrm>
              <a:custGeom>
                <a:avLst/>
                <a:gdLst>
                  <a:gd name="T0" fmla="*/ 11 w 13"/>
                  <a:gd name="T1" fmla="*/ 21 h 21"/>
                  <a:gd name="T2" fmla="*/ 3 w 13"/>
                  <a:gd name="T3" fmla="*/ 14 h 21"/>
                  <a:gd name="T4" fmla="*/ 4 w 13"/>
                  <a:gd name="T5" fmla="*/ 8 h 21"/>
                  <a:gd name="T6" fmla="*/ 0 w 13"/>
                  <a:gd name="T7" fmla="*/ 9 h 21"/>
                  <a:gd name="T8" fmla="*/ 8 w 13"/>
                  <a:gd name="T9" fmla="*/ 0 h 21"/>
                  <a:gd name="T10" fmla="*/ 10 w 13"/>
                  <a:gd name="T11" fmla="*/ 9 h 21"/>
                  <a:gd name="T12" fmla="*/ 13 w 13"/>
                  <a:gd name="T13" fmla="*/ 21 h 21"/>
                  <a:gd name="T14" fmla="*/ 11 w 13"/>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1">
                    <a:moveTo>
                      <a:pt x="11" y="21"/>
                    </a:moveTo>
                    <a:cubicBezTo>
                      <a:pt x="9" y="17"/>
                      <a:pt x="6" y="14"/>
                      <a:pt x="3" y="14"/>
                    </a:cubicBezTo>
                    <a:cubicBezTo>
                      <a:pt x="2" y="12"/>
                      <a:pt x="3" y="10"/>
                      <a:pt x="4" y="8"/>
                    </a:cubicBezTo>
                    <a:cubicBezTo>
                      <a:pt x="3" y="8"/>
                      <a:pt x="2" y="8"/>
                      <a:pt x="0" y="9"/>
                    </a:cubicBezTo>
                    <a:cubicBezTo>
                      <a:pt x="0" y="6"/>
                      <a:pt x="4" y="1"/>
                      <a:pt x="8" y="0"/>
                    </a:cubicBezTo>
                    <a:cubicBezTo>
                      <a:pt x="8" y="2"/>
                      <a:pt x="8" y="6"/>
                      <a:pt x="10" y="9"/>
                    </a:cubicBezTo>
                    <a:cubicBezTo>
                      <a:pt x="12" y="10"/>
                      <a:pt x="13" y="16"/>
                      <a:pt x="13" y="21"/>
                    </a:cubicBezTo>
                    <a:cubicBezTo>
                      <a:pt x="13" y="21"/>
                      <a:pt x="12" y="21"/>
                      <a:pt x="11" y="21"/>
                    </a:cubicBezTo>
                    <a:close/>
                  </a:path>
                </a:pathLst>
              </a:custGeom>
              <a:solidFill>
                <a:srgbClr val="EDA2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12" name="Freeform 196"/>
              <p:cNvSpPr>
                <a:spLocks/>
              </p:cNvSpPr>
              <p:nvPr/>
            </p:nvSpPr>
            <p:spPr bwMode="auto">
              <a:xfrm>
                <a:off x="3427403" y="2470146"/>
                <a:ext cx="53975" cy="87313"/>
              </a:xfrm>
              <a:custGeom>
                <a:avLst/>
                <a:gdLst>
                  <a:gd name="T0" fmla="*/ 12 w 13"/>
                  <a:gd name="T1" fmla="*/ 21 h 21"/>
                  <a:gd name="T2" fmla="*/ 4 w 13"/>
                  <a:gd name="T3" fmla="*/ 13 h 21"/>
                  <a:gd name="T4" fmla="*/ 5 w 13"/>
                  <a:gd name="T5" fmla="*/ 7 h 21"/>
                  <a:gd name="T6" fmla="*/ 0 w 13"/>
                  <a:gd name="T7" fmla="*/ 8 h 21"/>
                  <a:gd name="T8" fmla="*/ 8 w 13"/>
                  <a:gd name="T9" fmla="*/ 0 h 21"/>
                  <a:gd name="T10" fmla="*/ 10 w 13"/>
                  <a:gd name="T11" fmla="*/ 9 h 21"/>
                  <a:gd name="T12" fmla="*/ 13 w 13"/>
                  <a:gd name="T13" fmla="*/ 21 h 21"/>
                  <a:gd name="T14" fmla="*/ 12 w 13"/>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1">
                    <a:moveTo>
                      <a:pt x="12" y="21"/>
                    </a:moveTo>
                    <a:cubicBezTo>
                      <a:pt x="10" y="17"/>
                      <a:pt x="6" y="13"/>
                      <a:pt x="4" y="13"/>
                    </a:cubicBezTo>
                    <a:cubicBezTo>
                      <a:pt x="4" y="10"/>
                      <a:pt x="4" y="9"/>
                      <a:pt x="5" y="7"/>
                    </a:cubicBezTo>
                    <a:cubicBezTo>
                      <a:pt x="3" y="7"/>
                      <a:pt x="2" y="7"/>
                      <a:pt x="0" y="8"/>
                    </a:cubicBezTo>
                    <a:cubicBezTo>
                      <a:pt x="1" y="5"/>
                      <a:pt x="5" y="1"/>
                      <a:pt x="8" y="0"/>
                    </a:cubicBezTo>
                    <a:cubicBezTo>
                      <a:pt x="8" y="2"/>
                      <a:pt x="8" y="6"/>
                      <a:pt x="10" y="9"/>
                    </a:cubicBezTo>
                    <a:cubicBezTo>
                      <a:pt x="12" y="11"/>
                      <a:pt x="13" y="16"/>
                      <a:pt x="13" y="21"/>
                    </a:cubicBezTo>
                    <a:cubicBezTo>
                      <a:pt x="13" y="21"/>
                      <a:pt x="12" y="21"/>
                      <a:pt x="12" y="21"/>
                    </a:cubicBez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13" name="Freeform 197"/>
              <p:cNvSpPr>
                <a:spLocks/>
              </p:cNvSpPr>
              <p:nvPr/>
            </p:nvSpPr>
            <p:spPr bwMode="auto">
              <a:xfrm>
                <a:off x="3430577" y="2470146"/>
                <a:ext cx="53975" cy="74613"/>
              </a:xfrm>
              <a:custGeom>
                <a:avLst/>
                <a:gdLst>
                  <a:gd name="T0" fmla="*/ 13 w 13"/>
                  <a:gd name="T1" fmla="*/ 18 h 18"/>
                  <a:gd name="T2" fmla="*/ 3 w 13"/>
                  <a:gd name="T3" fmla="*/ 11 h 18"/>
                  <a:gd name="T4" fmla="*/ 6 w 13"/>
                  <a:gd name="T5" fmla="*/ 5 h 18"/>
                  <a:gd name="T6" fmla="*/ 0 w 13"/>
                  <a:gd name="T7" fmla="*/ 7 h 18"/>
                  <a:gd name="T8" fmla="*/ 7 w 13"/>
                  <a:gd name="T9" fmla="*/ 0 h 18"/>
                  <a:gd name="T10" fmla="*/ 9 w 13"/>
                  <a:gd name="T11" fmla="*/ 9 h 18"/>
                  <a:gd name="T12" fmla="*/ 13 w 13"/>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3" h="18">
                    <a:moveTo>
                      <a:pt x="13" y="18"/>
                    </a:moveTo>
                    <a:cubicBezTo>
                      <a:pt x="9" y="13"/>
                      <a:pt x="6" y="11"/>
                      <a:pt x="3" y="11"/>
                    </a:cubicBezTo>
                    <a:cubicBezTo>
                      <a:pt x="4" y="9"/>
                      <a:pt x="5" y="6"/>
                      <a:pt x="6" y="5"/>
                    </a:cubicBezTo>
                    <a:cubicBezTo>
                      <a:pt x="2" y="5"/>
                      <a:pt x="1" y="6"/>
                      <a:pt x="0" y="7"/>
                    </a:cubicBezTo>
                    <a:cubicBezTo>
                      <a:pt x="0" y="4"/>
                      <a:pt x="4" y="1"/>
                      <a:pt x="7" y="0"/>
                    </a:cubicBezTo>
                    <a:cubicBezTo>
                      <a:pt x="7" y="2"/>
                      <a:pt x="7" y="6"/>
                      <a:pt x="9" y="9"/>
                    </a:cubicBezTo>
                    <a:cubicBezTo>
                      <a:pt x="11" y="11"/>
                      <a:pt x="13" y="13"/>
                      <a:pt x="13" y="18"/>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14" name="Freeform 198"/>
              <p:cNvSpPr>
                <a:spLocks/>
              </p:cNvSpPr>
              <p:nvPr/>
            </p:nvSpPr>
            <p:spPr bwMode="auto">
              <a:xfrm>
                <a:off x="3481377" y="2470144"/>
                <a:ext cx="58738" cy="87313"/>
              </a:xfrm>
              <a:custGeom>
                <a:avLst/>
                <a:gdLst>
                  <a:gd name="T0" fmla="*/ 3 w 14"/>
                  <a:gd name="T1" fmla="*/ 21 h 21"/>
                  <a:gd name="T2" fmla="*/ 11 w 14"/>
                  <a:gd name="T3" fmla="*/ 14 h 21"/>
                  <a:gd name="T4" fmla="*/ 10 w 14"/>
                  <a:gd name="T5" fmla="*/ 8 h 21"/>
                  <a:gd name="T6" fmla="*/ 14 w 14"/>
                  <a:gd name="T7" fmla="*/ 9 h 21"/>
                  <a:gd name="T8" fmla="*/ 6 w 14"/>
                  <a:gd name="T9" fmla="*/ 0 h 21"/>
                  <a:gd name="T10" fmla="*/ 4 w 14"/>
                  <a:gd name="T11" fmla="*/ 9 h 21"/>
                  <a:gd name="T12" fmla="*/ 0 w 14"/>
                  <a:gd name="T13" fmla="*/ 21 h 21"/>
                  <a:gd name="T14" fmla="*/ 1 w 14"/>
                  <a:gd name="T15" fmla="*/ 21 h 21"/>
                  <a:gd name="T16" fmla="*/ 3 w 14"/>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21">
                    <a:moveTo>
                      <a:pt x="3" y="21"/>
                    </a:moveTo>
                    <a:cubicBezTo>
                      <a:pt x="5" y="17"/>
                      <a:pt x="8" y="14"/>
                      <a:pt x="11" y="14"/>
                    </a:cubicBezTo>
                    <a:cubicBezTo>
                      <a:pt x="12" y="12"/>
                      <a:pt x="11" y="10"/>
                      <a:pt x="10" y="8"/>
                    </a:cubicBezTo>
                    <a:cubicBezTo>
                      <a:pt x="12" y="8"/>
                      <a:pt x="12" y="8"/>
                      <a:pt x="14" y="9"/>
                    </a:cubicBezTo>
                    <a:cubicBezTo>
                      <a:pt x="14" y="6"/>
                      <a:pt x="10" y="1"/>
                      <a:pt x="6" y="0"/>
                    </a:cubicBezTo>
                    <a:cubicBezTo>
                      <a:pt x="6" y="2"/>
                      <a:pt x="8" y="6"/>
                      <a:pt x="4" y="9"/>
                    </a:cubicBezTo>
                    <a:cubicBezTo>
                      <a:pt x="2" y="10"/>
                      <a:pt x="1" y="16"/>
                      <a:pt x="0" y="21"/>
                    </a:cubicBezTo>
                    <a:cubicBezTo>
                      <a:pt x="0" y="21"/>
                      <a:pt x="0" y="21"/>
                      <a:pt x="1" y="21"/>
                    </a:cubicBezTo>
                    <a:cubicBezTo>
                      <a:pt x="1" y="21"/>
                      <a:pt x="2" y="21"/>
                      <a:pt x="3" y="21"/>
                    </a:cubicBezTo>
                    <a:close/>
                  </a:path>
                </a:pathLst>
              </a:custGeom>
              <a:solidFill>
                <a:srgbClr val="EDA2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15" name="Freeform 199"/>
              <p:cNvSpPr>
                <a:spLocks/>
              </p:cNvSpPr>
              <p:nvPr/>
            </p:nvSpPr>
            <p:spPr bwMode="auto">
              <a:xfrm>
                <a:off x="3484552" y="2470143"/>
                <a:ext cx="55563" cy="87313"/>
              </a:xfrm>
              <a:custGeom>
                <a:avLst/>
                <a:gdLst>
                  <a:gd name="T0" fmla="*/ 1 w 13"/>
                  <a:gd name="T1" fmla="*/ 21 h 21"/>
                  <a:gd name="T2" fmla="*/ 10 w 13"/>
                  <a:gd name="T3" fmla="*/ 13 h 21"/>
                  <a:gd name="T4" fmla="*/ 8 w 13"/>
                  <a:gd name="T5" fmla="*/ 7 h 21"/>
                  <a:gd name="T6" fmla="*/ 13 w 13"/>
                  <a:gd name="T7" fmla="*/ 8 h 21"/>
                  <a:gd name="T8" fmla="*/ 5 w 13"/>
                  <a:gd name="T9" fmla="*/ 0 h 21"/>
                  <a:gd name="T10" fmla="*/ 3 w 13"/>
                  <a:gd name="T11" fmla="*/ 9 h 21"/>
                  <a:gd name="T12" fmla="*/ 0 w 13"/>
                  <a:gd name="T13" fmla="*/ 21 h 21"/>
                  <a:gd name="T14" fmla="*/ 1 w 13"/>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1">
                    <a:moveTo>
                      <a:pt x="1" y="21"/>
                    </a:moveTo>
                    <a:cubicBezTo>
                      <a:pt x="3" y="17"/>
                      <a:pt x="7" y="13"/>
                      <a:pt x="10" y="13"/>
                    </a:cubicBezTo>
                    <a:cubicBezTo>
                      <a:pt x="10" y="10"/>
                      <a:pt x="9" y="9"/>
                      <a:pt x="8" y="7"/>
                    </a:cubicBezTo>
                    <a:cubicBezTo>
                      <a:pt x="10" y="7"/>
                      <a:pt x="11" y="7"/>
                      <a:pt x="13" y="8"/>
                    </a:cubicBezTo>
                    <a:cubicBezTo>
                      <a:pt x="12" y="5"/>
                      <a:pt x="8" y="1"/>
                      <a:pt x="5" y="0"/>
                    </a:cubicBezTo>
                    <a:cubicBezTo>
                      <a:pt x="5" y="2"/>
                      <a:pt x="5" y="6"/>
                      <a:pt x="3" y="9"/>
                    </a:cubicBezTo>
                    <a:cubicBezTo>
                      <a:pt x="1" y="10"/>
                      <a:pt x="0" y="16"/>
                      <a:pt x="0" y="21"/>
                    </a:cubicBezTo>
                    <a:cubicBezTo>
                      <a:pt x="0" y="21"/>
                      <a:pt x="1" y="21"/>
                      <a:pt x="1" y="21"/>
                    </a:cubicBez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16" name="Freeform 200"/>
              <p:cNvSpPr>
                <a:spLocks/>
              </p:cNvSpPr>
              <p:nvPr/>
            </p:nvSpPr>
            <p:spPr bwMode="auto">
              <a:xfrm>
                <a:off x="3484552" y="2470145"/>
                <a:ext cx="55563" cy="74613"/>
              </a:xfrm>
              <a:custGeom>
                <a:avLst/>
                <a:gdLst>
                  <a:gd name="T0" fmla="*/ 0 w 13"/>
                  <a:gd name="T1" fmla="*/ 18 h 18"/>
                  <a:gd name="T2" fmla="*/ 9 w 13"/>
                  <a:gd name="T3" fmla="*/ 11 h 18"/>
                  <a:gd name="T4" fmla="*/ 6 w 13"/>
                  <a:gd name="T5" fmla="*/ 5 h 18"/>
                  <a:gd name="T6" fmla="*/ 13 w 13"/>
                  <a:gd name="T7" fmla="*/ 7 h 18"/>
                  <a:gd name="T8" fmla="*/ 5 w 13"/>
                  <a:gd name="T9" fmla="*/ 0 h 18"/>
                  <a:gd name="T10" fmla="*/ 3 w 13"/>
                  <a:gd name="T11" fmla="*/ 9 h 18"/>
                  <a:gd name="T12" fmla="*/ 0 w 13"/>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3" h="18">
                    <a:moveTo>
                      <a:pt x="0" y="18"/>
                    </a:moveTo>
                    <a:cubicBezTo>
                      <a:pt x="3" y="13"/>
                      <a:pt x="7" y="11"/>
                      <a:pt x="9" y="11"/>
                    </a:cubicBezTo>
                    <a:cubicBezTo>
                      <a:pt x="8" y="9"/>
                      <a:pt x="7" y="6"/>
                      <a:pt x="6" y="5"/>
                    </a:cubicBezTo>
                    <a:cubicBezTo>
                      <a:pt x="10" y="5"/>
                      <a:pt x="11" y="6"/>
                      <a:pt x="13" y="7"/>
                    </a:cubicBezTo>
                    <a:cubicBezTo>
                      <a:pt x="12" y="4"/>
                      <a:pt x="8" y="1"/>
                      <a:pt x="5" y="0"/>
                    </a:cubicBezTo>
                    <a:cubicBezTo>
                      <a:pt x="5" y="2"/>
                      <a:pt x="5" y="6"/>
                      <a:pt x="3" y="9"/>
                    </a:cubicBezTo>
                    <a:cubicBezTo>
                      <a:pt x="1" y="11"/>
                      <a:pt x="0" y="13"/>
                      <a:pt x="0" y="18"/>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17" name="Freeform 201"/>
              <p:cNvSpPr>
                <a:spLocks/>
              </p:cNvSpPr>
              <p:nvPr/>
            </p:nvSpPr>
            <p:spPr bwMode="auto">
              <a:xfrm>
                <a:off x="3414703" y="2314568"/>
                <a:ext cx="136525" cy="100013"/>
              </a:xfrm>
              <a:custGeom>
                <a:avLst/>
                <a:gdLst>
                  <a:gd name="T0" fmla="*/ 16 w 33"/>
                  <a:gd name="T1" fmla="*/ 9 h 24"/>
                  <a:gd name="T2" fmla="*/ 28 w 33"/>
                  <a:gd name="T3" fmla="*/ 18 h 24"/>
                  <a:gd name="T4" fmla="*/ 31 w 33"/>
                  <a:gd name="T5" fmla="*/ 18 h 24"/>
                  <a:gd name="T6" fmla="*/ 17 w 33"/>
                  <a:gd name="T7" fmla="*/ 0 h 24"/>
                  <a:gd name="T8" fmla="*/ 2 w 33"/>
                  <a:gd name="T9" fmla="*/ 18 h 24"/>
                  <a:gd name="T10" fmla="*/ 6 w 33"/>
                  <a:gd name="T11" fmla="*/ 18 h 24"/>
                  <a:gd name="T12" fmla="*/ 16 w 33"/>
                  <a:gd name="T13" fmla="*/ 9 h 24"/>
                </a:gdLst>
                <a:ahLst/>
                <a:cxnLst>
                  <a:cxn ang="0">
                    <a:pos x="T0" y="T1"/>
                  </a:cxn>
                  <a:cxn ang="0">
                    <a:pos x="T2" y="T3"/>
                  </a:cxn>
                  <a:cxn ang="0">
                    <a:pos x="T4" y="T5"/>
                  </a:cxn>
                  <a:cxn ang="0">
                    <a:pos x="T6" y="T7"/>
                  </a:cxn>
                  <a:cxn ang="0">
                    <a:pos x="T8" y="T9"/>
                  </a:cxn>
                  <a:cxn ang="0">
                    <a:pos x="T10" y="T11"/>
                  </a:cxn>
                  <a:cxn ang="0">
                    <a:pos x="T12" y="T13"/>
                  </a:cxn>
                </a:cxnLst>
                <a:rect l="0" t="0" r="r" b="b"/>
                <a:pathLst>
                  <a:path w="33" h="24">
                    <a:moveTo>
                      <a:pt x="16" y="9"/>
                    </a:moveTo>
                    <a:cubicBezTo>
                      <a:pt x="24" y="9"/>
                      <a:pt x="28" y="14"/>
                      <a:pt x="28" y="18"/>
                    </a:cubicBezTo>
                    <a:cubicBezTo>
                      <a:pt x="28" y="22"/>
                      <a:pt x="29" y="22"/>
                      <a:pt x="31" y="18"/>
                    </a:cubicBezTo>
                    <a:cubicBezTo>
                      <a:pt x="33" y="15"/>
                      <a:pt x="29" y="0"/>
                      <a:pt x="17" y="0"/>
                    </a:cubicBezTo>
                    <a:cubicBezTo>
                      <a:pt x="5" y="0"/>
                      <a:pt x="0" y="11"/>
                      <a:pt x="2" y="18"/>
                    </a:cubicBezTo>
                    <a:cubicBezTo>
                      <a:pt x="4" y="24"/>
                      <a:pt x="6" y="20"/>
                      <a:pt x="6" y="18"/>
                    </a:cubicBezTo>
                    <a:cubicBezTo>
                      <a:pt x="5" y="15"/>
                      <a:pt x="8" y="9"/>
                      <a:pt x="16" y="9"/>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18" name="Freeform 202"/>
              <p:cNvSpPr>
                <a:spLocks/>
              </p:cNvSpPr>
              <p:nvPr/>
            </p:nvSpPr>
            <p:spPr bwMode="auto">
              <a:xfrm>
                <a:off x="3530591" y="2378071"/>
                <a:ext cx="17463" cy="33338"/>
              </a:xfrm>
              <a:custGeom>
                <a:avLst/>
                <a:gdLst>
                  <a:gd name="T0" fmla="*/ 3 w 4"/>
                  <a:gd name="T1" fmla="*/ 1 h 8"/>
                  <a:gd name="T2" fmla="*/ 4 w 4"/>
                  <a:gd name="T3" fmla="*/ 4 h 8"/>
                  <a:gd name="T4" fmla="*/ 2 w 4"/>
                  <a:gd name="T5" fmla="*/ 7 h 8"/>
                  <a:gd name="T6" fmla="*/ 1 w 4"/>
                  <a:gd name="T7" fmla="*/ 4 h 8"/>
                  <a:gd name="T8" fmla="*/ 3 w 4"/>
                  <a:gd name="T9" fmla="*/ 1 h 8"/>
                </a:gdLst>
                <a:ahLst/>
                <a:cxnLst>
                  <a:cxn ang="0">
                    <a:pos x="T0" y="T1"/>
                  </a:cxn>
                  <a:cxn ang="0">
                    <a:pos x="T2" y="T3"/>
                  </a:cxn>
                  <a:cxn ang="0">
                    <a:pos x="T4" y="T5"/>
                  </a:cxn>
                  <a:cxn ang="0">
                    <a:pos x="T6" y="T7"/>
                  </a:cxn>
                  <a:cxn ang="0">
                    <a:pos x="T8" y="T9"/>
                  </a:cxn>
                </a:cxnLst>
                <a:rect l="0" t="0" r="r" b="b"/>
                <a:pathLst>
                  <a:path w="4" h="8">
                    <a:moveTo>
                      <a:pt x="3" y="1"/>
                    </a:moveTo>
                    <a:cubicBezTo>
                      <a:pt x="4" y="1"/>
                      <a:pt x="4" y="2"/>
                      <a:pt x="4" y="4"/>
                    </a:cubicBezTo>
                    <a:cubicBezTo>
                      <a:pt x="3" y="6"/>
                      <a:pt x="2" y="8"/>
                      <a:pt x="2" y="7"/>
                    </a:cubicBezTo>
                    <a:cubicBezTo>
                      <a:pt x="1" y="7"/>
                      <a:pt x="0" y="6"/>
                      <a:pt x="1" y="4"/>
                    </a:cubicBezTo>
                    <a:cubicBezTo>
                      <a:pt x="1" y="2"/>
                      <a:pt x="2" y="0"/>
                      <a:pt x="3" y="1"/>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19" name="Freeform 203"/>
              <p:cNvSpPr>
                <a:spLocks/>
              </p:cNvSpPr>
              <p:nvPr/>
            </p:nvSpPr>
            <p:spPr bwMode="auto">
              <a:xfrm>
                <a:off x="3417883" y="2378069"/>
                <a:ext cx="17463" cy="33338"/>
              </a:xfrm>
              <a:custGeom>
                <a:avLst/>
                <a:gdLst>
                  <a:gd name="T0" fmla="*/ 1 w 4"/>
                  <a:gd name="T1" fmla="*/ 1 h 8"/>
                  <a:gd name="T2" fmla="*/ 0 w 4"/>
                  <a:gd name="T3" fmla="*/ 4 h 8"/>
                  <a:gd name="T4" fmla="*/ 3 w 4"/>
                  <a:gd name="T5" fmla="*/ 7 h 8"/>
                  <a:gd name="T6" fmla="*/ 3 w 4"/>
                  <a:gd name="T7" fmla="*/ 4 h 8"/>
                  <a:gd name="T8" fmla="*/ 1 w 4"/>
                  <a:gd name="T9" fmla="*/ 1 h 8"/>
                </a:gdLst>
                <a:ahLst/>
                <a:cxnLst>
                  <a:cxn ang="0">
                    <a:pos x="T0" y="T1"/>
                  </a:cxn>
                  <a:cxn ang="0">
                    <a:pos x="T2" y="T3"/>
                  </a:cxn>
                  <a:cxn ang="0">
                    <a:pos x="T4" y="T5"/>
                  </a:cxn>
                  <a:cxn ang="0">
                    <a:pos x="T6" y="T7"/>
                  </a:cxn>
                  <a:cxn ang="0">
                    <a:pos x="T8" y="T9"/>
                  </a:cxn>
                </a:cxnLst>
                <a:rect l="0" t="0" r="r" b="b"/>
                <a:pathLst>
                  <a:path w="4" h="8">
                    <a:moveTo>
                      <a:pt x="1" y="1"/>
                    </a:moveTo>
                    <a:cubicBezTo>
                      <a:pt x="0" y="1"/>
                      <a:pt x="0" y="2"/>
                      <a:pt x="0" y="4"/>
                    </a:cubicBezTo>
                    <a:cubicBezTo>
                      <a:pt x="1" y="6"/>
                      <a:pt x="2" y="8"/>
                      <a:pt x="3" y="7"/>
                    </a:cubicBezTo>
                    <a:cubicBezTo>
                      <a:pt x="3" y="7"/>
                      <a:pt x="4" y="6"/>
                      <a:pt x="3" y="4"/>
                    </a:cubicBezTo>
                    <a:cubicBezTo>
                      <a:pt x="3" y="2"/>
                      <a:pt x="2" y="0"/>
                      <a:pt x="1" y="1"/>
                    </a:cubicBezTo>
                    <a:close/>
                  </a:path>
                </a:pathLst>
              </a:custGeom>
              <a:solidFill>
                <a:srgbClr val="F7D6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20" name="Freeform 204"/>
              <p:cNvSpPr>
                <a:spLocks/>
              </p:cNvSpPr>
              <p:nvPr/>
            </p:nvSpPr>
            <p:spPr bwMode="auto">
              <a:xfrm>
                <a:off x="3440113" y="2324100"/>
                <a:ext cx="95250" cy="57150"/>
              </a:xfrm>
              <a:custGeom>
                <a:avLst/>
                <a:gdLst>
                  <a:gd name="T0" fmla="*/ 1 w 23"/>
                  <a:gd name="T1" fmla="*/ 4 h 14"/>
                  <a:gd name="T2" fmla="*/ 22 w 23"/>
                  <a:gd name="T3" fmla="*/ 14 h 14"/>
                  <a:gd name="T4" fmla="*/ 1 w 23"/>
                  <a:gd name="T5" fmla="*/ 4 h 14"/>
                </a:gdLst>
                <a:ahLst/>
                <a:cxnLst>
                  <a:cxn ang="0">
                    <a:pos x="T0" y="T1"/>
                  </a:cxn>
                  <a:cxn ang="0">
                    <a:pos x="T2" y="T3"/>
                  </a:cxn>
                  <a:cxn ang="0">
                    <a:pos x="T4" y="T5"/>
                  </a:cxn>
                </a:cxnLst>
                <a:rect l="0" t="0" r="r" b="b"/>
                <a:pathLst>
                  <a:path w="23" h="14">
                    <a:moveTo>
                      <a:pt x="1" y="4"/>
                    </a:moveTo>
                    <a:cubicBezTo>
                      <a:pt x="0" y="9"/>
                      <a:pt x="13" y="14"/>
                      <a:pt x="22" y="14"/>
                    </a:cubicBezTo>
                    <a:cubicBezTo>
                      <a:pt x="23" y="3"/>
                      <a:pt x="9" y="0"/>
                      <a:pt x="1" y="4"/>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721" name="Group 720"/>
            <p:cNvGrpSpPr/>
            <p:nvPr/>
          </p:nvGrpSpPr>
          <p:grpSpPr>
            <a:xfrm>
              <a:off x="12650301" y="3802158"/>
              <a:ext cx="872382" cy="872611"/>
              <a:chOff x="4832348" y="1079498"/>
              <a:chExt cx="371475" cy="371475"/>
            </a:xfrm>
          </p:grpSpPr>
          <p:sp>
            <p:nvSpPr>
              <p:cNvPr id="722" name="Oval 206"/>
              <p:cNvSpPr>
                <a:spLocks noChangeArrowheads="1"/>
              </p:cNvSpPr>
              <p:nvPr/>
            </p:nvSpPr>
            <p:spPr bwMode="auto">
              <a:xfrm>
                <a:off x="4832348" y="1079498"/>
                <a:ext cx="371475" cy="371475"/>
              </a:xfrm>
              <a:prstGeom prst="ellipse">
                <a:avLst/>
              </a:prstGeom>
              <a:solidFill>
                <a:schemeClr val="bg1">
                  <a:lumMod val="8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23" name="Oval 207"/>
              <p:cNvSpPr>
                <a:spLocks noChangeArrowheads="1"/>
              </p:cNvSpPr>
              <p:nvPr/>
            </p:nvSpPr>
            <p:spPr bwMode="auto">
              <a:xfrm>
                <a:off x="4857749" y="1109661"/>
                <a:ext cx="317500" cy="312737"/>
              </a:xfrm>
              <a:prstGeom prst="ellipse">
                <a:avLst/>
              </a:prstGeom>
              <a:solidFill>
                <a:schemeClr val="tx2"/>
              </a:solidFill>
              <a:ln>
                <a:noFill/>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24" name="Freeform 208"/>
              <p:cNvSpPr>
                <a:spLocks/>
              </p:cNvSpPr>
              <p:nvPr/>
            </p:nvSpPr>
            <p:spPr bwMode="auto">
              <a:xfrm>
                <a:off x="4932362" y="1209673"/>
                <a:ext cx="117475" cy="150813"/>
              </a:xfrm>
              <a:custGeom>
                <a:avLst/>
                <a:gdLst>
                  <a:gd name="T0" fmla="*/ 7 w 28"/>
                  <a:gd name="T1" fmla="*/ 2 h 36"/>
                  <a:gd name="T2" fmla="*/ 6 w 28"/>
                  <a:gd name="T3" fmla="*/ 31 h 36"/>
                  <a:gd name="T4" fmla="*/ 11 w 28"/>
                  <a:gd name="T5" fmla="*/ 35 h 36"/>
                  <a:gd name="T6" fmla="*/ 20 w 28"/>
                  <a:gd name="T7" fmla="*/ 36 h 36"/>
                  <a:gd name="T8" fmla="*/ 28 w 28"/>
                  <a:gd name="T9" fmla="*/ 36 h 36"/>
                  <a:gd name="T10" fmla="*/ 28 w 28"/>
                  <a:gd name="T11" fmla="*/ 35 h 36"/>
                  <a:gd name="T12" fmla="*/ 7 w 28"/>
                  <a:gd name="T13" fmla="*/ 2 h 36"/>
                </a:gdLst>
                <a:ahLst/>
                <a:cxnLst>
                  <a:cxn ang="0">
                    <a:pos x="T0" y="T1"/>
                  </a:cxn>
                  <a:cxn ang="0">
                    <a:pos x="T2" y="T3"/>
                  </a:cxn>
                  <a:cxn ang="0">
                    <a:pos x="T4" y="T5"/>
                  </a:cxn>
                  <a:cxn ang="0">
                    <a:pos x="T6" y="T7"/>
                  </a:cxn>
                  <a:cxn ang="0">
                    <a:pos x="T8" y="T9"/>
                  </a:cxn>
                  <a:cxn ang="0">
                    <a:pos x="T10" y="T11"/>
                  </a:cxn>
                  <a:cxn ang="0">
                    <a:pos x="T12" y="T13"/>
                  </a:cxn>
                </a:cxnLst>
                <a:rect l="0" t="0" r="r" b="b"/>
                <a:pathLst>
                  <a:path w="28" h="36">
                    <a:moveTo>
                      <a:pt x="7" y="2"/>
                    </a:moveTo>
                    <a:cubicBezTo>
                      <a:pt x="4" y="5"/>
                      <a:pt x="0" y="21"/>
                      <a:pt x="6" y="31"/>
                    </a:cubicBezTo>
                    <a:cubicBezTo>
                      <a:pt x="7" y="33"/>
                      <a:pt x="9" y="34"/>
                      <a:pt x="11" y="35"/>
                    </a:cubicBezTo>
                    <a:cubicBezTo>
                      <a:pt x="14" y="36"/>
                      <a:pt x="17" y="36"/>
                      <a:pt x="20" y="36"/>
                    </a:cubicBezTo>
                    <a:cubicBezTo>
                      <a:pt x="23" y="36"/>
                      <a:pt x="25" y="36"/>
                      <a:pt x="28" y="36"/>
                    </a:cubicBezTo>
                    <a:cubicBezTo>
                      <a:pt x="28" y="35"/>
                      <a:pt x="28" y="35"/>
                      <a:pt x="28" y="35"/>
                    </a:cubicBezTo>
                    <a:cubicBezTo>
                      <a:pt x="28" y="30"/>
                      <a:pt x="11" y="0"/>
                      <a:pt x="7" y="2"/>
                    </a:cubicBez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25" name="Freeform 209"/>
              <p:cNvSpPr>
                <a:spLocks/>
              </p:cNvSpPr>
              <p:nvPr/>
            </p:nvSpPr>
            <p:spPr bwMode="auto">
              <a:xfrm>
                <a:off x="4978399" y="1209673"/>
                <a:ext cx="117475" cy="150813"/>
              </a:xfrm>
              <a:custGeom>
                <a:avLst/>
                <a:gdLst>
                  <a:gd name="T0" fmla="*/ 22 w 28"/>
                  <a:gd name="T1" fmla="*/ 2 h 36"/>
                  <a:gd name="T2" fmla="*/ 22 w 28"/>
                  <a:gd name="T3" fmla="*/ 30 h 36"/>
                  <a:gd name="T4" fmla="*/ 15 w 28"/>
                  <a:gd name="T5" fmla="*/ 36 h 36"/>
                  <a:gd name="T6" fmla="*/ 9 w 28"/>
                  <a:gd name="T7" fmla="*/ 36 h 36"/>
                  <a:gd name="T8" fmla="*/ 1 w 28"/>
                  <a:gd name="T9" fmla="*/ 35 h 36"/>
                  <a:gd name="T10" fmla="*/ 1 w 28"/>
                  <a:gd name="T11" fmla="*/ 35 h 36"/>
                  <a:gd name="T12" fmla="*/ 22 w 28"/>
                  <a:gd name="T13" fmla="*/ 2 h 36"/>
                </a:gdLst>
                <a:ahLst/>
                <a:cxnLst>
                  <a:cxn ang="0">
                    <a:pos x="T0" y="T1"/>
                  </a:cxn>
                  <a:cxn ang="0">
                    <a:pos x="T2" y="T3"/>
                  </a:cxn>
                  <a:cxn ang="0">
                    <a:pos x="T4" y="T5"/>
                  </a:cxn>
                  <a:cxn ang="0">
                    <a:pos x="T6" y="T7"/>
                  </a:cxn>
                  <a:cxn ang="0">
                    <a:pos x="T8" y="T9"/>
                  </a:cxn>
                  <a:cxn ang="0">
                    <a:pos x="T10" y="T11"/>
                  </a:cxn>
                  <a:cxn ang="0">
                    <a:pos x="T12" y="T13"/>
                  </a:cxn>
                </a:cxnLst>
                <a:rect l="0" t="0" r="r" b="b"/>
                <a:pathLst>
                  <a:path w="28" h="36">
                    <a:moveTo>
                      <a:pt x="22" y="2"/>
                    </a:moveTo>
                    <a:cubicBezTo>
                      <a:pt x="24" y="5"/>
                      <a:pt x="28" y="20"/>
                      <a:pt x="22" y="30"/>
                    </a:cubicBezTo>
                    <a:cubicBezTo>
                      <a:pt x="21" y="32"/>
                      <a:pt x="18" y="34"/>
                      <a:pt x="15" y="36"/>
                    </a:cubicBezTo>
                    <a:cubicBezTo>
                      <a:pt x="13" y="36"/>
                      <a:pt x="11" y="36"/>
                      <a:pt x="9" y="36"/>
                    </a:cubicBezTo>
                    <a:cubicBezTo>
                      <a:pt x="6" y="36"/>
                      <a:pt x="4" y="36"/>
                      <a:pt x="1" y="35"/>
                    </a:cubicBezTo>
                    <a:cubicBezTo>
                      <a:pt x="1" y="35"/>
                      <a:pt x="1" y="35"/>
                      <a:pt x="1" y="35"/>
                    </a:cubicBezTo>
                    <a:cubicBezTo>
                      <a:pt x="0" y="30"/>
                      <a:pt x="18" y="0"/>
                      <a:pt x="22" y="2"/>
                    </a:cubicBez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26" name="Freeform 210"/>
              <p:cNvSpPr>
                <a:spLocks/>
              </p:cNvSpPr>
              <p:nvPr/>
            </p:nvSpPr>
            <p:spPr bwMode="auto">
              <a:xfrm>
                <a:off x="4937124" y="1343023"/>
                <a:ext cx="161925" cy="79375"/>
              </a:xfrm>
              <a:custGeom>
                <a:avLst/>
                <a:gdLst>
                  <a:gd name="T0" fmla="*/ 5 w 39"/>
                  <a:gd name="T1" fmla="*/ 6 h 19"/>
                  <a:gd name="T2" fmla="*/ 0 w 39"/>
                  <a:gd name="T3" fmla="*/ 14 h 19"/>
                  <a:gd name="T4" fmla="*/ 19 w 39"/>
                  <a:gd name="T5" fmla="*/ 19 h 19"/>
                  <a:gd name="T6" fmla="*/ 39 w 39"/>
                  <a:gd name="T7" fmla="*/ 14 h 19"/>
                  <a:gd name="T8" fmla="*/ 33 w 39"/>
                  <a:gd name="T9" fmla="*/ 6 h 19"/>
                  <a:gd name="T10" fmla="*/ 19 w 39"/>
                  <a:gd name="T11" fmla="*/ 0 h 19"/>
                  <a:gd name="T12" fmla="*/ 5 w 39"/>
                  <a:gd name="T13" fmla="*/ 6 h 19"/>
                </a:gdLst>
                <a:ahLst/>
                <a:cxnLst>
                  <a:cxn ang="0">
                    <a:pos x="T0" y="T1"/>
                  </a:cxn>
                  <a:cxn ang="0">
                    <a:pos x="T2" y="T3"/>
                  </a:cxn>
                  <a:cxn ang="0">
                    <a:pos x="T4" y="T5"/>
                  </a:cxn>
                  <a:cxn ang="0">
                    <a:pos x="T6" y="T7"/>
                  </a:cxn>
                  <a:cxn ang="0">
                    <a:pos x="T8" y="T9"/>
                  </a:cxn>
                  <a:cxn ang="0">
                    <a:pos x="T10" y="T11"/>
                  </a:cxn>
                  <a:cxn ang="0">
                    <a:pos x="T12" y="T13"/>
                  </a:cxn>
                </a:cxnLst>
                <a:rect l="0" t="0" r="r" b="b"/>
                <a:pathLst>
                  <a:path w="39" h="19">
                    <a:moveTo>
                      <a:pt x="5" y="6"/>
                    </a:moveTo>
                    <a:cubicBezTo>
                      <a:pt x="2" y="7"/>
                      <a:pt x="1" y="10"/>
                      <a:pt x="0" y="14"/>
                    </a:cubicBezTo>
                    <a:cubicBezTo>
                      <a:pt x="5" y="17"/>
                      <a:pt x="12" y="19"/>
                      <a:pt x="19" y="19"/>
                    </a:cubicBezTo>
                    <a:cubicBezTo>
                      <a:pt x="26" y="19"/>
                      <a:pt x="33" y="17"/>
                      <a:pt x="39" y="14"/>
                    </a:cubicBezTo>
                    <a:cubicBezTo>
                      <a:pt x="37" y="10"/>
                      <a:pt x="36" y="7"/>
                      <a:pt x="33" y="6"/>
                    </a:cubicBezTo>
                    <a:cubicBezTo>
                      <a:pt x="27" y="1"/>
                      <a:pt x="23" y="1"/>
                      <a:pt x="19" y="0"/>
                    </a:cubicBezTo>
                    <a:cubicBezTo>
                      <a:pt x="15" y="0"/>
                      <a:pt x="11" y="1"/>
                      <a:pt x="5" y="6"/>
                    </a:cubicBezTo>
                    <a:close/>
                  </a:path>
                </a:pathLst>
              </a:custGeom>
              <a:solidFill>
                <a:srgbClr val="6BB39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27" name="Freeform 211"/>
              <p:cNvSpPr>
                <a:spLocks/>
              </p:cNvSpPr>
              <p:nvPr/>
            </p:nvSpPr>
            <p:spPr bwMode="auto">
              <a:xfrm>
                <a:off x="4995862" y="1284286"/>
                <a:ext cx="46038" cy="92075"/>
              </a:xfrm>
              <a:custGeom>
                <a:avLst/>
                <a:gdLst>
                  <a:gd name="T0" fmla="*/ 0 w 11"/>
                  <a:gd name="T1" fmla="*/ 0 h 22"/>
                  <a:gd name="T2" fmla="*/ 11 w 11"/>
                  <a:gd name="T3" fmla="*/ 0 h 22"/>
                  <a:gd name="T4" fmla="*/ 11 w 11"/>
                  <a:gd name="T5" fmla="*/ 16 h 22"/>
                  <a:gd name="T6" fmla="*/ 0 w 11"/>
                  <a:gd name="T7" fmla="*/ 16 h 22"/>
                  <a:gd name="T8" fmla="*/ 0 w 11"/>
                  <a:gd name="T9" fmla="*/ 0 h 22"/>
                </a:gdLst>
                <a:ahLst/>
                <a:cxnLst>
                  <a:cxn ang="0">
                    <a:pos x="T0" y="T1"/>
                  </a:cxn>
                  <a:cxn ang="0">
                    <a:pos x="T2" y="T3"/>
                  </a:cxn>
                  <a:cxn ang="0">
                    <a:pos x="T4" y="T5"/>
                  </a:cxn>
                  <a:cxn ang="0">
                    <a:pos x="T6" y="T7"/>
                  </a:cxn>
                  <a:cxn ang="0">
                    <a:pos x="T8" y="T9"/>
                  </a:cxn>
                </a:cxnLst>
                <a:rect l="0" t="0" r="r" b="b"/>
                <a:pathLst>
                  <a:path w="11" h="22">
                    <a:moveTo>
                      <a:pt x="0" y="0"/>
                    </a:moveTo>
                    <a:cubicBezTo>
                      <a:pt x="11" y="0"/>
                      <a:pt x="11" y="0"/>
                      <a:pt x="11" y="0"/>
                    </a:cubicBezTo>
                    <a:cubicBezTo>
                      <a:pt x="11" y="16"/>
                      <a:pt x="11" y="16"/>
                      <a:pt x="11" y="16"/>
                    </a:cubicBezTo>
                    <a:cubicBezTo>
                      <a:pt x="11" y="21"/>
                      <a:pt x="0" y="22"/>
                      <a:pt x="0" y="16"/>
                    </a:cubicBezTo>
                    <a:lnTo>
                      <a:pt x="0" y="0"/>
                    </a:ln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28" name="Freeform 212"/>
              <p:cNvSpPr>
                <a:spLocks/>
              </p:cNvSpPr>
              <p:nvPr/>
            </p:nvSpPr>
            <p:spPr bwMode="auto">
              <a:xfrm>
                <a:off x="4995862" y="1317623"/>
                <a:ext cx="46038" cy="30163"/>
              </a:xfrm>
              <a:custGeom>
                <a:avLst/>
                <a:gdLst>
                  <a:gd name="T0" fmla="*/ 29 w 29"/>
                  <a:gd name="T1" fmla="*/ 5 h 19"/>
                  <a:gd name="T2" fmla="*/ 29 w 29"/>
                  <a:gd name="T3" fmla="*/ 0 h 19"/>
                  <a:gd name="T4" fmla="*/ 0 w 29"/>
                  <a:gd name="T5" fmla="*/ 0 h 19"/>
                  <a:gd name="T6" fmla="*/ 0 w 29"/>
                  <a:gd name="T7" fmla="*/ 19 h 19"/>
                  <a:gd name="T8" fmla="*/ 29 w 29"/>
                  <a:gd name="T9" fmla="*/ 5 h 19"/>
                </a:gdLst>
                <a:ahLst/>
                <a:cxnLst>
                  <a:cxn ang="0">
                    <a:pos x="T0" y="T1"/>
                  </a:cxn>
                  <a:cxn ang="0">
                    <a:pos x="T2" y="T3"/>
                  </a:cxn>
                  <a:cxn ang="0">
                    <a:pos x="T4" y="T5"/>
                  </a:cxn>
                  <a:cxn ang="0">
                    <a:pos x="T6" y="T7"/>
                  </a:cxn>
                  <a:cxn ang="0">
                    <a:pos x="T8" y="T9"/>
                  </a:cxn>
                </a:cxnLst>
                <a:rect l="0" t="0" r="r" b="b"/>
                <a:pathLst>
                  <a:path w="29" h="19">
                    <a:moveTo>
                      <a:pt x="29" y="5"/>
                    </a:moveTo>
                    <a:lnTo>
                      <a:pt x="29" y="0"/>
                    </a:lnTo>
                    <a:lnTo>
                      <a:pt x="0" y="0"/>
                    </a:lnTo>
                    <a:lnTo>
                      <a:pt x="0" y="19"/>
                    </a:lnTo>
                    <a:lnTo>
                      <a:pt x="29" y="5"/>
                    </a:lnTo>
                    <a:close/>
                  </a:path>
                </a:pathLst>
              </a:custGeom>
              <a:solidFill>
                <a:srgbClr val="E8C5A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29" name="Freeform 213"/>
              <p:cNvSpPr>
                <a:spLocks/>
              </p:cNvSpPr>
              <p:nvPr/>
            </p:nvSpPr>
            <p:spPr bwMode="auto">
              <a:xfrm>
                <a:off x="4924423" y="1204911"/>
                <a:ext cx="187325" cy="125413"/>
              </a:xfrm>
              <a:custGeom>
                <a:avLst/>
                <a:gdLst>
                  <a:gd name="T0" fmla="*/ 22 w 45"/>
                  <a:gd name="T1" fmla="*/ 0 h 30"/>
                  <a:gd name="T2" fmla="*/ 22 w 45"/>
                  <a:gd name="T3" fmla="*/ 30 h 30"/>
                  <a:gd name="T4" fmla="*/ 22 w 45"/>
                  <a:gd name="T5" fmla="*/ 0 h 30"/>
                </a:gdLst>
                <a:ahLst/>
                <a:cxnLst>
                  <a:cxn ang="0">
                    <a:pos x="T0" y="T1"/>
                  </a:cxn>
                  <a:cxn ang="0">
                    <a:pos x="T2" y="T3"/>
                  </a:cxn>
                  <a:cxn ang="0">
                    <a:pos x="T4" y="T5"/>
                  </a:cxn>
                </a:cxnLst>
                <a:rect l="0" t="0" r="r" b="b"/>
                <a:pathLst>
                  <a:path w="45" h="30">
                    <a:moveTo>
                      <a:pt x="22" y="0"/>
                    </a:moveTo>
                    <a:cubicBezTo>
                      <a:pt x="45" y="0"/>
                      <a:pt x="36" y="30"/>
                      <a:pt x="22" y="30"/>
                    </a:cubicBezTo>
                    <a:cubicBezTo>
                      <a:pt x="9" y="30"/>
                      <a:pt x="0" y="0"/>
                      <a:pt x="22"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30" name="Freeform 214"/>
              <p:cNvSpPr>
                <a:spLocks/>
              </p:cNvSpPr>
              <p:nvPr/>
            </p:nvSpPr>
            <p:spPr bwMode="auto">
              <a:xfrm>
                <a:off x="4949823" y="1181099"/>
                <a:ext cx="133350" cy="100013"/>
              </a:xfrm>
              <a:custGeom>
                <a:avLst/>
                <a:gdLst>
                  <a:gd name="T0" fmla="*/ 21 w 32"/>
                  <a:gd name="T1" fmla="*/ 8 h 24"/>
                  <a:gd name="T2" fmla="*/ 28 w 32"/>
                  <a:gd name="T3" fmla="*/ 19 h 24"/>
                  <a:gd name="T4" fmla="*/ 31 w 32"/>
                  <a:gd name="T5" fmla="*/ 19 h 24"/>
                  <a:gd name="T6" fmla="*/ 17 w 32"/>
                  <a:gd name="T7" fmla="*/ 0 h 24"/>
                  <a:gd name="T8" fmla="*/ 2 w 32"/>
                  <a:gd name="T9" fmla="*/ 18 h 24"/>
                  <a:gd name="T10" fmla="*/ 5 w 32"/>
                  <a:gd name="T11" fmla="*/ 18 h 24"/>
                  <a:gd name="T12" fmla="*/ 21 w 32"/>
                  <a:gd name="T13" fmla="*/ 8 h 24"/>
                </a:gdLst>
                <a:ahLst/>
                <a:cxnLst>
                  <a:cxn ang="0">
                    <a:pos x="T0" y="T1"/>
                  </a:cxn>
                  <a:cxn ang="0">
                    <a:pos x="T2" y="T3"/>
                  </a:cxn>
                  <a:cxn ang="0">
                    <a:pos x="T4" y="T5"/>
                  </a:cxn>
                  <a:cxn ang="0">
                    <a:pos x="T6" y="T7"/>
                  </a:cxn>
                  <a:cxn ang="0">
                    <a:pos x="T8" y="T9"/>
                  </a:cxn>
                  <a:cxn ang="0">
                    <a:pos x="T10" y="T11"/>
                  </a:cxn>
                  <a:cxn ang="0">
                    <a:pos x="T12" y="T13"/>
                  </a:cxn>
                </a:cxnLst>
                <a:rect l="0" t="0" r="r" b="b"/>
                <a:pathLst>
                  <a:path w="32" h="24">
                    <a:moveTo>
                      <a:pt x="21" y="8"/>
                    </a:moveTo>
                    <a:cubicBezTo>
                      <a:pt x="25" y="10"/>
                      <a:pt x="28" y="15"/>
                      <a:pt x="28" y="19"/>
                    </a:cubicBezTo>
                    <a:cubicBezTo>
                      <a:pt x="29" y="24"/>
                      <a:pt x="29" y="22"/>
                      <a:pt x="31" y="19"/>
                    </a:cubicBezTo>
                    <a:cubicBezTo>
                      <a:pt x="32" y="15"/>
                      <a:pt x="28" y="0"/>
                      <a:pt x="17" y="0"/>
                    </a:cubicBezTo>
                    <a:cubicBezTo>
                      <a:pt x="5" y="0"/>
                      <a:pt x="0" y="12"/>
                      <a:pt x="2" y="18"/>
                    </a:cubicBezTo>
                    <a:cubicBezTo>
                      <a:pt x="3" y="24"/>
                      <a:pt x="4" y="23"/>
                      <a:pt x="5" y="18"/>
                    </a:cubicBezTo>
                    <a:cubicBezTo>
                      <a:pt x="6" y="13"/>
                      <a:pt x="11" y="7"/>
                      <a:pt x="21" y="8"/>
                    </a:cubicBez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31" name="Freeform 215"/>
              <p:cNvSpPr>
                <a:spLocks/>
              </p:cNvSpPr>
              <p:nvPr/>
            </p:nvSpPr>
            <p:spPr bwMode="auto">
              <a:xfrm>
                <a:off x="5037132" y="1214436"/>
                <a:ext cx="61913" cy="111125"/>
              </a:xfrm>
              <a:custGeom>
                <a:avLst/>
                <a:gdLst>
                  <a:gd name="T0" fmla="*/ 6 w 15"/>
                  <a:gd name="T1" fmla="*/ 27 h 27"/>
                  <a:gd name="T2" fmla="*/ 0 w 15"/>
                  <a:gd name="T3" fmla="*/ 1 h 27"/>
                  <a:gd name="T4" fmla="*/ 6 w 15"/>
                  <a:gd name="T5" fmla="*/ 27 h 27"/>
                </a:gdLst>
                <a:ahLst/>
                <a:cxnLst>
                  <a:cxn ang="0">
                    <a:pos x="T0" y="T1"/>
                  </a:cxn>
                  <a:cxn ang="0">
                    <a:pos x="T2" y="T3"/>
                  </a:cxn>
                  <a:cxn ang="0">
                    <a:pos x="T4" y="T5"/>
                  </a:cxn>
                </a:cxnLst>
                <a:rect l="0" t="0" r="r" b="b"/>
                <a:pathLst>
                  <a:path w="15" h="27">
                    <a:moveTo>
                      <a:pt x="6" y="27"/>
                    </a:moveTo>
                    <a:cubicBezTo>
                      <a:pt x="12" y="11"/>
                      <a:pt x="2" y="1"/>
                      <a:pt x="0" y="1"/>
                    </a:cubicBezTo>
                    <a:cubicBezTo>
                      <a:pt x="4" y="0"/>
                      <a:pt x="15" y="10"/>
                      <a:pt x="6" y="27"/>
                    </a:cubicBezTo>
                    <a:close/>
                  </a:path>
                </a:pathLst>
              </a:custGeom>
              <a:solidFill>
                <a:srgbClr val="DE990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32" name="Freeform 216"/>
              <p:cNvSpPr>
                <a:spLocks/>
              </p:cNvSpPr>
              <p:nvPr/>
            </p:nvSpPr>
            <p:spPr bwMode="auto">
              <a:xfrm>
                <a:off x="4995856" y="1347786"/>
                <a:ext cx="46038" cy="49213"/>
              </a:xfrm>
              <a:custGeom>
                <a:avLst/>
                <a:gdLst>
                  <a:gd name="T0" fmla="*/ 11 w 11"/>
                  <a:gd name="T1" fmla="*/ 0 h 12"/>
                  <a:gd name="T2" fmla="*/ 5 w 11"/>
                  <a:gd name="T3" fmla="*/ 12 h 12"/>
                  <a:gd name="T4" fmla="*/ 0 w 11"/>
                  <a:gd name="T5" fmla="*/ 0 h 12"/>
                  <a:gd name="T6" fmla="*/ 11 w 11"/>
                  <a:gd name="T7" fmla="*/ 0 h 12"/>
                </a:gdLst>
                <a:ahLst/>
                <a:cxnLst>
                  <a:cxn ang="0">
                    <a:pos x="T0" y="T1"/>
                  </a:cxn>
                  <a:cxn ang="0">
                    <a:pos x="T2" y="T3"/>
                  </a:cxn>
                  <a:cxn ang="0">
                    <a:pos x="T4" y="T5"/>
                  </a:cxn>
                  <a:cxn ang="0">
                    <a:pos x="T6" y="T7"/>
                  </a:cxn>
                </a:cxnLst>
                <a:rect l="0" t="0" r="r" b="b"/>
                <a:pathLst>
                  <a:path w="11" h="12">
                    <a:moveTo>
                      <a:pt x="11" y="0"/>
                    </a:moveTo>
                    <a:cubicBezTo>
                      <a:pt x="10" y="5"/>
                      <a:pt x="6" y="8"/>
                      <a:pt x="5" y="12"/>
                    </a:cubicBezTo>
                    <a:cubicBezTo>
                      <a:pt x="4" y="8"/>
                      <a:pt x="0" y="5"/>
                      <a:pt x="0" y="0"/>
                    </a:cubicBezTo>
                    <a:lnTo>
                      <a:pt x="11" y="0"/>
                    </a:ln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33" name="Freeform 217"/>
              <p:cNvSpPr>
                <a:spLocks/>
              </p:cNvSpPr>
              <p:nvPr/>
            </p:nvSpPr>
            <p:spPr bwMode="auto">
              <a:xfrm>
                <a:off x="5016495" y="1338261"/>
                <a:ext cx="53975" cy="58738"/>
              </a:xfrm>
              <a:custGeom>
                <a:avLst/>
                <a:gdLst>
                  <a:gd name="T0" fmla="*/ 0 w 13"/>
                  <a:gd name="T1" fmla="*/ 14 h 14"/>
                  <a:gd name="T2" fmla="*/ 8 w 13"/>
                  <a:gd name="T3" fmla="*/ 8 h 14"/>
                  <a:gd name="T4" fmla="*/ 13 w 13"/>
                  <a:gd name="T5" fmla="*/ 7 h 14"/>
                  <a:gd name="T6" fmla="*/ 6 w 13"/>
                  <a:gd name="T7" fmla="*/ 0 h 14"/>
                  <a:gd name="T8" fmla="*/ 0 w 13"/>
                  <a:gd name="T9" fmla="*/ 14 h 14"/>
                </a:gdLst>
                <a:ahLst/>
                <a:cxnLst>
                  <a:cxn ang="0">
                    <a:pos x="T0" y="T1"/>
                  </a:cxn>
                  <a:cxn ang="0">
                    <a:pos x="T2" y="T3"/>
                  </a:cxn>
                  <a:cxn ang="0">
                    <a:pos x="T4" y="T5"/>
                  </a:cxn>
                  <a:cxn ang="0">
                    <a:pos x="T6" y="T7"/>
                  </a:cxn>
                  <a:cxn ang="0">
                    <a:pos x="T8" y="T9"/>
                  </a:cxn>
                </a:cxnLst>
                <a:rect l="0" t="0" r="r" b="b"/>
                <a:pathLst>
                  <a:path w="13" h="14">
                    <a:moveTo>
                      <a:pt x="0" y="14"/>
                    </a:moveTo>
                    <a:cubicBezTo>
                      <a:pt x="3" y="10"/>
                      <a:pt x="5" y="8"/>
                      <a:pt x="8" y="8"/>
                    </a:cubicBezTo>
                    <a:cubicBezTo>
                      <a:pt x="9" y="7"/>
                      <a:pt x="12" y="7"/>
                      <a:pt x="13" y="7"/>
                    </a:cubicBezTo>
                    <a:cubicBezTo>
                      <a:pt x="11" y="4"/>
                      <a:pt x="8" y="3"/>
                      <a:pt x="6" y="0"/>
                    </a:cubicBezTo>
                    <a:cubicBezTo>
                      <a:pt x="6" y="8"/>
                      <a:pt x="0" y="9"/>
                      <a:pt x="0" y="14"/>
                    </a:cubicBezTo>
                    <a:close/>
                  </a:path>
                </a:pathLst>
              </a:custGeom>
              <a:solidFill>
                <a:srgbClr val="478C7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34" name="Freeform 218"/>
              <p:cNvSpPr>
                <a:spLocks/>
              </p:cNvSpPr>
              <p:nvPr/>
            </p:nvSpPr>
            <p:spPr bwMode="auto">
              <a:xfrm>
                <a:off x="5016496" y="1338261"/>
                <a:ext cx="49213" cy="58738"/>
              </a:xfrm>
              <a:custGeom>
                <a:avLst/>
                <a:gdLst>
                  <a:gd name="T0" fmla="*/ 0 w 12"/>
                  <a:gd name="T1" fmla="*/ 14 h 14"/>
                  <a:gd name="T2" fmla="*/ 8 w 12"/>
                  <a:gd name="T3" fmla="*/ 6 h 14"/>
                  <a:gd name="T4" fmla="*/ 12 w 12"/>
                  <a:gd name="T5" fmla="*/ 7 h 14"/>
                  <a:gd name="T6" fmla="*/ 6 w 12"/>
                  <a:gd name="T7" fmla="*/ 0 h 14"/>
                  <a:gd name="T8" fmla="*/ 0 w 12"/>
                  <a:gd name="T9" fmla="*/ 14 h 14"/>
                </a:gdLst>
                <a:ahLst/>
                <a:cxnLst>
                  <a:cxn ang="0">
                    <a:pos x="T0" y="T1"/>
                  </a:cxn>
                  <a:cxn ang="0">
                    <a:pos x="T2" y="T3"/>
                  </a:cxn>
                  <a:cxn ang="0">
                    <a:pos x="T4" y="T5"/>
                  </a:cxn>
                  <a:cxn ang="0">
                    <a:pos x="T6" y="T7"/>
                  </a:cxn>
                  <a:cxn ang="0">
                    <a:pos x="T8" y="T9"/>
                  </a:cxn>
                </a:cxnLst>
                <a:rect l="0" t="0" r="r" b="b"/>
                <a:pathLst>
                  <a:path w="12" h="14">
                    <a:moveTo>
                      <a:pt x="0" y="14"/>
                    </a:moveTo>
                    <a:cubicBezTo>
                      <a:pt x="2" y="10"/>
                      <a:pt x="5" y="7"/>
                      <a:pt x="8" y="6"/>
                    </a:cubicBezTo>
                    <a:cubicBezTo>
                      <a:pt x="9" y="6"/>
                      <a:pt x="10" y="6"/>
                      <a:pt x="12" y="7"/>
                    </a:cubicBezTo>
                    <a:cubicBezTo>
                      <a:pt x="9" y="4"/>
                      <a:pt x="8" y="2"/>
                      <a:pt x="6" y="0"/>
                    </a:cubicBezTo>
                    <a:cubicBezTo>
                      <a:pt x="6" y="8"/>
                      <a:pt x="0" y="9"/>
                      <a:pt x="0" y="14"/>
                    </a:cubicBezTo>
                    <a:close/>
                  </a:path>
                </a:pathLst>
              </a:custGeom>
              <a:solidFill>
                <a:srgbClr val="6BB39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35" name="Freeform 219"/>
              <p:cNvSpPr>
                <a:spLocks/>
              </p:cNvSpPr>
              <p:nvPr/>
            </p:nvSpPr>
            <p:spPr bwMode="auto">
              <a:xfrm>
                <a:off x="4962521" y="1338261"/>
                <a:ext cx="53975" cy="58738"/>
              </a:xfrm>
              <a:custGeom>
                <a:avLst/>
                <a:gdLst>
                  <a:gd name="T0" fmla="*/ 13 w 13"/>
                  <a:gd name="T1" fmla="*/ 14 h 14"/>
                  <a:gd name="T2" fmla="*/ 6 w 13"/>
                  <a:gd name="T3" fmla="*/ 8 h 14"/>
                  <a:gd name="T4" fmla="*/ 0 w 13"/>
                  <a:gd name="T5" fmla="*/ 7 h 14"/>
                  <a:gd name="T6" fmla="*/ 8 w 13"/>
                  <a:gd name="T7" fmla="*/ 0 h 14"/>
                  <a:gd name="T8" fmla="*/ 13 w 13"/>
                  <a:gd name="T9" fmla="*/ 14 h 14"/>
                </a:gdLst>
                <a:ahLst/>
                <a:cxnLst>
                  <a:cxn ang="0">
                    <a:pos x="T0" y="T1"/>
                  </a:cxn>
                  <a:cxn ang="0">
                    <a:pos x="T2" y="T3"/>
                  </a:cxn>
                  <a:cxn ang="0">
                    <a:pos x="T4" y="T5"/>
                  </a:cxn>
                  <a:cxn ang="0">
                    <a:pos x="T6" y="T7"/>
                  </a:cxn>
                  <a:cxn ang="0">
                    <a:pos x="T8" y="T9"/>
                  </a:cxn>
                </a:cxnLst>
                <a:rect l="0" t="0" r="r" b="b"/>
                <a:pathLst>
                  <a:path w="13" h="14">
                    <a:moveTo>
                      <a:pt x="13" y="14"/>
                    </a:moveTo>
                    <a:cubicBezTo>
                      <a:pt x="11" y="10"/>
                      <a:pt x="8" y="8"/>
                      <a:pt x="6" y="8"/>
                    </a:cubicBezTo>
                    <a:cubicBezTo>
                      <a:pt x="4" y="7"/>
                      <a:pt x="2" y="7"/>
                      <a:pt x="0" y="7"/>
                    </a:cubicBezTo>
                    <a:cubicBezTo>
                      <a:pt x="3" y="4"/>
                      <a:pt x="5" y="3"/>
                      <a:pt x="8" y="0"/>
                    </a:cubicBezTo>
                    <a:cubicBezTo>
                      <a:pt x="8" y="8"/>
                      <a:pt x="13" y="9"/>
                      <a:pt x="13" y="14"/>
                    </a:cubicBezTo>
                    <a:close/>
                  </a:path>
                </a:pathLst>
              </a:custGeom>
              <a:solidFill>
                <a:srgbClr val="478C7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36" name="Freeform 220"/>
              <p:cNvSpPr>
                <a:spLocks/>
              </p:cNvSpPr>
              <p:nvPr/>
            </p:nvSpPr>
            <p:spPr bwMode="auto">
              <a:xfrm>
                <a:off x="4970459" y="1338262"/>
                <a:ext cx="46038" cy="58738"/>
              </a:xfrm>
              <a:custGeom>
                <a:avLst/>
                <a:gdLst>
                  <a:gd name="T0" fmla="*/ 11 w 11"/>
                  <a:gd name="T1" fmla="*/ 14 h 14"/>
                  <a:gd name="T2" fmla="*/ 4 w 11"/>
                  <a:gd name="T3" fmla="*/ 6 h 14"/>
                  <a:gd name="T4" fmla="*/ 0 w 11"/>
                  <a:gd name="T5" fmla="*/ 7 h 14"/>
                  <a:gd name="T6" fmla="*/ 6 w 11"/>
                  <a:gd name="T7" fmla="*/ 0 h 14"/>
                  <a:gd name="T8" fmla="*/ 11 w 11"/>
                  <a:gd name="T9" fmla="*/ 14 h 14"/>
                </a:gdLst>
                <a:ahLst/>
                <a:cxnLst>
                  <a:cxn ang="0">
                    <a:pos x="T0" y="T1"/>
                  </a:cxn>
                  <a:cxn ang="0">
                    <a:pos x="T2" y="T3"/>
                  </a:cxn>
                  <a:cxn ang="0">
                    <a:pos x="T4" y="T5"/>
                  </a:cxn>
                  <a:cxn ang="0">
                    <a:pos x="T6" y="T7"/>
                  </a:cxn>
                  <a:cxn ang="0">
                    <a:pos x="T8" y="T9"/>
                  </a:cxn>
                </a:cxnLst>
                <a:rect l="0" t="0" r="r" b="b"/>
                <a:pathLst>
                  <a:path w="11" h="14">
                    <a:moveTo>
                      <a:pt x="11" y="14"/>
                    </a:moveTo>
                    <a:cubicBezTo>
                      <a:pt x="10" y="10"/>
                      <a:pt x="7" y="7"/>
                      <a:pt x="4" y="6"/>
                    </a:cubicBezTo>
                    <a:cubicBezTo>
                      <a:pt x="2" y="6"/>
                      <a:pt x="1" y="6"/>
                      <a:pt x="0" y="7"/>
                    </a:cubicBezTo>
                    <a:cubicBezTo>
                      <a:pt x="2" y="4"/>
                      <a:pt x="3" y="2"/>
                      <a:pt x="6" y="0"/>
                    </a:cubicBezTo>
                    <a:cubicBezTo>
                      <a:pt x="6" y="8"/>
                      <a:pt x="11" y="9"/>
                      <a:pt x="11" y="14"/>
                    </a:cubicBezTo>
                    <a:close/>
                  </a:path>
                </a:pathLst>
              </a:custGeom>
              <a:solidFill>
                <a:srgbClr val="6BB39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37" name="Freeform 221"/>
              <p:cNvSpPr>
                <a:spLocks/>
              </p:cNvSpPr>
              <p:nvPr/>
            </p:nvSpPr>
            <p:spPr bwMode="auto">
              <a:xfrm>
                <a:off x="4916488" y="1201738"/>
                <a:ext cx="120650" cy="136525"/>
              </a:xfrm>
              <a:custGeom>
                <a:avLst/>
                <a:gdLst>
                  <a:gd name="T0" fmla="*/ 14 w 29"/>
                  <a:gd name="T1" fmla="*/ 33 h 33"/>
                  <a:gd name="T2" fmla="*/ 29 w 29"/>
                  <a:gd name="T3" fmla="*/ 4 h 33"/>
                  <a:gd name="T4" fmla="*/ 14 w 29"/>
                  <a:gd name="T5" fmla="*/ 33 h 33"/>
                </a:gdLst>
                <a:ahLst/>
                <a:cxnLst>
                  <a:cxn ang="0">
                    <a:pos x="T0" y="T1"/>
                  </a:cxn>
                  <a:cxn ang="0">
                    <a:pos x="T2" y="T3"/>
                  </a:cxn>
                  <a:cxn ang="0">
                    <a:pos x="T4" y="T5"/>
                  </a:cxn>
                </a:cxnLst>
                <a:rect l="0" t="0" r="r" b="b"/>
                <a:pathLst>
                  <a:path w="29" h="33">
                    <a:moveTo>
                      <a:pt x="14" y="33"/>
                    </a:moveTo>
                    <a:cubicBezTo>
                      <a:pt x="7" y="0"/>
                      <a:pt x="25" y="4"/>
                      <a:pt x="29" y="4"/>
                    </a:cubicBezTo>
                    <a:cubicBezTo>
                      <a:pt x="24" y="0"/>
                      <a:pt x="0" y="0"/>
                      <a:pt x="14" y="33"/>
                    </a:cubicBezTo>
                    <a:close/>
                  </a:path>
                </a:pathLst>
              </a:custGeom>
              <a:solidFill>
                <a:srgbClr val="DE990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738" name="Group 737"/>
            <p:cNvGrpSpPr/>
            <p:nvPr/>
          </p:nvGrpSpPr>
          <p:grpSpPr>
            <a:xfrm>
              <a:off x="13668457" y="9067649"/>
              <a:ext cx="872382" cy="880067"/>
              <a:chOff x="5208631" y="3154350"/>
              <a:chExt cx="371478" cy="374648"/>
            </a:xfrm>
          </p:grpSpPr>
          <p:sp>
            <p:nvSpPr>
              <p:cNvPr id="739" name="Oval 222"/>
              <p:cNvSpPr>
                <a:spLocks noChangeArrowheads="1"/>
              </p:cNvSpPr>
              <p:nvPr/>
            </p:nvSpPr>
            <p:spPr bwMode="auto">
              <a:xfrm>
                <a:off x="5208631" y="3154350"/>
                <a:ext cx="371478" cy="374648"/>
              </a:xfrm>
              <a:prstGeom prst="ellipse">
                <a:avLst/>
              </a:prstGeom>
              <a:solidFill>
                <a:schemeClr val="bg1">
                  <a:lumMod val="8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40" name="Oval 223"/>
              <p:cNvSpPr>
                <a:spLocks noChangeArrowheads="1"/>
              </p:cNvSpPr>
              <p:nvPr/>
            </p:nvSpPr>
            <p:spPr bwMode="auto">
              <a:xfrm>
                <a:off x="5237204" y="3182927"/>
                <a:ext cx="312740" cy="317499"/>
              </a:xfrm>
              <a:prstGeom prst="ellipse">
                <a:avLst/>
              </a:prstGeom>
              <a:solidFill>
                <a:schemeClr val="accent1"/>
              </a:solidFill>
              <a:ln>
                <a:noFill/>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41" name="Freeform 224"/>
              <p:cNvSpPr>
                <a:spLocks/>
              </p:cNvSpPr>
              <p:nvPr/>
            </p:nvSpPr>
            <p:spPr bwMode="auto">
              <a:xfrm>
                <a:off x="5370555" y="3362313"/>
                <a:ext cx="46038" cy="92075"/>
              </a:xfrm>
              <a:custGeom>
                <a:avLst/>
                <a:gdLst>
                  <a:gd name="T0" fmla="*/ 0 w 11"/>
                  <a:gd name="T1" fmla="*/ 0 h 22"/>
                  <a:gd name="T2" fmla="*/ 11 w 11"/>
                  <a:gd name="T3" fmla="*/ 0 h 22"/>
                  <a:gd name="T4" fmla="*/ 11 w 11"/>
                  <a:gd name="T5" fmla="*/ 16 h 22"/>
                  <a:gd name="T6" fmla="*/ 0 w 11"/>
                  <a:gd name="T7" fmla="*/ 16 h 22"/>
                  <a:gd name="T8" fmla="*/ 0 w 11"/>
                  <a:gd name="T9" fmla="*/ 0 h 22"/>
                </a:gdLst>
                <a:ahLst/>
                <a:cxnLst>
                  <a:cxn ang="0">
                    <a:pos x="T0" y="T1"/>
                  </a:cxn>
                  <a:cxn ang="0">
                    <a:pos x="T2" y="T3"/>
                  </a:cxn>
                  <a:cxn ang="0">
                    <a:pos x="T4" y="T5"/>
                  </a:cxn>
                  <a:cxn ang="0">
                    <a:pos x="T6" y="T7"/>
                  </a:cxn>
                  <a:cxn ang="0">
                    <a:pos x="T8" y="T9"/>
                  </a:cxn>
                </a:cxnLst>
                <a:rect l="0" t="0" r="r" b="b"/>
                <a:pathLst>
                  <a:path w="11" h="22">
                    <a:moveTo>
                      <a:pt x="0" y="0"/>
                    </a:moveTo>
                    <a:cubicBezTo>
                      <a:pt x="11" y="0"/>
                      <a:pt x="11" y="0"/>
                      <a:pt x="11" y="0"/>
                    </a:cubicBezTo>
                    <a:cubicBezTo>
                      <a:pt x="11" y="16"/>
                      <a:pt x="11" y="16"/>
                      <a:pt x="11" y="16"/>
                    </a:cubicBezTo>
                    <a:cubicBezTo>
                      <a:pt x="11" y="22"/>
                      <a:pt x="0" y="22"/>
                      <a:pt x="0" y="16"/>
                    </a:cubicBezTo>
                    <a:lnTo>
                      <a:pt x="0" y="0"/>
                    </a:ln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42" name="Freeform 225"/>
              <p:cNvSpPr>
                <a:spLocks/>
              </p:cNvSpPr>
              <p:nvPr/>
            </p:nvSpPr>
            <p:spPr bwMode="auto">
              <a:xfrm>
                <a:off x="5311817" y="3421051"/>
                <a:ext cx="163514" cy="79375"/>
              </a:xfrm>
              <a:custGeom>
                <a:avLst/>
                <a:gdLst>
                  <a:gd name="T0" fmla="*/ 5 w 39"/>
                  <a:gd name="T1" fmla="*/ 5 h 19"/>
                  <a:gd name="T2" fmla="*/ 0 w 39"/>
                  <a:gd name="T3" fmla="*/ 13 h 19"/>
                  <a:gd name="T4" fmla="*/ 20 w 39"/>
                  <a:gd name="T5" fmla="*/ 19 h 19"/>
                  <a:gd name="T6" fmla="*/ 39 w 39"/>
                  <a:gd name="T7" fmla="*/ 13 h 19"/>
                  <a:gd name="T8" fmla="*/ 34 w 39"/>
                  <a:gd name="T9" fmla="*/ 5 h 19"/>
                  <a:gd name="T10" fmla="*/ 19 w 39"/>
                  <a:gd name="T11" fmla="*/ 0 h 19"/>
                  <a:gd name="T12" fmla="*/ 5 w 39"/>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39" h="19">
                    <a:moveTo>
                      <a:pt x="5" y="5"/>
                    </a:moveTo>
                    <a:cubicBezTo>
                      <a:pt x="3" y="7"/>
                      <a:pt x="1" y="10"/>
                      <a:pt x="0" y="13"/>
                    </a:cubicBezTo>
                    <a:cubicBezTo>
                      <a:pt x="6" y="17"/>
                      <a:pt x="12" y="19"/>
                      <a:pt x="20" y="19"/>
                    </a:cubicBezTo>
                    <a:cubicBezTo>
                      <a:pt x="27" y="19"/>
                      <a:pt x="34" y="17"/>
                      <a:pt x="39" y="13"/>
                    </a:cubicBezTo>
                    <a:cubicBezTo>
                      <a:pt x="38" y="10"/>
                      <a:pt x="36" y="7"/>
                      <a:pt x="34" y="5"/>
                    </a:cubicBezTo>
                    <a:cubicBezTo>
                      <a:pt x="27" y="1"/>
                      <a:pt x="23" y="0"/>
                      <a:pt x="19" y="0"/>
                    </a:cubicBezTo>
                    <a:cubicBezTo>
                      <a:pt x="16" y="0"/>
                      <a:pt x="12" y="1"/>
                      <a:pt x="5" y="5"/>
                    </a:cubicBezTo>
                    <a:close/>
                  </a:path>
                </a:pathLst>
              </a:custGeom>
              <a:solidFill>
                <a:srgbClr val="FFD67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43" name="Freeform 226"/>
              <p:cNvSpPr>
                <a:spLocks/>
              </p:cNvSpPr>
              <p:nvPr/>
            </p:nvSpPr>
            <p:spPr bwMode="auto">
              <a:xfrm>
                <a:off x="5370555" y="3395651"/>
                <a:ext cx="46038" cy="28575"/>
              </a:xfrm>
              <a:custGeom>
                <a:avLst/>
                <a:gdLst>
                  <a:gd name="T0" fmla="*/ 29 w 29"/>
                  <a:gd name="T1" fmla="*/ 5 h 18"/>
                  <a:gd name="T2" fmla="*/ 29 w 29"/>
                  <a:gd name="T3" fmla="*/ 0 h 18"/>
                  <a:gd name="T4" fmla="*/ 0 w 29"/>
                  <a:gd name="T5" fmla="*/ 0 h 18"/>
                  <a:gd name="T6" fmla="*/ 0 w 29"/>
                  <a:gd name="T7" fmla="*/ 18 h 18"/>
                  <a:gd name="T8" fmla="*/ 29 w 29"/>
                  <a:gd name="T9" fmla="*/ 5 h 18"/>
                </a:gdLst>
                <a:ahLst/>
                <a:cxnLst>
                  <a:cxn ang="0">
                    <a:pos x="T0" y="T1"/>
                  </a:cxn>
                  <a:cxn ang="0">
                    <a:pos x="T2" y="T3"/>
                  </a:cxn>
                  <a:cxn ang="0">
                    <a:pos x="T4" y="T5"/>
                  </a:cxn>
                  <a:cxn ang="0">
                    <a:pos x="T6" y="T7"/>
                  </a:cxn>
                  <a:cxn ang="0">
                    <a:pos x="T8" y="T9"/>
                  </a:cxn>
                </a:cxnLst>
                <a:rect l="0" t="0" r="r" b="b"/>
                <a:pathLst>
                  <a:path w="29" h="18">
                    <a:moveTo>
                      <a:pt x="29" y="5"/>
                    </a:moveTo>
                    <a:lnTo>
                      <a:pt x="29" y="0"/>
                    </a:lnTo>
                    <a:lnTo>
                      <a:pt x="0" y="0"/>
                    </a:lnTo>
                    <a:lnTo>
                      <a:pt x="0" y="18"/>
                    </a:lnTo>
                    <a:lnTo>
                      <a:pt x="29" y="5"/>
                    </a:lnTo>
                    <a:close/>
                  </a:path>
                </a:pathLst>
              </a:custGeom>
              <a:solidFill>
                <a:srgbClr val="E8C5A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44" name="Freeform 227"/>
              <p:cNvSpPr>
                <a:spLocks/>
              </p:cNvSpPr>
              <p:nvPr/>
            </p:nvSpPr>
            <p:spPr bwMode="auto">
              <a:xfrm>
                <a:off x="5300702" y="3278176"/>
                <a:ext cx="187326" cy="125412"/>
              </a:xfrm>
              <a:custGeom>
                <a:avLst/>
                <a:gdLst>
                  <a:gd name="T0" fmla="*/ 23 w 45"/>
                  <a:gd name="T1" fmla="*/ 0 h 30"/>
                  <a:gd name="T2" fmla="*/ 23 w 45"/>
                  <a:gd name="T3" fmla="*/ 30 h 30"/>
                  <a:gd name="T4" fmla="*/ 23 w 45"/>
                  <a:gd name="T5" fmla="*/ 0 h 30"/>
                </a:gdLst>
                <a:ahLst/>
                <a:cxnLst>
                  <a:cxn ang="0">
                    <a:pos x="T0" y="T1"/>
                  </a:cxn>
                  <a:cxn ang="0">
                    <a:pos x="T2" y="T3"/>
                  </a:cxn>
                  <a:cxn ang="0">
                    <a:pos x="T4" y="T5"/>
                  </a:cxn>
                </a:cxnLst>
                <a:rect l="0" t="0" r="r" b="b"/>
                <a:pathLst>
                  <a:path w="45" h="30">
                    <a:moveTo>
                      <a:pt x="23" y="0"/>
                    </a:moveTo>
                    <a:cubicBezTo>
                      <a:pt x="45" y="0"/>
                      <a:pt x="36" y="30"/>
                      <a:pt x="23" y="30"/>
                    </a:cubicBezTo>
                    <a:cubicBezTo>
                      <a:pt x="9" y="30"/>
                      <a:pt x="0" y="0"/>
                      <a:pt x="23"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45" name="Freeform 228"/>
              <p:cNvSpPr>
                <a:spLocks/>
              </p:cNvSpPr>
              <p:nvPr/>
            </p:nvSpPr>
            <p:spPr bwMode="auto">
              <a:xfrm>
                <a:off x="5375315" y="3421051"/>
                <a:ext cx="41275" cy="79375"/>
              </a:xfrm>
              <a:custGeom>
                <a:avLst/>
                <a:gdLst>
                  <a:gd name="T0" fmla="*/ 3 w 10"/>
                  <a:gd name="T1" fmla="*/ 10 h 19"/>
                  <a:gd name="T2" fmla="*/ 3 w 10"/>
                  <a:gd name="T3" fmla="*/ 19 h 19"/>
                  <a:gd name="T4" fmla="*/ 5 w 10"/>
                  <a:gd name="T5" fmla="*/ 19 h 19"/>
                  <a:gd name="T6" fmla="*/ 6 w 10"/>
                  <a:gd name="T7" fmla="*/ 19 h 19"/>
                  <a:gd name="T8" fmla="*/ 6 w 10"/>
                  <a:gd name="T9" fmla="*/ 10 h 19"/>
                  <a:gd name="T10" fmla="*/ 10 w 10"/>
                  <a:gd name="T11" fmla="*/ 0 h 19"/>
                  <a:gd name="T12" fmla="*/ 0 w 10"/>
                  <a:gd name="T13" fmla="*/ 0 h 19"/>
                  <a:gd name="T14" fmla="*/ 3 w 10"/>
                  <a:gd name="T15" fmla="*/ 1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9">
                    <a:moveTo>
                      <a:pt x="3" y="10"/>
                    </a:moveTo>
                    <a:cubicBezTo>
                      <a:pt x="3" y="19"/>
                      <a:pt x="3" y="19"/>
                      <a:pt x="3" y="19"/>
                    </a:cubicBezTo>
                    <a:cubicBezTo>
                      <a:pt x="3" y="19"/>
                      <a:pt x="4" y="19"/>
                      <a:pt x="5" y="19"/>
                    </a:cubicBezTo>
                    <a:cubicBezTo>
                      <a:pt x="5" y="19"/>
                      <a:pt x="6" y="19"/>
                      <a:pt x="6" y="19"/>
                    </a:cubicBezTo>
                    <a:cubicBezTo>
                      <a:pt x="6" y="10"/>
                      <a:pt x="6" y="10"/>
                      <a:pt x="6" y="10"/>
                    </a:cubicBezTo>
                    <a:cubicBezTo>
                      <a:pt x="10" y="0"/>
                      <a:pt x="10" y="0"/>
                      <a:pt x="10" y="0"/>
                    </a:cubicBezTo>
                    <a:cubicBezTo>
                      <a:pt x="6" y="0"/>
                      <a:pt x="3" y="0"/>
                      <a:pt x="0" y="0"/>
                    </a:cubicBezTo>
                    <a:lnTo>
                      <a:pt x="3" y="10"/>
                    </a:lnTo>
                    <a:close/>
                  </a:path>
                </a:pathLst>
              </a:custGeom>
              <a:solidFill>
                <a:srgbClr val="76B36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46" name="Freeform 229"/>
              <p:cNvSpPr>
                <a:spLocks/>
              </p:cNvSpPr>
              <p:nvPr/>
            </p:nvSpPr>
            <p:spPr bwMode="auto">
              <a:xfrm>
                <a:off x="5354678" y="3408351"/>
                <a:ext cx="36513" cy="49213"/>
              </a:xfrm>
              <a:custGeom>
                <a:avLst/>
                <a:gdLst>
                  <a:gd name="T0" fmla="*/ 10 w 23"/>
                  <a:gd name="T1" fmla="*/ 0 h 31"/>
                  <a:gd name="T2" fmla="*/ 0 w 23"/>
                  <a:gd name="T3" fmla="*/ 13 h 31"/>
                  <a:gd name="T4" fmla="*/ 5 w 23"/>
                  <a:gd name="T5" fmla="*/ 31 h 31"/>
                  <a:gd name="T6" fmla="*/ 23 w 23"/>
                  <a:gd name="T7" fmla="*/ 8 h 31"/>
                  <a:gd name="T8" fmla="*/ 10 w 23"/>
                  <a:gd name="T9" fmla="*/ 0 h 31"/>
                </a:gdLst>
                <a:ahLst/>
                <a:cxnLst>
                  <a:cxn ang="0">
                    <a:pos x="T0" y="T1"/>
                  </a:cxn>
                  <a:cxn ang="0">
                    <a:pos x="T2" y="T3"/>
                  </a:cxn>
                  <a:cxn ang="0">
                    <a:pos x="T4" y="T5"/>
                  </a:cxn>
                  <a:cxn ang="0">
                    <a:pos x="T6" y="T7"/>
                  </a:cxn>
                  <a:cxn ang="0">
                    <a:pos x="T8" y="T9"/>
                  </a:cxn>
                </a:cxnLst>
                <a:rect l="0" t="0" r="r" b="b"/>
                <a:pathLst>
                  <a:path w="23" h="31">
                    <a:moveTo>
                      <a:pt x="10" y="0"/>
                    </a:moveTo>
                    <a:lnTo>
                      <a:pt x="0" y="13"/>
                    </a:lnTo>
                    <a:lnTo>
                      <a:pt x="5" y="31"/>
                    </a:lnTo>
                    <a:lnTo>
                      <a:pt x="23" y="8"/>
                    </a:lnTo>
                    <a:lnTo>
                      <a:pt x="10" y="0"/>
                    </a:ln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47" name="Freeform 230"/>
              <p:cNvSpPr>
                <a:spLocks/>
              </p:cNvSpPr>
              <p:nvPr/>
            </p:nvSpPr>
            <p:spPr bwMode="auto">
              <a:xfrm>
                <a:off x="5354678" y="3408351"/>
                <a:ext cx="36513" cy="41275"/>
              </a:xfrm>
              <a:custGeom>
                <a:avLst/>
                <a:gdLst>
                  <a:gd name="T0" fmla="*/ 10 w 23"/>
                  <a:gd name="T1" fmla="*/ 0 h 26"/>
                  <a:gd name="T2" fmla="*/ 0 w 23"/>
                  <a:gd name="T3" fmla="*/ 13 h 26"/>
                  <a:gd name="T4" fmla="*/ 8 w 23"/>
                  <a:gd name="T5" fmla="*/ 26 h 26"/>
                  <a:gd name="T6" fmla="*/ 23 w 23"/>
                  <a:gd name="T7" fmla="*/ 8 h 26"/>
                  <a:gd name="T8" fmla="*/ 10 w 23"/>
                  <a:gd name="T9" fmla="*/ 0 h 26"/>
                </a:gdLst>
                <a:ahLst/>
                <a:cxnLst>
                  <a:cxn ang="0">
                    <a:pos x="T0" y="T1"/>
                  </a:cxn>
                  <a:cxn ang="0">
                    <a:pos x="T2" y="T3"/>
                  </a:cxn>
                  <a:cxn ang="0">
                    <a:pos x="T4" y="T5"/>
                  </a:cxn>
                  <a:cxn ang="0">
                    <a:pos x="T6" y="T7"/>
                  </a:cxn>
                  <a:cxn ang="0">
                    <a:pos x="T8" y="T9"/>
                  </a:cxn>
                </a:cxnLst>
                <a:rect l="0" t="0" r="r" b="b"/>
                <a:pathLst>
                  <a:path w="23" h="26">
                    <a:moveTo>
                      <a:pt x="10" y="0"/>
                    </a:moveTo>
                    <a:lnTo>
                      <a:pt x="0" y="13"/>
                    </a:lnTo>
                    <a:lnTo>
                      <a:pt x="8" y="26"/>
                    </a:lnTo>
                    <a:lnTo>
                      <a:pt x="23" y="8"/>
                    </a:lnTo>
                    <a:lnTo>
                      <a:pt x="10" y="0"/>
                    </a:lnTo>
                    <a:close/>
                  </a:path>
                </a:pathLst>
              </a:custGeom>
              <a:solidFill>
                <a:srgbClr val="FFD67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48" name="Freeform 231"/>
              <p:cNvSpPr>
                <a:spLocks/>
              </p:cNvSpPr>
              <p:nvPr/>
            </p:nvSpPr>
            <p:spPr bwMode="auto">
              <a:xfrm>
                <a:off x="5395953" y="3408351"/>
                <a:ext cx="38100" cy="49213"/>
              </a:xfrm>
              <a:custGeom>
                <a:avLst/>
                <a:gdLst>
                  <a:gd name="T0" fmla="*/ 13 w 24"/>
                  <a:gd name="T1" fmla="*/ 0 h 31"/>
                  <a:gd name="T2" fmla="*/ 24 w 24"/>
                  <a:gd name="T3" fmla="*/ 13 h 31"/>
                  <a:gd name="T4" fmla="*/ 18 w 24"/>
                  <a:gd name="T5" fmla="*/ 31 h 31"/>
                  <a:gd name="T6" fmla="*/ 0 w 24"/>
                  <a:gd name="T7" fmla="*/ 8 h 31"/>
                  <a:gd name="T8" fmla="*/ 13 w 24"/>
                  <a:gd name="T9" fmla="*/ 0 h 31"/>
                </a:gdLst>
                <a:ahLst/>
                <a:cxnLst>
                  <a:cxn ang="0">
                    <a:pos x="T0" y="T1"/>
                  </a:cxn>
                  <a:cxn ang="0">
                    <a:pos x="T2" y="T3"/>
                  </a:cxn>
                  <a:cxn ang="0">
                    <a:pos x="T4" y="T5"/>
                  </a:cxn>
                  <a:cxn ang="0">
                    <a:pos x="T6" y="T7"/>
                  </a:cxn>
                  <a:cxn ang="0">
                    <a:pos x="T8" y="T9"/>
                  </a:cxn>
                </a:cxnLst>
                <a:rect l="0" t="0" r="r" b="b"/>
                <a:pathLst>
                  <a:path w="24" h="31">
                    <a:moveTo>
                      <a:pt x="13" y="0"/>
                    </a:moveTo>
                    <a:lnTo>
                      <a:pt x="24" y="13"/>
                    </a:lnTo>
                    <a:lnTo>
                      <a:pt x="18" y="31"/>
                    </a:lnTo>
                    <a:lnTo>
                      <a:pt x="0" y="8"/>
                    </a:lnTo>
                    <a:lnTo>
                      <a:pt x="13" y="0"/>
                    </a:ln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49" name="Freeform 232"/>
              <p:cNvSpPr>
                <a:spLocks/>
              </p:cNvSpPr>
              <p:nvPr/>
            </p:nvSpPr>
            <p:spPr bwMode="auto">
              <a:xfrm>
                <a:off x="5395953" y="3408353"/>
                <a:ext cx="38100" cy="41275"/>
              </a:xfrm>
              <a:custGeom>
                <a:avLst/>
                <a:gdLst>
                  <a:gd name="T0" fmla="*/ 13 w 24"/>
                  <a:gd name="T1" fmla="*/ 0 h 26"/>
                  <a:gd name="T2" fmla="*/ 24 w 24"/>
                  <a:gd name="T3" fmla="*/ 13 h 26"/>
                  <a:gd name="T4" fmla="*/ 16 w 24"/>
                  <a:gd name="T5" fmla="*/ 26 h 26"/>
                  <a:gd name="T6" fmla="*/ 0 w 24"/>
                  <a:gd name="T7" fmla="*/ 8 h 26"/>
                  <a:gd name="T8" fmla="*/ 13 w 24"/>
                  <a:gd name="T9" fmla="*/ 0 h 26"/>
                </a:gdLst>
                <a:ahLst/>
                <a:cxnLst>
                  <a:cxn ang="0">
                    <a:pos x="T0" y="T1"/>
                  </a:cxn>
                  <a:cxn ang="0">
                    <a:pos x="T2" y="T3"/>
                  </a:cxn>
                  <a:cxn ang="0">
                    <a:pos x="T4" y="T5"/>
                  </a:cxn>
                  <a:cxn ang="0">
                    <a:pos x="T6" y="T7"/>
                  </a:cxn>
                  <a:cxn ang="0">
                    <a:pos x="T8" y="T9"/>
                  </a:cxn>
                </a:cxnLst>
                <a:rect l="0" t="0" r="r" b="b"/>
                <a:pathLst>
                  <a:path w="24" h="26">
                    <a:moveTo>
                      <a:pt x="13" y="0"/>
                    </a:moveTo>
                    <a:lnTo>
                      <a:pt x="24" y="13"/>
                    </a:lnTo>
                    <a:lnTo>
                      <a:pt x="16" y="26"/>
                    </a:lnTo>
                    <a:lnTo>
                      <a:pt x="0" y="8"/>
                    </a:lnTo>
                    <a:lnTo>
                      <a:pt x="13" y="0"/>
                    </a:lnTo>
                    <a:close/>
                  </a:path>
                </a:pathLst>
              </a:custGeom>
              <a:solidFill>
                <a:srgbClr val="FFD67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50" name="Freeform 233"/>
              <p:cNvSpPr>
                <a:spLocks/>
              </p:cNvSpPr>
              <p:nvPr/>
            </p:nvSpPr>
            <p:spPr bwMode="auto">
              <a:xfrm>
                <a:off x="5329282" y="3257543"/>
                <a:ext cx="128589" cy="84138"/>
              </a:xfrm>
              <a:custGeom>
                <a:avLst/>
                <a:gdLst>
                  <a:gd name="T0" fmla="*/ 27 w 31"/>
                  <a:gd name="T1" fmla="*/ 14 h 20"/>
                  <a:gd name="T2" fmla="*/ 23 w 31"/>
                  <a:gd name="T3" fmla="*/ 9 h 20"/>
                  <a:gd name="T4" fmla="*/ 10 w 31"/>
                  <a:gd name="T5" fmla="*/ 11 h 20"/>
                  <a:gd name="T6" fmla="*/ 5 w 31"/>
                  <a:gd name="T7" fmla="*/ 18 h 20"/>
                  <a:gd name="T8" fmla="*/ 4 w 31"/>
                  <a:gd name="T9" fmla="*/ 20 h 20"/>
                  <a:gd name="T10" fmla="*/ 1 w 31"/>
                  <a:gd name="T11" fmla="*/ 16 h 20"/>
                  <a:gd name="T12" fmla="*/ 1 w 31"/>
                  <a:gd name="T13" fmla="*/ 10 h 20"/>
                  <a:gd name="T14" fmla="*/ 15 w 31"/>
                  <a:gd name="T15" fmla="*/ 1 h 20"/>
                  <a:gd name="T16" fmla="*/ 24 w 31"/>
                  <a:gd name="T17" fmla="*/ 4 h 20"/>
                  <a:gd name="T18" fmla="*/ 30 w 31"/>
                  <a:gd name="T19" fmla="*/ 17 h 20"/>
                  <a:gd name="T20" fmla="*/ 27 w 31"/>
                  <a:gd name="T21" fmla="*/ 19 h 20"/>
                  <a:gd name="T22" fmla="*/ 27 w 31"/>
                  <a:gd name="T2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20">
                    <a:moveTo>
                      <a:pt x="27" y="14"/>
                    </a:moveTo>
                    <a:cubicBezTo>
                      <a:pt x="27" y="12"/>
                      <a:pt x="25" y="9"/>
                      <a:pt x="23" y="9"/>
                    </a:cubicBezTo>
                    <a:cubicBezTo>
                      <a:pt x="22" y="8"/>
                      <a:pt x="14" y="9"/>
                      <a:pt x="10" y="11"/>
                    </a:cubicBezTo>
                    <a:cubicBezTo>
                      <a:pt x="6" y="14"/>
                      <a:pt x="5" y="16"/>
                      <a:pt x="5" y="18"/>
                    </a:cubicBezTo>
                    <a:cubicBezTo>
                      <a:pt x="5" y="19"/>
                      <a:pt x="4" y="20"/>
                      <a:pt x="4" y="20"/>
                    </a:cubicBezTo>
                    <a:cubicBezTo>
                      <a:pt x="3" y="19"/>
                      <a:pt x="2" y="17"/>
                      <a:pt x="1" y="16"/>
                    </a:cubicBezTo>
                    <a:cubicBezTo>
                      <a:pt x="0" y="15"/>
                      <a:pt x="0" y="13"/>
                      <a:pt x="1" y="10"/>
                    </a:cubicBezTo>
                    <a:cubicBezTo>
                      <a:pt x="2" y="8"/>
                      <a:pt x="5" y="1"/>
                      <a:pt x="15" y="1"/>
                    </a:cubicBezTo>
                    <a:cubicBezTo>
                      <a:pt x="20" y="0"/>
                      <a:pt x="22" y="3"/>
                      <a:pt x="24" y="4"/>
                    </a:cubicBezTo>
                    <a:cubicBezTo>
                      <a:pt x="28" y="5"/>
                      <a:pt x="31" y="13"/>
                      <a:pt x="30" y="17"/>
                    </a:cubicBezTo>
                    <a:cubicBezTo>
                      <a:pt x="29" y="18"/>
                      <a:pt x="28" y="20"/>
                      <a:pt x="27" y="19"/>
                    </a:cubicBezTo>
                    <a:cubicBezTo>
                      <a:pt x="26" y="19"/>
                      <a:pt x="27" y="16"/>
                      <a:pt x="27" y="14"/>
                    </a:cubicBezTo>
                    <a:close/>
                  </a:path>
                </a:pathLst>
              </a:custGeom>
              <a:solidFill>
                <a:srgbClr val="E3B55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51" name="Freeform 234"/>
              <p:cNvSpPr>
                <a:spLocks/>
              </p:cNvSpPr>
              <p:nvPr/>
            </p:nvSpPr>
            <p:spPr bwMode="auto">
              <a:xfrm>
                <a:off x="5441991" y="3321063"/>
                <a:ext cx="15875" cy="33338"/>
              </a:xfrm>
              <a:custGeom>
                <a:avLst/>
                <a:gdLst>
                  <a:gd name="T0" fmla="*/ 3 w 4"/>
                  <a:gd name="T1" fmla="*/ 0 h 8"/>
                  <a:gd name="T2" fmla="*/ 4 w 4"/>
                  <a:gd name="T3" fmla="*/ 4 h 8"/>
                  <a:gd name="T4" fmla="*/ 2 w 4"/>
                  <a:gd name="T5" fmla="*/ 7 h 8"/>
                  <a:gd name="T6" fmla="*/ 1 w 4"/>
                  <a:gd name="T7" fmla="*/ 4 h 8"/>
                  <a:gd name="T8" fmla="*/ 3 w 4"/>
                  <a:gd name="T9" fmla="*/ 0 h 8"/>
                </a:gdLst>
                <a:ahLst/>
                <a:cxnLst>
                  <a:cxn ang="0">
                    <a:pos x="T0" y="T1"/>
                  </a:cxn>
                  <a:cxn ang="0">
                    <a:pos x="T2" y="T3"/>
                  </a:cxn>
                  <a:cxn ang="0">
                    <a:pos x="T4" y="T5"/>
                  </a:cxn>
                  <a:cxn ang="0">
                    <a:pos x="T6" y="T7"/>
                  </a:cxn>
                  <a:cxn ang="0">
                    <a:pos x="T8" y="T9"/>
                  </a:cxn>
                </a:cxnLst>
                <a:rect l="0" t="0" r="r" b="b"/>
                <a:pathLst>
                  <a:path w="4" h="8">
                    <a:moveTo>
                      <a:pt x="3" y="0"/>
                    </a:moveTo>
                    <a:cubicBezTo>
                      <a:pt x="4" y="1"/>
                      <a:pt x="4" y="2"/>
                      <a:pt x="4" y="4"/>
                    </a:cubicBezTo>
                    <a:cubicBezTo>
                      <a:pt x="3" y="6"/>
                      <a:pt x="2" y="8"/>
                      <a:pt x="2" y="7"/>
                    </a:cubicBezTo>
                    <a:cubicBezTo>
                      <a:pt x="1" y="7"/>
                      <a:pt x="0" y="6"/>
                      <a:pt x="1" y="4"/>
                    </a:cubicBezTo>
                    <a:cubicBezTo>
                      <a:pt x="1" y="2"/>
                      <a:pt x="2" y="0"/>
                      <a:pt x="3"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52" name="Freeform 235"/>
              <p:cNvSpPr>
                <a:spLocks/>
              </p:cNvSpPr>
              <p:nvPr/>
            </p:nvSpPr>
            <p:spPr bwMode="auto">
              <a:xfrm>
                <a:off x="5329238" y="3321050"/>
                <a:ext cx="15875" cy="33338"/>
              </a:xfrm>
              <a:custGeom>
                <a:avLst/>
                <a:gdLst>
                  <a:gd name="T0" fmla="*/ 1 w 4"/>
                  <a:gd name="T1" fmla="*/ 0 h 8"/>
                  <a:gd name="T2" fmla="*/ 0 w 4"/>
                  <a:gd name="T3" fmla="*/ 4 h 8"/>
                  <a:gd name="T4" fmla="*/ 3 w 4"/>
                  <a:gd name="T5" fmla="*/ 7 h 8"/>
                  <a:gd name="T6" fmla="*/ 3 w 4"/>
                  <a:gd name="T7" fmla="*/ 4 h 8"/>
                  <a:gd name="T8" fmla="*/ 1 w 4"/>
                  <a:gd name="T9" fmla="*/ 0 h 8"/>
                </a:gdLst>
                <a:ahLst/>
                <a:cxnLst>
                  <a:cxn ang="0">
                    <a:pos x="T0" y="T1"/>
                  </a:cxn>
                  <a:cxn ang="0">
                    <a:pos x="T2" y="T3"/>
                  </a:cxn>
                  <a:cxn ang="0">
                    <a:pos x="T4" y="T5"/>
                  </a:cxn>
                  <a:cxn ang="0">
                    <a:pos x="T6" y="T7"/>
                  </a:cxn>
                  <a:cxn ang="0">
                    <a:pos x="T8" y="T9"/>
                  </a:cxn>
                </a:cxnLst>
                <a:rect l="0" t="0" r="r" b="b"/>
                <a:pathLst>
                  <a:path w="4" h="8">
                    <a:moveTo>
                      <a:pt x="1" y="0"/>
                    </a:moveTo>
                    <a:cubicBezTo>
                      <a:pt x="0" y="1"/>
                      <a:pt x="0" y="2"/>
                      <a:pt x="0" y="4"/>
                    </a:cubicBezTo>
                    <a:cubicBezTo>
                      <a:pt x="1" y="6"/>
                      <a:pt x="2" y="8"/>
                      <a:pt x="3" y="7"/>
                    </a:cubicBezTo>
                    <a:cubicBezTo>
                      <a:pt x="3" y="7"/>
                      <a:pt x="4" y="6"/>
                      <a:pt x="3" y="4"/>
                    </a:cubicBezTo>
                    <a:cubicBezTo>
                      <a:pt x="3" y="2"/>
                      <a:pt x="2" y="0"/>
                      <a:pt x="1" y="0"/>
                    </a:cubicBezTo>
                    <a:close/>
                  </a:path>
                </a:pathLst>
              </a:custGeom>
              <a:solidFill>
                <a:srgbClr val="F7D6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753" name="Group 752"/>
            <p:cNvGrpSpPr/>
            <p:nvPr/>
          </p:nvGrpSpPr>
          <p:grpSpPr>
            <a:xfrm>
              <a:off x="7800380" y="7363451"/>
              <a:ext cx="1107256" cy="1115003"/>
              <a:chOff x="2612074" y="2503487"/>
              <a:chExt cx="471488" cy="474663"/>
            </a:xfrm>
          </p:grpSpPr>
          <p:sp>
            <p:nvSpPr>
              <p:cNvPr id="754" name="Oval 236"/>
              <p:cNvSpPr>
                <a:spLocks noChangeArrowheads="1"/>
              </p:cNvSpPr>
              <p:nvPr/>
            </p:nvSpPr>
            <p:spPr bwMode="auto">
              <a:xfrm>
                <a:off x="2612074" y="2503487"/>
                <a:ext cx="471488" cy="474663"/>
              </a:xfrm>
              <a:prstGeom prst="ellipse">
                <a:avLst/>
              </a:prstGeom>
              <a:solidFill>
                <a:schemeClr val="bg1">
                  <a:lumMod val="8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55" name="Oval 237"/>
              <p:cNvSpPr>
                <a:spLocks noChangeArrowheads="1"/>
              </p:cNvSpPr>
              <p:nvPr/>
            </p:nvSpPr>
            <p:spPr bwMode="auto">
              <a:xfrm>
                <a:off x="2643189" y="2532062"/>
                <a:ext cx="415925" cy="417513"/>
              </a:xfrm>
              <a:prstGeom prst="ellipse">
                <a:avLst/>
              </a:prstGeom>
              <a:solidFill>
                <a:schemeClr val="tx2"/>
              </a:solidFill>
              <a:ln>
                <a:noFill/>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56" name="Freeform 238"/>
              <p:cNvSpPr>
                <a:spLocks/>
              </p:cNvSpPr>
              <p:nvPr/>
            </p:nvSpPr>
            <p:spPr bwMode="auto">
              <a:xfrm>
                <a:off x="2733677" y="2806698"/>
                <a:ext cx="238125" cy="142875"/>
              </a:xfrm>
              <a:custGeom>
                <a:avLst/>
                <a:gdLst>
                  <a:gd name="T0" fmla="*/ 10 w 57"/>
                  <a:gd name="T1" fmla="*/ 7 h 34"/>
                  <a:gd name="T2" fmla="*/ 0 w 57"/>
                  <a:gd name="T3" fmla="*/ 25 h 34"/>
                  <a:gd name="T4" fmla="*/ 28 w 57"/>
                  <a:gd name="T5" fmla="*/ 34 h 34"/>
                  <a:gd name="T6" fmla="*/ 57 w 57"/>
                  <a:gd name="T7" fmla="*/ 25 h 34"/>
                  <a:gd name="T8" fmla="*/ 47 w 57"/>
                  <a:gd name="T9" fmla="*/ 7 h 34"/>
                  <a:gd name="T10" fmla="*/ 28 w 57"/>
                  <a:gd name="T11" fmla="*/ 0 h 34"/>
                  <a:gd name="T12" fmla="*/ 10 w 57"/>
                  <a:gd name="T13" fmla="*/ 7 h 34"/>
                </a:gdLst>
                <a:ahLst/>
                <a:cxnLst>
                  <a:cxn ang="0">
                    <a:pos x="T0" y="T1"/>
                  </a:cxn>
                  <a:cxn ang="0">
                    <a:pos x="T2" y="T3"/>
                  </a:cxn>
                  <a:cxn ang="0">
                    <a:pos x="T4" y="T5"/>
                  </a:cxn>
                  <a:cxn ang="0">
                    <a:pos x="T6" y="T7"/>
                  </a:cxn>
                  <a:cxn ang="0">
                    <a:pos x="T8" y="T9"/>
                  </a:cxn>
                  <a:cxn ang="0">
                    <a:pos x="T10" y="T11"/>
                  </a:cxn>
                  <a:cxn ang="0">
                    <a:pos x="T12" y="T13"/>
                  </a:cxn>
                </a:cxnLst>
                <a:rect l="0" t="0" r="r" b="b"/>
                <a:pathLst>
                  <a:path w="57" h="34">
                    <a:moveTo>
                      <a:pt x="10" y="7"/>
                    </a:moveTo>
                    <a:cubicBezTo>
                      <a:pt x="5" y="10"/>
                      <a:pt x="3" y="17"/>
                      <a:pt x="0" y="25"/>
                    </a:cubicBezTo>
                    <a:cubicBezTo>
                      <a:pt x="8" y="31"/>
                      <a:pt x="18" y="34"/>
                      <a:pt x="28" y="34"/>
                    </a:cubicBezTo>
                    <a:cubicBezTo>
                      <a:pt x="39" y="34"/>
                      <a:pt x="49" y="31"/>
                      <a:pt x="57" y="25"/>
                    </a:cubicBezTo>
                    <a:cubicBezTo>
                      <a:pt x="54" y="17"/>
                      <a:pt x="52" y="10"/>
                      <a:pt x="47" y="7"/>
                    </a:cubicBezTo>
                    <a:cubicBezTo>
                      <a:pt x="39" y="2"/>
                      <a:pt x="33" y="1"/>
                      <a:pt x="28" y="0"/>
                    </a:cubicBezTo>
                    <a:cubicBezTo>
                      <a:pt x="23" y="0"/>
                      <a:pt x="18" y="2"/>
                      <a:pt x="10" y="7"/>
                    </a:cubicBezTo>
                    <a:close/>
                  </a:path>
                </a:pathLst>
              </a:custGeom>
              <a:solidFill>
                <a:srgbClr val="FFD67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57" name="Freeform 239"/>
              <p:cNvSpPr>
                <a:spLocks/>
              </p:cNvSpPr>
              <p:nvPr/>
            </p:nvSpPr>
            <p:spPr bwMode="auto">
              <a:xfrm>
                <a:off x="2805115" y="2806698"/>
                <a:ext cx="96838" cy="50800"/>
              </a:xfrm>
              <a:custGeom>
                <a:avLst/>
                <a:gdLst>
                  <a:gd name="T0" fmla="*/ 23 w 23"/>
                  <a:gd name="T1" fmla="*/ 3 h 12"/>
                  <a:gd name="T2" fmla="*/ 11 w 23"/>
                  <a:gd name="T3" fmla="*/ 0 h 12"/>
                  <a:gd name="T4" fmla="*/ 0 w 23"/>
                  <a:gd name="T5" fmla="*/ 3 h 12"/>
                  <a:gd name="T6" fmla="*/ 11 w 23"/>
                  <a:gd name="T7" fmla="*/ 12 h 12"/>
                  <a:gd name="T8" fmla="*/ 23 w 23"/>
                  <a:gd name="T9" fmla="*/ 3 h 12"/>
                </a:gdLst>
                <a:ahLst/>
                <a:cxnLst>
                  <a:cxn ang="0">
                    <a:pos x="T0" y="T1"/>
                  </a:cxn>
                  <a:cxn ang="0">
                    <a:pos x="T2" y="T3"/>
                  </a:cxn>
                  <a:cxn ang="0">
                    <a:pos x="T4" y="T5"/>
                  </a:cxn>
                  <a:cxn ang="0">
                    <a:pos x="T6" y="T7"/>
                  </a:cxn>
                  <a:cxn ang="0">
                    <a:pos x="T8" y="T9"/>
                  </a:cxn>
                </a:cxnLst>
                <a:rect l="0" t="0" r="r" b="b"/>
                <a:pathLst>
                  <a:path w="23" h="12">
                    <a:moveTo>
                      <a:pt x="23" y="3"/>
                    </a:moveTo>
                    <a:cubicBezTo>
                      <a:pt x="18" y="1"/>
                      <a:pt x="15" y="0"/>
                      <a:pt x="11" y="0"/>
                    </a:cubicBezTo>
                    <a:cubicBezTo>
                      <a:pt x="8" y="0"/>
                      <a:pt x="4" y="1"/>
                      <a:pt x="0" y="3"/>
                    </a:cubicBezTo>
                    <a:cubicBezTo>
                      <a:pt x="1" y="8"/>
                      <a:pt x="6" y="12"/>
                      <a:pt x="11" y="12"/>
                    </a:cubicBezTo>
                    <a:cubicBezTo>
                      <a:pt x="17" y="12"/>
                      <a:pt x="21" y="8"/>
                      <a:pt x="23" y="3"/>
                    </a:cubicBez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58" name="Freeform 240"/>
              <p:cNvSpPr>
                <a:spLocks/>
              </p:cNvSpPr>
              <p:nvPr/>
            </p:nvSpPr>
            <p:spPr bwMode="auto">
              <a:xfrm>
                <a:off x="2822577" y="2732086"/>
                <a:ext cx="57150" cy="117475"/>
              </a:xfrm>
              <a:custGeom>
                <a:avLst/>
                <a:gdLst>
                  <a:gd name="T0" fmla="*/ 0 w 14"/>
                  <a:gd name="T1" fmla="*/ 0 h 28"/>
                  <a:gd name="T2" fmla="*/ 14 w 14"/>
                  <a:gd name="T3" fmla="*/ 0 h 28"/>
                  <a:gd name="T4" fmla="*/ 14 w 14"/>
                  <a:gd name="T5" fmla="*/ 20 h 28"/>
                  <a:gd name="T6" fmla="*/ 0 w 14"/>
                  <a:gd name="T7" fmla="*/ 20 h 28"/>
                  <a:gd name="T8" fmla="*/ 0 w 14"/>
                  <a:gd name="T9" fmla="*/ 0 h 28"/>
                </a:gdLst>
                <a:ahLst/>
                <a:cxnLst>
                  <a:cxn ang="0">
                    <a:pos x="T0" y="T1"/>
                  </a:cxn>
                  <a:cxn ang="0">
                    <a:pos x="T2" y="T3"/>
                  </a:cxn>
                  <a:cxn ang="0">
                    <a:pos x="T4" y="T5"/>
                  </a:cxn>
                  <a:cxn ang="0">
                    <a:pos x="T6" y="T7"/>
                  </a:cxn>
                  <a:cxn ang="0">
                    <a:pos x="T8" y="T9"/>
                  </a:cxn>
                </a:cxnLst>
                <a:rect l="0" t="0" r="r" b="b"/>
                <a:pathLst>
                  <a:path w="14" h="28">
                    <a:moveTo>
                      <a:pt x="0" y="0"/>
                    </a:moveTo>
                    <a:cubicBezTo>
                      <a:pt x="14" y="0"/>
                      <a:pt x="14" y="0"/>
                      <a:pt x="14" y="0"/>
                    </a:cubicBezTo>
                    <a:cubicBezTo>
                      <a:pt x="14" y="20"/>
                      <a:pt x="14" y="20"/>
                      <a:pt x="14" y="20"/>
                    </a:cubicBezTo>
                    <a:cubicBezTo>
                      <a:pt x="14" y="27"/>
                      <a:pt x="0" y="28"/>
                      <a:pt x="0" y="20"/>
                    </a:cubicBezTo>
                    <a:lnTo>
                      <a:pt x="0" y="0"/>
                    </a:ln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59" name="Freeform 241"/>
              <p:cNvSpPr>
                <a:spLocks/>
              </p:cNvSpPr>
              <p:nvPr/>
            </p:nvSpPr>
            <p:spPr bwMode="auto">
              <a:xfrm>
                <a:off x="2725737" y="2624137"/>
                <a:ext cx="250825" cy="161925"/>
              </a:xfrm>
              <a:custGeom>
                <a:avLst/>
                <a:gdLst>
                  <a:gd name="T0" fmla="*/ 30 w 60"/>
                  <a:gd name="T1" fmla="*/ 0 h 39"/>
                  <a:gd name="T2" fmla="*/ 30 w 60"/>
                  <a:gd name="T3" fmla="*/ 39 h 39"/>
                  <a:gd name="T4" fmla="*/ 30 w 60"/>
                  <a:gd name="T5" fmla="*/ 0 h 39"/>
                </a:gdLst>
                <a:ahLst/>
                <a:cxnLst>
                  <a:cxn ang="0">
                    <a:pos x="T0" y="T1"/>
                  </a:cxn>
                  <a:cxn ang="0">
                    <a:pos x="T2" y="T3"/>
                  </a:cxn>
                  <a:cxn ang="0">
                    <a:pos x="T4" y="T5"/>
                  </a:cxn>
                </a:cxnLst>
                <a:rect l="0" t="0" r="r" b="b"/>
                <a:pathLst>
                  <a:path w="60" h="39">
                    <a:moveTo>
                      <a:pt x="30" y="0"/>
                    </a:moveTo>
                    <a:cubicBezTo>
                      <a:pt x="60" y="0"/>
                      <a:pt x="48" y="39"/>
                      <a:pt x="30" y="39"/>
                    </a:cubicBezTo>
                    <a:cubicBezTo>
                      <a:pt x="13" y="39"/>
                      <a:pt x="0" y="0"/>
                      <a:pt x="30" y="0"/>
                    </a:cubicBezTo>
                    <a:close/>
                  </a:path>
                </a:pathLst>
              </a:custGeom>
              <a:solidFill>
                <a:srgbClr val="F0CEA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60" name="Freeform 242"/>
              <p:cNvSpPr>
                <a:spLocks/>
              </p:cNvSpPr>
              <p:nvPr/>
            </p:nvSpPr>
            <p:spPr bwMode="auto">
              <a:xfrm>
                <a:off x="2851151" y="2624137"/>
                <a:ext cx="125413" cy="161925"/>
              </a:xfrm>
              <a:custGeom>
                <a:avLst/>
                <a:gdLst>
                  <a:gd name="T0" fmla="*/ 0 w 30"/>
                  <a:gd name="T1" fmla="*/ 0 h 39"/>
                  <a:gd name="T2" fmla="*/ 0 w 30"/>
                  <a:gd name="T3" fmla="*/ 39 h 39"/>
                  <a:gd name="T4" fmla="*/ 0 w 30"/>
                  <a:gd name="T5" fmla="*/ 0 h 39"/>
                </a:gdLst>
                <a:ahLst/>
                <a:cxnLst>
                  <a:cxn ang="0">
                    <a:pos x="T0" y="T1"/>
                  </a:cxn>
                  <a:cxn ang="0">
                    <a:pos x="T2" y="T3"/>
                  </a:cxn>
                  <a:cxn ang="0">
                    <a:pos x="T4" y="T5"/>
                  </a:cxn>
                </a:cxnLst>
                <a:rect l="0" t="0" r="r" b="b"/>
                <a:pathLst>
                  <a:path w="30" h="39">
                    <a:moveTo>
                      <a:pt x="0" y="0"/>
                    </a:moveTo>
                    <a:cubicBezTo>
                      <a:pt x="30" y="0"/>
                      <a:pt x="18" y="39"/>
                      <a:pt x="0" y="39"/>
                    </a:cubicBezTo>
                    <a:lnTo>
                      <a:pt x="0" y="0"/>
                    </a:ln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61" name="Freeform 243"/>
              <p:cNvSpPr>
                <a:spLocks/>
              </p:cNvSpPr>
              <p:nvPr/>
            </p:nvSpPr>
            <p:spPr bwMode="auto">
              <a:xfrm>
                <a:off x="2763839" y="2590798"/>
                <a:ext cx="179388" cy="136525"/>
              </a:xfrm>
              <a:custGeom>
                <a:avLst/>
                <a:gdLst>
                  <a:gd name="T0" fmla="*/ 21 w 43"/>
                  <a:gd name="T1" fmla="*/ 12 h 33"/>
                  <a:gd name="T2" fmla="*/ 28 w 43"/>
                  <a:gd name="T3" fmla="*/ 12 h 33"/>
                  <a:gd name="T4" fmla="*/ 38 w 43"/>
                  <a:gd name="T5" fmla="*/ 24 h 33"/>
                  <a:gd name="T6" fmla="*/ 41 w 43"/>
                  <a:gd name="T7" fmla="*/ 25 h 33"/>
                  <a:gd name="T8" fmla="*/ 22 w 43"/>
                  <a:gd name="T9" fmla="*/ 0 h 33"/>
                  <a:gd name="T10" fmla="*/ 2 w 43"/>
                  <a:gd name="T11" fmla="*/ 24 h 33"/>
                  <a:gd name="T12" fmla="*/ 6 w 43"/>
                  <a:gd name="T13" fmla="*/ 24 h 33"/>
                  <a:gd name="T14" fmla="*/ 21 w 43"/>
                  <a:gd name="T15" fmla="*/ 1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3">
                    <a:moveTo>
                      <a:pt x="21" y="12"/>
                    </a:moveTo>
                    <a:cubicBezTo>
                      <a:pt x="24" y="12"/>
                      <a:pt x="26" y="11"/>
                      <a:pt x="28" y="12"/>
                    </a:cubicBezTo>
                    <a:cubicBezTo>
                      <a:pt x="33" y="14"/>
                      <a:pt x="37" y="20"/>
                      <a:pt x="38" y="24"/>
                    </a:cubicBezTo>
                    <a:cubicBezTo>
                      <a:pt x="39" y="30"/>
                      <a:pt x="38" y="30"/>
                      <a:pt x="41" y="25"/>
                    </a:cubicBezTo>
                    <a:cubicBezTo>
                      <a:pt x="43" y="20"/>
                      <a:pt x="37" y="0"/>
                      <a:pt x="22" y="0"/>
                    </a:cubicBezTo>
                    <a:cubicBezTo>
                      <a:pt x="6" y="0"/>
                      <a:pt x="0" y="16"/>
                      <a:pt x="2" y="24"/>
                    </a:cubicBezTo>
                    <a:cubicBezTo>
                      <a:pt x="4" y="33"/>
                      <a:pt x="4" y="31"/>
                      <a:pt x="6" y="24"/>
                    </a:cubicBezTo>
                    <a:cubicBezTo>
                      <a:pt x="7" y="18"/>
                      <a:pt x="10" y="13"/>
                      <a:pt x="21" y="12"/>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62" name="Freeform 244"/>
              <p:cNvSpPr>
                <a:spLocks/>
              </p:cNvSpPr>
              <p:nvPr/>
            </p:nvSpPr>
            <p:spPr bwMode="auto">
              <a:xfrm>
                <a:off x="2776539" y="2619374"/>
                <a:ext cx="153988" cy="100013"/>
              </a:xfrm>
              <a:custGeom>
                <a:avLst/>
                <a:gdLst>
                  <a:gd name="T0" fmla="*/ 26 w 37"/>
                  <a:gd name="T1" fmla="*/ 5 h 24"/>
                  <a:gd name="T2" fmla="*/ 12 w 37"/>
                  <a:gd name="T3" fmla="*/ 12 h 24"/>
                  <a:gd name="T4" fmla="*/ 15 w 37"/>
                  <a:gd name="T5" fmla="*/ 8 h 24"/>
                  <a:gd name="T6" fmla="*/ 6 w 37"/>
                  <a:gd name="T7" fmla="*/ 13 h 24"/>
                  <a:gd name="T8" fmla="*/ 8 w 37"/>
                  <a:gd name="T9" fmla="*/ 10 h 24"/>
                  <a:gd name="T10" fmla="*/ 4 w 37"/>
                  <a:gd name="T11" fmla="*/ 20 h 24"/>
                  <a:gd name="T12" fmla="*/ 2 w 37"/>
                  <a:gd name="T13" fmla="*/ 19 h 24"/>
                  <a:gd name="T14" fmla="*/ 1 w 37"/>
                  <a:gd name="T15" fmla="*/ 7 h 24"/>
                  <a:gd name="T16" fmla="*/ 25 w 37"/>
                  <a:gd name="T17" fmla="*/ 0 h 24"/>
                  <a:gd name="T18" fmla="*/ 36 w 37"/>
                  <a:gd name="T19" fmla="*/ 8 h 24"/>
                  <a:gd name="T20" fmla="*/ 35 w 37"/>
                  <a:gd name="T21" fmla="*/ 19 h 24"/>
                  <a:gd name="T22" fmla="*/ 33 w 37"/>
                  <a:gd name="T23" fmla="*/ 19 h 24"/>
                  <a:gd name="T24" fmla="*/ 26 w 37"/>
                  <a:gd name="T25"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24">
                    <a:moveTo>
                      <a:pt x="26" y="5"/>
                    </a:moveTo>
                    <a:cubicBezTo>
                      <a:pt x="24" y="7"/>
                      <a:pt x="17" y="11"/>
                      <a:pt x="12" y="12"/>
                    </a:cubicBezTo>
                    <a:cubicBezTo>
                      <a:pt x="13" y="11"/>
                      <a:pt x="14" y="10"/>
                      <a:pt x="15" y="8"/>
                    </a:cubicBezTo>
                    <a:cubicBezTo>
                      <a:pt x="15" y="7"/>
                      <a:pt x="9" y="13"/>
                      <a:pt x="6" y="13"/>
                    </a:cubicBezTo>
                    <a:cubicBezTo>
                      <a:pt x="7" y="12"/>
                      <a:pt x="8" y="11"/>
                      <a:pt x="8" y="10"/>
                    </a:cubicBezTo>
                    <a:cubicBezTo>
                      <a:pt x="4" y="12"/>
                      <a:pt x="4" y="17"/>
                      <a:pt x="4" y="20"/>
                    </a:cubicBezTo>
                    <a:cubicBezTo>
                      <a:pt x="4" y="24"/>
                      <a:pt x="2" y="23"/>
                      <a:pt x="2" y="19"/>
                    </a:cubicBezTo>
                    <a:cubicBezTo>
                      <a:pt x="2" y="15"/>
                      <a:pt x="0" y="10"/>
                      <a:pt x="1" y="7"/>
                    </a:cubicBezTo>
                    <a:cubicBezTo>
                      <a:pt x="2" y="4"/>
                      <a:pt x="19" y="0"/>
                      <a:pt x="25" y="0"/>
                    </a:cubicBezTo>
                    <a:cubicBezTo>
                      <a:pt x="30" y="0"/>
                      <a:pt x="35" y="5"/>
                      <a:pt x="36" y="8"/>
                    </a:cubicBezTo>
                    <a:cubicBezTo>
                      <a:pt x="37" y="10"/>
                      <a:pt x="35" y="17"/>
                      <a:pt x="35" y="19"/>
                    </a:cubicBezTo>
                    <a:cubicBezTo>
                      <a:pt x="35" y="21"/>
                      <a:pt x="33" y="23"/>
                      <a:pt x="33" y="19"/>
                    </a:cubicBezTo>
                    <a:cubicBezTo>
                      <a:pt x="33" y="14"/>
                      <a:pt x="30" y="10"/>
                      <a:pt x="26" y="5"/>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63" name="Freeform 245"/>
              <p:cNvSpPr>
                <a:spLocks/>
              </p:cNvSpPr>
              <p:nvPr/>
            </p:nvSpPr>
            <p:spPr bwMode="auto">
              <a:xfrm>
                <a:off x="2917827" y="2678112"/>
                <a:ext cx="20638" cy="41275"/>
              </a:xfrm>
              <a:custGeom>
                <a:avLst/>
                <a:gdLst>
                  <a:gd name="T0" fmla="*/ 4 w 5"/>
                  <a:gd name="T1" fmla="*/ 0 h 10"/>
                  <a:gd name="T2" fmla="*/ 5 w 5"/>
                  <a:gd name="T3" fmla="*/ 5 h 10"/>
                  <a:gd name="T4" fmla="*/ 2 w 5"/>
                  <a:gd name="T5" fmla="*/ 9 h 10"/>
                  <a:gd name="T6" fmla="*/ 1 w 5"/>
                  <a:gd name="T7" fmla="*/ 4 h 10"/>
                  <a:gd name="T8" fmla="*/ 4 w 5"/>
                  <a:gd name="T9" fmla="*/ 0 h 10"/>
                </a:gdLst>
                <a:ahLst/>
                <a:cxnLst>
                  <a:cxn ang="0">
                    <a:pos x="T0" y="T1"/>
                  </a:cxn>
                  <a:cxn ang="0">
                    <a:pos x="T2" y="T3"/>
                  </a:cxn>
                  <a:cxn ang="0">
                    <a:pos x="T4" y="T5"/>
                  </a:cxn>
                  <a:cxn ang="0">
                    <a:pos x="T6" y="T7"/>
                  </a:cxn>
                  <a:cxn ang="0">
                    <a:pos x="T8" y="T9"/>
                  </a:cxn>
                </a:cxnLst>
                <a:rect l="0" t="0" r="r" b="b"/>
                <a:pathLst>
                  <a:path w="5" h="10">
                    <a:moveTo>
                      <a:pt x="4" y="0"/>
                    </a:moveTo>
                    <a:cubicBezTo>
                      <a:pt x="5" y="0"/>
                      <a:pt x="5" y="3"/>
                      <a:pt x="5" y="5"/>
                    </a:cubicBezTo>
                    <a:cubicBezTo>
                      <a:pt x="4" y="8"/>
                      <a:pt x="3" y="10"/>
                      <a:pt x="2" y="9"/>
                    </a:cubicBezTo>
                    <a:cubicBezTo>
                      <a:pt x="0" y="9"/>
                      <a:pt x="0" y="7"/>
                      <a:pt x="1" y="4"/>
                    </a:cubicBezTo>
                    <a:cubicBezTo>
                      <a:pt x="1" y="2"/>
                      <a:pt x="3" y="0"/>
                      <a:pt x="4"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64" name="Freeform 246"/>
              <p:cNvSpPr>
                <a:spLocks/>
              </p:cNvSpPr>
              <p:nvPr/>
            </p:nvSpPr>
            <p:spPr bwMode="auto">
              <a:xfrm>
                <a:off x="2767015" y="2678111"/>
                <a:ext cx="22225" cy="41275"/>
              </a:xfrm>
              <a:custGeom>
                <a:avLst/>
                <a:gdLst>
                  <a:gd name="T0" fmla="*/ 1 w 5"/>
                  <a:gd name="T1" fmla="*/ 0 h 10"/>
                  <a:gd name="T2" fmla="*/ 0 w 5"/>
                  <a:gd name="T3" fmla="*/ 5 h 10"/>
                  <a:gd name="T4" fmla="*/ 3 w 5"/>
                  <a:gd name="T5" fmla="*/ 9 h 10"/>
                  <a:gd name="T6" fmla="*/ 4 w 5"/>
                  <a:gd name="T7" fmla="*/ 4 h 10"/>
                  <a:gd name="T8" fmla="*/ 1 w 5"/>
                  <a:gd name="T9" fmla="*/ 0 h 10"/>
                </a:gdLst>
                <a:ahLst/>
                <a:cxnLst>
                  <a:cxn ang="0">
                    <a:pos x="T0" y="T1"/>
                  </a:cxn>
                  <a:cxn ang="0">
                    <a:pos x="T2" y="T3"/>
                  </a:cxn>
                  <a:cxn ang="0">
                    <a:pos x="T4" y="T5"/>
                  </a:cxn>
                  <a:cxn ang="0">
                    <a:pos x="T6" y="T7"/>
                  </a:cxn>
                  <a:cxn ang="0">
                    <a:pos x="T8" y="T9"/>
                  </a:cxn>
                </a:cxnLst>
                <a:rect l="0" t="0" r="r" b="b"/>
                <a:pathLst>
                  <a:path w="5" h="10">
                    <a:moveTo>
                      <a:pt x="1" y="0"/>
                    </a:moveTo>
                    <a:cubicBezTo>
                      <a:pt x="0" y="0"/>
                      <a:pt x="0" y="3"/>
                      <a:pt x="0" y="5"/>
                    </a:cubicBezTo>
                    <a:cubicBezTo>
                      <a:pt x="1" y="8"/>
                      <a:pt x="2" y="10"/>
                      <a:pt x="3" y="9"/>
                    </a:cubicBezTo>
                    <a:cubicBezTo>
                      <a:pt x="4" y="9"/>
                      <a:pt x="5" y="7"/>
                      <a:pt x="4" y="4"/>
                    </a:cubicBezTo>
                    <a:cubicBezTo>
                      <a:pt x="4" y="2"/>
                      <a:pt x="2" y="0"/>
                      <a:pt x="1" y="0"/>
                    </a:cubicBezTo>
                    <a:close/>
                  </a:path>
                </a:pathLst>
              </a:custGeom>
              <a:solidFill>
                <a:srgbClr val="F7D6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65" name="Freeform 247"/>
              <p:cNvSpPr>
                <a:spLocks/>
              </p:cNvSpPr>
              <p:nvPr/>
            </p:nvSpPr>
            <p:spPr bwMode="auto">
              <a:xfrm>
                <a:off x="2733674" y="2844797"/>
                <a:ext cx="46038" cy="92075"/>
              </a:xfrm>
              <a:custGeom>
                <a:avLst/>
                <a:gdLst>
                  <a:gd name="T0" fmla="*/ 7 w 11"/>
                  <a:gd name="T1" fmla="*/ 0 h 22"/>
                  <a:gd name="T2" fmla="*/ 0 w 11"/>
                  <a:gd name="T3" fmla="*/ 16 h 22"/>
                  <a:gd name="T4" fmla="*/ 10 w 11"/>
                  <a:gd name="T5" fmla="*/ 22 h 22"/>
                  <a:gd name="T6" fmla="*/ 11 w 11"/>
                  <a:gd name="T7" fmla="*/ 15 h 22"/>
                  <a:gd name="T8" fmla="*/ 7 w 11"/>
                  <a:gd name="T9" fmla="*/ 0 h 22"/>
                </a:gdLst>
                <a:ahLst/>
                <a:cxnLst>
                  <a:cxn ang="0">
                    <a:pos x="T0" y="T1"/>
                  </a:cxn>
                  <a:cxn ang="0">
                    <a:pos x="T2" y="T3"/>
                  </a:cxn>
                  <a:cxn ang="0">
                    <a:pos x="T4" y="T5"/>
                  </a:cxn>
                  <a:cxn ang="0">
                    <a:pos x="T6" y="T7"/>
                  </a:cxn>
                  <a:cxn ang="0">
                    <a:pos x="T8" y="T9"/>
                  </a:cxn>
                </a:cxnLst>
                <a:rect l="0" t="0" r="r" b="b"/>
                <a:pathLst>
                  <a:path w="11" h="22">
                    <a:moveTo>
                      <a:pt x="7" y="0"/>
                    </a:moveTo>
                    <a:cubicBezTo>
                      <a:pt x="4" y="4"/>
                      <a:pt x="2" y="10"/>
                      <a:pt x="0" y="16"/>
                    </a:cubicBezTo>
                    <a:cubicBezTo>
                      <a:pt x="3" y="19"/>
                      <a:pt x="6" y="20"/>
                      <a:pt x="10" y="22"/>
                    </a:cubicBezTo>
                    <a:cubicBezTo>
                      <a:pt x="11" y="20"/>
                      <a:pt x="11" y="17"/>
                      <a:pt x="11" y="15"/>
                    </a:cubicBezTo>
                    <a:cubicBezTo>
                      <a:pt x="11" y="9"/>
                      <a:pt x="10" y="4"/>
                      <a:pt x="7" y="0"/>
                    </a:cubicBez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66" name="Freeform 248"/>
              <p:cNvSpPr>
                <a:spLocks/>
              </p:cNvSpPr>
              <p:nvPr/>
            </p:nvSpPr>
            <p:spPr bwMode="auto">
              <a:xfrm>
                <a:off x="2925763" y="2844800"/>
                <a:ext cx="46038" cy="92075"/>
              </a:xfrm>
              <a:custGeom>
                <a:avLst/>
                <a:gdLst>
                  <a:gd name="T0" fmla="*/ 0 w 11"/>
                  <a:gd name="T1" fmla="*/ 22 h 22"/>
                  <a:gd name="T2" fmla="*/ 11 w 11"/>
                  <a:gd name="T3" fmla="*/ 16 h 22"/>
                  <a:gd name="T4" fmla="*/ 3 w 11"/>
                  <a:gd name="T5" fmla="*/ 0 h 22"/>
                  <a:gd name="T6" fmla="*/ 0 w 11"/>
                  <a:gd name="T7" fmla="*/ 15 h 22"/>
                  <a:gd name="T8" fmla="*/ 0 w 11"/>
                  <a:gd name="T9" fmla="*/ 22 h 22"/>
                </a:gdLst>
                <a:ahLst/>
                <a:cxnLst>
                  <a:cxn ang="0">
                    <a:pos x="T0" y="T1"/>
                  </a:cxn>
                  <a:cxn ang="0">
                    <a:pos x="T2" y="T3"/>
                  </a:cxn>
                  <a:cxn ang="0">
                    <a:pos x="T4" y="T5"/>
                  </a:cxn>
                  <a:cxn ang="0">
                    <a:pos x="T6" y="T7"/>
                  </a:cxn>
                  <a:cxn ang="0">
                    <a:pos x="T8" y="T9"/>
                  </a:cxn>
                </a:cxnLst>
                <a:rect l="0" t="0" r="r" b="b"/>
                <a:pathLst>
                  <a:path w="11" h="22">
                    <a:moveTo>
                      <a:pt x="0" y="22"/>
                    </a:moveTo>
                    <a:cubicBezTo>
                      <a:pt x="4" y="21"/>
                      <a:pt x="8" y="19"/>
                      <a:pt x="11" y="16"/>
                    </a:cubicBezTo>
                    <a:cubicBezTo>
                      <a:pt x="9" y="10"/>
                      <a:pt x="7" y="4"/>
                      <a:pt x="3" y="0"/>
                    </a:cubicBezTo>
                    <a:cubicBezTo>
                      <a:pt x="1" y="4"/>
                      <a:pt x="0" y="9"/>
                      <a:pt x="0" y="15"/>
                    </a:cubicBezTo>
                    <a:cubicBezTo>
                      <a:pt x="0" y="17"/>
                      <a:pt x="0" y="20"/>
                      <a:pt x="0" y="22"/>
                    </a:cubicBez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767" name="Group 766"/>
            <p:cNvGrpSpPr/>
            <p:nvPr/>
          </p:nvGrpSpPr>
          <p:grpSpPr>
            <a:xfrm>
              <a:off x="13668452" y="6587427"/>
              <a:ext cx="891024" cy="902444"/>
              <a:chOff x="5162569" y="2155823"/>
              <a:chExt cx="379414" cy="384175"/>
            </a:xfrm>
          </p:grpSpPr>
          <p:sp>
            <p:nvSpPr>
              <p:cNvPr id="768" name="Oval 249"/>
              <p:cNvSpPr>
                <a:spLocks noChangeArrowheads="1"/>
              </p:cNvSpPr>
              <p:nvPr/>
            </p:nvSpPr>
            <p:spPr bwMode="auto">
              <a:xfrm>
                <a:off x="5162569" y="2155823"/>
                <a:ext cx="379414" cy="384175"/>
              </a:xfrm>
              <a:prstGeom prst="ellipse">
                <a:avLst/>
              </a:prstGeom>
              <a:solidFill>
                <a:schemeClr val="bg1">
                  <a:lumMod val="8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69" name="Oval 250"/>
              <p:cNvSpPr>
                <a:spLocks noChangeArrowheads="1"/>
              </p:cNvSpPr>
              <p:nvPr/>
            </p:nvSpPr>
            <p:spPr bwMode="auto">
              <a:xfrm>
                <a:off x="5183206" y="2178047"/>
                <a:ext cx="338139" cy="336550"/>
              </a:xfrm>
              <a:prstGeom prst="ellipse">
                <a:avLst/>
              </a:prstGeom>
              <a:solidFill>
                <a:schemeClr val="accent1"/>
              </a:solidFill>
              <a:ln>
                <a:noFill/>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70" name="Freeform 251"/>
              <p:cNvSpPr>
                <a:spLocks/>
              </p:cNvSpPr>
              <p:nvPr/>
            </p:nvSpPr>
            <p:spPr bwMode="auto">
              <a:xfrm>
                <a:off x="5254644" y="2401885"/>
                <a:ext cx="195264" cy="112713"/>
              </a:xfrm>
              <a:custGeom>
                <a:avLst/>
                <a:gdLst>
                  <a:gd name="T0" fmla="*/ 8 w 47"/>
                  <a:gd name="T1" fmla="*/ 5 h 27"/>
                  <a:gd name="T2" fmla="*/ 0 w 47"/>
                  <a:gd name="T3" fmla="*/ 20 h 27"/>
                  <a:gd name="T4" fmla="*/ 24 w 47"/>
                  <a:gd name="T5" fmla="*/ 27 h 27"/>
                  <a:gd name="T6" fmla="*/ 47 w 47"/>
                  <a:gd name="T7" fmla="*/ 20 h 27"/>
                  <a:gd name="T8" fmla="*/ 39 w 47"/>
                  <a:gd name="T9" fmla="*/ 5 h 27"/>
                  <a:gd name="T10" fmla="*/ 23 w 47"/>
                  <a:gd name="T11" fmla="*/ 0 h 27"/>
                  <a:gd name="T12" fmla="*/ 8 w 47"/>
                  <a:gd name="T13" fmla="*/ 5 h 27"/>
                </a:gdLst>
                <a:ahLst/>
                <a:cxnLst>
                  <a:cxn ang="0">
                    <a:pos x="T0" y="T1"/>
                  </a:cxn>
                  <a:cxn ang="0">
                    <a:pos x="T2" y="T3"/>
                  </a:cxn>
                  <a:cxn ang="0">
                    <a:pos x="T4" y="T5"/>
                  </a:cxn>
                  <a:cxn ang="0">
                    <a:pos x="T6" y="T7"/>
                  </a:cxn>
                  <a:cxn ang="0">
                    <a:pos x="T8" y="T9"/>
                  </a:cxn>
                  <a:cxn ang="0">
                    <a:pos x="T10" y="T11"/>
                  </a:cxn>
                  <a:cxn ang="0">
                    <a:pos x="T12" y="T13"/>
                  </a:cxn>
                </a:cxnLst>
                <a:rect l="0" t="0" r="r" b="b"/>
                <a:pathLst>
                  <a:path w="47" h="27">
                    <a:moveTo>
                      <a:pt x="8" y="5"/>
                    </a:moveTo>
                    <a:cubicBezTo>
                      <a:pt x="4" y="8"/>
                      <a:pt x="3" y="13"/>
                      <a:pt x="0" y="20"/>
                    </a:cubicBezTo>
                    <a:cubicBezTo>
                      <a:pt x="7" y="24"/>
                      <a:pt x="15" y="27"/>
                      <a:pt x="24" y="27"/>
                    </a:cubicBezTo>
                    <a:cubicBezTo>
                      <a:pt x="32" y="27"/>
                      <a:pt x="40" y="24"/>
                      <a:pt x="47" y="20"/>
                    </a:cubicBezTo>
                    <a:cubicBezTo>
                      <a:pt x="44" y="13"/>
                      <a:pt x="43" y="8"/>
                      <a:pt x="39" y="5"/>
                    </a:cubicBezTo>
                    <a:cubicBezTo>
                      <a:pt x="32" y="1"/>
                      <a:pt x="27" y="0"/>
                      <a:pt x="23" y="0"/>
                    </a:cubicBezTo>
                    <a:cubicBezTo>
                      <a:pt x="19" y="0"/>
                      <a:pt x="15" y="1"/>
                      <a:pt x="8" y="5"/>
                    </a:cubicBezTo>
                    <a:close/>
                  </a:path>
                </a:pathLst>
              </a:custGeom>
              <a:solidFill>
                <a:srgbClr val="E6615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71" name="Freeform 252"/>
              <p:cNvSpPr>
                <a:spLocks/>
              </p:cNvSpPr>
              <p:nvPr/>
            </p:nvSpPr>
            <p:spPr bwMode="auto">
              <a:xfrm>
                <a:off x="5329257" y="2339972"/>
                <a:ext cx="46038" cy="117475"/>
              </a:xfrm>
              <a:custGeom>
                <a:avLst/>
                <a:gdLst>
                  <a:gd name="T0" fmla="*/ 0 w 11"/>
                  <a:gd name="T1" fmla="*/ 0 h 28"/>
                  <a:gd name="T2" fmla="*/ 11 w 11"/>
                  <a:gd name="T3" fmla="*/ 0 h 28"/>
                  <a:gd name="T4" fmla="*/ 11 w 11"/>
                  <a:gd name="T5" fmla="*/ 16 h 28"/>
                  <a:gd name="T6" fmla="*/ 5 w 11"/>
                  <a:gd name="T7" fmla="*/ 28 h 28"/>
                  <a:gd name="T8" fmla="*/ 0 w 11"/>
                  <a:gd name="T9" fmla="*/ 16 h 28"/>
                  <a:gd name="T10" fmla="*/ 0 w 11"/>
                  <a:gd name="T11" fmla="*/ 0 h 28"/>
                </a:gdLst>
                <a:ahLst/>
                <a:cxnLst>
                  <a:cxn ang="0">
                    <a:pos x="T0" y="T1"/>
                  </a:cxn>
                  <a:cxn ang="0">
                    <a:pos x="T2" y="T3"/>
                  </a:cxn>
                  <a:cxn ang="0">
                    <a:pos x="T4" y="T5"/>
                  </a:cxn>
                  <a:cxn ang="0">
                    <a:pos x="T6" y="T7"/>
                  </a:cxn>
                  <a:cxn ang="0">
                    <a:pos x="T8" y="T9"/>
                  </a:cxn>
                  <a:cxn ang="0">
                    <a:pos x="T10" y="T11"/>
                  </a:cxn>
                </a:cxnLst>
                <a:rect l="0" t="0" r="r" b="b"/>
                <a:pathLst>
                  <a:path w="11" h="28">
                    <a:moveTo>
                      <a:pt x="0" y="0"/>
                    </a:moveTo>
                    <a:cubicBezTo>
                      <a:pt x="11" y="0"/>
                      <a:pt x="11" y="0"/>
                      <a:pt x="11" y="0"/>
                    </a:cubicBezTo>
                    <a:cubicBezTo>
                      <a:pt x="11" y="16"/>
                      <a:pt x="11" y="16"/>
                      <a:pt x="11" y="16"/>
                    </a:cubicBezTo>
                    <a:cubicBezTo>
                      <a:pt x="11" y="19"/>
                      <a:pt x="8" y="28"/>
                      <a:pt x="5" y="28"/>
                    </a:cubicBezTo>
                    <a:cubicBezTo>
                      <a:pt x="2" y="28"/>
                      <a:pt x="0" y="19"/>
                      <a:pt x="0" y="16"/>
                    </a:cubicBezTo>
                    <a:lnTo>
                      <a:pt x="0" y="0"/>
                    </a:ln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72" name="Freeform 253"/>
              <p:cNvSpPr>
                <a:spLocks/>
              </p:cNvSpPr>
              <p:nvPr/>
            </p:nvSpPr>
            <p:spPr bwMode="auto">
              <a:xfrm>
                <a:off x="5329257" y="2373310"/>
                <a:ext cx="46038" cy="33338"/>
              </a:xfrm>
              <a:custGeom>
                <a:avLst/>
                <a:gdLst>
                  <a:gd name="T0" fmla="*/ 29 w 29"/>
                  <a:gd name="T1" fmla="*/ 5 h 21"/>
                  <a:gd name="T2" fmla="*/ 29 w 29"/>
                  <a:gd name="T3" fmla="*/ 0 h 21"/>
                  <a:gd name="T4" fmla="*/ 0 w 29"/>
                  <a:gd name="T5" fmla="*/ 0 h 21"/>
                  <a:gd name="T6" fmla="*/ 0 w 29"/>
                  <a:gd name="T7" fmla="*/ 21 h 21"/>
                  <a:gd name="T8" fmla="*/ 29 w 29"/>
                  <a:gd name="T9" fmla="*/ 5 h 21"/>
                </a:gdLst>
                <a:ahLst/>
                <a:cxnLst>
                  <a:cxn ang="0">
                    <a:pos x="T0" y="T1"/>
                  </a:cxn>
                  <a:cxn ang="0">
                    <a:pos x="T2" y="T3"/>
                  </a:cxn>
                  <a:cxn ang="0">
                    <a:pos x="T4" y="T5"/>
                  </a:cxn>
                  <a:cxn ang="0">
                    <a:pos x="T6" y="T7"/>
                  </a:cxn>
                  <a:cxn ang="0">
                    <a:pos x="T8" y="T9"/>
                  </a:cxn>
                </a:cxnLst>
                <a:rect l="0" t="0" r="r" b="b"/>
                <a:pathLst>
                  <a:path w="29" h="21">
                    <a:moveTo>
                      <a:pt x="29" y="5"/>
                    </a:moveTo>
                    <a:lnTo>
                      <a:pt x="29" y="0"/>
                    </a:lnTo>
                    <a:lnTo>
                      <a:pt x="0" y="0"/>
                    </a:lnTo>
                    <a:lnTo>
                      <a:pt x="0" y="21"/>
                    </a:lnTo>
                    <a:lnTo>
                      <a:pt x="29" y="5"/>
                    </a:lnTo>
                    <a:close/>
                  </a:path>
                </a:pathLst>
              </a:custGeom>
              <a:solidFill>
                <a:srgbClr val="E8C5A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73" name="Freeform 254"/>
              <p:cNvSpPr>
                <a:spLocks/>
              </p:cNvSpPr>
              <p:nvPr/>
            </p:nvSpPr>
            <p:spPr bwMode="auto">
              <a:xfrm>
                <a:off x="5249884" y="2247897"/>
                <a:ext cx="204789" cy="133350"/>
              </a:xfrm>
              <a:custGeom>
                <a:avLst/>
                <a:gdLst>
                  <a:gd name="T0" fmla="*/ 24 w 49"/>
                  <a:gd name="T1" fmla="*/ 0 h 32"/>
                  <a:gd name="T2" fmla="*/ 24 w 49"/>
                  <a:gd name="T3" fmla="*/ 32 h 32"/>
                  <a:gd name="T4" fmla="*/ 24 w 49"/>
                  <a:gd name="T5" fmla="*/ 0 h 32"/>
                </a:gdLst>
                <a:ahLst/>
                <a:cxnLst>
                  <a:cxn ang="0">
                    <a:pos x="T0" y="T1"/>
                  </a:cxn>
                  <a:cxn ang="0">
                    <a:pos x="T2" y="T3"/>
                  </a:cxn>
                  <a:cxn ang="0">
                    <a:pos x="T4" y="T5"/>
                  </a:cxn>
                </a:cxnLst>
                <a:rect l="0" t="0" r="r" b="b"/>
                <a:pathLst>
                  <a:path w="49" h="32">
                    <a:moveTo>
                      <a:pt x="24" y="0"/>
                    </a:moveTo>
                    <a:cubicBezTo>
                      <a:pt x="49" y="0"/>
                      <a:pt x="39" y="32"/>
                      <a:pt x="24" y="32"/>
                    </a:cubicBezTo>
                    <a:cubicBezTo>
                      <a:pt x="10" y="32"/>
                      <a:pt x="0" y="0"/>
                      <a:pt x="24"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74" name="Freeform 255"/>
              <p:cNvSpPr>
                <a:spLocks/>
              </p:cNvSpPr>
              <p:nvPr/>
            </p:nvSpPr>
            <p:spPr bwMode="auto">
              <a:xfrm>
                <a:off x="5278459" y="2222498"/>
                <a:ext cx="146050" cy="109538"/>
              </a:xfrm>
              <a:custGeom>
                <a:avLst/>
                <a:gdLst>
                  <a:gd name="T0" fmla="*/ 24 w 35"/>
                  <a:gd name="T1" fmla="*/ 9 h 26"/>
                  <a:gd name="T2" fmla="*/ 31 w 35"/>
                  <a:gd name="T3" fmla="*/ 19 h 26"/>
                  <a:gd name="T4" fmla="*/ 33 w 35"/>
                  <a:gd name="T5" fmla="*/ 20 h 26"/>
                  <a:gd name="T6" fmla="*/ 18 w 35"/>
                  <a:gd name="T7" fmla="*/ 0 h 26"/>
                  <a:gd name="T8" fmla="*/ 2 w 35"/>
                  <a:gd name="T9" fmla="*/ 19 h 26"/>
                  <a:gd name="T10" fmla="*/ 5 w 35"/>
                  <a:gd name="T11" fmla="*/ 19 h 26"/>
                  <a:gd name="T12" fmla="*/ 24 w 35"/>
                  <a:gd name="T13" fmla="*/ 9 h 26"/>
                </a:gdLst>
                <a:ahLst/>
                <a:cxnLst>
                  <a:cxn ang="0">
                    <a:pos x="T0" y="T1"/>
                  </a:cxn>
                  <a:cxn ang="0">
                    <a:pos x="T2" y="T3"/>
                  </a:cxn>
                  <a:cxn ang="0">
                    <a:pos x="T4" y="T5"/>
                  </a:cxn>
                  <a:cxn ang="0">
                    <a:pos x="T6" y="T7"/>
                  </a:cxn>
                  <a:cxn ang="0">
                    <a:pos x="T8" y="T9"/>
                  </a:cxn>
                  <a:cxn ang="0">
                    <a:pos x="T10" y="T11"/>
                  </a:cxn>
                  <a:cxn ang="0">
                    <a:pos x="T12" y="T13"/>
                  </a:cxn>
                </a:cxnLst>
                <a:rect l="0" t="0" r="r" b="b"/>
                <a:pathLst>
                  <a:path w="35" h="26">
                    <a:moveTo>
                      <a:pt x="24" y="9"/>
                    </a:moveTo>
                    <a:cubicBezTo>
                      <a:pt x="28" y="11"/>
                      <a:pt x="30" y="16"/>
                      <a:pt x="31" y="19"/>
                    </a:cubicBezTo>
                    <a:cubicBezTo>
                      <a:pt x="32" y="24"/>
                      <a:pt x="31" y="24"/>
                      <a:pt x="33" y="20"/>
                    </a:cubicBezTo>
                    <a:cubicBezTo>
                      <a:pt x="35" y="16"/>
                      <a:pt x="31" y="0"/>
                      <a:pt x="18" y="0"/>
                    </a:cubicBezTo>
                    <a:cubicBezTo>
                      <a:pt x="6" y="0"/>
                      <a:pt x="0" y="12"/>
                      <a:pt x="2" y="19"/>
                    </a:cubicBezTo>
                    <a:cubicBezTo>
                      <a:pt x="4" y="26"/>
                      <a:pt x="4" y="24"/>
                      <a:pt x="5" y="19"/>
                    </a:cubicBezTo>
                    <a:cubicBezTo>
                      <a:pt x="8" y="6"/>
                      <a:pt x="18" y="12"/>
                      <a:pt x="24" y="9"/>
                    </a:cubicBez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75" name="Freeform 256"/>
              <p:cNvSpPr>
                <a:spLocks/>
              </p:cNvSpPr>
              <p:nvPr/>
            </p:nvSpPr>
            <p:spPr bwMode="auto">
              <a:xfrm>
                <a:off x="5287984" y="2257424"/>
                <a:ext cx="128589" cy="61913"/>
              </a:xfrm>
              <a:custGeom>
                <a:avLst/>
                <a:gdLst>
                  <a:gd name="T0" fmla="*/ 23 w 31"/>
                  <a:gd name="T1" fmla="*/ 4 h 15"/>
                  <a:gd name="T2" fmla="*/ 10 w 31"/>
                  <a:gd name="T3" fmla="*/ 10 h 15"/>
                  <a:gd name="T4" fmla="*/ 12 w 31"/>
                  <a:gd name="T5" fmla="*/ 8 h 15"/>
                  <a:gd name="T6" fmla="*/ 4 w 31"/>
                  <a:gd name="T7" fmla="*/ 10 h 15"/>
                  <a:gd name="T8" fmla="*/ 5 w 31"/>
                  <a:gd name="T9" fmla="*/ 9 h 15"/>
                  <a:gd name="T10" fmla="*/ 3 w 31"/>
                  <a:gd name="T11" fmla="*/ 13 h 15"/>
                  <a:gd name="T12" fmla="*/ 0 w 31"/>
                  <a:gd name="T13" fmla="*/ 12 h 15"/>
                  <a:gd name="T14" fmla="*/ 1 w 31"/>
                  <a:gd name="T15" fmla="*/ 6 h 15"/>
                  <a:gd name="T16" fmla="*/ 21 w 31"/>
                  <a:gd name="T17" fmla="*/ 0 h 15"/>
                  <a:gd name="T18" fmla="*/ 30 w 31"/>
                  <a:gd name="T19" fmla="*/ 6 h 15"/>
                  <a:gd name="T20" fmla="*/ 30 w 31"/>
                  <a:gd name="T21" fmla="*/ 12 h 15"/>
                  <a:gd name="T22" fmla="*/ 28 w 31"/>
                  <a:gd name="T23" fmla="*/ 12 h 15"/>
                  <a:gd name="T24" fmla="*/ 23 w 31"/>
                  <a:gd name="T25" fmla="*/ 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15">
                    <a:moveTo>
                      <a:pt x="23" y="4"/>
                    </a:moveTo>
                    <a:cubicBezTo>
                      <a:pt x="21" y="5"/>
                      <a:pt x="14" y="10"/>
                      <a:pt x="10" y="10"/>
                    </a:cubicBezTo>
                    <a:cubicBezTo>
                      <a:pt x="7" y="10"/>
                      <a:pt x="11" y="9"/>
                      <a:pt x="12" y="8"/>
                    </a:cubicBezTo>
                    <a:cubicBezTo>
                      <a:pt x="13" y="7"/>
                      <a:pt x="6" y="10"/>
                      <a:pt x="4" y="10"/>
                    </a:cubicBezTo>
                    <a:cubicBezTo>
                      <a:pt x="3" y="10"/>
                      <a:pt x="4" y="10"/>
                      <a:pt x="5" y="9"/>
                    </a:cubicBezTo>
                    <a:cubicBezTo>
                      <a:pt x="6" y="8"/>
                      <a:pt x="2" y="10"/>
                      <a:pt x="3" y="13"/>
                    </a:cubicBezTo>
                    <a:cubicBezTo>
                      <a:pt x="3" y="15"/>
                      <a:pt x="1" y="14"/>
                      <a:pt x="0" y="12"/>
                    </a:cubicBezTo>
                    <a:cubicBezTo>
                      <a:pt x="0" y="9"/>
                      <a:pt x="0" y="9"/>
                      <a:pt x="1" y="6"/>
                    </a:cubicBezTo>
                    <a:cubicBezTo>
                      <a:pt x="3" y="4"/>
                      <a:pt x="16" y="0"/>
                      <a:pt x="21" y="0"/>
                    </a:cubicBezTo>
                    <a:cubicBezTo>
                      <a:pt x="25" y="0"/>
                      <a:pt x="29" y="5"/>
                      <a:pt x="30" y="6"/>
                    </a:cubicBezTo>
                    <a:cubicBezTo>
                      <a:pt x="31" y="8"/>
                      <a:pt x="31" y="10"/>
                      <a:pt x="30" y="12"/>
                    </a:cubicBezTo>
                    <a:cubicBezTo>
                      <a:pt x="30" y="14"/>
                      <a:pt x="28" y="15"/>
                      <a:pt x="28" y="12"/>
                    </a:cubicBezTo>
                    <a:cubicBezTo>
                      <a:pt x="28" y="10"/>
                      <a:pt x="25" y="8"/>
                      <a:pt x="23" y="4"/>
                    </a:cubicBez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76" name="Freeform 257"/>
              <p:cNvSpPr>
                <a:spLocks/>
              </p:cNvSpPr>
              <p:nvPr/>
            </p:nvSpPr>
            <p:spPr bwMode="auto">
              <a:xfrm>
                <a:off x="5403872" y="2293935"/>
                <a:ext cx="17463" cy="33338"/>
              </a:xfrm>
              <a:custGeom>
                <a:avLst/>
                <a:gdLst>
                  <a:gd name="T0" fmla="*/ 3 w 4"/>
                  <a:gd name="T1" fmla="*/ 0 h 8"/>
                  <a:gd name="T2" fmla="*/ 4 w 4"/>
                  <a:gd name="T3" fmla="*/ 5 h 8"/>
                  <a:gd name="T4" fmla="*/ 1 w 4"/>
                  <a:gd name="T5" fmla="*/ 8 h 8"/>
                  <a:gd name="T6" fmla="*/ 1 w 4"/>
                  <a:gd name="T7" fmla="*/ 4 h 8"/>
                  <a:gd name="T8" fmla="*/ 3 w 4"/>
                  <a:gd name="T9" fmla="*/ 0 h 8"/>
                </a:gdLst>
                <a:ahLst/>
                <a:cxnLst>
                  <a:cxn ang="0">
                    <a:pos x="T0" y="T1"/>
                  </a:cxn>
                  <a:cxn ang="0">
                    <a:pos x="T2" y="T3"/>
                  </a:cxn>
                  <a:cxn ang="0">
                    <a:pos x="T4" y="T5"/>
                  </a:cxn>
                  <a:cxn ang="0">
                    <a:pos x="T6" y="T7"/>
                  </a:cxn>
                  <a:cxn ang="0">
                    <a:pos x="T8" y="T9"/>
                  </a:cxn>
                </a:cxnLst>
                <a:rect l="0" t="0" r="r" b="b"/>
                <a:pathLst>
                  <a:path w="4" h="8">
                    <a:moveTo>
                      <a:pt x="3" y="0"/>
                    </a:moveTo>
                    <a:cubicBezTo>
                      <a:pt x="4" y="1"/>
                      <a:pt x="4" y="2"/>
                      <a:pt x="4" y="5"/>
                    </a:cubicBezTo>
                    <a:cubicBezTo>
                      <a:pt x="3" y="7"/>
                      <a:pt x="2" y="8"/>
                      <a:pt x="1" y="8"/>
                    </a:cubicBezTo>
                    <a:cubicBezTo>
                      <a:pt x="1" y="8"/>
                      <a:pt x="0" y="6"/>
                      <a:pt x="1" y="4"/>
                    </a:cubicBezTo>
                    <a:cubicBezTo>
                      <a:pt x="1" y="2"/>
                      <a:pt x="2" y="0"/>
                      <a:pt x="3"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77" name="Freeform 258"/>
              <p:cNvSpPr>
                <a:spLocks/>
              </p:cNvSpPr>
              <p:nvPr/>
            </p:nvSpPr>
            <p:spPr bwMode="auto">
              <a:xfrm>
                <a:off x="5283221" y="2293936"/>
                <a:ext cx="17463" cy="33338"/>
              </a:xfrm>
              <a:custGeom>
                <a:avLst/>
                <a:gdLst>
                  <a:gd name="T0" fmla="*/ 1 w 4"/>
                  <a:gd name="T1" fmla="*/ 0 h 8"/>
                  <a:gd name="T2" fmla="*/ 0 w 4"/>
                  <a:gd name="T3" fmla="*/ 5 h 8"/>
                  <a:gd name="T4" fmla="*/ 3 w 4"/>
                  <a:gd name="T5" fmla="*/ 8 h 8"/>
                  <a:gd name="T6" fmla="*/ 3 w 4"/>
                  <a:gd name="T7" fmla="*/ 4 h 8"/>
                  <a:gd name="T8" fmla="*/ 1 w 4"/>
                  <a:gd name="T9" fmla="*/ 0 h 8"/>
                </a:gdLst>
                <a:ahLst/>
                <a:cxnLst>
                  <a:cxn ang="0">
                    <a:pos x="T0" y="T1"/>
                  </a:cxn>
                  <a:cxn ang="0">
                    <a:pos x="T2" y="T3"/>
                  </a:cxn>
                  <a:cxn ang="0">
                    <a:pos x="T4" y="T5"/>
                  </a:cxn>
                  <a:cxn ang="0">
                    <a:pos x="T6" y="T7"/>
                  </a:cxn>
                  <a:cxn ang="0">
                    <a:pos x="T8" y="T9"/>
                  </a:cxn>
                </a:cxnLst>
                <a:rect l="0" t="0" r="r" b="b"/>
                <a:pathLst>
                  <a:path w="4" h="8">
                    <a:moveTo>
                      <a:pt x="1" y="0"/>
                    </a:moveTo>
                    <a:cubicBezTo>
                      <a:pt x="0" y="1"/>
                      <a:pt x="0" y="2"/>
                      <a:pt x="0" y="5"/>
                    </a:cubicBezTo>
                    <a:cubicBezTo>
                      <a:pt x="1" y="7"/>
                      <a:pt x="2" y="8"/>
                      <a:pt x="3" y="8"/>
                    </a:cubicBezTo>
                    <a:cubicBezTo>
                      <a:pt x="4" y="8"/>
                      <a:pt x="4" y="6"/>
                      <a:pt x="3" y="4"/>
                    </a:cubicBezTo>
                    <a:cubicBezTo>
                      <a:pt x="3" y="2"/>
                      <a:pt x="2" y="0"/>
                      <a:pt x="1" y="0"/>
                    </a:cubicBezTo>
                    <a:close/>
                  </a:path>
                </a:pathLst>
              </a:custGeom>
              <a:solidFill>
                <a:srgbClr val="F7D6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78" name="Freeform 259"/>
              <p:cNvSpPr>
                <a:spLocks/>
              </p:cNvSpPr>
              <p:nvPr/>
            </p:nvSpPr>
            <p:spPr bwMode="auto">
              <a:xfrm>
                <a:off x="5254650" y="2432047"/>
                <a:ext cx="36513" cy="71438"/>
              </a:xfrm>
              <a:custGeom>
                <a:avLst/>
                <a:gdLst>
                  <a:gd name="T0" fmla="*/ 6 w 9"/>
                  <a:gd name="T1" fmla="*/ 0 h 17"/>
                  <a:gd name="T2" fmla="*/ 0 w 9"/>
                  <a:gd name="T3" fmla="*/ 13 h 17"/>
                  <a:gd name="T4" fmla="*/ 9 w 9"/>
                  <a:gd name="T5" fmla="*/ 17 h 17"/>
                  <a:gd name="T6" fmla="*/ 9 w 9"/>
                  <a:gd name="T7" fmla="*/ 12 h 17"/>
                  <a:gd name="T8" fmla="*/ 6 w 9"/>
                  <a:gd name="T9" fmla="*/ 0 h 17"/>
                </a:gdLst>
                <a:ahLst/>
                <a:cxnLst>
                  <a:cxn ang="0">
                    <a:pos x="T0" y="T1"/>
                  </a:cxn>
                  <a:cxn ang="0">
                    <a:pos x="T2" y="T3"/>
                  </a:cxn>
                  <a:cxn ang="0">
                    <a:pos x="T4" y="T5"/>
                  </a:cxn>
                  <a:cxn ang="0">
                    <a:pos x="T6" y="T7"/>
                  </a:cxn>
                  <a:cxn ang="0">
                    <a:pos x="T8" y="T9"/>
                  </a:cxn>
                </a:cxnLst>
                <a:rect l="0" t="0" r="r" b="b"/>
                <a:pathLst>
                  <a:path w="9" h="17">
                    <a:moveTo>
                      <a:pt x="6" y="0"/>
                    </a:moveTo>
                    <a:cubicBezTo>
                      <a:pt x="4" y="3"/>
                      <a:pt x="2" y="8"/>
                      <a:pt x="0" y="13"/>
                    </a:cubicBezTo>
                    <a:cubicBezTo>
                      <a:pt x="3" y="15"/>
                      <a:pt x="6" y="16"/>
                      <a:pt x="9" y="17"/>
                    </a:cubicBezTo>
                    <a:cubicBezTo>
                      <a:pt x="9" y="16"/>
                      <a:pt x="9" y="14"/>
                      <a:pt x="9" y="12"/>
                    </a:cubicBezTo>
                    <a:cubicBezTo>
                      <a:pt x="9" y="7"/>
                      <a:pt x="8" y="3"/>
                      <a:pt x="6" y="0"/>
                    </a:cubicBezTo>
                    <a:close/>
                  </a:path>
                </a:pathLst>
              </a:custGeom>
              <a:solidFill>
                <a:srgbClr val="FFAEA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79" name="Freeform 260"/>
              <p:cNvSpPr>
                <a:spLocks/>
              </p:cNvSpPr>
              <p:nvPr/>
            </p:nvSpPr>
            <p:spPr bwMode="auto">
              <a:xfrm>
                <a:off x="5408613" y="2432050"/>
                <a:ext cx="41275" cy="71438"/>
              </a:xfrm>
              <a:custGeom>
                <a:avLst/>
                <a:gdLst>
                  <a:gd name="T0" fmla="*/ 1 w 10"/>
                  <a:gd name="T1" fmla="*/ 17 h 17"/>
                  <a:gd name="T2" fmla="*/ 10 w 10"/>
                  <a:gd name="T3" fmla="*/ 13 h 17"/>
                  <a:gd name="T4" fmla="*/ 4 w 10"/>
                  <a:gd name="T5" fmla="*/ 0 h 17"/>
                  <a:gd name="T6" fmla="*/ 0 w 10"/>
                  <a:gd name="T7" fmla="*/ 12 h 17"/>
                  <a:gd name="T8" fmla="*/ 1 w 10"/>
                  <a:gd name="T9" fmla="*/ 17 h 17"/>
                </a:gdLst>
                <a:ahLst/>
                <a:cxnLst>
                  <a:cxn ang="0">
                    <a:pos x="T0" y="T1"/>
                  </a:cxn>
                  <a:cxn ang="0">
                    <a:pos x="T2" y="T3"/>
                  </a:cxn>
                  <a:cxn ang="0">
                    <a:pos x="T4" y="T5"/>
                  </a:cxn>
                  <a:cxn ang="0">
                    <a:pos x="T6" y="T7"/>
                  </a:cxn>
                  <a:cxn ang="0">
                    <a:pos x="T8" y="T9"/>
                  </a:cxn>
                </a:cxnLst>
                <a:rect l="0" t="0" r="r" b="b"/>
                <a:pathLst>
                  <a:path w="10" h="17">
                    <a:moveTo>
                      <a:pt x="1" y="17"/>
                    </a:moveTo>
                    <a:cubicBezTo>
                      <a:pt x="4" y="16"/>
                      <a:pt x="7" y="15"/>
                      <a:pt x="10" y="13"/>
                    </a:cubicBezTo>
                    <a:cubicBezTo>
                      <a:pt x="8" y="8"/>
                      <a:pt x="6" y="3"/>
                      <a:pt x="4" y="0"/>
                    </a:cubicBezTo>
                    <a:cubicBezTo>
                      <a:pt x="2" y="3"/>
                      <a:pt x="0" y="7"/>
                      <a:pt x="0" y="12"/>
                    </a:cubicBezTo>
                    <a:cubicBezTo>
                      <a:pt x="0" y="14"/>
                      <a:pt x="1" y="16"/>
                      <a:pt x="1" y="17"/>
                    </a:cubicBezTo>
                    <a:close/>
                  </a:path>
                </a:pathLst>
              </a:custGeom>
              <a:solidFill>
                <a:srgbClr val="FFAEA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780" name="Group 779"/>
            <p:cNvGrpSpPr/>
            <p:nvPr/>
          </p:nvGrpSpPr>
          <p:grpSpPr>
            <a:xfrm>
              <a:off x="14294780" y="7792297"/>
              <a:ext cx="1107255" cy="1107543"/>
              <a:chOff x="5475281" y="2611435"/>
              <a:chExt cx="471487" cy="471487"/>
            </a:xfrm>
          </p:grpSpPr>
          <p:sp>
            <p:nvSpPr>
              <p:cNvPr id="781" name="Oval 261"/>
              <p:cNvSpPr>
                <a:spLocks noChangeArrowheads="1"/>
              </p:cNvSpPr>
              <p:nvPr/>
            </p:nvSpPr>
            <p:spPr bwMode="auto">
              <a:xfrm>
                <a:off x="5475281" y="2611435"/>
                <a:ext cx="471487" cy="471487"/>
              </a:xfrm>
              <a:prstGeom prst="ellipse">
                <a:avLst/>
              </a:prstGeom>
              <a:solidFill>
                <a:schemeClr val="bg1">
                  <a:lumMod val="8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82" name="Oval 262"/>
              <p:cNvSpPr>
                <a:spLocks noChangeArrowheads="1"/>
              </p:cNvSpPr>
              <p:nvPr/>
            </p:nvSpPr>
            <p:spPr bwMode="auto">
              <a:xfrm>
                <a:off x="5500682" y="2640011"/>
                <a:ext cx="420688" cy="417513"/>
              </a:xfrm>
              <a:prstGeom prst="ellipse">
                <a:avLst/>
              </a:prstGeom>
              <a:solidFill>
                <a:schemeClr val="accent3"/>
              </a:solidFill>
              <a:ln>
                <a:noFill/>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83" name="Freeform 263"/>
              <p:cNvSpPr>
                <a:spLocks/>
              </p:cNvSpPr>
              <p:nvPr/>
            </p:nvSpPr>
            <p:spPr bwMode="auto">
              <a:xfrm>
                <a:off x="5680069" y="2836861"/>
                <a:ext cx="61913" cy="125413"/>
              </a:xfrm>
              <a:custGeom>
                <a:avLst/>
                <a:gdLst>
                  <a:gd name="T0" fmla="*/ 0 w 15"/>
                  <a:gd name="T1" fmla="*/ 0 h 30"/>
                  <a:gd name="T2" fmla="*/ 15 w 15"/>
                  <a:gd name="T3" fmla="*/ 0 h 30"/>
                  <a:gd name="T4" fmla="*/ 15 w 15"/>
                  <a:gd name="T5" fmla="*/ 22 h 30"/>
                  <a:gd name="T6" fmla="*/ 0 w 15"/>
                  <a:gd name="T7" fmla="*/ 22 h 30"/>
                  <a:gd name="T8" fmla="*/ 0 w 15"/>
                  <a:gd name="T9" fmla="*/ 0 h 30"/>
                </a:gdLst>
                <a:ahLst/>
                <a:cxnLst>
                  <a:cxn ang="0">
                    <a:pos x="T0" y="T1"/>
                  </a:cxn>
                  <a:cxn ang="0">
                    <a:pos x="T2" y="T3"/>
                  </a:cxn>
                  <a:cxn ang="0">
                    <a:pos x="T4" y="T5"/>
                  </a:cxn>
                  <a:cxn ang="0">
                    <a:pos x="T6" y="T7"/>
                  </a:cxn>
                  <a:cxn ang="0">
                    <a:pos x="T8" y="T9"/>
                  </a:cxn>
                </a:cxnLst>
                <a:rect l="0" t="0" r="r" b="b"/>
                <a:pathLst>
                  <a:path w="15" h="30">
                    <a:moveTo>
                      <a:pt x="0" y="0"/>
                    </a:moveTo>
                    <a:cubicBezTo>
                      <a:pt x="15" y="0"/>
                      <a:pt x="15" y="0"/>
                      <a:pt x="15" y="0"/>
                    </a:cubicBezTo>
                    <a:cubicBezTo>
                      <a:pt x="15" y="22"/>
                      <a:pt x="15" y="22"/>
                      <a:pt x="15" y="22"/>
                    </a:cubicBezTo>
                    <a:cubicBezTo>
                      <a:pt x="15" y="29"/>
                      <a:pt x="0" y="30"/>
                      <a:pt x="0" y="22"/>
                    </a:cubicBezTo>
                    <a:lnTo>
                      <a:pt x="0" y="0"/>
                    </a:ln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84" name="Freeform 264"/>
              <p:cNvSpPr>
                <a:spLocks/>
              </p:cNvSpPr>
              <p:nvPr/>
            </p:nvSpPr>
            <p:spPr bwMode="auto">
              <a:xfrm>
                <a:off x="5592757" y="2916237"/>
                <a:ext cx="236538" cy="141288"/>
              </a:xfrm>
              <a:custGeom>
                <a:avLst/>
                <a:gdLst>
                  <a:gd name="T0" fmla="*/ 10 w 57"/>
                  <a:gd name="T1" fmla="*/ 7 h 34"/>
                  <a:gd name="T2" fmla="*/ 0 w 57"/>
                  <a:gd name="T3" fmla="*/ 25 h 34"/>
                  <a:gd name="T4" fmla="*/ 29 w 57"/>
                  <a:gd name="T5" fmla="*/ 34 h 34"/>
                  <a:gd name="T6" fmla="*/ 57 w 57"/>
                  <a:gd name="T7" fmla="*/ 25 h 34"/>
                  <a:gd name="T8" fmla="*/ 47 w 57"/>
                  <a:gd name="T9" fmla="*/ 7 h 34"/>
                  <a:gd name="T10" fmla="*/ 28 w 57"/>
                  <a:gd name="T11" fmla="*/ 0 h 34"/>
                  <a:gd name="T12" fmla="*/ 10 w 57"/>
                  <a:gd name="T13" fmla="*/ 7 h 34"/>
                </a:gdLst>
                <a:ahLst/>
                <a:cxnLst>
                  <a:cxn ang="0">
                    <a:pos x="T0" y="T1"/>
                  </a:cxn>
                  <a:cxn ang="0">
                    <a:pos x="T2" y="T3"/>
                  </a:cxn>
                  <a:cxn ang="0">
                    <a:pos x="T4" y="T5"/>
                  </a:cxn>
                  <a:cxn ang="0">
                    <a:pos x="T6" y="T7"/>
                  </a:cxn>
                  <a:cxn ang="0">
                    <a:pos x="T8" y="T9"/>
                  </a:cxn>
                  <a:cxn ang="0">
                    <a:pos x="T10" y="T11"/>
                  </a:cxn>
                  <a:cxn ang="0">
                    <a:pos x="T12" y="T13"/>
                  </a:cxn>
                </a:cxnLst>
                <a:rect l="0" t="0" r="r" b="b"/>
                <a:pathLst>
                  <a:path w="57" h="34">
                    <a:moveTo>
                      <a:pt x="10" y="7"/>
                    </a:moveTo>
                    <a:cubicBezTo>
                      <a:pt x="5" y="10"/>
                      <a:pt x="3" y="17"/>
                      <a:pt x="0" y="25"/>
                    </a:cubicBezTo>
                    <a:cubicBezTo>
                      <a:pt x="8" y="30"/>
                      <a:pt x="18" y="34"/>
                      <a:pt x="29" y="34"/>
                    </a:cubicBezTo>
                    <a:cubicBezTo>
                      <a:pt x="39" y="34"/>
                      <a:pt x="49" y="30"/>
                      <a:pt x="57" y="25"/>
                    </a:cubicBezTo>
                    <a:cubicBezTo>
                      <a:pt x="54" y="17"/>
                      <a:pt x="52" y="10"/>
                      <a:pt x="47" y="7"/>
                    </a:cubicBezTo>
                    <a:cubicBezTo>
                      <a:pt x="39" y="1"/>
                      <a:pt x="33" y="0"/>
                      <a:pt x="28" y="0"/>
                    </a:cubicBezTo>
                    <a:cubicBezTo>
                      <a:pt x="23" y="0"/>
                      <a:pt x="18" y="1"/>
                      <a:pt x="10" y="7"/>
                    </a:cubicBezTo>
                    <a:close/>
                  </a:path>
                </a:pathLst>
              </a:custGeom>
              <a:solidFill>
                <a:srgbClr val="238DB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85" name="Freeform 265"/>
              <p:cNvSpPr>
                <a:spLocks/>
              </p:cNvSpPr>
              <p:nvPr/>
            </p:nvSpPr>
            <p:spPr bwMode="auto">
              <a:xfrm>
                <a:off x="5680069" y="2878137"/>
                <a:ext cx="61913" cy="41275"/>
              </a:xfrm>
              <a:custGeom>
                <a:avLst/>
                <a:gdLst>
                  <a:gd name="T0" fmla="*/ 39 w 39"/>
                  <a:gd name="T1" fmla="*/ 8 h 26"/>
                  <a:gd name="T2" fmla="*/ 39 w 39"/>
                  <a:gd name="T3" fmla="*/ 0 h 26"/>
                  <a:gd name="T4" fmla="*/ 0 w 39"/>
                  <a:gd name="T5" fmla="*/ 0 h 26"/>
                  <a:gd name="T6" fmla="*/ 0 w 39"/>
                  <a:gd name="T7" fmla="*/ 26 h 26"/>
                  <a:gd name="T8" fmla="*/ 39 w 39"/>
                  <a:gd name="T9" fmla="*/ 8 h 26"/>
                </a:gdLst>
                <a:ahLst/>
                <a:cxnLst>
                  <a:cxn ang="0">
                    <a:pos x="T0" y="T1"/>
                  </a:cxn>
                  <a:cxn ang="0">
                    <a:pos x="T2" y="T3"/>
                  </a:cxn>
                  <a:cxn ang="0">
                    <a:pos x="T4" y="T5"/>
                  </a:cxn>
                  <a:cxn ang="0">
                    <a:pos x="T6" y="T7"/>
                  </a:cxn>
                  <a:cxn ang="0">
                    <a:pos x="T8" y="T9"/>
                  </a:cxn>
                </a:cxnLst>
                <a:rect l="0" t="0" r="r" b="b"/>
                <a:pathLst>
                  <a:path w="39" h="26">
                    <a:moveTo>
                      <a:pt x="39" y="8"/>
                    </a:moveTo>
                    <a:lnTo>
                      <a:pt x="39" y="0"/>
                    </a:lnTo>
                    <a:lnTo>
                      <a:pt x="0" y="0"/>
                    </a:lnTo>
                    <a:lnTo>
                      <a:pt x="0" y="26"/>
                    </a:lnTo>
                    <a:lnTo>
                      <a:pt x="39" y="8"/>
                    </a:lnTo>
                    <a:close/>
                  </a:path>
                </a:pathLst>
              </a:custGeom>
              <a:solidFill>
                <a:srgbClr val="E8C5A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86" name="Freeform 266"/>
              <p:cNvSpPr>
                <a:spLocks/>
              </p:cNvSpPr>
              <p:nvPr/>
            </p:nvSpPr>
            <p:spPr bwMode="auto">
              <a:xfrm>
                <a:off x="5683244" y="2916235"/>
                <a:ext cx="55563" cy="141288"/>
              </a:xfrm>
              <a:custGeom>
                <a:avLst/>
                <a:gdLst>
                  <a:gd name="T0" fmla="*/ 5 w 13"/>
                  <a:gd name="T1" fmla="*/ 12 h 34"/>
                  <a:gd name="T2" fmla="*/ 3 w 13"/>
                  <a:gd name="T3" fmla="*/ 34 h 34"/>
                  <a:gd name="T4" fmla="*/ 7 w 13"/>
                  <a:gd name="T5" fmla="*/ 34 h 34"/>
                  <a:gd name="T6" fmla="*/ 10 w 13"/>
                  <a:gd name="T7" fmla="*/ 34 h 34"/>
                  <a:gd name="T8" fmla="*/ 8 w 13"/>
                  <a:gd name="T9" fmla="*/ 12 h 34"/>
                  <a:gd name="T10" fmla="*/ 13 w 13"/>
                  <a:gd name="T11" fmla="*/ 0 h 34"/>
                  <a:gd name="T12" fmla="*/ 0 w 13"/>
                  <a:gd name="T13" fmla="*/ 0 h 34"/>
                  <a:gd name="T14" fmla="*/ 5 w 13"/>
                  <a:gd name="T15" fmla="*/ 12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34">
                    <a:moveTo>
                      <a:pt x="5" y="12"/>
                    </a:moveTo>
                    <a:cubicBezTo>
                      <a:pt x="3" y="34"/>
                      <a:pt x="3" y="34"/>
                      <a:pt x="3" y="34"/>
                    </a:cubicBezTo>
                    <a:cubicBezTo>
                      <a:pt x="4" y="34"/>
                      <a:pt x="5" y="34"/>
                      <a:pt x="7" y="34"/>
                    </a:cubicBezTo>
                    <a:cubicBezTo>
                      <a:pt x="8" y="34"/>
                      <a:pt x="9" y="34"/>
                      <a:pt x="10" y="34"/>
                    </a:cubicBezTo>
                    <a:cubicBezTo>
                      <a:pt x="8" y="12"/>
                      <a:pt x="8" y="12"/>
                      <a:pt x="8" y="12"/>
                    </a:cubicBezTo>
                    <a:cubicBezTo>
                      <a:pt x="13" y="0"/>
                      <a:pt x="13" y="0"/>
                      <a:pt x="13" y="0"/>
                    </a:cubicBezTo>
                    <a:cubicBezTo>
                      <a:pt x="8" y="0"/>
                      <a:pt x="5" y="0"/>
                      <a:pt x="0" y="0"/>
                    </a:cubicBezTo>
                    <a:lnTo>
                      <a:pt x="5" y="12"/>
                    </a:lnTo>
                    <a:close/>
                  </a:path>
                </a:pathLst>
              </a:custGeom>
              <a:solidFill>
                <a:srgbClr val="FFAE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87" name="Freeform 267"/>
              <p:cNvSpPr>
                <a:spLocks/>
              </p:cNvSpPr>
              <p:nvPr/>
            </p:nvSpPr>
            <p:spPr bwMode="auto">
              <a:xfrm>
                <a:off x="5659432" y="2898773"/>
                <a:ext cx="49213" cy="53975"/>
              </a:xfrm>
              <a:custGeom>
                <a:avLst/>
                <a:gdLst>
                  <a:gd name="T0" fmla="*/ 13 w 31"/>
                  <a:gd name="T1" fmla="*/ 0 h 34"/>
                  <a:gd name="T2" fmla="*/ 0 w 31"/>
                  <a:gd name="T3" fmla="*/ 19 h 34"/>
                  <a:gd name="T4" fmla="*/ 7 w 31"/>
                  <a:gd name="T5" fmla="*/ 34 h 34"/>
                  <a:gd name="T6" fmla="*/ 31 w 31"/>
                  <a:gd name="T7" fmla="*/ 11 h 34"/>
                  <a:gd name="T8" fmla="*/ 13 w 31"/>
                  <a:gd name="T9" fmla="*/ 0 h 34"/>
                </a:gdLst>
                <a:ahLst/>
                <a:cxnLst>
                  <a:cxn ang="0">
                    <a:pos x="T0" y="T1"/>
                  </a:cxn>
                  <a:cxn ang="0">
                    <a:pos x="T2" y="T3"/>
                  </a:cxn>
                  <a:cxn ang="0">
                    <a:pos x="T4" y="T5"/>
                  </a:cxn>
                  <a:cxn ang="0">
                    <a:pos x="T6" y="T7"/>
                  </a:cxn>
                  <a:cxn ang="0">
                    <a:pos x="T8" y="T9"/>
                  </a:cxn>
                </a:cxnLst>
                <a:rect l="0" t="0" r="r" b="b"/>
                <a:pathLst>
                  <a:path w="31" h="34">
                    <a:moveTo>
                      <a:pt x="13" y="0"/>
                    </a:moveTo>
                    <a:lnTo>
                      <a:pt x="0" y="19"/>
                    </a:lnTo>
                    <a:lnTo>
                      <a:pt x="7" y="34"/>
                    </a:lnTo>
                    <a:lnTo>
                      <a:pt x="31" y="11"/>
                    </a:lnTo>
                    <a:lnTo>
                      <a:pt x="13" y="0"/>
                    </a:lnTo>
                    <a:close/>
                  </a:path>
                </a:pathLst>
              </a:custGeom>
              <a:solidFill>
                <a:srgbClr val="6AC6D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88" name="Freeform 268"/>
              <p:cNvSpPr>
                <a:spLocks/>
              </p:cNvSpPr>
              <p:nvPr/>
            </p:nvSpPr>
            <p:spPr bwMode="auto">
              <a:xfrm>
                <a:off x="5713407" y="2898773"/>
                <a:ext cx="49213" cy="53975"/>
              </a:xfrm>
              <a:custGeom>
                <a:avLst/>
                <a:gdLst>
                  <a:gd name="T0" fmla="*/ 18 w 31"/>
                  <a:gd name="T1" fmla="*/ 0 h 34"/>
                  <a:gd name="T2" fmla="*/ 31 w 31"/>
                  <a:gd name="T3" fmla="*/ 19 h 34"/>
                  <a:gd name="T4" fmla="*/ 23 w 31"/>
                  <a:gd name="T5" fmla="*/ 34 h 34"/>
                  <a:gd name="T6" fmla="*/ 0 w 31"/>
                  <a:gd name="T7" fmla="*/ 11 h 34"/>
                  <a:gd name="T8" fmla="*/ 18 w 31"/>
                  <a:gd name="T9" fmla="*/ 0 h 34"/>
                </a:gdLst>
                <a:ahLst/>
                <a:cxnLst>
                  <a:cxn ang="0">
                    <a:pos x="T0" y="T1"/>
                  </a:cxn>
                  <a:cxn ang="0">
                    <a:pos x="T2" y="T3"/>
                  </a:cxn>
                  <a:cxn ang="0">
                    <a:pos x="T4" y="T5"/>
                  </a:cxn>
                  <a:cxn ang="0">
                    <a:pos x="T6" y="T7"/>
                  </a:cxn>
                  <a:cxn ang="0">
                    <a:pos x="T8" y="T9"/>
                  </a:cxn>
                </a:cxnLst>
                <a:rect l="0" t="0" r="r" b="b"/>
                <a:pathLst>
                  <a:path w="31" h="34">
                    <a:moveTo>
                      <a:pt x="18" y="0"/>
                    </a:moveTo>
                    <a:lnTo>
                      <a:pt x="31" y="19"/>
                    </a:lnTo>
                    <a:lnTo>
                      <a:pt x="23" y="34"/>
                    </a:lnTo>
                    <a:lnTo>
                      <a:pt x="0" y="11"/>
                    </a:lnTo>
                    <a:lnTo>
                      <a:pt x="18" y="0"/>
                    </a:lnTo>
                    <a:close/>
                  </a:path>
                </a:pathLst>
              </a:custGeom>
              <a:solidFill>
                <a:srgbClr val="6AC6D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89" name="Freeform 269"/>
              <p:cNvSpPr>
                <a:spLocks/>
              </p:cNvSpPr>
              <p:nvPr/>
            </p:nvSpPr>
            <p:spPr bwMode="auto">
              <a:xfrm>
                <a:off x="5587993" y="2727323"/>
                <a:ext cx="246063" cy="168275"/>
              </a:xfrm>
              <a:custGeom>
                <a:avLst/>
                <a:gdLst>
                  <a:gd name="T0" fmla="*/ 30 w 59"/>
                  <a:gd name="T1" fmla="*/ 0 h 40"/>
                  <a:gd name="T2" fmla="*/ 30 w 59"/>
                  <a:gd name="T3" fmla="*/ 40 h 40"/>
                  <a:gd name="T4" fmla="*/ 30 w 59"/>
                  <a:gd name="T5" fmla="*/ 0 h 40"/>
                </a:gdLst>
                <a:ahLst/>
                <a:cxnLst>
                  <a:cxn ang="0">
                    <a:pos x="T0" y="T1"/>
                  </a:cxn>
                  <a:cxn ang="0">
                    <a:pos x="T2" y="T3"/>
                  </a:cxn>
                  <a:cxn ang="0">
                    <a:pos x="T4" y="T5"/>
                  </a:cxn>
                </a:cxnLst>
                <a:rect l="0" t="0" r="r" b="b"/>
                <a:pathLst>
                  <a:path w="59" h="40">
                    <a:moveTo>
                      <a:pt x="30" y="0"/>
                    </a:moveTo>
                    <a:cubicBezTo>
                      <a:pt x="59" y="0"/>
                      <a:pt x="47" y="40"/>
                      <a:pt x="30" y="40"/>
                    </a:cubicBezTo>
                    <a:cubicBezTo>
                      <a:pt x="12" y="40"/>
                      <a:pt x="0" y="0"/>
                      <a:pt x="30"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90" name="Freeform 270"/>
              <p:cNvSpPr>
                <a:spLocks/>
              </p:cNvSpPr>
              <p:nvPr/>
            </p:nvSpPr>
            <p:spPr bwMode="auto">
              <a:xfrm>
                <a:off x="5621331" y="2698748"/>
                <a:ext cx="179388" cy="133350"/>
              </a:xfrm>
              <a:custGeom>
                <a:avLst/>
                <a:gdLst>
                  <a:gd name="T0" fmla="*/ 30 w 43"/>
                  <a:gd name="T1" fmla="*/ 11 h 32"/>
                  <a:gd name="T2" fmla="*/ 38 w 43"/>
                  <a:gd name="T3" fmla="*/ 23 h 32"/>
                  <a:gd name="T4" fmla="*/ 41 w 43"/>
                  <a:gd name="T5" fmla="*/ 24 h 32"/>
                  <a:gd name="T6" fmla="*/ 22 w 43"/>
                  <a:gd name="T7" fmla="*/ 0 h 32"/>
                  <a:gd name="T8" fmla="*/ 2 w 43"/>
                  <a:gd name="T9" fmla="*/ 24 h 32"/>
                  <a:gd name="T10" fmla="*/ 6 w 43"/>
                  <a:gd name="T11" fmla="*/ 24 h 32"/>
                  <a:gd name="T12" fmla="*/ 30 w 43"/>
                  <a:gd name="T13" fmla="*/ 11 h 32"/>
                </a:gdLst>
                <a:ahLst/>
                <a:cxnLst>
                  <a:cxn ang="0">
                    <a:pos x="T0" y="T1"/>
                  </a:cxn>
                  <a:cxn ang="0">
                    <a:pos x="T2" y="T3"/>
                  </a:cxn>
                  <a:cxn ang="0">
                    <a:pos x="T4" y="T5"/>
                  </a:cxn>
                  <a:cxn ang="0">
                    <a:pos x="T6" y="T7"/>
                  </a:cxn>
                  <a:cxn ang="0">
                    <a:pos x="T8" y="T9"/>
                  </a:cxn>
                  <a:cxn ang="0">
                    <a:pos x="T10" y="T11"/>
                  </a:cxn>
                  <a:cxn ang="0">
                    <a:pos x="T12" y="T13"/>
                  </a:cxn>
                </a:cxnLst>
                <a:rect l="0" t="0" r="r" b="b"/>
                <a:pathLst>
                  <a:path w="43" h="32">
                    <a:moveTo>
                      <a:pt x="30" y="11"/>
                    </a:moveTo>
                    <a:cubicBezTo>
                      <a:pt x="35" y="13"/>
                      <a:pt x="37" y="19"/>
                      <a:pt x="38" y="23"/>
                    </a:cubicBezTo>
                    <a:cubicBezTo>
                      <a:pt x="39" y="30"/>
                      <a:pt x="39" y="29"/>
                      <a:pt x="41" y="24"/>
                    </a:cubicBezTo>
                    <a:cubicBezTo>
                      <a:pt x="43" y="20"/>
                      <a:pt x="38" y="0"/>
                      <a:pt x="22" y="0"/>
                    </a:cubicBezTo>
                    <a:cubicBezTo>
                      <a:pt x="6" y="0"/>
                      <a:pt x="0" y="15"/>
                      <a:pt x="2" y="24"/>
                    </a:cubicBezTo>
                    <a:cubicBezTo>
                      <a:pt x="4" y="32"/>
                      <a:pt x="4" y="30"/>
                      <a:pt x="6" y="24"/>
                    </a:cubicBezTo>
                    <a:cubicBezTo>
                      <a:pt x="9" y="7"/>
                      <a:pt x="22" y="14"/>
                      <a:pt x="30" y="11"/>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91" name="Freeform 271"/>
              <p:cNvSpPr>
                <a:spLocks/>
              </p:cNvSpPr>
              <p:nvPr/>
            </p:nvSpPr>
            <p:spPr bwMode="auto">
              <a:xfrm>
                <a:off x="5775318" y="2782886"/>
                <a:ext cx="20638" cy="41275"/>
              </a:xfrm>
              <a:custGeom>
                <a:avLst/>
                <a:gdLst>
                  <a:gd name="T0" fmla="*/ 4 w 5"/>
                  <a:gd name="T1" fmla="*/ 1 h 10"/>
                  <a:gd name="T2" fmla="*/ 5 w 5"/>
                  <a:gd name="T3" fmla="*/ 6 h 10"/>
                  <a:gd name="T4" fmla="*/ 2 w 5"/>
                  <a:gd name="T5" fmla="*/ 10 h 10"/>
                  <a:gd name="T6" fmla="*/ 1 w 5"/>
                  <a:gd name="T7" fmla="*/ 5 h 10"/>
                  <a:gd name="T8" fmla="*/ 4 w 5"/>
                  <a:gd name="T9" fmla="*/ 1 h 10"/>
                </a:gdLst>
                <a:ahLst/>
                <a:cxnLst>
                  <a:cxn ang="0">
                    <a:pos x="T0" y="T1"/>
                  </a:cxn>
                  <a:cxn ang="0">
                    <a:pos x="T2" y="T3"/>
                  </a:cxn>
                  <a:cxn ang="0">
                    <a:pos x="T4" y="T5"/>
                  </a:cxn>
                  <a:cxn ang="0">
                    <a:pos x="T6" y="T7"/>
                  </a:cxn>
                  <a:cxn ang="0">
                    <a:pos x="T8" y="T9"/>
                  </a:cxn>
                </a:cxnLst>
                <a:rect l="0" t="0" r="r" b="b"/>
                <a:pathLst>
                  <a:path w="5" h="10">
                    <a:moveTo>
                      <a:pt x="4" y="1"/>
                    </a:moveTo>
                    <a:cubicBezTo>
                      <a:pt x="5" y="1"/>
                      <a:pt x="5" y="3"/>
                      <a:pt x="5" y="6"/>
                    </a:cubicBezTo>
                    <a:cubicBezTo>
                      <a:pt x="4" y="8"/>
                      <a:pt x="3" y="10"/>
                      <a:pt x="2" y="10"/>
                    </a:cubicBezTo>
                    <a:cubicBezTo>
                      <a:pt x="1" y="10"/>
                      <a:pt x="0" y="7"/>
                      <a:pt x="1" y="5"/>
                    </a:cubicBezTo>
                    <a:cubicBezTo>
                      <a:pt x="1" y="2"/>
                      <a:pt x="3" y="0"/>
                      <a:pt x="4" y="1"/>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92" name="Freeform 272"/>
              <p:cNvSpPr>
                <a:spLocks/>
              </p:cNvSpPr>
              <p:nvPr/>
            </p:nvSpPr>
            <p:spPr bwMode="auto">
              <a:xfrm>
                <a:off x="5626093" y="2782884"/>
                <a:ext cx="20638" cy="41275"/>
              </a:xfrm>
              <a:custGeom>
                <a:avLst/>
                <a:gdLst>
                  <a:gd name="T0" fmla="*/ 1 w 5"/>
                  <a:gd name="T1" fmla="*/ 1 h 10"/>
                  <a:gd name="T2" fmla="*/ 0 w 5"/>
                  <a:gd name="T3" fmla="*/ 6 h 10"/>
                  <a:gd name="T4" fmla="*/ 3 w 5"/>
                  <a:gd name="T5" fmla="*/ 10 h 10"/>
                  <a:gd name="T6" fmla="*/ 4 w 5"/>
                  <a:gd name="T7" fmla="*/ 5 h 10"/>
                  <a:gd name="T8" fmla="*/ 1 w 5"/>
                  <a:gd name="T9" fmla="*/ 1 h 10"/>
                </a:gdLst>
                <a:ahLst/>
                <a:cxnLst>
                  <a:cxn ang="0">
                    <a:pos x="T0" y="T1"/>
                  </a:cxn>
                  <a:cxn ang="0">
                    <a:pos x="T2" y="T3"/>
                  </a:cxn>
                  <a:cxn ang="0">
                    <a:pos x="T4" y="T5"/>
                  </a:cxn>
                  <a:cxn ang="0">
                    <a:pos x="T6" y="T7"/>
                  </a:cxn>
                  <a:cxn ang="0">
                    <a:pos x="T8" y="T9"/>
                  </a:cxn>
                </a:cxnLst>
                <a:rect l="0" t="0" r="r" b="b"/>
                <a:pathLst>
                  <a:path w="5" h="10">
                    <a:moveTo>
                      <a:pt x="1" y="1"/>
                    </a:moveTo>
                    <a:cubicBezTo>
                      <a:pt x="0" y="1"/>
                      <a:pt x="0" y="3"/>
                      <a:pt x="0" y="6"/>
                    </a:cubicBezTo>
                    <a:cubicBezTo>
                      <a:pt x="1" y="8"/>
                      <a:pt x="2" y="10"/>
                      <a:pt x="3" y="10"/>
                    </a:cubicBezTo>
                    <a:cubicBezTo>
                      <a:pt x="4" y="10"/>
                      <a:pt x="5" y="7"/>
                      <a:pt x="4" y="5"/>
                    </a:cubicBezTo>
                    <a:cubicBezTo>
                      <a:pt x="4" y="2"/>
                      <a:pt x="2" y="0"/>
                      <a:pt x="1" y="1"/>
                    </a:cubicBezTo>
                    <a:close/>
                  </a:path>
                </a:pathLst>
              </a:custGeom>
              <a:solidFill>
                <a:srgbClr val="F7D6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93" name="Freeform 273"/>
              <p:cNvSpPr>
                <a:spLocks/>
              </p:cNvSpPr>
              <p:nvPr/>
            </p:nvSpPr>
            <p:spPr bwMode="auto">
              <a:xfrm>
                <a:off x="5592761" y="2952744"/>
                <a:ext cx="44450" cy="88900"/>
              </a:xfrm>
              <a:custGeom>
                <a:avLst/>
                <a:gdLst>
                  <a:gd name="T0" fmla="*/ 7 w 11"/>
                  <a:gd name="T1" fmla="*/ 0 h 21"/>
                  <a:gd name="T2" fmla="*/ 0 w 11"/>
                  <a:gd name="T3" fmla="*/ 16 h 21"/>
                  <a:gd name="T4" fmla="*/ 10 w 11"/>
                  <a:gd name="T5" fmla="*/ 21 h 21"/>
                  <a:gd name="T6" fmla="*/ 11 w 11"/>
                  <a:gd name="T7" fmla="*/ 14 h 21"/>
                  <a:gd name="T8" fmla="*/ 7 w 11"/>
                  <a:gd name="T9" fmla="*/ 0 h 21"/>
                </a:gdLst>
                <a:ahLst/>
                <a:cxnLst>
                  <a:cxn ang="0">
                    <a:pos x="T0" y="T1"/>
                  </a:cxn>
                  <a:cxn ang="0">
                    <a:pos x="T2" y="T3"/>
                  </a:cxn>
                  <a:cxn ang="0">
                    <a:pos x="T4" y="T5"/>
                  </a:cxn>
                  <a:cxn ang="0">
                    <a:pos x="T6" y="T7"/>
                  </a:cxn>
                  <a:cxn ang="0">
                    <a:pos x="T8" y="T9"/>
                  </a:cxn>
                </a:cxnLst>
                <a:rect l="0" t="0" r="r" b="b"/>
                <a:pathLst>
                  <a:path w="11" h="21">
                    <a:moveTo>
                      <a:pt x="7" y="0"/>
                    </a:moveTo>
                    <a:cubicBezTo>
                      <a:pt x="4" y="3"/>
                      <a:pt x="2" y="9"/>
                      <a:pt x="0" y="16"/>
                    </a:cubicBezTo>
                    <a:cubicBezTo>
                      <a:pt x="3" y="18"/>
                      <a:pt x="7" y="20"/>
                      <a:pt x="10" y="21"/>
                    </a:cubicBezTo>
                    <a:cubicBezTo>
                      <a:pt x="11" y="19"/>
                      <a:pt x="11" y="17"/>
                      <a:pt x="11" y="14"/>
                    </a:cubicBezTo>
                    <a:cubicBezTo>
                      <a:pt x="11" y="9"/>
                      <a:pt x="10" y="4"/>
                      <a:pt x="7" y="0"/>
                    </a:cubicBezTo>
                    <a:close/>
                  </a:path>
                </a:pathLst>
              </a:custGeom>
              <a:solidFill>
                <a:srgbClr val="6AC6D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94" name="Freeform 274"/>
              <p:cNvSpPr>
                <a:spLocks/>
              </p:cNvSpPr>
              <p:nvPr/>
            </p:nvSpPr>
            <p:spPr bwMode="auto">
              <a:xfrm>
                <a:off x="5783263" y="2952750"/>
                <a:ext cx="46038" cy="88900"/>
              </a:xfrm>
              <a:custGeom>
                <a:avLst/>
                <a:gdLst>
                  <a:gd name="T0" fmla="*/ 1 w 11"/>
                  <a:gd name="T1" fmla="*/ 21 h 21"/>
                  <a:gd name="T2" fmla="*/ 11 w 11"/>
                  <a:gd name="T3" fmla="*/ 16 h 21"/>
                  <a:gd name="T4" fmla="*/ 4 w 11"/>
                  <a:gd name="T5" fmla="*/ 0 h 21"/>
                  <a:gd name="T6" fmla="*/ 0 w 11"/>
                  <a:gd name="T7" fmla="*/ 14 h 21"/>
                  <a:gd name="T8" fmla="*/ 1 w 11"/>
                  <a:gd name="T9" fmla="*/ 21 h 21"/>
                </a:gdLst>
                <a:ahLst/>
                <a:cxnLst>
                  <a:cxn ang="0">
                    <a:pos x="T0" y="T1"/>
                  </a:cxn>
                  <a:cxn ang="0">
                    <a:pos x="T2" y="T3"/>
                  </a:cxn>
                  <a:cxn ang="0">
                    <a:pos x="T4" y="T5"/>
                  </a:cxn>
                  <a:cxn ang="0">
                    <a:pos x="T6" y="T7"/>
                  </a:cxn>
                  <a:cxn ang="0">
                    <a:pos x="T8" y="T9"/>
                  </a:cxn>
                </a:cxnLst>
                <a:rect l="0" t="0" r="r" b="b"/>
                <a:pathLst>
                  <a:path w="11" h="21">
                    <a:moveTo>
                      <a:pt x="1" y="21"/>
                    </a:moveTo>
                    <a:cubicBezTo>
                      <a:pt x="4" y="20"/>
                      <a:pt x="8" y="18"/>
                      <a:pt x="11" y="16"/>
                    </a:cubicBezTo>
                    <a:cubicBezTo>
                      <a:pt x="9" y="9"/>
                      <a:pt x="7" y="3"/>
                      <a:pt x="4" y="0"/>
                    </a:cubicBezTo>
                    <a:cubicBezTo>
                      <a:pt x="1" y="4"/>
                      <a:pt x="0" y="9"/>
                      <a:pt x="0" y="14"/>
                    </a:cubicBezTo>
                    <a:cubicBezTo>
                      <a:pt x="0" y="17"/>
                      <a:pt x="0" y="19"/>
                      <a:pt x="1" y="21"/>
                    </a:cubicBezTo>
                    <a:close/>
                  </a:path>
                </a:pathLst>
              </a:custGeom>
              <a:solidFill>
                <a:srgbClr val="70A7C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795" name="Group 794"/>
            <p:cNvGrpSpPr/>
            <p:nvPr/>
          </p:nvGrpSpPr>
          <p:grpSpPr>
            <a:xfrm>
              <a:off x="7921545" y="5745017"/>
              <a:ext cx="1107257" cy="1118729"/>
              <a:chOff x="2579686" y="1768476"/>
              <a:chExt cx="471488" cy="476250"/>
            </a:xfrm>
          </p:grpSpPr>
          <p:sp>
            <p:nvSpPr>
              <p:cNvPr id="796" name="Oval 275"/>
              <p:cNvSpPr>
                <a:spLocks noChangeArrowheads="1"/>
              </p:cNvSpPr>
              <p:nvPr/>
            </p:nvSpPr>
            <p:spPr bwMode="auto">
              <a:xfrm>
                <a:off x="2579686" y="1768476"/>
                <a:ext cx="471488" cy="476250"/>
              </a:xfrm>
              <a:prstGeom prst="ellipse">
                <a:avLst/>
              </a:prstGeom>
              <a:solidFill>
                <a:schemeClr val="bg1">
                  <a:lumMod val="8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97" name="Oval 276"/>
              <p:cNvSpPr>
                <a:spLocks noChangeArrowheads="1"/>
              </p:cNvSpPr>
              <p:nvPr/>
            </p:nvSpPr>
            <p:spPr bwMode="auto">
              <a:xfrm>
                <a:off x="2609848" y="1797051"/>
                <a:ext cx="415925" cy="417513"/>
              </a:xfrm>
              <a:prstGeom prst="ellipse">
                <a:avLst/>
              </a:prstGeom>
              <a:solidFill>
                <a:schemeClr val="accent5"/>
              </a:solidFill>
              <a:ln>
                <a:noFill/>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98" name="Freeform 277"/>
              <p:cNvSpPr>
                <a:spLocks/>
              </p:cNvSpPr>
              <p:nvPr/>
            </p:nvSpPr>
            <p:spPr bwMode="auto">
              <a:xfrm>
                <a:off x="2697161" y="2073276"/>
                <a:ext cx="238125" cy="133350"/>
              </a:xfrm>
              <a:custGeom>
                <a:avLst/>
                <a:gdLst>
                  <a:gd name="T0" fmla="*/ 10 w 57"/>
                  <a:gd name="T1" fmla="*/ 7 h 32"/>
                  <a:gd name="T2" fmla="*/ 0 w 57"/>
                  <a:gd name="T3" fmla="*/ 25 h 32"/>
                  <a:gd name="T4" fmla="*/ 13 w 57"/>
                  <a:gd name="T5" fmla="*/ 32 h 32"/>
                  <a:gd name="T6" fmla="*/ 29 w 57"/>
                  <a:gd name="T7" fmla="*/ 29 h 32"/>
                  <a:gd name="T8" fmla="*/ 44 w 57"/>
                  <a:gd name="T9" fmla="*/ 32 h 32"/>
                  <a:gd name="T10" fmla="*/ 57 w 57"/>
                  <a:gd name="T11" fmla="*/ 25 h 32"/>
                  <a:gd name="T12" fmla="*/ 47 w 57"/>
                  <a:gd name="T13" fmla="*/ 7 h 32"/>
                  <a:gd name="T14" fmla="*/ 29 w 57"/>
                  <a:gd name="T15" fmla="*/ 0 h 32"/>
                  <a:gd name="T16" fmla="*/ 10 w 57"/>
                  <a:gd name="T17" fmla="*/ 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32">
                    <a:moveTo>
                      <a:pt x="10" y="7"/>
                    </a:moveTo>
                    <a:cubicBezTo>
                      <a:pt x="5" y="10"/>
                      <a:pt x="3" y="17"/>
                      <a:pt x="0" y="25"/>
                    </a:cubicBezTo>
                    <a:cubicBezTo>
                      <a:pt x="4" y="28"/>
                      <a:pt x="8" y="30"/>
                      <a:pt x="13" y="32"/>
                    </a:cubicBezTo>
                    <a:cubicBezTo>
                      <a:pt x="17" y="28"/>
                      <a:pt x="23" y="29"/>
                      <a:pt x="29" y="29"/>
                    </a:cubicBezTo>
                    <a:cubicBezTo>
                      <a:pt x="33" y="22"/>
                      <a:pt x="39" y="27"/>
                      <a:pt x="44" y="32"/>
                    </a:cubicBezTo>
                    <a:cubicBezTo>
                      <a:pt x="49" y="30"/>
                      <a:pt x="53" y="28"/>
                      <a:pt x="57" y="25"/>
                    </a:cubicBezTo>
                    <a:cubicBezTo>
                      <a:pt x="54" y="17"/>
                      <a:pt x="52" y="10"/>
                      <a:pt x="47" y="7"/>
                    </a:cubicBezTo>
                    <a:cubicBezTo>
                      <a:pt x="39" y="2"/>
                      <a:pt x="34" y="0"/>
                      <a:pt x="29" y="0"/>
                    </a:cubicBezTo>
                    <a:cubicBezTo>
                      <a:pt x="23" y="0"/>
                      <a:pt x="18" y="2"/>
                      <a:pt x="10" y="7"/>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799" name="Freeform 278"/>
              <p:cNvSpPr>
                <a:spLocks/>
              </p:cNvSpPr>
              <p:nvPr/>
            </p:nvSpPr>
            <p:spPr bwMode="auto">
              <a:xfrm>
                <a:off x="2789236" y="1998664"/>
                <a:ext cx="57150" cy="115888"/>
              </a:xfrm>
              <a:custGeom>
                <a:avLst/>
                <a:gdLst>
                  <a:gd name="T0" fmla="*/ 0 w 14"/>
                  <a:gd name="T1" fmla="*/ 0 h 28"/>
                  <a:gd name="T2" fmla="*/ 14 w 14"/>
                  <a:gd name="T3" fmla="*/ 0 h 28"/>
                  <a:gd name="T4" fmla="*/ 14 w 14"/>
                  <a:gd name="T5" fmla="*/ 20 h 28"/>
                  <a:gd name="T6" fmla="*/ 0 w 14"/>
                  <a:gd name="T7" fmla="*/ 20 h 28"/>
                  <a:gd name="T8" fmla="*/ 0 w 14"/>
                  <a:gd name="T9" fmla="*/ 0 h 28"/>
                </a:gdLst>
                <a:ahLst/>
                <a:cxnLst>
                  <a:cxn ang="0">
                    <a:pos x="T0" y="T1"/>
                  </a:cxn>
                  <a:cxn ang="0">
                    <a:pos x="T2" y="T3"/>
                  </a:cxn>
                  <a:cxn ang="0">
                    <a:pos x="T4" y="T5"/>
                  </a:cxn>
                  <a:cxn ang="0">
                    <a:pos x="T6" y="T7"/>
                  </a:cxn>
                  <a:cxn ang="0">
                    <a:pos x="T8" y="T9"/>
                  </a:cxn>
                </a:cxnLst>
                <a:rect l="0" t="0" r="r" b="b"/>
                <a:pathLst>
                  <a:path w="14" h="28">
                    <a:moveTo>
                      <a:pt x="0" y="0"/>
                    </a:moveTo>
                    <a:cubicBezTo>
                      <a:pt x="14" y="0"/>
                      <a:pt x="14" y="0"/>
                      <a:pt x="14" y="0"/>
                    </a:cubicBezTo>
                    <a:cubicBezTo>
                      <a:pt x="14" y="20"/>
                      <a:pt x="14" y="20"/>
                      <a:pt x="14" y="20"/>
                    </a:cubicBezTo>
                    <a:cubicBezTo>
                      <a:pt x="14" y="27"/>
                      <a:pt x="0" y="28"/>
                      <a:pt x="0" y="20"/>
                    </a:cubicBezTo>
                    <a:lnTo>
                      <a:pt x="0" y="0"/>
                    </a:ln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00" name="Freeform 279"/>
              <p:cNvSpPr>
                <a:spLocks/>
              </p:cNvSpPr>
              <p:nvPr/>
            </p:nvSpPr>
            <p:spPr bwMode="auto">
              <a:xfrm>
                <a:off x="2789236" y="2039939"/>
                <a:ext cx="57150" cy="38100"/>
              </a:xfrm>
              <a:custGeom>
                <a:avLst/>
                <a:gdLst>
                  <a:gd name="T0" fmla="*/ 36 w 36"/>
                  <a:gd name="T1" fmla="*/ 5 h 24"/>
                  <a:gd name="T2" fmla="*/ 36 w 36"/>
                  <a:gd name="T3" fmla="*/ 0 h 24"/>
                  <a:gd name="T4" fmla="*/ 0 w 36"/>
                  <a:gd name="T5" fmla="*/ 0 h 24"/>
                  <a:gd name="T6" fmla="*/ 0 w 36"/>
                  <a:gd name="T7" fmla="*/ 24 h 24"/>
                  <a:gd name="T8" fmla="*/ 36 w 36"/>
                  <a:gd name="T9" fmla="*/ 5 h 24"/>
                </a:gdLst>
                <a:ahLst/>
                <a:cxnLst>
                  <a:cxn ang="0">
                    <a:pos x="T0" y="T1"/>
                  </a:cxn>
                  <a:cxn ang="0">
                    <a:pos x="T2" y="T3"/>
                  </a:cxn>
                  <a:cxn ang="0">
                    <a:pos x="T4" y="T5"/>
                  </a:cxn>
                  <a:cxn ang="0">
                    <a:pos x="T6" y="T7"/>
                  </a:cxn>
                  <a:cxn ang="0">
                    <a:pos x="T8" y="T9"/>
                  </a:cxn>
                </a:cxnLst>
                <a:rect l="0" t="0" r="r" b="b"/>
                <a:pathLst>
                  <a:path w="36" h="24">
                    <a:moveTo>
                      <a:pt x="36" y="5"/>
                    </a:moveTo>
                    <a:lnTo>
                      <a:pt x="36" y="0"/>
                    </a:lnTo>
                    <a:lnTo>
                      <a:pt x="0" y="0"/>
                    </a:lnTo>
                    <a:lnTo>
                      <a:pt x="0" y="24"/>
                    </a:lnTo>
                    <a:lnTo>
                      <a:pt x="36" y="5"/>
                    </a:lnTo>
                    <a:close/>
                  </a:path>
                </a:pathLst>
              </a:custGeom>
              <a:solidFill>
                <a:srgbClr val="E8C5A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01" name="Freeform 280"/>
              <p:cNvSpPr>
                <a:spLocks/>
              </p:cNvSpPr>
              <p:nvPr/>
            </p:nvSpPr>
            <p:spPr bwMode="auto">
              <a:xfrm>
                <a:off x="2692399" y="1889126"/>
                <a:ext cx="250825" cy="163513"/>
              </a:xfrm>
              <a:custGeom>
                <a:avLst/>
                <a:gdLst>
                  <a:gd name="T0" fmla="*/ 30 w 60"/>
                  <a:gd name="T1" fmla="*/ 0 h 39"/>
                  <a:gd name="T2" fmla="*/ 30 w 60"/>
                  <a:gd name="T3" fmla="*/ 39 h 39"/>
                  <a:gd name="T4" fmla="*/ 30 w 60"/>
                  <a:gd name="T5" fmla="*/ 0 h 39"/>
                </a:gdLst>
                <a:ahLst/>
                <a:cxnLst>
                  <a:cxn ang="0">
                    <a:pos x="T0" y="T1"/>
                  </a:cxn>
                  <a:cxn ang="0">
                    <a:pos x="T2" y="T3"/>
                  </a:cxn>
                  <a:cxn ang="0">
                    <a:pos x="T4" y="T5"/>
                  </a:cxn>
                </a:cxnLst>
                <a:rect l="0" t="0" r="r" b="b"/>
                <a:pathLst>
                  <a:path w="60" h="39">
                    <a:moveTo>
                      <a:pt x="30" y="0"/>
                    </a:moveTo>
                    <a:cubicBezTo>
                      <a:pt x="60" y="0"/>
                      <a:pt x="47" y="39"/>
                      <a:pt x="30" y="39"/>
                    </a:cubicBezTo>
                    <a:cubicBezTo>
                      <a:pt x="12" y="39"/>
                      <a:pt x="0" y="0"/>
                      <a:pt x="30"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02" name="Freeform 281"/>
              <p:cNvSpPr>
                <a:spLocks/>
              </p:cNvSpPr>
              <p:nvPr/>
            </p:nvSpPr>
            <p:spPr bwMode="auto">
              <a:xfrm>
                <a:off x="2725737" y="1852613"/>
                <a:ext cx="179388" cy="133350"/>
              </a:xfrm>
              <a:custGeom>
                <a:avLst/>
                <a:gdLst>
                  <a:gd name="T0" fmla="*/ 21 w 43"/>
                  <a:gd name="T1" fmla="*/ 12 h 32"/>
                  <a:gd name="T2" fmla="*/ 36 w 43"/>
                  <a:gd name="T3" fmla="*/ 24 h 32"/>
                  <a:gd name="T4" fmla="*/ 41 w 43"/>
                  <a:gd name="T5" fmla="*/ 25 h 32"/>
                  <a:gd name="T6" fmla="*/ 22 w 43"/>
                  <a:gd name="T7" fmla="*/ 0 h 32"/>
                  <a:gd name="T8" fmla="*/ 2 w 43"/>
                  <a:gd name="T9" fmla="*/ 24 h 32"/>
                  <a:gd name="T10" fmla="*/ 7 w 43"/>
                  <a:gd name="T11" fmla="*/ 24 h 32"/>
                  <a:gd name="T12" fmla="*/ 21 w 43"/>
                  <a:gd name="T13" fmla="*/ 12 h 32"/>
                </a:gdLst>
                <a:ahLst/>
                <a:cxnLst>
                  <a:cxn ang="0">
                    <a:pos x="T0" y="T1"/>
                  </a:cxn>
                  <a:cxn ang="0">
                    <a:pos x="T2" y="T3"/>
                  </a:cxn>
                  <a:cxn ang="0">
                    <a:pos x="T4" y="T5"/>
                  </a:cxn>
                  <a:cxn ang="0">
                    <a:pos x="T6" y="T7"/>
                  </a:cxn>
                  <a:cxn ang="0">
                    <a:pos x="T8" y="T9"/>
                  </a:cxn>
                  <a:cxn ang="0">
                    <a:pos x="T10" y="T11"/>
                  </a:cxn>
                  <a:cxn ang="0">
                    <a:pos x="T12" y="T13"/>
                  </a:cxn>
                </a:cxnLst>
                <a:rect l="0" t="0" r="r" b="b"/>
                <a:pathLst>
                  <a:path w="43" h="32">
                    <a:moveTo>
                      <a:pt x="21" y="12"/>
                    </a:moveTo>
                    <a:cubicBezTo>
                      <a:pt x="31" y="12"/>
                      <a:pt x="36" y="19"/>
                      <a:pt x="36" y="24"/>
                    </a:cubicBezTo>
                    <a:cubicBezTo>
                      <a:pt x="37" y="29"/>
                      <a:pt x="38" y="29"/>
                      <a:pt x="41" y="25"/>
                    </a:cubicBezTo>
                    <a:cubicBezTo>
                      <a:pt x="43" y="20"/>
                      <a:pt x="37" y="0"/>
                      <a:pt x="22" y="0"/>
                    </a:cubicBezTo>
                    <a:cubicBezTo>
                      <a:pt x="6" y="0"/>
                      <a:pt x="0" y="15"/>
                      <a:pt x="2" y="24"/>
                    </a:cubicBezTo>
                    <a:cubicBezTo>
                      <a:pt x="4" y="32"/>
                      <a:pt x="7" y="27"/>
                      <a:pt x="7" y="24"/>
                    </a:cubicBezTo>
                    <a:cubicBezTo>
                      <a:pt x="7" y="20"/>
                      <a:pt x="10" y="12"/>
                      <a:pt x="21" y="12"/>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03" name="Freeform 282"/>
              <p:cNvSpPr>
                <a:spLocks/>
              </p:cNvSpPr>
              <p:nvPr/>
            </p:nvSpPr>
            <p:spPr bwMode="auto">
              <a:xfrm>
                <a:off x="2738436" y="1881189"/>
                <a:ext cx="158750" cy="100013"/>
              </a:xfrm>
              <a:custGeom>
                <a:avLst/>
                <a:gdLst>
                  <a:gd name="T0" fmla="*/ 4 w 38"/>
                  <a:gd name="T1" fmla="*/ 20 h 24"/>
                  <a:gd name="T2" fmla="*/ 0 w 38"/>
                  <a:gd name="T3" fmla="*/ 18 h 24"/>
                  <a:gd name="T4" fmla="*/ 1 w 38"/>
                  <a:gd name="T5" fmla="*/ 11 h 24"/>
                  <a:gd name="T6" fmla="*/ 18 w 38"/>
                  <a:gd name="T7" fmla="*/ 0 h 24"/>
                  <a:gd name="T8" fmla="*/ 36 w 38"/>
                  <a:gd name="T9" fmla="*/ 11 h 24"/>
                  <a:gd name="T10" fmla="*/ 37 w 38"/>
                  <a:gd name="T11" fmla="*/ 18 h 24"/>
                  <a:gd name="T12" fmla="*/ 34 w 38"/>
                  <a:gd name="T13" fmla="*/ 19 h 24"/>
                  <a:gd name="T14" fmla="*/ 18 w 38"/>
                  <a:gd name="T15" fmla="*/ 5 h 24"/>
                  <a:gd name="T16" fmla="*/ 4 w 38"/>
                  <a:gd name="T17"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24">
                    <a:moveTo>
                      <a:pt x="4" y="20"/>
                    </a:moveTo>
                    <a:cubicBezTo>
                      <a:pt x="3" y="24"/>
                      <a:pt x="0" y="21"/>
                      <a:pt x="0" y="18"/>
                    </a:cubicBezTo>
                    <a:cubicBezTo>
                      <a:pt x="0" y="15"/>
                      <a:pt x="0" y="14"/>
                      <a:pt x="1" y="11"/>
                    </a:cubicBezTo>
                    <a:cubicBezTo>
                      <a:pt x="3" y="8"/>
                      <a:pt x="9" y="0"/>
                      <a:pt x="18" y="0"/>
                    </a:cubicBezTo>
                    <a:cubicBezTo>
                      <a:pt x="27" y="0"/>
                      <a:pt x="35" y="9"/>
                      <a:pt x="36" y="11"/>
                    </a:cubicBezTo>
                    <a:cubicBezTo>
                      <a:pt x="37" y="14"/>
                      <a:pt x="38" y="16"/>
                      <a:pt x="37" y="18"/>
                    </a:cubicBezTo>
                    <a:cubicBezTo>
                      <a:pt x="37" y="21"/>
                      <a:pt x="35" y="22"/>
                      <a:pt x="34" y="19"/>
                    </a:cubicBezTo>
                    <a:cubicBezTo>
                      <a:pt x="32" y="11"/>
                      <a:pt x="25" y="5"/>
                      <a:pt x="18" y="5"/>
                    </a:cubicBezTo>
                    <a:cubicBezTo>
                      <a:pt x="10" y="5"/>
                      <a:pt x="5" y="14"/>
                      <a:pt x="4" y="20"/>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04" name="Freeform 283"/>
              <p:cNvSpPr>
                <a:spLocks/>
              </p:cNvSpPr>
              <p:nvPr/>
            </p:nvSpPr>
            <p:spPr bwMode="auto">
              <a:xfrm>
                <a:off x="2879725" y="1943101"/>
                <a:ext cx="22225" cy="42863"/>
              </a:xfrm>
              <a:custGeom>
                <a:avLst/>
                <a:gdLst>
                  <a:gd name="T0" fmla="*/ 4 w 5"/>
                  <a:gd name="T1" fmla="*/ 0 h 10"/>
                  <a:gd name="T2" fmla="*/ 5 w 5"/>
                  <a:gd name="T3" fmla="*/ 5 h 10"/>
                  <a:gd name="T4" fmla="*/ 2 w 5"/>
                  <a:gd name="T5" fmla="*/ 9 h 10"/>
                  <a:gd name="T6" fmla="*/ 1 w 5"/>
                  <a:gd name="T7" fmla="*/ 4 h 10"/>
                  <a:gd name="T8" fmla="*/ 4 w 5"/>
                  <a:gd name="T9" fmla="*/ 0 h 10"/>
                </a:gdLst>
                <a:ahLst/>
                <a:cxnLst>
                  <a:cxn ang="0">
                    <a:pos x="T0" y="T1"/>
                  </a:cxn>
                  <a:cxn ang="0">
                    <a:pos x="T2" y="T3"/>
                  </a:cxn>
                  <a:cxn ang="0">
                    <a:pos x="T4" y="T5"/>
                  </a:cxn>
                  <a:cxn ang="0">
                    <a:pos x="T6" y="T7"/>
                  </a:cxn>
                  <a:cxn ang="0">
                    <a:pos x="T8" y="T9"/>
                  </a:cxn>
                </a:cxnLst>
                <a:rect l="0" t="0" r="r" b="b"/>
                <a:pathLst>
                  <a:path w="5" h="10">
                    <a:moveTo>
                      <a:pt x="4" y="0"/>
                    </a:moveTo>
                    <a:cubicBezTo>
                      <a:pt x="5" y="0"/>
                      <a:pt x="5" y="3"/>
                      <a:pt x="5" y="5"/>
                    </a:cubicBezTo>
                    <a:cubicBezTo>
                      <a:pt x="4" y="8"/>
                      <a:pt x="3" y="10"/>
                      <a:pt x="2" y="9"/>
                    </a:cubicBezTo>
                    <a:cubicBezTo>
                      <a:pt x="1" y="9"/>
                      <a:pt x="0" y="7"/>
                      <a:pt x="1" y="4"/>
                    </a:cubicBezTo>
                    <a:cubicBezTo>
                      <a:pt x="1" y="2"/>
                      <a:pt x="3" y="0"/>
                      <a:pt x="4"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05" name="Freeform 284"/>
              <p:cNvSpPr>
                <a:spLocks/>
              </p:cNvSpPr>
              <p:nvPr/>
            </p:nvSpPr>
            <p:spPr bwMode="auto">
              <a:xfrm>
                <a:off x="2730498" y="1943101"/>
                <a:ext cx="20638" cy="42863"/>
              </a:xfrm>
              <a:custGeom>
                <a:avLst/>
                <a:gdLst>
                  <a:gd name="T0" fmla="*/ 1 w 5"/>
                  <a:gd name="T1" fmla="*/ 0 h 10"/>
                  <a:gd name="T2" fmla="*/ 0 w 5"/>
                  <a:gd name="T3" fmla="*/ 5 h 10"/>
                  <a:gd name="T4" fmla="*/ 3 w 5"/>
                  <a:gd name="T5" fmla="*/ 9 h 10"/>
                  <a:gd name="T6" fmla="*/ 4 w 5"/>
                  <a:gd name="T7" fmla="*/ 4 h 10"/>
                  <a:gd name="T8" fmla="*/ 1 w 5"/>
                  <a:gd name="T9" fmla="*/ 0 h 10"/>
                </a:gdLst>
                <a:ahLst/>
                <a:cxnLst>
                  <a:cxn ang="0">
                    <a:pos x="T0" y="T1"/>
                  </a:cxn>
                  <a:cxn ang="0">
                    <a:pos x="T2" y="T3"/>
                  </a:cxn>
                  <a:cxn ang="0">
                    <a:pos x="T4" y="T5"/>
                  </a:cxn>
                  <a:cxn ang="0">
                    <a:pos x="T6" y="T7"/>
                  </a:cxn>
                  <a:cxn ang="0">
                    <a:pos x="T8" y="T9"/>
                  </a:cxn>
                </a:cxnLst>
                <a:rect l="0" t="0" r="r" b="b"/>
                <a:pathLst>
                  <a:path w="5" h="10">
                    <a:moveTo>
                      <a:pt x="1" y="0"/>
                    </a:moveTo>
                    <a:cubicBezTo>
                      <a:pt x="0" y="0"/>
                      <a:pt x="0" y="3"/>
                      <a:pt x="0" y="5"/>
                    </a:cubicBezTo>
                    <a:cubicBezTo>
                      <a:pt x="1" y="8"/>
                      <a:pt x="2" y="10"/>
                      <a:pt x="3" y="9"/>
                    </a:cubicBezTo>
                    <a:cubicBezTo>
                      <a:pt x="4" y="9"/>
                      <a:pt x="5" y="7"/>
                      <a:pt x="4" y="4"/>
                    </a:cubicBezTo>
                    <a:cubicBezTo>
                      <a:pt x="4" y="2"/>
                      <a:pt x="2" y="0"/>
                      <a:pt x="1" y="0"/>
                    </a:cubicBezTo>
                    <a:close/>
                  </a:path>
                </a:pathLst>
              </a:custGeom>
              <a:solidFill>
                <a:srgbClr val="F7D6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06" name="Freeform 285"/>
              <p:cNvSpPr>
                <a:spLocks/>
              </p:cNvSpPr>
              <p:nvPr/>
            </p:nvSpPr>
            <p:spPr bwMode="auto">
              <a:xfrm>
                <a:off x="2751134" y="2085977"/>
                <a:ext cx="128588" cy="128588"/>
              </a:xfrm>
              <a:custGeom>
                <a:avLst/>
                <a:gdLst>
                  <a:gd name="T0" fmla="*/ 4 w 31"/>
                  <a:gd name="T1" fmla="*/ 0 h 31"/>
                  <a:gd name="T2" fmla="*/ 4 w 31"/>
                  <a:gd name="T3" fmla="*/ 22 h 31"/>
                  <a:gd name="T4" fmla="*/ 16 w 31"/>
                  <a:gd name="T5" fmla="*/ 22 h 31"/>
                  <a:gd name="T6" fmla="*/ 27 w 31"/>
                  <a:gd name="T7" fmla="*/ 22 h 31"/>
                  <a:gd name="T8" fmla="*/ 27 w 31"/>
                  <a:gd name="T9" fmla="*/ 0 h 31"/>
                  <a:gd name="T10" fmla="*/ 31 w 31"/>
                  <a:gd name="T11" fmla="*/ 2 h 31"/>
                  <a:gd name="T12" fmla="*/ 31 w 31"/>
                  <a:gd name="T13" fmla="*/ 29 h 31"/>
                  <a:gd name="T14" fmla="*/ 16 w 31"/>
                  <a:gd name="T15" fmla="*/ 31 h 31"/>
                  <a:gd name="T16" fmla="*/ 0 w 31"/>
                  <a:gd name="T17" fmla="*/ 29 h 31"/>
                  <a:gd name="T18" fmla="*/ 0 w 31"/>
                  <a:gd name="T19" fmla="*/ 26 h 31"/>
                  <a:gd name="T20" fmla="*/ 0 w 31"/>
                  <a:gd name="T21" fmla="*/ 2 h 31"/>
                  <a:gd name="T22" fmla="*/ 4 w 31"/>
                  <a:gd name="T2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31">
                    <a:moveTo>
                      <a:pt x="4" y="0"/>
                    </a:moveTo>
                    <a:cubicBezTo>
                      <a:pt x="4" y="22"/>
                      <a:pt x="4" y="22"/>
                      <a:pt x="4" y="22"/>
                    </a:cubicBezTo>
                    <a:cubicBezTo>
                      <a:pt x="16" y="22"/>
                      <a:pt x="16" y="22"/>
                      <a:pt x="16" y="22"/>
                    </a:cubicBezTo>
                    <a:cubicBezTo>
                      <a:pt x="27" y="22"/>
                      <a:pt x="27" y="22"/>
                      <a:pt x="27" y="22"/>
                    </a:cubicBezTo>
                    <a:cubicBezTo>
                      <a:pt x="27" y="0"/>
                      <a:pt x="27" y="0"/>
                      <a:pt x="27" y="0"/>
                    </a:cubicBezTo>
                    <a:cubicBezTo>
                      <a:pt x="28" y="1"/>
                      <a:pt x="30" y="1"/>
                      <a:pt x="31" y="2"/>
                    </a:cubicBezTo>
                    <a:cubicBezTo>
                      <a:pt x="31" y="29"/>
                      <a:pt x="31" y="29"/>
                      <a:pt x="31" y="29"/>
                    </a:cubicBezTo>
                    <a:cubicBezTo>
                      <a:pt x="26" y="30"/>
                      <a:pt x="21" y="31"/>
                      <a:pt x="16" y="31"/>
                    </a:cubicBezTo>
                    <a:cubicBezTo>
                      <a:pt x="10" y="31"/>
                      <a:pt x="5" y="30"/>
                      <a:pt x="0" y="29"/>
                    </a:cubicBezTo>
                    <a:cubicBezTo>
                      <a:pt x="0" y="26"/>
                      <a:pt x="0" y="26"/>
                      <a:pt x="0" y="26"/>
                    </a:cubicBezTo>
                    <a:cubicBezTo>
                      <a:pt x="0" y="2"/>
                      <a:pt x="0" y="2"/>
                      <a:pt x="0" y="2"/>
                    </a:cubicBezTo>
                    <a:cubicBezTo>
                      <a:pt x="2" y="1"/>
                      <a:pt x="3" y="1"/>
                      <a:pt x="4" y="0"/>
                    </a:cubicBezTo>
                    <a:close/>
                  </a:path>
                </a:pathLst>
              </a:custGeom>
              <a:solidFill>
                <a:srgbClr val="238DB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07" name="Freeform 286"/>
              <p:cNvSpPr>
                <a:spLocks/>
              </p:cNvSpPr>
              <p:nvPr/>
            </p:nvSpPr>
            <p:spPr bwMode="auto">
              <a:xfrm>
                <a:off x="2763838" y="1885950"/>
                <a:ext cx="104775" cy="82550"/>
              </a:xfrm>
              <a:custGeom>
                <a:avLst/>
                <a:gdLst>
                  <a:gd name="T0" fmla="*/ 24 w 25"/>
                  <a:gd name="T1" fmla="*/ 5 h 20"/>
                  <a:gd name="T2" fmla="*/ 1 w 25"/>
                  <a:gd name="T3" fmla="*/ 20 h 20"/>
                  <a:gd name="T4" fmla="*/ 24 w 25"/>
                  <a:gd name="T5" fmla="*/ 5 h 20"/>
                </a:gdLst>
                <a:ahLst/>
                <a:cxnLst>
                  <a:cxn ang="0">
                    <a:pos x="T0" y="T1"/>
                  </a:cxn>
                  <a:cxn ang="0">
                    <a:pos x="T2" y="T3"/>
                  </a:cxn>
                  <a:cxn ang="0">
                    <a:pos x="T4" y="T5"/>
                  </a:cxn>
                </a:cxnLst>
                <a:rect l="0" t="0" r="r" b="b"/>
                <a:pathLst>
                  <a:path w="25" h="20">
                    <a:moveTo>
                      <a:pt x="24" y="5"/>
                    </a:moveTo>
                    <a:cubicBezTo>
                      <a:pt x="25" y="11"/>
                      <a:pt x="14" y="20"/>
                      <a:pt x="1" y="20"/>
                    </a:cubicBezTo>
                    <a:cubicBezTo>
                      <a:pt x="0" y="5"/>
                      <a:pt x="14" y="0"/>
                      <a:pt x="24" y="5"/>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808" name="Group 807"/>
            <p:cNvGrpSpPr/>
            <p:nvPr/>
          </p:nvGrpSpPr>
          <p:grpSpPr>
            <a:xfrm>
              <a:off x="8972504" y="8227108"/>
              <a:ext cx="1506165" cy="1517744"/>
              <a:chOff x="3208976" y="2796546"/>
              <a:chExt cx="641351" cy="646114"/>
            </a:xfrm>
          </p:grpSpPr>
          <p:sp>
            <p:nvSpPr>
              <p:cNvPr id="809" name="Oval 287"/>
              <p:cNvSpPr>
                <a:spLocks noChangeArrowheads="1"/>
              </p:cNvSpPr>
              <p:nvPr/>
            </p:nvSpPr>
            <p:spPr bwMode="auto">
              <a:xfrm>
                <a:off x="3208976" y="2796546"/>
                <a:ext cx="641351" cy="646114"/>
              </a:xfrm>
              <a:prstGeom prst="ellipse">
                <a:avLst/>
              </a:prstGeom>
              <a:solidFill>
                <a:schemeClr val="bg1">
                  <a:lumMod val="8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10" name="Oval 288"/>
              <p:cNvSpPr>
                <a:spLocks noChangeArrowheads="1"/>
              </p:cNvSpPr>
              <p:nvPr/>
            </p:nvSpPr>
            <p:spPr bwMode="auto">
              <a:xfrm>
                <a:off x="3251203" y="2832106"/>
                <a:ext cx="568326" cy="568326"/>
              </a:xfrm>
              <a:prstGeom prst="ellipse">
                <a:avLst/>
              </a:prstGeom>
              <a:solidFill>
                <a:schemeClr val="accent4"/>
              </a:solidFill>
              <a:ln>
                <a:noFill/>
              </a:ln>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11" name="Freeform 289"/>
              <p:cNvSpPr>
                <a:spLocks/>
              </p:cNvSpPr>
              <p:nvPr/>
            </p:nvSpPr>
            <p:spPr bwMode="auto">
              <a:xfrm>
                <a:off x="3497266" y="3024194"/>
                <a:ext cx="142875" cy="166688"/>
              </a:xfrm>
              <a:custGeom>
                <a:avLst/>
                <a:gdLst>
                  <a:gd name="T0" fmla="*/ 30 w 34"/>
                  <a:gd name="T1" fmla="*/ 16 h 40"/>
                  <a:gd name="T2" fmla="*/ 31 w 34"/>
                  <a:gd name="T3" fmla="*/ 23 h 40"/>
                  <a:gd name="T4" fmla="*/ 13 w 34"/>
                  <a:gd name="T5" fmla="*/ 30 h 40"/>
                  <a:gd name="T6" fmla="*/ 30 w 34"/>
                  <a:gd name="T7" fmla="*/ 16 h 40"/>
                </a:gdLst>
                <a:ahLst/>
                <a:cxnLst>
                  <a:cxn ang="0">
                    <a:pos x="T0" y="T1"/>
                  </a:cxn>
                  <a:cxn ang="0">
                    <a:pos x="T2" y="T3"/>
                  </a:cxn>
                  <a:cxn ang="0">
                    <a:pos x="T4" y="T5"/>
                  </a:cxn>
                  <a:cxn ang="0">
                    <a:pos x="T6" y="T7"/>
                  </a:cxn>
                </a:cxnLst>
                <a:rect l="0" t="0" r="r" b="b"/>
                <a:pathLst>
                  <a:path w="34" h="40">
                    <a:moveTo>
                      <a:pt x="30" y="16"/>
                    </a:moveTo>
                    <a:cubicBezTo>
                      <a:pt x="24" y="20"/>
                      <a:pt x="28" y="27"/>
                      <a:pt x="31" y="23"/>
                    </a:cubicBezTo>
                    <a:cubicBezTo>
                      <a:pt x="34" y="27"/>
                      <a:pt x="26" y="40"/>
                      <a:pt x="13" y="30"/>
                    </a:cubicBezTo>
                    <a:cubicBezTo>
                      <a:pt x="0" y="20"/>
                      <a:pt x="19" y="0"/>
                      <a:pt x="30" y="16"/>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12" name="Freeform 290"/>
              <p:cNvSpPr>
                <a:spLocks/>
              </p:cNvSpPr>
              <p:nvPr/>
            </p:nvSpPr>
            <p:spPr bwMode="auto">
              <a:xfrm>
                <a:off x="3435353" y="3019431"/>
                <a:ext cx="138113" cy="168275"/>
              </a:xfrm>
              <a:custGeom>
                <a:avLst/>
                <a:gdLst>
                  <a:gd name="T0" fmla="*/ 3 w 33"/>
                  <a:gd name="T1" fmla="*/ 16 h 40"/>
                  <a:gd name="T2" fmla="*/ 3 w 33"/>
                  <a:gd name="T3" fmla="*/ 23 h 40"/>
                  <a:gd name="T4" fmla="*/ 20 w 33"/>
                  <a:gd name="T5" fmla="*/ 30 h 40"/>
                  <a:gd name="T6" fmla="*/ 3 w 33"/>
                  <a:gd name="T7" fmla="*/ 16 h 40"/>
                </a:gdLst>
                <a:ahLst/>
                <a:cxnLst>
                  <a:cxn ang="0">
                    <a:pos x="T0" y="T1"/>
                  </a:cxn>
                  <a:cxn ang="0">
                    <a:pos x="T2" y="T3"/>
                  </a:cxn>
                  <a:cxn ang="0">
                    <a:pos x="T4" y="T5"/>
                  </a:cxn>
                  <a:cxn ang="0">
                    <a:pos x="T6" y="T7"/>
                  </a:cxn>
                </a:cxnLst>
                <a:rect l="0" t="0" r="r" b="b"/>
                <a:pathLst>
                  <a:path w="33" h="40">
                    <a:moveTo>
                      <a:pt x="3" y="16"/>
                    </a:moveTo>
                    <a:cubicBezTo>
                      <a:pt x="10" y="20"/>
                      <a:pt x="5" y="28"/>
                      <a:pt x="3" y="23"/>
                    </a:cubicBezTo>
                    <a:cubicBezTo>
                      <a:pt x="0" y="27"/>
                      <a:pt x="7" y="40"/>
                      <a:pt x="20" y="30"/>
                    </a:cubicBezTo>
                    <a:cubicBezTo>
                      <a:pt x="33" y="20"/>
                      <a:pt x="14" y="0"/>
                      <a:pt x="3" y="16"/>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13" name="Freeform 291"/>
              <p:cNvSpPr>
                <a:spLocks/>
              </p:cNvSpPr>
              <p:nvPr/>
            </p:nvSpPr>
            <p:spPr bwMode="auto">
              <a:xfrm>
                <a:off x="3430591" y="3070231"/>
                <a:ext cx="146050" cy="158750"/>
              </a:xfrm>
              <a:custGeom>
                <a:avLst/>
                <a:gdLst>
                  <a:gd name="T0" fmla="*/ 6 w 35"/>
                  <a:gd name="T1" fmla="*/ 13 h 38"/>
                  <a:gd name="T2" fmla="*/ 4 w 35"/>
                  <a:gd name="T3" fmla="*/ 20 h 38"/>
                  <a:gd name="T4" fmla="*/ 20 w 35"/>
                  <a:gd name="T5" fmla="*/ 31 h 38"/>
                  <a:gd name="T6" fmla="*/ 6 w 35"/>
                  <a:gd name="T7" fmla="*/ 13 h 38"/>
                </a:gdLst>
                <a:ahLst/>
                <a:cxnLst>
                  <a:cxn ang="0">
                    <a:pos x="T0" y="T1"/>
                  </a:cxn>
                  <a:cxn ang="0">
                    <a:pos x="T2" y="T3"/>
                  </a:cxn>
                  <a:cxn ang="0">
                    <a:pos x="T4" y="T5"/>
                  </a:cxn>
                  <a:cxn ang="0">
                    <a:pos x="T6" y="T7"/>
                  </a:cxn>
                </a:cxnLst>
                <a:rect l="0" t="0" r="r" b="b"/>
                <a:pathLst>
                  <a:path w="35" h="38">
                    <a:moveTo>
                      <a:pt x="6" y="13"/>
                    </a:moveTo>
                    <a:cubicBezTo>
                      <a:pt x="12" y="19"/>
                      <a:pt x="6" y="25"/>
                      <a:pt x="4" y="20"/>
                    </a:cubicBezTo>
                    <a:cubicBezTo>
                      <a:pt x="0" y="24"/>
                      <a:pt x="5" y="38"/>
                      <a:pt x="20" y="31"/>
                    </a:cubicBezTo>
                    <a:cubicBezTo>
                      <a:pt x="35" y="24"/>
                      <a:pt x="21" y="0"/>
                      <a:pt x="6" y="13"/>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14" name="Freeform 292"/>
              <p:cNvSpPr>
                <a:spLocks/>
              </p:cNvSpPr>
              <p:nvPr/>
            </p:nvSpPr>
            <p:spPr bwMode="auto">
              <a:xfrm>
                <a:off x="3497266" y="3070231"/>
                <a:ext cx="142875" cy="158750"/>
              </a:xfrm>
              <a:custGeom>
                <a:avLst/>
                <a:gdLst>
                  <a:gd name="T0" fmla="*/ 28 w 34"/>
                  <a:gd name="T1" fmla="*/ 13 h 38"/>
                  <a:gd name="T2" fmla="*/ 30 w 34"/>
                  <a:gd name="T3" fmla="*/ 20 h 38"/>
                  <a:gd name="T4" fmla="*/ 15 w 34"/>
                  <a:gd name="T5" fmla="*/ 31 h 38"/>
                  <a:gd name="T6" fmla="*/ 28 w 34"/>
                  <a:gd name="T7" fmla="*/ 13 h 38"/>
                </a:gdLst>
                <a:ahLst/>
                <a:cxnLst>
                  <a:cxn ang="0">
                    <a:pos x="T0" y="T1"/>
                  </a:cxn>
                  <a:cxn ang="0">
                    <a:pos x="T2" y="T3"/>
                  </a:cxn>
                  <a:cxn ang="0">
                    <a:pos x="T4" y="T5"/>
                  </a:cxn>
                  <a:cxn ang="0">
                    <a:pos x="T6" y="T7"/>
                  </a:cxn>
                </a:cxnLst>
                <a:rect l="0" t="0" r="r" b="b"/>
                <a:pathLst>
                  <a:path w="34" h="38">
                    <a:moveTo>
                      <a:pt x="28" y="13"/>
                    </a:moveTo>
                    <a:cubicBezTo>
                      <a:pt x="23" y="19"/>
                      <a:pt x="29" y="25"/>
                      <a:pt x="30" y="20"/>
                    </a:cubicBezTo>
                    <a:cubicBezTo>
                      <a:pt x="34" y="24"/>
                      <a:pt x="30" y="38"/>
                      <a:pt x="15" y="31"/>
                    </a:cubicBezTo>
                    <a:cubicBezTo>
                      <a:pt x="0" y="24"/>
                      <a:pt x="14" y="0"/>
                      <a:pt x="28" y="13"/>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15" name="Freeform 293"/>
              <p:cNvSpPr>
                <a:spLocks/>
              </p:cNvSpPr>
              <p:nvPr/>
            </p:nvSpPr>
            <p:spPr bwMode="auto">
              <a:xfrm>
                <a:off x="3371853" y="3208344"/>
                <a:ext cx="325439" cy="192088"/>
              </a:xfrm>
              <a:custGeom>
                <a:avLst/>
                <a:gdLst>
                  <a:gd name="T0" fmla="*/ 14 w 78"/>
                  <a:gd name="T1" fmla="*/ 9 h 46"/>
                  <a:gd name="T2" fmla="*/ 0 w 78"/>
                  <a:gd name="T3" fmla="*/ 34 h 46"/>
                  <a:gd name="T4" fmla="*/ 39 w 78"/>
                  <a:gd name="T5" fmla="*/ 46 h 46"/>
                  <a:gd name="T6" fmla="*/ 78 w 78"/>
                  <a:gd name="T7" fmla="*/ 34 h 46"/>
                  <a:gd name="T8" fmla="*/ 65 w 78"/>
                  <a:gd name="T9" fmla="*/ 9 h 46"/>
                  <a:gd name="T10" fmla="*/ 39 w 78"/>
                  <a:gd name="T11" fmla="*/ 0 h 46"/>
                  <a:gd name="T12" fmla="*/ 14 w 78"/>
                  <a:gd name="T13" fmla="*/ 9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14" y="9"/>
                    </a:moveTo>
                    <a:cubicBezTo>
                      <a:pt x="7" y="13"/>
                      <a:pt x="4" y="22"/>
                      <a:pt x="0" y="34"/>
                    </a:cubicBezTo>
                    <a:cubicBezTo>
                      <a:pt x="11" y="41"/>
                      <a:pt x="25" y="46"/>
                      <a:pt x="39" y="46"/>
                    </a:cubicBezTo>
                    <a:cubicBezTo>
                      <a:pt x="54" y="46"/>
                      <a:pt x="67" y="41"/>
                      <a:pt x="78" y="34"/>
                    </a:cubicBezTo>
                    <a:cubicBezTo>
                      <a:pt x="74" y="22"/>
                      <a:pt x="71" y="13"/>
                      <a:pt x="65" y="9"/>
                    </a:cubicBezTo>
                    <a:cubicBezTo>
                      <a:pt x="53" y="1"/>
                      <a:pt x="46" y="0"/>
                      <a:pt x="39" y="0"/>
                    </a:cubicBezTo>
                    <a:cubicBezTo>
                      <a:pt x="32" y="0"/>
                      <a:pt x="25" y="1"/>
                      <a:pt x="14" y="9"/>
                    </a:cubicBezTo>
                    <a:close/>
                  </a:path>
                </a:pathLst>
              </a:custGeom>
              <a:solidFill>
                <a:srgbClr val="238DB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16" name="Freeform 294"/>
              <p:cNvSpPr>
                <a:spLocks/>
              </p:cNvSpPr>
              <p:nvPr/>
            </p:nvSpPr>
            <p:spPr bwMode="auto">
              <a:xfrm>
                <a:off x="3497266" y="3098806"/>
                <a:ext cx="79375" cy="158750"/>
              </a:xfrm>
              <a:custGeom>
                <a:avLst/>
                <a:gdLst>
                  <a:gd name="T0" fmla="*/ 0 w 19"/>
                  <a:gd name="T1" fmla="*/ 0 h 38"/>
                  <a:gd name="T2" fmla="*/ 19 w 19"/>
                  <a:gd name="T3" fmla="*/ 0 h 38"/>
                  <a:gd name="T4" fmla="*/ 19 w 19"/>
                  <a:gd name="T5" fmla="*/ 28 h 38"/>
                  <a:gd name="T6" fmla="*/ 0 w 19"/>
                  <a:gd name="T7" fmla="*/ 28 h 38"/>
                  <a:gd name="T8" fmla="*/ 0 w 19"/>
                  <a:gd name="T9" fmla="*/ 0 h 38"/>
                </a:gdLst>
                <a:ahLst/>
                <a:cxnLst>
                  <a:cxn ang="0">
                    <a:pos x="T0" y="T1"/>
                  </a:cxn>
                  <a:cxn ang="0">
                    <a:pos x="T2" y="T3"/>
                  </a:cxn>
                  <a:cxn ang="0">
                    <a:pos x="T4" y="T5"/>
                  </a:cxn>
                  <a:cxn ang="0">
                    <a:pos x="T6" y="T7"/>
                  </a:cxn>
                  <a:cxn ang="0">
                    <a:pos x="T8" y="T9"/>
                  </a:cxn>
                </a:cxnLst>
                <a:rect l="0" t="0" r="r" b="b"/>
                <a:pathLst>
                  <a:path w="19" h="38">
                    <a:moveTo>
                      <a:pt x="0" y="0"/>
                    </a:moveTo>
                    <a:cubicBezTo>
                      <a:pt x="19" y="0"/>
                      <a:pt x="19" y="0"/>
                      <a:pt x="19" y="0"/>
                    </a:cubicBezTo>
                    <a:cubicBezTo>
                      <a:pt x="19" y="28"/>
                      <a:pt x="19" y="28"/>
                      <a:pt x="19" y="28"/>
                    </a:cubicBezTo>
                    <a:cubicBezTo>
                      <a:pt x="19" y="37"/>
                      <a:pt x="0" y="38"/>
                      <a:pt x="0" y="28"/>
                    </a:cubicBezTo>
                    <a:lnTo>
                      <a:pt x="0" y="0"/>
                    </a:ln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17" name="Freeform 295"/>
              <p:cNvSpPr>
                <a:spLocks/>
              </p:cNvSpPr>
              <p:nvPr/>
            </p:nvSpPr>
            <p:spPr bwMode="auto">
              <a:xfrm>
                <a:off x="3497266" y="3157544"/>
                <a:ext cx="79375" cy="53975"/>
              </a:xfrm>
              <a:custGeom>
                <a:avLst/>
                <a:gdLst>
                  <a:gd name="T0" fmla="*/ 50 w 50"/>
                  <a:gd name="T1" fmla="*/ 11 h 34"/>
                  <a:gd name="T2" fmla="*/ 50 w 50"/>
                  <a:gd name="T3" fmla="*/ 0 h 34"/>
                  <a:gd name="T4" fmla="*/ 0 w 50"/>
                  <a:gd name="T5" fmla="*/ 0 h 34"/>
                  <a:gd name="T6" fmla="*/ 0 w 50"/>
                  <a:gd name="T7" fmla="*/ 34 h 34"/>
                  <a:gd name="T8" fmla="*/ 50 w 50"/>
                  <a:gd name="T9" fmla="*/ 11 h 34"/>
                </a:gdLst>
                <a:ahLst/>
                <a:cxnLst>
                  <a:cxn ang="0">
                    <a:pos x="T0" y="T1"/>
                  </a:cxn>
                  <a:cxn ang="0">
                    <a:pos x="T2" y="T3"/>
                  </a:cxn>
                  <a:cxn ang="0">
                    <a:pos x="T4" y="T5"/>
                  </a:cxn>
                  <a:cxn ang="0">
                    <a:pos x="T6" y="T7"/>
                  </a:cxn>
                  <a:cxn ang="0">
                    <a:pos x="T8" y="T9"/>
                  </a:cxn>
                </a:cxnLst>
                <a:rect l="0" t="0" r="r" b="b"/>
                <a:pathLst>
                  <a:path w="50" h="34">
                    <a:moveTo>
                      <a:pt x="50" y="11"/>
                    </a:moveTo>
                    <a:lnTo>
                      <a:pt x="50" y="0"/>
                    </a:lnTo>
                    <a:lnTo>
                      <a:pt x="0" y="0"/>
                    </a:lnTo>
                    <a:lnTo>
                      <a:pt x="0" y="34"/>
                    </a:lnTo>
                    <a:lnTo>
                      <a:pt x="50" y="11"/>
                    </a:lnTo>
                    <a:close/>
                  </a:path>
                </a:pathLst>
              </a:custGeom>
              <a:solidFill>
                <a:srgbClr val="E8C5A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18" name="Freeform 296"/>
              <p:cNvSpPr>
                <a:spLocks/>
              </p:cNvSpPr>
              <p:nvPr/>
            </p:nvSpPr>
            <p:spPr bwMode="auto">
              <a:xfrm>
                <a:off x="3363915" y="2952756"/>
                <a:ext cx="342900" cy="225425"/>
              </a:xfrm>
              <a:custGeom>
                <a:avLst/>
                <a:gdLst>
                  <a:gd name="T0" fmla="*/ 41 w 82"/>
                  <a:gd name="T1" fmla="*/ 0 h 54"/>
                  <a:gd name="T2" fmla="*/ 41 w 82"/>
                  <a:gd name="T3" fmla="*/ 54 h 54"/>
                  <a:gd name="T4" fmla="*/ 41 w 82"/>
                  <a:gd name="T5" fmla="*/ 0 h 54"/>
                </a:gdLst>
                <a:ahLst/>
                <a:cxnLst>
                  <a:cxn ang="0">
                    <a:pos x="T0" y="T1"/>
                  </a:cxn>
                  <a:cxn ang="0">
                    <a:pos x="T2" y="T3"/>
                  </a:cxn>
                  <a:cxn ang="0">
                    <a:pos x="T4" y="T5"/>
                  </a:cxn>
                </a:cxnLst>
                <a:rect l="0" t="0" r="r" b="b"/>
                <a:pathLst>
                  <a:path w="82" h="54">
                    <a:moveTo>
                      <a:pt x="41" y="0"/>
                    </a:moveTo>
                    <a:cubicBezTo>
                      <a:pt x="82" y="0"/>
                      <a:pt x="65" y="54"/>
                      <a:pt x="41" y="54"/>
                    </a:cubicBezTo>
                    <a:cubicBezTo>
                      <a:pt x="17" y="54"/>
                      <a:pt x="0" y="0"/>
                      <a:pt x="41"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19" name="Freeform 297"/>
              <p:cNvSpPr>
                <a:spLocks/>
              </p:cNvSpPr>
              <p:nvPr/>
            </p:nvSpPr>
            <p:spPr bwMode="auto">
              <a:xfrm>
                <a:off x="3497265" y="3221045"/>
                <a:ext cx="79375" cy="95250"/>
              </a:xfrm>
              <a:custGeom>
                <a:avLst/>
                <a:gdLst>
                  <a:gd name="T0" fmla="*/ 9 w 19"/>
                  <a:gd name="T1" fmla="*/ 23 h 23"/>
                  <a:gd name="T2" fmla="*/ 0 w 19"/>
                  <a:gd name="T3" fmla="*/ 0 h 23"/>
                  <a:gd name="T4" fmla="*/ 19 w 19"/>
                  <a:gd name="T5" fmla="*/ 0 h 23"/>
                  <a:gd name="T6" fmla="*/ 9 w 19"/>
                  <a:gd name="T7" fmla="*/ 23 h 23"/>
                </a:gdLst>
                <a:ahLst/>
                <a:cxnLst>
                  <a:cxn ang="0">
                    <a:pos x="T0" y="T1"/>
                  </a:cxn>
                  <a:cxn ang="0">
                    <a:pos x="T2" y="T3"/>
                  </a:cxn>
                  <a:cxn ang="0">
                    <a:pos x="T4" y="T5"/>
                  </a:cxn>
                  <a:cxn ang="0">
                    <a:pos x="T6" y="T7"/>
                  </a:cxn>
                </a:cxnLst>
                <a:rect l="0" t="0" r="r" b="b"/>
                <a:pathLst>
                  <a:path w="19" h="23">
                    <a:moveTo>
                      <a:pt x="9" y="23"/>
                    </a:moveTo>
                    <a:cubicBezTo>
                      <a:pt x="9" y="20"/>
                      <a:pt x="0" y="7"/>
                      <a:pt x="0" y="0"/>
                    </a:cubicBezTo>
                    <a:cubicBezTo>
                      <a:pt x="19" y="0"/>
                      <a:pt x="19" y="0"/>
                      <a:pt x="19" y="0"/>
                    </a:cubicBezTo>
                    <a:cubicBezTo>
                      <a:pt x="19" y="7"/>
                      <a:pt x="9" y="20"/>
                      <a:pt x="9" y="23"/>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20" name="Freeform 298"/>
              <p:cNvSpPr>
                <a:spLocks/>
              </p:cNvSpPr>
              <p:nvPr/>
            </p:nvSpPr>
            <p:spPr bwMode="auto">
              <a:xfrm>
                <a:off x="3440115" y="3187706"/>
                <a:ext cx="95250" cy="133350"/>
              </a:xfrm>
              <a:custGeom>
                <a:avLst/>
                <a:gdLst>
                  <a:gd name="T0" fmla="*/ 23 w 23"/>
                  <a:gd name="T1" fmla="*/ 32 h 32"/>
                  <a:gd name="T2" fmla="*/ 7 w 23"/>
                  <a:gd name="T3" fmla="*/ 20 h 32"/>
                  <a:gd name="T4" fmla="*/ 11 w 23"/>
                  <a:gd name="T5" fmla="*/ 10 h 32"/>
                  <a:gd name="T6" fmla="*/ 0 w 23"/>
                  <a:gd name="T7" fmla="*/ 14 h 32"/>
                  <a:gd name="T8" fmla="*/ 14 w 23"/>
                  <a:gd name="T9" fmla="*/ 0 h 32"/>
                  <a:gd name="T10" fmla="*/ 17 w 23"/>
                  <a:gd name="T11" fmla="*/ 16 h 32"/>
                  <a:gd name="T12" fmla="*/ 23 w 23"/>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3" h="32">
                    <a:moveTo>
                      <a:pt x="23" y="32"/>
                    </a:moveTo>
                    <a:cubicBezTo>
                      <a:pt x="17" y="23"/>
                      <a:pt x="11" y="20"/>
                      <a:pt x="7" y="20"/>
                    </a:cubicBezTo>
                    <a:cubicBezTo>
                      <a:pt x="7" y="16"/>
                      <a:pt x="10" y="12"/>
                      <a:pt x="11" y="10"/>
                    </a:cubicBezTo>
                    <a:cubicBezTo>
                      <a:pt x="5" y="10"/>
                      <a:pt x="3" y="12"/>
                      <a:pt x="0" y="14"/>
                    </a:cubicBezTo>
                    <a:cubicBezTo>
                      <a:pt x="1" y="9"/>
                      <a:pt x="8" y="2"/>
                      <a:pt x="14" y="0"/>
                    </a:cubicBezTo>
                    <a:cubicBezTo>
                      <a:pt x="14" y="4"/>
                      <a:pt x="13" y="11"/>
                      <a:pt x="17" y="16"/>
                    </a:cubicBezTo>
                    <a:cubicBezTo>
                      <a:pt x="21" y="21"/>
                      <a:pt x="23" y="25"/>
                      <a:pt x="23" y="32"/>
                    </a:cubicBezTo>
                    <a:close/>
                  </a:path>
                </a:pathLst>
              </a:custGeom>
              <a:solidFill>
                <a:srgbClr val="6AC6D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21" name="Freeform 299"/>
              <p:cNvSpPr>
                <a:spLocks/>
              </p:cNvSpPr>
              <p:nvPr/>
            </p:nvSpPr>
            <p:spPr bwMode="auto">
              <a:xfrm>
                <a:off x="3535365" y="3187706"/>
                <a:ext cx="100013" cy="133350"/>
              </a:xfrm>
              <a:custGeom>
                <a:avLst/>
                <a:gdLst>
                  <a:gd name="T0" fmla="*/ 0 w 24"/>
                  <a:gd name="T1" fmla="*/ 32 h 32"/>
                  <a:gd name="T2" fmla="*/ 17 w 24"/>
                  <a:gd name="T3" fmla="*/ 20 h 32"/>
                  <a:gd name="T4" fmla="*/ 12 w 24"/>
                  <a:gd name="T5" fmla="*/ 10 h 32"/>
                  <a:gd name="T6" fmla="*/ 24 w 24"/>
                  <a:gd name="T7" fmla="*/ 14 h 32"/>
                  <a:gd name="T8" fmla="*/ 10 w 24"/>
                  <a:gd name="T9" fmla="*/ 0 h 32"/>
                  <a:gd name="T10" fmla="*/ 6 w 24"/>
                  <a:gd name="T11" fmla="*/ 16 h 32"/>
                  <a:gd name="T12" fmla="*/ 0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0" y="32"/>
                    </a:moveTo>
                    <a:cubicBezTo>
                      <a:pt x="6" y="23"/>
                      <a:pt x="13" y="20"/>
                      <a:pt x="17" y="20"/>
                    </a:cubicBezTo>
                    <a:cubicBezTo>
                      <a:pt x="16" y="16"/>
                      <a:pt x="14" y="12"/>
                      <a:pt x="12" y="10"/>
                    </a:cubicBezTo>
                    <a:cubicBezTo>
                      <a:pt x="19" y="10"/>
                      <a:pt x="21" y="12"/>
                      <a:pt x="24" y="14"/>
                    </a:cubicBezTo>
                    <a:cubicBezTo>
                      <a:pt x="23" y="9"/>
                      <a:pt x="15" y="2"/>
                      <a:pt x="10" y="0"/>
                    </a:cubicBezTo>
                    <a:cubicBezTo>
                      <a:pt x="10" y="4"/>
                      <a:pt x="10" y="11"/>
                      <a:pt x="6" y="16"/>
                    </a:cubicBezTo>
                    <a:cubicBezTo>
                      <a:pt x="3" y="21"/>
                      <a:pt x="0" y="25"/>
                      <a:pt x="0" y="32"/>
                    </a:cubicBezTo>
                    <a:close/>
                  </a:path>
                </a:pathLst>
              </a:custGeom>
              <a:solidFill>
                <a:srgbClr val="6AC6D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22" name="Freeform 300"/>
              <p:cNvSpPr>
                <a:spLocks/>
              </p:cNvSpPr>
              <p:nvPr/>
            </p:nvSpPr>
            <p:spPr bwMode="auto">
              <a:xfrm>
                <a:off x="3573465" y="3157544"/>
                <a:ext cx="90488" cy="41275"/>
              </a:xfrm>
              <a:custGeom>
                <a:avLst/>
                <a:gdLst>
                  <a:gd name="T0" fmla="*/ 22 w 22"/>
                  <a:gd name="T1" fmla="*/ 6 h 10"/>
                  <a:gd name="T2" fmla="*/ 11 w 22"/>
                  <a:gd name="T3" fmla="*/ 9 h 10"/>
                  <a:gd name="T4" fmla="*/ 1 w 22"/>
                  <a:gd name="T5" fmla="*/ 10 h 10"/>
                  <a:gd name="T6" fmla="*/ 0 w 22"/>
                  <a:gd name="T7" fmla="*/ 7 h 10"/>
                  <a:gd name="T8" fmla="*/ 10 w 22"/>
                  <a:gd name="T9" fmla="*/ 4 h 10"/>
                  <a:gd name="T10" fmla="*/ 21 w 22"/>
                  <a:gd name="T11" fmla="*/ 0 h 10"/>
                  <a:gd name="T12" fmla="*/ 22 w 22"/>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22" h="10">
                    <a:moveTo>
                      <a:pt x="22" y="6"/>
                    </a:moveTo>
                    <a:cubicBezTo>
                      <a:pt x="20" y="9"/>
                      <a:pt x="17" y="10"/>
                      <a:pt x="11" y="9"/>
                    </a:cubicBezTo>
                    <a:cubicBezTo>
                      <a:pt x="7" y="7"/>
                      <a:pt x="3" y="9"/>
                      <a:pt x="1" y="10"/>
                    </a:cubicBezTo>
                    <a:cubicBezTo>
                      <a:pt x="1" y="10"/>
                      <a:pt x="0" y="7"/>
                      <a:pt x="0" y="7"/>
                    </a:cubicBezTo>
                    <a:cubicBezTo>
                      <a:pt x="1" y="6"/>
                      <a:pt x="5" y="3"/>
                      <a:pt x="10" y="4"/>
                    </a:cubicBezTo>
                    <a:cubicBezTo>
                      <a:pt x="16" y="5"/>
                      <a:pt x="19" y="3"/>
                      <a:pt x="21" y="0"/>
                    </a:cubicBezTo>
                    <a:cubicBezTo>
                      <a:pt x="20" y="1"/>
                      <a:pt x="21" y="5"/>
                      <a:pt x="22" y="6"/>
                    </a:cubicBezTo>
                    <a:close/>
                  </a:path>
                </a:pathLst>
              </a:custGeom>
              <a:solidFill>
                <a:srgbClr val="FFAEA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23" name="Freeform 301"/>
              <p:cNvSpPr>
                <a:spLocks/>
              </p:cNvSpPr>
              <p:nvPr/>
            </p:nvSpPr>
            <p:spPr bwMode="auto">
              <a:xfrm>
                <a:off x="3414713" y="2911480"/>
                <a:ext cx="241300" cy="184150"/>
              </a:xfrm>
              <a:custGeom>
                <a:avLst/>
                <a:gdLst>
                  <a:gd name="T0" fmla="*/ 28 w 58"/>
                  <a:gd name="T1" fmla="*/ 16 h 44"/>
                  <a:gd name="T2" fmla="*/ 49 w 58"/>
                  <a:gd name="T3" fmla="*/ 32 h 44"/>
                  <a:gd name="T4" fmla="*/ 55 w 58"/>
                  <a:gd name="T5" fmla="*/ 33 h 44"/>
                  <a:gd name="T6" fmla="*/ 30 w 58"/>
                  <a:gd name="T7" fmla="*/ 0 h 44"/>
                  <a:gd name="T8" fmla="*/ 3 w 58"/>
                  <a:gd name="T9" fmla="*/ 32 h 44"/>
                  <a:gd name="T10" fmla="*/ 9 w 58"/>
                  <a:gd name="T11" fmla="*/ 32 h 44"/>
                  <a:gd name="T12" fmla="*/ 28 w 58"/>
                  <a:gd name="T13" fmla="*/ 16 h 44"/>
                </a:gdLst>
                <a:ahLst/>
                <a:cxnLst>
                  <a:cxn ang="0">
                    <a:pos x="T0" y="T1"/>
                  </a:cxn>
                  <a:cxn ang="0">
                    <a:pos x="T2" y="T3"/>
                  </a:cxn>
                  <a:cxn ang="0">
                    <a:pos x="T4" y="T5"/>
                  </a:cxn>
                  <a:cxn ang="0">
                    <a:pos x="T6" y="T7"/>
                  </a:cxn>
                  <a:cxn ang="0">
                    <a:pos x="T8" y="T9"/>
                  </a:cxn>
                  <a:cxn ang="0">
                    <a:pos x="T10" y="T11"/>
                  </a:cxn>
                  <a:cxn ang="0">
                    <a:pos x="T12" y="T13"/>
                  </a:cxn>
                </a:cxnLst>
                <a:rect l="0" t="0" r="r" b="b"/>
                <a:pathLst>
                  <a:path w="58" h="44">
                    <a:moveTo>
                      <a:pt x="28" y="16"/>
                    </a:moveTo>
                    <a:cubicBezTo>
                      <a:pt x="42" y="16"/>
                      <a:pt x="49" y="25"/>
                      <a:pt x="49" y="32"/>
                    </a:cubicBezTo>
                    <a:cubicBezTo>
                      <a:pt x="50" y="39"/>
                      <a:pt x="52" y="40"/>
                      <a:pt x="55" y="33"/>
                    </a:cubicBezTo>
                    <a:cubicBezTo>
                      <a:pt x="58" y="27"/>
                      <a:pt x="51" y="0"/>
                      <a:pt x="30" y="0"/>
                    </a:cubicBezTo>
                    <a:cubicBezTo>
                      <a:pt x="8" y="0"/>
                      <a:pt x="0" y="21"/>
                      <a:pt x="3" y="32"/>
                    </a:cubicBezTo>
                    <a:cubicBezTo>
                      <a:pt x="6" y="44"/>
                      <a:pt x="9" y="37"/>
                      <a:pt x="9" y="32"/>
                    </a:cubicBezTo>
                    <a:cubicBezTo>
                      <a:pt x="9" y="27"/>
                      <a:pt x="13" y="17"/>
                      <a:pt x="28" y="16"/>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24" name="Freeform 302"/>
              <p:cNvSpPr>
                <a:spLocks/>
              </p:cNvSpPr>
              <p:nvPr/>
            </p:nvSpPr>
            <p:spPr bwMode="auto">
              <a:xfrm>
                <a:off x="3627438" y="3028955"/>
                <a:ext cx="25400" cy="53975"/>
              </a:xfrm>
              <a:custGeom>
                <a:avLst/>
                <a:gdLst>
                  <a:gd name="T0" fmla="*/ 4 w 6"/>
                  <a:gd name="T1" fmla="*/ 0 h 13"/>
                  <a:gd name="T2" fmla="*/ 6 w 6"/>
                  <a:gd name="T3" fmla="*/ 7 h 13"/>
                  <a:gd name="T4" fmla="*/ 2 w 6"/>
                  <a:gd name="T5" fmla="*/ 13 h 13"/>
                  <a:gd name="T6" fmla="*/ 0 w 6"/>
                  <a:gd name="T7" fmla="*/ 6 h 13"/>
                  <a:gd name="T8" fmla="*/ 4 w 6"/>
                  <a:gd name="T9" fmla="*/ 0 h 13"/>
                </a:gdLst>
                <a:ahLst/>
                <a:cxnLst>
                  <a:cxn ang="0">
                    <a:pos x="T0" y="T1"/>
                  </a:cxn>
                  <a:cxn ang="0">
                    <a:pos x="T2" y="T3"/>
                  </a:cxn>
                  <a:cxn ang="0">
                    <a:pos x="T4" y="T5"/>
                  </a:cxn>
                  <a:cxn ang="0">
                    <a:pos x="T6" y="T7"/>
                  </a:cxn>
                  <a:cxn ang="0">
                    <a:pos x="T8" y="T9"/>
                  </a:cxn>
                </a:cxnLst>
                <a:rect l="0" t="0" r="r" b="b"/>
                <a:pathLst>
                  <a:path w="6" h="13">
                    <a:moveTo>
                      <a:pt x="4" y="0"/>
                    </a:moveTo>
                    <a:cubicBezTo>
                      <a:pt x="6" y="1"/>
                      <a:pt x="6" y="4"/>
                      <a:pt x="6" y="7"/>
                    </a:cubicBezTo>
                    <a:cubicBezTo>
                      <a:pt x="5" y="10"/>
                      <a:pt x="3" y="13"/>
                      <a:pt x="2" y="13"/>
                    </a:cubicBezTo>
                    <a:cubicBezTo>
                      <a:pt x="0" y="12"/>
                      <a:pt x="0" y="9"/>
                      <a:pt x="0" y="6"/>
                    </a:cubicBezTo>
                    <a:cubicBezTo>
                      <a:pt x="1" y="2"/>
                      <a:pt x="3" y="0"/>
                      <a:pt x="4"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25" name="Freeform 303"/>
              <p:cNvSpPr>
                <a:spLocks/>
              </p:cNvSpPr>
              <p:nvPr/>
            </p:nvSpPr>
            <p:spPr bwMode="auto">
              <a:xfrm>
                <a:off x="3417891" y="3028955"/>
                <a:ext cx="30163" cy="53975"/>
              </a:xfrm>
              <a:custGeom>
                <a:avLst/>
                <a:gdLst>
                  <a:gd name="T0" fmla="*/ 2 w 7"/>
                  <a:gd name="T1" fmla="*/ 0 h 13"/>
                  <a:gd name="T2" fmla="*/ 1 w 7"/>
                  <a:gd name="T3" fmla="*/ 7 h 13"/>
                  <a:gd name="T4" fmla="*/ 5 w 7"/>
                  <a:gd name="T5" fmla="*/ 13 h 13"/>
                  <a:gd name="T6" fmla="*/ 6 w 7"/>
                  <a:gd name="T7" fmla="*/ 6 h 13"/>
                  <a:gd name="T8" fmla="*/ 2 w 7"/>
                  <a:gd name="T9" fmla="*/ 0 h 13"/>
                </a:gdLst>
                <a:ahLst/>
                <a:cxnLst>
                  <a:cxn ang="0">
                    <a:pos x="T0" y="T1"/>
                  </a:cxn>
                  <a:cxn ang="0">
                    <a:pos x="T2" y="T3"/>
                  </a:cxn>
                  <a:cxn ang="0">
                    <a:pos x="T4" y="T5"/>
                  </a:cxn>
                  <a:cxn ang="0">
                    <a:pos x="T6" y="T7"/>
                  </a:cxn>
                  <a:cxn ang="0">
                    <a:pos x="T8" y="T9"/>
                  </a:cxn>
                </a:cxnLst>
                <a:rect l="0" t="0" r="r" b="b"/>
                <a:pathLst>
                  <a:path w="7" h="13">
                    <a:moveTo>
                      <a:pt x="2" y="0"/>
                    </a:moveTo>
                    <a:cubicBezTo>
                      <a:pt x="1" y="1"/>
                      <a:pt x="0" y="4"/>
                      <a:pt x="1" y="7"/>
                    </a:cubicBezTo>
                    <a:cubicBezTo>
                      <a:pt x="1" y="10"/>
                      <a:pt x="3" y="13"/>
                      <a:pt x="5" y="13"/>
                    </a:cubicBezTo>
                    <a:cubicBezTo>
                      <a:pt x="6" y="12"/>
                      <a:pt x="7" y="9"/>
                      <a:pt x="6" y="6"/>
                    </a:cubicBezTo>
                    <a:cubicBezTo>
                      <a:pt x="5" y="2"/>
                      <a:pt x="3" y="0"/>
                      <a:pt x="2" y="0"/>
                    </a:cubicBezTo>
                    <a:close/>
                  </a:path>
                </a:pathLst>
              </a:custGeom>
              <a:solidFill>
                <a:srgbClr val="F7D6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26" name="Freeform 304"/>
              <p:cNvSpPr>
                <a:spLocks/>
              </p:cNvSpPr>
              <p:nvPr/>
            </p:nvSpPr>
            <p:spPr bwMode="auto">
              <a:xfrm>
                <a:off x="3460754" y="2924179"/>
                <a:ext cx="141288" cy="120650"/>
              </a:xfrm>
              <a:custGeom>
                <a:avLst/>
                <a:gdLst>
                  <a:gd name="T0" fmla="*/ 1 w 34"/>
                  <a:gd name="T1" fmla="*/ 8 h 29"/>
                  <a:gd name="T2" fmla="*/ 33 w 34"/>
                  <a:gd name="T3" fmla="*/ 29 h 29"/>
                  <a:gd name="T4" fmla="*/ 1 w 34"/>
                  <a:gd name="T5" fmla="*/ 8 h 29"/>
                </a:gdLst>
                <a:ahLst/>
                <a:cxnLst>
                  <a:cxn ang="0">
                    <a:pos x="T0" y="T1"/>
                  </a:cxn>
                  <a:cxn ang="0">
                    <a:pos x="T2" y="T3"/>
                  </a:cxn>
                  <a:cxn ang="0">
                    <a:pos x="T4" y="T5"/>
                  </a:cxn>
                </a:cxnLst>
                <a:rect l="0" t="0" r="r" b="b"/>
                <a:pathLst>
                  <a:path w="34" h="29">
                    <a:moveTo>
                      <a:pt x="1" y="8"/>
                    </a:moveTo>
                    <a:cubicBezTo>
                      <a:pt x="0" y="16"/>
                      <a:pt x="15" y="28"/>
                      <a:pt x="33" y="29"/>
                    </a:cubicBezTo>
                    <a:cubicBezTo>
                      <a:pt x="34" y="8"/>
                      <a:pt x="15" y="0"/>
                      <a:pt x="1" y="8"/>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27" name="Freeform 305"/>
              <p:cNvSpPr>
                <a:spLocks/>
              </p:cNvSpPr>
              <p:nvPr/>
            </p:nvSpPr>
            <p:spPr bwMode="auto">
              <a:xfrm>
                <a:off x="3530604" y="3303596"/>
                <a:ext cx="4763" cy="96838"/>
              </a:xfrm>
              <a:custGeom>
                <a:avLst/>
                <a:gdLst>
                  <a:gd name="T0" fmla="*/ 1 w 1"/>
                  <a:gd name="T1" fmla="*/ 23 h 23"/>
                  <a:gd name="T2" fmla="*/ 1 w 1"/>
                  <a:gd name="T3" fmla="*/ 0 h 23"/>
                  <a:gd name="T4" fmla="*/ 0 w 1"/>
                  <a:gd name="T5" fmla="*/ 23 h 23"/>
                  <a:gd name="T6" fmla="*/ 1 w 1"/>
                  <a:gd name="T7" fmla="*/ 23 h 23"/>
                </a:gdLst>
                <a:ahLst/>
                <a:cxnLst>
                  <a:cxn ang="0">
                    <a:pos x="T0" y="T1"/>
                  </a:cxn>
                  <a:cxn ang="0">
                    <a:pos x="T2" y="T3"/>
                  </a:cxn>
                  <a:cxn ang="0">
                    <a:pos x="T4" y="T5"/>
                  </a:cxn>
                  <a:cxn ang="0">
                    <a:pos x="T6" y="T7"/>
                  </a:cxn>
                </a:cxnLst>
                <a:rect l="0" t="0" r="r" b="b"/>
                <a:pathLst>
                  <a:path w="1" h="23">
                    <a:moveTo>
                      <a:pt x="1" y="23"/>
                    </a:moveTo>
                    <a:cubicBezTo>
                      <a:pt x="1" y="15"/>
                      <a:pt x="1" y="6"/>
                      <a:pt x="1" y="0"/>
                    </a:cubicBezTo>
                    <a:cubicBezTo>
                      <a:pt x="0" y="6"/>
                      <a:pt x="0" y="15"/>
                      <a:pt x="0" y="23"/>
                    </a:cubicBezTo>
                    <a:cubicBezTo>
                      <a:pt x="0" y="23"/>
                      <a:pt x="1" y="23"/>
                      <a:pt x="1" y="23"/>
                    </a:cubicBezTo>
                    <a:close/>
                  </a:path>
                </a:pathLst>
              </a:custGeom>
              <a:solidFill>
                <a:srgbClr val="6AC6D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28" name="Freeform 306"/>
              <p:cNvSpPr>
                <a:spLocks/>
              </p:cNvSpPr>
              <p:nvPr/>
            </p:nvSpPr>
            <p:spPr bwMode="auto">
              <a:xfrm>
                <a:off x="3576646" y="3182952"/>
                <a:ext cx="92075" cy="53975"/>
              </a:xfrm>
              <a:custGeom>
                <a:avLst/>
                <a:gdLst>
                  <a:gd name="T0" fmla="*/ 20 w 22"/>
                  <a:gd name="T1" fmla="*/ 11 h 13"/>
                  <a:gd name="T2" fmla="*/ 9 w 22"/>
                  <a:gd name="T3" fmla="*/ 8 h 13"/>
                  <a:gd name="T4" fmla="*/ 1 w 22"/>
                  <a:gd name="T5" fmla="*/ 6 h 13"/>
                  <a:gd name="T6" fmla="*/ 0 w 22"/>
                  <a:gd name="T7" fmla="*/ 2 h 13"/>
                  <a:gd name="T8" fmla="*/ 10 w 22"/>
                  <a:gd name="T9" fmla="*/ 3 h 13"/>
                  <a:gd name="T10" fmla="*/ 22 w 22"/>
                  <a:gd name="T11" fmla="*/ 5 h 13"/>
                  <a:gd name="T12" fmla="*/ 20 w 22"/>
                  <a:gd name="T13" fmla="*/ 11 h 13"/>
                </a:gdLst>
                <a:ahLst/>
                <a:cxnLst>
                  <a:cxn ang="0">
                    <a:pos x="T0" y="T1"/>
                  </a:cxn>
                  <a:cxn ang="0">
                    <a:pos x="T2" y="T3"/>
                  </a:cxn>
                  <a:cxn ang="0">
                    <a:pos x="T4" y="T5"/>
                  </a:cxn>
                  <a:cxn ang="0">
                    <a:pos x="T6" y="T7"/>
                  </a:cxn>
                  <a:cxn ang="0">
                    <a:pos x="T8" y="T9"/>
                  </a:cxn>
                  <a:cxn ang="0">
                    <a:pos x="T10" y="T11"/>
                  </a:cxn>
                  <a:cxn ang="0">
                    <a:pos x="T12" y="T13"/>
                  </a:cxn>
                </a:cxnLst>
                <a:rect l="0" t="0" r="r" b="b"/>
                <a:pathLst>
                  <a:path w="22" h="13">
                    <a:moveTo>
                      <a:pt x="20" y="11"/>
                    </a:moveTo>
                    <a:cubicBezTo>
                      <a:pt x="16" y="13"/>
                      <a:pt x="13" y="12"/>
                      <a:pt x="9" y="8"/>
                    </a:cubicBezTo>
                    <a:cubicBezTo>
                      <a:pt x="6" y="5"/>
                      <a:pt x="3" y="5"/>
                      <a:pt x="1" y="6"/>
                    </a:cubicBezTo>
                    <a:cubicBezTo>
                      <a:pt x="1" y="6"/>
                      <a:pt x="0" y="2"/>
                      <a:pt x="0" y="2"/>
                    </a:cubicBezTo>
                    <a:cubicBezTo>
                      <a:pt x="1" y="1"/>
                      <a:pt x="6" y="0"/>
                      <a:pt x="10" y="3"/>
                    </a:cubicBezTo>
                    <a:cubicBezTo>
                      <a:pt x="15" y="6"/>
                      <a:pt x="18" y="7"/>
                      <a:pt x="22" y="5"/>
                    </a:cubicBezTo>
                    <a:cubicBezTo>
                      <a:pt x="20" y="5"/>
                      <a:pt x="19" y="9"/>
                      <a:pt x="20" y="11"/>
                    </a:cubicBezTo>
                    <a:close/>
                  </a:path>
                </a:pathLst>
              </a:custGeom>
              <a:solidFill>
                <a:srgbClr val="E6615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29" name="Freeform 307"/>
              <p:cNvSpPr>
                <a:spLocks/>
              </p:cNvSpPr>
              <p:nvPr/>
            </p:nvSpPr>
            <p:spPr bwMode="auto">
              <a:xfrm>
                <a:off x="3489325" y="3182938"/>
                <a:ext cx="92075" cy="38100"/>
              </a:xfrm>
              <a:custGeom>
                <a:avLst/>
                <a:gdLst>
                  <a:gd name="T0" fmla="*/ 0 w 22"/>
                  <a:gd name="T1" fmla="*/ 0 h 9"/>
                  <a:gd name="T2" fmla="*/ 22 w 22"/>
                  <a:gd name="T3" fmla="*/ 0 h 9"/>
                  <a:gd name="T4" fmla="*/ 22 w 22"/>
                  <a:gd name="T5" fmla="*/ 6 h 9"/>
                  <a:gd name="T6" fmla="*/ 0 w 22"/>
                  <a:gd name="T7" fmla="*/ 6 h 9"/>
                  <a:gd name="T8" fmla="*/ 0 w 22"/>
                  <a:gd name="T9" fmla="*/ 0 h 9"/>
                </a:gdLst>
                <a:ahLst/>
                <a:cxnLst>
                  <a:cxn ang="0">
                    <a:pos x="T0" y="T1"/>
                  </a:cxn>
                  <a:cxn ang="0">
                    <a:pos x="T2" y="T3"/>
                  </a:cxn>
                  <a:cxn ang="0">
                    <a:pos x="T4" y="T5"/>
                  </a:cxn>
                  <a:cxn ang="0">
                    <a:pos x="T6" y="T7"/>
                  </a:cxn>
                  <a:cxn ang="0">
                    <a:pos x="T8" y="T9"/>
                  </a:cxn>
                </a:cxnLst>
                <a:rect l="0" t="0" r="r" b="b"/>
                <a:pathLst>
                  <a:path w="22" h="9">
                    <a:moveTo>
                      <a:pt x="0" y="0"/>
                    </a:moveTo>
                    <a:cubicBezTo>
                      <a:pt x="8" y="2"/>
                      <a:pt x="15" y="2"/>
                      <a:pt x="22" y="0"/>
                    </a:cubicBezTo>
                    <a:cubicBezTo>
                      <a:pt x="22" y="2"/>
                      <a:pt x="22" y="4"/>
                      <a:pt x="22" y="6"/>
                    </a:cubicBezTo>
                    <a:cubicBezTo>
                      <a:pt x="15" y="9"/>
                      <a:pt x="8" y="9"/>
                      <a:pt x="0" y="6"/>
                    </a:cubicBezTo>
                    <a:cubicBezTo>
                      <a:pt x="0" y="4"/>
                      <a:pt x="0" y="2"/>
                      <a:pt x="0" y="0"/>
                    </a:cubicBezTo>
                    <a:close/>
                  </a:path>
                </a:pathLst>
              </a:custGeom>
              <a:solidFill>
                <a:srgbClr val="E6615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sp>
          <p:nvSpPr>
            <p:cNvPr id="830" name="Oval 308"/>
            <p:cNvSpPr>
              <a:spLocks noChangeArrowheads="1"/>
            </p:cNvSpPr>
            <p:nvPr/>
          </p:nvSpPr>
          <p:spPr bwMode="auto">
            <a:xfrm>
              <a:off x="11099772" y="10350459"/>
              <a:ext cx="1058789" cy="1059065"/>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31" name="Oval 309"/>
            <p:cNvSpPr>
              <a:spLocks noChangeArrowheads="1"/>
            </p:cNvSpPr>
            <p:nvPr/>
          </p:nvSpPr>
          <p:spPr bwMode="auto">
            <a:xfrm>
              <a:off x="11159423" y="10417584"/>
              <a:ext cx="932033" cy="932275"/>
            </a:xfrm>
            <a:prstGeom prst="ellipse">
              <a:avLst/>
            </a:prstGeom>
            <a:solidFill>
              <a:schemeClr val="accent4"/>
            </a:solidFill>
            <a:ln>
              <a:noFill/>
            </a:ln>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32" name="Freeform 310"/>
            <p:cNvSpPr>
              <a:spLocks/>
            </p:cNvSpPr>
            <p:nvPr/>
          </p:nvSpPr>
          <p:spPr bwMode="auto">
            <a:xfrm>
              <a:off x="11364471" y="11025427"/>
              <a:ext cx="529395" cy="324433"/>
            </a:xfrm>
            <a:custGeom>
              <a:avLst/>
              <a:gdLst>
                <a:gd name="T0" fmla="*/ 9 w 54"/>
                <a:gd name="T1" fmla="*/ 7 h 33"/>
                <a:gd name="T2" fmla="*/ 0 w 54"/>
                <a:gd name="T3" fmla="*/ 24 h 33"/>
                <a:gd name="T4" fmla="*/ 27 w 54"/>
                <a:gd name="T5" fmla="*/ 33 h 33"/>
                <a:gd name="T6" fmla="*/ 54 w 54"/>
                <a:gd name="T7" fmla="*/ 24 h 33"/>
                <a:gd name="T8" fmla="*/ 44 w 54"/>
                <a:gd name="T9" fmla="*/ 7 h 33"/>
                <a:gd name="T10" fmla="*/ 27 w 54"/>
                <a:gd name="T11" fmla="*/ 0 h 33"/>
                <a:gd name="T12" fmla="*/ 9 w 54"/>
                <a:gd name="T13" fmla="*/ 7 h 33"/>
              </a:gdLst>
              <a:ahLst/>
              <a:cxnLst>
                <a:cxn ang="0">
                  <a:pos x="T0" y="T1"/>
                </a:cxn>
                <a:cxn ang="0">
                  <a:pos x="T2" y="T3"/>
                </a:cxn>
                <a:cxn ang="0">
                  <a:pos x="T4" y="T5"/>
                </a:cxn>
                <a:cxn ang="0">
                  <a:pos x="T6" y="T7"/>
                </a:cxn>
                <a:cxn ang="0">
                  <a:pos x="T8" y="T9"/>
                </a:cxn>
                <a:cxn ang="0">
                  <a:pos x="T10" y="T11"/>
                </a:cxn>
                <a:cxn ang="0">
                  <a:pos x="T12" y="T13"/>
                </a:cxn>
              </a:cxnLst>
              <a:rect l="0" t="0" r="r" b="b"/>
              <a:pathLst>
                <a:path w="54" h="33">
                  <a:moveTo>
                    <a:pt x="9" y="7"/>
                  </a:moveTo>
                  <a:cubicBezTo>
                    <a:pt x="4" y="10"/>
                    <a:pt x="2" y="16"/>
                    <a:pt x="0" y="24"/>
                  </a:cubicBezTo>
                  <a:cubicBezTo>
                    <a:pt x="7" y="29"/>
                    <a:pt x="17" y="33"/>
                    <a:pt x="27" y="33"/>
                  </a:cubicBezTo>
                  <a:cubicBezTo>
                    <a:pt x="37" y="33"/>
                    <a:pt x="46" y="29"/>
                    <a:pt x="54" y="24"/>
                  </a:cubicBezTo>
                  <a:cubicBezTo>
                    <a:pt x="51" y="16"/>
                    <a:pt x="49" y="10"/>
                    <a:pt x="44" y="7"/>
                  </a:cubicBezTo>
                  <a:cubicBezTo>
                    <a:pt x="36" y="2"/>
                    <a:pt x="32" y="0"/>
                    <a:pt x="27" y="0"/>
                  </a:cubicBezTo>
                  <a:cubicBezTo>
                    <a:pt x="22" y="0"/>
                    <a:pt x="17" y="2"/>
                    <a:pt x="9" y="7"/>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33" name="Freeform 311"/>
            <p:cNvSpPr>
              <a:spLocks/>
            </p:cNvSpPr>
            <p:nvPr/>
          </p:nvSpPr>
          <p:spPr bwMode="auto">
            <a:xfrm>
              <a:off x="11562061" y="10838971"/>
              <a:ext cx="126757" cy="264767"/>
            </a:xfrm>
            <a:custGeom>
              <a:avLst/>
              <a:gdLst>
                <a:gd name="T0" fmla="*/ 0 w 13"/>
                <a:gd name="T1" fmla="*/ 0 h 27"/>
                <a:gd name="T2" fmla="*/ 13 w 13"/>
                <a:gd name="T3" fmla="*/ 0 h 27"/>
                <a:gd name="T4" fmla="*/ 13 w 13"/>
                <a:gd name="T5" fmla="*/ 19 h 27"/>
                <a:gd name="T6" fmla="*/ 0 w 13"/>
                <a:gd name="T7" fmla="*/ 19 h 27"/>
                <a:gd name="T8" fmla="*/ 0 w 13"/>
                <a:gd name="T9" fmla="*/ 0 h 27"/>
              </a:gdLst>
              <a:ahLst/>
              <a:cxnLst>
                <a:cxn ang="0">
                  <a:pos x="T0" y="T1"/>
                </a:cxn>
                <a:cxn ang="0">
                  <a:pos x="T2" y="T3"/>
                </a:cxn>
                <a:cxn ang="0">
                  <a:pos x="T4" y="T5"/>
                </a:cxn>
                <a:cxn ang="0">
                  <a:pos x="T6" y="T7"/>
                </a:cxn>
                <a:cxn ang="0">
                  <a:pos x="T8" y="T9"/>
                </a:cxn>
              </a:cxnLst>
              <a:rect l="0" t="0" r="r" b="b"/>
              <a:pathLst>
                <a:path w="13" h="27">
                  <a:moveTo>
                    <a:pt x="0" y="0"/>
                  </a:moveTo>
                  <a:cubicBezTo>
                    <a:pt x="13" y="0"/>
                    <a:pt x="13" y="0"/>
                    <a:pt x="13" y="0"/>
                  </a:cubicBezTo>
                  <a:cubicBezTo>
                    <a:pt x="13" y="19"/>
                    <a:pt x="13" y="19"/>
                    <a:pt x="13" y="19"/>
                  </a:cubicBezTo>
                  <a:cubicBezTo>
                    <a:pt x="13" y="26"/>
                    <a:pt x="0" y="27"/>
                    <a:pt x="0" y="19"/>
                  </a:cubicBezTo>
                  <a:lnTo>
                    <a:pt x="0" y="0"/>
                  </a:ln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34" name="Freeform 312"/>
            <p:cNvSpPr>
              <a:spLocks/>
            </p:cNvSpPr>
            <p:nvPr/>
          </p:nvSpPr>
          <p:spPr bwMode="auto">
            <a:xfrm>
              <a:off x="11562061" y="10947115"/>
              <a:ext cx="126757" cy="89498"/>
            </a:xfrm>
            <a:custGeom>
              <a:avLst/>
              <a:gdLst>
                <a:gd name="T0" fmla="*/ 34 w 34"/>
                <a:gd name="T1" fmla="*/ 8 h 24"/>
                <a:gd name="T2" fmla="*/ 34 w 34"/>
                <a:gd name="T3" fmla="*/ 0 h 24"/>
                <a:gd name="T4" fmla="*/ 0 w 34"/>
                <a:gd name="T5" fmla="*/ 0 h 24"/>
                <a:gd name="T6" fmla="*/ 0 w 34"/>
                <a:gd name="T7" fmla="*/ 24 h 24"/>
                <a:gd name="T8" fmla="*/ 34 w 34"/>
                <a:gd name="T9" fmla="*/ 8 h 24"/>
              </a:gdLst>
              <a:ahLst/>
              <a:cxnLst>
                <a:cxn ang="0">
                  <a:pos x="T0" y="T1"/>
                </a:cxn>
                <a:cxn ang="0">
                  <a:pos x="T2" y="T3"/>
                </a:cxn>
                <a:cxn ang="0">
                  <a:pos x="T4" y="T5"/>
                </a:cxn>
                <a:cxn ang="0">
                  <a:pos x="T6" y="T7"/>
                </a:cxn>
                <a:cxn ang="0">
                  <a:pos x="T8" y="T9"/>
                </a:cxn>
              </a:cxnLst>
              <a:rect l="0" t="0" r="r" b="b"/>
              <a:pathLst>
                <a:path w="34" h="24">
                  <a:moveTo>
                    <a:pt x="34" y="8"/>
                  </a:moveTo>
                  <a:lnTo>
                    <a:pt x="34" y="0"/>
                  </a:lnTo>
                  <a:lnTo>
                    <a:pt x="0" y="0"/>
                  </a:lnTo>
                  <a:lnTo>
                    <a:pt x="0" y="24"/>
                  </a:lnTo>
                  <a:lnTo>
                    <a:pt x="34" y="8"/>
                  </a:lnTo>
                  <a:close/>
                </a:path>
              </a:pathLst>
            </a:custGeom>
            <a:solidFill>
              <a:srgbClr val="E8C5A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35" name="Freeform 313"/>
            <p:cNvSpPr>
              <a:spLocks/>
            </p:cNvSpPr>
            <p:nvPr/>
          </p:nvSpPr>
          <p:spPr bwMode="auto">
            <a:xfrm>
              <a:off x="11345830" y="10615224"/>
              <a:ext cx="559220" cy="361724"/>
            </a:xfrm>
            <a:custGeom>
              <a:avLst/>
              <a:gdLst>
                <a:gd name="T0" fmla="*/ 29 w 57"/>
                <a:gd name="T1" fmla="*/ 0 h 37"/>
                <a:gd name="T2" fmla="*/ 29 w 57"/>
                <a:gd name="T3" fmla="*/ 37 h 37"/>
                <a:gd name="T4" fmla="*/ 29 w 57"/>
                <a:gd name="T5" fmla="*/ 0 h 37"/>
              </a:gdLst>
              <a:ahLst/>
              <a:cxnLst>
                <a:cxn ang="0">
                  <a:pos x="T0" y="T1"/>
                </a:cxn>
                <a:cxn ang="0">
                  <a:pos x="T2" y="T3"/>
                </a:cxn>
                <a:cxn ang="0">
                  <a:pos x="T4" y="T5"/>
                </a:cxn>
              </a:cxnLst>
              <a:rect l="0" t="0" r="r" b="b"/>
              <a:pathLst>
                <a:path w="57" h="37">
                  <a:moveTo>
                    <a:pt x="29" y="0"/>
                  </a:moveTo>
                  <a:cubicBezTo>
                    <a:pt x="57" y="0"/>
                    <a:pt x="46" y="37"/>
                    <a:pt x="29" y="37"/>
                  </a:cubicBezTo>
                  <a:cubicBezTo>
                    <a:pt x="12" y="37"/>
                    <a:pt x="0" y="0"/>
                    <a:pt x="29"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36" name="Freeform 314"/>
            <p:cNvSpPr>
              <a:spLocks/>
            </p:cNvSpPr>
            <p:nvPr/>
          </p:nvSpPr>
          <p:spPr bwMode="auto">
            <a:xfrm>
              <a:off x="11424121" y="10544373"/>
              <a:ext cx="402638" cy="305786"/>
            </a:xfrm>
            <a:custGeom>
              <a:avLst/>
              <a:gdLst>
                <a:gd name="T0" fmla="*/ 29 w 41"/>
                <a:gd name="T1" fmla="*/ 11 h 31"/>
                <a:gd name="T2" fmla="*/ 36 w 41"/>
                <a:gd name="T3" fmla="*/ 23 h 31"/>
                <a:gd name="T4" fmla="*/ 39 w 41"/>
                <a:gd name="T5" fmla="*/ 23 h 31"/>
                <a:gd name="T6" fmla="*/ 21 w 41"/>
                <a:gd name="T7" fmla="*/ 0 h 31"/>
                <a:gd name="T8" fmla="*/ 3 w 41"/>
                <a:gd name="T9" fmla="*/ 23 h 31"/>
                <a:gd name="T10" fmla="*/ 6 w 41"/>
                <a:gd name="T11" fmla="*/ 23 h 31"/>
                <a:gd name="T12" fmla="*/ 29 w 41"/>
                <a:gd name="T13" fmla="*/ 11 h 31"/>
              </a:gdLst>
              <a:ahLst/>
              <a:cxnLst>
                <a:cxn ang="0">
                  <a:pos x="T0" y="T1"/>
                </a:cxn>
                <a:cxn ang="0">
                  <a:pos x="T2" y="T3"/>
                </a:cxn>
                <a:cxn ang="0">
                  <a:pos x="T4" y="T5"/>
                </a:cxn>
                <a:cxn ang="0">
                  <a:pos x="T6" y="T7"/>
                </a:cxn>
                <a:cxn ang="0">
                  <a:pos x="T8" y="T9"/>
                </a:cxn>
                <a:cxn ang="0">
                  <a:pos x="T10" y="T11"/>
                </a:cxn>
                <a:cxn ang="0">
                  <a:pos x="T12" y="T13"/>
                </a:cxn>
              </a:cxnLst>
              <a:rect l="0" t="0" r="r" b="b"/>
              <a:pathLst>
                <a:path w="41" h="31">
                  <a:moveTo>
                    <a:pt x="29" y="11"/>
                  </a:moveTo>
                  <a:cubicBezTo>
                    <a:pt x="33" y="13"/>
                    <a:pt x="35" y="19"/>
                    <a:pt x="36" y="23"/>
                  </a:cubicBezTo>
                  <a:cubicBezTo>
                    <a:pt x="38" y="28"/>
                    <a:pt x="37" y="28"/>
                    <a:pt x="39" y="23"/>
                  </a:cubicBezTo>
                  <a:cubicBezTo>
                    <a:pt x="41" y="19"/>
                    <a:pt x="36" y="0"/>
                    <a:pt x="21" y="0"/>
                  </a:cubicBezTo>
                  <a:cubicBezTo>
                    <a:pt x="6" y="0"/>
                    <a:pt x="0" y="15"/>
                    <a:pt x="3" y="23"/>
                  </a:cubicBezTo>
                  <a:cubicBezTo>
                    <a:pt x="5" y="31"/>
                    <a:pt x="5" y="29"/>
                    <a:pt x="6" y="23"/>
                  </a:cubicBezTo>
                  <a:cubicBezTo>
                    <a:pt x="9" y="7"/>
                    <a:pt x="21" y="14"/>
                    <a:pt x="29" y="11"/>
                  </a:cubicBezTo>
                  <a:close/>
                </a:path>
              </a:pathLst>
            </a:custGeom>
            <a:solidFill>
              <a:srgbClr val="7D5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37" name="Freeform 315"/>
            <p:cNvSpPr>
              <a:spLocks/>
            </p:cNvSpPr>
            <p:nvPr/>
          </p:nvSpPr>
          <p:spPr bwMode="auto">
            <a:xfrm>
              <a:off x="11778293" y="10742013"/>
              <a:ext cx="37281" cy="89498"/>
            </a:xfrm>
            <a:custGeom>
              <a:avLst/>
              <a:gdLst>
                <a:gd name="T0" fmla="*/ 3 w 4"/>
                <a:gd name="T1" fmla="*/ 0 h 9"/>
                <a:gd name="T2" fmla="*/ 4 w 4"/>
                <a:gd name="T3" fmla="*/ 5 h 9"/>
                <a:gd name="T4" fmla="*/ 1 w 4"/>
                <a:gd name="T5" fmla="*/ 9 h 9"/>
                <a:gd name="T6" fmla="*/ 0 w 4"/>
                <a:gd name="T7" fmla="*/ 4 h 9"/>
                <a:gd name="T8" fmla="*/ 3 w 4"/>
                <a:gd name="T9" fmla="*/ 0 h 9"/>
              </a:gdLst>
              <a:ahLst/>
              <a:cxnLst>
                <a:cxn ang="0">
                  <a:pos x="T0" y="T1"/>
                </a:cxn>
                <a:cxn ang="0">
                  <a:pos x="T2" y="T3"/>
                </a:cxn>
                <a:cxn ang="0">
                  <a:pos x="T4" y="T5"/>
                </a:cxn>
                <a:cxn ang="0">
                  <a:pos x="T6" y="T7"/>
                </a:cxn>
                <a:cxn ang="0">
                  <a:pos x="T8" y="T9"/>
                </a:cxn>
              </a:cxnLst>
              <a:rect l="0" t="0" r="r" b="b"/>
              <a:pathLst>
                <a:path w="4" h="9">
                  <a:moveTo>
                    <a:pt x="3" y="0"/>
                  </a:moveTo>
                  <a:cubicBezTo>
                    <a:pt x="4" y="0"/>
                    <a:pt x="4" y="2"/>
                    <a:pt x="4" y="5"/>
                  </a:cubicBezTo>
                  <a:cubicBezTo>
                    <a:pt x="3" y="7"/>
                    <a:pt x="2" y="9"/>
                    <a:pt x="1" y="9"/>
                  </a:cubicBezTo>
                  <a:cubicBezTo>
                    <a:pt x="0" y="8"/>
                    <a:pt x="0" y="6"/>
                    <a:pt x="0" y="4"/>
                  </a:cubicBezTo>
                  <a:cubicBezTo>
                    <a:pt x="1" y="1"/>
                    <a:pt x="2" y="0"/>
                    <a:pt x="3" y="0"/>
                  </a:cubicBezTo>
                  <a:close/>
                </a:path>
              </a:pathLst>
            </a:custGeom>
            <a:solidFill>
              <a:srgbClr val="FFDDB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38" name="Freeform 316"/>
            <p:cNvSpPr>
              <a:spLocks/>
            </p:cNvSpPr>
            <p:nvPr/>
          </p:nvSpPr>
          <p:spPr bwMode="auto">
            <a:xfrm>
              <a:off x="11435303" y="10742013"/>
              <a:ext cx="48467" cy="89498"/>
            </a:xfrm>
            <a:custGeom>
              <a:avLst/>
              <a:gdLst>
                <a:gd name="T0" fmla="*/ 2 w 5"/>
                <a:gd name="T1" fmla="*/ 0 h 9"/>
                <a:gd name="T2" fmla="*/ 1 w 5"/>
                <a:gd name="T3" fmla="*/ 5 h 9"/>
                <a:gd name="T4" fmla="*/ 3 w 5"/>
                <a:gd name="T5" fmla="*/ 9 h 9"/>
                <a:gd name="T6" fmla="*/ 4 w 5"/>
                <a:gd name="T7" fmla="*/ 4 h 9"/>
                <a:gd name="T8" fmla="*/ 2 w 5"/>
                <a:gd name="T9" fmla="*/ 0 h 9"/>
              </a:gdLst>
              <a:ahLst/>
              <a:cxnLst>
                <a:cxn ang="0">
                  <a:pos x="T0" y="T1"/>
                </a:cxn>
                <a:cxn ang="0">
                  <a:pos x="T2" y="T3"/>
                </a:cxn>
                <a:cxn ang="0">
                  <a:pos x="T4" y="T5"/>
                </a:cxn>
                <a:cxn ang="0">
                  <a:pos x="T6" y="T7"/>
                </a:cxn>
                <a:cxn ang="0">
                  <a:pos x="T8" y="T9"/>
                </a:cxn>
              </a:cxnLst>
              <a:rect l="0" t="0" r="r" b="b"/>
              <a:pathLst>
                <a:path w="5" h="9">
                  <a:moveTo>
                    <a:pt x="2" y="0"/>
                  </a:moveTo>
                  <a:cubicBezTo>
                    <a:pt x="0" y="0"/>
                    <a:pt x="0" y="2"/>
                    <a:pt x="1" y="5"/>
                  </a:cubicBezTo>
                  <a:cubicBezTo>
                    <a:pt x="1" y="7"/>
                    <a:pt x="2" y="9"/>
                    <a:pt x="3" y="9"/>
                  </a:cubicBezTo>
                  <a:cubicBezTo>
                    <a:pt x="4" y="8"/>
                    <a:pt x="5" y="6"/>
                    <a:pt x="4" y="4"/>
                  </a:cubicBezTo>
                  <a:cubicBezTo>
                    <a:pt x="4" y="1"/>
                    <a:pt x="3" y="0"/>
                    <a:pt x="2" y="0"/>
                  </a:cubicBezTo>
                  <a:close/>
                </a:path>
              </a:pathLst>
            </a:custGeom>
            <a:solidFill>
              <a:srgbClr val="F7D6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39" name="Freeform 317"/>
            <p:cNvSpPr>
              <a:spLocks/>
            </p:cNvSpPr>
            <p:nvPr/>
          </p:nvSpPr>
          <p:spPr bwMode="auto">
            <a:xfrm>
              <a:off x="11569517" y="11036614"/>
              <a:ext cx="119300" cy="313244"/>
            </a:xfrm>
            <a:custGeom>
              <a:avLst/>
              <a:gdLst>
                <a:gd name="T0" fmla="*/ 4 w 12"/>
                <a:gd name="T1" fmla="*/ 11 h 32"/>
                <a:gd name="T2" fmla="*/ 3 w 12"/>
                <a:gd name="T3" fmla="*/ 31 h 32"/>
                <a:gd name="T4" fmla="*/ 6 w 12"/>
                <a:gd name="T5" fmla="*/ 32 h 32"/>
                <a:gd name="T6" fmla="*/ 9 w 12"/>
                <a:gd name="T7" fmla="*/ 31 h 32"/>
                <a:gd name="T8" fmla="*/ 7 w 12"/>
                <a:gd name="T9" fmla="*/ 11 h 32"/>
                <a:gd name="T10" fmla="*/ 12 w 12"/>
                <a:gd name="T11" fmla="*/ 0 h 32"/>
                <a:gd name="T12" fmla="*/ 0 w 12"/>
                <a:gd name="T13" fmla="*/ 0 h 32"/>
                <a:gd name="T14" fmla="*/ 4 w 12"/>
                <a:gd name="T15" fmla="*/ 11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32">
                  <a:moveTo>
                    <a:pt x="4" y="11"/>
                  </a:moveTo>
                  <a:cubicBezTo>
                    <a:pt x="3" y="31"/>
                    <a:pt x="3" y="31"/>
                    <a:pt x="3" y="31"/>
                  </a:cubicBezTo>
                  <a:cubicBezTo>
                    <a:pt x="4" y="31"/>
                    <a:pt x="5" y="32"/>
                    <a:pt x="6" y="32"/>
                  </a:cubicBezTo>
                  <a:cubicBezTo>
                    <a:pt x="7" y="32"/>
                    <a:pt x="8" y="31"/>
                    <a:pt x="9" y="31"/>
                  </a:cubicBezTo>
                  <a:cubicBezTo>
                    <a:pt x="7" y="11"/>
                    <a:pt x="7" y="11"/>
                    <a:pt x="7" y="11"/>
                  </a:cubicBezTo>
                  <a:cubicBezTo>
                    <a:pt x="12" y="0"/>
                    <a:pt x="12" y="0"/>
                    <a:pt x="12" y="0"/>
                  </a:cubicBezTo>
                  <a:cubicBezTo>
                    <a:pt x="7" y="0"/>
                    <a:pt x="4" y="0"/>
                    <a:pt x="0" y="0"/>
                  </a:cubicBezTo>
                  <a:lnTo>
                    <a:pt x="4" y="11"/>
                  </a:lnTo>
                  <a:close/>
                </a:path>
              </a:pathLst>
            </a:custGeom>
            <a:solidFill>
              <a:srgbClr val="70A7C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40" name="Freeform 318"/>
            <p:cNvSpPr>
              <a:spLocks/>
            </p:cNvSpPr>
            <p:nvPr/>
          </p:nvSpPr>
          <p:spPr bwMode="auto">
            <a:xfrm>
              <a:off x="11502411" y="10995593"/>
              <a:ext cx="126757" cy="137978"/>
            </a:xfrm>
            <a:custGeom>
              <a:avLst/>
              <a:gdLst>
                <a:gd name="T0" fmla="*/ 16 w 34"/>
                <a:gd name="T1" fmla="*/ 0 h 37"/>
                <a:gd name="T2" fmla="*/ 5 w 34"/>
                <a:gd name="T3" fmla="*/ 13 h 37"/>
                <a:gd name="T4" fmla="*/ 0 w 34"/>
                <a:gd name="T5" fmla="*/ 37 h 37"/>
                <a:gd name="T6" fmla="*/ 34 w 34"/>
                <a:gd name="T7" fmla="*/ 11 h 37"/>
                <a:gd name="T8" fmla="*/ 16 w 34"/>
                <a:gd name="T9" fmla="*/ 0 h 37"/>
              </a:gdLst>
              <a:ahLst/>
              <a:cxnLst>
                <a:cxn ang="0">
                  <a:pos x="T0" y="T1"/>
                </a:cxn>
                <a:cxn ang="0">
                  <a:pos x="T2" y="T3"/>
                </a:cxn>
                <a:cxn ang="0">
                  <a:pos x="T4" y="T5"/>
                </a:cxn>
                <a:cxn ang="0">
                  <a:pos x="T6" y="T7"/>
                </a:cxn>
                <a:cxn ang="0">
                  <a:pos x="T8" y="T9"/>
                </a:cxn>
              </a:cxnLst>
              <a:rect l="0" t="0" r="r" b="b"/>
              <a:pathLst>
                <a:path w="34" h="37">
                  <a:moveTo>
                    <a:pt x="16" y="0"/>
                  </a:moveTo>
                  <a:lnTo>
                    <a:pt x="5" y="13"/>
                  </a:lnTo>
                  <a:lnTo>
                    <a:pt x="0" y="37"/>
                  </a:lnTo>
                  <a:lnTo>
                    <a:pt x="34" y="11"/>
                  </a:lnTo>
                  <a:lnTo>
                    <a:pt x="16" y="0"/>
                  </a:lnTo>
                  <a:close/>
                </a:path>
              </a:pathLst>
            </a:custGeom>
            <a:solidFill>
              <a:srgbClr val="E6E6E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41" name="Freeform 319"/>
            <p:cNvSpPr>
              <a:spLocks/>
            </p:cNvSpPr>
            <p:nvPr/>
          </p:nvSpPr>
          <p:spPr bwMode="auto">
            <a:xfrm>
              <a:off x="11629166" y="10995593"/>
              <a:ext cx="119300" cy="149164"/>
            </a:xfrm>
            <a:custGeom>
              <a:avLst/>
              <a:gdLst>
                <a:gd name="T0" fmla="*/ 16 w 32"/>
                <a:gd name="T1" fmla="*/ 0 h 40"/>
                <a:gd name="T2" fmla="*/ 29 w 32"/>
                <a:gd name="T3" fmla="*/ 13 h 40"/>
                <a:gd name="T4" fmla="*/ 32 w 32"/>
                <a:gd name="T5" fmla="*/ 40 h 40"/>
                <a:gd name="T6" fmla="*/ 0 w 32"/>
                <a:gd name="T7" fmla="*/ 11 h 40"/>
                <a:gd name="T8" fmla="*/ 16 w 32"/>
                <a:gd name="T9" fmla="*/ 0 h 40"/>
              </a:gdLst>
              <a:ahLst/>
              <a:cxnLst>
                <a:cxn ang="0">
                  <a:pos x="T0" y="T1"/>
                </a:cxn>
                <a:cxn ang="0">
                  <a:pos x="T2" y="T3"/>
                </a:cxn>
                <a:cxn ang="0">
                  <a:pos x="T4" y="T5"/>
                </a:cxn>
                <a:cxn ang="0">
                  <a:pos x="T6" y="T7"/>
                </a:cxn>
                <a:cxn ang="0">
                  <a:pos x="T8" y="T9"/>
                </a:cxn>
              </a:cxnLst>
              <a:rect l="0" t="0" r="r" b="b"/>
              <a:pathLst>
                <a:path w="32" h="40">
                  <a:moveTo>
                    <a:pt x="16" y="0"/>
                  </a:moveTo>
                  <a:lnTo>
                    <a:pt x="29" y="13"/>
                  </a:lnTo>
                  <a:lnTo>
                    <a:pt x="32" y="40"/>
                  </a:lnTo>
                  <a:lnTo>
                    <a:pt x="0" y="11"/>
                  </a:lnTo>
                  <a:lnTo>
                    <a:pt x="16" y="0"/>
                  </a:lnTo>
                  <a:close/>
                </a:path>
              </a:pathLst>
            </a:custGeom>
            <a:solidFill>
              <a:srgbClr val="E6E6E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42" name="Freeform 320"/>
            <p:cNvSpPr>
              <a:spLocks/>
            </p:cNvSpPr>
            <p:nvPr/>
          </p:nvSpPr>
          <p:spPr bwMode="auto">
            <a:xfrm>
              <a:off x="11513597" y="10995593"/>
              <a:ext cx="115573" cy="126789"/>
            </a:xfrm>
            <a:custGeom>
              <a:avLst/>
              <a:gdLst>
                <a:gd name="T0" fmla="*/ 13 w 31"/>
                <a:gd name="T1" fmla="*/ 0 h 34"/>
                <a:gd name="T2" fmla="*/ 2 w 31"/>
                <a:gd name="T3" fmla="*/ 13 h 34"/>
                <a:gd name="T4" fmla="*/ 0 w 31"/>
                <a:gd name="T5" fmla="*/ 34 h 34"/>
                <a:gd name="T6" fmla="*/ 31 w 31"/>
                <a:gd name="T7" fmla="*/ 11 h 34"/>
                <a:gd name="T8" fmla="*/ 13 w 31"/>
                <a:gd name="T9" fmla="*/ 0 h 34"/>
              </a:gdLst>
              <a:ahLst/>
              <a:cxnLst>
                <a:cxn ang="0">
                  <a:pos x="T0" y="T1"/>
                </a:cxn>
                <a:cxn ang="0">
                  <a:pos x="T2" y="T3"/>
                </a:cxn>
                <a:cxn ang="0">
                  <a:pos x="T4" y="T5"/>
                </a:cxn>
                <a:cxn ang="0">
                  <a:pos x="T6" y="T7"/>
                </a:cxn>
                <a:cxn ang="0">
                  <a:pos x="T8" y="T9"/>
                </a:cxn>
              </a:cxnLst>
              <a:rect l="0" t="0" r="r" b="b"/>
              <a:pathLst>
                <a:path w="31" h="34">
                  <a:moveTo>
                    <a:pt x="13" y="0"/>
                  </a:moveTo>
                  <a:lnTo>
                    <a:pt x="2" y="13"/>
                  </a:lnTo>
                  <a:lnTo>
                    <a:pt x="0" y="34"/>
                  </a:lnTo>
                  <a:lnTo>
                    <a:pt x="31" y="11"/>
                  </a:lnTo>
                  <a:lnTo>
                    <a:pt x="13"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43" name="Freeform 321"/>
            <p:cNvSpPr>
              <a:spLocks/>
            </p:cNvSpPr>
            <p:nvPr/>
          </p:nvSpPr>
          <p:spPr bwMode="auto">
            <a:xfrm>
              <a:off x="11629166" y="10995593"/>
              <a:ext cx="108117" cy="126789"/>
            </a:xfrm>
            <a:custGeom>
              <a:avLst/>
              <a:gdLst>
                <a:gd name="T0" fmla="*/ 16 w 29"/>
                <a:gd name="T1" fmla="*/ 0 h 34"/>
                <a:gd name="T2" fmla="*/ 29 w 29"/>
                <a:gd name="T3" fmla="*/ 13 h 34"/>
                <a:gd name="T4" fmla="*/ 29 w 29"/>
                <a:gd name="T5" fmla="*/ 34 h 34"/>
                <a:gd name="T6" fmla="*/ 0 w 29"/>
                <a:gd name="T7" fmla="*/ 11 h 34"/>
                <a:gd name="T8" fmla="*/ 16 w 29"/>
                <a:gd name="T9" fmla="*/ 0 h 34"/>
              </a:gdLst>
              <a:ahLst/>
              <a:cxnLst>
                <a:cxn ang="0">
                  <a:pos x="T0" y="T1"/>
                </a:cxn>
                <a:cxn ang="0">
                  <a:pos x="T2" y="T3"/>
                </a:cxn>
                <a:cxn ang="0">
                  <a:pos x="T4" y="T5"/>
                </a:cxn>
                <a:cxn ang="0">
                  <a:pos x="T6" y="T7"/>
                </a:cxn>
                <a:cxn ang="0">
                  <a:pos x="T8" y="T9"/>
                </a:cxn>
              </a:cxnLst>
              <a:rect l="0" t="0" r="r" b="b"/>
              <a:pathLst>
                <a:path w="29" h="34">
                  <a:moveTo>
                    <a:pt x="16" y="0"/>
                  </a:moveTo>
                  <a:lnTo>
                    <a:pt x="29" y="13"/>
                  </a:lnTo>
                  <a:lnTo>
                    <a:pt x="29" y="34"/>
                  </a:lnTo>
                  <a:lnTo>
                    <a:pt x="0" y="11"/>
                  </a:lnTo>
                  <a:lnTo>
                    <a:pt x="16"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44" name="Rectangle 322"/>
            <p:cNvSpPr>
              <a:spLocks noChangeArrowheads="1"/>
            </p:cNvSpPr>
            <p:nvPr/>
          </p:nvSpPr>
          <p:spPr bwMode="auto">
            <a:xfrm>
              <a:off x="11200434" y="11458001"/>
              <a:ext cx="861199" cy="78312"/>
            </a:xfrm>
            <a:prstGeom prst="rect">
              <a:avLst/>
            </a:prstGeom>
            <a:solidFill>
              <a:schemeClr val="accent3"/>
            </a:solidFill>
            <a:ln>
              <a:noFill/>
            </a:ln>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45" name="Rectangle 323"/>
            <p:cNvSpPr>
              <a:spLocks noChangeArrowheads="1"/>
            </p:cNvSpPr>
            <p:nvPr/>
          </p:nvSpPr>
          <p:spPr bwMode="auto">
            <a:xfrm>
              <a:off x="11200434" y="11614623"/>
              <a:ext cx="861199" cy="78312"/>
            </a:xfrm>
            <a:prstGeom prst="rect">
              <a:avLst/>
            </a:prstGeom>
            <a:solidFill>
              <a:schemeClr val="accent3"/>
            </a:solidFill>
            <a:ln>
              <a:noFill/>
            </a:ln>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46" name="Rectangle 324"/>
            <p:cNvSpPr>
              <a:spLocks noChangeArrowheads="1"/>
            </p:cNvSpPr>
            <p:nvPr/>
          </p:nvSpPr>
          <p:spPr bwMode="auto">
            <a:xfrm>
              <a:off x="11200434" y="11760059"/>
              <a:ext cx="861199" cy="89498"/>
            </a:xfrm>
            <a:prstGeom prst="rect">
              <a:avLst/>
            </a:prstGeom>
            <a:solidFill>
              <a:schemeClr val="accent3"/>
            </a:solidFill>
            <a:ln>
              <a:noFill/>
            </a:ln>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47" name="Freeform 327"/>
            <p:cNvSpPr>
              <a:spLocks/>
            </p:cNvSpPr>
            <p:nvPr/>
          </p:nvSpPr>
          <p:spPr bwMode="auto">
            <a:xfrm>
              <a:off x="9720365" y="12241113"/>
              <a:ext cx="1096070" cy="1096356"/>
            </a:xfrm>
            <a:custGeom>
              <a:avLst/>
              <a:gdLst>
                <a:gd name="T0" fmla="*/ 294 w 294"/>
                <a:gd name="T1" fmla="*/ 55 h 294"/>
                <a:gd name="T2" fmla="*/ 192 w 294"/>
                <a:gd name="T3" fmla="*/ 273 h 294"/>
                <a:gd name="T4" fmla="*/ 131 w 294"/>
                <a:gd name="T5" fmla="*/ 294 h 294"/>
                <a:gd name="T6" fmla="*/ 5 w 294"/>
                <a:gd name="T7" fmla="*/ 294 h 294"/>
                <a:gd name="T8" fmla="*/ 0 w 294"/>
                <a:gd name="T9" fmla="*/ 273 h 294"/>
                <a:gd name="T10" fmla="*/ 128 w 294"/>
                <a:gd name="T11" fmla="*/ 0 h 294"/>
                <a:gd name="T12" fmla="*/ 294 w 294"/>
                <a:gd name="T13" fmla="*/ 55 h 294"/>
              </a:gdLst>
              <a:ahLst/>
              <a:cxnLst>
                <a:cxn ang="0">
                  <a:pos x="T0" y="T1"/>
                </a:cxn>
                <a:cxn ang="0">
                  <a:pos x="T2" y="T3"/>
                </a:cxn>
                <a:cxn ang="0">
                  <a:pos x="T4" y="T5"/>
                </a:cxn>
                <a:cxn ang="0">
                  <a:pos x="T6" y="T7"/>
                </a:cxn>
                <a:cxn ang="0">
                  <a:pos x="T8" y="T9"/>
                </a:cxn>
                <a:cxn ang="0">
                  <a:pos x="T10" y="T11"/>
                </a:cxn>
                <a:cxn ang="0">
                  <a:pos x="T12" y="T13"/>
                </a:cxn>
              </a:cxnLst>
              <a:rect l="0" t="0" r="r" b="b"/>
              <a:pathLst>
                <a:path w="294" h="294">
                  <a:moveTo>
                    <a:pt x="294" y="55"/>
                  </a:moveTo>
                  <a:lnTo>
                    <a:pt x="192" y="273"/>
                  </a:lnTo>
                  <a:lnTo>
                    <a:pt x="131" y="294"/>
                  </a:lnTo>
                  <a:lnTo>
                    <a:pt x="5" y="294"/>
                  </a:lnTo>
                  <a:lnTo>
                    <a:pt x="0" y="273"/>
                  </a:lnTo>
                  <a:lnTo>
                    <a:pt x="128" y="0"/>
                  </a:lnTo>
                  <a:lnTo>
                    <a:pt x="294" y="55"/>
                  </a:lnTo>
                  <a:close/>
                </a:path>
              </a:pathLst>
            </a:custGeom>
            <a:solidFill>
              <a:srgbClr val="E7D1A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48" name="Freeform 328"/>
            <p:cNvSpPr>
              <a:spLocks/>
            </p:cNvSpPr>
            <p:nvPr/>
          </p:nvSpPr>
          <p:spPr bwMode="auto">
            <a:xfrm>
              <a:off x="9630889" y="12330611"/>
              <a:ext cx="1077431" cy="1006857"/>
            </a:xfrm>
            <a:custGeom>
              <a:avLst/>
              <a:gdLst>
                <a:gd name="T0" fmla="*/ 145 w 289"/>
                <a:gd name="T1" fmla="*/ 0 h 270"/>
                <a:gd name="T2" fmla="*/ 0 w 289"/>
                <a:gd name="T3" fmla="*/ 260 h 270"/>
                <a:gd name="T4" fmla="*/ 0 w 289"/>
                <a:gd name="T5" fmla="*/ 270 h 270"/>
                <a:gd name="T6" fmla="*/ 0 w 289"/>
                <a:gd name="T7" fmla="*/ 270 h 270"/>
                <a:gd name="T8" fmla="*/ 150 w 289"/>
                <a:gd name="T9" fmla="*/ 270 h 270"/>
                <a:gd name="T10" fmla="*/ 205 w 289"/>
                <a:gd name="T11" fmla="*/ 252 h 270"/>
                <a:gd name="T12" fmla="*/ 289 w 289"/>
                <a:gd name="T13" fmla="*/ 99 h 270"/>
                <a:gd name="T14" fmla="*/ 145 w 289"/>
                <a:gd name="T15" fmla="*/ 0 h 2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0">
                  <a:moveTo>
                    <a:pt x="145" y="0"/>
                  </a:moveTo>
                  <a:lnTo>
                    <a:pt x="0" y="260"/>
                  </a:lnTo>
                  <a:lnTo>
                    <a:pt x="0" y="270"/>
                  </a:lnTo>
                  <a:lnTo>
                    <a:pt x="0" y="270"/>
                  </a:lnTo>
                  <a:lnTo>
                    <a:pt x="150" y="270"/>
                  </a:lnTo>
                  <a:lnTo>
                    <a:pt x="205" y="252"/>
                  </a:lnTo>
                  <a:lnTo>
                    <a:pt x="289" y="99"/>
                  </a:lnTo>
                  <a:lnTo>
                    <a:pt x="145" y="0"/>
                  </a:lnTo>
                  <a:close/>
                </a:path>
              </a:pathLst>
            </a:custGeom>
            <a:solidFill>
              <a:srgbClr val="FFD7B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49" name="Freeform 329"/>
            <p:cNvSpPr>
              <a:spLocks/>
            </p:cNvSpPr>
            <p:nvPr/>
          </p:nvSpPr>
          <p:spPr bwMode="auto">
            <a:xfrm>
              <a:off x="9287903" y="12662501"/>
              <a:ext cx="1293662" cy="1077712"/>
            </a:xfrm>
            <a:custGeom>
              <a:avLst/>
              <a:gdLst>
                <a:gd name="T0" fmla="*/ 163 w 347"/>
                <a:gd name="T1" fmla="*/ 0 h 289"/>
                <a:gd name="T2" fmla="*/ 0 w 347"/>
                <a:gd name="T3" fmla="*/ 289 h 289"/>
                <a:gd name="T4" fmla="*/ 87 w 347"/>
                <a:gd name="T5" fmla="*/ 289 h 289"/>
                <a:gd name="T6" fmla="*/ 244 w 347"/>
                <a:gd name="T7" fmla="*/ 289 h 289"/>
                <a:gd name="T8" fmla="*/ 347 w 347"/>
                <a:gd name="T9" fmla="*/ 102 h 289"/>
                <a:gd name="T10" fmla="*/ 163 w 347"/>
                <a:gd name="T11" fmla="*/ 0 h 289"/>
              </a:gdLst>
              <a:ahLst/>
              <a:cxnLst>
                <a:cxn ang="0">
                  <a:pos x="T0" y="T1"/>
                </a:cxn>
                <a:cxn ang="0">
                  <a:pos x="T2" y="T3"/>
                </a:cxn>
                <a:cxn ang="0">
                  <a:pos x="T4" y="T5"/>
                </a:cxn>
                <a:cxn ang="0">
                  <a:pos x="T6" y="T7"/>
                </a:cxn>
                <a:cxn ang="0">
                  <a:pos x="T8" y="T9"/>
                </a:cxn>
                <a:cxn ang="0">
                  <a:pos x="T10" y="T11"/>
                </a:cxn>
              </a:cxnLst>
              <a:rect l="0" t="0" r="r" b="b"/>
              <a:pathLst>
                <a:path w="347" h="289">
                  <a:moveTo>
                    <a:pt x="163" y="0"/>
                  </a:moveTo>
                  <a:lnTo>
                    <a:pt x="0" y="289"/>
                  </a:lnTo>
                  <a:lnTo>
                    <a:pt x="87" y="289"/>
                  </a:lnTo>
                  <a:lnTo>
                    <a:pt x="244" y="289"/>
                  </a:lnTo>
                  <a:lnTo>
                    <a:pt x="347" y="102"/>
                  </a:lnTo>
                  <a:lnTo>
                    <a:pt x="163" y="0"/>
                  </a:lnTo>
                  <a:close/>
                </a:path>
              </a:pathLst>
            </a:custGeom>
            <a:solidFill>
              <a:schemeClr val="accent2"/>
            </a:solidFill>
            <a:ln>
              <a:noFill/>
            </a:ln>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50" name="Freeform 330"/>
            <p:cNvSpPr>
              <a:spLocks/>
            </p:cNvSpPr>
            <p:nvPr/>
          </p:nvSpPr>
          <p:spPr bwMode="auto">
            <a:xfrm>
              <a:off x="10533098" y="12006181"/>
              <a:ext cx="1036420" cy="753278"/>
            </a:xfrm>
            <a:custGeom>
              <a:avLst/>
              <a:gdLst>
                <a:gd name="T0" fmla="*/ 106 w 106"/>
                <a:gd name="T1" fmla="*/ 17 h 77"/>
                <a:gd name="T2" fmla="*/ 62 w 106"/>
                <a:gd name="T3" fmla="*/ 51 h 77"/>
                <a:gd name="T4" fmla="*/ 5 w 106"/>
                <a:gd name="T5" fmla="*/ 72 h 77"/>
                <a:gd name="T6" fmla="*/ 41 w 106"/>
                <a:gd name="T7" fmla="*/ 35 h 77"/>
                <a:gd name="T8" fmla="*/ 74 w 106"/>
                <a:gd name="T9" fmla="*/ 13 h 77"/>
                <a:gd name="T10" fmla="*/ 106 w 106"/>
                <a:gd name="T11" fmla="*/ 17 h 77"/>
              </a:gdLst>
              <a:ahLst/>
              <a:cxnLst>
                <a:cxn ang="0">
                  <a:pos x="T0" y="T1"/>
                </a:cxn>
                <a:cxn ang="0">
                  <a:pos x="T2" y="T3"/>
                </a:cxn>
                <a:cxn ang="0">
                  <a:pos x="T4" y="T5"/>
                </a:cxn>
                <a:cxn ang="0">
                  <a:pos x="T6" y="T7"/>
                </a:cxn>
                <a:cxn ang="0">
                  <a:pos x="T8" y="T9"/>
                </a:cxn>
                <a:cxn ang="0">
                  <a:pos x="T10" y="T11"/>
                </a:cxn>
              </a:cxnLst>
              <a:rect l="0" t="0" r="r" b="b"/>
              <a:pathLst>
                <a:path w="106" h="77">
                  <a:moveTo>
                    <a:pt x="106" y="17"/>
                  </a:moveTo>
                  <a:cubicBezTo>
                    <a:pt x="62" y="51"/>
                    <a:pt x="62" y="51"/>
                    <a:pt x="62" y="51"/>
                  </a:cubicBezTo>
                  <a:cubicBezTo>
                    <a:pt x="57" y="55"/>
                    <a:pt x="10" y="77"/>
                    <a:pt x="5" y="72"/>
                  </a:cubicBezTo>
                  <a:cubicBezTo>
                    <a:pt x="0" y="67"/>
                    <a:pt x="36" y="39"/>
                    <a:pt x="41" y="35"/>
                  </a:cubicBezTo>
                  <a:cubicBezTo>
                    <a:pt x="74" y="13"/>
                    <a:pt x="74" y="13"/>
                    <a:pt x="74" y="13"/>
                  </a:cubicBezTo>
                  <a:cubicBezTo>
                    <a:pt x="92" y="0"/>
                    <a:pt x="102" y="11"/>
                    <a:pt x="106" y="17"/>
                  </a:cubicBezTo>
                  <a:close/>
                </a:path>
              </a:pathLst>
            </a:custGeom>
            <a:solidFill>
              <a:srgbClr val="FFD7B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51" name="Freeform 331"/>
            <p:cNvSpPr>
              <a:spLocks/>
            </p:cNvSpPr>
            <p:nvPr/>
          </p:nvSpPr>
          <p:spPr bwMode="auto">
            <a:xfrm>
              <a:off x="10100635" y="10958303"/>
              <a:ext cx="1636650" cy="1830990"/>
            </a:xfrm>
            <a:custGeom>
              <a:avLst/>
              <a:gdLst>
                <a:gd name="T0" fmla="*/ 135 w 167"/>
                <a:gd name="T1" fmla="*/ 18 h 187"/>
                <a:gd name="T2" fmla="*/ 105 w 167"/>
                <a:gd name="T3" fmla="*/ 75 h 187"/>
                <a:gd name="T4" fmla="*/ 81 w 167"/>
                <a:gd name="T5" fmla="*/ 71 h 187"/>
                <a:gd name="T6" fmla="*/ 59 w 167"/>
                <a:gd name="T7" fmla="*/ 63 h 187"/>
                <a:gd name="T8" fmla="*/ 36 w 167"/>
                <a:gd name="T9" fmla="*/ 61 h 187"/>
                <a:gd name="T10" fmla="*/ 10 w 167"/>
                <a:gd name="T11" fmla="*/ 109 h 187"/>
                <a:gd name="T12" fmla="*/ 2 w 167"/>
                <a:gd name="T13" fmla="*/ 153 h 187"/>
                <a:gd name="T14" fmla="*/ 61 w 167"/>
                <a:gd name="T15" fmla="*/ 179 h 187"/>
                <a:gd name="T16" fmla="*/ 84 w 167"/>
                <a:gd name="T17" fmla="*/ 163 h 187"/>
                <a:gd name="T18" fmla="*/ 158 w 167"/>
                <a:gd name="T19" fmla="*/ 30 h 187"/>
                <a:gd name="T20" fmla="*/ 135 w 167"/>
                <a:gd name="T21" fmla="*/ 1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 h="187">
                  <a:moveTo>
                    <a:pt x="135" y="18"/>
                  </a:moveTo>
                  <a:cubicBezTo>
                    <a:pt x="105" y="75"/>
                    <a:pt x="105" y="75"/>
                    <a:pt x="105" y="75"/>
                  </a:cubicBezTo>
                  <a:cubicBezTo>
                    <a:pt x="104" y="64"/>
                    <a:pt x="88" y="61"/>
                    <a:pt x="81" y="71"/>
                  </a:cubicBezTo>
                  <a:cubicBezTo>
                    <a:pt x="82" y="60"/>
                    <a:pt x="67" y="56"/>
                    <a:pt x="59" y="63"/>
                  </a:cubicBezTo>
                  <a:cubicBezTo>
                    <a:pt x="58" y="53"/>
                    <a:pt x="41" y="50"/>
                    <a:pt x="36" y="61"/>
                  </a:cubicBezTo>
                  <a:cubicBezTo>
                    <a:pt x="10" y="109"/>
                    <a:pt x="10" y="109"/>
                    <a:pt x="10" y="109"/>
                  </a:cubicBezTo>
                  <a:cubicBezTo>
                    <a:pt x="3" y="122"/>
                    <a:pt x="0" y="143"/>
                    <a:pt x="2" y="153"/>
                  </a:cubicBezTo>
                  <a:cubicBezTo>
                    <a:pt x="8" y="183"/>
                    <a:pt x="47" y="187"/>
                    <a:pt x="61" y="179"/>
                  </a:cubicBezTo>
                  <a:cubicBezTo>
                    <a:pt x="72" y="173"/>
                    <a:pt x="80" y="170"/>
                    <a:pt x="84" y="163"/>
                  </a:cubicBezTo>
                  <a:cubicBezTo>
                    <a:pt x="158" y="30"/>
                    <a:pt x="158" y="30"/>
                    <a:pt x="158" y="30"/>
                  </a:cubicBezTo>
                  <a:cubicBezTo>
                    <a:pt x="167" y="14"/>
                    <a:pt x="144" y="0"/>
                    <a:pt x="135" y="18"/>
                  </a:cubicBezTo>
                  <a:close/>
                </a:path>
              </a:pathLst>
            </a:custGeom>
            <a:solidFill>
              <a:srgbClr val="FFD7B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52" name="Freeform 332"/>
            <p:cNvSpPr>
              <a:spLocks noEditPoints="1"/>
            </p:cNvSpPr>
            <p:nvPr/>
          </p:nvSpPr>
          <p:spPr bwMode="auto">
            <a:xfrm>
              <a:off x="10581564" y="11554958"/>
              <a:ext cx="548036" cy="361724"/>
            </a:xfrm>
            <a:custGeom>
              <a:avLst/>
              <a:gdLst>
                <a:gd name="T0" fmla="*/ 0 w 56"/>
                <a:gd name="T1" fmla="*/ 18 h 37"/>
                <a:gd name="T2" fmla="*/ 10 w 56"/>
                <a:gd name="T3" fmla="*/ 0 h 37"/>
                <a:gd name="T4" fmla="*/ 10 w 56"/>
                <a:gd name="T5" fmla="*/ 2 h 37"/>
                <a:gd name="T6" fmla="*/ 12 w 56"/>
                <a:gd name="T7" fmla="*/ 0 h 37"/>
                <a:gd name="T8" fmla="*/ 0 w 56"/>
                <a:gd name="T9" fmla="*/ 18 h 37"/>
                <a:gd name="T10" fmla="*/ 56 w 56"/>
                <a:gd name="T11" fmla="*/ 14 h 37"/>
                <a:gd name="T12" fmla="*/ 55 w 56"/>
                <a:gd name="T13" fmla="*/ 11 h 37"/>
                <a:gd name="T14" fmla="*/ 42 w 56"/>
                <a:gd name="T15" fmla="*/ 37 h 37"/>
                <a:gd name="T16" fmla="*/ 56 w 56"/>
                <a:gd name="T17" fmla="*/ 14 h 37"/>
                <a:gd name="T18" fmla="*/ 56 w 56"/>
                <a:gd name="T19" fmla="*/ 14 h 37"/>
                <a:gd name="T20" fmla="*/ 36 w 56"/>
                <a:gd name="T21" fmla="*/ 6 h 37"/>
                <a:gd name="T22" fmla="*/ 32 w 56"/>
                <a:gd name="T23" fmla="*/ 10 h 37"/>
                <a:gd name="T24" fmla="*/ 32 w 56"/>
                <a:gd name="T25" fmla="*/ 8 h 37"/>
                <a:gd name="T26" fmla="*/ 21 w 56"/>
                <a:gd name="T27" fmla="*/ 29 h 37"/>
                <a:gd name="T28" fmla="*/ 36 w 56"/>
                <a:gd name="T29"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37">
                  <a:moveTo>
                    <a:pt x="0" y="18"/>
                  </a:moveTo>
                  <a:cubicBezTo>
                    <a:pt x="0" y="18"/>
                    <a:pt x="5" y="9"/>
                    <a:pt x="10" y="0"/>
                  </a:cubicBezTo>
                  <a:cubicBezTo>
                    <a:pt x="10" y="1"/>
                    <a:pt x="10" y="1"/>
                    <a:pt x="10" y="2"/>
                  </a:cubicBezTo>
                  <a:cubicBezTo>
                    <a:pt x="11" y="1"/>
                    <a:pt x="11" y="1"/>
                    <a:pt x="12" y="0"/>
                  </a:cubicBezTo>
                  <a:cubicBezTo>
                    <a:pt x="7" y="8"/>
                    <a:pt x="0" y="18"/>
                    <a:pt x="0" y="18"/>
                  </a:cubicBezTo>
                  <a:close/>
                  <a:moveTo>
                    <a:pt x="56" y="14"/>
                  </a:moveTo>
                  <a:cubicBezTo>
                    <a:pt x="56" y="13"/>
                    <a:pt x="56" y="12"/>
                    <a:pt x="55" y="11"/>
                  </a:cubicBezTo>
                  <a:cubicBezTo>
                    <a:pt x="50" y="20"/>
                    <a:pt x="42" y="37"/>
                    <a:pt x="42" y="37"/>
                  </a:cubicBezTo>
                  <a:cubicBezTo>
                    <a:pt x="42" y="37"/>
                    <a:pt x="52" y="21"/>
                    <a:pt x="56" y="14"/>
                  </a:cubicBezTo>
                  <a:cubicBezTo>
                    <a:pt x="56" y="14"/>
                    <a:pt x="56" y="14"/>
                    <a:pt x="56" y="14"/>
                  </a:cubicBezTo>
                  <a:close/>
                  <a:moveTo>
                    <a:pt x="36" y="6"/>
                  </a:moveTo>
                  <a:cubicBezTo>
                    <a:pt x="34" y="7"/>
                    <a:pt x="33" y="8"/>
                    <a:pt x="32" y="10"/>
                  </a:cubicBezTo>
                  <a:cubicBezTo>
                    <a:pt x="32" y="9"/>
                    <a:pt x="32" y="8"/>
                    <a:pt x="32" y="8"/>
                  </a:cubicBezTo>
                  <a:cubicBezTo>
                    <a:pt x="27" y="17"/>
                    <a:pt x="21" y="29"/>
                    <a:pt x="21" y="29"/>
                  </a:cubicBezTo>
                  <a:cubicBezTo>
                    <a:pt x="21" y="29"/>
                    <a:pt x="30" y="15"/>
                    <a:pt x="36" y="6"/>
                  </a:cubicBezTo>
                  <a:close/>
                </a:path>
              </a:pathLst>
            </a:custGeom>
            <a:solidFill>
              <a:srgbClr val="C7A28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53" name="Freeform 333"/>
            <p:cNvSpPr>
              <a:spLocks/>
            </p:cNvSpPr>
            <p:nvPr/>
          </p:nvSpPr>
          <p:spPr bwMode="auto">
            <a:xfrm>
              <a:off x="11412936" y="10988134"/>
              <a:ext cx="305707" cy="361724"/>
            </a:xfrm>
            <a:custGeom>
              <a:avLst/>
              <a:gdLst>
                <a:gd name="T0" fmla="*/ 4 w 31"/>
                <a:gd name="T1" fmla="*/ 16 h 37"/>
                <a:gd name="T2" fmla="*/ 2 w 31"/>
                <a:gd name="T3" fmla="*/ 21 h 37"/>
                <a:gd name="T4" fmla="*/ 19 w 31"/>
                <a:gd name="T5" fmla="*/ 29 h 37"/>
                <a:gd name="T6" fmla="*/ 22 w 31"/>
                <a:gd name="T7" fmla="*/ 25 h 37"/>
                <a:gd name="T8" fmla="*/ 4 w 31"/>
                <a:gd name="T9" fmla="*/ 16 h 37"/>
              </a:gdLst>
              <a:ahLst/>
              <a:cxnLst>
                <a:cxn ang="0">
                  <a:pos x="T0" y="T1"/>
                </a:cxn>
                <a:cxn ang="0">
                  <a:pos x="T2" y="T3"/>
                </a:cxn>
                <a:cxn ang="0">
                  <a:pos x="T4" y="T5"/>
                </a:cxn>
                <a:cxn ang="0">
                  <a:pos x="T6" y="T7"/>
                </a:cxn>
                <a:cxn ang="0">
                  <a:pos x="T8" y="T9"/>
                </a:cxn>
              </a:cxnLst>
              <a:rect l="0" t="0" r="r" b="b"/>
              <a:pathLst>
                <a:path w="31" h="37">
                  <a:moveTo>
                    <a:pt x="4" y="16"/>
                  </a:moveTo>
                  <a:cubicBezTo>
                    <a:pt x="2" y="21"/>
                    <a:pt x="2" y="21"/>
                    <a:pt x="2" y="21"/>
                  </a:cubicBezTo>
                  <a:cubicBezTo>
                    <a:pt x="0" y="26"/>
                    <a:pt x="13" y="37"/>
                    <a:pt x="19" y="29"/>
                  </a:cubicBezTo>
                  <a:cubicBezTo>
                    <a:pt x="22" y="25"/>
                    <a:pt x="22" y="25"/>
                    <a:pt x="22" y="25"/>
                  </a:cubicBezTo>
                  <a:cubicBezTo>
                    <a:pt x="31" y="13"/>
                    <a:pt x="10" y="0"/>
                    <a:pt x="4" y="16"/>
                  </a:cubicBezTo>
                  <a:close/>
                </a:path>
              </a:pathLst>
            </a:custGeom>
            <a:solidFill>
              <a:srgbClr val="FFE8D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854" name="Freeform 334"/>
            <p:cNvSpPr>
              <a:spLocks/>
            </p:cNvSpPr>
            <p:nvPr/>
          </p:nvSpPr>
          <p:spPr bwMode="auto">
            <a:xfrm>
              <a:off x="11405479" y="12151613"/>
              <a:ext cx="164038" cy="149164"/>
            </a:xfrm>
            <a:custGeom>
              <a:avLst/>
              <a:gdLst>
                <a:gd name="T0" fmla="*/ 5 w 17"/>
                <a:gd name="T1" fmla="*/ 5 h 15"/>
                <a:gd name="T2" fmla="*/ 1 w 17"/>
                <a:gd name="T3" fmla="*/ 9 h 15"/>
                <a:gd name="T4" fmla="*/ 1 w 17"/>
                <a:gd name="T5" fmla="*/ 15 h 15"/>
                <a:gd name="T6" fmla="*/ 17 w 17"/>
                <a:gd name="T7" fmla="*/ 2 h 15"/>
                <a:gd name="T8" fmla="*/ 17 w 17"/>
                <a:gd name="T9" fmla="*/ 2 h 15"/>
                <a:gd name="T10" fmla="*/ 5 w 17"/>
                <a:gd name="T11" fmla="*/ 5 h 15"/>
              </a:gdLst>
              <a:ahLst/>
              <a:cxnLst>
                <a:cxn ang="0">
                  <a:pos x="T0" y="T1"/>
                </a:cxn>
                <a:cxn ang="0">
                  <a:pos x="T2" y="T3"/>
                </a:cxn>
                <a:cxn ang="0">
                  <a:pos x="T4" y="T5"/>
                </a:cxn>
                <a:cxn ang="0">
                  <a:pos x="T6" y="T7"/>
                </a:cxn>
                <a:cxn ang="0">
                  <a:pos x="T8" y="T9"/>
                </a:cxn>
                <a:cxn ang="0">
                  <a:pos x="T10" y="T11"/>
                </a:cxn>
              </a:cxnLst>
              <a:rect l="0" t="0" r="r" b="b"/>
              <a:pathLst>
                <a:path w="17" h="15">
                  <a:moveTo>
                    <a:pt x="5" y="5"/>
                  </a:moveTo>
                  <a:cubicBezTo>
                    <a:pt x="1" y="9"/>
                    <a:pt x="1" y="9"/>
                    <a:pt x="1" y="9"/>
                  </a:cubicBezTo>
                  <a:cubicBezTo>
                    <a:pt x="0" y="11"/>
                    <a:pt x="0" y="13"/>
                    <a:pt x="1" y="15"/>
                  </a:cubicBezTo>
                  <a:cubicBezTo>
                    <a:pt x="17" y="2"/>
                    <a:pt x="17" y="2"/>
                    <a:pt x="17" y="2"/>
                  </a:cubicBezTo>
                  <a:cubicBezTo>
                    <a:pt x="17" y="2"/>
                    <a:pt x="17" y="2"/>
                    <a:pt x="17" y="2"/>
                  </a:cubicBezTo>
                  <a:cubicBezTo>
                    <a:pt x="13" y="0"/>
                    <a:pt x="9" y="0"/>
                    <a:pt x="5" y="5"/>
                  </a:cubicBezTo>
                  <a:close/>
                </a:path>
              </a:pathLst>
            </a:custGeom>
            <a:solidFill>
              <a:srgbClr val="FFE8D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899" tIns="60950" rIns="121899" bIns="6095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nvGrpSpPr>
          <p:cNvPr id="12" name="Group 11"/>
          <p:cNvGrpSpPr/>
          <p:nvPr/>
        </p:nvGrpSpPr>
        <p:grpSpPr>
          <a:xfrm>
            <a:off x="7451488" y="33384"/>
            <a:ext cx="3116527" cy="2311836"/>
            <a:chOff x="12876389" y="3877936"/>
            <a:chExt cx="9784273" cy="7257959"/>
          </a:xfrm>
        </p:grpSpPr>
        <p:sp>
          <p:nvSpPr>
            <p:cNvPr id="856" name="Freeform 855"/>
            <p:cNvSpPr>
              <a:spLocks noEditPoints="1"/>
            </p:cNvSpPr>
            <p:nvPr/>
          </p:nvSpPr>
          <p:spPr bwMode="auto">
            <a:xfrm>
              <a:off x="15923477" y="5358842"/>
              <a:ext cx="3630440" cy="2623969"/>
            </a:xfrm>
            <a:custGeom>
              <a:avLst/>
              <a:gdLst>
                <a:gd name="T0" fmla="*/ 104 w 128"/>
                <a:gd name="T1" fmla="*/ 33 h 92"/>
                <a:gd name="T2" fmla="*/ 68 w 128"/>
                <a:gd name="T3" fmla="*/ 0 h 92"/>
                <a:gd name="T4" fmla="*/ 35 w 128"/>
                <a:gd name="T5" fmla="*/ 21 h 92"/>
                <a:gd name="T6" fmla="*/ 30 w 128"/>
                <a:gd name="T7" fmla="*/ 20 h 92"/>
                <a:gd name="T8" fmla="*/ 12 w 128"/>
                <a:gd name="T9" fmla="*/ 38 h 92"/>
                <a:gd name="T10" fmla="*/ 13 w 128"/>
                <a:gd name="T11" fmla="*/ 44 h 92"/>
                <a:gd name="T12" fmla="*/ 0 w 128"/>
                <a:gd name="T13" fmla="*/ 66 h 92"/>
                <a:gd name="T14" fmla="*/ 26 w 128"/>
                <a:gd name="T15" fmla="*/ 92 h 92"/>
                <a:gd name="T16" fmla="*/ 26 w 128"/>
                <a:gd name="T17" fmla="*/ 92 h 92"/>
                <a:gd name="T18" fmla="*/ 98 w 128"/>
                <a:gd name="T19" fmla="*/ 92 h 92"/>
                <a:gd name="T20" fmla="*/ 98 w 128"/>
                <a:gd name="T21" fmla="*/ 92 h 92"/>
                <a:gd name="T22" fmla="*/ 128 w 128"/>
                <a:gd name="T23" fmla="*/ 62 h 92"/>
                <a:gd name="T24" fmla="*/ 104 w 128"/>
                <a:gd name="T25" fmla="*/ 33 h 92"/>
                <a:gd name="T26" fmla="*/ 98 w 128"/>
                <a:gd name="T27" fmla="*/ 84 h 92"/>
                <a:gd name="T28" fmla="*/ 98 w 128"/>
                <a:gd name="T29" fmla="*/ 84 h 92"/>
                <a:gd name="T30" fmla="*/ 26 w 128"/>
                <a:gd name="T31" fmla="*/ 84 h 92"/>
                <a:gd name="T32" fmla="*/ 8 w 128"/>
                <a:gd name="T33" fmla="*/ 66 h 92"/>
                <a:gd name="T34" fmla="*/ 17 w 128"/>
                <a:gd name="T35" fmla="*/ 51 h 92"/>
                <a:gd name="T36" fmla="*/ 21 w 128"/>
                <a:gd name="T37" fmla="*/ 41 h 92"/>
                <a:gd name="T38" fmla="*/ 20 w 128"/>
                <a:gd name="T39" fmla="*/ 38 h 92"/>
                <a:gd name="T40" fmla="*/ 30 w 128"/>
                <a:gd name="T41" fmla="*/ 28 h 92"/>
                <a:gd name="T42" fmla="*/ 35 w 128"/>
                <a:gd name="T43" fmla="*/ 29 h 92"/>
                <a:gd name="T44" fmla="*/ 43 w 128"/>
                <a:gd name="T45" fmla="*/ 24 h 92"/>
                <a:gd name="T46" fmla="*/ 68 w 128"/>
                <a:gd name="T47" fmla="*/ 8 h 92"/>
                <a:gd name="T48" fmla="*/ 96 w 128"/>
                <a:gd name="T49" fmla="*/ 33 h 92"/>
                <a:gd name="T50" fmla="*/ 102 w 128"/>
                <a:gd name="T51" fmla="*/ 40 h 92"/>
                <a:gd name="T52" fmla="*/ 120 w 128"/>
                <a:gd name="T53" fmla="*/ 62 h 92"/>
                <a:gd name="T54" fmla="*/ 98 w 128"/>
                <a:gd name="T55" fmla="*/ 8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 h="92">
                  <a:moveTo>
                    <a:pt x="104" y="33"/>
                  </a:moveTo>
                  <a:cubicBezTo>
                    <a:pt x="102" y="14"/>
                    <a:pt x="87" y="0"/>
                    <a:pt x="68" y="0"/>
                  </a:cubicBezTo>
                  <a:cubicBezTo>
                    <a:pt x="54" y="0"/>
                    <a:pt x="41" y="9"/>
                    <a:pt x="35" y="21"/>
                  </a:cubicBezTo>
                  <a:cubicBezTo>
                    <a:pt x="34" y="20"/>
                    <a:pt x="32" y="20"/>
                    <a:pt x="30" y="20"/>
                  </a:cubicBezTo>
                  <a:cubicBezTo>
                    <a:pt x="20" y="20"/>
                    <a:pt x="12" y="28"/>
                    <a:pt x="12" y="38"/>
                  </a:cubicBezTo>
                  <a:cubicBezTo>
                    <a:pt x="12" y="40"/>
                    <a:pt x="12" y="42"/>
                    <a:pt x="13" y="44"/>
                  </a:cubicBezTo>
                  <a:cubicBezTo>
                    <a:pt x="5" y="48"/>
                    <a:pt x="0" y="56"/>
                    <a:pt x="0" y="66"/>
                  </a:cubicBezTo>
                  <a:cubicBezTo>
                    <a:pt x="0" y="80"/>
                    <a:pt x="12" y="92"/>
                    <a:pt x="26" y="92"/>
                  </a:cubicBezTo>
                  <a:cubicBezTo>
                    <a:pt x="26" y="92"/>
                    <a:pt x="26" y="92"/>
                    <a:pt x="26" y="92"/>
                  </a:cubicBezTo>
                  <a:cubicBezTo>
                    <a:pt x="98" y="92"/>
                    <a:pt x="98" y="92"/>
                    <a:pt x="98" y="92"/>
                  </a:cubicBezTo>
                  <a:cubicBezTo>
                    <a:pt x="98" y="92"/>
                    <a:pt x="98" y="92"/>
                    <a:pt x="98" y="92"/>
                  </a:cubicBezTo>
                  <a:cubicBezTo>
                    <a:pt x="115" y="92"/>
                    <a:pt x="128" y="79"/>
                    <a:pt x="128" y="62"/>
                  </a:cubicBezTo>
                  <a:cubicBezTo>
                    <a:pt x="128" y="47"/>
                    <a:pt x="118" y="35"/>
                    <a:pt x="104" y="33"/>
                  </a:cubicBezTo>
                  <a:close/>
                  <a:moveTo>
                    <a:pt x="98" y="84"/>
                  </a:moveTo>
                  <a:cubicBezTo>
                    <a:pt x="98" y="84"/>
                    <a:pt x="98" y="84"/>
                    <a:pt x="98" y="84"/>
                  </a:cubicBezTo>
                  <a:cubicBezTo>
                    <a:pt x="26" y="84"/>
                    <a:pt x="26" y="84"/>
                    <a:pt x="26" y="84"/>
                  </a:cubicBezTo>
                  <a:cubicBezTo>
                    <a:pt x="16" y="84"/>
                    <a:pt x="8" y="76"/>
                    <a:pt x="8" y="66"/>
                  </a:cubicBezTo>
                  <a:cubicBezTo>
                    <a:pt x="8" y="60"/>
                    <a:pt x="11" y="54"/>
                    <a:pt x="17" y="51"/>
                  </a:cubicBezTo>
                  <a:cubicBezTo>
                    <a:pt x="23" y="47"/>
                    <a:pt x="23" y="47"/>
                    <a:pt x="21" y="41"/>
                  </a:cubicBezTo>
                  <a:cubicBezTo>
                    <a:pt x="20" y="40"/>
                    <a:pt x="20" y="39"/>
                    <a:pt x="20" y="38"/>
                  </a:cubicBezTo>
                  <a:cubicBezTo>
                    <a:pt x="20" y="32"/>
                    <a:pt x="24" y="28"/>
                    <a:pt x="30" y="28"/>
                  </a:cubicBezTo>
                  <a:cubicBezTo>
                    <a:pt x="30" y="28"/>
                    <a:pt x="33" y="28"/>
                    <a:pt x="35" y="29"/>
                  </a:cubicBezTo>
                  <a:cubicBezTo>
                    <a:pt x="40" y="31"/>
                    <a:pt x="41" y="29"/>
                    <a:pt x="43" y="24"/>
                  </a:cubicBezTo>
                  <a:cubicBezTo>
                    <a:pt x="47" y="14"/>
                    <a:pt x="57" y="8"/>
                    <a:pt x="68" y="8"/>
                  </a:cubicBezTo>
                  <a:cubicBezTo>
                    <a:pt x="82" y="8"/>
                    <a:pt x="94" y="19"/>
                    <a:pt x="96" y="33"/>
                  </a:cubicBezTo>
                  <a:cubicBezTo>
                    <a:pt x="96" y="39"/>
                    <a:pt x="96" y="39"/>
                    <a:pt x="102" y="40"/>
                  </a:cubicBezTo>
                  <a:cubicBezTo>
                    <a:pt x="112" y="42"/>
                    <a:pt x="120" y="51"/>
                    <a:pt x="120" y="62"/>
                  </a:cubicBezTo>
                  <a:cubicBezTo>
                    <a:pt x="120" y="74"/>
                    <a:pt x="110" y="84"/>
                    <a:pt x="98" y="84"/>
                  </a:cubicBezTo>
                  <a:close/>
                </a:path>
              </a:pathLst>
            </a:custGeom>
            <a:solidFill>
              <a:schemeClr val="accent4"/>
            </a:solidFill>
            <a:ln>
              <a:noFill/>
            </a:ln>
          </p:spPr>
          <p:txBody>
            <a:bodyPr vert="horz" wrap="square" lIns="91422" tIns="45711" rIns="91422" bIns="4571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Lato Light"/>
                <a:ea typeface="+mn-ea"/>
                <a:cs typeface="+mn-cs"/>
              </a:endParaRPr>
            </a:p>
          </p:txBody>
        </p:sp>
        <p:cxnSp>
          <p:nvCxnSpPr>
            <p:cNvPr id="857" name="Straight Connector 856"/>
            <p:cNvCxnSpPr/>
            <p:nvPr/>
          </p:nvCxnSpPr>
          <p:spPr>
            <a:xfrm flipV="1">
              <a:off x="19068895" y="5083877"/>
              <a:ext cx="1081987" cy="108227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8" name="Straight Connector 857"/>
            <p:cNvCxnSpPr/>
            <p:nvPr/>
          </p:nvCxnSpPr>
          <p:spPr>
            <a:xfrm flipH="1" flipV="1">
              <a:off x="15147576" y="5726602"/>
              <a:ext cx="859143" cy="67670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9" name="Straight Connector 858"/>
            <p:cNvCxnSpPr/>
            <p:nvPr/>
          </p:nvCxnSpPr>
          <p:spPr>
            <a:xfrm flipH="1">
              <a:off x="15095371" y="7998688"/>
              <a:ext cx="1012223" cy="1012485"/>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0" name="Straight Connector 859"/>
            <p:cNvCxnSpPr/>
            <p:nvPr/>
          </p:nvCxnSpPr>
          <p:spPr>
            <a:xfrm flipH="1" flipV="1">
              <a:off x="19283746" y="7928132"/>
              <a:ext cx="867137" cy="996522"/>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861" name="Freeform 5"/>
            <p:cNvSpPr>
              <a:spLocks noEditPoints="1"/>
            </p:cNvSpPr>
            <p:nvPr/>
          </p:nvSpPr>
          <p:spPr bwMode="auto">
            <a:xfrm>
              <a:off x="21723342" y="6656595"/>
              <a:ext cx="694056" cy="691231"/>
            </a:xfrm>
            <a:custGeom>
              <a:avLst/>
              <a:gdLst>
                <a:gd name="T0" fmla="*/ 168 w 175"/>
                <a:gd name="T1" fmla="*/ 53 h 174"/>
                <a:gd name="T2" fmla="*/ 149 w 175"/>
                <a:gd name="T3" fmla="*/ 25 h 174"/>
                <a:gd name="T4" fmla="*/ 121 w 175"/>
                <a:gd name="T5" fmla="*/ 6 h 174"/>
                <a:gd name="T6" fmla="*/ 87 w 175"/>
                <a:gd name="T7" fmla="*/ 0 h 174"/>
                <a:gd name="T8" fmla="*/ 53 w 175"/>
                <a:gd name="T9" fmla="*/ 6 h 174"/>
                <a:gd name="T10" fmla="*/ 26 w 175"/>
                <a:gd name="T11" fmla="*/ 25 h 174"/>
                <a:gd name="T12" fmla="*/ 7 w 175"/>
                <a:gd name="T13" fmla="*/ 53 h 174"/>
                <a:gd name="T14" fmla="*/ 0 w 175"/>
                <a:gd name="T15" fmla="*/ 87 h 174"/>
                <a:gd name="T16" fmla="*/ 7 w 175"/>
                <a:gd name="T17" fmla="*/ 121 h 174"/>
                <a:gd name="T18" fmla="*/ 26 w 175"/>
                <a:gd name="T19" fmla="*/ 149 h 174"/>
                <a:gd name="T20" fmla="*/ 53 w 175"/>
                <a:gd name="T21" fmla="*/ 167 h 174"/>
                <a:gd name="T22" fmla="*/ 87 w 175"/>
                <a:gd name="T23" fmla="*/ 174 h 174"/>
                <a:gd name="T24" fmla="*/ 121 w 175"/>
                <a:gd name="T25" fmla="*/ 167 h 174"/>
                <a:gd name="T26" fmla="*/ 149 w 175"/>
                <a:gd name="T27" fmla="*/ 149 h 174"/>
                <a:gd name="T28" fmla="*/ 168 w 175"/>
                <a:gd name="T29" fmla="*/ 121 h 174"/>
                <a:gd name="T30" fmla="*/ 175 w 175"/>
                <a:gd name="T31" fmla="*/ 87 h 174"/>
                <a:gd name="T32" fmla="*/ 162 w 175"/>
                <a:gd name="T33" fmla="*/ 86 h 174"/>
                <a:gd name="T34" fmla="*/ 108 w 175"/>
                <a:gd name="T35" fmla="*/ 80 h 174"/>
                <a:gd name="T36" fmla="*/ 145 w 175"/>
                <a:gd name="T37" fmla="*/ 40 h 174"/>
                <a:gd name="T38" fmla="*/ 137 w 175"/>
                <a:gd name="T39" fmla="*/ 31 h 174"/>
                <a:gd name="T40" fmla="*/ 70 w 175"/>
                <a:gd name="T41" fmla="*/ 14 h 174"/>
                <a:gd name="T42" fmla="*/ 137 w 175"/>
                <a:gd name="T43" fmla="*/ 31 h 174"/>
                <a:gd name="T44" fmla="*/ 70 w 175"/>
                <a:gd name="T45" fmla="*/ 14 h 174"/>
                <a:gd name="T46" fmla="*/ 70 w 175"/>
                <a:gd name="T47" fmla="*/ 14 h 174"/>
                <a:gd name="T48" fmla="*/ 83 w 175"/>
                <a:gd name="T49" fmla="*/ 62 h 174"/>
                <a:gd name="T50" fmla="*/ 56 w 175"/>
                <a:gd name="T51" fmla="*/ 19 h 174"/>
                <a:gd name="T52" fmla="*/ 13 w 175"/>
                <a:gd name="T53" fmla="*/ 85 h 174"/>
                <a:gd name="T54" fmla="*/ 96 w 175"/>
                <a:gd name="T55" fmla="*/ 87 h 174"/>
                <a:gd name="T56" fmla="*/ 32 w 175"/>
                <a:gd name="T57" fmla="*/ 137 h 174"/>
                <a:gd name="T58" fmla="*/ 13 w 175"/>
                <a:gd name="T59" fmla="*/ 87 h 174"/>
                <a:gd name="T60" fmla="*/ 40 w 175"/>
                <a:gd name="T61" fmla="*/ 144 h 174"/>
                <a:gd name="T62" fmla="*/ 100 w 175"/>
                <a:gd name="T63" fmla="*/ 99 h 174"/>
                <a:gd name="T64" fmla="*/ 117 w 175"/>
                <a:gd name="T65" fmla="*/ 156 h 174"/>
                <a:gd name="T66" fmla="*/ 129 w 175"/>
                <a:gd name="T67" fmla="*/ 149 h 174"/>
                <a:gd name="T68" fmla="*/ 161 w 175"/>
                <a:gd name="T69" fmla="*/ 9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5" h="174">
                  <a:moveTo>
                    <a:pt x="173" y="69"/>
                  </a:moveTo>
                  <a:cubicBezTo>
                    <a:pt x="172" y="64"/>
                    <a:pt x="170" y="58"/>
                    <a:pt x="168" y="53"/>
                  </a:cubicBezTo>
                  <a:cubicBezTo>
                    <a:pt x="166" y="48"/>
                    <a:pt x="163" y="43"/>
                    <a:pt x="160" y="38"/>
                  </a:cubicBezTo>
                  <a:cubicBezTo>
                    <a:pt x="157" y="33"/>
                    <a:pt x="153" y="29"/>
                    <a:pt x="149" y="25"/>
                  </a:cubicBezTo>
                  <a:cubicBezTo>
                    <a:pt x="145" y="21"/>
                    <a:pt x="141" y="18"/>
                    <a:pt x="136" y="14"/>
                  </a:cubicBezTo>
                  <a:cubicBezTo>
                    <a:pt x="132" y="11"/>
                    <a:pt x="127" y="9"/>
                    <a:pt x="121" y="6"/>
                  </a:cubicBezTo>
                  <a:cubicBezTo>
                    <a:pt x="116" y="4"/>
                    <a:pt x="111" y="2"/>
                    <a:pt x="105" y="1"/>
                  </a:cubicBezTo>
                  <a:cubicBezTo>
                    <a:pt x="99" y="0"/>
                    <a:pt x="93" y="0"/>
                    <a:pt x="87" y="0"/>
                  </a:cubicBezTo>
                  <a:cubicBezTo>
                    <a:pt x="82" y="0"/>
                    <a:pt x="76" y="0"/>
                    <a:pt x="70" y="1"/>
                  </a:cubicBezTo>
                  <a:cubicBezTo>
                    <a:pt x="64" y="2"/>
                    <a:pt x="59" y="4"/>
                    <a:pt x="53" y="6"/>
                  </a:cubicBezTo>
                  <a:cubicBezTo>
                    <a:pt x="48" y="9"/>
                    <a:pt x="43" y="11"/>
                    <a:pt x="39" y="14"/>
                  </a:cubicBezTo>
                  <a:cubicBezTo>
                    <a:pt x="34" y="18"/>
                    <a:pt x="30" y="21"/>
                    <a:pt x="26" y="25"/>
                  </a:cubicBezTo>
                  <a:cubicBezTo>
                    <a:pt x="22" y="29"/>
                    <a:pt x="18" y="33"/>
                    <a:pt x="15" y="38"/>
                  </a:cubicBezTo>
                  <a:cubicBezTo>
                    <a:pt x="12" y="43"/>
                    <a:pt x="9" y="48"/>
                    <a:pt x="7" y="53"/>
                  </a:cubicBezTo>
                  <a:cubicBezTo>
                    <a:pt x="5" y="58"/>
                    <a:pt x="3" y="64"/>
                    <a:pt x="2" y="69"/>
                  </a:cubicBezTo>
                  <a:cubicBezTo>
                    <a:pt x="1" y="75"/>
                    <a:pt x="0" y="81"/>
                    <a:pt x="0" y="87"/>
                  </a:cubicBezTo>
                  <a:cubicBezTo>
                    <a:pt x="0" y="93"/>
                    <a:pt x="1" y="99"/>
                    <a:pt x="2" y="105"/>
                  </a:cubicBezTo>
                  <a:cubicBezTo>
                    <a:pt x="3" y="110"/>
                    <a:pt x="5" y="116"/>
                    <a:pt x="7" y="121"/>
                  </a:cubicBezTo>
                  <a:cubicBezTo>
                    <a:pt x="9" y="126"/>
                    <a:pt x="12" y="131"/>
                    <a:pt x="15" y="136"/>
                  </a:cubicBezTo>
                  <a:cubicBezTo>
                    <a:pt x="18" y="140"/>
                    <a:pt x="22" y="145"/>
                    <a:pt x="26" y="149"/>
                  </a:cubicBezTo>
                  <a:cubicBezTo>
                    <a:pt x="30" y="153"/>
                    <a:pt x="34" y="156"/>
                    <a:pt x="39" y="159"/>
                  </a:cubicBezTo>
                  <a:cubicBezTo>
                    <a:pt x="43" y="163"/>
                    <a:pt x="48" y="165"/>
                    <a:pt x="53" y="167"/>
                  </a:cubicBezTo>
                  <a:cubicBezTo>
                    <a:pt x="59" y="170"/>
                    <a:pt x="64" y="171"/>
                    <a:pt x="70" y="173"/>
                  </a:cubicBezTo>
                  <a:cubicBezTo>
                    <a:pt x="76" y="174"/>
                    <a:pt x="82" y="174"/>
                    <a:pt x="87" y="174"/>
                  </a:cubicBezTo>
                  <a:cubicBezTo>
                    <a:pt x="93" y="174"/>
                    <a:pt x="99" y="174"/>
                    <a:pt x="105" y="173"/>
                  </a:cubicBezTo>
                  <a:cubicBezTo>
                    <a:pt x="111" y="171"/>
                    <a:pt x="116" y="170"/>
                    <a:pt x="121" y="167"/>
                  </a:cubicBezTo>
                  <a:cubicBezTo>
                    <a:pt x="127" y="165"/>
                    <a:pt x="132" y="163"/>
                    <a:pt x="136" y="159"/>
                  </a:cubicBezTo>
                  <a:cubicBezTo>
                    <a:pt x="141" y="156"/>
                    <a:pt x="145" y="153"/>
                    <a:pt x="149" y="149"/>
                  </a:cubicBezTo>
                  <a:cubicBezTo>
                    <a:pt x="153" y="145"/>
                    <a:pt x="157" y="140"/>
                    <a:pt x="160" y="136"/>
                  </a:cubicBezTo>
                  <a:cubicBezTo>
                    <a:pt x="163" y="131"/>
                    <a:pt x="166" y="126"/>
                    <a:pt x="168" y="121"/>
                  </a:cubicBezTo>
                  <a:cubicBezTo>
                    <a:pt x="170" y="116"/>
                    <a:pt x="172" y="110"/>
                    <a:pt x="173" y="105"/>
                  </a:cubicBezTo>
                  <a:cubicBezTo>
                    <a:pt x="174" y="99"/>
                    <a:pt x="175" y="93"/>
                    <a:pt x="175" y="87"/>
                  </a:cubicBezTo>
                  <a:cubicBezTo>
                    <a:pt x="175" y="81"/>
                    <a:pt x="174" y="75"/>
                    <a:pt x="173" y="69"/>
                  </a:cubicBezTo>
                  <a:close/>
                  <a:moveTo>
                    <a:pt x="162" y="86"/>
                  </a:moveTo>
                  <a:cubicBezTo>
                    <a:pt x="161" y="86"/>
                    <a:pt x="136" y="81"/>
                    <a:pt x="110" y="84"/>
                  </a:cubicBezTo>
                  <a:cubicBezTo>
                    <a:pt x="110" y="82"/>
                    <a:pt x="109" y="81"/>
                    <a:pt x="108" y="80"/>
                  </a:cubicBezTo>
                  <a:cubicBezTo>
                    <a:pt x="107" y="76"/>
                    <a:pt x="105" y="73"/>
                    <a:pt x="104" y="69"/>
                  </a:cubicBezTo>
                  <a:cubicBezTo>
                    <a:pt x="133" y="57"/>
                    <a:pt x="145" y="40"/>
                    <a:pt x="145" y="40"/>
                  </a:cubicBezTo>
                  <a:cubicBezTo>
                    <a:pt x="156" y="52"/>
                    <a:pt x="162" y="68"/>
                    <a:pt x="162" y="86"/>
                  </a:cubicBezTo>
                  <a:close/>
                  <a:moveTo>
                    <a:pt x="137" y="31"/>
                  </a:moveTo>
                  <a:cubicBezTo>
                    <a:pt x="137" y="31"/>
                    <a:pt x="126" y="47"/>
                    <a:pt x="98" y="58"/>
                  </a:cubicBezTo>
                  <a:cubicBezTo>
                    <a:pt x="85" y="35"/>
                    <a:pt x="71" y="16"/>
                    <a:pt x="70" y="14"/>
                  </a:cubicBezTo>
                  <a:cubicBezTo>
                    <a:pt x="76" y="13"/>
                    <a:pt x="81" y="12"/>
                    <a:pt x="87" y="12"/>
                  </a:cubicBezTo>
                  <a:cubicBezTo>
                    <a:pt x="106" y="12"/>
                    <a:pt x="124" y="19"/>
                    <a:pt x="137" y="31"/>
                  </a:cubicBezTo>
                  <a:close/>
                  <a:moveTo>
                    <a:pt x="70" y="14"/>
                  </a:moveTo>
                  <a:cubicBezTo>
                    <a:pt x="70" y="14"/>
                    <a:pt x="70" y="14"/>
                    <a:pt x="70" y="14"/>
                  </a:cubicBezTo>
                  <a:cubicBezTo>
                    <a:pt x="70" y="14"/>
                    <a:pt x="69" y="15"/>
                    <a:pt x="69" y="15"/>
                  </a:cubicBezTo>
                  <a:cubicBezTo>
                    <a:pt x="69" y="15"/>
                    <a:pt x="70" y="15"/>
                    <a:pt x="70" y="14"/>
                  </a:cubicBezTo>
                  <a:close/>
                  <a:moveTo>
                    <a:pt x="56" y="19"/>
                  </a:moveTo>
                  <a:cubicBezTo>
                    <a:pt x="57" y="21"/>
                    <a:pt x="70" y="39"/>
                    <a:pt x="83" y="62"/>
                  </a:cubicBezTo>
                  <a:cubicBezTo>
                    <a:pt x="47" y="72"/>
                    <a:pt x="16" y="72"/>
                    <a:pt x="14" y="72"/>
                  </a:cubicBezTo>
                  <a:cubicBezTo>
                    <a:pt x="19" y="48"/>
                    <a:pt x="35" y="29"/>
                    <a:pt x="56" y="19"/>
                  </a:cubicBezTo>
                  <a:close/>
                  <a:moveTo>
                    <a:pt x="13" y="87"/>
                  </a:moveTo>
                  <a:cubicBezTo>
                    <a:pt x="13" y="86"/>
                    <a:pt x="13" y="85"/>
                    <a:pt x="13" y="85"/>
                  </a:cubicBezTo>
                  <a:cubicBezTo>
                    <a:pt x="14" y="85"/>
                    <a:pt x="51" y="85"/>
                    <a:pt x="90" y="74"/>
                  </a:cubicBezTo>
                  <a:cubicBezTo>
                    <a:pt x="92" y="78"/>
                    <a:pt x="94" y="82"/>
                    <a:pt x="96" y="87"/>
                  </a:cubicBezTo>
                  <a:cubicBezTo>
                    <a:pt x="95" y="87"/>
                    <a:pt x="94" y="87"/>
                    <a:pt x="93" y="88"/>
                  </a:cubicBezTo>
                  <a:cubicBezTo>
                    <a:pt x="52" y="101"/>
                    <a:pt x="32" y="137"/>
                    <a:pt x="32" y="137"/>
                  </a:cubicBezTo>
                  <a:cubicBezTo>
                    <a:pt x="32" y="137"/>
                    <a:pt x="32" y="137"/>
                    <a:pt x="32" y="137"/>
                  </a:cubicBezTo>
                  <a:cubicBezTo>
                    <a:pt x="20" y="124"/>
                    <a:pt x="13" y="106"/>
                    <a:pt x="13" y="87"/>
                  </a:cubicBezTo>
                  <a:close/>
                  <a:moveTo>
                    <a:pt x="87" y="162"/>
                  </a:moveTo>
                  <a:cubicBezTo>
                    <a:pt x="69" y="162"/>
                    <a:pt x="53" y="155"/>
                    <a:pt x="40" y="144"/>
                  </a:cubicBezTo>
                  <a:cubicBezTo>
                    <a:pt x="41" y="145"/>
                    <a:pt x="42" y="146"/>
                    <a:pt x="42" y="146"/>
                  </a:cubicBezTo>
                  <a:cubicBezTo>
                    <a:pt x="42" y="146"/>
                    <a:pt x="56" y="115"/>
                    <a:pt x="100" y="99"/>
                  </a:cubicBezTo>
                  <a:cubicBezTo>
                    <a:pt x="100" y="99"/>
                    <a:pt x="100" y="99"/>
                    <a:pt x="101" y="99"/>
                  </a:cubicBezTo>
                  <a:cubicBezTo>
                    <a:pt x="111" y="126"/>
                    <a:pt x="115" y="149"/>
                    <a:pt x="117" y="156"/>
                  </a:cubicBezTo>
                  <a:cubicBezTo>
                    <a:pt x="108" y="159"/>
                    <a:pt x="98" y="162"/>
                    <a:pt x="87" y="162"/>
                  </a:cubicBezTo>
                  <a:close/>
                  <a:moveTo>
                    <a:pt x="129" y="149"/>
                  </a:moveTo>
                  <a:cubicBezTo>
                    <a:pt x="128" y="144"/>
                    <a:pt x="124" y="122"/>
                    <a:pt x="115" y="96"/>
                  </a:cubicBezTo>
                  <a:cubicBezTo>
                    <a:pt x="139" y="92"/>
                    <a:pt x="160" y="98"/>
                    <a:pt x="161" y="99"/>
                  </a:cubicBezTo>
                  <a:cubicBezTo>
                    <a:pt x="158" y="120"/>
                    <a:pt x="146" y="138"/>
                    <a:pt x="129" y="149"/>
                  </a:cubicBezTo>
                  <a:close/>
                </a:path>
              </a:pathLst>
            </a:custGeom>
            <a:solidFill>
              <a:schemeClr val="accent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22" tIns="45711" rIns="91422" bIns="4571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862" name="Freeform 22"/>
            <p:cNvSpPr>
              <a:spLocks noEditPoints="1"/>
            </p:cNvSpPr>
            <p:nvPr/>
          </p:nvSpPr>
          <p:spPr bwMode="auto">
            <a:xfrm>
              <a:off x="20150882" y="3877936"/>
              <a:ext cx="1217731" cy="1215788"/>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accent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22" tIns="45711" rIns="91422" bIns="4571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863" name="Freeform 52"/>
            <p:cNvSpPr>
              <a:spLocks/>
            </p:cNvSpPr>
            <p:nvPr/>
          </p:nvSpPr>
          <p:spPr bwMode="auto">
            <a:xfrm>
              <a:off x="16665621" y="8142189"/>
              <a:ext cx="775903" cy="934942"/>
            </a:xfrm>
            <a:custGeom>
              <a:avLst/>
              <a:gdLst>
                <a:gd name="T0" fmla="*/ 60 w 146"/>
                <a:gd name="T1" fmla="*/ 173 h 176"/>
                <a:gd name="T2" fmla="*/ 40 w 146"/>
                <a:gd name="T3" fmla="*/ 173 h 176"/>
                <a:gd name="T4" fmla="*/ 38 w 146"/>
                <a:gd name="T5" fmla="*/ 172 h 176"/>
                <a:gd name="T6" fmla="*/ 17 w 146"/>
                <a:gd name="T7" fmla="*/ 122 h 176"/>
                <a:gd name="T8" fmla="*/ 40 w 146"/>
                <a:gd name="T9" fmla="*/ 62 h 176"/>
                <a:gd name="T10" fmla="*/ 55 w 146"/>
                <a:gd name="T11" fmla="*/ 24 h 176"/>
                <a:gd name="T12" fmla="*/ 103 w 146"/>
                <a:gd name="T13" fmla="*/ 9 h 176"/>
                <a:gd name="T14" fmla="*/ 141 w 146"/>
                <a:gd name="T15" fmla="*/ 53 h 176"/>
                <a:gd name="T16" fmla="*/ 108 w 146"/>
                <a:gd name="T17" fmla="*/ 142 h 176"/>
                <a:gd name="T18" fmla="*/ 98 w 146"/>
                <a:gd name="T19" fmla="*/ 146 h 176"/>
                <a:gd name="T20" fmla="*/ 94 w 146"/>
                <a:gd name="T21" fmla="*/ 137 h 176"/>
                <a:gd name="T22" fmla="*/ 127 w 146"/>
                <a:gd name="T23" fmla="*/ 49 h 176"/>
                <a:gd name="T24" fmla="*/ 98 w 146"/>
                <a:gd name="T25" fmla="*/ 23 h 176"/>
                <a:gd name="T26" fmla="*/ 69 w 146"/>
                <a:gd name="T27" fmla="*/ 30 h 176"/>
                <a:gd name="T28" fmla="*/ 54 w 146"/>
                <a:gd name="T29" fmla="*/ 67 h 176"/>
                <a:gd name="T30" fmla="*/ 30 w 146"/>
                <a:gd name="T31" fmla="*/ 127 h 176"/>
                <a:gd name="T32" fmla="*/ 44 w 146"/>
                <a:gd name="T33" fmla="*/ 159 h 176"/>
                <a:gd name="T34" fmla="*/ 45 w 146"/>
                <a:gd name="T35" fmla="*/ 159 h 176"/>
                <a:gd name="T36" fmla="*/ 61 w 146"/>
                <a:gd name="T37" fmla="*/ 151 h 176"/>
                <a:gd name="T38" fmla="*/ 67 w 146"/>
                <a:gd name="T39" fmla="*/ 135 h 176"/>
                <a:gd name="T40" fmla="*/ 93 w 146"/>
                <a:gd name="T41" fmla="*/ 68 h 176"/>
                <a:gd name="T42" fmla="*/ 91 w 146"/>
                <a:gd name="T43" fmla="*/ 58 h 176"/>
                <a:gd name="T44" fmla="*/ 82 w 146"/>
                <a:gd name="T45" fmla="*/ 67 h 176"/>
                <a:gd name="T46" fmla="*/ 57 w 146"/>
                <a:gd name="T47" fmla="*/ 130 h 176"/>
                <a:gd name="T48" fmla="*/ 48 w 146"/>
                <a:gd name="T49" fmla="*/ 134 h 176"/>
                <a:gd name="T50" fmla="*/ 44 w 146"/>
                <a:gd name="T51" fmla="*/ 124 h 176"/>
                <a:gd name="T52" fmla="*/ 68 w 146"/>
                <a:gd name="T53" fmla="*/ 62 h 176"/>
                <a:gd name="T54" fmla="*/ 96 w 146"/>
                <a:gd name="T55" fmla="*/ 44 h 176"/>
                <a:gd name="T56" fmla="*/ 107 w 146"/>
                <a:gd name="T57" fmla="*/ 72 h 176"/>
                <a:gd name="T58" fmla="*/ 80 w 146"/>
                <a:gd name="T59" fmla="*/ 141 h 176"/>
                <a:gd name="T60" fmla="*/ 74 w 146"/>
                <a:gd name="T61" fmla="*/ 156 h 176"/>
                <a:gd name="T62" fmla="*/ 60 w 146"/>
                <a:gd name="T63" fmla="*/ 17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6" h="176">
                  <a:moveTo>
                    <a:pt x="60" y="173"/>
                  </a:moveTo>
                  <a:cubicBezTo>
                    <a:pt x="54" y="176"/>
                    <a:pt x="47" y="176"/>
                    <a:pt x="40" y="173"/>
                  </a:cubicBezTo>
                  <a:cubicBezTo>
                    <a:pt x="38" y="172"/>
                    <a:pt x="38" y="172"/>
                    <a:pt x="38" y="172"/>
                  </a:cubicBezTo>
                  <a:cubicBezTo>
                    <a:pt x="31" y="169"/>
                    <a:pt x="0" y="160"/>
                    <a:pt x="17" y="122"/>
                  </a:cubicBezTo>
                  <a:cubicBezTo>
                    <a:pt x="24" y="106"/>
                    <a:pt x="31" y="84"/>
                    <a:pt x="40" y="62"/>
                  </a:cubicBezTo>
                  <a:cubicBezTo>
                    <a:pt x="45" y="50"/>
                    <a:pt x="50" y="37"/>
                    <a:pt x="55" y="24"/>
                  </a:cubicBezTo>
                  <a:cubicBezTo>
                    <a:pt x="64" y="1"/>
                    <a:pt x="78" y="0"/>
                    <a:pt x="103" y="9"/>
                  </a:cubicBezTo>
                  <a:cubicBezTo>
                    <a:pt x="133" y="20"/>
                    <a:pt x="146" y="39"/>
                    <a:pt x="141" y="53"/>
                  </a:cubicBezTo>
                  <a:cubicBezTo>
                    <a:pt x="135" y="73"/>
                    <a:pt x="109" y="139"/>
                    <a:pt x="108" y="142"/>
                  </a:cubicBezTo>
                  <a:cubicBezTo>
                    <a:pt x="106" y="146"/>
                    <a:pt x="102" y="148"/>
                    <a:pt x="98" y="146"/>
                  </a:cubicBezTo>
                  <a:cubicBezTo>
                    <a:pt x="95" y="145"/>
                    <a:pt x="93" y="141"/>
                    <a:pt x="94" y="137"/>
                  </a:cubicBezTo>
                  <a:cubicBezTo>
                    <a:pt x="94" y="136"/>
                    <a:pt x="121" y="68"/>
                    <a:pt x="127" y="49"/>
                  </a:cubicBezTo>
                  <a:cubicBezTo>
                    <a:pt x="129" y="45"/>
                    <a:pt x="124" y="32"/>
                    <a:pt x="98" y="23"/>
                  </a:cubicBezTo>
                  <a:cubicBezTo>
                    <a:pt x="83" y="17"/>
                    <a:pt x="76" y="10"/>
                    <a:pt x="69" y="30"/>
                  </a:cubicBezTo>
                  <a:cubicBezTo>
                    <a:pt x="64" y="42"/>
                    <a:pt x="59" y="55"/>
                    <a:pt x="54" y="67"/>
                  </a:cubicBezTo>
                  <a:cubicBezTo>
                    <a:pt x="45" y="90"/>
                    <a:pt x="37" y="111"/>
                    <a:pt x="30" y="127"/>
                  </a:cubicBezTo>
                  <a:cubicBezTo>
                    <a:pt x="20" y="152"/>
                    <a:pt x="36" y="155"/>
                    <a:pt x="44" y="159"/>
                  </a:cubicBezTo>
                  <a:cubicBezTo>
                    <a:pt x="45" y="159"/>
                    <a:pt x="45" y="159"/>
                    <a:pt x="45" y="159"/>
                  </a:cubicBezTo>
                  <a:cubicBezTo>
                    <a:pt x="52" y="162"/>
                    <a:pt x="56" y="161"/>
                    <a:pt x="61" y="151"/>
                  </a:cubicBezTo>
                  <a:cubicBezTo>
                    <a:pt x="62" y="148"/>
                    <a:pt x="64" y="142"/>
                    <a:pt x="67" y="135"/>
                  </a:cubicBezTo>
                  <a:cubicBezTo>
                    <a:pt x="75" y="115"/>
                    <a:pt x="91" y="77"/>
                    <a:pt x="93" y="68"/>
                  </a:cubicBezTo>
                  <a:cubicBezTo>
                    <a:pt x="94" y="65"/>
                    <a:pt x="94" y="59"/>
                    <a:pt x="91" y="58"/>
                  </a:cubicBezTo>
                  <a:cubicBezTo>
                    <a:pt x="87" y="56"/>
                    <a:pt x="83" y="65"/>
                    <a:pt x="82" y="67"/>
                  </a:cubicBezTo>
                  <a:cubicBezTo>
                    <a:pt x="72" y="95"/>
                    <a:pt x="58" y="130"/>
                    <a:pt x="57" y="130"/>
                  </a:cubicBezTo>
                  <a:cubicBezTo>
                    <a:pt x="56" y="134"/>
                    <a:pt x="52" y="135"/>
                    <a:pt x="48" y="134"/>
                  </a:cubicBezTo>
                  <a:cubicBezTo>
                    <a:pt x="44" y="132"/>
                    <a:pt x="42" y="128"/>
                    <a:pt x="44" y="124"/>
                  </a:cubicBezTo>
                  <a:cubicBezTo>
                    <a:pt x="44" y="124"/>
                    <a:pt x="58" y="90"/>
                    <a:pt x="68" y="62"/>
                  </a:cubicBezTo>
                  <a:cubicBezTo>
                    <a:pt x="75" y="45"/>
                    <a:pt x="87" y="41"/>
                    <a:pt x="96" y="44"/>
                  </a:cubicBezTo>
                  <a:cubicBezTo>
                    <a:pt x="106" y="47"/>
                    <a:pt x="110" y="62"/>
                    <a:pt x="107" y="72"/>
                  </a:cubicBezTo>
                  <a:cubicBezTo>
                    <a:pt x="105" y="81"/>
                    <a:pt x="93" y="111"/>
                    <a:pt x="80" y="141"/>
                  </a:cubicBezTo>
                  <a:cubicBezTo>
                    <a:pt x="78" y="148"/>
                    <a:pt x="75" y="154"/>
                    <a:pt x="74" y="156"/>
                  </a:cubicBezTo>
                  <a:cubicBezTo>
                    <a:pt x="71" y="165"/>
                    <a:pt x="66" y="171"/>
                    <a:pt x="60" y="173"/>
                  </a:cubicBezTo>
                  <a:close/>
                </a:path>
              </a:pathLst>
            </a:custGeom>
            <a:solidFill>
              <a:schemeClr val="accent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22" tIns="45711" rIns="91422" bIns="4571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864" name="Freeform 38"/>
            <p:cNvSpPr>
              <a:spLocks noEditPoints="1"/>
            </p:cNvSpPr>
            <p:nvPr/>
          </p:nvSpPr>
          <p:spPr bwMode="auto">
            <a:xfrm>
              <a:off x="14079323" y="8781705"/>
              <a:ext cx="1163510" cy="1181889"/>
            </a:xfrm>
            <a:custGeom>
              <a:avLst/>
              <a:gdLst>
                <a:gd name="T0" fmla="*/ 190 w 195"/>
                <a:gd name="T1" fmla="*/ 120 h 198"/>
                <a:gd name="T2" fmla="*/ 192 w 195"/>
                <a:gd name="T3" fmla="*/ 100 h 198"/>
                <a:gd name="T4" fmla="*/ 99 w 195"/>
                <a:gd name="T5" fmla="*/ 7 h 198"/>
                <a:gd name="T6" fmla="*/ 83 w 195"/>
                <a:gd name="T7" fmla="*/ 8 h 198"/>
                <a:gd name="T8" fmla="*/ 54 w 195"/>
                <a:gd name="T9" fmla="*/ 0 h 198"/>
                <a:gd name="T10" fmla="*/ 0 w 195"/>
                <a:gd name="T11" fmla="*/ 54 h 198"/>
                <a:gd name="T12" fmla="*/ 7 w 195"/>
                <a:gd name="T13" fmla="*/ 81 h 198"/>
                <a:gd name="T14" fmla="*/ 5 w 195"/>
                <a:gd name="T15" fmla="*/ 100 h 198"/>
                <a:gd name="T16" fmla="*/ 99 w 195"/>
                <a:gd name="T17" fmla="*/ 193 h 198"/>
                <a:gd name="T18" fmla="*/ 116 w 195"/>
                <a:gd name="T19" fmla="*/ 192 h 198"/>
                <a:gd name="T20" fmla="*/ 141 w 195"/>
                <a:gd name="T21" fmla="*/ 198 h 198"/>
                <a:gd name="T22" fmla="*/ 195 w 195"/>
                <a:gd name="T23" fmla="*/ 144 h 198"/>
                <a:gd name="T24" fmla="*/ 190 w 195"/>
                <a:gd name="T25" fmla="*/ 120 h 198"/>
                <a:gd name="T26" fmla="*/ 146 w 195"/>
                <a:gd name="T27" fmla="*/ 145 h 198"/>
                <a:gd name="T28" fmla="*/ 127 w 195"/>
                <a:gd name="T29" fmla="*/ 159 h 198"/>
                <a:gd name="T30" fmla="*/ 98 w 195"/>
                <a:gd name="T31" fmla="*/ 164 h 198"/>
                <a:gd name="T32" fmla="*/ 65 w 195"/>
                <a:gd name="T33" fmla="*/ 157 h 198"/>
                <a:gd name="T34" fmla="*/ 49 w 195"/>
                <a:gd name="T35" fmla="*/ 144 h 198"/>
                <a:gd name="T36" fmla="*/ 44 w 195"/>
                <a:gd name="T37" fmla="*/ 127 h 198"/>
                <a:gd name="T38" fmla="*/ 47 w 195"/>
                <a:gd name="T39" fmla="*/ 118 h 198"/>
                <a:gd name="T40" fmla="*/ 57 w 195"/>
                <a:gd name="T41" fmla="*/ 114 h 198"/>
                <a:gd name="T42" fmla="*/ 65 w 195"/>
                <a:gd name="T43" fmla="*/ 117 h 198"/>
                <a:gd name="T44" fmla="*/ 71 w 195"/>
                <a:gd name="T45" fmla="*/ 125 h 198"/>
                <a:gd name="T46" fmla="*/ 76 w 195"/>
                <a:gd name="T47" fmla="*/ 135 h 198"/>
                <a:gd name="T48" fmla="*/ 84 w 195"/>
                <a:gd name="T49" fmla="*/ 141 h 198"/>
                <a:gd name="T50" fmla="*/ 98 w 195"/>
                <a:gd name="T51" fmla="*/ 143 h 198"/>
                <a:gd name="T52" fmla="*/ 116 w 195"/>
                <a:gd name="T53" fmla="*/ 138 h 198"/>
                <a:gd name="T54" fmla="*/ 123 w 195"/>
                <a:gd name="T55" fmla="*/ 127 h 198"/>
                <a:gd name="T56" fmla="*/ 120 w 195"/>
                <a:gd name="T57" fmla="*/ 118 h 198"/>
                <a:gd name="T58" fmla="*/ 110 w 195"/>
                <a:gd name="T59" fmla="*/ 112 h 198"/>
                <a:gd name="T60" fmla="*/ 93 w 195"/>
                <a:gd name="T61" fmla="*/ 108 h 198"/>
                <a:gd name="T62" fmla="*/ 68 w 195"/>
                <a:gd name="T63" fmla="*/ 101 h 198"/>
                <a:gd name="T64" fmla="*/ 52 w 195"/>
                <a:gd name="T65" fmla="*/ 89 h 198"/>
                <a:gd name="T66" fmla="*/ 46 w 195"/>
                <a:gd name="T67" fmla="*/ 70 h 198"/>
                <a:gd name="T68" fmla="*/ 52 w 195"/>
                <a:gd name="T69" fmla="*/ 51 h 198"/>
                <a:gd name="T70" fmla="*/ 71 w 195"/>
                <a:gd name="T71" fmla="*/ 39 h 198"/>
                <a:gd name="T72" fmla="*/ 98 w 195"/>
                <a:gd name="T73" fmla="*/ 35 h 198"/>
                <a:gd name="T74" fmla="*/ 120 w 195"/>
                <a:gd name="T75" fmla="*/ 37 h 198"/>
                <a:gd name="T76" fmla="*/ 135 w 195"/>
                <a:gd name="T77" fmla="*/ 45 h 198"/>
                <a:gd name="T78" fmla="*/ 144 w 195"/>
                <a:gd name="T79" fmla="*/ 55 h 198"/>
                <a:gd name="T80" fmla="*/ 147 w 195"/>
                <a:gd name="T81" fmla="*/ 66 h 198"/>
                <a:gd name="T82" fmla="*/ 143 w 195"/>
                <a:gd name="T83" fmla="*/ 75 h 198"/>
                <a:gd name="T84" fmla="*/ 134 w 195"/>
                <a:gd name="T85" fmla="*/ 79 h 198"/>
                <a:gd name="T86" fmla="*/ 126 w 195"/>
                <a:gd name="T87" fmla="*/ 76 h 198"/>
                <a:gd name="T88" fmla="*/ 120 w 195"/>
                <a:gd name="T89" fmla="*/ 69 h 198"/>
                <a:gd name="T90" fmla="*/ 112 w 195"/>
                <a:gd name="T91" fmla="*/ 59 h 198"/>
                <a:gd name="T92" fmla="*/ 96 w 195"/>
                <a:gd name="T93" fmla="*/ 55 h 198"/>
                <a:gd name="T94" fmla="*/ 80 w 195"/>
                <a:gd name="T95" fmla="*/ 59 h 198"/>
                <a:gd name="T96" fmla="*/ 74 w 195"/>
                <a:gd name="T97" fmla="*/ 68 h 198"/>
                <a:gd name="T98" fmla="*/ 76 w 195"/>
                <a:gd name="T99" fmla="*/ 73 h 198"/>
                <a:gd name="T100" fmla="*/ 82 w 195"/>
                <a:gd name="T101" fmla="*/ 78 h 198"/>
                <a:gd name="T102" fmla="*/ 89 w 195"/>
                <a:gd name="T103" fmla="*/ 81 h 198"/>
                <a:gd name="T104" fmla="*/ 102 w 195"/>
                <a:gd name="T105" fmla="*/ 84 h 198"/>
                <a:gd name="T106" fmla="*/ 123 w 195"/>
                <a:gd name="T107" fmla="*/ 89 h 198"/>
                <a:gd name="T108" fmla="*/ 139 w 195"/>
                <a:gd name="T109" fmla="*/ 96 h 198"/>
                <a:gd name="T110" fmla="*/ 149 w 195"/>
                <a:gd name="T111" fmla="*/ 108 h 198"/>
                <a:gd name="T112" fmla="*/ 153 w 195"/>
                <a:gd name="T113" fmla="*/ 124 h 198"/>
                <a:gd name="T114" fmla="*/ 146 w 195"/>
                <a:gd name="T115" fmla="*/ 14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5" h="198">
                  <a:moveTo>
                    <a:pt x="190" y="120"/>
                  </a:moveTo>
                  <a:cubicBezTo>
                    <a:pt x="191" y="114"/>
                    <a:pt x="192" y="107"/>
                    <a:pt x="192" y="100"/>
                  </a:cubicBezTo>
                  <a:cubicBezTo>
                    <a:pt x="192" y="49"/>
                    <a:pt x="150" y="7"/>
                    <a:pt x="99" y="7"/>
                  </a:cubicBezTo>
                  <a:cubicBezTo>
                    <a:pt x="93" y="7"/>
                    <a:pt x="88" y="7"/>
                    <a:pt x="83" y="8"/>
                  </a:cubicBezTo>
                  <a:cubicBezTo>
                    <a:pt x="74" y="3"/>
                    <a:pt x="64" y="0"/>
                    <a:pt x="54" y="0"/>
                  </a:cubicBezTo>
                  <a:cubicBezTo>
                    <a:pt x="24" y="0"/>
                    <a:pt x="0" y="24"/>
                    <a:pt x="0" y="54"/>
                  </a:cubicBezTo>
                  <a:cubicBezTo>
                    <a:pt x="0" y="64"/>
                    <a:pt x="2" y="73"/>
                    <a:pt x="7" y="81"/>
                  </a:cubicBezTo>
                  <a:cubicBezTo>
                    <a:pt x="6" y="87"/>
                    <a:pt x="5" y="94"/>
                    <a:pt x="5" y="100"/>
                  </a:cubicBezTo>
                  <a:cubicBezTo>
                    <a:pt x="5" y="152"/>
                    <a:pt x="47" y="193"/>
                    <a:pt x="99" y="193"/>
                  </a:cubicBezTo>
                  <a:cubicBezTo>
                    <a:pt x="104" y="193"/>
                    <a:pt x="110" y="193"/>
                    <a:pt x="116" y="192"/>
                  </a:cubicBezTo>
                  <a:cubicBezTo>
                    <a:pt x="123" y="196"/>
                    <a:pt x="132" y="198"/>
                    <a:pt x="141" y="198"/>
                  </a:cubicBezTo>
                  <a:cubicBezTo>
                    <a:pt x="171" y="198"/>
                    <a:pt x="195" y="174"/>
                    <a:pt x="195" y="144"/>
                  </a:cubicBezTo>
                  <a:cubicBezTo>
                    <a:pt x="195" y="136"/>
                    <a:pt x="193" y="127"/>
                    <a:pt x="190" y="120"/>
                  </a:cubicBezTo>
                  <a:close/>
                  <a:moveTo>
                    <a:pt x="146" y="145"/>
                  </a:moveTo>
                  <a:cubicBezTo>
                    <a:pt x="142" y="151"/>
                    <a:pt x="136" y="156"/>
                    <a:pt x="127" y="159"/>
                  </a:cubicBezTo>
                  <a:cubicBezTo>
                    <a:pt x="119" y="163"/>
                    <a:pt x="109" y="164"/>
                    <a:pt x="98" y="164"/>
                  </a:cubicBezTo>
                  <a:cubicBezTo>
                    <a:pt x="85" y="164"/>
                    <a:pt x="74" y="162"/>
                    <a:pt x="65" y="157"/>
                  </a:cubicBezTo>
                  <a:cubicBezTo>
                    <a:pt x="59" y="154"/>
                    <a:pt x="53" y="149"/>
                    <a:pt x="49" y="144"/>
                  </a:cubicBezTo>
                  <a:cubicBezTo>
                    <a:pt x="46" y="138"/>
                    <a:pt x="44" y="132"/>
                    <a:pt x="44" y="127"/>
                  </a:cubicBezTo>
                  <a:cubicBezTo>
                    <a:pt x="44" y="123"/>
                    <a:pt x="45" y="120"/>
                    <a:pt x="47" y="118"/>
                  </a:cubicBezTo>
                  <a:cubicBezTo>
                    <a:pt x="50" y="116"/>
                    <a:pt x="53" y="114"/>
                    <a:pt x="57" y="114"/>
                  </a:cubicBezTo>
                  <a:cubicBezTo>
                    <a:pt x="60" y="114"/>
                    <a:pt x="63" y="115"/>
                    <a:pt x="65" y="117"/>
                  </a:cubicBezTo>
                  <a:cubicBezTo>
                    <a:pt x="68" y="119"/>
                    <a:pt x="69" y="122"/>
                    <a:pt x="71" y="125"/>
                  </a:cubicBezTo>
                  <a:cubicBezTo>
                    <a:pt x="72" y="129"/>
                    <a:pt x="74" y="132"/>
                    <a:pt x="76" y="135"/>
                  </a:cubicBezTo>
                  <a:cubicBezTo>
                    <a:pt x="78" y="137"/>
                    <a:pt x="81" y="139"/>
                    <a:pt x="84" y="141"/>
                  </a:cubicBezTo>
                  <a:cubicBezTo>
                    <a:pt x="87" y="142"/>
                    <a:pt x="92" y="143"/>
                    <a:pt x="98" y="143"/>
                  </a:cubicBezTo>
                  <a:cubicBezTo>
                    <a:pt x="105" y="143"/>
                    <a:pt x="112" y="142"/>
                    <a:pt x="116" y="138"/>
                  </a:cubicBezTo>
                  <a:cubicBezTo>
                    <a:pt x="121" y="135"/>
                    <a:pt x="123" y="131"/>
                    <a:pt x="123" y="127"/>
                  </a:cubicBezTo>
                  <a:cubicBezTo>
                    <a:pt x="123" y="123"/>
                    <a:pt x="122" y="120"/>
                    <a:pt x="120" y="118"/>
                  </a:cubicBezTo>
                  <a:cubicBezTo>
                    <a:pt x="117" y="115"/>
                    <a:pt x="114" y="114"/>
                    <a:pt x="110" y="112"/>
                  </a:cubicBezTo>
                  <a:cubicBezTo>
                    <a:pt x="105" y="111"/>
                    <a:pt x="100" y="110"/>
                    <a:pt x="93" y="108"/>
                  </a:cubicBezTo>
                  <a:cubicBezTo>
                    <a:pt x="83" y="106"/>
                    <a:pt x="75" y="104"/>
                    <a:pt x="68" y="101"/>
                  </a:cubicBezTo>
                  <a:cubicBezTo>
                    <a:pt x="61" y="98"/>
                    <a:pt x="56" y="94"/>
                    <a:pt x="52" y="89"/>
                  </a:cubicBezTo>
                  <a:cubicBezTo>
                    <a:pt x="48" y="84"/>
                    <a:pt x="46" y="78"/>
                    <a:pt x="46" y="70"/>
                  </a:cubicBezTo>
                  <a:cubicBezTo>
                    <a:pt x="46" y="63"/>
                    <a:pt x="48" y="57"/>
                    <a:pt x="52" y="51"/>
                  </a:cubicBezTo>
                  <a:cubicBezTo>
                    <a:pt x="57" y="46"/>
                    <a:pt x="63" y="42"/>
                    <a:pt x="71" y="39"/>
                  </a:cubicBezTo>
                  <a:cubicBezTo>
                    <a:pt x="78" y="36"/>
                    <a:pt x="87" y="35"/>
                    <a:pt x="98" y="35"/>
                  </a:cubicBezTo>
                  <a:cubicBezTo>
                    <a:pt x="106" y="35"/>
                    <a:pt x="114" y="35"/>
                    <a:pt x="120" y="37"/>
                  </a:cubicBezTo>
                  <a:cubicBezTo>
                    <a:pt x="126" y="39"/>
                    <a:pt x="131" y="42"/>
                    <a:pt x="135" y="45"/>
                  </a:cubicBezTo>
                  <a:cubicBezTo>
                    <a:pt x="139" y="48"/>
                    <a:pt x="142" y="52"/>
                    <a:pt x="144" y="55"/>
                  </a:cubicBezTo>
                  <a:cubicBezTo>
                    <a:pt x="146" y="59"/>
                    <a:pt x="147" y="62"/>
                    <a:pt x="147" y="66"/>
                  </a:cubicBezTo>
                  <a:cubicBezTo>
                    <a:pt x="147" y="69"/>
                    <a:pt x="146" y="72"/>
                    <a:pt x="143" y="75"/>
                  </a:cubicBezTo>
                  <a:cubicBezTo>
                    <a:pt x="141" y="78"/>
                    <a:pt x="137" y="79"/>
                    <a:pt x="134" y="79"/>
                  </a:cubicBezTo>
                  <a:cubicBezTo>
                    <a:pt x="130" y="79"/>
                    <a:pt x="128" y="78"/>
                    <a:pt x="126" y="76"/>
                  </a:cubicBezTo>
                  <a:cubicBezTo>
                    <a:pt x="124" y="75"/>
                    <a:pt x="122" y="72"/>
                    <a:pt x="120" y="69"/>
                  </a:cubicBezTo>
                  <a:cubicBezTo>
                    <a:pt x="118" y="65"/>
                    <a:pt x="115" y="61"/>
                    <a:pt x="112" y="59"/>
                  </a:cubicBezTo>
                  <a:cubicBezTo>
                    <a:pt x="109" y="56"/>
                    <a:pt x="103" y="55"/>
                    <a:pt x="96" y="55"/>
                  </a:cubicBezTo>
                  <a:cubicBezTo>
                    <a:pt x="89" y="55"/>
                    <a:pt x="84" y="56"/>
                    <a:pt x="80" y="59"/>
                  </a:cubicBezTo>
                  <a:cubicBezTo>
                    <a:pt x="76" y="62"/>
                    <a:pt x="74" y="65"/>
                    <a:pt x="74" y="68"/>
                  </a:cubicBezTo>
                  <a:cubicBezTo>
                    <a:pt x="74" y="70"/>
                    <a:pt x="75" y="72"/>
                    <a:pt x="76" y="73"/>
                  </a:cubicBezTo>
                  <a:cubicBezTo>
                    <a:pt x="77" y="75"/>
                    <a:pt x="79" y="76"/>
                    <a:pt x="82" y="78"/>
                  </a:cubicBezTo>
                  <a:cubicBezTo>
                    <a:pt x="84" y="79"/>
                    <a:pt x="87" y="80"/>
                    <a:pt x="89" y="81"/>
                  </a:cubicBezTo>
                  <a:cubicBezTo>
                    <a:pt x="92" y="81"/>
                    <a:pt x="96" y="82"/>
                    <a:pt x="102" y="84"/>
                  </a:cubicBezTo>
                  <a:cubicBezTo>
                    <a:pt x="110" y="85"/>
                    <a:pt x="117" y="87"/>
                    <a:pt x="123" y="89"/>
                  </a:cubicBezTo>
                  <a:cubicBezTo>
                    <a:pt x="129" y="91"/>
                    <a:pt x="134" y="94"/>
                    <a:pt x="139" y="96"/>
                  </a:cubicBezTo>
                  <a:cubicBezTo>
                    <a:pt x="143" y="99"/>
                    <a:pt x="147" y="103"/>
                    <a:pt x="149" y="108"/>
                  </a:cubicBezTo>
                  <a:cubicBezTo>
                    <a:pt x="152" y="112"/>
                    <a:pt x="153" y="118"/>
                    <a:pt x="153" y="124"/>
                  </a:cubicBezTo>
                  <a:cubicBezTo>
                    <a:pt x="153" y="132"/>
                    <a:pt x="151" y="139"/>
                    <a:pt x="146" y="145"/>
                  </a:cubicBezTo>
                  <a:close/>
                </a:path>
              </a:pathLst>
            </a:custGeom>
            <a:solidFill>
              <a:schemeClr val="accent3"/>
            </a:solidFill>
            <a:ln>
              <a:noFill/>
            </a:ln>
            <a:extLst/>
          </p:spPr>
          <p:txBody>
            <a:bodyPr vert="horz" wrap="square" lIns="91422" tIns="45711" rIns="91422" bIns="4571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865" name="Freeform 44"/>
            <p:cNvSpPr>
              <a:spLocks noEditPoints="1"/>
            </p:cNvSpPr>
            <p:nvPr/>
          </p:nvSpPr>
          <p:spPr bwMode="auto">
            <a:xfrm>
              <a:off x="18016327" y="8498616"/>
              <a:ext cx="1152213" cy="1157033"/>
            </a:xfrm>
            <a:custGeom>
              <a:avLst/>
              <a:gdLst>
                <a:gd name="T0" fmla="*/ 192 w 193"/>
                <a:gd name="T1" fmla="*/ 81 h 194"/>
                <a:gd name="T2" fmla="*/ 191 w 193"/>
                <a:gd name="T3" fmla="*/ 77 h 194"/>
                <a:gd name="T4" fmla="*/ 188 w 193"/>
                <a:gd name="T5" fmla="*/ 75 h 194"/>
                <a:gd name="T6" fmla="*/ 162 w 193"/>
                <a:gd name="T7" fmla="*/ 71 h 194"/>
                <a:gd name="T8" fmla="*/ 157 w 193"/>
                <a:gd name="T9" fmla="*/ 54 h 194"/>
                <a:gd name="T10" fmla="*/ 151 w 193"/>
                <a:gd name="T11" fmla="*/ 34 h 194"/>
                <a:gd name="T12" fmla="*/ 104 w 193"/>
                <a:gd name="T13" fmla="*/ 0 h 194"/>
                <a:gd name="T14" fmla="*/ 61 w 193"/>
                <a:gd name="T15" fmla="*/ 0 h 194"/>
                <a:gd name="T16" fmla="*/ 0 w 193"/>
                <a:gd name="T17" fmla="*/ 61 h 194"/>
                <a:gd name="T18" fmla="*/ 0 w 193"/>
                <a:gd name="T19" fmla="*/ 133 h 194"/>
                <a:gd name="T20" fmla="*/ 61 w 193"/>
                <a:gd name="T21" fmla="*/ 194 h 194"/>
                <a:gd name="T22" fmla="*/ 131 w 193"/>
                <a:gd name="T23" fmla="*/ 194 h 194"/>
                <a:gd name="T24" fmla="*/ 192 w 193"/>
                <a:gd name="T25" fmla="*/ 133 h 194"/>
                <a:gd name="T26" fmla="*/ 193 w 193"/>
                <a:gd name="T27" fmla="*/ 83 h 194"/>
                <a:gd name="T28" fmla="*/ 192 w 193"/>
                <a:gd name="T29" fmla="*/ 81 h 194"/>
                <a:gd name="T30" fmla="*/ 62 w 193"/>
                <a:gd name="T31" fmla="*/ 50 h 194"/>
                <a:gd name="T32" fmla="*/ 96 w 193"/>
                <a:gd name="T33" fmla="*/ 50 h 194"/>
                <a:gd name="T34" fmla="*/ 108 w 193"/>
                <a:gd name="T35" fmla="*/ 62 h 194"/>
                <a:gd name="T36" fmla="*/ 96 w 193"/>
                <a:gd name="T37" fmla="*/ 73 h 194"/>
                <a:gd name="T38" fmla="*/ 62 w 193"/>
                <a:gd name="T39" fmla="*/ 73 h 194"/>
                <a:gd name="T40" fmla="*/ 50 w 193"/>
                <a:gd name="T41" fmla="*/ 62 h 194"/>
                <a:gd name="T42" fmla="*/ 62 w 193"/>
                <a:gd name="T43" fmla="*/ 50 h 194"/>
                <a:gd name="T44" fmla="*/ 131 w 193"/>
                <a:gd name="T45" fmla="*/ 143 h 194"/>
                <a:gd name="T46" fmla="*/ 62 w 193"/>
                <a:gd name="T47" fmla="*/ 143 h 194"/>
                <a:gd name="T48" fmla="*/ 50 w 193"/>
                <a:gd name="T49" fmla="*/ 132 h 194"/>
                <a:gd name="T50" fmla="*/ 62 w 193"/>
                <a:gd name="T51" fmla="*/ 120 h 194"/>
                <a:gd name="T52" fmla="*/ 131 w 193"/>
                <a:gd name="T53" fmla="*/ 120 h 194"/>
                <a:gd name="T54" fmla="*/ 142 w 193"/>
                <a:gd name="T55" fmla="*/ 132 h 194"/>
                <a:gd name="T56" fmla="*/ 131 w 193"/>
                <a:gd name="T57" fmla="*/ 143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3" h="194">
                  <a:moveTo>
                    <a:pt x="192" y="81"/>
                  </a:moveTo>
                  <a:cubicBezTo>
                    <a:pt x="191" y="77"/>
                    <a:pt x="191" y="77"/>
                    <a:pt x="191" y="77"/>
                  </a:cubicBezTo>
                  <a:cubicBezTo>
                    <a:pt x="188" y="75"/>
                    <a:pt x="188" y="75"/>
                    <a:pt x="188" y="75"/>
                  </a:cubicBezTo>
                  <a:cubicBezTo>
                    <a:pt x="184" y="72"/>
                    <a:pt x="166" y="75"/>
                    <a:pt x="162" y="71"/>
                  </a:cubicBezTo>
                  <a:cubicBezTo>
                    <a:pt x="158" y="68"/>
                    <a:pt x="158" y="62"/>
                    <a:pt x="157" y="54"/>
                  </a:cubicBezTo>
                  <a:cubicBezTo>
                    <a:pt x="155" y="39"/>
                    <a:pt x="153" y="39"/>
                    <a:pt x="151" y="34"/>
                  </a:cubicBezTo>
                  <a:cubicBezTo>
                    <a:pt x="143" y="16"/>
                    <a:pt x="120" y="2"/>
                    <a:pt x="104" y="0"/>
                  </a:cubicBezTo>
                  <a:cubicBezTo>
                    <a:pt x="61" y="0"/>
                    <a:pt x="61" y="0"/>
                    <a:pt x="61" y="0"/>
                  </a:cubicBezTo>
                  <a:cubicBezTo>
                    <a:pt x="28" y="0"/>
                    <a:pt x="0" y="28"/>
                    <a:pt x="0" y="61"/>
                  </a:cubicBezTo>
                  <a:cubicBezTo>
                    <a:pt x="0" y="133"/>
                    <a:pt x="0" y="133"/>
                    <a:pt x="0" y="133"/>
                  </a:cubicBezTo>
                  <a:cubicBezTo>
                    <a:pt x="0" y="166"/>
                    <a:pt x="28" y="194"/>
                    <a:pt x="61" y="194"/>
                  </a:cubicBezTo>
                  <a:cubicBezTo>
                    <a:pt x="131" y="194"/>
                    <a:pt x="131" y="194"/>
                    <a:pt x="131" y="194"/>
                  </a:cubicBezTo>
                  <a:cubicBezTo>
                    <a:pt x="165" y="194"/>
                    <a:pt x="192" y="166"/>
                    <a:pt x="192" y="133"/>
                  </a:cubicBezTo>
                  <a:cubicBezTo>
                    <a:pt x="193" y="83"/>
                    <a:pt x="193" y="83"/>
                    <a:pt x="193" y="83"/>
                  </a:cubicBezTo>
                  <a:lnTo>
                    <a:pt x="192" y="81"/>
                  </a:lnTo>
                  <a:close/>
                  <a:moveTo>
                    <a:pt x="62" y="50"/>
                  </a:moveTo>
                  <a:cubicBezTo>
                    <a:pt x="96" y="50"/>
                    <a:pt x="96" y="50"/>
                    <a:pt x="96" y="50"/>
                  </a:cubicBezTo>
                  <a:cubicBezTo>
                    <a:pt x="102" y="50"/>
                    <a:pt x="108" y="55"/>
                    <a:pt x="108" y="62"/>
                  </a:cubicBezTo>
                  <a:cubicBezTo>
                    <a:pt x="108" y="68"/>
                    <a:pt x="102" y="73"/>
                    <a:pt x="96" y="73"/>
                  </a:cubicBezTo>
                  <a:cubicBezTo>
                    <a:pt x="62" y="73"/>
                    <a:pt x="62" y="73"/>
                    <a:pt x="62" y="73"/>
                  </a:cubicBezTo>
                  <a:cubicBezTo>
                    <a:pt x="56" y="73"/>
                    <a:pt x="50" y="68"/>
                    <a:pt x="50" y="62"/>
                  </a:cubicBezTo>
                  <a:cubicBezTo>
                    <a:pt x="50" y="55"/>
                    <a:pt x="56" y="50"/>
                    <a:pt x="62" y="50"/>
                  </a:cubicBezTo>
                  <a:close/>
                  <a:moveTo>
                    <a:pt x="131" y="143"/>
                  </a:moveTo>
                  <a:cubicBezTo>
                    <a:pt x="62" y="143"/>
                    <a:pt x="62" y="143"/>
                    <a:pt x="62" y="143"/>
                  </a:cubicBezTo>
                  <a:cubicBezTo>
                    <a:pt x="56" y="143"/>
                    <a:pt x="50" y="138"/>
                    <a:pt x="50" y="132"/>
                  </a:cubicBezTo>
                  <a:cubicBezTo>
                    <a:pt x="50" y="125"/>
                    <a:pt x="56" y="120"/>
                    <a:pt x="62" y="120"/>
                  </a:cubicBezTo>
                  <a:cubicBezTo>
                    <a:pt x="131" y="120"/>
                    <a:pt x="131" y="120"/>
                    <a:pt x="131" y="120"/>
                  </a:cubicBezTo>
                  <a:cubicBezTo>
                    <a:pt x="137" y="120"/>
                    <a:pt x="142" y="125"/>
                    <a:pt x="142" y="132"/>
                  </a:cubicBezTo>
                  <a:cubicBezTo>
                    <a:pt x="142" y="138"/>
                    <a:pt x="137" y="143"/>
                    <a:pt x="131" y="143"/>
                  </a:cubicBezTo>
                  <a:close/>
                </a:path>
              </a:pathLst>
            </a:custGeom>
            <a:solidFill>
              <a:schemeClr val="accent5"/>
            </a:solidFill>
            <a:ln>
              <a:noFill/>
            </a:ln>
            <a:extLst/>
          </p:spPr>
          <p:txBody>
            <a:bodyPr vert="horz" wrap="square" lIns="91422" tIns="45711" rIns="91422" bIns="4571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866" name="Freeform 36"/>
            <p:cNvSpPr>
              <a:spLocks/>
            </p:cNvSpPr>
            <p:nvPr/>
          </p:nvSpPr>
          <p:spPr bwMode="auto">
            <a:xfrm>
              <a:off x="21566076" y="5227549"/>
              <a:ext cx="1094586" cy="998107"/>
            </a:xfrm>
            <a:custGeom>
              <a:avLst/>
              <a:gdLst>
                <a:gd name="T0" fmla="*/ 189 w 255"/>
                <a:gd name="T1" fmla="*/ 10 h 233"/>
                <a:gd name="T2" fmla="*/ 104 w 255"/>
                <a:gd name="T3" fmla="*/ 16 h 233"/>
                <a:gd name="T4" fmla="*/ 18 w 255"/>
                <a:gd name="T5" fmla="*/ 30 h 233"/>
                <a:gd name="T6" fmla="*/ 6 w 255"/>
                <a:gd name="T7" fmla="*/ 30 h 233"/>
                <a:gd name="T8" fmla="*/ 3 w 255"/>
                <a:gd name="T9" fmla="*/ 46 h 233"/>
                <a:gd name="T10" fmla="*/ 115 w 255"/>
                <a:gd name="T11" fmla="*/ 228 h 233"/>
                <a:gd name="T12" fmla="*/ 124 w 255"/>
                <a:gd name="T13" fmla="*/ 233 h 233"/>
                <a:gd name="T14" fmla="*/ 130 w 255"/>
                <a:gd name="T15" fmla="*/ 231 h 233"/>
                <a:gd name="T16" fmla="*/ 134 w 255"/>
                <a:gd name="T17" fmla="*/ 216 h 233"/>
                <a:gd name="T18" fmla="*/ 84 w 255"/>
                <a:gd name="T19" fmla="*/ 135 h 233"/>
                <a:gd name="T20" fmla="*/ 170 w 255"/>
                <a:gd name="T21" fmla="*/ 121 h 233"/>
                <a:gd name="T22" fmla="*/ 255 w 255"/>
                <a:gd name="T23" fmla="*/ 115 h 233"/>
                <a:gd name="T24" fmla="*/ 189 w 255"/>
                <a:gd name="T25" fmla="*/ 1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5" h="233">
                  <a:moveTo>
                    <a:pt x="189" y="10"/>
                  </a:moveTo>
                  <a:cubicBezTo>
                    <a:pt x="189" y="10"/>
                    <a:pt x="146" y="31"/>
                    <a:pt x="104" y="16"/>
                  </a:cubicBezTo>
                  <a:cubicBezTo>
                    <a:pt x="58" y="0"/>
                    <a:pt x="37" y="6"/>
                    <a:pt x="18" y="30"/>
                  </a:cubicBezTo>
                  <a:cubicBezTo>
                    <a:pt x="14" y="28"/>
                    <a:pt x="10" y="28"/>
                    <a:pt x="6" y="30"/>
                  </a:cubicBezTo>
                  <a:cubicBezTo>
                    <a:pt x="1" y="33"/>
                    <a:pt x="0" y="40"/>
                    <a:pt x="3" y="46"/>
                  </a:cubicBezTo>
                  <a:cubicBezTo>
                    <a:pt x="115" y="228"/>
                    <a:pt x="115" y="228"/>
                    <a:pt x="115" y="228"/>
                  </a:cubicBezTo>
                  <a:cubicBezTo>
                    <a:pt x="117" y="231"/>
                    <a:pt x="121" y="233"/>
                    <a:pt x="124" y="233"/>
                  </a:cubicBezTo>
                  <a:cubicBezTo>
                    <a:pt x="126" y="233"/>
                    <a:pt x="128" y="232"/>
                    <a:pt x="130" y="231"/>
                  </a:cubicBezTo>
                  <a:cubicBezTo>
                    <a:pt x="135" y="228"/>
                    <a:pt x="137" y="221"/>
                    <a:pt x="134" y="216"/>
                  </a:cubicBezTo>
                  <a:cubicBezTo>
                    <a:pt x="84" y="135"/>
                    <a:pt x="84" y="135"/>
                    <a:pt x="84" y="135"/>
                  </a:cubicBezTo>
                  <a:cubicBezTo>
                    <a:pt x="104" y="111"/>
                    <a:pt x="124" y="105"/>
                    <a:pt x="170" y="121"/>
                  </a:cubicBezTo>
                  <a:cubicBezTo>
                    <a:pt x="213" y="135"/>
                    <a:pt x="255" y="115"/>
                    <a:pt x="255" y="115"/>
                  </a:cubicBezTo>
                  <a:lnTo>
                    <a:pt x="189" y="10"/>
                  </a:lnTo>
                  <a:close/>
                </a:path>
              </a:pathLst>
            </a:custGeom>
            <a:solidFill>
              <a:schemeClr val="accent5"/>
            </a:solidFill>
            <a:ln>
              <a:noFill/>
            </a:ln>
          </p:spPr>
          <p:txBody>
            <a:bodyPr vert="horz" wrap="square" lIns="91422" tIns="45711" rIns="91422" bIns="4571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867" name="Freeform 326"/>
            <p:cNvSpPr>
              <a:spLocks noChangeArrowheads="1"/>
            </p:cNvSpPr>
            <p:nvPr/>
          </p:nvSpPr>
          <p:spPr bwMode="auto">
            <a:xfrm>
              <a:off x="14388058" y="6302354"/>
              <a:ext cx="998235" cy="952812"/>
            </a:xfrm>
            <a:custGeom>
              <a:avLst/>
              <a:gdLst>
                <a:gd name="T0" fmla="*/ 1347 w 1348"/>
                <a:gd name="T1" fmla="*/ 786 h 1289"/>
                <a:gd name="T2" fmla="*/ 1347 w 1348"/>
                <a:gd name="T3" fmla="*/ 1288 h 1289"/>
                <a:gd name="T4" fmla="*/ 1054 w 1348"/>
                <a:gd name="T5" fmla="*/ 1288 h 1289"/>
                <a:gd name="T6" fmla="*/ 1054 w 1348"/>
                <a:gd name="T7" fmla="*/ 819 h 1289"/>
                <a:gd name="T8" fmla="*/ 912 w 1348"/>
                <a:gd name="T9" fmla="*/ 627 h 1289"/>
                <a:gd name="T10" fmla="*/ 761 w 1348"/>
                <a:gd name="T11" fmla="*/ 736 h 1289"/>
                <a:gd name="T12" fmla="*/ 753 w 1348"/>
                <a:gd name="T13" fmla="*/ 803 h 1289"/>
                <a:gd name="T14" fmla="*/ 753 w 1348"/>
                <a:gd name="T15" fmla="*/ 1288 h 1289"/>
                <a:gd name="T16" fmla="*/ 468 w 1348"/>
                <a:gd name="T17" fmla="*/ 1288 h 1289"/>
                <a:gd name="T18" fmla="*/ 468 w 1348"/>
                <a:gd name="T19" fmla="*/ 418 h 1289"/>
                <a:gd name="T20" fmla="*/ 753 w 1348"/>
                <a:gd name="T21" fmla="*/ 418 h 1289"/>
                <a:gd name="T22" fmla="*/ 753 w 1348"/>
                <a:gd name="T23" fmla="*/ 543 h 1289"/>
                <a:gd name="T24" fmla="*/ 1012 w 1348"/>
                <a:gd name="T25" fmla="*/ 401 h 1289"/>
                <a:gd name="T26" fmla="*/ 1347 w 1348"/>
                <a:gd name="T27" fmla="*/ 786 h 1289"/>
                <a:gd name="T28" fmla="*/ 167 w 1348"/>
                <a:gd name="T29" fmla="*/ 0 h 1289"/>
                <a:gd name="T30" fmla="*/ 0 w 1348"/>
                <a:gd name="T31" fmla="*/ 151 h 1289"/>
                <a:gd name="T32" fmla="*/ 159 w 1348"/>
                <a:gd name="T33" fmla="*/ 301 h 1289"/>
                <a:gd name="T34" fmla="*/ 167 w 1348"/>
                <a:gd name="T35" fmla="*/ 301 h 1289"/>
                <a:gd name="T36" fmla="*/ 326 w 1348"/>
                <a:gd name="T37" fmla="*/ 151 h 1289"/>
                <a:gd name="T38" fmla="*/ 167 w 1348"/>
                <a:gd name="T39" fmla="*/ 0 h 1289"/>
                <a:gd name="T40" fmla="*/ 17 w 1348"/>
                <a:gd name="T41" fmla="*/ 1288 h 1289"/>
                <a:gd name="T42" fmla="*/ 310 w 1348"/>
                <a:gd name="T43" fmla="*/ 1288 h 1289"/>
                <a:gd name="T44" fmla="*/ 310 w 1348"/>
                <a:gd name="T45" fmla="*/ 418 h 1289"/>
                <a:gd name="T46" fmla="*/ 17 w 1348"/>
                <a:gd name="T47" fmla="*/ 418 h 1289"/>
                <a:gd name="T48" fmla="*/ 17 w 1348"/>
                <a:gd name="T49" fmla="*/ 1288 h 1289"/>
                <a:gd name="T50" fmla="*/ 17 w 1348"/>
                <a:gd name="T51" fmla="*/ 1288 h 1289"/>
                <a:gd name="T52" fmla="*/ 17 w 1348"/>
                <a:gd name="T53" fmla="*/ 1288 h 1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48" h="1289">
                  <a:moveTo>
                    <a:pt x="1347" y="786"/>
                  </a:moveTo>
                  <a:cubicBezTo>
                    <a:pt x="1347" y="1288"/>
                    <a:pt x="1347" y="1288"/>
                    <a:pt x="1347" y="1288"/>
                  </a:cubicBezTo>
                  <a:cubicBezTo>
                    <a:pt x="1054" y="1288"/>
                    <a:pt x="1054" y="1288"/>
                    <a:pt x="1054" y="1288"/>
                  </a:cubicBezTo>
                  <a:cubicBezTo>
                    <a:pt x="1054" y="819"/>
                    <a:pt x="1054" y="819"/>
                    <a:pt x="1054" y="819"/>
                  </a:cubicBezTo>
                  <a:cubicBezTo>
                    <a:pt x="1054" y="702"/>
                    <a:pt x="1020" y="627"/>
                    <a:pt x="912" y="627"/>
                  </a:cubicBezTo>
                  <a:cubicBezTo>
                    <a:pt x="836" y="627"/>
                    <a:pt x="786" y="677"/>
                    <a:pt x="761" y="736"/>
                  </a:cubicBezTo>
                  <a:cubicBezTo>
                    <a:pt x="761" y="752"/>
                    <a:pt x="753" y="777"/>
                    <a:pt x="753" y="803"/>
                  </a:cubicBezTo>
                  <a:cubicBezTo>
                    <a:pt x="753" y="1288"/>
                    <a:pt x="753" y="1288"/>
                    <a:pt x="753" y="1288"/>
                  </a:cubicBezTo>
                  <a:cubicBezTo>
                    <a:pt x="468" y="1288"/>
                    <a:pt x="468" y="1288"/>
                    <a:pt x="468" y="1288"/>
                  </a:cubicBezTo>
                  <a:cubicBezTo>
                    <a:pt x="468" y="1288"/>
                    <a:pt x="468" y="502"/>
                    <a:pt x="468" y="418"/>
                  </a:cubicBezTo>
                  <a:cubicBezTo>
                    <a:pt x="753" y="418"/>
                    <a:pt x="753" y="418"/>
                    <a:pt x="753" y="418"/>
                  </a:cubicBezTo>
                  <a:cubicBezTo>
                    <a:pt x="753" y="543"/>
                    <a:pt x="753" y="543"/>
                    <a:pt x="753" y="543"/>
                  </a:cubicBezTo>
                  <a:cubicBezTo>
                    <a:pt x="795" y="485"/>
                    <a:pt x="862" y="401"/>
                    <a:pt x="1012" y="401"/>
                  </a:cubicBezTo>
                  <a:cubicBezTo>
                    <a:pt x="1204" y="401"/>
                    <a:pt x="1347" y="527"/>
                    <a:pt x="1347" y="786"/>
                  </a:cubicBezTo>
                  <a:close/>
                  <a:moveTo>
                    <a:pt x="167" y="0"/>
                  </a:moveTo>
                  <a:cubicBezTo>
                    <a:pt x="67" y="0"/>
                    <a:pt x="0" y="67"/>
                    <a:pt x="0" y="151"/>
                  </a:cubicBezTo>
                  <a:cubicBezTo>
                    <a:pt x="0" y="234"/>
                    <a:pt x="67" y="301"/>
                    <a:pt x="159" y="301"/>
                  </a:cubicBezTo>
                  <a:cubicBezTo>
                    <a:pt x="167" y="301"/>
                    <a:pt x="167" y="301"/>
                    <a:pt x="167" y="301"/>
                  </a:cubicBezTo>
                  <a:cubicBezTo>
                    <a:pt x="268" y="301"/>
                    <a:pt x="326" y="234"/>
                    <a:pt x="326" y="151"/>
                  </a:cubicBezTo>
                  <a:cubicBezTo>
                    <a:pt x="326" y="67"/>
                    <a:pt x="268" y="0"/>
                    <a:pt x="167" y="0"/>
                  </a:cubicBezTo>
                  <a:close/>
                  <a:moveTo>
                    <a:pt x="17" y="1288"/>
                  </a:moveTo>
                  <a:cubicBezTo>
                    <a:pt x="310" y="1288"/>
                    <a:pt x="310" y="1288"/>
                    <a:pt x="310" y="1288"/>
                  </a:cubicBezTo>
                  <a:cubicBezTo>
                    <a:pt x="310" y="418"/>
                    <a:pt x="310" y="418"/>
                    <a:pt x="310" y="418"/>
                  </a:cubicBezTo>
                  <a:cubicBezTo>
                    <a:pt x="17" y="418"/>
                    <a:pt x="17" y="418"/>
                    <a:pt x="17" y="418"/>
                  </a:cubicBezTo>
                  <a:lnTo>
                    <a:pt x="17" y="1288"/>
                  </a:lnTo>
                  <a:close/>
                  <a:moveTo>
                    <a:pt x="17" y="1288"/>
                  </a:moveTo>
                  <a:lnTo>
                    <a:pt x="17" y="1288"/>
                  </a:lnTo>
                  <a:close/>
                </a:path>
              </a:pathLst>
            </a:custGeom>
            <a:solidFill>
              <a:schemeClr val="accent2"/>
            </a:solidFill>
            <a:ln>
              <a:noFill/>
            </a:ln>
            <a:effectLst/>
            <a:extLst/>
          </p:spPr>
          <p:txBody>
            <a:bodyPr wrap="none" lIns="121893" tIns="60946" rIns="121893" bIns="6094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Lato Light"/>
                <a:ea typeface="SimSun" charset="0"/>
                <a:cs typeface="+mn-cs"/>
              </a:endParaRPr>
            </a:p>
          </p:txBody>
        </p:sp>
        <p:sp>
          <p:nvSpPr>
            <p:cNvPr id="868" name="Freeform 31"/>
            <p:cNvSpPr>
              <a:spLocks noEditPoints="1"/>
            </p:cNvSpPr>
            <p:nvPr/>
          </p:nvSpPr>
          <p:spPr bwMode="auto">
            <a:xfrm>
              <a:off x="18334507" y="4334854"/>
              <a:ext cx="1088655" cy="1091086"/>
            </a:xfrm>
            <a:custGeom>
              <a:avLst/>
              <a:gdLst>
                <a:gd name="T0" fmla="*/ 140 w 280"/>
                <a:gd name="T1" fmla="*/ 0 h 280"/>
                <a:gd name="T2" fmla="*/ 0 w 280"/>
                <a:gd name="T3" fmla="*/ 140 h 280"/>
                <a:gd name="T4" fmla="*/ 140 w 280"/>
                <a:gd name="T5" fmla="*/ 280 h 280"/>
                <a:gd name="T6" fmla="*/ 280 w 280"/>
                <a:gd name="T7" fmla="*/ 140 h 280"/>
                <a:gd name="T8" fmla="*/ 140 w 280"/>
                <a:gd name="T9" fmla="*/ 0 h 280"/>
                <a:gd name="T10" fmla="*/ 185 w 280"/>
                <a:gd name="T11" fmla="*/ 69 h 280"/>
                <a:gd name="T12" fmla="*/ 211 w 280"/>
                <a:gd name="T13" fmla="*/ 95 h 280"/>
                <a:gd name="T14" fmla="*/ 185 w 280"/>
                <a:gd name="T15" fmla="*/ 122 h 280"/>
                <a:gd name="T16" fmla="*/ 174 w 280"/>
                <a:gd name="T17" fmla="*/ 119 h 280"/>
                <a:gd name="T18" fmla="*/ 158 w 280"/>
                <a:gd name="T19" fmla="*/ 95 h 280"/>
                <a:gd name="T20" fmla="*/ 185 w 280"/>
                <a:gd name="T21" fmla="*/ 69 h 280"/>
                <a:gd name="T22" fmla="*/ 141 w 280"/>
                <a:gd name="T23" fmla="*/ 96 h 280"/>
                <a:gd name="T24" fmla="*/ 167 w 280"/>
                <a:gd name="T25" fmla="*/ 123 h 280"/>
                <a:gd name="T26" fmla="*/ 141 w 280"/>
                <a:gd name="T27" fmla="*/ 149 h 280"/>
                <a:gd name="T28" fmla="*/ 115 w 280"/>
                <a:gd name="T29" fmla="*/ 123 h 280"/>
                <a:gd name="T30" fmla="*/ 141 w 280"/>
                <a:gd name="T31" fmla="*/ 96 h 280"/>
                <a:gd name="T32" fmla="*/ 95 w 280"/>
                <a:gd name="T33" fmla="*/ 69 h 280"/>
                <a:gd name="T34" fmla="*/ 121 w 280"/>
                <a:gd name="T35" fmla="*/ 95 h 280"/>
                <a:gd name="T36" fmla="*/ 121 w 280"/>
                <a:gd name="T37" fmla="*/ 97 h 280"/>
                <a:gd name="T38" fmla="*/ 109 w 280"/>
                <a:gd name="T39" fmla="*/ 118 h 280"/>
                <a:gd name="T40" fmla="*/ 95 w 280"/>
                <a:gd name="T41" fmla="*/ 122 h 280"/>
                <a:gd name="T42" fmla="*/ 68 w 280"/>
                <a:gd name="T43" fmla="*/ 95 h 280"/>
                <a:gd name="T44" fmla="*/ 95 w 280"/>
                <a:gd name="T45" fmla="*/ 69 h 280"/>
                <a:gd name="T46" fmla="*/ 90 w 280"/>
                <a:gd name="T47" fmla="*/ 193 h 280"/>
                <a:gd name="T48" fmla="*/ 52 w 280"/>
                <a:gd name="T49" fmla="*/ 186 h 280"/>
                <a:gd name="T50" fmla="*/ 50 w 280"/>
                <a:gd name="T51" fmla="*/ 185 h 280"/>
                <a:gd name="T52" fmla="*/ 50 w 280"/>
                <a:gd name="T53" fmla="*/ 185 h 280"/>
                <a:gd name="T54" fmla="*/ 50 w 280"/>
                <a:gd name="T55" fmla="*/ 157 h 280"/>
                <a:gd name="T56" fmla="*/ 84 w 280"/>
                <a:gd name="T57" fmla="*/ 124 h 280"/>
                <a:gd name="T58" fmla="*/ 106 w 280"/>
                <a:gd name="T59" fmla="*/ 124 h 280"/>
                <a:gd name="T60" fmla="*/ 108 w 280"/>
                <a:gd name="T61" fmla="*/ 124 h 280"/>
                <a:gd name="T62" fmla="*/ 118 w 280"/>
                <a:gd name="T63" fmla="*/ 146 h 280"/>
                <a:gd name="T64" fmla="*/ 90 w 280"/>
                <a:gd name="T65" fmla="*/ 185 h 280"/>
                <a:gd name="T66" fmla="*/ 90 w 280"/>
                <a:gd name="T67" fmla="*/ 193 h 280"/>
                <a:gd name="T68" fmla="*/ 186 w 280"/>
                <a:gd name="T69" fmla="*/ 212 h 280"/>
                <a:gd name="T70" fmla="*/ 186 w 280"/>
                <a:gd name="T71" fmla="*/ 212 h 280"/>
                <a:gd name="T72" fmla="*/ 184 w 280"/>
                <a:gd name="T73" fmla="*/ 213 h 280"/>
                <a:gd name="T74" fmla="*/ 144 w 280"/>
                <a:gd name="T75" fmla="*/ 220 h 280"/>
                <a:gd name="T76" fmla="*/ 98 w 280"/>
                <a:gd name="T77" fmla="*/ 213 h 280"/>
                <a:gd name="T78" fmla="*/ 96 w 280"/>
                <a:gd name="T79" fmla="*/ 212 h 280"/>
                <a:gd name="T80" fmla="*/ 96 w 280"/>
                <a:gd name="T81" fmla="*/ 212 h 280"/>
                <a:gd name="T82" fmla="*/ 96 w 280"/>
                <a:gd name="T83" fmla="*/ 185 h 280"/>
                <a:gd name="T84" fmla="*/ 130 w 280"/>
                <a:gd name="T85" fmla="*/ 151 h 280"/>
                <a:gd name="T86" fmla="*/ 152 w 280"/>
                <a:gd name="T87" fmla="*/ 151 h 280"/>
                <a:gd name="T88" fmla="*/ 186 w 280"/>
                <a:gd name="T89" fmla="*/ 185 h 280"/>
                <a:gd name="T90" fmla="*/ 186 w 280"/>
                <a:gd name="T91" fmla="*/ 212 h 280"/>
                <a:gd name="T92" fmla="*/ 230 w 280"/>
                <a:gd name="T93" fmla="*/ 185 h 280"/>
                <a:gd name="T94" fmla="*/ 230 w 280"/>
                <a:gd name="T95" fmla="*/ 185 h 280"/>
                <a:gd name="T96" fmla="*/ 228 w 280"/>
                <a:gd name="T97" fmla="*/ 186 h 280"/>
                <a:gd name="T98" fmla="*/ 192 w 280"/>
                <a:gd name="T99" fmla="*/ 193 h 280"/>
                <a:gd name="T100" fmla="*/ 192 w 280"/>
                <a:gd name="T101" fmla="*/ 185 h 280"/>
                <a:gd name="T102" fmla="*/ 164 w 280"/>
                <a:gd name="T103" fmla="*/ 146 h 280"/>
                <a:gd name="T104" fmla="*/ 174 w 280"/>
                <a:gd name="T105" fmla="*/ 124 h 280"/>
                <a:gd name="T106" fmla="*/ 196 w 280"/>
                <a:gd name="T107" fmla="*/ 124 h 280"/>
                <a:gd name="T108" fmla="*/ 230 w 280"/>
                <a:gd name="T109" fmla="*/ 157 h 280"/>
                <a:gd name="T110" fmla="*/ 230 w 280"/>
                <a:gd name="T111" fmla="*/ 18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chemeClr val="accent3"/>
            </a:solidFill>
            <a:ln>
              <a:noFill/>
            </a:ln>
          </p:spPr>
          <p:txBody>
            <a:bodyPr vert="horz" wrap="square" lIns="91422" tIns="45711" rIns="91422" bIns="4571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Raleway Black"/>
                <a:ea typeface="+mn-ea"/>
                <a:cs typeface="Raleway Black"/>
              </a:endParaRPr>
            </a:p>
          </p:txBody>
        </p:sp>
        <p:grpSp>
          <p:nvGrpSpPr>
            <p:cNvPr id="869" name="Group 868"/>
            <p:cNvGrpSpPr/>
            <p:nvPr/>
          </p:nvGrpSpPr>
          <p:grpSpPr>
            <a:xfrm>
              <a:off x="20844398" y="7122021"/>
              <a:ext cx="721675" cy="469113"/>
              <a:chOff x="7145325" y="3587747"/>
              <a:chExt cx="566738" cy="368304"/>
            </a:xfrm>
            <a:solidFill>
              <a:schemeClr val="accent6"/>
            </a:solidFill>
          </p:grpSpPr>
          <p:sp>
            <p:nvSpPr>
              <p:cNvPr id="870" name="Freeform 146"/>
              <p:cNvSpPr>
                <a:spLocks/>
              </p:cNvSpPr>
              <p:nvPr/>
            </p:nvSpPr>
            <p:spPr bwMode="auto">
              <a:xfrm>
                <a:off x="7250103" y="3816351"/>
                <a:ext cx="153988" cy="139700"/>
              </a:xfrm>
              <a:custGeom>
                <a:avLst/>
                <a:gdLst>
                  <a:gd name="T0" fmla="*/ 33 w 41"/>
                  <a:gd name="T1" fmla="*/ 0 h 37"/>
                  <a:gd name="T2" fmla="*/ 15 w 41"/>
                  <a:gd name="T3" fmla="*/ 6 h 37"/>
                  <a:gd name="T4" fmla="*/ 10 w 41"/>
                  <a:gd name="T5" fmla="*/ 5 h 37"/>
                  <a:gd name="T6" fmla="*/ 10 w 41"/>
                  <a:gd name="T7" fmla="*/ 6 h 37"/>
                  <a:gd name="T8" fmla="*/ 6 w 41"/>
                  <a:gd name="T9" fmla="*/ 31 h 37"/>
                  <a:gd name="T10" fmla="*/ 32 w 41"/>
                  <a:gd name="T11" fmla="*/ 28 h 37"/>
                  <a:gd name="T12" fmla="*/ 35 w 41"/>
                  <a:gd name="T13" fmla="*/ 2 h 37"/>
                  <a:gd name="T14" fmla="*/ 33 w 41"/>
                  <a:gd name="T15" fmla="*/ 0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7">
                    <a:moveTo>
                      <a:pt x="33" y="0"/>
                    </a:moveTo>
                    <a:cubicBezTo>
                      <a:pt x="28" y="4"/>
                      <a:pt x="22" y="6"/>
                      <a:pt x="15" y="6"/>
                    </a:cubicBezTo>
                    <a:cubicBezTo>
                      <a:pt x="14" y="6"/>
                      <a:pt x="12" y="6"/>
                      <a:pt x="10" y="5"/>
                    </a:cubicBezTo>
                    <a:cubicBezTo>
                      <a:pt x="10" y="5"/>
                      <a:pt x="10" y="5"/>
                      <a:pt x="10" y="6"/>
                    </a:cubicBezTo>
                    <a:cubicBezTo>
                      <a:pt x="2" y="14"/>
                      <a:pt x="0" y="25"/>
                      <a:pt x="6" y="31"/>
                    </a:cubicBezTo>
                    <a:cubicBezTo>
                      <a:pt x="13" y="37"/>
                      <a:pt x="24" y="36"/>
                      <a:pt x="32" y="28"/>
                    </a:cubicBezTo>
                    <a:cubicBezTo>
                      <a:pt x="40" y="20"/>
                      <a:pt x="41" y="8"/>
                      <a:pt x="35" y="2"/>
                    </a:cubicBezTo>
                    <a:cubicBezTo>
                      <a:pt x="34" y="2"/>
                      <a:pt x="34" y="1"/>
                      <a:pt x="33" y="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Raleway Black"/>
                  <a:ea typeface="+mn-ea"/>
                  <a:cs typeface="Raleway Black"/>
                </a:endParaRPr>
              </a:p>
            </p:txBody>
          </p:sp>
          <p:sp>
            <p:nvSpPr>
              <p:cNvPr id="871" name="Freeform 147"/>
              <p:cNvSpPr>
                <a:spLocks/>
              </p:cNvSpPr>
              <p:nvPr/>
            </p:nvSpPr>
            <p:spPr bwMode="auto">
              <a:xfrm>
                <a:off x="7145325" y="3587751"/>
                <a:ext cx="266699" cy="236537"/>
              </a:xfrm>
              <a:custGeom>
                <a:avLst/>
                <a:gdLst>
                  <a:gd name="T0" fmla="*/ 16 w 71"/>
                  <a:gd name="T1" fmla="*/ 51 h 63"/>
                  <a:gd name="T2" fmla="*/ 42 w 71"/>
                  <a:gd name="T3" fmla="*/ 63 h 63"/>
                  <a:gd name="T4" fmla="*/ 43 w 71"/>
                  <a:gd name="T5" fmla="*/ 63 h 63"/>
                  <a:gd name="T6" fmla="*/ 56 w 71"/>
                  <a:gd name="T7" fmla="*/ 60 h 63"/>
                  <a:gd name="T8" fmla="*/ 60 w 71"/>
                  <a:gd name="T9" fmla="*/ 56 h 63"/>
                  <a:gd name="T10" fmla="*/ 55 w 71"/>
                  <a:gd name="T11" fmla="*/ 12 h 63"/>
                  <a:gd name="T12" fmla="*/ 28 w 71"/>
                  <a:gd name="T13" fmla="*/ 0 h 63"/>
                  <a:gd name="T14" fmla="*/ 11 w 71"/>
                  <a:gd name="T15" fmla="*/ 7 h 63"/>
                  <a:gd name="T16" fmla="*/ 16 w 71"/>
                  <a:gd name="T17" fmla="*/ 5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3">
                    <a:moveTo>
                      <a:pt x="16" y="51"/>
                    </a:moveTo>
                    <a:cubicBezTo>
                      <a:pt x="24" y="58"/>
                      <a:pt x="33" y="63"/>
                      <a:pt x="42" y="63"/>
                    </a:cubicBezTo>
                    <a:cubicBezTo>
                      <a:pt x="43" y="63"/>
                      <a:pt x="43" y="63"/>
                      <a:pt x="43" y="63"/>
                    </a:cubicBezTo>
                    <a:cubicBezTo>
                      <a:pt x="48" y="63"/>
                      <a:pt x="52" y="62"/>
                      <a:pt x="56" y="60"/>
                    </a:cubicBezTo>
                    <a:cubicBezTo>
                      <a:pt x="58" y="59"/>
                      <a:pt x="59" y="58"/>
                      <a:pt x="60" y="56"/>
                    </a:cubicBezTo>
                    <a:cubicBezTo>
                      <a:pt x="71" y="46"/>
                      <a:pt x="69" y="26"/>
                      <a:pt x="55" y="12"/>
                    </a:cubicBezTo>
                    <a:cubicBezTo>
                      <a:pt x="47" y="4"/>
                      <a:pt x="37" y="0"/>
                      <a:pt x="28" y="0"/>
                    </a:cubicBezTo>
                    <a:cubicBezTo>
                      <a:pt x="21" y="0"/>
                      <a:pt x="15" y="2"/>
                      <a:pt x="11" y="7"/>
                    </a:cubicBezTo>
                    <a:cubicBezTo>
                      <a:pt x="0" y="17"/>
                      <a:pt x="3" y="37"/>
                      <a:pt x="16" y="51"/>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Raleway Black"/>
                  <a:ea typeface="+mn-ea"/>
                  <a:cs typeface="Raleway Black"/>
                </a:endParaRPr>
              </a:p>
            </p:txBody>
          </p:sp>
          <p:sp>
            <p:nvSpPr>
              <p:cNvPr id="872" name="Freeform 148"/>
              <p:cNvSpPr>
                <a:spLocks/>
              </p:cNvSpPr>
              <p:nvPr/>
            </p:nvSpPr>
            <p:spPr bwMode="auto">
              <a:xfrm>
                <a:off x="7450124" y="3816347"/>
                <a:ext cx="157163" cy="139700"/>
              </a:xfrm>
              <a:custGeom>
                <a:avLst/>
                <a:gdLst>
                  <a:gd name="T0" fmla="*/ 35 w 42"/>
                  <a:gd name="T1" fmla="*/ 31 h 37"/>
                  <a:gd name="T2" fmla="*/ 32 w 42"/>
                  <a:gd name="T3" fmla="*/ 6 h 37"/>
                  <a:gd name="T4" fmla="*/ 32 w 42"/>
                  <a:gd name="T5" fmla="*/ 5 h 37"/>
                  <a:gd name="T6" fmla="*/ 26 w 42"/>
                  <a:gd name="T7" fmla="*/ 6 h 37"/>
                  <a:gd name="T8" fmla="*/ 9 w 42"/>
                  <a:gd name="T9" fmla="*/ 0 h 37"/>
                  <a:gd name="T10" fmla="*/ 7 w 42"/>
                  <a:gd name="T11" fmla="*/ 2 h 37"/>
                  <a:gd name="T12" fmla="*/ 10 w 42"/>
                  <a:gd name="T13" fmla="*/ 28 h 37"/>
                  <a:gd name="T14" fmla="*/ 35 w 42"/>
                  <a:gd name="T15" fmla="*/ 3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37">
                    <a:moveTo>
                      <a:pt x="35" y="31"/>
                    </a:moveTo>
                    <a:cubicBezTo>
                      <a:pt x="42" y="25"/>
                      <a:pt x="40" y="14"/>
                      <a:pt x="32" y="6"/>
                    </a:cubicBezTo>
                    <a:cubicBezTo>
                      <a:pt x="32" y="5"/>
                      <a:pt x="32" y="5"/>
                      <a:pt x="32" y="5"/>
                    </a:cubicBezTo>
                    <a:cubicBezTo>
                      <a:pt x="30" y="6"/>
                      <a:pt x="28" y="6"/>
                      <a:pt x="26" y="6"/>
                    </a:cubicBezTo>
                    <a:cubicBezTo>
                      <a:pt x="20" y="6"/>
                      <a:pt x="14" y="4"/>
                      <a:pt x="9" y="0"/>
                    </a:cubicBezTo>
                    <a:cubicBezTo>
                      <a:pt x="8" y="1"/>
                      <a:pt x="7" y="2"/>
                      <a:pt x="7" y="2"/>
                    </a:cubicBezTo>
                    <a:cubicBezTo>
                      <a:pt x="0" y="8"/>
                      <a:pt x="2" y="20"/>
                      <a:pt x="10" y="28"/>
                    </a:cubicBezTo>
                    <a:cubicBezTo>
                      <a:pt x="18" y="36"/>
                      <a:pt x="29" y="37"/>
                      <a:pt x="35" y="31"/>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Raleway Black"/>
                  <a:ea typeface="+mn-ea"/>
                  <a:cs typeface="Raleway Black"/>
                </a:endParaRPr>
              </a:p>
            </p:txBody>
          </p:sp>
          <p:sp>
            <p:nvSpPr>
              <p:cNvPr id="873" name="Freeform 149"/>
              <p:cNvSpPr>
                <a:spLocks/>
              </p:cNvSpPr>
              <p:nvPr/>
            </p:nvSpPr>
            <p:spPr bwMode="auto">
              <a:xfrm>
                <a:off x="7445363" y="3587747"/>
                <a:ext cx="266700" cy="236537"/>
              </a:xfrm>
              <a:custGeom>
                <a:avLst/>
                <a:gdLst>
                  <a:gd name="T0" fmla="*/ 60 w 71"/>
                  <a:gd name="T1" fmla="*/ 7 h 63"/>
                  <a:gd name="T2" fmla="*/ 43 w 71"/>
                  <a:gd name="T3" fmla="*/ 0 h 63"/>
                  <a:gd name="T4" fmla="*/ 16 w 71"/>
                  <a:gd name="T5" fmla="*/ 12 h 63"/>
                  <a:gd name="T6" fmla="*/ 10 w 71"/>
                  <a:gd name="T7" fmla="*/ 56 h 63"/>
                  <a:gd name="T8" fmla="*/ 15 w 71"/>
                  <a:gd name="T9" fmla="*/ 60 h 63"/>
                  <a:gd name="T10" fmla="*/ 27 w 71"/>
                  <a:gd name="T11" fmla="*/ 63 h 63"/>
                  <a:gd name="T12" fmla="*/ 29 w 71"/>
                  <a:gd name="T13" fmla="*/ 63 h 63"/>
                  <a:gd name="T14" fmla="*/ 55 w 71"/>
                  <a:gd name="T15" fmla="*/ 51 h 63"/>
                  <a:gd name="T16" fmla="*/ 60 w 71"/>
                  <a:gd name="T17"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3">
                    <a:moveTo>
                      <a:pt x="60" y="7"/>
                    </a:moveTo>
                    <a:cubicBezTo>
                      <a:pt x="56" y="2"/>
                      <a:pt x="50" y="0"/>
                      <a:pt x="43" y="0"/>
                    </a:cubicBezTo>
                    <a:cubicBezTo>
                      <a:pt x="34" y="0"/>
                      <a:pt x="24" y="4"/>
                      <a:pt x="16" y="12"/>
                    </a:cubicBezTo>
                    <a:cubicBezTo>
                      <a:pt x="2" y="26"/>
                      <a:pt x="0" y="46"/>
                      <a:pt x="10" y="56"/>
                    </a:cubicBezTo>
                    <a:cubicBezTo>
                      <a:pt x="12" y="58"/>
                      <a:pt x="13" y="59"/>
                      <a:pt x="15" y="60"/>
                    </a:cubicBezTo>
                    <a:cubicBezTo>
                      <a:pt x="18" y="62"/>
                      <a:pt x="23" y="63"/>
                      <a:pt x="27" y="63"/>
                    </a:cubicBezTo>
                    <a:cubicBezTo>
                      <a:pt x="28" y="63"/>
                      <a:pt x="28" y="63"/>
                      <a:pt x="29" y="63"/>
                    </a:cubicBezTo>
                    <a:cubicBezTo>
                      <a:pt x="37" y="63"/>
                      <a:pt x="47" y="58"/>
                      <a:pt x="55" y="51"/>
                    </a:cubicBezTo>
                    <a:cubicBezTo>
                      <a:pt x="68" y="37"/>
                      <a:pt x="71" y="17"/>
                      <a:pt x="60" y="7"/>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Raleway Black"/>
                  <a:ea typeface="+mn-ea"/>
                  <a:cs typeface="Raleway Black"/>
                </a:endParaRPr>
              </a:p>
            </p:txBody>
          </p:sp>
          <p:sp>
            <p:nvSpPr>
              <p:cNvPr id="874" name="Freeform 150"/>
              <p:cNvSpPr>
                <a:spLocks/>
              </p:cNvSpPr>
              <p:nvPr/>
            </p:nvSpPr>
            <p:spPr bwMode="auto">
              <a:xfrm>
                <a:off x="7381876" y="3606800"/>
                <a:ext cx="93663" cy="333375"/>
              </a:xfrm>
              <a:custGeom>
                <a:avLst/>
                <a:gdLst>
                  <a:gd name="T0" fmla="*/ 23 w 25"/>
                  <a:gd name="T1" fmla="*/ 4 h 89"/>
                  <a:gd name="T2" fmla="*/ 20 w 25"/>
                  <a:gd name="T3" fmla="*/ 1 h 89"/>
                  <a:gd name="T4" fmla="*/ 14 w 25"/>
                  <a:gd name="T5" fmla="*/ 10 h 89"/>
                  <a:gd name="T6" fmla="*/ 12 w 25"/>
                  <a:gd name="T7" fmla="*/ 10 h 89"/>
                  <a:gd name="T8" fmla="*/ 11 w 25"/>
                  <a:gd name="T9" fmla="*/ 10 h 89"/>
                  <a:gd name="T10" fmla="*/ 5 w 25"/>
                  <a:gd name="T11" fmla="*/ 1 h 89"/>
                  <a:gd name="T12" fmla="*/ 2 w 25"/>
                  <a:gd name="T13" fmla="*/ 4 h 89"/>
                  <a:gd name="T14" fmla="*/ 8 w 25"/>
                  <a:gd name="T15" fmla="*/ 13 h 89"/>
                  <a:gd name="T16" fmla="*/ 7 w 25"/>
                  <a:gd name="T17" fmla="*/ 15 h 89"/>
                  <a:gd name="T18" fmla="*/ 7 w 25"/>
                  <a:gd name="T19" fmla="*/ 27 h 89"/>
                  <a:gd name="T20" fmla="*/ 7 w 25"/>
                  <a:gd name="T21" fmla="*/ 41 h 89"/>
                  <a:gd name="T22" fmla="*/ 7 w 25"/>
                  <a:gd name="T23" fmla="*/ 83 h 89"/>
                  <a:gd name="T24" fmla="*/ 12 w 25"/>
                  <a:gd name="T25" fmla="*/ 89 h 89"/>
                  <a:gd name="T26" fmla="*/ 18 w 25"/>
                  <a:gd name="T27" fmla="*/ 83 h 89"/>
                  <a:gd name="T28" fmla="*/ 18 w 25"/>
                  <a:gd name="T29" fmla="*/ 41 h 89"/>
                  <a:gd name="T30" fmla="*/ 18 w 25"/>
                  <a:gd name="T31" fmla="*/ 27 h 89"/>
                  <a:gd name="T32" fmla="*/ 18 w 25"/>
                  <a:gd name="T33" fmla="*/ 15 h 89"/>
                  <a:gd name="T34" fmla="*/ 17 w 25"/>
                  <a:gd name="T35" fmla="*/ 13 h 89"/>
                  <a:gd name="T36" fmla="*/ 23 w 25"/>
                  <a:gd name="T37" fmla="*/ 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 h="89">
                    <a:moveTo>
                      <a:pt x="23" y="4"/>
                    </a:moveTo>
                    <a:cubicBezTo>
                      <a:pt x="25" y="2"/>
                      <a:pt x="22" y="0"/>
                      <a:pt x="20" y="1"/>
                    </a:cubicBezTo>
                    <a:cubicBezTo>
                      <a:pt x="18" y="4"/>
                      <a:pt x="16" y="7"/>
                      <a:pt x="14" y="10"/>
                    </a:cubicBezTo>
                    <a:cubicBezTo>
                      <a:pt x="14" y="10"/>
                      <a:pt x="13" y="10"/>
                      <a:pt x="12" y="10"/>
                    </a:cubicBezTo>
                    <a:cubicBezTo>
                      <a:pt x="12" y="10"/>
                      <a:pt x="11" y="10"/>
                      <a:pt x="11" y="10"/>
                    </a:cubicBezTo>
                    <a:cubicBezTo>
                      <a:pt x="9" y="7"/>
                      <a:pt x="7" y="4"/>
                      <a:pt x="5" y="1"/>
                    </a:cubicBezTo>
                    <a:cubicBezTo>
                      <a:pt x="3" y="0"/>
                      <a:pt x="0" y="2"/>
                      <a:pt x="2" y="4"/>
                    </a:cubicBezTo>
                    <a:cubicBezTo>
                      <a:pt x="4" y="7"/>
                      <a:pt x="6" y="9"/>
                      <a:pt x="8" y="13"/>
                    </a:cubicBezTo>
                    <a:cubicBezTo>
                      <a:pt x="7" y="13"/>
                      <a:pt x="7" y="14"/>
                      <a:pt x="7" y="15"/>
                    </a:cubicBezTo>
                    <a:cubicBezTo>
                      <a:pt x="7" y="27"/>
                      <a:pt x="7" y="27"/>
                      <a:pt x="7" y="27"/>
                    </a:cubicBezTo>
                    <a:cubicBezTo>
                      <a:pt x="7" y="41"/>
                      <a:pt x="7" y="41"/>
                      <a:pt x="7" y="41"/>
                    </a:cubicBezTo>
                    <a:cubicBezTo>
                      <a:pt x="7" y="83"/>
                      <a:pt x="7" y="83"/>
                      <a:pt x="7" y="83"/>
                    </a:cubicBezTo>
                    <a:cubicBezTo>
                      <a:pt x="7" y="86"/>
                      <a:pt x="9" y="89"/>
                      <a:pt x="12" y="89"/>
                    </a:cubicBezTo>
                    <a:cubicBezTo>
                      <a:pt x="15" y="89"/>
                      <a:pt x="18" y="86"/>
                      <a:pt x="18" y="83"/>
                    </a:cubicBezTo>
                    <a:cubicBezTo>
                      <a:pt x="18" y="41"/>
                      <a:pt x="18" y="41"/>
                      <a:pt x="18" y="41"/>
                    </a:cubicBezTo>
                    <a:cubicBezTo>
                      <a:pt x="18" y="27"/>
                      <a:pt x="18" y="27"/>
                      <a:pt x="18" y="27"/>
                    </a:cubicBezTo>
                    <a:cubicBezTo>
                      <a:pt x="18" y="15"/>
                      <a:pt x="18" y="15"/>
                      <a:pt x="18" y="15"/>
                    </a:cubicBezTo>
                    <a:cubicBezTo>
                      <a:pt x="18" y="14"/>
                      <a:pt x="18" y="13"/>
                      <a:pt x="17" y="13"/>
                    </a:cubicBezTo>
                    <a:cubicBezTo>
                      <a:pt x="19" y="9"/>
                      <a:pt x="20" y="7"/>
                      <a:pt x="23" y="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Raleway Black"/>
                  <a:ea typeface="+mn-ea"/>
                  <a:cs typeface="Raleway Black"/>
                </a:endParaRPr>
              </a:p>
            </p:txBody>
          </p:sp>
        </p:grpSp>
        <p:sp>
          <p:nvSpPr>
            <p:cNvPr id="875" name="Freeform 163"/>
            <p:cNvSpPr>
              <a:spLocks noEditPoints="1"/>
            </p:cNvSpPr>
            <p:nvPr/>
          </p:nvSpPr>
          <p:spPr bwMode="auto">
            <a:xfrm>
              <a:off x="18958285" y="10137650"/>
              <a:ext cx="650922" cy="552011"/>
            </a:xfrm>
            <a:custGeom>
              <a:avLst/>
              <a:gdLst>
                <a:gd name="T0" fmla="*/ 2 w 136"/>
                <a:gd name="T1" fmla="*/ 32 h 115"/>
                <a:gd name="T2" fmla="*/ 0 w 136"/>
                <a:gd name="T3" fmla="*/ 35 h 115"/>
                <a:gd name="T4" fmla="*/ 2 w 136"/>
                <a:gd name="T5" fmla="*/ 39 h 115"/>
                <a:gd name="T6" fmla="*/ 14 w 136"/>
                <a:gd name="T7" fmla="*/ 51 h 115"/>
                <a:gd name="T8" fmla="*/ 78 w 136"/>
                <a:gd name="T9" fmla="*/ 115 h 115"/>
                <a:gd name="T10" fmla="*/ 136 w 136"/>
                <a:gd name="T11" fmla="*/ 56 h 115"/>
                <a:gd name="T12" fmla="*/ 123 w 136"/>
                <a:gd name="T13" fmla="*/ 63 h 115"/>
                <a:gd name="T14" fmla="*/ 90 w 136"/>
                <a:gd name="T15" fmla="*/ 46 h 115"/>
                <a:gd name="T16" fmla="*/ 90 w 136"/>
                <a:gd name="T17" fmla="*/ 40 h 115"/>
                <a:gd name="T18" fmla="*/ 56 w 136"/>
                <a:gd name="T19" fmla="*/ 0 h 115"/>
                <a:gd name="T20" fmla="*/ 19 w 136"/>
                <a:gd name="T21" fmla="*/ 24 h 115"/>
                <a:gd name="T22" fmla="*/ 2 w 136"/>
                <a:gd name="T23" fmla="*/ 32 h 115"/>
                <a:gd name="T24" fmla="*/ 35 w 136"/>
                <a:gd name="T25" fmla="*/ 39 h 115"/>
                <a:gd name="T26" fmla="*/ 29 w 136"/>
                <a:gd name="T27" fmla="*/ 33 h 115"/>
                <a:gd name="T28" fmla="*/ 35 w 136"/>
                <a:gd name="T29" fmla="*/ 27 h 115"/>
                <a:gd name="T30" fmla="*/ 41 w 136"/>
                <a:gd name="T31" fmla="*/ 33 h 115"/>
                <a:gd name="T32" fmla="*/ 35 w 136"/>
                <a:gd name="T33" fmla="*/ 3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6" h="115">
                  <a:moveTo>
                    <a:pt x="2" y="32"/>
                  </a:moveTo>
                  <a:cubicBezTo>
                    <a:pt x="1" y="33"/>
                    <a:pt x="0" y="34"/>
                    <a:pt x="0" y="35"/>
                  </a:cubicBezTo>
                  <a:cubicBezTo>
                    <a:pt x="0" y="37"/>
                    <a:pt x="1" y="38"/>
                    <a:pt x="2" y="39"/>
                  </a:cubicBezTo>
                  <a:cubicBezTo>
                    <a:pt x="14" y="51"/>
                    <a:pt x="14" y="51"/>
                    <a:pt x="14" y="51"/>
                  </a:cubicBezTo>
                  <a:cubicBezTo>
                    <a:pt x="14" y="90"/>
                    <a:pt x="40" y="115"/>
                    <a:pt x="78" y="115"/>
                  </a:cubicBezTo>
                  <a:cubicBezTo>
                    <a:pt x="110" y="115"/>
                    <a:pt x="136" y="80"/>
                    <a:pt x="136" y="56"/>
                  </a:cubicBezTo>
                  <a:cubicBezTo>
                    <a:pt x="136" y="45"/>
                    <a:pt x="132" y="58"/>
                    <a:pt x="123" y="63"/>
                  </a:cubicBezTo>
                  <a:cubicBezTo>
                    <a:pt x="114" y="68"/>
                    <a:pt x="89" y="72"/>
                    <a:pt x="90" y="46"/>
                  </a:cubicBezTo>
                  <a:cubicBezTo>
                    <a:pt x="90" y="44"/>
                    <a:pt x="90" y="42"/>
                    <a:pt x="90" y="40"/>
                  </a:cubicBezTo>
                  <a:cubicBezTo>
                    <a:pt x="90" y="19"/>
                    <a:pt x="77" y="0"/>
                    <a:pt x="56" y="0"/>
                  </a:cubicBezTo>
                  <a:cubicBezTo>
                    <a:pt x="36" y="0"/>
                    <a:pt x="22" y="11"/>
                    <a:pt x="19" y="24"/>
                  </a:cubicBezTo>
                  <a:cubicBezTo>
                    <a:pt x="2" y="32"/>
                    <a:pt x="2" y="32"/>
                    <a:pt x="2" y="32"/>
                  </a:cubicBezTo>
                  <a:moveTo>
                    <a:pt x="35" y="39"/>
                  </a:moveTo>
                  <a:cubicBezTo>
                    <a:pt x="32" y="39"/>
                    <a:pt x="29" y="36"/>
                    <a:pt x="29" y="33"/>
                  </a:cubicBezTo>
                  <a:cubicBezTo>
                    <a:pt x="29" y="30"/>
                    <a:pt x="32" y="27"/>
                    <a:pt x="35" y="27"/>
                  </a:cubicBezTo>
                  <a:cubicBezTo>
                    <a:pt x="38" y="27"/>
                    <a:pt x="41" y="30"/>
                    <a:pt x="41" y="33"/>
                  </a:cubicBezTo>
                  <a:cubicBezTo>
                    <a:pt x="41" y="36"/>
                    <a:pt x="38" y="39"/>
                    <a:pt x="35" y="39"/>
                  </a:cubicBezTo>
                </a:path>
              </a:pathLst>
            </a:custGeom>
            <a:solidFill>
              <a:schemeClr val="accent1"/>
            </a:solidFill>
            <a:ln>
              <a:noFill/>
            </a:ln>
          </p:spPr>
          <p:txBody>
            <a:bodyPr vert="horz" wrap="square" lIns="91422" tIns="45711" rIns="91422" bIns="4571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Raleway Black"/>
                <a:ea typeface="+mn-ea"/>
                <a:cs typeface="Raleway Black"/>
              </a:endParaRPr>
            </a:p>
          </p:txBody>
        </p:sp>
        <p:sp>
          <p:nvSpPr>
            <p:cNvPr id="876" name="Freeform 177"/>
            <p:cNvSpPr>
              <a:spLocks noEditPoints="1"/>
            </p:cNvSpPr>
            <p:nvPr/>
          </p:nvSpPr>
          <p:spPr bwMode="auto">
            <a:xfrm>
              <a:off x="15745948" y="8454833"/>
              <a:ext cx="521544" cy="679399"/>
            </a:xfrm>
            <a:custGeom>
              <a:avLst/>
              <a:gdLst>
                <a:gd name="T0" fmla="*/ 253 w 258"/>
                <a:gd name="T1" fmla="*/ 303 h 336"/>
                <a:gd name="T2" fmla="*/ 142 w 258"/>
                <a:gd name="T3" fmla="*/ 254 h 336"/>
                <a:gd name="T4" fmla="*/ 232 w 258"/>
                <a:gd name="T5" fmla="*/ 43 h 336"/>
                <a:gd name="T6" fmla="*/ 97 w 258"/>
                <a:gd name="T7" fmla="*/ 235 h 336"/>
                <a:gd name="T8" fmla="*/ 0 w 258"/>
                <a:gd name="T9" fmla="*/ 190 h 336"/>
                <a:gd name="T10" fmla="*/ 258 w 258"/>
                <a:gd name="T11" fmla="*/ 0 h 336"/>
                <a:gd name="T12" fmla="*/ 253 w 258"/>
                <a:gd name="T13" fmla="*/ 303 h 336"/>
                <a:gd name="T14" fmla="*/ 109 w 258"/>
                <a:gd name="T15" fmla="*/ 336 h 336"/>
                <a:gd name="T16" fmla="*/ 92 w 258"/>
                <a:gd name="T17" fmla="*/ 263 h 336"/>
                <a:gd name="T18" fmla="*/ 154 w 258"/>
                <a:gd name="T19" fmla="*/ 287 h 336"/>
                <a:gd name="T20" fmla="*/ 109 w 258"/>
                <a:gd name="T21"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8" h="336">
                  <a:moveTo>
                    <a:pt x="253" y="303"/>
                  </a:moveTo>
                  <a:lnTo>
                    <a:pt x="142" y="254"/>
                  </a:lnTo>
                  <a:lnTo>
                    <a:pt x="232" y="43"/>
                  </a:lnTo>
                  <a:lnTo>
                    <a:pt x="97" y="235"/>
                  </a:lnTo>
                  <a:lnTo>
                    <a:pt x="0" y="190"/>
                  </a:lnTo>
                  <a:lnTo>
                    <a:pt x="258" y="0"/>
                  </a:lnTo>
                  <a:lnTo>
                    <a:pt x="253" y="303"/>
                  </a:lnTo>
                  <a:close/>
                  <a:moveTo>
                    <a:pt x="109" y="336"/>
                  </a:moveTo>
                  <a:lnTo>
                    <a:pt x="92" y="263"/>
                  </a:lnTo>
                  <a:lnTo>
                    <a:pt x="154" y="287"/>
                  </a:lnTo>
                  <a:lnTo>
                    <a:pt x="109" y="336"/>
                  </a:lnTo>
                  <a:close/>
                </a:path>
              </a:pathLst>
            </a:custGeom>
            <a:solidFill>
              <a:schemeClr val="accent1">
                <a:lumMod val="60000"/>
                <a:lumOff val="40000"/>
              </a:schemeClr>
            </a:solidFill>
            <a:ln>
              <a:noFill/>
            </a:ln>
          </p:spPr>
          <p:txBody>
            <a:bodyPr vert="horz" wrap="square" lIns="91422" tIns="45711" rIns="91422" bIns="4571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Raleway Black"/>
                <a:ea typeface="+mn-ea"/>
                <a:cs typeface="Raleway Black"/>
              </a:endParaRPr>
            </a:p>
          </p:txBody>
        </p:sp>
        <p:sp>
          <p:nvSpPr>
            <p:cNvPr id="877" name="Freeform 194"/>
            <p:cNvSpPr>
              <a:spLocks noEditPoints="1"/>
            </p:cNvSpPr>
            <p:nvPr/>
          </p:nvSpPr>
          <p:spPr bwMode="auto">
            <a:xfrm>
              <a:off x="14079323" y="7686502"/>
              <a:ext cx="608469" cy="483260"/>
            </a:xfrm>
            <a:custGeom>
              <a:avLst/>
              <a:gdLst>
                <a:gd name="T0" fmla="*/ 110 w 127"/>
                <a:gd name="T1" fmla="*/ 9 h 101"/>
                <a:gd name="T2" fmla="*/ 107 w 127"/>
                <a:gd name="T3" fmla="*/ 7 h 101"/>
                <a:gd name="T4" fmla="*/ 57 w 127"/>
                <a:gd name="T5" fmla="*/ 0 h 101"/>
                <a:gd name="T6" fmla="*/ 18 w 127"/>
                <a:gd name="T7" fmla="*/ 15 h 101"/>
                <a:gd name="T8" fmla="*/ 18 w 127"/>
                <a:gd name="T9" fmla="*/ 15 h 101"/>
                <a:gd name="T10" fmla="*/ 17 w 127"/>
                <a:gd name="T11" fmla="*/ 16 h 101"/>
                <a:gd name="T12" fmla="*/ 0 w 127"/>
                <a:gd name="T13" fmla="*/ 38 h 101"/>
                <a:gd name="T14" fmla="*/ 2 w 127"/>
                <a:gd name="T15" fmla="*/ 43 h 101"/>
                <a:gd name="T16" fmla="*/ 16 w 127"/>
                <a:gd name="T17" fmla="*/ 82 h 101"/>
                <a:gd name="T18" fmla="*/ 71 w 127"/>
                <a:gd name="T19" fmla="*/ 101 h 101"/>
                <a:gd name="T20" fmla="*/ 72 w 127"/>
                <a:gd name="T21" fmla="*/ 101 h 101"/>
                <a:gd name="T22" fmla="*/ 72 w 127"/>
                <a:gd name="T23" fmla="*/ 101 h 101"/>
                <a:gd name="T24" fmla="*/ 73 w 127"/>
                <a:gd name="T25" fmla="*/ 101 h 101"/>
                <a:gd name="T26" fmla="*/ 112 w 127"/>
                <a:gd name="T27" fmla="*/ 77 h 101"/>
                <a:gd name="T28" fmla="*/ 125 w 127"/>
                <a:gd name="T29" fmla="*/ 36 h 101"/>
                <a:gd name="T30" fmla="*/ 126 w 127"/>
                <a:gd name="T31" fmla="*/ 31 h 101"/>
                <a:gd name="T32" fmla="*/ 21 w 127"/>
                <a:gd name="T33" fmla="*/ 21 h 101"/>
                <a:gd name="T34" fmla="*/ 53 w 127"/>
                <a:gd name="T35" fmla="*/ 50 h 101"/>
                <a:gd name="T36" fmla="*/ 68 w 127"/>
                <a:gd name="T37" fmla="*/ 93 h 101"/>
                <a:gd name="T38" fmla="*/ 23 w 127"/>
                <a:gd name="T39" fmla="*/ 48 h 101"/>
                <a:gd name="T40" fmla="*/ 54 w 127"/>
                <a:gd name="T41" fmla="*/ 56 h 101"/>
                <a:gd name="T42" fmla="*/ 68 w 127"/>
                <a:gd name="T43" fmla="*/ 38 h 101"/>
                <a:gd name="T44" fmla="*/ 71 w 127"/>
                <a:gd name="T45" fmla="*/ 24 h 101"/>
                <a:gd name="T46" fmla="*/ 58 w 127"/>
                <a:gd name="T47" fmla="*/ 7 h 101"/>
                <a:gd name="T48" fmla="*/ 71 w 127"/>
                <a:gd name="T49" fmla="*/ 24 h 101"/>
                <a:gd name="T50" fmla="*/ 75 w 127"/>
                <a:gd name="T51" fmla="*/ 42 h 101"/>
                <a:gd name="T52" fmla="*/ 82 w 127"/>
                <a:gd name="T53" fmla="*/ 55 h 101"/>
                <a:gd name="T54" fmla="*/ 85 w 127"/>
                <a:gd name="T55" fmla="*/ 55 h 101"/>
                <a:gd name="T56" fmla="*/ 106 w 127"/>
                <a:gd name="T57" fmla="*/ 75 h 101"/>
                <a:gd name="T58" fmla="*/ 75 w 127"/>
                <a:gd name="T59" fmla="*/ 92 h 101"/>
                <a:gd name="T60" fmla="*/ 76 w 127"/>
                <a:gd name="T61" fmla="*/ 29 h 101"/>
                <a:gd name="T62" fmla="*/ 118 w 127"/>
                <a:gd name="T63" fmla="*/ 3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101">
                  <a:moveTo>
                    <a:pt x="126" y="31"/>
                  </a:moveTo>
                  <a:cubicBezTo>
                    <a:pt x="110" y="9"/>
                    <a:pt x="110" y="9"/>
                    <a:pt x="110" y="9"/>
                  </a:cubicBezTo>
                  <a:cubicBezTo>
                    <a:pt x="109" y="8"/>
                    <a:pt x="108" y="7"/>
                    <a:pt x="107" y="7"/>
                  </a:cubicBezTo>
                  <a:cubicBezTo>
                    <a:pt x="107" y="7"/>
                    <a:pt x="107" y="7"/>
                    <a:pt x="107" y="7"/>
                  </a:cubicBezTo>
                  <a:cubicBezTo>
                    <a:pt x="59" y="0"/>
                    <a:pt x="59" y="0"/>
                    <a:pt x="59" y="0"/>
                  </a:cubicBezTo>
                  <a:cubicBezTo>
                    <a:pt x="58" y="0"/>
                    <a:pt x="57" y="0"/>
                    <a:pt x="57" y="0"/>
                  </a:cubicBezTo>
                  <a:cubicBezTo>
                    <a:pt x="18" y="15"/>
                    <a:pt x="18" y="15"/>
                    <a:pt x="18" y="15"/>
                  </a:cubicBezTo>
                  <a:cubicBezTo>
                    <a:pt x="18" y="15"/>
                    <a:pt x="18" y="15"/>
                    <a:pt x="18" y="15"/>
                  </a:cubicBezTo>
                  <a:cubicBezTo>
                    <a:pt x="18" y="15"/>
                    <a:pt x="18" y="15"/>
                    <a:pt x="18" y="15"/>
                  </a:cubicBezTo>
                  <a:cubicBezTo>
                    <a:pt x="18" y="15"/>
                    <a:pt x="18" y="15"/>
                    <a:pt x="18" y="15"/>
                  </a:cubicBezTo>
                  <a:cubicBezTo>
                    <a:pt x="17" y="15"/>
                    <a:pt x="17" y="15"/>
                    <a:pt x="17" y="15"/>
                  </a:cubicBezTo>
                  <a:cubicBezTo>
                    <a:pt x="17" y="15"/>
                    <a:pt x="17" y="16"/>
                    <a:pt x="17" y="16"/>
                  </a:cubicBezTo>
                  <a:cubicBezTo>
                    <a:pt x="17" y="16"/>
                    <a:pt x="17" y="16"/>
                    <a:pt x="17" y="16"/>
                  </a:cubicBezTo>
                  <a:cubicBezTo>
                    <a:pt x="0" y="38"/>
                    <a:pt x="0" y="38"/>
                    <a:pt x="0" y="38"/>
                  </a:cubicBezTo>
                  <a:cubicBezTo>
                    <a:pt x="0" y="39"/>
                    <a:pt x="0" y="40"/>
                    <a:pt x="0" y="41"/>
                  </a:cubicBezTo>
                  <a:cubicBezTo>
                    <a:pt x="0" y="42"/>
                    <a:pt x="1" y="43"/>
                    <a:pt x="2" y="43"/>
                  </a:cubicBezTo>
                  <a:cubicBezTo>
                    <a:pt x="16" y="47"/>
                    <a:pt x="16" y="47"/>
                    <a:pt x="16" y="47"/>
                  </a:cubicBezTo>
                  <a:cubicBezTo>
                    <a:pt x="16" y="82"/>
                    <a:pt x="16" y="82"/>
                    <a:pt x="16" y="82"/>
                  </a:cubicBezTo>
                  <a:cubicBezTo>
                    <a:pt x="16" y="83"/>
                    <a:pt x="17" y="85"/>
                    <a:pt x="19" y="85"/>
                  </a:cubicBezTo>
                  <a:cubicBezTo>
                    <a:pt x="71" y="101"/>
                    <a:pt x="71" y="101"/>
                    <a:pt x="71" y="101"/>
                  </a:cubicBezTo>
                  <a:cubicBezTo>
                    <a:pt x="71" y="101"/>
                    <a:pt x="71" y="101"/>
                    <a:pt x="71" y="101"/>
                  </a:cubicBezTo>
                  <a:cubicBezTo>
                    <a:pt x="71" y="101"/>
                    <a:pt x="71" y="101"/>
                    <a:pt x="72" y="101"/>
                  </a:cubicBezTo>
                  <a:cubicBezTo>
                    <a:pt x="72" y="101"/>
                    <a:pt x="72" y="101"/>
                    <a:pt x="72" y="101"/>
                  </a:cubicBezTo>
                  <a:cubicBezTo>
                    <a:pt x="72" y="101"/>
                    <a:pt x="72" y="101"/>
                    <a:pt x="72" y="101"/>
                  </a:cubicBezTo>
                  <a:cubicBezTo>
                    <a:pt x="73" y="101"/>
                    <a:pt x="73" y="101"/>
                    <a:pt x="73" y="101"/>
                  </a:cubicBezTo>
                  <a:cubicBezTo>
                    <a:pt x="73" y="101"/>
                    <a:pt x="73" y="101"/>
                    <a:pt x="73" y="101"/>
                  </a:cubicBezTo>
                  <a:cubicBezTo>
                    <a:pt x="110" y="80"/>
                    <a:pt x="110" y="80"/>
                    <a:pt x="110" y="80"/>
                  </a:cubicBezTo>
                  <a:cubicBezTo>
                    <a:pt x="111" y="79"/>
                    <a:pt x="112" y="78"/>
                    <a:pt x="112" y="77"/>
                  </a:cubicBezTo>
                  <a:cubicBezTo>
                    <a:pt x="112" y="42"/>
                    <a:pt x="112" y="42"/>
                    <a:pt x="112" y="42"/>
                  </a:cubicBezTo>
                  <a:cubicBezTo>
                    <a:pt x="125" y="36"/>
                    <a:pt x="125" y="36"/>
                    <a:pt x="125" y="36"/>
                  </a:cubicBezTo>
                  <a:cubicBezTo>
                    <a:pt x="126" y="36"/>
                    <a:pt x="126" y="35"/>
                    <a:pt x="126" y="34"/>
                  </a:cubicBezTo>
                  <a:cubicBezTo>
                    <a:pt x="127" y="33"/>
                    <a:pt x="126" y="32"/>
                    <a:pt x="126" y="31"/>
                  </a:cubicBezTo>
                  <a:close/>
                  <a:moveTo>
                    <a:pt x="8" y="38"/>
                  </a:moveTo>
                  <a:cubicBezTo>
                    <a:pt x="21" y="21"/>
                    <a:pt x="21" y="21"/>
                    <a:pt x="21" y="21"/>
                  </a:cubicBezTo>
                  <a:cubicBezTo>
                    <a:pt x="66" y="30"/>
                    <a:pt x="66" y="30"/>
                    <a:pt x="66" y="30"/>
                  </a:cubicBezTo>
                  <a:cubicBezTo>
                    <a:pt x="53" y="50"/>
                    <a:pt x="53" y="50"/>
                    <a:pt x="53" y="50"/>
                  </a:cubicBezTo>
                  <a:lnTo>
                    <a:pt x="8" y="38"/>
                  </a:lnTo>
                  <a:close/>
                  <a:moveTo>
                    <a:pt x="68" y="93"/>
                  </a:moveTo>
                  <a:cubicBezTo>
                    <a:pt x="23" y="80"/>
                    <a:pt x="23" y="80"/>
                    <a:pt x="23" y="80"/>
                  </a:cubicBezTo>
                  <a:cubicBezTo>
                    <a:pt x="23" y="48"/>
                    <a:pt x="23" y="48"/>
                    <a:pt x="23" y="48"/>
                  </a:cubicBezTo>
                  <a:cubicBezTo>
                    <a:pt x="53" y="56"/>
                    <a:pt x="53" y="56"/>
                    <a:pt x="53" y="56"/>
                  </a:cubicBezTo>
                  <a:cubicBezTo>
                    <a:pt x="54" y="56"/>
                    <a:pt x="54" y="56"/>
                    <a:pt x="54" y="56"/>
                  </a:cubicBezTo>
                  <a:cubicBezTo>
                    <a:pt x="55" y="56"/>
                    <a:pt x="56" y="56"/>
                    <a:pt x="57" y="55"/>
                  </a:cubicBezTo>
                  <a:cubicBezTo>
                    <a:pt x="68" y="38"/>
                    <a:pt x="68" y="38"/>
                    <a:pt x="68" y="38"/>
                  </a:cubicBezTo>
                  <a:lnTo>
                    <a:pt x="68" y="93"/>
                  </a:lnTo>
                  <a:close/>
                  <a:moveTo>
                    <a:pt x="71" y="24"/>
                  </a:moveTo>
                  <a:cubicBezTo>
                    <a:pt x="31" y="17"/>
                    <a:pt x="31" y="17"/>
                    <a:pt x="31" y="17"/>
                  </a:cubicBezTo>
                  <a:cubicBezTo>
                    <a:pt x="58" y="7"/>
                    <a:pt x="58" y="7"/>
                    <a:pt x="58" y="7"/>
                  </a:cubicBezTo>
                  <a:cubicBezTo>
                    <a:pt x="96" y="12"/>
                    <a:pt x="96" y="12"/>
                    <a:pt x="96" y="12"/>
                  </a:cubicBezTo>
                  <a:lnTo>
                    <a:pt x="71" y="24"/>
                  </a:lnTo>
                  <a:close/>
                  <a:moveTo>
                    <a:pt x="75" y="92"/>
                  </a:moveTo>
                  <a:cubicBezTo>
                    <a:pt x="75" y="42"/>
                    <a:pt x="75" y="42"/>
                    <a:pt x="75" y="42"/>
                  </a:cubicBezTo>
                  <a:cubicBezTo>
                    <a:pt x="80" y="54"/>
                    <a:pt x="80" y="54"/>
                    <a:pt x="80" y="54"/>
                  </a:cubicBezTo>
                  <a:cubicBezTo>
                    <a:pt x="81" y="54"/>
                    <a:pt x="81" y="55"/>
                    <a:pt x="82" y="55"/>
                  </a:cubicBezTo>
                  <a:cubicBezTo>
                    <a:pt x="83" y="55"/>
                    <a:pt x="83" y="55"/>
                    <a:pt x="83" y="55"/>
                  </a:cubicBezTo>
                  <a:cubicBezTo>
                    <a:pt x="84" y="55"/>
                    <a:pt x="84" y="55"/>
                    <a:pt x="85" y="55"/>
                  </a:cubicBezTo>
                  <a:cubicBezTo>
                    <a:pt x="106" y="45"/>
                    <a:pt x="106" y="45"/>
                    <a:pt x="106" y="45"/>
                  </a:cubicBezTo>
                  <a:cubicBezTo>
                    <a:pt x="106" y="75"/>
                    <a:pt x="106" y="75"/>
                    <a:pt x="106" y="75"/>
                  </a:cubicBezTo>
                  <a:cubicBezTo>
                    <a:pt x="106" y="75"/>
                    <a:pt x="106" y="75"/>
                    <a:pt x="106" y="75"/>
                  </a:cubicBezTo>
                  <a:lnTo>
                    <a:pt x="75" y="92"/>
                  </a:lnTo>
                  <a:close/>
                  <a:moveTo>
                    <a:pt x="85" y="48"/>
                  </a:moveTo>
                  <a:cubicBezTo>
                    <a:pt x="76" y="29"/>
                    <a:pt x="76" y="29"/>
                    <a:pt x="76" y="29"/>
                  </a:cubicBezTo>
                  <a:cubicBezTo>
                    <a:pt x="106" y="15"/>
                    <a:pt x="106" y="15"/>
                    <a:pt x="106" y="15"/>
                  </a:cubicBezTo>
                  <a:cubicBezTo>
                    <a:pt x="118" y="32"/>
                    <a:pt x="118" y="32"/>
                    <a:pt x="118" y="32"/>
                  </a:cubicBezTo>
                  <a:lnTo>
                    <a:pt x="85" y="48"/>
                  </a:lnTo>
                  <a:close/>
                </a:path>
              </a:pathLst>
            </a:custGeom>
            <a:solidFill>
              <a:schemeClr val="accent3"/>
            </a:solidFill>
            <a:ln>
              <a:noFill/>
            </a:ln>
          </p:spPr>
          <p:txBody>
            <a:bodyPr vert="horz" wrap="square" lIns="91422" tIns="45711" rIns="91422" bIns="4571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Raleway Black"/>
                <a:ea typeface="+mn-ea"/>
                <a:cs typeface="Raleway Black"/>
              </a:endParaRPr>
            </a:p>
          </p:txBody>
        </p:sp>
        <p:sp>
          <p:nvSpPr>
            <p:cNvPr id="879" name="Freeform 20"/>
            <p:cNvSpPr>
              <a:spLocks/>
            </p:cNvSpPr>
            <p:nvPr/>
          </p:nvSpPr>
          <p:spPr bwMode="auto">
            <a:xfrm>
              <a:off x="16294603" y="4519164"/>
              <a:ext cx="1264049" cy="1029980"/>
            </a:xfrm>
            <a:custGeom>
              <a:avLst/>
              <a:gdLst>
                <a:gd name="T0" fmla="*/ 280 w 280"/>
                <a:gd name="T1" fmla="*/ 27 h 228"/>
                <a:gd name="T2" fmla="*/ 247 w 280"/>
                <a:gd name="T3" fmla="*/ 36 h 228"/>
                <a:gd name="T4" fmla="*/ 272 w 280"/>
                <a:gd name="T5" fmla="*/ 5 h 228"/>
                <a:gd name="T6" fmla="*/ 236 w 280"/>
                <a:gd name="T7" fmla="*/ 19 h 228"/>
                <a:gd name="T8" fmla="*/ 194 w 280"/>
                <a:gd name="T9" fmla="*/ 0 h 228"/>
                <a:gd name="T10" fmla="*/ 136 w 280"/>
                <a:gd name="T11" fmla="*/ 58 h 228"/>
                <a:gd name="T12" fmla="*/ 138 w 280"/>
                <a:gd name="T13" fmla="*/ 71 h 228"/>
                <a:gd name="T14" fmla="*/ 19 w 280"/>
                <a:gd name="T15" fmla="*/ 11 h 228"/>
                <a:gd name="T16" fmla="*/ 12 w 280"/>
                <a:gd name="T17" fmla="*/ 40 h 228"/>
                <a:gd name="T18" fmla="*/ 37 w 280"/>
                <a:gd name="T19" fmla="*/ 88 h 228"/>
                <a:gd name="T20" fmla="*/ 11 w 280"/>
                <a:gd name="T21" fmla="*/ 80 h 228"/>
                <a:gd name="T22" fmla="*/ 11 w 280"/>
                <a:gd name="T23" fmla="*/ 81 h 228"/>
                <a:gd name="T24" fmla="*/ 57 w 280"/>
                <a:gd name="T25" fmla="*/ 138 h 228"/>
                <a:gd name="T26" fmla="*/ 42 w 280"/>
                <a:gd name="T27" fmla="*/ 140 h 228"/>
                <a:gd name="T28" fmla="*/ 31 w 280"/>
                <a:gd name="T29" fmla="*/ 139 h 228"/>
                <a:gd name="T30" fmla="*/ 85 w 280"/>
                <a:gd name="T31" fmla="*/ 178 h 228"/>
                <a:gd name="T32" fmla="*/ 14 w 280"/>
                <a:gd name="T33" fmla="*/ 203 h 228"/>
                <a:gd name="T34" fmla="*/ 0 w 280"/>
                <a:gd name="T35" fmla="*/ 202 h 228"/>
                <a:gd name="T36" fmla="*/ 88 w 280"/>
                <a:gd name="T37" fmla="*/ 228 h 228"/>
                <a:gd name="T38" fmla="*/ 251 w 280"/>
                <a:gd name="T39" fmla="*/ 65 h 228"/>
                <a:gd name="T40" fmla="*/ 251 w 280"/>
                <a:gd name="T41" fmla="*/ 57 h 228"/>
                <a:gd name="T42" fmla="*/ 280 w 280"/>
                <a:gd name="T43" fmla="*/ 2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0" h="228">
                  <a:moveTo>
                    <a:pt x="280" y="27"/>
                  </a:moveTo>
                  <a:cubicBezTo>
                    <a:pt x="270" y="32"/>
                    <a:pt x="259" y="35"/>
                    <a:pt x="247" y="36"/>
                  </a:cubicBezTo>
                  <a:cubicBezTo>
                    <a:pt x="259" y="29"/>
                    <a:pt x="268" y="18"/>
                    <a:pt x="272" y="5"/>
                  </a:cubicBezTo>
                  <a:cubicBezTo>
                    <a:pt x="261" y="11"/>
                    <a:pt x="249" y="16"/>
                    <a:pt x="236" y="19"/>
                  </a:cubicBezTo>
                  <a:cubicBezTo>
                    <a:pt x="225" y="7"/>
                    <a:pt x="210" y="0"/>
                    <a:pt x="194" y="0"/>
                  </a:cubicBezTo>
                  <a:cubicBezTo>
                    <a:pt x="162" y="0"/>
                    <a:pt x="136" y="26"/>
                    <a:pt x="136" y="58"/>
                  </a:cubicBezTo>
                  <a:cubicBezTo>
                    <a:pt x="136" y="62"/>
                    <a:pt x="137" y="67"/>
                    <a:pt x="138" y="71"/>
                  </a:cubicBezTo>
                  <a:cubicBezTo>
                    <a:pt x="90" y="69"/>
                    <a:pt x="48" y="46"/>
                    <a:pt x="19" y="11"/>
                  </a:cubicBezTo>
                  <a:cubicBezTo>
                    <a:pt x="14" y="19"/>
                    <a:pt x="12" y="29"/>
                    <a:pt x="12" y="40"/>
                  </a:cubicBezTo>
                  <a:cubicBezTo>
                    <a:pt x="12" y="60"/>
                    <a:pt x="22" y="77"/>
                    <a:pt x="37" y="88"/>
                  </a:cubicBezTo>
                  <a:cubicBezTo>
                    <a:pt x="28" y="87"/>
                    <a:pt x="19" y="85"/>
                    <a:pt x="11" y="80"/>
                  </a:cubicBezTo>
                  <a:cubicBezTo>
                    <a:pt x="11" y="81"/>
                    <a:pt x="11" y="81"/>
                    <a:pt x="11" y="81"/>
                  </a:cubicBezTo>
                  <a:cubicBezTo>
                    <a:pt x="11" y="109"/>
                    <a:pt x="31" y="132"/>
                    <a:pt x="57" y="138"/>
                  </a:cubicBezTo>
                  <a:cubicBezTo>
                    <a:pt x="52" y="139"/>
                    <a:pt x="47" y="140"/>
                    <a:pt x="42" y="140"/>
                  </a:cubicBezTo>
                  <a:cubicBezTo>
                    <a:pt x="38" y="140"/>
                    <a:pt x="35" y="139"/>
                    <a:pt x="31" y="139"/>
                  </a:cubicBezTo>
                  <a:cubicBezTo>
                    <a:pt x="39" y="161"/>
                    <a:pt x="60" y="178"/>
                    <a:pt x="85" y="178"/>
                  </a:cubicBezTo>
                  <a:cubicBezTo>
                    <a:pt x="65" y="194"/>
                    <a:pt x="40" y="203"/>
                    <a:pt x="14" y="203"/>
                  </a:cubicBezTo>
                  <a:cubicBezTo>
                    <a:pt x="9" y="203"/>
                    <a:pt x="4" y="203"/>
                    <a:pt x="0" y="202"/>
                  </a:cubicBezTo>
                  <a:cubicBezTo>
                    <a:pt x="25" y="219"/>
                    <a:pt x="55" y="228"/>
                    <a:pt x="88" y="228"/>
                  </a:cubicBezTo>
                  <a:cubicBezTo>
                    <a:pt x="194" y="228"/>
                    <a:pt x="251" y="140"/>
                    <a:pt x="251" y="65"/>
                  </a:cubicBezTo>
                  <a:cubicBezTo>
                    <a:pt x="251" y="62"/>
                    <a:pt x="251" y="60"/>
                    <a:pt x="251" y="57"/>
                  </a:cubicBezTo>
                  <a:cubicBezTo>
                    <a:pt x="263" y="49"/>
                    <a:pt x="272" y="39"/>
                    <a:pt x="280" y="27"/>
                  </a:cubicBezTo>
                  <a:close/>
                </a:path>
              </a:pathLst>
            </a:custGeom>
            <a:solidFill>
              <a:schemeClr val="accent1"/>
            </a:solidFill>
            <a:ln>
              <a:noFill/>
            </a:ln>
            <a:extLst/>
          </p:spPr>
          <p:txBody>
            <a:bodyPr vert="horz" wrap="square" lIns="91422" tIns="45711" rIns="91422" bIns="4571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880" name="Freeform 21"/>
            <p:cNvSpPr>
              <a:spLocks/>
            </p:cNvSpPr>
            <p:nvPr/>
          </p:nvSpPr>
          <p:spPr bwMode="auto">
            <a:xfrm>
              <a:off x="19973642" y="8742639"/>
              <a:ext cx="1362324" cy="1355897"/>
            </a:xfrm>
            <a:custGeom>
              <a:avLst/>
              <a:gdLst>
                <a:gd name="T0" fmla="*/ 114 w 228"/>
                <a:gd name="T1" fmla="*/ 0 h 227"/>
                <a:gd name="T2" fmla="*/ 0 w 228"/>
                <a:gd name="T3" fmla="*/ 114 h 227"/>
                <a:gd name="T4" fmla="*/ 68 w 228"/>
                <a:gd name="T5" fmla="*/ 218 h 227"/>
                <a:gd name="T6" fmla="*/ 70 w 228"/>
                <a:gd name="T7" fmla="*/ 192 h 227"/>
                <a:gd name="T8" fmla="*/ 85 w 228"/>
                <a:gd name="T9" fmla="*/ 130 h 227"/>
                <a:gd name="T10" fmla="*/ 81 w 228"/>
                <a:gd name="T11" fmla="*/ 112 h 227"/>
                <a:gd name="T12" fmla="*/ 103 w 228"/>
                <a:gd name="T13" fmla="*/ 82 h 227"/>
                <a:gd name="T14" fmla="*/ 119 w 228"/>
                <a:gd name="T15" fmla="*/ 99 h 227"/>
                <a:gd name="T16" fmla="*/ 109 w 228"/>
                <a:gd name="T17" fmla="*/ 140 h 227"/>
                <a:gd name="T18" fmla="*/ 127 w 228"/>
                <a:gd name="T19" fmla="*/ 162 h 227"/>
                <a:gd name="T20" fmla="*/ 163 w 228"/>
                <a:gd name="T21" fmla="*/ 101 h 227"/>
                <a:gd name="T22" fmla="*/ 115 w 228"/>
                <a:gd name="T23" fmla="*/ 57 h 227"/>
                <a:gd name="T24" fmla="*/ 59 w 228"/>
                <a:gd name="T25" fmla="*/ 112 h 227"/>
                <a:gd name="T26" fmla="*/ 67 w 228"/>
                <a:gd name="T27" fmla="*/ 134 h 227"/>
                <a:gd name="T28" fmla="*/ 68 w 228"/>
                <a:gd name="T29" fmla="*/ 141 h 227"/>
                <a:gd name="T30" fmla="*/ 66 w 228"/>
                <a:gd name="T31" fmla="*/ 150 h 227"/>
                <a:gd name="T32" fmla="*/ 60 w 228"/>
                <a:gd name="T33" fmla="*/ 153 h 227"/>
                <a:gd name="T34" fmla="*/ 37 w 228"/>
                <a:gd name="T35" fmla="*/ 109 h 227"/>
                <a:gd name="T36" fmla="*/ 118 w 228"/>
                <a:gd name="T37" fmla="*/ 38 h 227"/>
                <a:gd name="T38" fmla="*/ 191 w 228"/>
                <a:gd name="T39" fmla="*/ 103 h 227"/>
                <a:gd name="T40" fmla="*/ 129 w 228"/>
                <a:gd name="T41" fmla="*/ 181 h 227"/>
                <a:gd name="T42" fmla="*/ 101 w 228"/>
                <a:gd name="T43" fmla="*/ 167 h 227"/>
                <a:gd name="T44" fmla="*/ 93 w 228"/>
                <a:gd name="T45" fmla="*/ 198 h 227"/>
                <a:gd name="T46" fmla="*/ 82 w 228"/>
                <a:gd name="T47" fmla="*/ 223 h 227"/>
                <a:gd name="T48" fmla="*/ 114 w 228"/>
                <a:gd name="T49" fmla="*/ 227 h 227"/>
                <a:gd name="T50" fmla="*/ 228 w 228"/>
                <a:gd name="T51" fmla="*/ 114 h 227"/>
                <a:gd name="T52" fmla="*/ 114 w 228"/>
                <a:gd name="T53"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227">
                  <a:moveTo>
                    <a:pt x="114" y="0"/>
                  </a:moveTo>
                  <a:cubicBezTo>
                    <a:pt x="51" y="0"/>
                    <a:pt x="0" y="51"/>
                    <a:pt x="0" y="114"/>
                  </a:cubicBezTo>
                  <a:cubicBezTo>
                    <a:pt x="0" y="160"/>
                    <a:pt x="28" y="200"/>
                    <a:pt x="68" y="218"/>
                  </a:cubicBezTo>
                  <a:cubicBezTo>
                    <a:pt x="68" y="210"/>
                    <a:pt x="68" y="200"/>
                    <a:pt x="70" y="192"/>
                  </a:cubicBezTo>
                  <a:cubicBezTo>
                    <a:pt x="73" y="183"/>
                    <a:pt x="85" y="130"/>
                    <a:pt x="85" y="130"/>
                  </a:cubicBezTo>
                  <a:cubicBezTo>
                    <a:pt x="85" y="130"/>
                    <a:pt x="81" y="122"/>
                    <a:pt x="81" y="112"/>
                  </a:cubicBezTo>
                  <a:cubicBezTo>
                    <a:pt x="81" y="95"/>
                    <a:pt x="91" y="82"/>
                    <a:pt x="103" y="82"/>
                  </a:cubicBezTo>
                  <a:cubicBezTo>
                    <a:pt x="114" y="82"/>
                    <a:pt x="119" y="90"/>
                    <a:pt x="119" y="99"/>
                  </a:cubicBezTo>
                  <a:cubicBezTo>
                    <a:pt x="119" y="110"/>
                    <a:pt x="112" y="125"/>
                    <a:pt x="109" y="140"/>
                  </a:cubicBezTo>
                  <a:cubicBezTo>
                    <a:pt x="106" y="152"/>
                    <a:pt x="115" y="162"/>
                    <a:pt x="127" y="162"/>
                  </a:cubicBezTo>
                  <a:cubicBezTo>
                    <a:pt x="148" y="162"/>
                    <a:pt x="163" y="134"/>
                    <a:pt x="163" y="101"/>
                  </a:cubicBezTo>
                  <a:cubicBezTo>
                    <a:pt x="163" y="76"/>
                    <a:pt x="146" y="57"/>
                    <a:pt x="115" y="57"/>
                  </a:cubicBezTo>
                  <a:cubicBezTo>
                    <a:pt x="81" y="57"/>
                    <a:pt x="59" y="83"/>
                    <a:pt x="59" y="112"/>
                  </a:cubicBezTo>
                  <a:cubicBezTo>
                    <a:pt x="59" y="122"/>
                    <a:pt x="62" y="129"/>
                    <a:pt x="67" y="134"/>
                  </a:cubicBezTo>
                  <a:cubicBezTo>
                    <a:pt x="69" y="137"/>
                    <a:pt x="69" y="138"/>
                    <a:pt x="68" y="141"/>
                  </a:cubicBezTo>
                  <a:cubicBezTo>
                    <a:pt x="68" y="143"/>
                    <a:pt x="67" y="148"/>
                    <a:pt x="66" y="150"/>
                  </a:cubicBezTo>
                  <a:cubicBezTo>
                    <a:pt x="65" y="153"/>
                    <a:pt x="63" y="154"/>
                    <a:pt x="60" y="153"/>
                  </a:cubicBezTo>
                  <a:cubicBezTo>
                    <a:pt x="44" y="146"/>
                    <a:pt x="37" y="129"/>
                    <a:pt x="37" y="109"/>
                  </a:cubicBezTo>
                  <a:cubicBezTo>
                    <a:pt x="37" y="77"/>
                    <a:pt x="64" y="38"/>
                    <a:pt x="118" y="38"/>
                  </a:cubicBezTo>
                  <a:cubicBezTo>
                    <a:pt x="162" y="38"/>
                    <a:pt x="191" y="70"/>
                    <a:pt x="191" y="103"/>
                  </a:cubicBezTo>
                  <a:cubicBezTo>
                    <a:pt x="191" y="148"/>
                    <a:pt x="166" y="181"/>
                    <a:pt x="129" y="181"/>
                  </a:cubicBezTo>
                  <a:cubicBezTo>
                    <a:pt x="117" y="181"/>
                    <a:pt x="105" y="175"/>
                    <a:pt x="101" y="167"/>
                  </a:cubicBezTo>
                  <a:cubicBezTo>
                    <a:pt x="101" y="167"/>
                    <a:pt x="95" y="193"/>
                    <a:pt x="93" y="198"/>
                  </a:cubicBezTo>
                  <a:cubicBezTo>
                    <a:pt x="91" y="207"/>
                    <a:pt x="86" y="216"/>
                    <a:pt x="82" y="223"/>
                  </a:cubicBezTo>
                  <a:cubicBezTo>
                    <a:pt x="92" y="226"/>
                    <a:pt x="103" y="227"/>
                    <a:pt x="114" y="227"/>
                  </a:cubicBezTo>
                  <a:cubicBezTo>
                    <a:pt x="177" y="227"/>
                    <a:pt x="228" y="176"/>
                    <a:pt x="228" y="114"/>
                  </a:cubicBezTo>
                  <a:cubicBezTo>
                    <a:pt x="228" y="51"/>
                    <a:pt x="177" y="0"/>
                    <a:pt x="114" y="0"/>
                  </a:cubicBezTo>
                  <a:close/>
                </a:path>
              </a:pathLst>
            </a:custGeom>
            <a:solidFill>
              <a:schemeClr val="accent3"/>
            </a:solidFill>
            <a:ln>
              <a:noFill/>
            </a:ln>
            <a:extLst/>
          </p:spPr>
          <p:txBody>
            <a:bodyPr vert="horz" wrap="square" lIns="91422" tIns="45711" rIns="91422" bIns="4571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Lato Light"/>
                <a:ea typeface="+mn-ea"/>
                <a:cs typeface="+mn-cs"/>
              </a:endParaRPr>
            </a:p>
          </p:txBody>
        </p:sp>
        <p:grpSp>
          <p:nvGrpSpPr>
            <p:cNvPr id="881" name="Group 880"/>
            <p:cNvGrpSpPr/>
            <p:nvPr/>
          </p:nvGrpSpPr>
          <p:grpSpPr>
            <a:xfrm>
              <a:off x="19873759" y="5481272"/>
              <a:ext cx="1462206" cy="1369749"/>
              <a:chOff x="544513" y="3295651"/>
              <a:chExt cx="1325565" cy="1241424"/>
            </a:xfrm>
            <a:solidFill>
              <a:schemeClr val="accent4"/>
            </a:solidFill>
          </p:grpSpPr>
          <p:sp>
            <p:nvSpPr>
              <p:cNvPr id="882" name="Freeform 26"/>
              <p:cNvSpPr>
                <a:spLocks/>
              </p:cNvSpPr>
              <p:nvPr/>
            </p:nvSpPr>
            <p:spPr bwMode="auto">
              <a:xfrm>
                <a:off x="692152" y="3351213"/>
                <a:ext cx="1077914" cy="1185862"/>
              </a:xfrm>
              <a:custGeom>
                <a:avLst/>
                <a:gdLst>
                  <a:gd name="T0" fmla="*/ 55 w 257"/>
                  <a:gd name="T1" fmla="*/ 128 h 283"/>
                  <a:gd name="T2" fmla="*/ 49 w 257"/>
                  <a:gd name="T3" fmla="*/ 128 h 283"/>
                  <a:gd name="T4" fmla="*/ 43 w 257"/>
                  <a:gd name="T5" fmla="*/ 129 h 283"/>
                  <a:gd name="T6" fmla="*/ 36 w 257"/>
                  <a:gd name="T7" fmla="*/ 133 h 283"/>
                  <a:gd name="T8" fmla="*/ 9 w 257"/>
                  <a:gd name="T9" fmla="*/ 145 h 283"/>
                  <a:gd name="T10" fmla="*/ 4 w 257"/>
                  <a:gd name="T11" fmla="*/ 167 h 283"/>
                  <a:gd name="T12" fmla="*/ 26 w 257"/>
                  <a:gd name="T13" fmla="*/ 218 h 283"/>
                  <a:gd name="T14" fmla="*/ 46 w 257"/>
                  <a:gd name="T15" fmla="*/ 229 h 283"/>
                  <a:gd name="T16" fmla="*/ 61 w 257"/>
                  <a:gd name="T17" fmla="*/ 223 h 283"/>
                  <a:gd name="T18" fmla="*/ 73 w 257"/>
                  <a:gd name="T19" fmla="*/ 243 h 283"/>
                  <a:gd name="T20" fmla="*/ 77 w 257"/>
                  <a:gd name="T21" fmla="*/ 240 h 283"/>
                  <a:gd name="T22" fmla="*/ 106 w 257"/>
                  <a:gd name="T23" fmla="*/ 273 h 283"/>
                  <a:gd name="T24" fmla="*/ 139 w 257"/>
                  <a:gd name="T25" fmla="*/ 275 h 283"/>
                  <a:gd name="T26" fmla="*/ 141 w 257"/>
                  <a:gd name="T27" fmla="*/ 242 h 283"/>
                  <a:gd name="T28" fmla="*/ 138 w 257"/>
                  <a:gd name="T29" fmla="*/ 239 h 283"/>
                  <a:gd name="T30" fmla="*/ 138 w 257"/>
                  <a:gd name="T31" fmla="*/ 239 h 283"/>
                  <a:gd name="T32" fmla="*/ 112 w 257"/>
                  <a:gd name="T33" fmla="*/ 209 h 283"/>
                  <a:gd name="T34" fmla="*/ 128 w 257"/>
                  <a:gd name="T35" fmla="*/ 194 h 283"/>
                  <a:gd name="T36" fmla="*/ 131 w 257"/>
                  <a:gd name="T37" fmla="*/ 193 h 283"/>
                  <a:gd name="T38" fmla="*/ 257 w 257"/>
                  <a:gd name="T39" fmla="*/ 188 h 283"/>
                  <a:gd name="T40" fmla="*/ 174 w 257"/>
                  <a:gd name="T41" fmla="*/ 0 h 283"/>
                  <a:gd name="T42" fmla="*/ 55 w 257"/>
                  <a:gd name="T43" fmla="*/ 128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7" h="283">
                    <a:moveTo>
                      <a:pt x="55" y="128"/>
                    </a:moveTo>
                    <a:cubicBezTo>
                      <a:pt x="53" y="127"/>
                      <a:pt x="51" y="127"/>
                      <a:pt x="49" y="128"/>
                    </a:cubicBezTo>
                    <a:cubicBezTo>
                      <a:pt x="47" y="128"/>
                      <a:pt x="45" y="128"/>
                      <a:pt x="43" y="129"/>
                    </a:cubicBezTo>
                    <a:cubicBezTo>
                      <a:pt x="41" y="130"/>
                      <a:pt x="38" y="131"/>
                      <a:pt x="36" y="133"/>
                    </a:cubicBezTo>
                    <a:cubicBezTo>
                      <a:pt x="9" y="145"/>
                      <a:pt x="9" y="145"/>
                      <a:pt x="9" y="145"/>
                    </a:cubicBezTo>
                    <a:cubicBezTo>
                      <a:pt x="2" y="148"/>
                      <a:pt x="0" y="158"/>
                      <a:pt x="4" y="167"/>
                    </a:cubicBezTo>
                    <a:cubicBezTo>
                      <a:pt x="26" y="218"/>
                      <a:pt x="26" y="218"/>
                      <a:pt x="26" y="218"/>
                    </a:cubicBezTo>
                    <a:cubicBezTo>
                      <a:pt x="30" y="227"/>
                      <a:pt x="39" y="232"/>
                      <a:pt x="46" y="229"/>
                    </a:cubicBezTo>
                    <a:cubicBezTo>
                      <a:pt x="61" y="223"/>
                      <a:pt x="61" y="223"/>
                      <a:pt x="61" y="223"/>
                    </a:cubicBezTo>
                    <a:cubicBezTo>
                      <a:pt x="73" y="243"/>
                      <a:pt x="73" y="243"/>
                      <a:pt x="73" y="243"/>
                    </a:cubicBezTo>
                    <a:cubicBezTo>
                      <a:pt x="77" y="240"/>
                      <a:pt x="77" y="240"/>
                      <a:pt x="77" y="240"/>
                    </a:cubicBezTo>
                    <a:cubicBezTo>
                      <a:pt x="106" y="273"/>
                      <a:pt x="106" y="273"/>
                      <a:pt x="106" y="273"/>
                    </a:cubicBezTo>
                    <a:cubicBezTo>
                      <a:pt x="115" y="282"/>
                      <a:pt x="129" y="283"/>
                      <a:pt x="139" y="275"/>
                    </a:cubicBezTo>
                    <a:cubicBezTo>
                      <a:pt x="149" y="266"/>
                      <a:pt x="149" y="251"/>
                      <a:pt x="141" y="242"/>
                    </a:cubicBezTo>
                    <a:cubicBezTo>
                      <a:pt x="138" y="239"/>
                      <a:pt x="138" y="239"/>
                      <a:pt x="138" y="239"/>
                    </a:cubicBezTo>
                    <a:cubicBezTo>
                      <a:pt x="138" y="239"/>
                      <a:pt x="138" y="239"/>
                      <a:pt x="138" y="239"/>
                    </a:cubicBezTo>
                    <a:cubicBezTo>
                      <a:pt x="112" y="209"/>
                      <a:pt x="112" y="209"/>
                      <a:pt x="112" y="209"/>
                    </a:cubicBezTo>
                    <a:cubicBezTo>
                      <a:pt x="128" y="194"/>
                      <a:pt x="128" y="194"/>
                      <a:pt x="128" y="194"/>
                    </a:cubicBezTo>
                    <a:cubicBezTo>
                      <a:pt x="129" y="194"/>
                      <a:pt x="130" y="193"/>
                      <a:pt x="131" y="193"/>
                    </a:cubicBezTo>
                    <a:cubicBezTo>
                      <a:pt x="197" y="178"/>
                      <a:pt x="257" y="188"/>
                      <a:pt x="257" y="188"/>
                    </a:cubicBezTo>
                    <a:cubicBezTo>
                      <a:pt x="174" y="0"/>
                      <a:pt x="174" y="0"/>
                      <a:pt x="174" y="0"/>
                    </a:cubicBezTo>
                    <a:cubicBezTo>
                      <a:pt x="161" y="54"/>
                      <a:pt x="86" y="108"/>
                      <a:pt x="55" y="12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883" name="Freeform 27"/>
              <p:cNvSpPr>
                <a:spLocks/>
              </p:cNvSpPr>
              <p:nvPr/>
            </p:nvSpPr>
            <p:spPr bwMode="auto">
              <a:xfrm>
                <a:off x="1446215" y="3295651"/>
                <a:ext cx="423863" cy="865188"/>
              </a:xfrm>
              <a:custGeom>
                <a:avLst/>
                <a:gdLst>
                  <a:gd name="T0" fmla="*/ 0 w 267"/>
                  <a:gd name="T1" fmla="*/ 16 h 545"/>
                  <a:gd name="T2" fmla="*/ 233 w 267"/>
                  <a:gd name="T3" fmla="*/ 545 h 545"/>
                  <a:gd name="T4" fmla="*/ 267 w 267"/>
                  <a:gd name="T5" fmla="*/ 531 h 545"/>
                  <a:gd name="T6" fmla="*/ 32 w 267"/>
                  <a:gd name="T7" fmla="*/ 0 h 545"/>
                  <a:gd name="T8" fmla="*/ 0 w 267"/>
                  <a:gd name="T9" fmla="*/ 16 h 545"/>
                </a:gdLst>
                <a:ahLst/>
                <a:cxnLst>
                  <a:cxn ang="0">
                    <a:pos x="T0" y="T1"/>
                  </a:cxn>
                  <a:cxn ang="0">
                    <a:pos x="T2" y="T3"/>
                  </a:cxn>
                  <a:cxn ang="0">
                    <a:pos x="T4" y="T5"/>
                  </a:cxn>
                  <a:cxn ang="0">
                    <a:pos x="T6" y="T7"/>
                  </a:cxn>
                  <a:cxn ang="0">
                    <a:pos x="T8" y="T9"/>
                  </a:cxn>
                </a:cxnLst>
                <a:rect l="0" t="0" r="r" b="b"/>
                <a:pathLst>
                  <a:path w="267" h="545">
                    <a:moveTo>
                      <a:pt x="0" y="16"/>
                    </a:moveTo>
                    <a:lnTo>
                      <a:pt x="233" y="545"/>
                    </a:lnTo>
                    <a:lnTo>
                      <a:pt x="267" y="531"/>
                    </a:lnTo>
                    <a:lnTo>
                      <a:pt x="32" y="0"/>
                    </a:lnTo>
                    <a:lnTo>
                      <a:pt x="0" y="1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884" name="Freeform 28"/>
              <p:cNvSpPr>
                <a:spLocks/>
              </p:cNvSpPr>
              <p:nvPr/>
            </p:nvSpPr>
            <p:spPr bwMode="auto">
              <a:xfrm>
                <a:off x="544513" y="4021138"/>
                <a:ext cx="257175" cy="339725"/>
              </a:xfrm>
              <a:custGeom>
                <a:avLst/>
                <a:gdLst>
                  <a:gd name="T0" fmla="*/ 30 w 61"/>
                  <a:gd name="T1" fmla="*/ 10 h 81"/>
                  <a:gd name="T2" fmla="*/ 28 w 61"/>
                  <a:gd name="T3" fmla="*/ 0 h 81"/>
                  <a:gd name="T4" fmla="*/ 17 w 61"/>
                  <a:gd name="T5" fmla="*/ 5 h 81"/>
                  <a:gd name="T6" fmla="*/ 1 w 61"/>
                  <a:gd name="T7" fmla="*/ 32 h 81"/>
                  <a:gd name="T8" fmla="*/ 15 w 61"/>
                  <a:gd name="T9" fmla="*/ 26 h 81"/>
                  <a:gd name="T10" fmla="*/ 21 w 61"/>
                  <a:gd name="T11" fmla="*/ 28 h 81"/>
                  <a:gd name="T12" fmla="*/ 21 w 61"/>
                  <a:gd name="T13" fmla="*/ 29 h 81"/>
                  <a:gd name="T14" fmla="*/ 22 w 61"/>
                  <a:gd name="T15" fmla="*/ 29 h 81"/>
                  <a:gd name="T16" fmla="*/ 19 w 61"/>
                  <a:gd name="T17" fmla="*/ 35 h 81"/>
                  <a:gd name="T18" fmla="*/ 4 w 61"/>
                  <a:gd name="T19" fmla="*/ 42 h 81"/>
                  <a:gd name="T20" fmla="*/ 6 w 61"/>
                  <a:gd name="T21" fmla="*/ 47 h 81"/>
                  <a:gd name="T22" fmla="*/ 21 w 61"/>
                  <a:gd name="T23" fmla="*/ 40 h 81"/>
                  <a:gd name="T24" fmla="*/ 27 w 61"/>
                  <a:gd name="T25" fmla="*/ 42 h 81"/>
                  <a:gd name="T26" fmla="*/ 28 w 61"/>
                  <a:gd name="T27" fmla="*/ 43 h 81"/>
                  <a:gd name="T28" fmla="*/ 28 w 61"/>
                  <a:gd name="T29" fmla="*/ 43 h 81"/>
                  <a:gd name="T30" fmla="*/ 25 w 61"/>
                  <a:gd name="T31" fmla="*/ 49 h 81"/>
                  <a:gd name="T32" fmla="*/ 10 w 61"/>
                  <a:gd name="T33" fmla="*/ 56 h 81"/>
                  <a:gd name="T34" fmla="*/ 12 w 61"/>
                  <a:gd name="T35" fmla="*/ 61 h 81"/>
                  <a:gd name="T36" fmla="*/ 28 w 61"/>
                  <a:gd name="T37" fmla="*/ 54 h 81"/>
                  <a:gd name="T38" fmla="*/ 34 w 61"/>
                  <a:gd name="T39" fmla="*/ 56 h 81"/>
                  <a:gd name="T40" fmla="*/ 34 w 61"/>
                  <a:gd name="T41" fmla="*/ 56 h 81"/>
                  <a:gd name="T42" fmla="*/ 34 w 61"/>
                  <a:gd name="T43" fmla="*/ 57 h 81"/>
                  <a:gd name="T44" fmla="*/ 31 w 61"/>
                  <a:gd name="T45" fmla="*/ 63 h 81"/>
                  <a:gd name="T46" fmla="*/ 17 w 61"/>
                  <a:gd name="T47" fmla="*/ 69 h 81"/>
                  <a:gd name="T48" fmla="*/ 48 w 61"/>
                  <a:gd name="T49" fmla="*/ 76 h 81"/>
                  <a:gd name="T50" fmla="*/ 61 w 61"/>
                  <a:gd name="T51" fmla="*/ 71 h 81"/>
                  <a:gd name="T52" fmla="*/ 53 w 61"/>
                  <a:gd name="T53" fmla="*/ 61 h 81"/>
                  <a:gd name="T54" fmla="*/ 30 w 61"/>
                  <a:gd name="T55" fmla="*/ 1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1" h="81">
                    <a:moveTo>
                      <a:pt x="30" y="10"/>
                    </a:moveTo>
                    <a:cubicBezTo>
                      <a:pt x="29" y="6"/>
                      <a:pt x="28" y="3"/>
                      <a:pt x="28" y="0"/>
                    </a:cubicBezTo>
                    <a:cubicBezTo>
                      <a:pt x="17" y="5"/>
                      <a:pt x="17" y="5"/>
                      <a:pt x="17" y="5"/>
                    </a:cubicBezTo>
                    <a:cubicBezTo>
                      <a:pt x="6" y="10"/>
                      <a:pt x="0" y="21"/>
                      <a:pt x="1" y="32"/>
                    </a:cubicBezTo>
                    <a:cubicBezTo>
                      <a:pt x="15" y="26"/>
                      <a:pt x="15" y="26"/>
                      <a:pt x="15" y="26"/>
                    </a:cubicBezTo>
                    <a:cubicBezTo>
                      <a:pt x="18" y="25"/>
                      <a:pt x="20" y="26"/>
                      <a:pt x="21" y="28"/>
                    </a:cubicBezTo>
                    <a:cubicBezTo>
                      <a:pt x="21" y="29"/>
                      <a:pt x="21" y="29"/>
                      <a:pt x="21" y="29"/>
                    </a:cubicBezTo>
                    <a:cubicBezTo>
                      <a:pt x="21" y="29"/>
                      <a:pt x="22" y="29"/>
                      <a:pt x="22" y="29"/>
                    </a:cubicBezTo>
                    <a:cubicBezTo>
                      <a:pt x="23" y="31"/>
                      <a:pt x="22" y="34"/>
                      <a:pt x="19" y="35"/>
                    </a:cubicBezTo>
                    <a:cubicBezTo>
                      <a:pt x="4" y="42"/>
                      <a:pt x="4" y="42"/>
                      <a:pt x="4" y="42"/>
                    </a:cubicBezTo>
                    <a:cubicBezTo>
                      <a:pt x="6" y="47"/>
                      <a:pt x="6" y="47"/>
                      <a:pt x="6" y="47"/>
                    </a:cubicBezTo>
                    <a:cubicBezTo>
                      <a:pt x="21" y="40"/>
                      <a:pt x="21" y="40"/>
                      <a:pt x="21" y="40"/>
                    </a:cubicBezTo>
                    <a:cubicBezTo>
                      <a:pt x="24" y="39"/>
                      <a:pt x="26" y="40"/>
                      <a:pt x="27" y="42"/>
                    </a:cubicBezTo>
                    <a:cubicBezTo>
                      <a:pt x="27" y="42"/>
                      <a:pt x="27" y="43"/>
                      <a:pt x="28" y="43"/>
                    </a:cubicBezTo>
                    <a:cubicBezTo>
                      <a:pt x="28" y="43"/>
                      <a:pt x="28" y="43"/>
                      <a:pt x="28" y="43"/>
                    </a:cubicBezTo>
                    <a:cubicBezTo>
                      <a:pt x="29" y="45"/>
                      <a:pt x="28" y="48"/>
                      <a:pt x="25" y="49"/>
                    </a:cubicBezTo>
                    <a:cubicBezTo>
                      <a:pt x="10" y="56"/>
                      <a:pt x="10" y="56"/>
                      <a:pt x="10" y="56"/>
                    </a:cubicBezTo>
                    <a:cubicBezTo>
                      <a:pt x="12" y="61"/>
                      <a:pt x="12" y="61"/>
                      <a:pt x="12" y="61"/>
                    </a:cubicBezTo>
                    <a:cubicBezTo>
                      <a:pt x="28" y="54"/>
                      <a:pt x="28" y="54"/>
                      <a:pt x="28" y="54"/>
                    </a:cubicBezTo>
                    <a:cubicBezTo>
                      <a:pt x="30" y="53"/>
                      <a:pt x="33" y="54"/>
                      <a:pt x="34" y="56"/>
                    </a:cubicBezTo>
                    <a:cubicBezTo>
                      <a:pt x="34" y="56"/>
                      <a:pt x="34" y="56"/>
                      <a:pt x="34" y="56"/>
                    </a:cubicBezTo>
                    <a:cubicBezTo>
                      <a:pt x="34" y="57"/>
                      <a:pt x="34" y="57"/>
                      <a:pt x="34" y="57"/>
                    </a:cubicBezTo>
                    <a:cubicBezTo>
                      <a:pt x="35" y="59"/>
                      <a:pt x="34" y="62"/>
                      <a:pt x="31" y="63"/>
                    </a:cubicBezTo>
                    <a:cubicBezTo>
                      <a:pt x="17" y="69"/>
                      <a:pt x="17" y="69"/>
                      <a:pt x="17" y="69"/>
                    </a:cubicBezTo>
                    <a:cubicBezTo>
                      <a:pt x="24" y="78"/>
                      <a:pt x="37" y="81"/>
                      <a:pt x="48" y="76"/>
                    </a:cubicBezTo>
                    <a:cubicBezTo>
                      <a:pt x="61" y="71"/>
                      <a:pt x="61" y="71"/>
                      <a:pt x="61" y="71"/>
                    </a:cubicBezTo>
                    <a:cubicBezTo>
                      <a:pt x="58" y="68"/>
                      <a:pt x="55" y="65"/>
                      <a:pt x="53" y="61"/>
                    </a:cubicBezTo>
                    <a:lnTo>
                      <a:pt x="30" y="1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Lato Light"/>
                  <a:ea typeface="+mn-ea"/>
                  <a:cs typeface="+mn-cs"/>
                </a:endParaRPr>
              </a:p>
            </p:txBody>
          </p:sp>
        </p:grpSp>
        <p:sp>
          <p:nvSpPr>
            <p:cNvPr id="885" name="Freeform 9"/>
            <p:cNvSpPr>
              <a:spLocks noEditPoints="1"/>
            </p:cNvSpPr>
            <p:nvPr/>
          </p:nvSpPr>
          <p:spPr bwMode="auto">
            <a:xfrm>
              <a:off x="13935861" y="4558987"/>
              <a:ext cx="1450433" cy="1450811"/>
            </a:xfrm>
            <a:custGeom>
              <a:avLst/>
              <a:gdLst>
                <a:gd name="T0" fmla="*/ 122 w 243"/>
                <a:gd name="T1" fmla="*/ 0 h 243"/>
                <a:gd name="T2" fmla="*/ 0 w 243"/>
                <a:gd name="T3" fmla="*/ 121 h 243"/>
                <a:gd name="T4" fmla="*/ 122 w 243"/>
                <a:gd name="T5" fmla="*/ 243 h 243"/>
                <a:gd name="T6" fmla="*/ 243 w 243"/>
                <a:gd name="T7" fmla="*/ 121 h 243"/>
                <a:gd name="T8" fmla="*/ 122 w 243"/>
                <a:gd name="T9" fmla="*/ 0 h 243"/>
                <a:gd name="T10" fmla="*/ 154 w 243"/>
                <a:gd name="T11" fmla="*/ 121 h 243"/>
                <a:gd name="T12" fmla="*/ 133 w 243"/>
                <a:gd name="T13" fmla="*/ 121 h 243"/>
                <a:gd name="T14" fmla="*/ 133 w 243"/>
                <a:gd name="T15" fmla="*/ 196 h 243"/>
                <a:gd name="T16" fmla="*/ 102 w 243"/>
                <a:gd name="T17" fmla="*/ 196 h 243"/>
                <a:gd name="T18" fmla="*/ 102 w 243"/>
                <a:gd name="T19" fmla="*/ 121 h 243"/>
                <a:gd name="T20" fmla="*/ 87 w 243"/>
                <a:gd name="T21" fmla="*/ 121 h 243"/>
                <a:gd name="T22" fmla="*/ 87 w 243"/>
                <a:gd name="T23" fmla="*/ 94 h 243"/>
                <a:gd name="T24" fmla="*/ 102 w 243"/>
                <a:gd name="T25" fmla="*/ 94 h 243"/>
                <a:gd name="T26" fmla="*/ 102 w 243"/>
                <a:gd name="T27" fmla="*/ 77 h 243"/>
                <a:gd name="T28" fmla="*/ 133 w 243"/>
                <a:gd name="T29" fmla="*/ 46 h 243"/>
                <a:gd name="T30" fmla="*/ 156 w 243"/>
                <a:gd name="T31" fmla="*/ 46 h 243"/>
                <a:gd name="T32" fmla="*/ 156 w 243"/>
                <a:gd name="T33" fmla="*/ 72 h 243"/>
                <a:gd name="T34" fmla="*/ 140 w 243"/>
                <a:gd name="T35" fmla="*/ 72 h 243"/>
                <a:gd name="T36" fmla="*/ 133 w 243"/>
                <a:gd name="T37" fmla="*/ 79 h 243"/>
                <a:gd name="T38" fmla="*/ 133 w 243"/>
                <a:gd name="T39" fmla="*/ 94 h 243"/>
                <a:gd name="T40" fmla="*/ 157 w 243"/>
                <a:gd name="T41" fmla="*/ 94 h 243"/>
                <a:gd name="T42" fmla="*/ 154 w 243"/>
                <a:gd name="T43" fmla="*/ 12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43">
                  <a:moveTo>
                    <a:pt x="122" y="0"/>
                  </a:moveTo>
                  <a:cubicBezTo>
                    <a:pt x="55" y="0"/>
                    <a:pt x="0" y="54"/>
                    <a:pt x="0" y="121"/>
                  </a:cubicBezTo>
                  <a:cubicBezTo>
                    <a:pt x="0" y="188"/>
                    <a:pt x="55" y="243"/>
                    <a:pt x="122" y="243"/>
                  </a:cubicBezTo>
                  <a:cubicBezTo>
                    <a:pt x="189" y="243"/>
                    <a:pt x="243" y="188"/>
                    <a:pt x="243" y="121"/>
                  </a:cubicBezTo>
                  <a:cubicBezTo>
                    <a:pt x="243" y="54"/>
                    <a:pt x="189" y="0"/>
                    <a:pt x="122" y="0"/>
                  </a:cubicBezTo>
                  <a:close/>
                  <a:moveTo>
                    <a:pt x="154" y="121"/>
                  </a:moveTo>
                  <a:cubicBezTo>
                    <a:pt x="133" y="121"/>
                    <a:pt x="133" y="121"/>
                    <a:pt x="133" y="121"/>
                  </a:cubicBezTo>
                  <a:cubicBezTo>
                    <a:pt x="133" y="154"/>
                    <a:pt x="133" y="196"/>
                    <a:pt x="133" y="196"/>
                  </a:cubicBezTo>
                  <a:cubicBezTo>
                    <a:pt x="102" y="196"/>
                    <a:pt x="102" y="196"/>
                    <a:pt x="102" y="196"/>
                  </a:cubicBezTo>
                  <a:cubicBezTo>
                    <a:pt x="102" y="196"/>
                    <a:pt x="102" y="155"/>
                    <a:pt x="102" y="121"/>
                  </a:cubicBezTo>
                  <a:cubicBezTo>
                    <a:pt x="87" y="121"/>
                    <a:pt x="87" y="121"/>
                    <a:pt x="87" y="121"/>
                  </a:cubicBezTo>
                  <a:cubicBezTo>
                    <a:pt x="87" y="94"/>
                    <a:pt x="87" y="94"/>
                    <a:pt x="87" y="94"/>
                  </a:cubicBezTo>
                  <a:cubicBezTo>
                    <a:pt x="102" y="94"/>
                    <a:pt x="102" y="94"/>
                    <a:pt x="102" y="94"/>
                  </a:cubicBezTo>
                  <a:cubicBezTo>
                    <a:pt x="102" y="77"/>
                    <a:pt x="102" y="77"/>
                    <a:pt x="102" y="77"/>
                  </a:cubicBezTo>
                  <a:cubicBezTo>
                    <a:pt x="102" y="65"/>
                    <a:pt x="108" y="46"/>
                    <a:pt x="133" y="46"/>
                  </a:cubicBezTo>
                  <a:cubicBezTo>
                    <a:pt x="156" y="46"/>
                    <a:pt x="156" y="46"/>
                    <a:pt x="156" y="46"/>
                  </a:cubicBezTo>
                  <a:cubicBezTo>
                    <a:pt x="156" y="72"/>
                    <a:pt x="156" y="72"/>
                    <a:pt x="156" y="72"/>
                  </a:cubicBezTo>
                  <a:cubicBezTo>
                    <a:pt x="156" y="72"/>
                    <a:pt x="142" y="72"/>
                    <a:pt x="140" y="72"/>
                  </a:cubicBezTo>
                  <a:cubicBezTo>
                    <a:pt x="137" y="72"/>
                    <a:pt x="133" y="73"/>
                    <a:pt x="133" y="79"/>
                  </a:cubicBezTo>
                  <a:cubicBezTo>
                    <a:pt x="133" y="94"/>
                    <a:pt x="133" y="94"/>
                    <a:pt x="133" y="94"/>
                  </a:cubicBezTo>
                  <a:cubicBezTo>
                    <a:pt x="157" y="94"/>
                    <a:pt x="157" y="94"/>
                    <a:pt x="157" y="94"/>
                  </a:cubicBezTo>
                  <a:lnTo>
                    <a:pt x="154" y="121"/>
                  </a:lnTo>
                  <a:close/>
                </a:path>
              </a:pathLst>
            </a:custGeom>
            <a:solidFill>
              <a:schemeClr val="accent5"/>
            </a:solidFill>
            <a:ln>
              <a:noFill/>
            </a:ln>
            <a:extLst/>
          </p:spPr>
          <p:txBody>
            <a:bodyPr vert="horz" wrap="square" lIns="91422" tIns="45711" rIns="91422" bIns="4571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Lato Light"/>
                <a:ea typeface="+mn-ea"/>
                <a:cs typeface="+mn-cs"/>
              </a:endParaRPr>
            </a:p>
          </p:txBody>
        </p:sp>
        <p:sp>
          <p:nvSpPr>
            <p:cNvPr id="886" name="AutoShape 64"/>
            <p:cNvSpPr>
              <a:spLocks/>
            </p:cNvSpPr>
            <p:nvPr/>
          </p:nvSpPr>
          <p:spPr bwMode="auto">
            <a:xfrm>
              <a:off x="12876389" y="7201835"/>
              <a:ext cx="697436" cy="69482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61"/>
                    <a:pt x="21208" y="481"/>
                  </a:cubicBezTo>
                  <a:cubicBezTo>
                    <a:pt x="21470" y="798"/>
                    <a:pt x="21599" y="1177"/>
                    <a:pt x="21599" y="1618"/>
                  </a:cubicBezTo>
                  <a:lnTo>
                    <a:pt x="21599" y="19981"/>
                  </a:lnTo>
                  <a:cubicBezTo>
                    <a:pt x="21599" y="20422"/>
                    <a:pt x="21470" y="20801"/>
                    <a:pt x="21208" y="21121"/>
                  </a:cubicBezTo>
                  <a:cubicBezTo>
                    <a:pt x="20946" y="21441"/>
                    <a:pt x="20630" y="21599"/>
                    <a:pt x="20263" y="21599"/>
                  </a:cubicBezTo>
                  <a:lnTo>
                    <a:pt x="1346" y="21599"/>
                  </a:lnTo>
                  <a:cubicBezTo>
                    <a:pt x="979" y="21599"/>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accent1"/>
            </a:solidFill>
            <a:ln>
              <a:noFill/>
            </a:ln>
            <a:effectLst/>
            <a:extLst/>
          </p:spPr>
          <p:txBody>
            <a:bodyPr lIns="50789" tIns="50789" rIns="50789" bIns="50789" anchor="ctr"/>
            <a:lstStyle/>
            <a:p>
              <a:pPr marL="0" marR="0" lvl="0" indent="0" algn="l" defTabSz="457098" rtl="0" eaLnBrk="1" fontAlgn="auto" latinLnBrk="0" hangingPunct="1">
                <a:lnSpc>
                  <a:spcPct val="100000"/>
                </a:lnSpc>
                <a:spcBef>
                  <a:spcPts val="0"/>
                </a:spcBef>
                <a:spcAft>
                  <a:spcPts val="0"/>
                </a:spcAft>
                <a:buClrTx/>
                <a:buSzTx/>
                <a:buFontTx/>
                <a:buNone/>
                <a:tabLst/>
                <a:defRPr/>
              </a:pPr>
              <a:endParaRPr kumimoji="0" lang="es-ES" sz="2900" b="0" i="0" u="none" strike="noStrike" kern="1200" cap="none" spc="0" normalizeH="0" baseline="0" noProof="0" dirty="0">
                <a:ln>
                  <a:noFill/>
                </a:ln>
                <a:solidFill>
                  <a:srgbClr val="141414"/>
                </a:solidFill>
                <a:effectLst>
                  <a:outerShdw blurRad="38100" dist="38100" dir="2700000" algn="tl">
                    <a:srgbClr val="000000"/>
                  </a:outerShdw>
                </a:effectLst>
                <a:uLnTx/>
                <a:uFillTx/>
                <a:latin typeface="Gill Sans" charset="0"/>
                <a:ea typeface="+mn-ea"/>
                <a:cs typeface="Gill Sans" charset="0"/>
                <a:sym typeface="Gill Sans" charset="0"/>
              </a:endParaRPr>
            </a:p>
          </p:txBody>
        </p:sp>
        <p:grpSp>
          <p:nvGrpSpPr>
            <p:cNvPr id="887" name="Group 886"/>
            <p:cNvGrpSpPr/>
            <p:nvPr/>
          </p:nvGrpSpPr>
          <p:grpSpPr>
            <a:xfrm>
              <a:off x="16073521" y="9655647"/>
              <a:ext cx="1485131" cy="1480248"/>
              <a:chOff x="4805363" y="4148138"/>
              <a:chExt cx="895350" cy="892175"/>
            </a:xfrm>
            <a:solidFill>
              <a:schemeClr val="accent6"/>
            </a:solidFill>
          </p:grpSpPr>
          <p:sp>
            <p:nvSpPr>
              <p:cNvPr id="888" name="Freeform 67"/>
              <p:cNvSpPr>
                <a:spLocks/>
              </p:cNvSpPr>
              <p:nvPr/>
            </p:nvSpPr>
            <p:spPr bwMode="auto">
              <a:xfrm>
                <a:off x="5332413" y="4371975"/>
                <a:ext cx="103188" cy="66675"/>
              </a:xfrm>
              <a:custGeom>
                <a:avLst/>
                <a:gdLst>
                  <a:gd name="T0" fmla="*/ 36 w 36"/>
                  <a:gd name="T1" fmla="*/ 2 h 23"/>
                  <a:gd name="T2" fmla="*/ 34 w 36"/>
                  <a:gd name="T3" fmla="*/ 1 h 23"/>
                  <a:gd name="T4" fmla="*/ 0 w 36"/>
                  <a:gd name="T5" fmla="*/ 23 h 23"/>
                  <a:gd name="T6" fmla="*/ 22 w 36"/>
                  <a:gd name="T7" fmla="*/ 15 h 23"/>
                  <a:gd name="T8" fmla="*/ 32 w 36"/>
                  <a:gd name="T9" fmla="*/ 6 h 23"/>
                  <a:gd name="T10" fmla="*/ 36 w 36"/>
                  <a:gd name="T11" fmla="*/ 2 h 23"/>
                </a:gdLst>
                <a:ahLst/>
                <a:cxnLst>
                  <a:cxn ang="0">
                    <a:pos x="T0" y="T1"/>
                  </a:cxn>
                  <a:cxn ang="0">
                    <a:pos x="T2" y="T3"/>
                  </a:cxn>
                  <a:cxn ang="0">
                    <a:pos x="T4" y="T5"/>
                  </a:cxn>
                  <a:cxn ang="0">
                    <a:pos x="T6" y="T7"/>
                  </a:cxn>
                  <a:cxn ang="0">
                    <a:pos x="T8" y="T9"/>
                  </a:cxn>
                  <a:cxn ang="0">
                    <a:pos x="T10" y="T11"/>
                  </a:cxn>
                </a:cxnLst>
                <a:rect l="0" t="0" r="r" b="b"/>
                <a:pathLst>
                  <a:path w="36" h="23">
                    <a:moveTo>
                      <a:pt x="36" y="2"/>
                    </a:moveTo>
                    <a:cubicBezTo>
                      <a:pt x="35" y="2"/>
                      <a:pt x="35" y="1"/>
                      <a:pt x="34" y="1"/>
                    </a:cubicBezTo>
                    <a:cubicBezTo>
                      <a:pt x="19" y="0"/>
                      <a:pt x="5" y="9"/>
                      <a:pt x="0" y="23"/>
                    </a:cubicBezTo>
                    <a:cubicBezTo>
                      <a:pt x="8" y="22"/>
                      <a:pt x="15" y="19"/>
                      <a:pt x="22" y="15"/>
                    </a:cubicBezTo>
                    <a:cubicBezTo>
                      <a:pt x="25" y="12"/>
                      <a:pt x="29" y="10"/>
                      <a:pt x="32" y="6"/>
                    </a:cubicBezTo>
                    <a:cubicBezTo>
                      <a:pt x="32" y="6"/>
                      <a:pt x="35" y="3"/>
                      <a:pt x="36" y="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Raleway Black"/>
                  <a:ea typeface="+mn-ea"/>
                  <a:cs typeface="Raleway Black"/>
                </a:endParaRPr>
              </a:p>
            </p:txBody>
          </p:sp>
          <p:sp>
            <p:nvSpPr>
              <p:cNvPr id="889" name="Freeform 68"/>
              <p:cNvSpPr>
                <a:spLocks/>
              </p:cNvSpPr>
              <p:nvPr/>
            </p:nvSpPr>
            <p:spPr bwMode="auto">
              <a:xfrm>
                <a:off x="5067301" y="4371975"/>
                <a:ext cx="103188" cy="66675"/>
              </a:xfrm>
              <a:custGeom>
                <a:avLst/>
                <a:gdLst>
                  <a:gd name="T0" fmla="*/ 4 w 36"/>
                  <a:gd name="T1" fmla="*/ 6 h 23"/>
                  <a:gd name="T2" fmla="*/ 14 w 36"/>
                  <a:gd name="T3" fmla="*/ 15 h 23"/>
                  <a:gd name="T4" fmla="*/ 36 w 36"/>
                  <a:gd name="T5" fmla="*/ 23 h 23"/>
                  <a:gd name="T6" fmla="*/ 2 w 36"/>
                  <a:gd name="T7" fmla="*/ 1 h 23"/>
                  <a:gd name="T8" fmla="*/ 0 w 36"/>
                  <a:gd name="T9" fmla="*/ 2 h 23"/>
                  <a:gd name="T10" fmla="*/ 4 w 36"/>
                  <a:gd name="T11" fmla="*/ 6 h 23"/>
                </a:gdLst>
                <a:ahLst/>
                <a:cxnLst>
                  <a:cxn ang="0">
                    <a:pos x="T0" y="T1"/>
                  </a:cxn>
                  <a:cxn ang="0">
                    <a:pos x="T2" y="T3"/>
                  </a:cxn>
                  <a:cxn ang="0">
                    <a:pos x="T4" y="T5"/>
                  </a:cxn>
                  <a:cxn ang="0">
                    <a:pos x="T6" y="T7"/>
                  </a:cxn>
                  <a:cxn ang="0">
                    <a:pos x="T8" y="T9"/>
                  </a:cxn>
                  <a:cxn ang="0">
                    <a:pos x="T10" y="T11"/>
                  </a:cxn>
                </a:cxnLst>
                <a:rect l="0" t="0" r="r" b="b"/>
                <a:pathLst>
                  <a:path w="36" h="23">
                    <a:moveTo>
                      <a:pt x="4" y="6"/>
                    </a:moveTo>
                    <a:cubicBezTo>
                      <a:pt x="7" y="10"/>
                      <a:pt x="10" y="12"/>
                      <a:pt x="14" y="15"/>
                    </a:cubicBezTo>
                    <a:cubicBezTo>
                      <a:pt x="21" y="19"/>
                      <a:pt x="28" y="22"/>
                      <a:pt x="36" y="23"/>
                    </a:cubicBezTo>
                    <a:cubicBezTo>
                      <a:pt x="31" y="9"/>
                      <a:pt x="17" y="0"/>
                      <a:pt x="2" y="1"/>
                    </a:cubicBezTo>
                    <a:cubicBezTo>
                      <a:pt x="1" y="1"/>
                      <a:pt x="1" y="2"/>
                      <a:pt x="0" y="2"/>
                    </a:cubicBezTo>
                    <a:cubicBezTo>
                      <a:pt x="1" y="3"/>
                      <a:pt x="3" y="6"/>
                      <a:pt x="4" y="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Raleway Black"/>
                  <a:ea typeface="+mn-ea"/>
                  <a:cs typeface="Raleway Black"/>
                </a:endParaRPr>
              </a:p>
            </p:txBody>
          </p:sp>
          <p:sp>
            <p:nvSpPr>
              <p:cNvPr id="890" name="Freeform 69"/>
              <p:cNvSpPr>
                <a:spLocks noEditPoints="1"/>
              </p:cNvSpPr>
              <p:nvPr/>
            </p:nvSpPr>
            <p:spPr bwMode="auto">
              <a:xfrm>
                <a:off x="4805363" y="4148138"/>
                <a:ext cx="895350" cy="892175"/>
              </a:xfrm>
              <a:custGeom>
                <a:avLst/>
                <a:gdLst>
                  <a:gd name="T0" fmla="*/ 155 w 311"/>
                  <a:gd name="T1" fmla="*/ 0 h 310"/>
                  <a:gd name="T2" fmla="*/ 0 w 311"/>
                  <a:gd name="T3" fmla="*/ 155 h 310"/>
                  <a:gd name="T4" fmla="*/ 155 w 311"/>
                  <a:gd name="T5" fmla="*/ 310 h 310"/>
                  <a:gd name="T6" fmla="*/ 311 w 311"/>
                  <a:gd name="T7" fmla="*/ 155 h 310"/>
                  <a:gd name="T8" fmla="*/ 155 w 311"/>
                  <a:gd name="T9" fmla="*/ 0 h 310"/>
                  <a:gd name="T10" fmla="*/ 187 w 311"/>
                  <a:gd name="T11" fmla="*/ 73 h 310"/>
                  <a:gd name="T12" fmla="*/ 208 w 311"/>
                  <a:gd name="T13" fmla="*/ 65 h 310"/>
                  <a:gd name="T14" fmla="*/ 227 w 311"/>
                  <a:gd name="T15" fmla="*/ 67 h 310"/>
                  <a:gd name="T16" fmla="*/ 217 w 311"/>
                  <a:gd name="T17" fmla="*/ 102 h 310"/>
                  <a:gd name="T18" fmla="*/ 208 w 311"/>
                  <a:gd name="T19" fmla="*/ 108 h 310"/>
                  <a:gd name="T20" fmla="*/ 166 w 311"/>
                  <a:gd name="T21" fmla="*/ 108 h 310"/>
                  <a:gd name="T22" fmla="*/ 187 w 311"/>
                  <a:gd name="T23" fmla="*/ 73 h 310"/>
                  <a:gd name="T24" fmla="*/ 148 w 311"/>
                  <a:gd name="T25" fmla="*/ 92 h 310"/>
                  <a:gd name="T26" fmla="*/ 163 w 311"/>
                  <a:gd name="T27" fmla="*/ 92 h 310"/>
                  <a:gd name="T28" fmla="*/ 163 w 311"/>
                  <a:gd name="T29" fmla="*/ 108 h 310"/>
                  <a:gd name="T30" fmla="*/ 148 w 311"/>
                  <a:gd name="T31" fmla="*/ 108 h 310"/>
                  <a:gd name="T32" fmla="*/ 148 w 311"/>
                  <a:gd name="T33" fmla="*/ 92 h 310"/>
                  <a:gd name="T34" fmla="*/ 83 w 311"/>
                  <a:gd name="T35" fmla="*/ 67 h 310"/>
                  <a:gd name="T36" fmla="*/ 102 w 311"/>
                  <a:gd name="T37" fmla="*/ 65 h 310"/>
                  <a:gd name="T38" fmla="*/ 123 w 311"/>
                  <a:gd name="T39" fmla="*/ 73 h 310"/>
                  <a:gd name="T40" fmla="*/ 143 w 311"/>
                  <a:gd name="T41" fmla="*/ 108 h 310"/>
                  <a:gd name="T42" fmla="*/ 102 w 311"/>
                  <a:gd name="T43" fmla="*/ 108 h 310"/>
                  <a:gd name="T44" fmla="*/ 92 w 311"/>
                  <a:gd name="T45" fmla="*/ 102 h 310"/>
                  <a:gd name="T46" fmla="*/ 83 w 311"/>
                  <a:gd name="T47" fmla="*/ 67 h 310"/>
                  <a:gd name="T48" fmla="*/ 238 w 311"/>
                  <a:gd name="T49" fmla="*/ 245 h 310"/>
                  <a:gd name="T50" fmla="*/ 73 w 311"/>
                  <a:gd name="T51" fmla="*/ 245 h 310"/>
                  <a:gd name="T52" fmla="*/ 73 w 311"/>
                  <a:gd name="T53" fmla="*/ 114 h 310"/>
                  <a:gd name="T54" fmla="*/ 116 w 311"/>
                  <a:gd name="T55" fmla="*/ 114 h 310"/>
                  <a:gd name="T56" fmla="*/ 137 w 311"/>
                  <a:gd name="T57" fmla="*/ 114 h 310"/>
                  <a:gd name="T58" fmla="*/ 137 w 311"/>
                  <a:gd name="T59" fmla="*/ 118 h 310"/>
                  <a:gd name="T60" fmla="*/ 137 w 311"/>
                  <a:gd name="T61" fmla="*/ 183 h 310"/>
                  <a:gd name="T62" fmla="*/ 156 w 311"/>
                  <a:gd name="T63" fmla="*/ 167 h 310"/>
                  <a:gd name="T64" fmla="*/ 175 w 311"/>
                  <a:gd name="T65" fmla="*/ 183 h 310"/>
                  <a:gd name="T66" fmla="*/ 175 w 311"/>
                  <a:gd name="T67" fmla="*/ 117 h 310"/>
                  <a:gd name="T68" fmla="*/ 175 w 311"/>
                  <a:gd name="T69" fmla="*/ 114 h 310"/>
                  <a:gd name="T70" fmla="*/ 194 w 311"/>
                  <a:gd name="T71" fmla="*/ 114 h 310"/>
                  <a:gd name="T72" fmla="*/ 238 w 311"/>
                  <a:gd name="T73" fmla="*/ 114 h 310"/>
                  <a:gd name="T74" fmla="*/ 238 w 311"/>
                  <a:gd name="T75" fmla="*/ 245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0">
                    <a:moveTo>
                      <a:pt x="155" y="0"/>
                    </a:moveTo>
                    <a:cubicBezTo>
                      <a:pt x="70" y="0"/>
                      <a:pt x="0" y="69"/>
                      <a:pt x="0" y="155"/>
                    </a:cubicBezTo>
                    <a:cubicBezTo>
                      <a:pt x="0" y="240"/>
                      <a:pt x="70" y="310"/>
                      <a:pt x="155" y="310"/>
                    </a:cubicBezTo>
                    <a:cubicBezTo>
                      <a:pt x="241" y="310"/>
                      <a:pt x="311" y="240"/>
                      <a:pt x="311" y="155"/>
                    </a:cubicBezTo>
                    <a:cubicBezTo>
                      <a:pt x="311" y="69"/>
                      <a:pt x="241" y="0"/>
                      <a:pt x="155" y="0"/>
                    </a:cubicBezTo>
                    <a:close/>
                    <a:moveTo>
                      <a:pt x="187" y="73"/>
                    </a:moveTo>
                    <a:cubicBezTo>
                      <a:pt x="193" y="68"/>
                      <a:pt x="200" y="66"/>
                      <a:pt x="208" y="65"/>
                    </a:cubicBezTo>
                    <a:cubicBezTo>
                      <a:pt x="214" y="64"/>
                      <a:pt x="222" y="64"/>
                      <a:pt x="227" y="67"/>
                    </a:cubicBezTo>
                    <a:cubicBezTo>
                      <a:pt x="242" y="78"/>
                      <a:pt x="227" y="94"/>
                      <a:pt x="217" y="102"/>
                    </a:cubicBezTo>
                    <a:cubicBezTo>
                      <a:pt x="214" y="104"/>
                      <a:pt x="211" y="106"/>
                      <a:pt x="208" y="108"/>
                    </a:cubicBezTo>
                    <a:cubicBezTo>
                      <a:pt x="166" y="108"/>
                      <a:pt x="166" y="108"/>
                      <a:pt x="166" y="108"/>
                    </a:cubicBezTo>
                    <a:cubicBezTo>
                      <a:pt x="168" y="94"/>
                      <a:pt x="175" y="80"/>
                      <a:pt x="187" y="73"/>
                    </a:cubicBezTo>
                    <a:close/>
                    <a:moveTo>
                      <a:pt x="148" y="92"/>
                    </a:moveTo>
                    <a:cubicBezTo>
                      <a:pt x="148" y="82"/>
                      <a:pt x="163" y="82"/>
                      <a:pt x="163" y="92"/>
                    </a:cubicBezTo>
                    <a:cubicBezTo>
                      <a:pt x="163" y="108"/>
                      <a:pt x="163" y="108"/>
                      <a:pt x="163" y="108"/>
                    </a:cubicBezTo>
                    <a:cubicBezTo>
                      <a:pt x="148" y="108"/>
                      <a:pt x="148" y="108"/>
                      <a:pt x="148" y="108"/>
                    </a:cubicBezTo>
                    <a:lnTo>
                      <a:pt x="148" y="92"/>
                    </a:lnTo>
                    <a:close/>
                    <a:moveTo>
                      <a:pt x="83" y="67"/>
                    </a:moveTo>
                    <a:cubicBezTo>
                      <a:pt x="88" y="64"/>
                      <a:pt x="96" y="64"/>
                      <a:pt x="102" y="65"/>
                    </a:cubicBezTo>
                    <a:cubicBezTo>
                      <a:pt x="109" y="66"/>
                      <a:pt x="116" y="68"/>
                      <a:pt x="123" y="73"/>
                    </a:cubicBezTo>
                    <a:cubicBezTo>
                      <a:pt x="135" y="80"/>
                      <a:pt x="142" y="94"/>
                      <a:pt x="143" y="108"/>
                    </a:cubicBezTo>
                    <a:cubicBezTo>
                      <a:pt x="102" y="108"/>
                      <a:pt x="102" y="108"/>
                      <a:pt x="102" y="108"/>
                    </a:cubicBezTo>
                    <a:cubicBezTo>
                      <a:pt x="99" y="106"/>
                      <a:pt x="96" y="104"/>
                      <a:pt x="92" y="102"/>
                    </a:cubicBezTo>
                    <a:cubicBezTo>
                      <a:pt x="82" y="94"/>
                      <a:pt x="67" y="78"/>
                      <a:pt x="83" y="67"/>
                    </a:cubicBezTo>
                    <a:close/>
                    <a:moveTo>
                      <a:pt x="238" y="245"/>
                    </a:moveTo>
                    <a:cubicBezTo>
                      <a:pt x="73" y="245"/>
                      <a:pt x="73" y="245"/>
                      <a:pt x="73" y="245"/>
                    </a:cubicBezTo>
                    <a:cubicBezTo>
                      <a:pt x="73" y="114"/>
                      <a:pt x="73" y="114"/>
                      <a:pt x="73" y="114"/>
                    </a:cubicBezTo>
                    <a:cubicBezTo>
                      <a:pt x="116" y="114"/>
                      <a:pt x="116" y="114"/>
                      <a:pt x="116" y="114"/>
                    </a:cubicBezTo>
                    <a:cubicBezTo>
                      <a:pt x="137" y="114"/>
                      <a:pt x="137" y="114"/>
                      <a:pt x="137" y="114"/>
                    </a:cubicBezTo>
                    <a:cubicBezTo>
                      <a:pt x="137" y="118"/>
                      <a:pt x="137" y="118"/>
                      <a:pt x="137" y="118"/>
                    </a:cubicBezTo>
                    <a:cubicBezTo>
                      <a:pt x="137" y="183"/>
                      <a:pt x="137" y="183"/>
                      <a:pt x="137" y="183"/>
                    </a:cubicBezTo>
                    <a:cubicBezTo>
                      <a:pt x="156" y="167"/>
                      <a:pt x="156" y="167"/>
                      <a:pt x="156" y="167"/>
                    </a:cubicBezTo>
                    <a:cubicBezTo>
                      <a:pt x="175" y="183"/>
                      <a:pt x="175" y="183"/>
                      <a:pt x="175" y="183"/>
                    </a:cubicBezTo>
                    <a:cubicBezTo>
                      <a:pt x="175" y="117"/>
                      <a:pt x="175" y="117"/>
                      <a:pt x="175" y="117"/>
                    </a:cubicBezTo>
                    <a:cubicBezTo>
                      <a:pt x="175" y="114"/>
                      <a:pt x="175" y="114"/>
                      <a:pt x="175" y="114"/>
                    </a:cubicBezTo>
                    <a:cubicBezTo>
                      <a:pt x="194" y="114"/>
                      <a:pt x="194" y="114"/>
                      <a:pt x="194" y="114"/>
                    </a:cubicBezTo>
                    <a:cubicBezTo>
                      <a:pt x="238" y="114"/>
                      <a:pt x="238" y="114"/>
                      <a:pt x="238" y="114"/>
                    </a:cubicBezTo>
                    <a:lnTo>
                      <a:pt x="238" y="24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Raleway Black"/>
                  <a:ea typeface="+mn-ea"/>
                  <a:cs typeface="Raleway Black"/>
                </a:endParaRPr>
              </a:p>
            </p:txBody>
          </p:sp>
        </p:grpSp>
        <p:grpSp>
          <p:nvGrpSpPr>
            <p:cNvPr id="891" name="Group 890"/>
            <p:cNvGrpSpPr/>
            <p:nvPr/>
          </p:nvGrpSpPr>
          <p:grpSpPr>
            <a:xfrm>
              <a:off x="19910500" y="7478877"/>
              <a:ext cx="616555" cy="541901"/>
              <a:chOff x="8332788" y="4259263"/>
              <a:chExt cx="484188" cy="425450"/>
            </a:xfrm>
            <a:solidFill>
              <a:schemeClr val="accent5"/>
            </a:solidFill>
          </p:grpSpPr>
          <p:sp>
            <p:nvSpPr>
              <p:cNvPr id="892" name="Freeform 159"/>
              <p:cNvSpPr>
                <a:spLocks/>
              </p:cNvSpPr>
              <p:nvPr/>
            </p:nvSpPr>
            <p:spPr bwMode="auto">
              <a:xfrm>
                <a:off x="8569326" y="4552951"/>
                <a:ext cx="131763" cy="131762"/>
              </a:xfrm>
              <a:custGeom>
                <a:avLst/>
                <a:gdLst>
                  <a:gd name="T0" fmla="*/ 13 w 35"/>
                  <a:gd name="T1" fmla="*/ 3 h 35"/>
                  <a:gd name="T2" fmla="*/ 33 w 35"/>
                  <a:gd name="T3" fmla="*/ 13 h 35"/>
                  <a:gd name="T4" fmla="*/ 23 w 35"/>
                  <a:gd name="T5" fmla="*/ 33 h 35"/>
                  <a:gd name="T6" fmla="*/ 3 w 35"/>
                  <a:gd name="T7" fmla="*/ 23 h 35"/>
                  <a:gd name="T8" fmla="*/ 13 w 35"/>
                  <a:gd name="T9" fmla="*/ 3 h 35"/>
                </a:gdLst>
                <a:ahLst/>
                <a:cxnLst>
                  <a:cxn ang="0">
                    <a:pos x="T0" y="T1"/>
                  </a:cxn>
                  <a:cxn ang="0">
                    <a:pos x="T2" y="T3"/>
                  </a:cxn>
                  <a:cxn ang="0">
                    <a:pos x="T4" y="T5"/>
                  </a:cxn>
                  <a:cxn ang="0">
                    <a:pos x="T6" y="T7"/>
                  </a:cxn>
                  <a:cxn ang="0">
                    <a:pos x="T8" y="T9"/>
                  </a:cxn>
                </a:cxnLst>
                <a:rect l="0" t="0" r="r" b="b"/>
                <a:pathLst>
                  <a:path w="35" h="35">
                    <a:moveTo>
                      <a:pt x="13" y="3"/>
                    </a:moveTo>
                    <a:cubicBezTo>
                      <a:pt x="21" y="0"/>
                      <a:pt x="30" y="5"/>
                      <a:pt x="33" y="13"/>
                    </a:cubicBezTo>
                    <a:cubicBezTo>
                      <a:pt x="35" y="21"/>
                      <a:pt x="31" y="30"/>
                      <a:pt x="23" y="33"/>
                    </a:cubicBezTo>
                    <a:cubicBezTo>
                      <a:pt x="15" y="35"/>
                      <a:pt x="6" y="31"/>
                      <a:pt x="3" y="23"/>
                    </a:cubicBezTo>
                    <a:cubicBezTo>
                      <a:pt x="0" y="15"/>
                      <a:pt x="5" y="6"/>
                      <a:pt x="13" y="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Raleway Black"/>
                  <a:ea typeface="+mn-ea"/>
                  <a:cs typeface="Raleway Black"/>
                </a:endParaRPr>
              </a:p>
            </p:txBody>
          </p:sp>
          <p:sp>
            <p:nvSpPr>
              <p:cNvPr id="893" name="Freeform 160"/>
              <p:cNvSpPr>
                <a:spLocks/>
              </p:cNvSpPr>
              <p:nvPr/>
            </p:nvSpPr>
            <p:spPr bwMode="auto">
              <a:xfrm>
                <a:off x="8445501" y="4395789"/>
                <a:ext cx="315913" cy="217487"/>
              </a:xfrm>
              <a:custGeom>
                <a:avLst/>
                <a:gdLst>
                  <a:gd name="T0" fmla="*/ 74 w 84"/>
                  <a:gd name="T1" fmla="*/ 12 h 58"/>
                  <a:gd name="T2" fmla="*/ 73 w 84"/>
                  <a:gd name="T3" fmla="*/ 12 h 58"/>
                  <a:gd name="T4" fmla="*/ 72 w 84"/>
                  <a:gd name="T5" fmla="*/ 11 h 58"/>
                  <a:gd name="T6" fmla="*/ 72 w 84"/>
                  <a:gd name="T7" fmla="*/ 11 h 58"/>
                  <a:gd name="T8" fmla="*/ 6 w 84"/>
                  <a:gd name="T9" fmla="*/ 36 h 58"/>
                  <a:gd name="T10" fmla="*/ 4 w 84"/>
                  <a:gd name="T11" fmla="*/ 38 h 58"/>
                  <a:gd name="T12" fmla="*/ 2 w 84"/>
                  <a:gd name="T13" fmla="*/ 42 h 58"/>
                  <a:gd name="T14" fmla="*/ 7 w 84"/>
                  <a:gd name="T15" fmla="*/ 56 h 58"/>
                  <a:gd name="T16" fmla="*/ 20 w 84"/>
                  <a:gd name="T17" fmla="*/ 51 h 58"/>
                  <a:gd name="T18" fmla="*/ 23 w 84"/>
                  <a:gd name="T19" fmla="*/ 44 h 58"/>
                  <a:gd name="T20" fmla="*/ 65 w 84"/>
                  <a:gd name="T21" fmla="*/ 30 h 58"/>
                  <a:gd name="T22" fmla="*/ 70 w 84"/>
                  <a:gd name="T23" fmla="*/ 32 h 58"/>
                  <a:gd name="T24" fmla="*/ 83 w 84"/>
                  <a:gd name="T25" fmla="*/ 27 h 58"/>
                  <a:gd name="T26" fmla="*/ 84 w 84"/>
                  <a:gd name="T27" fmla="*/ 20 h 58"/>
                  <a:gd name="T28" fmla="*/ 79 w 84"/>
                  <a:gd name="T29" fmla="*/ 14 h 58"/>
                  <a:gd name="T30" fmla="*/ 74 w 84"/>
                  <a:gd name="T3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58">
                    <a:moveTo>
                      <a:pt x="74" y="12"/>
                    </a:moveTo>
                    <a:cubicBezTo>
                      <a:pt x="74" y="12"/>
                      <a:pt x="73" y="12"/>
                      <a:pt x="73" y="12"/>
                    </a:cubicBezTo>
                    <a:cubicBezTo>
                      <a:pt x="72" y="11"/>
                      <a:pt x="72" y="11"/>
                      <a:pt x="72" y="11"/>
                    </a:cubicBezTo>
                    <a:cubicBezTo>
                      <a:pt x="72" y="11"/>
                      <a:pt x="72" y="11"/>
                      <a:pt x="72" y="11"/>
                    </a:cubicBezTo>
                    <a:cubicBezTo>
                      <a:pt x="46" y="0"/>
                      <a:pt x="18" y="11"/>
                      <a:pt x="6" y="36"/>
                    </a:cubicBezTo>
                    <a:cubicBezTo>
                      <a:pt x="4" y="38"/>
                      <a:pt x="4" y="38"/>
                      <a:pt x="4" y="38"/>
                    </a:cubicBezTo>
                    <a:cubicBezTo>
                      <a:pt x="2" y="42"/>
                      <a:pt x="2" y="42"/>
                      <a:pt x="2" y="42"/>
                    </a:cubicBezTo>
                    <a:cubicBezTo>
                      <a:pt x="0" y="47"/>
                      <a:pt x="2" y="53"/>
                      <a:pt x="7" y="56"/>
                    </a:cubicBezTo>
                    <a:cubicBezTo>
                      <a:pt x="12" y="58"/>
                      <a:pt x="18" y="56"/>
                      <a:pt x="20" y="51"/>
                    </a:cubicBezTo>
                    <a:cubicBezTo>
                      <a:pt x="23" y="44"/>
                      <a:pt x="23" y="44"/>
                      <a:pt x="23" y="44"/>
                    </a:cubicBezTo>
                    <a:cubicBezTo>
                      <a:pt x="31" y="29"/>
                      <a:pt x="50" y="22"/>
                      <a:pt x="65" y="30"/>
                    </a:cubicBezTo>
                    <a:cubicBezTo>
                      <a:pt x="70" y="32"/>
                      <a:pt x="70" y="32"/>
                      <a:pt x="70" y="32"/>
                    </a:cubicBezTo>
                    <a:cubicBezTo>
                      <a:pt x="75" y="34"/>
                      <a:pt x="81" y="32"/>
                      <a:pt x="83" y="27"/>
                    </a:cubicBezTo>
                    <a:cubicBezTo>
                      <a:pt x="84" y="25"/>
                      <a:pt x="84" y="22"/>
                      <a:pt x="84" y="20"/>
                    </a:cubicBezTo>
                    <a:cubicBezTo>
                      <a:pt x="83" y="18"/>
                      <a:pt x="81" y="16"/>
                      <a:pt x="79" y="14"/>
                    </a:cubicBezTo>
                    <a:lnTo>
                      <a:pt x="74" y="1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Raleway Black"/>
                  <a:ea typeface="+mn-ea"/>
                  <a:cs typeface="Raleway Black"/>
                </a:endParaRPr>
              </a:p>
            </p:txBody>
          </p:sp>
          <p:sp>
            <p:nvSpPr>
              <p:cNvPr id="894" name="Freeform 161"/>
              <p:cNvSpPr>
                <a:spLocks/>
              </p:cNvSpPr>
              <p:nvPr/>
            </p:nvSpPr>
            <p:spPr bwMode="auto">
              <a:xfrm>
                <a:off x="8332788" y="4259263"/>
                <a:ext cx="484188" cy="296862"/>
              </a:xfrm>
              <a:custGeom>
                <a:avLst/>
                <a:gdLst>
                  <a:gd name="T0" fmla="*/ 123 w 129"/>
                  <a:gd name="T1" fmla="*/ 21 h 79"/>
                  <a:gd name="T2" fmla="*/ 119 w 129"/>
                  <a:gd name="T3" fmla="*/ 19 h 79"/>
                  <a:gd name="T4" fmla="*/ 118 w 129"/>
                  <a:gd name="T5" fmla="*/ 19 h 79"/>
                  <a:gd name="T6" fmla="*/ 115 w 129"/>
                  <a:gd name="T7" fmla="*/ 17 h 79"/>
                  <a:gd name="T8" fmla="*/ 113 w 129"/>
                  <a:gd name="T9" fmla="*/ 17 h 79"/>
                  <a:gd name="T10" fmla="*/ 6 w 129"/>
                  <a:gd name="T11" fmla="*/ 57 h 79"/>
                  <a:gd name="T12" fmla="*/ 5 w 129"/>
                  <a:gd name="T13" fmla="*/ 57 h 79"/>
                  <a:gd name="T14" fmla="*/ 2 w 129"/>
                  <a:gd name="T15" fmla="*/ 65 h 79"/>
                  <a:gd name="T16" fmla="*/ 6 w 129"/>
                  <a:gd name="T17" fmla="*/ 77 h 79"/>
                  <a:gd name="T18" fmla="*/ 18 w 129"/>
                  <a:gd name="T19" fmla="*/ 73 h 79"/>
                  <a:gd name="T20" fmla="*/ 22 w 129"/>
                  <a:gd name="T21" fmla="*/ 65 h 79"/>
                  <a:gd name="T22" fmla="*/ 22 w 129"/>
                  <a:gd name="T23" fmla="*/ 65 h 79"/>
                  <a:gd name="T24" fmla="*/ 109 w 129"/>
                  <a:gd name="T25" fmla="*/ 34 h 79"/>
                  <a:gd name="T26" fmla="*/ 115 w 129"/>
                  <a:gd name="T27" fmla="*/ 37 h 79"/>
                  <a:gd name="T28" fmla="*/ 127 w 129"/>
                  <a:gd name="T29" fmla="*/ 33 h 79"/>
                  <a:gd name="T30" fmla="*/ 123 w 129"/>
                  <a:gd name="T31" fmla="*/ 2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79">
                    <a:moveTo>
                      <a:pt x="123" y="21"/>
                    </a:moveTo>
                    <a:cubicBezTo>
                      <a:pt x="119" y="19"/>
                      <a:pt x="119" y="19"/>
                      <a:pt x="119" y="19"/>
                    </a:cubicBezTo>
                    <a:cubicBezTo>
                      <a:pt x="118" y="19"/>
                      <a:pt x="118" y="19"/>
                      <a:pt x="118" y="19"/>
                    </a:cubicBezTo>
                    <a:cubicBezTo>
                      <a:pt x="115" y="17"/>
                      <a:pt x="115" y="17"/>
                      <a:pt x="115" y="17"/>
                    </a:cubicBezTo>
                    <a:cubicBezTo>
                      <a:pt x="115" y="17"/>
                      <a:pt x="114" y="17"/>
                      <a:pt x="113" y="17"/>
                    </a:cubicBezTo>
                    <a:cubicBezTo>
                      <a:pt x="73" y="0"/>
                      <a:pt x="26" y="18"/>
                      <a:pt x="6" y="57"/>
                    </a:cubicBezTo>
                    <a:cubicBezTo>
                      <a:pt x="6" y="57"/>
                      <a:pt x="6" y="57"/>
                      <a:pt x="5" y="57"/>
                    </a:cubicBezTo>
                    <a:cubicBezTo>
                      <a:pt x="2" y="65"/>
                      <a:pt x="2" y="65"/>
                      <a:pt x="2" y="65"/>
                    </a:cubicBezTo>
                    <a:cubicBezTo>
                      <a:pt x="0" y="69"/>
                      <a:pt x="2" y="75"/>
                      <a:pt x="6" y="77"/>
                    </a:cubicBezTo>
                    <a:cubicBezTo>
                      <a:pt x="10" y="79"/>
                      <a:pt x="16" y="77"/>
                      <a:pt x="18" y="73"/>
                    </a:cubicBezTo>
                    <a:cubicBezTo>
                      <a:pt x="22" y="65"/>
                      <a:pt x="22" y="65"/>
                      <a:pt x="22" y="65"/>
                    </a:cubicBezTo>
                    <a:cubicBezTo>
                      <a:pt x="22" y="65"/>
                      <a:pt x="22" y="65"/>
                      <a:pt x="22" y="65"/>
                    </a:cubicBezTo>
                    <a:cubicBezTo>
                      <a:pt x="38" y="33"/>
                      <a:pt x="76" y="20"/>
                      <a:pt x="109" y="34"/>
                    </a:cubicBezTo>
                    <a:cubicBezTo>
                      <a:pt x="115" y="37"/>
                      <a:pt x="115" y="37"/>
                      <a:pt x="115" y="37"/>
                    </a:cubicBezTo>
                    <a:cubicBezTo>
                      <a:pt x="119" y="39"/>
                      <a:pt x="125" y="37"/>
                      <a:pt x="127" y="33"/>
                    </a:cubicBezTo>
                    <a:cubicBezTo>
                      <a:pt x="129" y="29"/>
                      <a:pt x="127" y="23"/>
                      <a:pt x="123" y="21"/>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Raleway Black"/>
                  <a:ea typeface="+mn-ea"/>
                  <a:cs typeface="Raleway Black"/>
                </a:endParaRPr>
              </a:p>
            </p:txBody>
          </p:sp>
        </p:grpSp>
        <p:grpSp>
          <p:nvGrpSpPr>
            <p:cNvPr id="895" name="Group 894"/>
            <p:cNvGrpSpPr/>
            <p:nvPr/>
          </p:nvGrpSpPr>
          <p:grpSpPr>
            <a:xfrm>
              <a:off x="14895140" y="7645895"/>
              <a:ext cx="695393" cy="709728"/>
              <a:chOff x="7426327" y="839788"/>
              <a:chExt cx="546099" cy="557212"/>
            </a:xfrm>
            <a:solidFill>
              <a:schemeClr val="accent2"/>
            </a:solidFill>
          </p:grpSpPr>
          <p:sp>
            <p:nvSpPr>
              <p:cNvPr id="896" name="Freeform 178"/>
              <p:cNvSpPr>
                <a:spLocks noEditPoints="1"/>
              </p:cNvSpPr>
              <p:nvPr/>
            </p:nvSpPr>
            <p:spPr bwMode="auto">
              <a:xfrm>
                <a:off x="7426327" y="1017588"/>
                <a:ext cx="381000" cy="379412"/>
              </a:xfrm>
              <a:custGeom>
                <a:avLst/>
                <a:gdLst>
                  <a:gd name="T0" fmla="*/ 15 w 101"/>
                  <a:gd name="T1" fmla="*/ 76 h 101"/>
                  <a:gd name="T2" fmla="*/ 9 w 101"/>
                  <a:gd name="T3" fmla="*/ 81 h 101"/>
                  <a:gd name="T4" fmla="*/ 21 w 101"/>
                  <a:gd name="T5" fmla="*/ 92 h 101"/>
                  <a:gd name="T6" fmla="*/ 26 w 101"/>
                  <a:gd name="T7" fmla="*/ 87 h 101"/>
                  <a:gd name="T8" fmla="*/ 43 w 101"/>
                  <a:gd name="T9" fmla="*/ 93 h 101"/>
                  <a:gd name="T10" fmla="*/ 43 w 101"/>
                  <a:gd name="T11" fmla="*/ 101 h 101"/>
                  <a:gd name="T12" fmla="*/ 59 w 101"/>
                  <a:gd name="T13" fmla="*/ 101 h 101"/>
                  <a:gd name="T14" fmla="*/ 59 w 101"/>
                  <a:gd name="T15" fmla="*/ 93 h 101"/>
                  <a:gd name="T16" fmla="*/ 75 w 101"/>
                  <a:gd name="T17" fmla="*/ 86 h 101"/>
                  <a:gd name="T18" fmla="*/ 81 w 101"/>
                  <a:gd name="T19" fmla="*/ 91 h 101"/>
                  <a:gd name="T20" fmla="*/ 92 w 101"/>
                  <a:gd name="T21" fmla="*/ 80 h 101"/>
                  <a:gd name="T22" fmla="*/ 87 w 101"/>
                  <a:gd name="T23" fmla="*/ 75 h 101"/>
                  <a:gd name="T24" fmla="*/ 93 w 101"/>
                  <a:gd name="T25" fmla="*/ 58 h 101"/>
                  <a:gd name="T26" fmla="*/ 101 w 101"/>
                  <a:gd name="T27" fmla="*/ 58 h 101"/>
                  <a:gd name="T28" fmla="*/ 101 w 101"/>
                  <a:gd name="T29" fmla="*/ 42 h 101"/>
                  <a:gd name="T30" fmla="*/ 93 w 101"/>
                  <a:gd name="T31" fmla="*/ 42 h 101"/>
                  <a:gd name="T32" fmla="*/ 86 w 101"/>
                  <a:gd name="T33" fmla="*/ 25 h 101"/>
                  <a:gd name="T34" fmla="*/ 91 w 101"/>
                  <a:gd name="T35" fmla="*/ 20 h 101"/>
                  <a:gd name="T36" fmla="*/ 80 w 101"/>
                  <a:gd name="T37" fmla="*/ 9 h 101"/>
                  <a:gd name="T38" fmla="*/ 74 w 101"/>
                  <a:gd name="T39" fmla="*/ 14 h 101"/>
                  <a:gd name="T40" fmla="*/ 58 w 101"/>
                  <a:gd name="T41" fmla="*/ 7 h 101"/>
                  <a:gd name="T42" fmla="*/ 57 w 101"/>
                  <a:gd name="T43" fmla="*/ 0 h 101"/>
                  <a:gd name="T44" fmla="*/ 41 w 101"/>
                  <a:gd name="T45" fmla="*/ 0 h 101"/>
                  <a:gd name="T46" fmla="*/ 42 w 101"/>
                  <a:gd name="T47" fmla="*/ 8 h 101"/>
                  <a:gd name="T48" fmla="*/ 25 w 101"/>
                  <a:gd name="T49" fmla="*/ 15 h 101"/>
                  <a:gd name="T50" fmla="*/ 20 w 101"/>
                  <a:gd name="T51" fmla="*/ 10 h 101"/>
                  <a:gd name="T52" fmla="*/ 8 w 101"/>
                  <a:gd name="T53" fmla="*/ 21 h 101"/>
                  <a:gd name="T54" fmla="*/ 14 w 101"/>
                  <a:gd name="T55" fmla="*/ 26 h 101"/>
                  <a:gd name="T56" fmla="*/ 7 w 101"/>
                  <a:gd name="T57" fmla="*/ 43 h 101"/>
                  <a:gd name="T58" fmla="*/ 0 w 101"/>
                  <a:gd name="T59" fmla="*/ 43 h 101"/>
                  <a:gd name="T60" fmla="*/ 0 w 101"/>
                  <a:gd name="T61" fmla="*/ 59 h 101"/>
                  <a:gd name="T62" fmla="*/ 7 w 101"/>
                  <a:gd name="T63" fmla="*/ 59 h 101"/>
                  <a:gd name="T64" fmla="*/ 15 w 101"/>
                  <a:gd name="T65" fmla="*/ 76 h 101"/>
                  <a:gd name="T66" fmla="*/ 50 w 101"/>
                  <a:gd name="T67" fmla="*/ 18 h 101"/>
                  <a:gd name="T68" fmla="*/ 82 w 101"/>
                  <a:gd name="T69" fmla="*/ 50 h 101"/>
                  <a:gd name="T70" fmla="*/ 51 w 101"/>
                  <a:gd name="T71" fmla="*/ 83 h 101"/>
                  <a:gd name="T72" fmla="*/ 18 w 101"/>
                  <a:gd name="T73" fmla="*/ 51 h 101"/>
                  <a:gd name="T74" fmla="*/ 50 w 101"/>
                  <a:gd name="T75" fmla="*/ 1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1" h="101">
                    <a:moveTo>
                      <a:pt x="15" y="76"/>
                    </a:moveTo>
                    <a:cubicBezTo>
                      <a:pt x="9" y="81"/>
                      <a:pt x="9" y="81"/>
                      <a:pt x="9" y="81"/>
                    </a:cubicBezTo>
                    <a:cubicBezTo>
                      <a:pt x="21" y="92"/>
                      <a:pt x="21" y="92"/>
                      <a:pt x="21" y="92"/>
                    </a:cubicBezTo>
                    <a:cubicBezTo>
                      <a:pt x="26" y="87"/>
                      <a:pt x="26" y="87"/>
                      <a:pt x="26" y="87"/>
                    </a:cubicBezTo>
                    <a:cubicBezTo>
                      <a:pt x="31" y="90"/>
                      <a:pt x="37" y="92"/>
                      <a:pt x="43" y="93"/>
                    </a:cubicBezTo>
                    <a:cubicBezTo>
                      <a:pt x="43" y="101"/>
                      <a:pt x="43" y="101"/>
                      <a:pt x="43" y="101"/>
                    </a:cubicBezTo>
                    <a:cubicBezTo>
                      <a:pt x="59" y="101"/>
                      <a:pt x="59" y="101"/>
                      <a:pt x="59" y="101"/>
                    </a:cubicBezTo>
                    <a:cubicBezTo>
                      <a:pt x="59" y="93"/>
                      <a:pt x="59" y="93"/>
                      <a:pt x="59" y="93"/>
                    </a:cubicBezTo>
                    <a:cubicBezTo>
                      <a:pt x="65" y="92"/>
                      <a:pt x="71" y="90"/>
                      <a:pt x="75" y="86"/>
                    </a:cubicBezTo>
                    <a:cubicBezTo>
                      <a:pt x="81" y="91"/>
                      <a:pt x="81" y="91"/>
                      <a:pt x="81" y="91"/>
                    </a:cubicBezTo>
                    <a:cubicBezTo>
                      <a:pt x="92" y="80"/>
                      <a:pt x="92" y="80"/>
                      <a:pt x="92" y="80"/>
                    </a:cubicBezTo>
                    <a:cubicBezTo>
                      <a:pt x="87" y="75"/>
                      <a:pt x="87" y="75"/>
                      <a:pt x="87" y="75"/>
                    </a:cubicBezTo>
                    <a:cubicBezTo>
                      <a:pt x="90" y="70"/>
                      <a:pt x="92" y="64"/>
                      <a:pt x="93" y="58"/>
                    </a:cubicBezTo>
                    <a:cubicBezTo>
                      <a:pt x="101" y="58"/>
                      <a:pt x="101" y="58"/>
                      <a:pt x="101" y="58"/>
                    </a:cubicBezTo>
                    <a:cubicBezTo>
                      <a:pt x="101" y="42"/>
                      <a:pt x="101" y="42"/>
                      <a:pt x="101" y="42"/>
                    </a:cubicBezTo>
                    <a:cubicBezTo>
                      <a:pt x="93" y="42"/>
                      <a:pt x="93" y="42"/>
                      <a:pt x="93" y="42"/>
                    </a:cubicBezTo>
                    <a:cubicBezTo>
                      <a:pt x="92" y="36"/>
                      <a:pt x="89" y="30"/>
                      <a:pt x="86" y="25"/>
                    </a:cubicBezTo>
                    <a:cubicBezTo>
                      <a:pt x="91" y="20"/>
                      <a:pt x="91" y="20"/>
                      <a:pt x="91" y="20"/>
                    </a:cubicBezTo>
                    <a:cubicBezTo>
                      <a:pt x="80" y="9"/>
                      <a:pt x="80" y="9"/>
                      <a:pt x="80" y="9"/>
                    </a:cubicBezTo>
                    <a:cubicBezTo>
                      <a:pt x="74" y="14"/>
                      <a:pt x="74" y="14"/>
                      <a:pt x="74" y="14"/>
                    </a:cubicBezTo>
                    <a:cubicBezTo>
                      <a:pt x="69" y="11"/>
                      <a:pt x="64" y="8"/>
                      <a:pt x="58" y="7"/>
                    </a:cubicBezTo>
                    <a:cubicBezTo>
                      <a:pt x="57" y="0"/>
                      <a:pt x="57" y="0"/>
                      <a:pt x="57" y="0"/>
                    </a:cubicBezTo>
                    <a:cubicBezTo>
                      <a:pt x="41" y="0"/>
                      <a:pt x="41" y="0"/>
                      <a:pt x="41" y="0"/>
                    </a:cubicBezTo>
                    <a:cubicBezTo>
                      <a:pt x="42" y="8"/>
                      <a:pt x="42" y="8"/>
                      <a:pt x="42" y="8"/>
                    </a:cubicBezTo>
                    <a:cubicBezTo>
                      <a:pt x="35" y="9"/>
                      <a:pt x="30" y="11"/>
                      <a:pt x="25" y="15"/>
                    </a:cubicBezTo>
                    <a:cubicBezTo>
                      <a:pt x="20" y="10"/>
                      <a:pt x="20" y="10"/>
                      <a:pt x="20" y="10"/>
                    </a:cubicBezTo>
                    <a:cubicBezTo>
                      <a:pt x="8" y="21"/>
                      <a:pt x="8" y="21"/>
                      <a:pt x="8" y="21"/>
                    </a:cubicBezTo>
                    <a:cubicBezTo>
                      <a:pt x="14" y="26"/>
                      <a:pt x="14" y="26"/>
                      <a:pt x="14" y="26"/>
                    </a:cubicBezTo>
                    <a:cubicBezTo>
                      <a:pt x="10" y="31"/>
                      <a:pt x="8" y="37"/>
                      <a:pt x="7" y="43"/>
                    </a:cubicBezTo>
                    <a:cubicBezTo>
                      <a:pt x="0" y="43"/>
                      <a:pt x="0" y="43"/>
                      <a:pt x="0" y="43"/>
                    </a:cubicBezTo>
                    <a:cubicBezTo>
                      <a:pt x="0" y="59"/>
                      <a:pt x="0" y="59"/>
                      <a:pt x="0" y="59"/>
                    </a:cubicBezTo>
                    <a:cubicBezTo>
                      <a:pt x="7" y="59"/>
                      <a:pt x="7" y="59"/>
                      <a:pt x="7" y="59"/>
                    </a:cubicBezTo>
                    <a:cubicBezTo>
                      <a:pt x="9" y="65"/>
                      <a:pt x="11" y="71"/>
                      <a:pt x="15" y="76"/>
                    </a:cubicBezTo>
                    <a:moveTo>
                      <a:pt x="50" y="18"/>
                    </a:moveTo>
                    <a:cubicBezTo>
                      <a:pt x="68" y="18"/>
                      <a:pt x="82" y="32"/>
                      <a:pt x="82" y="50"/>
                    </a:cubicBezTo>
                    <a:cubicBezTo>
                      <a:pt x="83" y="68"/>
                      <a:pt x="68" y="82"/>
                      <a:pt x="51" y="83"/>
                    </a:cubicBezTo>
                    <a:cubicBezTo>
                      <a:pt x="33" y="83"/>
                      <a:pt x="18" y="69"/>
                      <a:pt x="18" y="51"/>
                    </a:cubicBezTo>
                    <a:cubicBezTo>
                      <a:pt x="18" y="33"/>
                      <a:pt x="32" y="18"/>
                      <a:pt x="50" y="18"/>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Raleway Black"/>
                  <a:ea typeface="+mn-ea"/>
                  <a:cs typeface="Raleway Black"/>
                </a:endParaRPr>
              </a:p>
            </p:txBody>
          </p:sp>
          <p:sp>
            <p:nvSpPr>
              <p:cNvPr id="897" name="Freeform 179"/>
              <p:cNvSpPr>
                <a:spLocks noEditPoints="1"/>
              </p:cNvSpPr>
              <p:nvPr/>
            </p:nvSpPr>
            <p:spPr bwMode="auto">
              <a:xfrm>
                <a:off x="7712076" y="839788"/>
                <a:ext cx="260350" cy="260350"/>
              </a:xfrm>
              <a:custGeom>
                <a:avLst/>
                <a:gdLst>
                  <a:gd name="T0" fmla="*/ 64 w 69"/>
                  <a:gd name="T1" fmla="*/ 29 h 69"/>
                  <a:gd name="T2" fmla="*/ 69 w 69"/>
                  <a:gd name="T3" fmla="*/ 26 h 69"/>
                  <a:gd name="T4" fmla="*/ 63 w 69"/>
                  <a:gd name="T5" fmla="*/ 15 h 69"/>
                  <a:gd name="T6" fmla="*/ 59 w 69"/>
                  <a:gd name="T7" fmla="*/ 17 h 69"/>
                  <a:gd name="T8" fmla="*/ 51 w 69"/>
                  <a:gd name="T9" fmla="*/ 10 h 69"/>
                  <a:gd name="T10" fmla="*/ 53 w 69"/>
                  <a:gd name="T11" fmla="*/ 5 h 69"/>
                  <a:gd name="T12" fmla="*/ 41 w 69"/>
                  <a:gd name="T13" fmla="*/ 0 h 69"/>
                  <a:gd name="T14" fmla="*/ 39 w 69"/>
                  <a:gd name="T15" fmla="*/ 5 h 69"/>
                  <a:gd name="T16" fmla="*/ 29 w 69"/>
                  <a:gd name="T17" fmla="*/ 5 h 69"/>
                  <a:gd name="T18" fmla="*/ 27 w 69"/>
                  <a:gd name="T19" fmla="*/ 1 h 69"/>
                  <a:gd name="T20" fmla="*/ 15 w 69"/>
                  <a:gd name="T21" fmla="*/ 6 h 69"/>
                  <a:gd name="T22" fmla="*/ 17 w 69"/>
                  <a:gd name="T23" fmla="*/ 10 h 69"/>
                  <a:gd name="T24" fmla="*/ 10 w 69"/>
                  <a:gd name="T25" fmla="*/ 18 h 69"/>
                  <a:gd name="T26" fmla="*/ 5 w 69"/>
                  <a:gd name="T27" fmla="*/ 16 h 69"/>
                  <a:gd name="T28" fmla="*/ 0 w 69"/>
                  <a:gd name="T29" fmla="*/ 28 h 69"/>
                  <a:gd name="T30" fmla="*/ 5 w 69"/>
                  <a:gd name="T31" fmla="*/ 30 h 69"/>
                  <a:gd name="T32" fmla="*/ 5 w 69"/>
                  <a:gd name="T33" fmla="*/ 40 h 69"/>
                  <a:gd name="T34" fmla="*/ 1 w 69"/>
                  <a:gd name="T35" fmla="*/ 43 h 69"/>
                  <a:gd name="T36" fmla="*/ 6 w 69"/>
                  <a:gd name="T37" fmla="*/ 54 h 69"/>
                  <a:gd name="T38" fmla="*/ 11 w 69"/>
                  <a:gd name="T39" fmla="*/ 52 h 69"/>
                  <a:gd name="T40" fmla="*/ 18 w 69"/>
                  <a:gd name="T41" fmla="*/ 59 h 69"/>
                  <a:gd name="T42" fmla="*/ 16 w 69"/>
                  <a:gd name="T43" fmla="*/ 64 h 69"/>
                  <a:gd name="T44" fmla="*/ 28 w 69"/>
                  <a:gd name="T45" fmla="*/ 69 h 69"/>
                  <a:gd name="T46" fmla="*/ 30 w 69"/>
                  <a:gd name="T47" fmla="*/ 64 h 69"/>
                  <a:gd name="T48" fmla="*/ 41 w 69"/>
                  <a:gd name="T49" fmla="*/ 64 h 69"/>
                  <a:gd name="T50" fmla="*/ 43 w 69"/>
                  <a:gd name="T51" fmla="*/ 68 h 69"/>
                  <a:gd name="T52" fmla="*/ 54 w 69"/>
                  <a:gd name="T53" fmla="*/ 63 h 69"/>
                  <a:gd name="T54" fmla="*/ 52 w 69"/>
                  <a:gd name="T55" fmla="*/ 58 h 69"/>
                  <a:gd name="T56" fmla="*/ 59 w 69"/>
                  <a:gd name="T57" fmla="*/ 51 h 69"/>
                  <a:gd name="T58" fmla="*/ 64 w 69"/>
                  <a:gd name="T59" fmla="*/ 53 h 69"/>
                  <a:gd name="T60" fmla="*/ 69 w 69"/>
                  <a:gd name="T61" fmla="*/ 41 h 69"/>
                  <a:gd name="T62" fmla="*/ 64 w 69"/>
                  <a:gd name="T63" fmla="*/ 39 h 69"/>
                  <a:gd name="T64" fmla="*/ 64 w 69"/>
                  <a:gd name="T65" fmla="*/ 29 h 69"/>
                  <a:gd name="T66" fmla="*/ 43 w 69"/>
                  <a:gd name="T67" fmla="*/ 53 h 69"/>
                  <a:gd name="T68" fmla="*/ 35 w 69"/>
                  <a:gd name="T69" fmla="*/ 54 h 69"/>
                  <a:gd name="T70" fmla="*/ 16 w 69"/>
                  <a:gd name="T71" fmla="*/ 43 h 69"/>
                  <a:gd name="T72" fmla="*/ 26 w 69"/>
                  <a:gd name="T73" fmla="*/ 16 h 69"/>
                  <a:gd name="T74" fmla="*/ 34 w 69"/>
                  <a:gd name="T75" fmla="*/ 14 h 69"/>
                  <a:gd name="T76" fmla="*/ 53 w 69"/>
                  <a:gd name="T77" fmla="*/ 26 h 69"/>
                  <a:gd name="T78" fmla="*/ 43 w 69"/>
                  <a:gd name="T79" fmla="*/ 5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9" h="69">
                    <a:moveTo>
                      <a:pt x="64" y="29"/>
                    </a:moveTo>
                    <a:cubicBezTo>
                      <a:pt x="69" y="26"/>
                      <a:pt x="69" y="26"/>
                      <a:pt x="69" y="26"/>
                    </a:cubicBezTo>
                    <a:cubicBezTo>
                      <a:pt x="63" y="15"/>
                      <a:pt x="63" y="15"/>
                      <a:pt x="63" y="15"/>
                    </a:cubicBezTo>
                    <a:cubicBezTo>
                      <a:pt x="59" y="17"/>
                      <a:pt x="59" y="17"/>
                      <a:pt x="59" y="17"/>
                    </a:cubicBezTo>
                    <a:cubicBezTo>
                      <a:pt x="57" y="14"/>
                      <a:pt x="54" y="12"/>
                      <a:pt x="51" y="10"/>
                    </a:cubicBezTo>
                    <a:cubicBezTo>
                      <a:pt x="53" y="5"/>
                      <a:pt x="53" y="5"/>
                      <a:pt x="53" y="5"/>
                    </a:cubicBezTo>
                    <a:cubicBezTo>
                      <a:pt x="41" y="0"/>
                      <a:pt x="41" y="0"/>
                      <a:pt x="41" y="0"/>
                    </a:cubicBezTo>
                    <a:cubicBezTo>
                      <a:pt x="39" y="5"/>
                      <a:pt x="39" y="5"/>
                      <a:pt x="39" y="5"/>
                    </a:cubicBezTo>
                    <a:cubicBezTo>
                      <a:pt x="36" y="4"/>
                      <a:pt x="32" y="5"/>
                      <a:pt x="29" y="5"/>
                    </a:cubicBezTo>
                    <a:cubicBezTo>
                      <a:pt x="27" y="1"/>
                      <a:pt x="27" y="1"/>
                      <a:pt x="27" y="1"/>
                    </a:cubicBezTo>
                    <a:cubicBezTo>
                      <a:pt x="15" y="6"/>
                      <a:pt x="15" y="6"/>
                      <a:pt x="15" y="6"/>
                    </a:cubicBezTo>
                    <a:cubicBezTo>
                      <a:pt x="17" y="10"/>
                      <a:pt x="17" y="10"/>
                      <a:pt x="17" y="10"/>
                    </a:cubicBezTo>
                    <a:cubicBezTo>
                      <a:pt x="14" y="13"/>
                      <a:pt x="12" y="15"/>
                      <a:pt x="10" y="18"/>
                    </a:cubicBezTo>
                    <a:cubicBezTo>
                      <a:pt x="5" y="16"/>
                      <a:pt x="5" y="16"/>
                      <a:pt x="5" y="16"/>
                    </a:cubicBezTo>
                    <a:cubicBezTo>
                      <a:pt x="0" y="28"/>
                      <a:pt x="0" y="28"/>
                      <a:pt x="0" y="28"/>
                    </a:cubicBezTo>
                    <a:cubicBezTo>
                      <a:pt x="5" y="30"/>
                      <a:pt x="5" y="30"/>
                      <a:pt x="5" y="30"/>
                    </a:cubicBezTo>
                    <a:cubicBezTo>
                      <a:pt x="5" y="33"/>
                      <a:pt x="5" y="37"/>
                      <a:pt x="5" y="40"/>
                    </a:cubicBezTo>
                    <a:cubicBezTo>
                      <a:pt x="1" y="43"/>
                      <a:pt x="1" y="43"/>
                      <a:pt x="1" y="43"/>
                    </a:cubicBezTo>
                    <a:cubicBezTo>
                      <a:pt x="6" y="54"/>
                      <a:pt x="6" y="54"/>
                      <a:pt x="6" y="54"/>
                    </a:cubicBezTo>
                    <a:cubicBezTo>
                      <a:pt x="11" y="52"/>
                      <a:pt x="11" y="52"/>
                      <a:pt x="11" y="52"/>
                    </a:cubicBezTo>
                    <a:cubicBezTo>
                      <a:pt x="13" y="55"/>
                      <a:pt x="15" y="57"/>
                      <a:pt x="18" y="59"/>
                    </a:cubicBezTo>
                    <a:cubicBezTo>
                      <a:pt x="16" y="64"/>
                      <a:pt x="16" y="64"/>
                      <a:pt x="16" y="64"/>
                    </a:cubicBezTo>
                    <a:cubicBezTo>
                      <a:pt x="28" y="69"/>
                      <a:pt x="28" y="69"/>
                      <a:pt x="28" y="69"/>
                    </a:cubicBezTo>
                    <a:cubicBezTo>
                      <a:pt x="30" y="64"/>
                      <a:pt x="30" y="64"/>
                      <a:pt x="30" y="64"/>
                    </a:cubicBezTo>
                    <a:cubicBezTo>
                      <a:pt x="34" y="64"/>
                      <a:pt x="37" y="64"/>
                      <a:pt x="41" y="64"/>
                    </a:cubicBezTo>
                    <a:cubicBezTo>
                      <a:pt x="43" y="68"/>
                      <a:pt x="43" y="68"/>
                      <a:pt x="43" y="68"/>
                    </a:cubicBezTo>
                    <a:cubicBezTo>
                      <a:pt x="54" y="63"/>
                      <a:pt x="54" y="63"/>
                      <a:pt x="54" y="63"/>
                    </a:cubicBezTo>
                    <a:cubicBezTo>
                      <a:pt x="52" y="58"/>
                      <a:pt x="52" y="58"/>
                      <a:pt x="52" y="58"/>
                    </a:cubicBezTo>
                    <a:cubicBezTo>
                      <a:pt x="55" y="56"/>
                      <a:pt x="58" y="54"/>
                      <a:pt x="59" y="51"/>
                    </a:cubicBezTo>
                    <a:cubicBezTo>
                      <a:pt x="64" y="53"/>
                      <a:pt x="64" y="53"/>
                      <a:pt x="64" y="53"/>
                    </a:cubicBezTo>
                    <a:cubicBezTo>
                      <a:pt x="69" y="41"/>
                      <a:pt x="69" y="41"/>
                      <a:pt x="69" y="41"/>
                    </a:cubicBezTo>
                    <a:cubicBezTo>
                      <a:pt x="64" y="39"/>
                      <a:pt x="64" y="39"/>
                      <a:pt x="64" y="39"/>
                    </a:cubicBezTo>
                    <a:cubicBezTo>
                      <a:pt x="65" y="35"/>
                      <a:pt x="64" y="32"/>
                      <a:pt x="64" y="29"/>
                    </a:cubicBezTo>
                    <a:moveTo>
                      <a:pt x="43" y="53"/>
                    </a:moveTo>
                    <a:cubicBezTo>
                      <a:pt x="40" y="54"/>
                      <a:pt x="38" y="54"/>
                      <a:pt x="35" y="54"/>
                    </a:cubicBezTo>
                    <a:cubicBezTo>
                      <a:pt x="27" y="55"/>
                      <a:pt x="20" y="50"/>
                      <a:pt x="16" y="43"/>
                    </a:cubicBezTo>
                    <a:cubicBezTo>
                      <a:pt x="12" y="33"/>
                      <a:pt x="16" y="21"/>
                      <a:pt x="26" y="16"/>
                    </a:cubicBezTo>
                    <a:cubicBezTo>
                      <a:pt x="29" y="15"/>
                      <a:pt x="32" y="15"/>
                      <a:pt x="34" y="14"/>
                    </a:cubicBezTo>
                    <a:cubicBezTo>
                      <a:pt x="42" y="14"/>
                      <a:pt x="50" y="19"/>
                      <a:pt x="53" y="26"/>
                    </a:cubicBezTo>
                    <a:cubicBezTo>
                      <a:pt x="57" y="36"/>
                      <a:pt x="53" y="48"/>
                      <a:pt x="43" y="5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141414"/>
                  </a:solidFill>
                  <a:effectLst/>
                  <a:uLnTx/>
                  <a:uFillTx/>
                  <a:latin typeface="Raleway Black"/>
                  <a:ea typeface="+mn-ea"/>
                  <a:cs typeface="Raleway Black"/>
                </a:endParaRPr>
              </a:p>
            </p:txBody>
          </p:sp>
        </p:grpSp>
      </p:grpSp>
      <p:grpSp>
        <p:nvGrpSpPr>
          <p:cNvPr id="13" name="Group 12"/>
          <p:cNvGrpSpPr/>
          <p:nvPr/>
        </p:nvGrpSpPr>
        <p:grpSpPr>
          <a:xfrm>
            <a:off x="2863185" y="2328621"/>
            <a:ext cx="1623748" cy="1368899"/>
            <a:chOff x="12981619" y="3751253"/>
            <a:chExt cx="9734628" cy="8206768"/>
          </a:xfrm>
        </p:grpSpPr>
        <p:sp>
          <p:nvSpPr>
            <p:cNvPr id="898" name="Rounded Rectangle 897"/>
            <p:cNvSpPr/>
            <p:nvPr/>
          </p:nvSpPr>
          <p:spPr>
            <a:xfrm>
              <a:off x="15377730" y="4979058"/>
              <a:ext cx="7338517" cy="149187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99" name="Text Placeholder 33"/>
            <p:cNvSpPr txBox="1">
              <a:spLocks/>
            </p:cNvSpPr>
            <p:nvPr/>
          </p:nvSpPr>
          <p:spPr>
            <a:xfrm>
              <a:off x="19385869" y="5449462"/>
              <a:ext cx="1782720" cy="560354"/>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AU" sz="1300" b="1" i="0" u="none" strike="noStrike" kern="1200" cap="none" spc="0" normalizeH="0" baseline="0" noProof="0" dirty="0">
                <a:ln>
                  <a:noFill/>
                </a:ln>
                <a:solidFill>
                  <a:prstClr val="white"/>
                </a:solidFill>
                <a:effectLst/>
                <a:uLnTx/>
                <a:uFillTx/>
                <a:latin typeface="Lato" panose="020F0502020204030203" pitchFamily="34" charset="0"/>
                <a:ea typeface="+mn-ea"/>
                <a:cs typeface="+mn-cs"/>
              </a:endParaRPr>
            </a:p>
          </p:txBody>
        </p:sp>
        <p:sp>
          <p:nvSpPr>
            <p:cNvPr id="900" name="Rounded Rectangle 899"/>
            <p:cNvSpPr/>
            <p:nvPr/>
          </p:nvSpPr>
          <p:spPr>
            <a:xfrm>
              <a:off x="16042582" y="6467985"/>
              <a:ext cx="5516915" cy="1470128"/>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01" name="Text Placeholder 33"/>
            <p:cNvSpPr txBox="1">
              <a:spLocks/>
            </p:cNvSpPr>
            <p:nvPr/>
          </p:nvSpPr>
          <p:spPr>
            <a:xfrm>
              <a:off x="18256989" y="6935223"/>
              <a:ext cx="1782720" cy="560354"/>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AU" sz="1300" b="1" i="0" u="none" strike="noStrike" kern="1200" cap="none" spc="0" normalizeH="0" baseline="0" noProof="0" dirty="0">
                <a:ln>
                  <a:noFill/>
                </a:ln>
                <a:solidFill>
                  <a:prstClr val="white"/>
                </a:solidFill>
                <a:effectLst/>
                <a:uLnTx/>
                <a:uFillTx/>
                <a:latin typeface="Lato" panose="020F0502020204030203" pitchFamily="34" charset="0"/>
                <a:ea typeface="+mn-ea"/>
                <a:cs typeface="+mn-cs"/>
              </a:endParaRPr>
            </a:p>
          </p:txBody>
        </p:sp>
        <p:sp>
          <p:nvSpPr>
            <p:cNvPr id="902" name="Rounded Rectangle 901"/>
            <p:cNvSpPr/>
            <p:nvPr/>
          </p:nvSpPr>
          <p:spPr>
            <a:xfrm>
              <a:off x="15106962" y="7937104"/>
              <a:ext cx="5737723" cy="1489938"/>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srgbClr val="328CCD"/>
                </a:solidFill>
                <a:effectLst/>
                <a:uLnTx/>
                <a:uFillTx/>
                <a:latin typeface="Calibri" panose="020F0502020204030204"/>
                <a:ea typeface="+mn-ea"/>
                <a:cs typeface="+mn-cs"/>
              </a:endParaRPr>
            </a:p>
          </p:txBody>
        </p:sp>
        <p:sp>
          <p:nvSpPr>
            <p:cNvPr id="903" name="Text Placeholder 33"/>
            <p:cNvSpPr txBox="1">
              <a:spLocks/>
            </p:cNvSpPr>
            <p:nvPr/>
          </p:nvSpPr>
          <p:spPr>
            <a:xfrm>
              <a:off x="17603149" y="8409698"/>
              <a:ext cx="1782720" cy="560354"/>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AU" sz="1300" b="1" i="0" u="none" strike="noStrike" kern="1200" cap="none" spc="0" normalizeH="0" baseline="0" noProof="0" dirty="0">
                <a:ln>
                  <a:noFill/>
                </a:ln>
                <a:solidFill>
                  <a:prstClr val="white"/>
                </a:solidFill>
                <a:effectLst/>
                <a:uLnTx/>
                <a:uFillTx/>
                <a:latin typeface="Lato" panose="020F0502020204030203" pitchFamily="34" charset="0"/>
                <a:ea typeface="+mn-ea"/>
                <a:cs typeface="+mn-cs"/>
              </a:endParaRPr>
            </a:p>
          </p:txBody>
        </p:sp>
        <p:sp>
          <p:nvSpPr>
            <p:cNvPr id="904" name="Rounded Rectangle 903"/>
            <p:cNvSpPr/>
            <p:nvPr/>
          </p:nvSpPr>
          <p:spPr>
            <a:xfrm>
              <a:off x="15781216" y="9427040"/>
              <a:ext cx="4502710" cy="1467178"/>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05" name="Text Placeholder 33"/>
            <p:cNvSpPr txBox="1">
              <a:spLocks/>
            </p:cNvSpPr>
            <p:nvPr/>
          </p:nvSpPr>
          <p:spPr>
            <a:xfrm>
              <a:off x="16964872" y="9866968"/>
              <a:ext cx="1782720" cy="560354"/>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AU" sz="1300" b="1" i="0" u="none" strike="noStrike" kern="1200" cap="none" spc="0" normalizeH="0" baseline="0" noProof="0" dirty="0">
                <a:ln>
                  <a:noFill/>
                </a:ln>
                <a:solidFill>
                  <a:prstClr val="white"/>
                </a:solidFill>
                <a:effectLst/>
                <a:uLnTx/>
                <a:uFillTx/>
                <a:latin typeface="Lato" panose="020F0502020204030203" pitchFamily="34" charset="0"/>
                <a:ea typeface="+mn-ea"/>
                <a:cs typeface="+mn-cs"/>
              </a:endParaRPr>
            </a:p>
          </p:txBody>
        </p:sp>
        <p:grpSp>
          <p:nvGrpSpPr>
            <p:cNvPr id="906" name="Group 905"/>
            <p:cNvGrpSpPr/>
            <p:nvPr/>
          </p:nvGrpSpPr>
          <p:grpSpPr>
            <a:xfrm>
              <a:off x="12981619" y="3751253"/>
              <a:ext cx="3961368" cy="8206768"/>
              <a:chOff x="5105400" y="1920234"/>
              <a:chExt cx="1981200" cy="4103384"/>
            </a:xfrm>
          </p:grpSpPr>
          <p:sp>
            <p:nvSpPr>
              <p:cNvPr id="907" name="Freeform 5"/>
              <p:cNvSpPr>
                <a:spLocks/>
              </p:cNvSpPr>
              <p:nvPr/>
            </p:nvSpPr>
            <p:spPr bwMode="auto">
              <a:xfrm>
                <a:off x="5105400" y="1920234"/>
                <a:ext cx="1981200" cy="4103384"/>
              </a:xfrm>
              <a:custGeom>
                <a:avLst/>
                <a:gdLst>
                  <a:gd name="T0" fmla="*/ 852 w 852"/>
                  <a:gd name="T1" fmla="*/ 1682 h 1768"/>
                  <a:gd name="T2" fmla="*/ 766 w 852"/>
                  <a:gd name="T3" fmla="*/ 1768 h 1768"/>
                  <a:gd name="T4" fmla="*/ 86 w 852"/>
                  <a:gd name="T5" fmla="*/ 1768 h 1768"/>
                  <a:gd name="T6" fmla="*/ 0 w 852"/>
                  <a:gd name="T7" fmla="*/ 1682 h 1768"/>
                  <a:gd name="T8" fmla="*/ 0 w 852"/>
                  <a:gd name="T9" fmla="*/ 86 h 1768"/>
                  <a:gd name="T10" fmla="*/ 86 w 852"/>
                  <a:gd name="T11" fmla="*/ 0 h 1768"/>
                  <a:gd name="T12" fmla="*/ 766 w 852"/>
                  <a:gd name="T13" fmla="*/ 0 h 1768"/>
                  <a:gd name="T14" fmla="*/ 852 w 852"/>
                  <a:gd name="T15" fmla="*/ 86 h 1768"/>
                  <a:gd name="T16" fmla="*/ 852 w 852"/>
                  <a:gd name="T17" fmla="*/ 1682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2" h="1768">
                    <a:moveTo>
                      <a:pt x="852" y="1682"/>
                    </a:moveTo>
                    <a:cubicBezTo>
                      <a:pt x="852" y="1730"/>
                      <a:pt x="813" y="1768"/>
                      <a:pt x="766" y="1768"/>
                    </a:cubicBezTo>
                    <a:cubicBezTo>
                      <a:pt x="86" y="1768"/>
                      <a:pt x="86" y="1768"/>
                      <a:pt x="86" y="1768"/>
                    </a:cubicBezTo>
                    <a:cubicBezTo>
                      <a:pt x="39" y="1768"/>
                      <a:pt x="0" y="1730"/>
                      <a:pt x="0" y="1682"/>
                    </a:cubicBezTo>
                    <a:cubicBezTo>
                      <a:pt x="0" y="86"/>
                      <a:pt x="0" y="86"/>
                      <a:pt x="0" y="86"/>
                    </a:cubicBezTo>
                    <a:cubicBezTo>
                      <a:pt x="0" y="39"/>
                      <a:pt x="39" y="0"/>
                      <a:pt x="86" y="0"/>
                    </a:cubicBezTo>
                    <a:cubicBezTo>
                      <a:pt x="766" y="0"/>
                      <a:pt x="766" y="0"/>
                      <a:pt x="766" y="0"/>
                    </a:cubicBezTo>
                    <a:cubicBezTo>
                      <a:pt x="813" y="0"/>
                      <a:pt x="852" y="39"/>
                      <a:pt x="852" y="86"/>
                    </a:cubicBezTo>
                    <a:lnTo>
                      <a:pt x="852" y="1682"/>
                    </a:lnTo>
                    <a:close/>
                  </a:path>
                </a:pathLst>
              </a:custGeom>
              <a:solidFill>
                <a:srgbClr val="33333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08" name="Freeform 6"/>
              <p:cNvSpPr>
                <a:spLocks/>
              </p:cNvSpPr>
              <p:nvPr/>
            </p:nvSpPr>
            <p:spPr bwMode="auto">
              <a:xfrm>
                <a:off x="5129516" y="1942495"/>
                <a:ext cx="1936679" cy="4060718"/>
              </a:xfrm>
              <a:custGeom>
                <a:avLst/>
                <a:gdLst>
                  <a:gd name="T0" fmla="*/ 76 w 833"/>
                  <a:gd name="T1" fmla="*/ 1750 h 1750"/>
                  <a:gd name="T2" fmla="*/ 0 w 833"/>
                  <a:gd name="T3" fmla="*/ 1673 h 1750"/>
                  <a:gd name="T4" fmla="*/ 0 w 833"/>
                  <a:gd name="T5" fmla="*/ 77 h 1750"/>
                  <a:gd name="T6" fmla="*/ 76 w 833"/>
                  <a:gd name="T7" fmla="*/ 0 h 1750"/>
                  <a:gd name="T8" fmla="*/ 756 w 833"/>
                  <a:gd name="T9" fmla="*/ 0 h 1750"/>
                  <a:gd name="T10" fmla="*/ 833 w 833"/>
                  <a:gd name="T11" fmla="*/ 77 h 1750"/>
                  <a:gd name="T12" fmla="*/ 833 w 833"/>
                  <a:gd name="T13" fmla="*/ 1673 h 1750"/>
                  <a:gd name="T14" fmla="*/ 756 w 833"/>
                  <a:gd name="T15" fmla="*/ 1750 h 1750"/>
                  <a:gd name="T16" fmla="*/ 76 w 833"/>
                  <a:gd name="T17"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3" h="1750">
                    <a:moveTo>
                      <a:pt x="76" y="1750"/>
                    </a:moveTo>
                    <a:cubicBezTo>
                      <a:pt x="34" y="1750"/>
                      <a:pt x="0" y="1716"/>
                      <a:pt x="0" y="1673"/>
                    </a:cubicBezTo>
                    <a:cubicBezTo>
                      <a:pt x="0" y="77"/>
                      <a:pt x="0" y="77"/>
                      <a:pt x="0" y="77"/>
                    </a:cubicBezTo>
                    <a:cubicBezTo>
                      <a:pt x="0" y="35"/>
                      <a:pt x="34" y="0"/>
                      <a:pt x="76" y="0"/>
                    </a:cubicBezTo>
                    <a:cubicBezTo>
                      <a:pt x="756" y="0"/>
                      <a:pt x="756" y="0"/>
                      <a:pt x="756" y="0"/>
                    </a:cubicBezTo>
                    <a:cubicBezTo>
                      <a:pt x="798" y="0"/>
                      <a:pt x="833" y="35"/>
                      <a:pt x="833" y="77"/>
                    </a:cubicBezTo>
                    <a:cubicBezTo>
                      <a:pt x="833" y="1673"/>
                      <a:pt x="833" y="1673"/>
                      <a:pt x="833" y="1673"/>
                    </a:cubicBezTo>
                    <a:cubicBezTo>
                      <a:pt x="833" y="1716"/>
                      <a:pt x="798" y="1750"/>
                      <a:pt x="756" y="1750"/>
                    </a:cubicBezTo>
                    <a:lnTo>
                      <a:pt x="76" y="1750"/>
                    </a:lnTo>
                    <a:close/>
                  </a:path>
                </a:pathLst>
              </a:custGeom>
              <a:solidFill>
                <a:srgbClr val="18181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09" name="Oval 7"/>
              <p:cNvSpPr>
                <a:spLocks noChangeArrowheads="1"/>
              </p:cNvSpPr>
              <p:nvPr/>
            </p:nvSpPr>
            <p:spPr bwMode="auto">
              <a:xfrm>
                <a:off x="6066319" y="2115015"/>
                <a:ext cx="59362" cy="59362"/>
              </a:xfrm>
              <a:prstGeom prst="ellipse">
                <a:avLst/>
              </a:prstGeom>
              <a:solidFill>
                <a:srgbClr val="2C2C2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10" name="Oval 8"/>
              <p:cNvSpPr>
                <a:spLocks noChangeArrowheads="1"/>
              </p:cNvSpPr>
              <p:nvPr/>
            </p:nvSpPr>
            <p:spPr bwMode="auto">
              <a:xfrm>
                <a:off x="6088580" y="2137276"/>
                <a:ext cx="14840" cy="14840"/>
              </a:xfrm>
              <a:prstGeom prst="ellipse">
                <a:avLst/>
              </a:prstGeom>
              <a:solidFill>
                <a:srgbClr val="2C2C2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11" name="Oval 9"/>
              <p:cNvSpPr>
                <a:spLocks noChangeArrowheads="1"/>
              </p:cNvSpPr>
              <p:nvPr/>
            </p:nvSpPr>
            <p:spPr bwMode="auto">
              <a:xfrm>
                <a:off x="6066319" y="2111305"/>
                <a:ext cx="59362" cy="57507"/>
              </a:xfrm>
              <a:prstGeom prst="ellipse">
                <a:avLst/>
              </a:prstGeom>
              <a:solidFill>
                <a:srgbClr val="0A0A0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12" name="Oval 10"/>
              <p:cNvSpPr>
                <a:spLocks noChangeArrowheads="1"/>
              </p:cNvSpPr>
              <p:nvPr/>
            </p:nvSpPr>
            <p:spPr bwMode="auto">
              <a:xfrm>
                <a:off x="6088580" y="2131710"/>
                <a:ext cx="14840" cy="14840"/>
              </a:xfrm>
              <a:prstGeom prst="ellipse">
                <a:avLst/>
              </a:prstGeom>
              <a:solidFill>
                <a:srgbClr val="0A0A0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13" name="Oval 11"/>
              <p:cNvSpPr>
                <a:spLocks noChangeArrowheads="1"/>
              </p:cNvSpPr>
              <p:nvPr/>
            </p:nvSpPr>
            <p:spPr bwMode="auto">
              <a:xfrm>
                <a:off x="6077449" y="2120580"/>
                <a:ext cx="37101" cy="37101"/>
              </a:xfrm>
              <a:prstGeom prst="ellipse">
                <a:avLst/>
              </a:pr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14" name="Oval 12"/>
              <p:cNvSpPr>
                <a:spLocks noChangeArrowheads="1"/>
              </p:cNvSpPr>
              <p:nvPr/>
            </p:nvSpPr>
            <p:spPr bwMode="auto">
              <a:xfrm>
                <a:off x="6077449" y="2120580"/>
                <a:ext cx="37101" cy="37101"/>
              </a:xfrm>
              <a:prstGeom prst="ellipse">
                <a:avLst/>
              </a:pr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15" name="Oval 13"/>
              <p:cNvSpPr>
                <a:spLocks noChangeArrowheads="1"/>
              </p:cNvSpPr>
              <p:nvPr/>
            </p:nvSpPr>
            <p:spPr bwMode="auto">
              <a:xfrm>
                <a:off x="6086725" y="2129856"/>
                <a:ext cx="18551" cy="20406"/>
              </a:xfrm>
              <a:prstGeom prst="ellipse">
                <a:avLst/>
              </a:prstGeom>
              <a:solidFill>
                <a:srgbClr val="2C99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16" name="Oval 14"/>
              <p:cNvSpPr>
                <a:spLocks noChangeArrowheads="1"/>
              </p:cNvSpPr>
              <p:nvPr/>
            </p:nvSpPr>
            <p:spPr bwMode="auto">
              <a:xfrm>
                <a:off x="6086725" y="2129856"/>
                <a:ext cx="18551" cy="20406"/>
              </a:xfrm>
              <a:prstGeom prst="ellipse">
                <a:avLst/>
              </a:prstGeom>
              <a:solidFill>
                <a:srgbClr val="2C99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17" name="Oval 15"/>
              <p:cNvSpPr>
                <a:spLocks noChangeArrowheads="1"/>
              </p:cNvSpPr>
              <p:nvPr/>
            </p:nvSpPr>
            <p:spPr bwMode="auto">
              <a:xfrm>
                <a:off x="6094146" y="2137276"/>
                <a:ext cx="3710" cy="3710"/>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18" name="Oval 16"/>
              <p:cNvSpPr>
                <a:spLocks noChangeArrowheads="1"/>
              </p:cNvSpPr>
              <p:nvPr/>
            </p:nvSpPr>
            <p:spPr bwMode="auto">
              <a:xfrm>
                <a:off x="6094146" y="2137276"/>
                <a:ext cx="3710" cy="3710"/>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19" name="Oval 17"/>
              <p:cNvSpPr>
                <a:spLocks noChangeArrowheads="1"/>
              </p:cNvSpPr>
              <p:nvPr/>
            </p:nvSpPr>
            <p:spPr bwMode="auto">
              <a:xfrm>
                <a:off x="5938321" y="5591391"/>
                <a:ext cx="315360" cy="313505"/>
              </a:xfrm>
              <a:prstGeom prst="ellipse">
                <a:avLst/>
              </a:prstGeom>
              <a:solidFill>
                <a:srgbClr val="33333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20" name="Freeform 18"/>
              <p:cNvSpPr>
                <a:spLocks/>
              </p:cNvSpPr>
              <p:nvPr/>
            </p:nvSpPr>
            <p:spPr bwMode="auto">
              <a:xfrm>
                <a:off x="6023653" y="5676723"/>
                <a:ext cx="144694" cy="142840"/>
              </a:xfrm>
              <a:custGeom>
                <a:avLst/>
                <a:gdLst>
                  <a:gd name="T0" fmla="*/ 62 w 62"/>
                  <a:gd name="T1" fmla="*/ 42 h 61"/>
                  <a:gd name="T2" fmla="*/ 42 w 62"/>
                  <a:gd name="T3" fmla="*/ 61 h 61"/>
                  <a:gd name="T4" fmla="*/ 20 w 62"/>
                  <a:gd name="T5" fmla="*/ 61 h 61"/>
                  <a:gd name="T6" fmla="*/ 0 w 62"/>
                  <a:gd name="T7" fmla="*/ 42 h 61"/>
                  <a:gd name="T8" fmla="*/ 0 w 62"/>
                  <a:gd name="T9" fmla="*/ 20 h 61"/>
                  <a:gd name="T10" fmla="*/ 20 w 62"/>
                  <a:gd name="T11" fmla="*/ 0 h 61"/>
                  <a:gd name="T12" fmla="*/ 42 w 62"/>
                  <a:gd name="T13" fmla="*/ 0 h 61"/>
                  <a:gd name="T14" fmla="*/ 62 w 62"/>
                  <a:gd name="T15" fmla="*/ 20 h 61"/>
                  <a:gd name="T16" fmla="*/ 62 w 62"/>
                  <a:gd name="T17" fmla="*/ 4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1">
                    <a:moveTo>
                      <a:pt x="62" y="42"/>
                    </a:moveTo>
                    <a:cubicBezTo>
                      <a:pt x="62" y="52"/>
                      <a:pt x="53" y="61"/>
                      <a:pt x="42" y="61"/>
                    </a:cubicBezTo>
                    <a:cubicBezTo>
                      <a:pt x="20" y="61"/>
                      <a:pt x="20" y="61"/>
                      <a:pt x="20" y="61"/>
                    </a:cubicBezTo>
                    <a:cubicBezTo>
                      <a:pt x="9" y="61"/>
                      <a:pt x="0" y="52"/>
                      <a:pt x="0" y="42"/>
                    </a:cubicBezTo>
                    <a:cubicBezTo>
                      <a:pt x="0" y="20"/>
                      <a:pt x="0" y="20"/>
                      <a:pt x="0" y="20"/>
                    </a:cubicBezTo>
                    <a:cubicBezTo>
                      <a:pt x="0" y="9"/>
                      <a:pt x="9" y="0"/>
                      <a:pt x="20" y="0"/>
                    </a:cubicBezTo>
                    <a:cubicBezTo>
                      <a:pt x="42" y="0"/>
                      <a:pt x="42" y="0"/>
                      <a:pt x="42" y="0"/>
                    </a:cubicBezTo>
                    <a:cubicBezTo>
                      <a:pt x="53" y="0"/>
                      <a:pt x="62" y="9"/>
                      <a:pt x="62" y="20"/>
                    </a:cubicBezTo>
                    <a:lnTo>
                      <a:pt x="62" y="42"/>
                    </a:lnTo>
                    <a:close/>
                  </a:path>
                </a:pathLst>
              </a:custGeom>
              <a:noFill/>
              <a:ln w="7938" cap="flat">
                <a:solidFill>
                  <a:srgbClr val="181818"/>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21" name="Rectangle 19"/>
              <p:cNvSpPr>
                <a:spLocks noChangeArrowheads="1"/>
              </p:cNvSpPr>
              <p:nvPr/>
            </p:nvSpPr>
            <p:spPr bwMode="auto">
              <a:xfrm>
                <a:off x="5248240" y="2526838"/>
                <a:ext cx="1697377" cy="2969945"/>
              </a:xfrm>
              <a:prstGeom prst="rect">
                <a:avLst/>
              </a:prstGeom>
              <a:solidFill>
                <a:srgbClr val="0C0D1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22" name="Rectangle 20"/>
              <p:cNvSpPr>
                <a:spLocks noChangeArrowheads="1"/>
              </p:cNvSpPr>
              <p:nvPr/>
            </p:nvSpPr>
            <p:spPr bwMode="auto">
              <a:xfrm>
                <a:off x="5266790" y="2543533"/>
                <a:ext cx="1660276" cy="2934699"/>
              </a:xfrm>
              <a:prstGeom prst="rect">
                <a:avLst/>
              </a:prstGeom>
              <a:solidFill>
                <a:srgbClr val="7E7E7E"/>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23" name="Freeform 21"/>
              <p:cNvSpPr>
                <a:spLocks/>
              </p:cNvSpPr>
              <p:nvPr/>
            </p:nvSpPr>
            <p:spPr bwMode="auto">
              <a:xfrm>
                <a:off x="5947596" y="2259710"/>
                <a:ext cx="356171" cy="77912"/>
              </a:xfrm>
              <a:custGeom>
                <a:avLst/>
                <a:gdLst>
                  <a:gd name="T0" fmla="*/ 17 w 153"/>
                  <a:gd name="T1" fmla="*/ 34 h 34"/>
                  <a:gd name="T2" fmla="*/ 0 w 153"/>
                  <a:gd name="T3" fmla="*/ 17 h 34"/>
                  <a:gd name="T4" fmla="*/ 17 w 153"/>
                  <a:gd name="T5" fmla="*/ 0 h 34"/>
                  <a:gd name="T6" fmla="*/ 136 w 153"/>
                  <a:gd name="T7" fmla="*/ 0 h 34"/>
                  <a:gd name="T8" fmla="*/ 153 w 153"/>
                  <a:gd name="T9" fmla="*/ 17 h 34"/>
                  <a:gd name="T10" fmla="*/ 136 w 153"/>
                  <a:gd name="T11" fmla="*/ 34 h 34"/>
                  <a:gd name="T12" fmla="*/ 17 w 153"/>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53" h="34">
                    <a:moveTo>
                      <a:pt x="17" y="34"/>
                    </a:moveTo>
                    <a:cubicBezTo>
                      <a:pt x="8" y="34"/>
                      <a:pt x="0" y="26"/>
                      <a:pt x="0" y="17"/>
                    </a:cubicBezTo>
                    <a:cubicBezTo>
                      <a:pt x="0" y="7"/>
                      <a:pt x="8" y="0"/>
                      <a:pt x="17" y="0"/>
                    </a:cubicBezTo>
                    <a:cubicBezTo>
                      <a:pt x="136" y="0"/>
                      <a:pt x="136" y="0"/>
                      <a:pt x="136" y="0"/>
                    </a:cubicBezTo>
                    <a:cubicBezTo>
                      <a:pt x="145" y="0"/>
                      <a:pt x="153" y="7"/>
                      <a:pt x="153" y="17"/>
                    </a:cubicBezTo>
                    <a:cubicBezTo>
                      <a:pt x="153" y="26"/>
                      <a:pt x="145" y="34"/>
                      <a:pt x="136" y="34"/>
                    </a:cubicBezTo>
                    <a:lnTo>
                      <a:pt x="17" y="34"/>
                    </a:lnTo>
                    <a:close/>
                  </a:path>
                </a:pathLst>
              </a:custGeom>
              <a:solidFill>
                <a:srgbClr val="0C0D1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24" name="Freeform 22"/>
              <p:cNvSpPr>
                <a:spLocks/>
              </p:cNvSpPr>
              <p:nvPr/>
            </p:nvSpPr>
            <p:spPr bwMode="auto">
              <a:xfrm>
                <a:off x="5968002" y="2280115"/>
                <a:ext cx="311649" cy="35247"/>
              </a:xfrm>
              <a:custGeom>
                <a:avLst/>
                <a:gdLst>
                  <a:gd name="T0" fmla="*/ 134 w 134"/>
                  <a:gd name="T1" fmla="*/ 8 h 15"/>
                  <a:gd name="T2" fmla="*/ 127 w 134"/>
                  <a:gd name="T3" fmla="*/ 15 h 15"/>
                  <a:gd name="T4" fmla="*/ 8 w 134"/>
                  <a:gd name="T5" fmla="*/ 15 h 15"/>
                  <a:gd name="T6" fmla="*/ 0 w 134"/>
                  <a:gd name="T7" fmla="*/ 8 h 15"/>
                  <a:gd name="T8" fmla="*/ 0 w 134"/>
                  <a:gd name="T9" fmla="*/ 8 h 15"/>
                  <a:gd name="T10" fmla="*/ 8 w 134"/>
                  <a:gd name="T11" fmla="*/ 0 h 15"/>
                  <a:gd name="T12" fmla="*/ 127 w 134"/>
                  <a:gd name="T13" fmla="*/ 0 h 15"/>
                  <a:gd name="T14" fmla="*/ 134 w 134"/>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15">
                    <a:moveTo>
                      <a:pt x="134" y="8"/>
                    </a:moveTo>
                    <a:cubicBezTo>
                      <a:pt x="134" y="12"/>
                      <a:pt x="131" y="15"/>
                      <a:pt x="127" y="15"/>
                    </a:cubicBezTo>
                    <a:cubicBezTo>
                      <a:pt x="8" y="15"/>
                      <a:pt x="8" y="15"/>
                      <a:pt x="8" y="15"/>
                    </a:cubicBezTo>
                    <a:cubicBezTo>
                      <a:pt x="4" y="15"/>
                      <a:pt x="0" y="12"/>
                      <a:pt x="0" y="8"/>
                    </a:cubicBezTo>
                    <a:cubicBezTo>
                      <a:pt x="0" y="8"/>
                      <a:pt x="0" y="8"/>
                      <a:pt x="0" y="8"/>
                    </a:cubicBezTo>
                    <a:cubicBezTo>
                      <a:pt x="0" y="3"/>
                      <a:pt x="4" y="0"/>
                      <a:pt x="8" y="0"/>
                    </a:cubicBezTo>
                    <a:cubicBezTo>
                      <a:pt x="127" y="0"/>
                      <a:pt x="127" y="0"/>
                      <a:pt x="127" y="0"/>
                    </a:cubicBezTo>
                    <a:cubicBezTo>
                      <a:pt x="131" y="0"/>
                      <a:pt x="134" y="3"/>
                      <a:pt x="134" y="8"/>
                    </a:cubicBezTo>
                    <a:close/>
                  </a:path>
                </a:pathLst>
              </a:custGeom>
              <a:solidFill>
                <a:srgbClr val="33333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25" name="Oval 23"/>
              <p:cNvSpPr>
                <a:spLocks noChangeArrowheads="1"/>
              </p:cNvSpPr>
              <p:nvPr/>
            </p:nvSpPr>
            <p:spPr bwMode="auto">
              <a:xfrm>
                <a:off x="5830728" y="2270840"/>
                <a:ext cx="55652" cy="55652"/>
              </a:xfrm>
              <a:prstGeom prst="ellipse">
                <a:avLst/>
              </a:prstGeom>
              <a:solidFill>
                <a:srgbClr val="33333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sp>
          <p:nvSpPr>
            <p:cNvPr id="926" name="Rectangle 25"/>
            <p:cNvSpPr>
              <a:spLocks noChangeArrowheads="1"/>
            </p:cNvSpPr>
            <p:nvPr/>
          </p:nvSpPr>
          <p:spPr bwMode="auto">
            <a:xfrm>
              <a:off x="13304315" y="7937612"/>
              <a:ext cx="3319687" cy="1466670"/>
            </a:xfrm>
            <a:prstGeom prst="rect">
              <a:avLst/>
            </a:prstGeom>
            <a:solidFill>
              <a:schemeClr val="accent5"/>
            </a:solidFill>
            <a:ln>
              <a:noFill/>
            </a:ln>
          </p:spPr>
          <p:txBody>
            <a:bodyPr vert="horz" wrap="square" lIns="91422" tIns="45711" rIns="91422" bIns="45711"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Roboto Regular"/>
                <a:ea typeface="+mn-ea"/>
                <a:cs typeface="Roboto Regular"/>
              </a:endParaRPr>
            </a:p>
          </p:txBody>
        </p:sp>
        <p:sp>
          <p:nvSpPr>
            <p:cNvPr id="927" name="Rectangle 27"/>
            <p:cNvSpPr>
              <a:spLocks noChangeArrowheads="1"/>
            </p:cNvSpPr>
            <p:nvPr/>
          </p:nvSpPr>
          <p:spPr bwMode="auto">
            <a:xfrm>
              <a:off x="13304315" y="9404282"/>
              <a:ext cx="3319687" cy="1462970"/>
            </a:xfrm>
            <a:prstGeom prst="rect">
              <a:avLst/>
            </a:prstGeom>
            <a:solidFill>
              <a:schemeClr val="accent6"/>
            </a:solidFill>
            <a:ln>
              <a:noFill/>
            </a:ln>
          </p:spPr>
          <p:txBody>
            <a:bodyPr vert="horz" wrap="square" lIns="91422" tIns="45711" rIns="91422" bIns="45711"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Roboto Regular"/>
                <a:ea typeface="+mn-ea"/>
                <a:cs typeface="Roboto Regular"/>
              </a:endParaRPr>
            </a:p>
          </p:txBody>
        </p:sp>
        <p:sp>
          <p:nvSpPr>
            <p:cNvPr id="928" name="Rectangle 25"/>
            <p:cNvSpPr>
              <a:spLocks noChangeArrowheads="1"/>
            </p:cNvSpPr>
            <p:nvPr/>
          </p:nvSpPr>
          <p:spPr bwMode="auto">
            <a:xfrm>
              <a:off x="13304315" y="6453901"/>
              <a:ext cx="3319687" cy="1483708"/>
            </a:xfrm>
            <a:prstGeom prst="rect">
              <a:avLst/>
            </a:prstGeom>
            <a:solidFill>
              <a:schemeClr val="accent3"/>
            </a:solidFill>
            <a:ln>
              <a:noFill/>
            </a:ln>
          </p:spPr>
          <p:txBody>
            <a:bodyPr vert="horz" wrap="square" lIns="91422" tIns="45711" rIns="91422" bIns="45711"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Roboto Regular"/>
                <a:ea typeface="+mn-ea"/>
                <a:cs typeface="Roboto Regular"/>
              </a:endParaRPr>
            </a:p>
          </p:txBody>
        </p:sp>
        <p:sp>
          <p:nvSpPr>
            <p:cNvPr id="929" name="Rectangle 25"/>
            <p:cNvSpPr>
              <a:spLocks noChangeArrowheads="1"/>
            </p:cNvSpPr>
            <p:nvPr/>
          </p:nvSpPr>
          <p:spPr bwMode="auto">
            <a:xfrm>
              <a:off x="13304315" y="4986722"/>
              <a:ext cx="3319687" cy="1466670"/>
            </a:xfrm>
            <a:prstGeom prst="rect">
              <a:avLst/>
            </a:prstGeom>
            <a:solidFill>
              <a:schemeClr val="accent2"/>
            </a:solidFill>
            <a:ln>
              <a:noFill/>
            </a:ln>
          </p:spPr>
          <p:txBody>
            <a:bodyPr vert="horz" wrap="square" lIns="91422" tIns="45711" rIns="91422" bIns="45711"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Roboto Regular"/>
                <a:ea typeface="+mn-ea"/>
                <a:cs typeface="Roboto Regular"/>
              </a:endParaRPr>
            </a:p>
          </p:txBody>
        </p:sp>
        <p:sp>
          <p:nvSpPr>
            <p:cNvPr id="930" name="Rectangle 25"/>
            <p:cNvSpPr>
              <a:spLocks noChangeArrowheads="1"/>
            </p:cNvSpPr>
            <p:nvPr/>
          </p:nvSpPr>
          <p:spPr bwMode="auto">
            <a:xfrm>
              <a:off x="16950577" y="4986721"/>
              <a:ext cx="188999" cy="5880528"/>
            </a:xfrm>
            <a:prstGeom prst="rect">
              <a:avLst/>
            </a:prstGeom>
            <a:solidFill>
              <a:schemeClr val="tx1">
                <a:lumMod val="85000"/>
                <a:lumOff val="15000"/>
                <a:alpha val="20000"/>
              </a:schemeClr>
            </a:solidFill>
            <a:ln>
              <a:noFill/>
            </a:ln>
          </p:spPr>
          <p:txBody>
            <a:bodyPr vert="horz" wrap="square" lIns="91422" tIns="45711" rIns="91422" bIns="45711"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931" name="Group 930"/>
            <p:cNvGrpSpPr/>
            <p:nvPr/>
          </p:nvGrpSpPr>
          <p:grpSpPr>
            <a:xfrm>
              <a:off x="19619128" y="8163678"/>
              <a:ext cx="1043998" cy="1052396"/>
              <a:chOff x="22013563" y="8100325"/>
              <a:chExt cx="1043998" cy="1052396"/>
            </a:xfrm>
          </p:grpSpPr>
          <p:sp>
            <p:nvSpPr>
              <p:cNvPr id="932" name="Oval 931"/>
              <p:cNvSpPr/>
              <p:nvPr/>
            </p:nvSpPr>
            <p:spPr>
              <a:xfrm>
                <a:off x="22013563" y="8100325"/>
                <a:ext cx="1043998" cy="10523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328CCD"/>
                  </a:solidFill>
                  <a:effectLst/>
                  <a:uLnTx/>
                  <a:uFillTx/>
                  <a:latin typeface="Roboto Black"/>
                  <a:ea typeface="+mn-ea"/>
                  <a:cs typeface="Roboto Black"/>
                </a:endParaRPr>
              </a:p>
            </p:txBody>
          </p:sp>
          <p:sp>
            <p:nvSpPr>
              <p:cNvPr id="933" name="Freeform 49"/>
              <p:cNvSpPr>
                <a:spLocks noChangeArrowheads="1"/>
              </p:cNvSpPr>
              <p:nvPr/>
            </p:nvSpPr>
            <p:spPr bwMode="auto">
              <a:xfrm>
                <a:off x="22185657" y="8291974"/>
                <a:ext cx="694086" cy="681565"/>
              </a:xfrm>
              <a:custGeom>
                <a:avLst/>
                <a:gdLst>
                  <a:gd name="T0" fmla="*/ 239 w 479"/>
                  <a:gd name="T1" fmla="*/ 0 h 471"/>
                  <a:gd name="T2" fmla="*/ 239 w 479"/>
                  <a:gd name="T3" fmla="*/ 0 h 471"/>
                  <a:gd name="T4" fmla="*/ 0 w 479"/>
                  <a:gd name="T5" fmla="*/ 231 h 471"/>
                  <a:gd name="T6" fmla="*/ 239 w 479"/>
                  <a:gd name="T7" fmla="*/ 470 h 471"/>
                  <a:gd name="T8" fmla="*/ 478 w 479"/>
                  <a:gd name="T9" fmla="*/ 231 h 471"/>
                  <a:gd name="T10" fmla="*/ 239 w 479"/>
                  <a:gd name="T11" fmla="*/ 0 h 471"/>
                  <a:gd name="T12" fmla="*/ 177 w 479"/>
                  <a:gd name="T13" fmla="*/ 338 h 471"/>
                  <a:gd name="T14" fmla="*/ 177 w 479"/>
                  <a:gd name="T15" fmla="*/ 338 h 471"/>
                  <a:gd name="T16" fmla="*/ 133 w 479"/>
                  <a:gd name="T17" fmla="*/ 338 h 471"/>
                  <a:gd name="T18" fmla="*/ 133 w 479"/>
                  <a:gd name="T19" fmla="*/ 178 h 471"/>
                  <a:gd name="T20" fmla="*/ 177 w 479"/>
                  <a:gd name="T21" fmla="*/ 178 h 471"/>
                  <a:gd name="T22" fmla="*/ 177 w 479"/>
                  <a:gd name="T23" fmla="*/ 338 h 471"/>
                  <a:gd name="T24" fmla="*/ 159 w 479"/>
                  <a:gd name="T25" fmla="*/ 160 h 471"/>
                  <a:gd name="T26" fmla="*/ 159 w 479"/>
                  <a:gd name="T27" fmla="*/ 160 h 471"/>
                  <a:gd name="T28" fmla="*/ 133 w 479"/>
                  <a:gd name="T29" fmla="*/ 134 h 471"/>
                  <a:gd name="T30" fmla="*/ 159 w 479"/>
                  <a:gd name="T31" fmla="*/ 107 h 471"/>
                  <a:gd name="T32" fmla="*/ 186 w 479"/>
                  <a:gd name="T33" fmla="*/ 134 h 471"/>
                  <a:gd name="T34" fmla="*/ 159 w 479"/>
                  <a:gd name="T35" fmla="*/ 160 h 471"/>
                  <a:gd name="T36" fmla="*/ 354 w 479"/>
                  <a:gd name="T37" fmla="*/ 338 h 471"/>
                  <a:gd name="T38" fmla="*/ 354 w 479"/>
                  <a:gd name="T39" fmla="*/ 338 h 471"/>
                  <a:gd name="T40" fmla="*/ 310 w 479"/>
                  <a:gd name="T41" fmla="*/ 338 h 471"/>
                  <a:gd name="T42" fmla="*/ 310 w 479"/>
                  <a:gd name="T43" fmla="*/ 249 h 471"/>
                  <a:gd name="T44" fmla="*/ 284 w 479"/>
                  <a:gd name="T45" fmla="*/ 213 h 471"/>
                  <a:gd name="T46" fmla="*/ 256 w 479"/>
                  <a:gd name="T47" fmla="*/ 231 h 471"/>
                  <a:gd name="T48" fmla="*/ 256 w 479"/>
                  <a:gd name="T49" fmla="*/ 240 h 471"/>
                  <a:gd name="T50" fmla="*/ 256 w 479"/>
                  <a:gd name="T51" fmla="*/ 338 h 471"/>
                  <a:gd name="T52" fmla="*/ 212 w 479"/>
                  <a:gd name="T53" fmla="*/ 338 h 471"/>
                  <a:gd name="T54" fmla="*/ 212 w 479"/>
                  <a:gd name="T55" fmla="*/ 231 h 471"/>
                  <a:gd name="T56" fmla="*/ 203 w 479"/>
                  <a:gd name="T57" fmla="*/ 178 h 471"/>
                  <a:gd name="T58" fmla="*/ 247 w 479"/>
                  <a:gd name="T59" fmla="*/ 178 h 471"/>
                  <a:gd name="T60" fmla="*/ 247 w 479"/>
                  <a:gd name="T61" fmla="*/ 196 h 471"/>
                  <a:gd name="T62" fmla="*/ 256 w 479"/>
                  <a:gd name="T63" fmla="*/ 196 h 471"/>
                  <a:gd name="T64" fmla="*/ 300 w 479"/>
                  <a:gd name="T65" fmla="*/ 178 h 471"/>
                  <a:gd name="T66" fmla="*/ 354 w 479"/>
                  <a:gd name="T67" fmla="*/ 240 h 471"/>
                  <a:gd name="T68" fmla="*/ 354 w 479"/>
                  <a:gd name="T69" fmla="*/ 33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9" h="471">
                    <a:moveTo>
                      <a:pt x="239" y="0"/>
                    </a:moveTo>
                    <a:lnTo>
                      <a:pt x="239" y="0"/>
                    </a:lnTo>
                    <a:cubicBezTo>
                      <a:pt x="106" y="0"/>
                      <a:pt x="0" y="107"/>
                      <a:pt x="0" y="231"/>
                    </a:cubicBezTo>
                    <a:cubicBezTo>
                      <a:pt x="0" y="364"/>
                      <a:pt x="106" y="470"/>
                      <a:pt x="239" y="470"/>
                    </a:cubicBezTo>
                    <a:cubicBezTo>
                      <a:pt x="372" y="470"/>
                      <a:pt x="478" y="364"/>
                      <a:pt x="478" y="231"/>
                    </a:cubicBezTo>
                    <a:cubicBezTo>
                      <a:pt x="478" y="107"/>
                      <a:pt x="372" y="0"/>
                      <a:pt x="239" y="0"/>
                    </a:cubicBezTo>
                    <a:close/>
                    <a:moveTo>
                      <a:pt x="177" y="338"/>
                    </a:moveTo>
                    <a:lnTo>
                      <a:pt x="177" y="338"/>
                    </a:lnTo>
                    <a:cubicBezTo>
                      <a:pt x="133" y="338"/>
                      <a:pt x="133" y="338"/>
                      <a:pt x="133" y="338"/>
                    </a:cubicBezTo>
                    <a:cubicBezTo>
                      <a:pt x="133" y="178"/>
                      <a:pt x="133" y="178"/>
                      <a:pt x="133" y="178"/>
                    </a:cubicBezTo>
                    <a:cubicBezTo>
                      <a:pt x="177" y="178"/>
                      <a:pt x="177" y="178"/>
                      <a:pt x="177" y="178"/>
                    </a:cubicBezTo>
                    <a:lnTo>
                      <a:pt x="177" y="338"/>
                    </a:lnTo>
                    <a:close/>
                    <a:moveTo>
                      <a:pt x="159" y="160"/>
                    </a:moveTo>
                    <a:lnTo>
                      <a:pt x="159" y="160"/>
                    </a:lnTo>
                    <a:cubicBezTo>
                      <a:pt x="141" y="160"/>
                      <a:pt x="133" y="151"/>
                      <a:pt x="133" y="134"/>
                    </a:cubicBezTo>
                    <a:cubicBezTo>
                      <a:pt x="133" y="125"/>
                      <a:pt x="141" y="107"/>
                      <a:pt x="159" y="107"/>
                    </a:cubicBezTo>
                    <a:cubicBezTo>
                      <a:pt x="168" y="107"/>
                      <a:pt x="177" y="125"/>
                      <a:pt x="186" y="134"/>
                    </a:cubicBezTo>
                    <a:cubicBezTo>
                      <a:pt x="186" y="151"/>
                      <a:pt x="168" y="160"/>
                      <a:pt x="159" y="160"/>
                    </a:cubicBezTo>
                    <a:close/>
                    <a:moveTo>
                      <a:pt x="354" y="338"/>
                    </a:moveTo>
                    <a:lnTo>
                      <a:pt x="354" y="338"/>
                    </a:lnTo>
                    <a:cubicBezTo>
                      <a:pt x="310" y="338"/>
                      <a:pt x="310" y="338"/>
                      <a:pt x="310" y="338"/>
                    </a:cubicBezTo>
                    <a:cubicBezTo>
                      <a:pt x="310" y="249"/>
                      <a:pt x="310" y="249"/>
                      <a:pt x="310" y="249"/>
                    </a:cubicBezTo>
                    <a:cubicBezTo>
                      <a:pt x="310" y="231"/>
                      <a:pt x="300" y="213"/>
                      <a:pt x="284" y="213"/>
                    </a:cubicBezTo>
                    <a:cubicBezTo>
                      <a:pt x="275" y="213"/>
                      <a:pt x="265" y="222"/>
                      <a:pt x="256" y="231"/>
                    </a:cubicBezTo>
                    <a:lnTo>
                      <a:pt x="256" y="240"/>
                    </a:lnTo>
                    <a:cubicBezTo>
                      <a:pt x="256" y="338"/>
                      <a:pt x="256" y="338"/>
                      <a:pt x="256" y="338"/>
                    </a:cubicBezTo>
                    <a:cubicBezTo>
                      <a:pt x="212" y="338"/>
                      <a:pt x="212" y="338"/>
                      <a:pt x="212" y="338"/>
                    </a:cubicBezTo>
                    <a:cubicBezTo>
                      <a:pt x="212" y="231"/>
                      <a:pt x="212" y="231"/>
                      <a:pt x="212" y="231"/>
                    </a:cubicBezTo>
                    <a:cubicBezTo>
                      <a:pt x="212" y="205"/>
                      <a:pt x="212" y="196"/>
                      <a:pt x="203" y="178"/>
                    </a:cubicBezTo>
                    <a:cubicBezTo>
                      <a:pt x="247" y="178"/>
                      <a:pt x="247" y="178"/>
                      <a:pt x="247" y="178"/>
                    </a:cubicBezTo>
                    <a:cubicBezTo>
                      <a:pt x="247" y="196"/>
                      <a:pt x="247" y="196"/>
                      <a:pt x="247" y="196"/>
                    </a:cubicBezTo>
                    <a:cubicBezTo>
                      <a:pt x="256" y="196"/>
                      <a:pt x="256" y="196"/>
                      <a:pt x="256" y="196"/>
                    </a:cubicBezTo>
                    <a:cubicBezTo>
                      <a:pt x="256" y="187"/>
                      <a:pt x="275" y="178"/>
                      <a:pt x="300" y="178"/>
                    </a:cubicBezTo>
                    <a:cubicBezTo>
                      <a:pt x="337" y="178"/>
                      <a:pt x="354" y="196"/>
                      <a:pt x="354" y="240"/>
                    </a:cubicBezTo>
                    <a:lnTo>
                      <a:pt x="354" y="338"/>
                    </a:lnTo>
                    <a:close/>
                  </a:path>
                </a:pathLst>
              </a:custGeom>
              <a:solidFill>
                <a:schemeClr val="accent5"/>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grpSp>
        <p:grpSp>
          <p:nvGrpSpPr>
            <p:cNvPr id="934" name="Group 933"/>
            <p:cNvGrpSpPr/>
            <p:nvPr/>
          </p:nvGrpSpPr>
          <p:grpSpPr>
            <a:xfrm>
              <a:off x="21383697" y="5190026"/>
              <a:ext cx="1043998" cy="1052396"/>
              <a:chOff x="17977021" y="5126673"/>
              <a:chExt cx="1043998" cy="1052396"/>
            </a:xfrm>
          </p:grpSpPr>
          <p:sp>
            <p:nvSpPr>
              <p:cNvPr id="935" name="Oval 934"/>
              <p:cNvSpPr/>
              <p:nvPr/>
            </p:nvSpPr>
            <p:spPr>
              <a:xfrm>
                <a:off x="17977021" y="5126673"/>
                <a:ext cx="1043998" cy="10523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328CCD"/>
                  </a:solidFill>
                  <a:effectLst/>
                  <a:uLnTx/>
                  <a:uFillTx/>
                  <a:latin typeface="Roboto Black"/>
                  <a:ea typeface="+mn-ea"/>
                  <a:cs typeface="Roboto Black"/>
                </a:endParaRPr>
              </a:p>
            </p:txBody>
          </p:sp>
          <p:sp>
            <p:nvSpPr>
              <p:cNvPr id="936" name="Freeform 79"/>
              <p:cNvSpPr>
                <a:spLocks noChangeArrowheads="1"/>
              </p:cNvSpPr>
              <p:nvPr/>
            </p:nvSpPr>
            <p:spPr bwMode="auto">
              <a:xfrm>
                <a:off x="18152821" y="5319146"/>
                <a:ext cx="694086" cy="685800"/>
              </a:xfrm>
              <a:custGeom>
                <a:avLst/>
                <a:gdLst>
                  <a:gd name="T0" fmla="*/ 240 w 479"/>
                  <a:gd name="T1" fmla="*/ 0 h 471"/>
                  <a:gd name="T2" fmla="*/ 240 w 479"/>
                  <a:gd name="T3" fmla="*/ 0 h 471"/>
                  <a:gd name="T4" fmla="*/ 0 w 479"/>
                  <a:gd name="T5" fmla="*/ 231 h 471"/>
                  <a:gd name="T6" fmla="*/ 240 w 479"/>
                  <a:gd name="T7" fmla="*/ 470 h 471"/>
                  <a:gd name="T8" fmla="*/ 478 w 479"/>
                  <a:gd name="T9" fmla="*/ 231 h 471"/>
                  <a:gd name="T10" fmla="*/ 240 w 479"/>
                  <a:gd name="T11" fmla="*/ 0 h 471"/>
                  <a:gd name="T12" fmla="*/ 293 w 479"/>
                  <a:gd name="T13" fmla="*/ 160 h 471"/>
                  <a:gd name="T14" fmla="*/ 293 w 479"/>
                  <a:gd name="T15" fmla="*/ 160 h 471"/>
                  <a:gd name="T16" fmla="*/ 257 w 479"/>
                  <a:gd name="T17" fmla="*/ 160 h 471"/>
                  <a:gd name="T18" fmla="*/ 249 w 479"/>
                  <a:gd name="T19" fmla="*/ 178 h 471"/>
                  <a:gd name="T20" fmla="*/ 249 w 479"/>
                  <a:gd name="T21" fmla="*/ 195 h 471"/>
                  <a:gd name="T22" fmla="*/ 293 w 479"/>
                  <a:gd name="T23" fmla="*/ 195 h 471"/>
                  <a:gd name="T24" fmla="*/ 293 w 479"/>
                  <a:gd name="T25" fmla="*/ 240 h 471"/>
                  <a:gd name="T26" fmla="*/ 249 w 479"/>
                  <a:gd name="T27" fmla="*/ 240 h 471"/>
                  <a:gd name="T28" fmla="*/ 249 w 479"/>
                  <a:gd name="T29" fmla="*/ 346 h 471"/>
                  <a:gd name="T30" fmla="*/ 213 w 479"/>
                  <a:gd name="T31" fmla="*/ 346 h 471"/>
                  <a:gd name="T32" fmla="*/ 213 w 479"/>
                  <a:gd name="T33" fmla="*/ 240 h 471"/>
                  <a:gd name="T34" fmla="*/ 169 w 479"/>
                  <a:gd name="T35" fmla="*/ 240 h 471"/>
                  <a:gd name="T36" fmla="*/ 169 w 479"/>
                  <a:gd name="T37" fmla="*/ 195 h 471"/>
                  <a:gd name="T38" fmla="*/ 213 w 479"/>
                  <a:gd name="T39" fmla="*/ 195 h 471"/>
                  <a:gd name="T40" fmla="*/ 213 w 479"/>
                  <a:gd name="T41" fmla="*/ 178 h 471"/>
                  <a:gd name="T42" fmla="*/ 257 w 479"/>
                  <a:gd name="T43" fmla="*/ 125 h 471"/>
                  <a:gd name="T44" fmla="*/ 293 w 479"/>
                  <a:gd name="T45" fmla="*/ 125 h 471"/>
                  <a:gd name="T46" fmla="*/ 293 w 479"/>
                  <a:gd name="T47" fmla="*/ 160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9" h="471">
                    <a:moveTo>
                      <a:pt x="240" y="0"/>
                    </a:moveTo>
                    <a:lnTo>
                      <a:pt x="240" y="0"/>
                    </a:lnTo>
                    <a:cubicBezTo>
                      <a:pt x="106" y="0"/>
                      <a:pt x="0" y="107"/>
                      <a:pt x="0" y="231"/>
                    </a:cubicBezTo>
                    <a:cubicBezTo>
                      <a:pt x="0" y="363"/>
                      <a:pt x="106" y="470"/>
                      <a:pt x="240" y="470"/>
                    </a:cubicBezTo>
                    <a:cubicBezTo>
                      <a:pt x="372" y="470"/>
                      <a:pt x="478" y="363"/>
                      <a:pt x="478" y="231"/>
                    </a:cubicBezTo>
                    <a:cubicBezTo>
                      <a:pt x="478" y="107"/>
                      <a:pt x="372" y="0"/>
                      <a:pt x="240" y="0"/>
                    </a:cubicBezTo>
                    <a:close/>
                    <a:moveTo>
                      <a:pt x="293" y="160"/>
                    </a:moveTo>
                    <a:lnTo>
                      <a:pt x="293" y="160"/>
                    </a:lnTo>
                    <a:cubicBezTo>
                      <a:pt x="257" y="160"/>
                      <a:pt x="257" y="160"/>
                      <a:pt x="257" y="160"/>
                    </a:cubicBezTo>
                    <a:cubicBezTo>
                      <a:pt x="257" y="160"/>
                      <a:pt x="249" y="169"/>
                      <a:pt x="249" y="178"/>
                    </a:cubicBezTo>
                    <a:cubicBezTo>
                      <a:pt x="249" y="195"/>
                      <a:pt x="249" y="195"/>
                      <a:pt x="249" y="195"/>
                    </a:cubicBezTo>
                    <a:cubicBezTo>
                      <a:pt x="293" y="195"/>
                      <a:pt x="293" y="195"/>
                      <a:pt x="293" y="195"/>
                    </a:cubicBezTo>
                    <a:cubicBezTo>
                      <a:pt x="293" y="240"/>
                      <a:pt x="293" y="240"/>
                      <a:pt x="293" y="240"/>
                    </a:cubicBezTo>
                    <a:cubicBezTo>
                      <a:pt x="249" y="240"/>
                      <a:pt x="249" y="240"/>
                      <a:pt x="249" y="240"/>
                    </a:cubicBezTo>
                    <a:cubicBezTo>
                      <a:pt x="249" y="346"/>
                      <a:pt x="249" y="346"/>
                      <a:pt x="249" y="346"/>
                    </a:cubicBezTo>
                    <a:cubicBezTo>
                      <a:pt x="213" y="346"/>
                      <a:pt x="213" y="346"/>
                      <a:pt x="213" y="346"/>
                    </a:cubicBezTo>
                    <a:cubicBezTo>
                      <a:pt x="213" y="240"/>
                      <a:pt x="213" y="240"/>
                      <a:pt x="213" y="240"/>
                    </a:cubicBezTo>
                    <a:cubicBezTo>
                      <a:pt x="169" y="240"/>
                      <a:pt x="169" y="240"/>
                      <a:pt x="169" y="240"/>
                    </a:cubicBezTo>
                    <a:cubicBezTo>
                      <a:pt x="169" y="195"/>
                      <a:pt x="169" y="195"/>
                      <a:pt x="169" y="195"/>
                    </a:cubicBezTo>
                    <a:cubicBezTo>
                      <a:pt x="213" y="195"/>
                      <a:pt x="213" y="195"/>
                      <a:pt x="213" y="195"/>
                    </a:cubicBezTo>
                    <a:cubicBezTo>
                      <a:pt x="213" y="178"/>
                      <a:pt x="213" y="178"/>
                      <a:pt x="213" y="178"/>
                    </a:cubicBezTo>
                    <a:cubicBezTo>
                      <a:pt x="213" y="151"/>
                      <a:pt x="230" y="125"/>
                      <a:pt x="257" y="125"/>
                    </a:cubicBezTo>
                    <a:cubicBezTo>
                      <a:pt x="293" y="125"/>
                      <a:pt x="293" y="125"/>
                      <a:pt x="293" y="125"/>
                    </a:cubicBezTo>
                    <a:lnTo>
                      <a:pt x="293" y="160"/>
                    </a:lnTo>
                    <a:close/>
                  </a:path>
                </a:pathLst>
              </a:custGeom>
              <a:solidFill>
                <a:schemeClr val="accent1"/>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grpSp>
        <p:grpSp>
          <p:nvGrpSpPr>
            <p:cNvPr id="937" name="Group 936"/>
            <p:cNvGrpSpPr/>
            <p:nvPr/>
          </p:nvGrpSpPr>
          <p:grpSpPr>
            <a:xfrm>
              <a:off x="19014246" y="9634432"/>
              <a:ext cx="1043998" cy="1052396"/>
              <a:chOff x="18980587" y="9571079"/>
              <a:chExt cx="1043998" cy="1052396"/>
            </a:xfrm>
          </p:grpSpPr>
          <p:sp>
            <p:nvSpPr>
              <p:cNvPr id="938" name="Oval 937"/>
              <p:cNvSpPr/>
              <p:nvPr/>
            </p:nvSpPr>
            <p:spPr>
              <a:xfrm>
                <a:off x="18980587" y="9571079"/>
                <a:ext cx="1043998" cy="10523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64AAD7"/>
                  </a:solidFill>
                  <a:effectLst/>
                  <a:uLnTx/>
                  <a:uFillTx/>
                  <a:latin typeface="Roboto Black"/>
                  <a:ea typeface="+mn-ea"/>
                  <a:cs typeface="Roboto Black"/>
                </a:endParaRPr>
              </a:p>
            </p:txBody>
          </p:sp>
          <p:sp>
            <p:nvSpPr>
              <p:cNvPr id="939" name="Freeform 86"/>
              <p:cNvSpPr>
                <a:spLocks noChangeArrowheads="1"/>
              </p:cNvSpPr>
              <p:nvPr/>
            </p:nvSpPr>
            <p:spPr bwMode="auto">
              <a:xfrm>
                <a:off x="19164675" y="9759055"/>
                <a:ext cx="698317" cy="685800"/>
              </a:xfrm>
              <a:custGeom>
                <a:avLst/>
                <a:gdLst>
                  <a:gd name="T0" fmla="*/ 239 w 480"/>
                  <a:gd name="T1" fmla="*/ 0 h 471"/>
                  <a:gd name="T2" fmla="*/ 239 w 480"/>
                  <a:gd name="T3" fmla="*/ 0 h 471"/>
                  <a:gd name="T4" fmla="*/ 0 w 480"/>
                  <a:gd name="T5" fmla="*/ 231 h 471"/>
                  <a:gd name="T6" fmla="*/ 239 w 480"/>
                  <a:gd name="T7" fmla="*/ 470 h 471"/>
                  <a:gd name="T8" fmla="*/ 479 w 480"/>
                  <a:gd name="T9" fmla="*/ 231 h 471"/>
                  <a:gd name="T10" fmla="*/ 239 w 480"/>
                  <a:gd name="T11" fmla="*/ 0 h 471"/>
                  <a:gd name="T12" fmla="*/ 337 w 480"/>
                  <a:gd name="T13" fmla="*/ 195 h 471"/>
                  <a:gd name="T14" fmla="*/ 337 w 480"/>
                  <a:gd name="T15" fmla="*/ 195 h 471"/>
                  <a:gd name="T16" fmla="*/ 337 w 480"/>
                  <a:gd name="T17" fmla="*/ 195 h 471"/>
                  <a:gd name="T18" fmla="*/ 204 w 480"/>
                  <a:gd name="T19" fmla="*/ 328 h 471"/>
                  <a:gd name="T20" fmla="*/ 133 w 480"/>
                  <a:gd name="T21" fmla="*/ 310 h 471"/>
                  <a:gd name="T22" fmla="*/ 142 w 480"/>
                  <a:gd name="T23" fmla="*/ 310 h 471"/>
                  <a:gd name="T24" fmla="*/ 204 w 480"/>
                  <a:gd name="T25" fmla="*/ 293 h 471"/>
                  <a:gd name="T26" fmla="*/ 160 w 480"/>
                  <a:gd name="T27" fmla="*/ 257 h 471"/>
                  <a:gd name="T28" fmla="*/ 169 w 480"/>
                  <a:gd name="T29" fmla="*/ 257 h 471"/>
                  <a:gd name="T30" fmla="*/ 178 w 480"/>
                  <a:gd name="T31" fmla="*/ 257 h 471"/>
                  <a:gd name="T32" fmla="*/ 142 w 480"/>
                  <a:gd name="T33" fmla="*/ 213 h 471"/>
                  <a:gd name="T34" fmla="*/ 142 w 480"/>
                  <a:gd name="T35" fmla="*/ 213 h 471"/>
                  <a:gd name="T36" fmla="*/ 160 w 480"/>
                  <a:gd name="T37" fmla="*/ 213 h 471"/>
                  <a:gd name="T38" fmla="*/ 142 w 480"/>
                  <a:gd name="T39" fmla="*/ 178 h 471"/>
                  <a:gd name="T40" fmla="*/ 151 w 480"/>
                  <a:gd name="T41" fmla="*/ 151 h 471"/>
                  <a:gd name="T42" fmla="*/ 239 w 480"/>
                  <a:gd name="T43" fmla="*/ 204 h 471"/>
                  <a:gd name="T44" fmla="*/ 239 w 480"/>
                  <a:gd name="T45" fmla="*/ 195 h 471"/>
                  <a:gd name="T46" fmla="*/ 292 w 480"/>
                  <a:gd name="T47" fmla="*/ 142 h 471"/>
                  <a:gd name="T48" fmla="*/ 319 w 480"/>
                  <a:gd name="T49" fmla="*/ 160 h 471"/>
                  <a:gd name="T50" fmla="*/ 355 w 480"/>
                  <a:gd name="T51" fmla="*/ 151 h 471"/>
                  <a:gd name="T52" fmla="*/ 337 w 480"/>
                  <a:gd name="T53" fmla="*/ 178 h 471"/>
                  <a:gd name="T54" fmla="*/ 364 w 480"/>
                  <a:gd name="T55" fmla="*/ 169 h 471"/>
                  <a:gd name="T56" fmla="*/ 337 w 480"/>
                  <a:gd name="T57" fmla="*/ 195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0" h="471">
                    <a:moveTo>
                      <a:pt x="239" y="0"/>
                    </a:moveTo>
                    <a:lnTo>
                      <a:pt x="239" y="0"/>
                    </a:lnTo>
                    <a:cubicBezTo>
                      <a:pt x="107" y="0"/>
                      <a:pt x="0" y="107"/>
                      <a:pt x="0" y="231"/>
                    </a:cubicBezTo>
                    <a:cubicBezTo>
                      <a:pt x="0" y="363"/>
                      <a:pt x="107" y="470"/>
                      <a:pt x="239" y="470"/>
                    </a:cubicBezTo>
                    <a:cubicBezTo>
                      <a:pt x="372" y="470"/>
                      <a:pt x="479" y="363"/>
                      <a:pt x="479" y="231"/>
                    </a:cubicBezTo>
                    <a:cubicBezTo>
                      <a:pt x="479" y="107"/>
                      <a:pt x="372" y="0"/>
                      <a:pt x="239" y="0"/>
                    </a:cubicBezTo>
                    <a:close/>
                    <a:moveTo>
                      <a:pt x="337" y="195"/>
                    </a:moveTo>
                    <a:lnTo>
                      <a:pt x="337" y="195"/>
                    </a:lnTo>
                    <a:lnTo>
                      <a:pt x="337" y="195"/>
                    </a:lnTo>
                    <a:cubicBezTo>
                      <a:pt x="337" y="257"/>
                      <a:pt x="292" y="328"/>
                      <a:pt x="204" y="328"/>
                    </a:cubicBezTo>
                    <a:cubicBezTo>
                      <a:pt x="178" y="328"/>
                      <a:pt x="151" y="319"/>
                      <a:pt x="133" y="310"/>
                    </a:cubicBezTo>
                    <a:lnTo>
                      <a:pt x="142" y="310"/>
                    </a:lnTo>
                    <a:cubicBezTo>
                      <a:pt x="160" y="310"/>
                      <a:pt x="186" y="301"/>
                      <a:pt x="204" y="293"/>
                    </a:cubicBezTo>
                    <a:cubicBezTo>
                      <a:pt x="178" y="293"/>
                      <a:pt x="160" y="275"/>
                      <a:pt x="160" y="257"/>
                    </a:cubicBezTo>
                    <a:cubicBezTo>
                      <a:pt x="160" y="257"/>
                      <a:pt x="160" y="257"/>
                      <a:pt x="169" y="257"/>
                    </a:cubicBezTo>
                    <a:lnTo>
                      <a:pt x="178" y="257"/>
                    </a:lnTo>
                    <a:cubicBezTo>
                      <a:pt x="160" y="248"/>
                      <a:pt x="142" y="231"/>
                      <a:pt x="142" y="213"/>
                    </a:cubicBezTo>
                    <a:lnTo>
                      <a:pt x="142" y="213"/>
                    </a:lnTo>
                    <a:cubicBezTo>
                      <a:pt x="142" y="213"/>
                      <a:pt x="151" y="213"/>
                      <a:pt x="160" y="213"/>
                    </a:cubicBezTo>
                    <a:cubicBezTo>
                      <a:pt x="151" y="204"/>
                      <a:pt x="142" y="195"/>
                      <a:pt x="142" y="178"/>
                    </a:cubicBezTo>
                    <a:cubicBezTo>
                      <a:pt x="142" y="169"/>
                      <a:pt x="142" y="160"/>
                      <a:pt x="151" y="151"/>
                    </a:cubicBezTo>
                    <a:cubicBezTo>
                      <a:pt x="169" y="178"/>
                      <a:pt x="204" y="204"/>
                      <a:pt x="239" y="204"/>
                    </a:cubicBezTo>
                    <a:cubicBezTo>
                      <a:pt x="239" y="195"/>
                      <a:pt x="239" y="195"/>
                      <a:pt x="239" y="195"/>
                    </a:cubicBezTo>
                    <a:cubicBezTo>
                      <a:pt x="239" y="169"/>
                      <a:pt x="266" y="142"/>
                      <a:pt x="292" y="142"/>
                    </a:cubicBezTo>
                    <a:cubicBezTo>
                      <a:pt x="301" y="142"/>
                      <a:pt x="319" y="151"/>
                      <a:pt x="319" y="160"/>
                    </a:cubicBezTo>
                    <a:cubicBezTo>
                      <a:pt x="337" y="160"/>
                      <a:pt x="346" y="151"/>
                      <a:pt x="355" y="151"/>
                    </a:cubicBezTo>
                    <a:cubicBezTo>
                      <a:pt x="346" y="160"/>
                      <a:pt x="346" y="169"/>
                      <a:pt x="337" y="178"/>
                    </a:cubicBezTo>
                    <a:cubicBezTo>
                      <a:pt x="346" y="178"/>
                      <a:pt x="355" y="169"/>
                      <a:pt x="364" y="169"/>
                    </a:cubicBezTo>
                    <a:cubicBezTo>
                      <a:pt x="355" y="178"/>
                      <a:pt x="346" y="187"/>
                      <a:pt x="337" y="195"/>
                    </a:cubicBezTo>
                    <a:close/>
                  </a:path>
                </a:pathLst>
              </a:custGeom>
              <a:solidFill>
                <a:schemeClr val="accent6"/>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grpSp>
        <p:grpSp>
          <p:nvGrpSpPr>
            <p:cNvPr id="940" name="Group 939"/>
            <p:cNvGrpSpPr/>
            <p:nvPr/>
          </p:nvGrpSpPr>
          <p:grpSpPr>
            <a:xfrm>
              <a:off x="20283926" y="6675839"/>
              <a:ext cx="1043998" cy="1052396"/>
              <a:chOff x="20091474" y="6612486"/>
              <a:chExt cx="1043998" cy="1052396"/>
            </a:xfrm>
          </p:grpSpPr>
          <p:sp>
            <p:nvSpPr>
              <p:cNvPr id="941" name="Oval 940"/>
              <p:cNvSpPr/>
              <p:nvPr/>
            </p:nvSpPr>
            <p:spPr>
              <a:xfrm>
                <a:off x="20091474" y="6612486"/>
                <a:ext cx="1043998" cy="10523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328CCD"/>
                  </a:solidFill>
                  <a:effectLst/>
                  <a:uLnTx/>
                  <a:uFillTx/>
                  <a:latin typeface="Roboto Black"/>
                  <a:ea typeface="+mn-ea"/>
                  <a:cs typeface="Roboto Black"/>
                </a:endParaRPr>
              </a:p>
            </p:txBody>
          </p:sp>
          <p:sp>
            <p:nvSpPr>
              <p:cNvPr id="942" name="Freeform 87"/>
              <p:cNvSpPr>
                <a:spLocks noChangeArrowheads="1"/>
              </p:cNvSpPr>
              <p:nvPr/>
            </p:nvSpPr>
            <p:spPr bwMode="auto">
              <a:xfrm>
                <a:off x="20313519" y="6827310"/>
                <a:ext cx="617906" cy="630768"/>
              </a:xfrm>
              <a:custGeom>
                <a:avLst/>
                <a:gdLst>
                  <a:gd name="T0" fmla="*/ 345 w 426"/>
                  <a:gd name="T1" fmla="*/ 213 h 435"/>
                  <a:gd name="T2" fmla="*/ 345 w 426"/>
                  <a:gd name="T3" fmla="*/ 213 h 435"/>
                  <a:gd name="T4" fmla="*/ 213 w 426"/>
                  <a:gd name="T5" fmla="*/ 346 h 435"/>
                  <a:gd name="T6" fmla="*/ 79 w 426"/>
                  <a:gd name="T7" fmla="*/ 213 h 435"/>
                  <a:gd name="T8" fmla="*/ 88 w 426"/>
                  <a:gd name="T9" fmla="*/ 195 h 435"/>
                  <a:gd name="T10" fmla="*/ 0 w 426"/>
                  <a:gd name="T11" fmla="*/ 195 h 435"/>
                  <a:gd name="T12" fmla="*/ 0 w 426"/>
                  <a:gd name="T13" fmla="*/ 363 h 435"/>
                  <a:gd name="T14" fmla="*/ 62 w 426"/>
                  <a:gd name="T15" fmla="*/ 434 h 435"/>
                  <a:gd name="T16" fmla="*/ 363 w 426"/>
                  <a:gd name="T17" fmla="*/ 434 h 435"/>
                  <a:gd name="T18" fmla="*/ 425 w 426"/>
                  <a:gd name="T19" fmla="*/ 363 h 435"/>
                  <a:gd name="T20" fmla="*/ 425 w 426"/>
                  <a:gd name="T21" fmla="*/ 195 h 435"/>
                  <a:gd name="T22" fmla="*/ 337 w 426"/>
                  <a:gd name="T23" fmla="*/ 195 h 435"/>
                  <a:gd name="T24" fmla="*/ 345 w 426"/>
                  <a:gd name="T25" fmla="*/ 213 h 435"/>
                  <a:gd name="T26" fmla="*/ 363 w 426"/>
                  <a:gd name="T27" fmla="*/ 0 h 435"/>
                  <a:gd name="T28" fmla="*/ 363 w 426"/>
                  <a:gd name="T29" fmla="*/ 0 h 435"/>
                  <a:gd name="T30" fmla="*/ 62 w 426"/>
                  <a:gd name="T31" fmla="*/ 0 h 435"/>
                  <a:gd name="T32" fmla="*/ 0 w 426"/>
                  <a:gd name="T33" fmla="*/ 71 h 435"/>
                  <a:gd name="T34" fmla="*/ 0 w 426"/>
                  <a:gd name="T35" fmla="*/ 142 h 435"/>
                  <a:gd name="T36" fmla="*/ 106 w 426"/>
                  <a:gd name="T37" fmla="*/ 142 h 435"/>
                  <a:gd name="T38" fmla="*/ 213 w 426"/>
                  <a:gd name="T39" fmla="*/ 89 h 435"/>
                  <a:gd name="T40" fmla="*/ 319 w 426"/>
                  <a:gd name="T41" fmla="*/ 142 h 435"/>
                  <a:gd name="T42" fmla="*/ 425 w 426"/>
                  <a:gd name="T43" fmla="*/ 142 h 435"/>
                  <a:gd name="T44" fmla="*/ 425 w 426"/>
                  <a:gd name="T45" fmla="*/ 71 h 435"/>
                  <a:gd name="T46" fmla="*/ 363 w 426"/>
                  <a:gd name="T47" fmla="*/ 0 h 435"/>
                  <a:gd name="T48" fmla="*/ 390 w 426"/>
                  <a:gd name="T49" fmla="*/ 89 h 435"/>
                  <a:gd name="T50" fmla="*/ 390 w 426"/>
                  <a:gd name="T51" fmla="*/ 89 h 435"/>
                  <a:gd name="T52" fmla="*/ 381 w 426"/>
                  <a:gd name="T53" fmla="*/ 97 h 435"/>
                  <a:gd name="T54" fmla="*/ 345 w 426"/>
                  <a:gd name="T55" fmla="*/ 97 h 435"/>
                  <a:gd name="T56" fmla="*/ 328 w 426"/>
                  <a:gd name="T57" fmla="*/ 89 h 435"/>
                  <a:gd name="T58" fmla="*/ 328 w 426"/>
                  <a:gd name="T59" fmla="*/ 53 h 435"/>
                  <a:gd name="T60" fmla="*/ 345 w 426"/>
                  <a:gd name="T61" fmla="*/ 36 h 435"/>
                  <a:gd name="T62" fmla="*/ 381 w 426"/>
                  <a:gd name="T63" fmla="*/ 36 h 435"/>
                  <a:gd name="T64" fmla="*/ 390 w 426"/>
                  <a:gd name="T65" fmla="*/ 53 h 435"/>
                  <a:gd name="T66" fmla="*/ 390 w 426"/>
                  <a:gd name="T67" fmla="*/ 89 h 435"/>
                  <a:gd name="T68" fmla="*/ 292 w 426"/>
                  <a:gd name="T69" fmla="*/ 213 h 435"/>
                  <a:gd name="T70" fmla="*/ 292 w 426"/>
                  <a:gd name="T71" fmla="*/ 213 h 435"/>
                  <a:gd name="T72" fmla="*/ 213 w 426"/>
                  <a:gd name="T73" fmla="*/ 133 h 435"/>
                  <a:gd name="T74" fmla="*/ 132 w 426"/>
                  <a:gd name="T75" fmla="*/ 213 h 435"/>
                  <a:gd name="T76" fmla="*/ 213 w 426"/>
                  <a:gd name="T77" fmla="*/ 293 h 435"/>
                  <a:gd name="T78" fmla="*/ 292 w 426"/>
                  <a:gd name="T79" fmla="*/ 213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6" h="435">
                    <a:moveTo>
                      <a:pt x="345" y="213"/>
                    </a:moveTo>
                    <a:lnTo>
                      <a:pt x="345" y="213"/>
                    </a:lnTo>
                    <a:cubicBezTo>
                      <a:pt x="345" y="284"/>
                      <a:pt x="284" y="346"/>
                      <a:pt x="213" y="346"/>
                    </a:cubicBezTo>
                    <a:cubicBezTo>
                      <a:pt x="142" y="346"/>
                      <a:pt x="79" y="284"/>
                      <a:pt x="79" y="213"/>
                    </a:cubicBezTo>
                    <a:cubicBezTo>
                      <a:pt x="79" y="203"/>
                      <a:pt x="88" y="203"/>
                      <a:pt x="88" y="195"/>
                    </a:cubicBezTo>
                    <a:cubicBezTo>
                      <a:pt x="0" y="195"/>
                      <a:pt x="0" y="195"/>
                      <a:pt x="0" y="195"/>
                    </a:cubicBezTo>
                    <a:cubicBezTo>
                      <a:pt x="0" y="363"/>
                      <a:pt x="0" y="363"/>
                      <a:pt x="0" y="363"/>
                    </a:cubicBezTo>
                    <a:cubicBezTo>
                      <a:pt x="0" y="399"/>
                      <a:pt x="26" y="434"/>
                      <a:pt x="62" y="434"/>
                    </a:cubicBezTo>
                    <a:cubicBezTo>
                      <a:pt x="363" y="434"/>
                      <a:pt x="363" y="434"/>
                      <a:pt x="363" y="434"/>
                    </a:cubicBezTo>
                    <a:cubicBezTo>
                      <a:pt x="398" y="434"/>
                      <a:pt x="425" y="399"/>
                      <a:pt x="425" y="363"/>
                    </a:cubicBezTo>
                    <a:cubicBezTo>
                      <a:pt x="425" y="195"/>
                      <a:pt x="425" y="195"/>
                      <a:pt x="425" y="195"/>
                    </a:cubicBezTo>
                    <a:cubicBezTo>
                      <a:pt x="337" y="195"/>
                      <a:pt x="337" y="195"/>
                      <a:pt x="337" y="195"/>
                    </a:cubicBezTo>
                    <a:cubicBezTo>
                      <a:pt x="337" y="203"/>
                      <a:pt x="345" y="203"/>
                      <a:pt x="345" y="213"/>
                    </a:cubicBezTo>
                    <a:close/>
                    <a:moveTo>
                      <a:pt x="363" y="0"/>
                    </a:moveTo>
                    <a:lnTo>
                      <a:pt x="363" y="0"/>
                    </a:lnTo>
                    <a:cubicBezTo>
                      <a:pt x="62" y="0"/>
                      <a:pt x="62" y="0"/>
                      <a:pt x="62" y="0"/>
                    </a:cubicBezTo>
                    <a:cubicBezTo>
                      <a:pt x="26" y="0"/>
                      <a:pt x="0" y="36"/>
                      <a:pt x="0" y="71"/>
                    </a:cubicBezTo>
                    <a:cubicBezTo>
                      <a:pt x="0" y="142"/>
                      <a:pt x="0" y="142"/>
                      <a:pt x="0" y="142"/>
                    </a:cubicBezTo>
                    <a:cubicBezTo>
                      <a:pt x="106" y="142"/>
                      <a:pt x="106" y="142"/>
                      <a:pt x="106" y="142"/>
                    </a:cubicBezTo>
                    <a:cubicBezTo>
                      <a:pt x="132" y="106"/>
                      <a:pt x="168" y="89"/>
                      <a:pt x="213" y="89"/>
                    </a:cubicBezTo>
                    <a:cubicBezTo>
                      <a:pt x="257" y="89"/>
                      <a:pt x="292" y="106"/>
                      <a:pt x="319" y="142"/>
                    </a:cubicBezTo>
                    <a:cubicBezTo>
                      <a:pt x="425" y="142"/>
                      <a:pt x="425" y="142"/>
                      <a:pt x="425" y="142"/>
                    </a:cubicBezTo>
                    <a:cubicBezTo>
                      <a:pt x="425" y="71"/>
                      <a:pt x="425" y="71"/>
                      <a:pt x="425" y="71"/>
                    </a:cubicBezTo>
                    <a:cubicBezTo>
                      <a:pt x="425" y="36"/>
                      <a:pt x="398" y="0"/>
                      <a:pt x="363" y="0"/>
                    </a:cubicBezTo>
                    <a:close/>
                    <a:moveTo>
                      <a:pt x="390" y="89"/>
                    </a:moveTo>
                    <a:lnTo>
                      <a:pt x="390" y="89"/>
                    </a:lnTo>
                    <a:cubicBezTo>
                      <a:pt x="390" y="89"/>
                      <a:pt x="390" y="97"/>
                      <a:pt x="381" y="97"/>
                    </a:cubicBezTo>
                    <a:cubicBezTo>
                      <a:pt x="345" y="97"/>
                      <a:pt x="345" y="97"/>
                      <a:pt x="345" y="97"/>
                    </a:cubicBezTo>
                    <a:cubicBezTo>
                      <a:pt x="337" y="97"/>
                      <a:pt x="328" y="89"/>
                      <a:pt x="328" y="89"/>
                    </a:cubicBezTo>
                    <a:cubicBezTo>
                      <a:pt x="328" y="53"/>
                      <a:pt x="328" y="53"/>
                      <a:pt x="328" y="53"/>
                    </a:cubicBezTo>
                    <a:cubicBezTo>
                      <a:pt x="328" y="44"/>
                      <a:pt x="337" y="36"/>
                      <a:pt x="345" y="36"/>
                    </a:cubicBezTo>
                    <a:cubicBezTo>
                      <a:pt x="381" y="36"/>
                      <a:pt x="381" y="36"/>
                      <a:pt x="381" y="36"/>
                    </a:cubicBezTo>
                    <a:cubicBezTo>
                      <a:pt x="390" y="36"/>
                      <a:pt x="390" y="44"/>
                      <a:pt x="390" y="53"/>
                    </a:cubicBezTo>
                    <a:lnTo>
                      <a:pt x="390" y="89"/>
                    </a:lnTo>
                    <a:close/>
                    <a:moveTo>
                      <a:pt x="292" y="213"/>
                    </a:moveTo>
                    <a:lnTo>
                      <a:pt x="292" y="213"/>
                    </a:lnTo>
                    <a:cubicBezTo>
                      <a:pt x="292" y="168"/>
                      <a:pt x="257" y="133"/>
                      <a:pt x="213" y="133"/>
                    </a:cubicBezTo>
                    <a:cubicBezTo>
                      <a:pt x="168" y="133"/>
                      <a:pt x="132" y="168"/>
                      <a:pt x="132" y="213"/>
                    </a:cubicBezTo>
                    <a:cubicBezTo>
                      <a:pt x="132" y="257"/>
                      <a:pt x="168" y="293"/>
                      <a:pt x="213" y="293"/>
                    </a:cubicBezTo>
                    <a:cubicBezTo>
                      <a:pt x="257" y="293"/>
                      <a:pt x="292" y="257"/>
                      <a:pt x="292" y="213"/>
                    </a:cubicBezTo>
                    <a:close/>
                  </a:path>
                </a:pathLst>
              </a:custGeom>
              <a:solidFill>
                <a:schemeClr val="accent3"/>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grpSp>
      </p:grpSp>
      <p:grpSp>
        <p:nvGrpSpPr>
          <p:cNvPr id="943" name="Group 942"/>
          <p:cNvGrpSpPr/>
          <p:nvPr/>
        </p:nvGrpSpPr>
        <p:grpSpPr>
          <a:xfrm>
            <a:off x="8205257" y="2655030"/>
            <a:ext cx="2891042" cy="758501"/>
            <a:chOff x="2992199" y="6036330"/>
            <a:chExt cx="18421168" cy="4833024"/>
          </a:xfrm>
        </p:grpSpPr>
        <p:sp>
          <p:nvSpPr>
            <p:cNvPr id="944" name="Freeform 943"/>
            <p:cNvSpPr/>
            <p:nvPr/>
          </p:nvSpPr>
          <p:spPr>
            <a:xfrm>
              <a:off x="2992199" y="10005594"/>
              <a:ext cx="3095994" cy="863760"/>
            </a:xfrm>
            <a:custGeom>
              <a:avLst/>
              <a:gdLst>
                <a:gd name="connsiteX0" fmla="*/ 0 w 3095994"/>
                <a:gd name="connsiteY0" fmla="*/ 0 h 863760"/>
                <a:gd name="connsiteX1" fmla="*/ 2664114 w 3095994"/>
                <a:gd name="connsiteY1" fmla="*/ 0 h 863760"/>
                <a:gd name="connsiteX2" fmla="*/ 3095994 w 3095994"/>
                <a:gd name="connsiteY2" fmla="*/ 431880 h 863760"/>
                <a:gd name="connsiteX3" fmla="*/ 2664114 w 3095994"/>
                <a:gd name="connsiteY3" fmla="*/ 863760 h 863760"/>
                <a:gd name="connsiteX4" fmla="*/ 0 w 3095994"/>
                <a:gd name="connsiteY4" fmla="*/ 863760 h 863760"/>
                <a:gd name="connsiteX5" fmla="*/ 0 w 3095994"/>
                <a:gd name="connsiteY5" fmla="*/ 0 h 86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95994" h="863760">
                  <a:moveTo>
                    <a:pt x="0" y="0"/>
                  </a:moveTo>
                  <a:lnTo>
                    <a:pt x="2664114" y="0"/>
                  </a:lnTo>
                  <a:lnTo>
                    <a:pt x="3095994" y="431880"/>
                  </a:lnTo>
                  <a:lnTo>
                    <a:pt x="2664114" y="863760"/>
                  </a:lnTo>
                  <a:lnTo>
                    <a:pt x="0" y="863760"/>
                  </a:lnTo>
                  <a:lnTo>
                    <a:pt x="0" y="0"/>
                  </a:lnTo>
                  <a:close/>
                </a:path>
              </a:pathLst>
            </a:custGeom>
            <a:solidFill>
              <a:schemeClr val="accent1"/>
            </a:solidFill>
            <a:ln w="57150" cmpd="sng">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61341" tIns="30671" rIns="123306" bIns="30671" numCol="1" spcCol="1270" anchor="ctr" anchorCtr="0">
              <a:noAutofit/>
            </a:bodyPr>
            <a:lstStyle/>
            <a:p>
              <a:pPr marL="0" marR="0" lvl="0" indent="0" algn="ctr" defTabSz="511175" rtl="0" eaLnBrk="1" fontAlgn="auto" latinLnBrk="0" hangingPunct="1">
                <a:lnSpc>
                  <a:spcPct val="90000"/>
                </a:lnSpc>
                <a:spcBef>
                  <a:spcPct val="0"/>
                </a:spcBef>
                <a:spcAft>
                  <a:spcPct val="35000"/>
                </a:spcAft>
                <a:buClrTx/>
                <a:buSzTx/>
                <a:buFontTx/>
                <a:buNone/>
                <a:tabLst/>
                <a:defRPr/>
              </a:pPr>
              <a:endParaRPr kumimoji="0" lang="en-US" sz="1150" b="0" i="0" u="none" strike="noStrike" kern="1200" cap="none" spc="0" normalizeH="0" baseline="0" noProof="0" dirty="0">
                <a:ln>
                  <a:noFill/>
                </a:ln>
                <a:solidFill>
                  <a:prstClr val="white"/>
                </a:solidFill>
                <a:effectLst/>
                <a:uLnTx/>
                <a:uFillTx/>
                <a:latin typeface="Lato Regular"/>
                <a:ea typeface="+mn-ea"/>
                <a:cs typeface="Lato Regular"/>
              </a:endParaRPr>
            </a:p>
          </p:txBody>
        </p:sp>
        <p:sp>
          <p:nvSpPr>
            <p:cNvPr id="945" name="Freeform 944"/>
            <p:cNvSpPr/>
            <p:nvPr/>
          </p:nvSpPr>
          <p:spPr>
            <a:xfrm>
              <a:off x="6057234" y="10005594"/>
              <a:ext cx="3095994" cy="863760"/>
            </a:xfrm>
            <a:custGeom>
              <a:avLst/>
              <a:gdLst>
                <a:gd name="connsiteX0" fmla="*/ 0 w 3095994"/>
                <a:gd name="connsiteY0" fmla="*/ 0 h 863760"/>
                <a:gd name="connsiteX1" fmla="*/ 2664114 w 3095994"/>
                <a:gd name="connsiteY1" fmla="*/ 0 h 863760"/>
                <a:gd name="connsiteX2" fmla="*/ 3095994 w 3095994"/>
                <a:gd name="connsiteY2" fmla="*/ 431880 h 863760"/>
                <a:gd name="connsiteX3" fmla="*/ 2664114 w 3095994"/>
                <a:gd name="connsiteY3" fmla="*/ 863760 h 863760"/>
                <a:gd name="connsiteX4" fmla="*/ 0 w 3095994"/>
                <a:gd name="connsiteY4" fmla="*/ 863760 h 863760"/>
                <a:gd name="connsiteX5" fmla="*/ 431880 w 3095994"/>
                <a:gd name="connsiteY5" fmla="*/ 431880 h 863760"/>
                <a:gd name="connsiteX6" fmla="*/ 0 w 3095994"/>
                <a:gd name="connsiteY6" fmla="*/ 0 h 86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95994" h="863760">
                  <a:moveTo>
                    <a:pt x="0" y="0"/>
                  </a:moveTo>
                  <a:lnTo>
                    <a:pt x="2664114" y="0"/>
                  </a:lnTo>
                  <a:lnTo>
                    <a:pt x="3095994" y="431880"/>
                  </a:lnTo>
                  <a:lnTo>
                    <a:pt x="2664114" y="863760"/>
                  </a:lnTo>
                  <a:lnTo>
                    <a:pt x="0" y="863760"/>
                  </a:lnTo>
                  <a:lnTo>
                    <a:pt x="431880" y="431880"/>
                  </a:lnTo>
                  <a:lnTo>
                    <a:pt x="0" y="0"/>
                  </a:lnTo>
                  <a:close/>
                </a:path>
              </a:pathLst>
            </a:custGeom>
            <a:solidFill>
              <a:schemeClr val="accent2"/>
            </a:solidFill>
            <a:ln w="57150" cmpd="sng">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spcFirstLastPara="0" vert="horz" wrap="square" lIns="261946" tIns="30671" rIns="231276" bIns="30671" numCol="1" spcCol="1270" anchor="ctr" anchorCtr="0">
              <a:noAutofit/>
            </a:bodyPr>
            <a:lstStyle/>
            <a:p>
              <a:pPr marL="0" marR="0" lvl="0" indent="0" algn="ctr" defTabSz="511175" rtl="0" eaLnBrk="1" fontAlgn="auto" latinLnBrk="0" hangingPunct="1">
                <a:lnSpc>
                  <a:spcPct val="90000"/>
                </a:lnSpc>
                <a:spcBef>
                  <a:spcPct val="0"/>
                </a:spcBef>
                <a:spcAft>
                  <a:spcPct val="35000"/>
                </a:spcAft>
                <a:buClrTx/>
                <a:buSzTx/>
                <a:buFontTx/>
                <a:buNone/>
                <a:tabLst/>
                <a:defRPr/>
              </a:pPr>
              <a:endParaRPr kumimoji="0" lang="en-US" sz="1150" b="0" i="0" u="none" strike="noStrike" kern="1200" cap="none" spc="0" normalizeH="0" baseline="0" noProof="0" dirty="0">
                <a:ln>
                  <a:noFill/>
                </a:ln>
                <a:solidFill>
                  <a:prstClr val="white"/>
                </a:solidFill>
                <a:effectLst/>
                <a:uLnTx/>
                <a:uFillTx/>
                <a:latin typeface="Lato Regular"/>
                <a:ea typeface="+mn-ea"/>
                <a:cs typeface="Lato Regular"/>
              </a:endParaRPr>
            </a:p>
          </p:txBody>
        </p:sp>
        <p:sp>
          <p:nvSpPr>
            <p:cNvPr id="946" name="Freeform 945"/>
            <p:cNvSpPr/>
            <p:nvPr/>
          </p:nvSpPr>
          <p:spPr>
            <a:xfrm>
              <a:off x="9122269" y="10005594"/>
              <a:ext cx="3095994" cy="863760"/>
            </a:xfrm>
            <a:custGeom>
              <a:avLst/>
              <a:gdLst>
                <a:gd name="connsiteX0" fmla="*/ 0 w 3095994"/>
                <a:gd name="connsiteY0" fmla="*/ 0 h 863760"/>
                <a:gd name="connsiteX1" fmla="*/ 2664114 w 3095994"/>
                <a:gd name="connsiteY1" fmla="*/ 0 h 863760"/>
                <a:gd name="connsiteX2" fmla="*/ 3095994 w 3095994"/>
                <a:gd name="connsiteY2" fmla="*/ 431880 h 863760"/>
                <a:gd name="connsiteX3" fmla="*/ 2664114 w 3095994"/>
                <a:gd name="connsiteY3" fmla="*/ 863760 h 863760"/>
                <a:gd name="connsiteX4" fmla="*/ 0 w 3095994"/>
                <a:gd name="connsiteY4" fmla="*/ 863760 h 863760"/>
                <a:gd name="connsiteX5" fmla="*/ 431880 w 3095994"/>
                <a:gd name="connsiteY5" fmla="*/ 431880 h 863760"/>
                <a:gd name="connsiteX6" fmla="*/ 0 w 3095994"/>
                <a:gd name="connsiteY6" fmla="*/ 0 h 86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95994" h="863760">
                  <a:moveTo>
                    <a:pt x="0" y="0"/>
                  </a:moveTo>
                  <a:lnTo>
                    <a:pt x="2664114" y="0"/>
                  </a:lnTo>
                  <a:lnTo>
                    <a:pt x="3095994" y="431880"/>
                  </a:lnTo>
                  <a:lnTo>
                    <a:pt x="2664114" y="863760"/>
                  </a:lnTo>
                  <a:lnTo>
                    <a:pt x="0" y="863760"/>
                  </a:lnTo>
                  <a:lnTo>
                    <a:pt x="431880" y="431880"/>
                  </a:lnTo>
                  <a:lnTo>
                    <a:pt x="0" y="0"/>
                  </a:lnTo>
                  <a:close/>
                </a:path>
              </a:pathLst>
            </a:custGeom>
            <a:solidFill>
              <a:schemeClr val="accent3"/>
            </a:solidFill>
            <a:ln w="57150" cmpd="sng">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spcFirstLastPara="0" vert="horz" wrap="square" lIns="261946" tIns="30671" rIns="231276" bIns="30671" numCol="1" spcCol="1270" anchor="ctr" anchorCtr="0">
              <a:noAutofit/>
            </a:bodyPr>
            <a:lstStyle/>
            <a:p>
              <a:pPr marL="0" marR="0" lvl="0" indent="0" algn="ctr" defTabSz="511175" rtl="0" eaLnBrk="1" fontAlgn="auto" latinLnBrk="0" hangingPunct="1">
                <a:lnSpc>
                  <a:spcPct val="90000"/>
                </a:lnSpc>
                <a:spcBef>
                  <a:spcPct val="0"/>
                </a:spcBef>
                <a:spcAft>
                  <a:spcPct val="35000"/>
                </a:spcAft>
                <a:buClrTx/>
                <a:buSzTx/>
                <a:buFontTx/>
                <a:buNone/>
                <a:tabLst/>
                <a:defRPr/>
              </a:pPr>
              <a:endParaRPr kumimoji="0" lang="en-US" sz="1150" b="0" i="0" u="none" strike="noStrike" kern="1200" cap="none" spc="0" normalizeH="0" baseline="0" noProof="0" dirty="0">
                <a:ln>
                  <a:noFill/>
                </a:ln>
                <a:solidFill>
                  <a:prstClr val="white"/>
                </a:solidFill>
                <a:effectLst/>
                <a:uLnTx/>
                <a:uFillTx/>
                <a:latin typeface="Lato Regular"/>
                <a:ea typeface="+mn-ea"/>
                <a:cs typeface="Lato Regular"/>
              </a:endParaRPr>
            </a:p>
          </p:txBody>
        </p:sp>
        <p:sp>
          <p:nvSpPr>
            <p:cNvPr id="947" name="Freeform 946"/>
            <p:cNvSpPr/>
            <p:nvPr/>
          </p:nvSpPr>
          <p:spPr>
            <a:xfrm>
              <a:off x="12187304" y="10005594"/>
              <a:ext cx="3095994" cy="863760"/>
            </a:xfrm>
            <a:custGeom>
              <a:avLst/>
              <a:gdLst>
                <a:gd name="connsiteX0" fmla="*/ 0 w 3095994"/>
                <a:gd name="connsiteY0" fmla="*/ 0 h 863760"/>
                <a:gd name="connsiteX1" fmla="*/ 2664114 w 3095994"/>
                <a:gd name="connsiteY1" fmla="*/ 0 h 863760"/>
                <a:gd name="connsiteX2" fmla="*/ 3095994 w 3095994"/>
                <a:gd name="connsiteY2" fmla="*/ 431880 h 863760"/>
                <a:gd name="connsiteX3" fmla="*/ 2664114 w 3095994"/>
                <a:gd name="connsiteY3" fmla="*/ 863760 h 863760"/>
                <a:gd name="connsiteX4" fmla="*/ 0 w 3095994"/>
                <a:gd name="connsiteY4" fmla="*/ 863760 h 863760"/>
                <a:gd name="connsiteX5" fmla="*/ 431880 w 3095994"/>
                <a:gd name="connsiteY5" fmla="*/ 431880 h 863760"/>
                <a:gd name="connsiteX6" fmla="*/ 0 w 3095994"/>
                <a:gd name="connsiteY6" fmla="*/ 0 h 86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95994" h="863760">
                  <a:moveTo>
                    <a:pt x="0" y="0"/>
                  </a:moveTo>
                  <a:lnTo>
                    <a:pt x="2664114" y="0"/>
                  </a:lnTo>
                  <a:lnTo>
                    <a:pt x="3095994" y="431880"/>
                  </a:lnTo>
                  <a:lnTo>
                    <a:pt x="2664114" y="863760"/>
                  </a:lnTo>
                  <a:lnTo>
                    <a:pt x="0" y="863760"/>
                  </a:lnTo>
                  <a:lnTo>
                    <a:pt x="431880" y="431880"/>
                  </a:lnTo>
                  <a:lnTo>
                    <a:pt x="0" y="0"/>
                  </a:lnTo>
                  <a:close/>
                </a:path>
              </a:pathLst>
            </a:custGeom>
            <a:solidFill>
              <a:schemeClr val="accent4"/>
            </a:solidFill>
            <a:ln w="57150" cmpd="sng">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spcFirstLastPara="0" vert="horz" wrap="square" lIns="261946" tIns="30671" rIns="231276" bIns="30671" numCol="1" spcCol="1270" anchor="ctr" anchorCtr="0">
              <a:noAutofit/>
            </a:bodyPr>
            <a:lstStyle/>
            <a:p>
              <a:pPr marL="0" marR="0" lvl="0" indent="0" algn="ctr" defTabSz="511175" rtl="0" eaLnBrk="1" fontAlgn="auto" latinLnBrk="0" hangingPunct="1">
                <a:lnSpc>
                  <a:spcPct val="90000"/>
                </a:lnSpc>
                <a:spcBef>
                  <a:spcPct val="0"/>
                </a:spcBef>
                <a:spcAft>
                  <a:spcPct val="35000"/>
                </a:spcAft>
                <a:buClrTx/>
                <a:buSzTx/>
                <a:buFontTx/>
                <a:buNone/>
                <a:tabLst/>
                <a:defRPr/>
              </a:pPr>
              <a:endParaRPr kumimoji="0" lang="en-US" sz="1150" b="0" i="0" u="none" strike="noStrike" kern="1200" cap="none" spc="0" normalizeH="0" baseline="0" noProof="0" dirty="0">
                <a:ln>
                  <a:noFill/>
                </a:ln>
                <a:solidFill>
                  <a:prstClr val="white"/>
                </a:solidFill>
                <a:effectLst/>
                <a:uLnTx/>
                <a:uFillTx/>
                <a:latin typeface="Lato Regular"/>
                <a:ea typeface="+mn-ea"/>
                <a:cs typeface="Lato Regular"/>
              </a:endParaRPr>
            </a:p>
          </p:txBody>
        </p:sp>
        <p:sp>
          <p:nvSpPr>
            <p:cNvPr id="948" name="Freeform 947"/>
            <p:cNvSpPr/>
            <p:nvPr/>
          </p:nvSpPr>
          <p:spPr>
            <a:xfrm>
              <a:off x="15252338" y="10005594"/>
              <a:ext cx="3095994" cy="863760"/>
            </a:xfrm>
            <a:custGeom>
              <a:avLst/>
              <a:gdLst>
                <a:gd name="connsiteX0" fmla="*/ 0 w 3095994"/>
                <a:gd name="connsiteY0" fmla="*/ 0 h 863760"/>
                <a:gd name="connsiteX1" fmla="*/ 2664114 w 3095994"/>
                <a:gd name="connsiteY1" fmla="*/ 0 h 863760"/>
                <a:gd name="connsiteX2" fmla="*/ 3095994 w 3095994"/>
                <a:gd name="connsiteY2" fmla="*/ 431880 h 863760"/>
                <a:gd name="connsiteX3" fmla="*/ 2664114 w 3095994"/>
                <a:gd name="connsiteY3" fmla="*/ 863760 h 863760"/>
                <a:gd name="connsiteX4" fmla="*/ 0 w 3095994"/>
                <a:gd name="connsiteY4" fmla="*/ 863760 h 863760"/>
                <a:gd name="connsiteX5" fmla="*/ 431880 w 3095994"/>
                <a:gd name="connsiteY5" fmla="*/ 431880 h 863760"/>
                <a:gd name="connsiteX6" fmla="*/ 0 w 3095994"/>
                <a:gd name="connsiteY6" fmla="*/ 0 h 86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95994" h="863760">
                  <a:moveTo>
                    <a:pt x="0" y="0"/>
                  </a:moveTo>
                  <a:lnTo>
                    <a:pt x="2664114" y="0"/>
                  </a:lnTo>
                  <a:lnTo>
                    <a:pt x="3095994" y="431880"/>
                  </a:lnTo>
                  <a:lnTo>
                    <a:pt x="2664114" y="863760"/>
                  </a:lnTo>
                  <a:lnTo>
                    <a:pt x="0" y="863760"/>
                  </a:lnTo>
                  <a:lnTo>
                    <a:pt x="431880" y="431880"/>
                  </a:lnTo>
                  <a:lnTo>
                    <a:pt x="0" y="0"/>
                  </a:lnTo>
                  <a:close/>
                </a:path>
              </a:pathLst>
            </a:custGeom>
            <a:solidFill>
              <a:schemeClr val="accent5"/>
            </a:solidFill>
            <a:ln w="57150" cmpd="sng">
              <a:noFill/>
            </a:ln>
          </p:spPr>
          <p:style>
            <a:lnRef idx="2">
              <a:scrgbClr r="0" g="0" b="0"/>
            </a:lnRef>
            <a:fillRef idx="1">
              <a:scrgbClr r="0" g="0" b="0"/>
            </a:fillRef>
            <a:effectRef idx="0">
              <a:schemeClr val="accent6">
                <a:hueOff val="0"/>
                <a:satOff val="0"/>
                <a:lumOff val="0"/>
                <a:alphaOff val="0"/>
              </a:schemeClr>
            </a:effectRef>
            <a:fontRef idx="minor">
              <a:schemeClr val="lt1"/>
            </a:fontRef>
          </p:style>
          <p:txBody>
            <a:bodyPr spcFirstLastPara="0" vert="horz" wrap="square" lIns="261946" tIns="30671" rIns="231276" bIns="30671" numCol="1" spcCol="1270" anchor="ctr" anchorCtr="0">
              <a:noAutofit/>
            </a:bodyPr>
            <a:lstStyle/>
            <a:p>
              <a:pPr marL="0" marR="0" lvl="0" indent="0" algn="ctr" defTabSz="511175" rtl="0" eaLnBrk="1" fontAlgn="auto" latinLnBrk="0" hangingPunct="1">
                <a:lnSpc>
                  <a:spcPct val="90000"/>
                </a:lnSpc>
                <a:spcBef>
                  <a:spcPct val="0"/>
                </a:spcBef>
                <a:spcAft>
                  <a:spcPct val="35000"/>
                </a:spcAft>
                <a:buClrTx/>
                <a:buSzTx/>
                <a:buFontTx/>
                <a:buNone/>
                <a:tabLst/>
                <a:defRPr/>
              </a:pPr>
              <a:endParaRPr kumimoji="0" lang="en-US" sz="1150" b="0" i="0" u="none" strike="noStrike" kern="1200" cap="none" spc="0" normalizeH="0" baseline="0" noProof="0" dirty="0">
                <a:ln>
                  <a:noFill/>
                </a:ln>
                <a:solidFill>
                  <a:prstClr val="white"/>
                </a:solidFill>
                <a:effectLst/>
                <a:uLnTx/>
                <a:uFillTx/>
                <a:latin typeface="Lato Regular"/>
                <a:ea typeface="+mn-ea"/>
                <a:cs typeface="Lato Regular"/>
              </a:endParaRPr>
            </a:p>
          </p:txBody>
        </p:sp>
        <p:sp>
          <p:nvSpPr>
            <p:cNvPr id="949" name="Freeform 948"/>
            <p:cNvSpPr/>
            <p:nvPr/>
          </p:nvSpPr>
          <p:spPr>
            <a:xfrm>
              <a:off x="18317373" y="10005594"/>
              <a:ext cx="3095994" cy="863760"/>
            </a:xfrm>
            <a:custGeom>
              <a:avLst/>
              <a:gdLst>
                <a:gd name="connsiteX0" fmla="*/ 0 w 3095994"/>
                <a:gd name="connsiteY0" fmla="*/ 0 h 863760"/>
                <a:gd name="connsiteX1" fmla="*/ 2664114 w 3095994"/>
                <a:gd name="connsiteY1" fmla="*/ 0 h 863760"/>
                <a:gd name="connsiteX2" fmla="*/ 3095994 w 3095994"/>
                <a:gd name="connsiteY2" fmla="*/ 431880 h 863760"/>
                <a:gd name="connsiteX3" fmla="*/ 2664114 w 3095994"/>
                <a:gd name="connsiteY3" fmla="*/ 863760 h 863760"/>
                <a:gd name="connsiteX4" fmla="*/ 0 w 3095994"/>
                <a:gd name="connsiteY4" fmla="*/ 863760 h 863760"/>
                <a:gd name="connsiteX5" fmla="*/ 431880 w 3095994"/>
                <a:gd name="connsiteY5" fmla="*/ 431880 h 863760"/>
                <a:gd name="connsiteX6" fmla="*/ 0 w 3095994"/>
                <a:gd name="connsiteY6" fmla="*/ 0 h 86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95994" h="863760">
                  <a:moveTo>
                    <a:pt x="0" y="0"/>
                  </a:moveTo>
                  <a:lnTo>
                    <a:pt x="2664114" y="0"/>
                  </a:lnTo>
                  <a:lnTo>
                    <a:pt x="3095994" y="431880"/>
                  </a:lnTo>
                  <a:lnTo>
                    <a:pt x="2664114" y="863760"/>
                  </a:lnTo>
                  <a:lnTo>
                    <a:pt x="0" y="863760"/>
                  </a:lnTo>
                  <a:lnTo>
                    <a:pt x="431880" y="431880"/>
                  </a:lnTo>
                  <a:lnTo>
                    <a:pt x="0" y="0"/>
                  </a:lnTo>
                  <a:close/>
                </a:path>
              </a:pathLst>
            </a:custGeom>
            <a:solidFill>
              <a:schemeClr val="accent6"/>
            </a:solidFill>
            <a:ln w="57150" cmpd="sng">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261946" tIns="30671" rIns="231276" bIns="30671" numCol="1" spcCol="1270" anchor="ctr" anchorCtr="0">
              <a:noAutofit/>
            </a:bodyPr>
            <a:lstStyle/>
            <a:p>
              <a:pPr marL="0" marR="0" lvl="0" indent="0" algn="ctr" defTabSz="511175" rtl="0" eaLnBrk="1" fontAlgn="auto" latinLnBrk="0" hangingPunct="1">
                <a:lnSpc>
                  <a:spcPct val="90000"/>
                </a:lnSpc>
                <a:spcBef>
                  <a:spcPct val="0"/>
                </a:spcBef>
                <a:spcAft>
                  <a:spcPct val="35000"/>
                </a:spcAft>
                <a:buClrTx/>
                <a:buSzTx/>
                <a:buFontTx/>
                <a:buNone/>
                <a:tabLst/>
                <a:defRPr/>
              </a:pPr>
              <a:endParaRPr kumimoji="0" lang="en-US" sz="1150" b="0" i="0" u="none" strike="noStrike" kern="1200" cap="none" spc="0" normalizeH="0" baseline="0" noProof="0" dirty="0">
                <a:ln>
                  <a:noFill/>
                </a:ln>
                <a:solidFill>
                  <a:prstClr val="white"/>
                </a:solidFill>
                <a:effectLst/>
                <a:uLnTx/>
                <a:uFillTx/>
                <a:latin typeface="Lato Regular"/>
                <a:ea typeface="+mn-ea"/>
                <a:cs typeface="Lato Regular"/>
              </a:endParaRPr>
            </a:p>
          </p:txBody>
        </p:sp>
        <p:cxnSp>
          <p:nvCxnSpPr>
            <p:cNvPr id="950" name="Straight Connector 949"/>
            <p:cNvCxnSpPr/>
            <p:nvPr/>
          </p:nvCxnSpPr>
          <p:spPr>
            <a:xfrm>
              <a:off x="4380977" y="6936808"/>
              <a:ext cx="0" cy="3060478"/>
            </a:xfrm>
            <a:prstGeom prst="line">
              <a:avLst/>
            </a:prstGeom>
            <a:ln w="38100" cmpd="sng">
              <a:prstDash val="dash"/>
            </a:ln>
            <a:effectLst/>
          </p:spPr>
          <p:style>
            <a:lnRef idx="2">
              <a:schemeClr val="accent1"/>
            </a:lnRef>
            <a:fillRef idx="0">
              <a:schemeClr val="accent1"/>
            </a:fillRef>
            <a:effectRef idx="1">
              <a:schemeClr val="accent1"/>
            </a:effectRef>
            <a:fontRef idx="minor">
              <a:schemeClr val="tx1"/>
            </a:fontRef>
          </p:style>
        </p:cxnSp>
        <p:sp>
          <p:nvSpPr>
            <p:cNvPr id="951" name="Rounded Rectangle 950"/>
            <p:cNvSpPr>
              <a:spLocks noChangeAspect="1"/>
            </p:cNvSpPr>
            <p:nvPr/>
          </p:nvSpPr>
          <p:spPr>
            <a:xfrm>
              <a:off x="3743304" y="6036330"/>
              <a:ext cx="1224654" cy="1224968"/>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78" tIns="60940" rIns="121878" bIns="609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7F7F7F"/>
                </a:solidFill>
                <a:effectLst/>
                <a:uLnTx/>
                <a:uFillTx/>
                <a:latin typeface="Calibri" panose="020F0502020204030204"/>
                <a:ea typeface="+mn-ea"/>
                <a:cs typeface="+mn-cs"/>
              </a:endParaRPr>
            </a:p>
          </p:txBody>
        </p:sp>
        <p:cxnSp>
          <p:nvCxnSpPr>
            <p:cNvPr id="952" name="Straight Connector 951"/>
            <p:cNvCxnSpPr/>
            <p:nvPr/>
          </p:nvCxnSpPr>
          <p:spPr>
            <a:xfrm>
              <a:off x="7476111" y="7837286"/>
              <a:ext cx="0" cy="2160000"/>
            </a:xfrm>
            <a:prstGeom prst="line">
              <a:avLst/>
            </a:prstGeom>
            <a:ln w="38100" cmpd="sng">
              <a:solidFill>
                <a:schemeClr val="accent2"/>
              </a:solidFill>
              <a:prstDash val="dash"/>
            </a:ln>
            <a:effectLst/>
          </p:spPr>
          <p:style>
            <a:lnRef idx="2">
              <a:schemeClr val="accent1"/>
            </a:lnRef>
            <a:fillRef idx="0">
              <a:schemeClr val="accent1"/>
            </a:fillRef>
            <a:effectRef idx="1">
              <a:schemeClr val="accent1"/>
            </a:effectRef>
            <a:fontRef idx="minor">
              <a:schemeClr val="tx1"/>
            </a:fontRef>
          </p:style>
        </p:cxnSp>
        <p:sp>
          <p:nvSpPr>
            <p:cNvPr id="953" name="Rounded Rectangle 952"/>
            <p:cNvSpPr>
              <a:spLocks noChangeAspect="1"/>
            </p:cNvSpPr>
            <p:nvPr/>
          </p:nvSpPr>
          <p:spPr>
            <a:xfrm>
              <a:off x="6918800" y="7380030"/>
              <a:ext cx="1224654" cy="1224968"/>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78" tIns="60940" rIns="121878" bIns="609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7F7F7F"/>
                </a:solidFill>
                <a:effectLst/>
                <a:uLnTx/>
                <a:uFillTx/>
                <a:latin typeface="Calibri" panose="020F0502020204030204"/>
                <a:ea typeface="+mn-ea"/>
                <a:cs typeface="+mn-cs"/>
              </a:endParaRPr>
            </a:p>
          </p:txBody>
        </p:sp>
        <p:cxnSp>
          <p:nvCxnSpPr>
            <p:cNvPr id="954" name="Straight Connector 953"/>
            <p:cNvCxnSpPr/>
            <p:nvPr/>
          </p:nvCxnSpPr>
          <p:spPr>
            <a:xfrm>
              <a:off x="10643226" y="6936808"/>
              <a:ext cx="0" cy="3060478"/>
            </a:xfrm>
            <a:prstGeom prst="line">
              <a:avLst/>
            </a:prstGeom>
            <a:ln w="38100" cmpd="sng">
              <a:solidFill>
                <a:schemeClr val="accent3"/>
              </a:solidFill>
              <a:prstDash val="dash"/>
            </a:ln>
            <a:effectLst/>
          </p:spPr>
          <p:style>
            <a:lnRef idx="2">
              <a:schemeClr val="accent1"/>
            </a:lnRef>
            <a:fillRef idx="0">
              <a:schemeClr val="accent1"/>
            </a:fillRef>
            <a:effectRef idx="1">
              <a:schemeClr val="accent1"/>
            </a:effectRef>
            <a:fontRef idx="minor">
              <a:schemeClr val="tx1"/>
            </a:fontRef>
          </p:style>
        </p:cxnSp>
        <p:sp>
          <p:nvSpPr>
            <p:cNvPr id="955" name="Rounded Rectangle 954"/>
            <p:cNvSpPr>
              <a:spLocks noChangeAspect="1"/>
            </p:cNvSpPr>
            <p:nvPr/>
          </p:nvSpPr>
          <p:spPr>
            <a:xfrm>
              <a:off x="10005553" y="6036330"/>
              <a:ext cx="1224654" cy="1224968"/>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78" tIns="60940" rIns="121878" bIns="609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7F7F7F"/>
                </a:solidFill>
                <a:effectLst/>
                <a:uLnTx/>
                <a:uFillTx/>
                <a:latin typeface="Calibri" panose="020F0502020204030204"/>
                <a:ea typeface="+mn-ea"/>
                <a:cs typeface="+mn-cs"/>
              </a:endParaRPr>
            </a:p>
          </p:txBody>
        </p:sp>
        <p:cxnSp>
          <p:nvCxnSpPr>
            <p:cNvPr id="956" name="Straight Connector 955"/>
            <p:cNvCxnSpPr/>
            <p:nvPr/>
          </p:nvCxnSpPr>
          <p:spPr>
            <a:xfrm>
              <a:off x="13810340" y="7837286"/>
              <a:ext cx="0" cy="2160000"/>
            </a:xfrm>
            <a:prstGeom prst="line">
              <a:avLst/>
            </a:prstGeom>
            <a:ln w="38100" cmpd="sng">
              <a:solidFill>
                <a:schemeClr val="accent4"/>
              </a:solidFill>
              <a:prstDash val="dash"/>
            </a:ln>
            <a:effectLst/>
          </p:spPr>
          <p:style>
            <a:lnRef idx="2">
              <a:schemeClr val="accent1"/>
            </a:lnRef>
            <a:fillRef idx="0">
              <a:schemeClr val="accent1"/>
            </a:fillRef>
            <a:effectRef idx="1">
              <a:schemeClr val="accent1"/>
            </a:effectRef>
            <a:fontRef idx="minor">
              <a:schemeClr val="tx1"/>
            </a:fontRef>
          </p:style>
        </p:cxnSp>
        <p:sp>
          <p:nvSpPr>
            <p:cNvPr id="957" name="Rounded Rectangle 956"/>
            <p:cNvSpPr>
              <a:spLocks noChangeAspect="1"/>
            </p:cNvSpPr>
            <p:nvPr/>
          </p:nvSpPr>
          <p:spPr>
            <a:xfrm>
              <a:off x="13172668" y="6936808"/>
              <a:ext cx="1224654" cy="1224968"/>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78" tIns="60940" rIns="121878" bIns="609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7F7F7F"/>
                </a:solidFill>
                <a:effectLst/>
                <a:uLnTx/>
                <a:uFillTx/>
                <a:latin typeface="Calibri" panose="020F0502020204030204"/>
                <a:ea typeface="+mn-ea"/>
                <a:cs typeface="+mn-cs"/>
              </a:endParaRPr>
            </a:p>
          </p:txBody>
        </p:sp>
        <p:cxnSp>
          <p:nvCxnSpPr>
            <p:cNvPr id="958" name="Straight Connector 957"/>
            <p:cNvCxnSpPr/>
            <p:nvPr/>
          </p:nvCxnSpPr>
          <p:spPr>
            <a:xfrm>
              <a:off x="16977455" y="6936808"/>
              <a:ext cx="0" cy="3060478"/>
            </a:xfrm>
            <a:prstGeom prst="line">
              <a:avLst/>
            </a:prstGeom>
            <a:ln w="38100" cmpd="sng">
              <a:solidFill>
                <a:schemeClr val="accent5"/>
              </a:solidFill>
              <a:prstDash val="dash"/>
            </a:ln>
            <a:effectLst/>
          </p:spPr>
          <p:style>
            <a:lnRef idx="2">
              <a:schemeClr val="accent1"/>
            </a:lnRef>
            <a:fillRef idx="0">
              <a:schemeClr val="accent1"/>
            </a:fillRef>
            <a:effectRef idx="1">
              <a:schemeClr val="accent1"/>
            </a:effectRef>
            <a:fontRef idx="minor">
              <a:schemeClr val="tx1"/>
            </a:fontRef>
          </p:style>
        </p:cxnSp>
        <p:sp>
          <p:nvSpPr>
            <p:cNvPr id="959" name="Rounded Rectangle 958"/>
            <p:cNvSpPr>
              <a:spLocks noChangeAspect="1"/>
            </p:cNvSpPr>
            <p:nvPr/>
          </p:nvSpPr>
          <p:spPr>
            <a:xfrm>
              <a:off x="16339782" y="6036330"/>
              <a:ext cx="1224654" cy="1224968"/>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878" tIns="60940" rIns="121878" bIns="609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7F7F7F"/>
                </a:solidFill>
                <a:effectLst/>
                <a:uLnTx/>
                <a:uFillTx/>
                <a:latin typeface="Calibri" panose="020F0502020204030204"/>
                <a:ea typeface="+mn-ea"/>
                <a:cs typeface="+mn-cs"/>
              </a:endParaRPr>
            </a:p>
          </p:txBody>
        </p:sp>
        <p:cxnSp>
          <p:nvCxnSpPr>
            <p:cNvPr id="960" name="Straight Connector 959"/>
            <p:cNvCxnSpPr/>
            <p:nvPr/>
          </p:nvCxnSpPr>
          <p:spPr>
            <a:xfrm>
              <a:off x="20144569" y="7837286"/>
              <a:ext cx="0" cy="2160000"/>
            </a:xfrm>
            <a:prstGeom prst="line">
              <a:avLst/>
            </a:prstGeom>
            <a:ln w="38100" cmpd="sng">
              <a:solidFill>
                <a:schemeClr val="accent6"/>
              </a:solidFill>
              <a:prstDash val="dash"/>
            </a:ln>
            <a:effectLst/>
          </p:spPr>
          <p:style>
            <a:lnRef idx="2">
              <a:schemeClr val="accent1"/>
            </a:lnRef>
            <a:fillRef idx="0">
              <a:schemeClr val="accent1"/>
            </a:fillRef>
            <a:effectRef idx="1">
              <a:schemeClr val="accent1"/>
            </a:effectRef>
            <a:fontRef idx="minor">
              <a:schemeClr val="tx1"/>
            </a:fontRef>
          </p:style>
        </p:cxnSp>
        <p:sp>
          <p:nvSpPr>
            <p:cNvPr id="961" name="Rounded Rectangle 960"/>
            <p:cNvSpPr>
              <a:spLocks noChangeAspect="1"/>
            </p:cNvSpPr>
            <p:nvPr/>
          </p:nvSpPr>
          <p:spPr>
            <a:xfrm>
              <a:off x="19506897" y="6936808"/>
              <a:ext cx="1224654" cy="1224968"/>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21878" tIns="60940" rIns="121878" bIns="609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7F7F7F"/>
                </a:solidFill>
                <a:effectLst/>
                <a:uLnTx/>
                <a:uFillTx/>
                <a:latin typeface="Calibri" panose="020F0502020204030204"/>
                <a:ea typeface="+mn-ea"/>
                <a:cs typeface="+mn-cs"/>
              </a:endParaRPr>
            </a:p>
          </p:txBody>
        </p:sp>
        <p:sp>
          <p:nvSpPr>
            <p:cNvPr id="962" name="Freeform 3"/>
            <p:cNvSpPr>
              <a:spLocks noChangeArrowheads="1"/>
            </p:cNvSpPr>
            <p:nvPr/>
          </p:nvSpPr>
          <p:spPr bwMode="auto">
            <a:xfrm>
              <a:off x="13511967" y="7292496"/>
              <a:ext cx="596746" cy="478368"/>
            </a:xfrm>
            <a:custGeom>
              <a:avLst/>
              <a:gdLst>
                <a:gd name="T0" fmla="*/ 487 w 497"/>
                <a:gd name="T1" fmla="*/ 71 h 400"/>
                <a:gd name="T2" fmla="*/ 487 w 497"/>
                <a:gd name="T3" fmla="*/ 71 h 400"/>
                <a:gd name="T4" fmla="*/ 372 w 497"/>
                <a:gd name="T5" fmla="*/ 0 h 400"/>
                <a:gd name="T6" fmla="*/ 354 w 497"/>
                <a:gd name="T7" fmla="*/ 0 h 400"/>
                <a:gd name="T8" fmla="*/ 248 w 497"/>
                <a:gd name="T9" fmla="*/ 71 h 400"/>
                <a:gd name="T10" fmla="*/ 142 w 497"/>
                <a:gd name="T11" fmla="*/ 0 h 400"/>
                <a:gd name="T12" fmla="*/ 123 w 497"/>
                <a:gd name="T13" fmla="*/ 0 h 400"/>
                <a:gd name="T14" fmla="*/ 8 w 497"/>
                <a:gd name="T15" fmla="*/ 71 h 400"/>
                <a:gd name="T16" fmla="*/ 0 w 497"/>
                <a:gd name="T17" fmla="*/ 89 h 400"/>
                <a:gd name="T18" fmla="*/ 0 w 497"/>
                <a:gd name="T19" fmla="*/ 382 h 400"/>
                <a:gd name="T20" fmla="*/ 8 w 497"/>
                <a:gd name="T21" fmla="*/ 390 h 400"/>
                <a:gd name="T22" fmla="*/ 26 w 497"/>
                <a:gd name="T23" fmla="*/ 390 h 400"/>
                <a:gd name="T24" fmla="*/ 132 w 497"/>
                <a:gd name="T25" fmla="*/ 328 h 400"/>
                <a:gd name="T26" fmla="*/ 239 w 497"/>
                <a:gd name="T27" fmla="*/ 390 h 400"/>
                <a:gd name="T28" fmla="*/ 257 w 497"/>
                <a:gd name="T29" fmla="*/ 390 h 400"/>
                <a:gd name="T30" fmla="*/ 363 w 497"/>
                <a:gd name="T31" fmla="*/ 328 h 400"/>
                <a:gd name="T32" fmla="*/ 470 w 497"/>
                <a:gd name="T33" fmla="*/ 390 h 400"/>
                <a:gd name="T34" fmla="*/ 478 w 497"/>
                <a:gd name="T35" fmla="*/ 399 h 400"/>
                <a:gd name="T36" fmla="*/ 487 w 497"/>
                <a:gd name="T37" fmla="*/ 390 h 400"/>
                <a:gd name="T38" fmla="*/ 496 w 497"/>
                <a:gd name="T39" fmla="*/ 382 h 400"/>
                <a:gd name="T40" fmla="*/ 496 w 497"/>
                <a:gd name="T41" fmla="*/ 89 h 400"/>
                <a:gd name="T42" fmla="*/ 487 w 497"/>
                <a:gd name="T43" fmla="*/ 71 h 400"/>
                <a:gd name="T44" fmla="*/ 115 w 497"/>
                <a:gd name="T45" fmla="*/ 293 h 400"/>
                <a:gd name="T46" fmla="*/ 115 w 497"/>
                <a:gd name="T47" fmla="*/ 293 h 400"/>
                <a:gd name="T48" fmla="*/ 35 w 497"/>
                <a:gd name="T49" fmla="*/ 346 h 400"/>
                <a:gd name="T50" fmla="*/ 35 w 497"/>
                <a:gd name="T51" fmla="*/ 98 h 400"/>
                <a:gd name="T52" fmla="*/ 115 w 497"/>
                <a:gd name="T53" fmla="*/ 44 h 400"/>
                <a:gd name="T54" fmla="*/ 115 w 497"/>
                <a:gd name="T55" fmla="*/ 293 h 400"/>
                <a:gd name="T56" fmla="*/ 230 w 497"/>
                <a:gd name="T57" fmla="*/ 346 h 400"/>
                <a:gd name="T58" fmla="*/ 230 w 497"/>
                <a:gd name="T59" fmla="*/ 346 h 400"/>
                <a:gd name="T60" fmla="*/ 150 w 497"/>
                <a:gd name="T61" fmla="*/ 293 h 400"/>
                <a:gd name="T62" fmla="*/ 150 w 497"/>
                <a:gd name="T63" fmla="*/ 44 h 400"/>
                <a:gd name="T64" fmla="*/ 230 w 497"/>
                <a:gd name="T65" fmla="*/ 98 h 400"/>
                <a:gd name="T66" fmla="*/ 230 w 497"/>
                <a:gd name="T67" fmla="*/ 346 h 400"/>
                <a:gd name="T68" fmla="*/ 345 w 497"/>
                <a:gd name="T69" fmla="*/ 293 h 400"/>
                <a:gd name="T70" fmla="*/ 345 w 497"/>
                <a:gd name="T71" fmla="*/ 293 h 400"/>
                <a:gd name="T72" fmla="*/ 266 w 497"/>
                <a:gd name="T73" fmla="*/ 346 h 400"/>
                <a:gd name="T74" fmla="*/ 266 w 497"/>
                <a:gd name="T75" fmla="*/ 98 h 400"/>
                <a:gd name="T76" fmla="*/ 345 w 497"/>
                <a:gd name="T77" fmla="*/ 44 h 400"/>
                <a:gd name="T78" fmla="*/ 345 w 497"/>
                <a:gd name="T79" fmla="*/ 293 h 400"/>
                <a:gd name="T80" fmla="*/ 461 w 497"/>
                <a:gd name="T81" fmla="*/ 346 h 400"/>
                <a:gd name="T82" fmla="*/ 461 w 497"/>
                <a:gd name="T83" fmla="*/ 346 h 400"/>
                <a:gd name="T84" fmla="*/ 380 w 497"/>
                <a:gd name="T85" fmla="*/ 293 h 400"/>
                <a:gd name="T86" fmla="*/ 380 w 497"/>
                <a:gd name="T87" fmla="*/ 44 h 400"/>
                <a:gd name="T88" fmla="*/ 461 w 497"/>
                <a:gd name="T89" fmla="*/ 98 h 400"/>
                <a:gd name="T90" fmla="*/ 461 w 497"/>
                <a:gd name="T91" fmla="*/ 34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sp>
          <p:nvSpPr>
            <p:cNvPr id="963" name="Freeform 29"/>
            <p:cNvSpPr>
              <a:spLocks noChangeArrowheads="1"/>
            </p:cNvSpPr>
            <p:nvPr/>
          </p:nvSpPr>
          <p:spPr bwMode="auto">
            <a:xfrm>
              <a:off x="10376595" y="6388724"/>
              <a:ext cx="533261" cy="550333"/>
            </a:xfrm>
            <a:custGeom>
              <a:avLst/>
              <a:gdLst>
                <a:gd name="T0" fmla="*/ 248 w 444"/>
                <a:gd name="T1" fmla="*/ 337 h 462"/>
                <a:gd name="T2" fmla="*/ 248 w 444"/>
                <a:gd name="T3" fmla="*/ 337 h 462"/>
                <a:gd name="T4" fmla="*/ 320 w 444"/>
                <a:gd name="T5" fmla="*/ 257 h 462"/>
                <a:gd name="T6" fmla="*/ 443 w 444"/>
                <a:gd name="T7" fmla="*/ 71 h 462"/>
                <a:gd name="T8" fmla="*/ 426 w 444"/>
                <a:gd name="T9" fmla="*/ 53 h 462"/>
                <a:gd name="T10" fmla="*/ 346 w 444"/>
                <a:gd name="T11" fmla="*/ 53 h 462"/>
                <a:gd name="T12" fmla="*/ 222 w 444"/>
                <a:gd name="T13" fmla="*/ 0 h 462"/>
                <a:gd name="T14" fmla="*/ 98 w 444"/>
                <a:gd name="T15" fmla="*/ 53 h 462"/>
                <a:gd name="T16" fmla="*/ 18 w 444"/>
                <a:gd name="T17" fmla="*/ 53 h 462"/>
                <a:gd name="T18" fmla="*/ 0 w 444"/>
                <a:gd name="T19" fmla="*/ 71 h 462"/>
                <a:gd name="T20" fmla="*/ 124 w 444"/>
                <a:gd name="T21" fmla="*/ 257 h 462"/>
                <a:gd name="T22" fmla="*/ 195 w 444"/>
                <a:gd name="T23" fmla="*/ 337 h 462"/>
                <a:gd name="T24" fmla="*/ 195 w 444"/>
                <a:gd name="T25" fmla="*/ 372 h 462"/>
                <a:gd name="T26" fmla="*/ 107 w 444"/>
                <a:gd name="T27" fmla="*/ 416 h 462"/>
                <a:gd name="T28" fmla="*/ 222 w 444"/>
                <a:gd name="T29" fmla="*/ 461 h 462"/>
                <a:gd name="T30" fmla="*/ 328 w 444"/>
                <a:gd name="T31" fmla="*/ 416 h 462"/>
                <a:gd name="T32" fmla="*/ 248 w 444"/>
                <a:gd name="T33" fmla="*/ 372 h 462"/>
                <a:gd name="T34" fmla="*/ 248 w 444"/>
                <a:gd name="T35" fmla="*/ 337 h 462"/>
                <a:gd name="T36" fmla="*/ 320 w 444"/>
                <a:gd name="T37" fmla="*/ 212 h 462"/>
                <a:gd name="T38" fmla="*/ 320 w 444"/>
                <a:gd name="T39" fmla="*/ 212 h 462"/>
                <a:gd name="T40" fmla="*/ 346 w 444"/>
                <a:gd name="T41" fmla="*/ 89 h 462"/>
                <a:gd name="T42" fmla="*/ 408 w 444"/>
                <a:gd name="T43" fmla="*/ 89 h 462"/>
                <a:gd name="T44" fmla="*/ 320 w 444"/>
                <a:gd name="T45" fmla="*/ 212 h 462"/>
                <a:gd name="T46" fmla="*/ 222 w 444"/>
                <a:gd name="T47" fmla="*/ 36 h 462"/>
                <a:gd name="T48" fmla="*/ 222 w 444"/>
                <a:gd name="T49" fmla="*/ 36 h 462"/>
                <a:gd name="T50" fmla="*/ 320 w 444"/>
                <a:gd name="T51" fmla="*/ 71 h 462"/>
                <a:gd name="T52" fmla="*/ 222 w 444"/>
                <a:gd name="T53" fmla="*/ 115 h 462"/>
                <a:gd name="T54" fmla="*/ 124 w 444"/>
                <a:gd name="T55" fmla="*/ 71 h 462"/>
                <a:gd name="T56" fmla="*/ 222 w 444"/>
                <a:gd name="T57" fmla="*/ 36 h 462"/>
                <a:gd name="T58" fmla="*/ 36 w 444"/>
                <a:gd name="T59" fmla="*/ 89 h 462"/>
                <a:gd name="T60" fmla="*/ 36 w 444"/>
                <a:gd name="T61" fmla="*/ 89 h 462"/>
                <a:gd name="T62" fmla="*/ 98 w 444"/>
                <a:gd name="T63" fmla="*/ 89 h 462"/>
                <a:gd name="T64" fmla="*/ 124 w 444"/>
                <a:gd name="T65" fmla="*/ 212 h 462"/>
                <a:gd name="T66" fmla="*/ 36 w 444"/>
                <a:gd name="T67" fmla="*/ 8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sp>
          <p:nvSpPr>
            <p:cNvPr id="964" name="Freeform 47"/>
            <p:cNvSpPr>
              <a:spLocks noChangeArrowheads="1"/>
            </p:cNvSpPr>
            <p:nvPr/>
          </p:nvSpPr>
          <p:spPr bwMode="auto">
            <a:xfrm>
              <a:off x="7268975" y="7702293"/>
              <a:ext cx="592512" cy="520699"/>
            </a:xfrm>
            <a:custGeom>
              <a:avLst/>
              <a:gdLst>
                <a:gd name="T0" fmla="*/ 497 w 498"/>
                <a:gd name="T1" fmla="*/ 434 h 435"/>
                <a:gd name="T2" fmla="*/ 497 w 498"/>
                <a:gd name="T3" fmla="*/ 434 h 435"/>
                <a:gd name="T4" fmla="*/ 487 w 498"/>
                <a:gd name="T5" fmla="*/ 328 h 435"/>
                <a:gd name="T6" fmla="*/ 425 w 498"/>
                <a:gd name="T7" fmla="*/ 293 h 435"/>
                <a:gd name="T8" fmla="*/ 372 w 498"/>
                <a:gd name="T9" fmla="*/ 231 h 435"/>
                <a:gd name="T10" fmla="*/ 390 w 498"/>
                <a:gd name="T11" fmla="*/ 196 h 435"/>
                <a:gd name="T12" fmla="*/ 408 w 498"/>
                <a:gd name="T13" fmla="*/ 159 h 435"/>
                <a:gd name="T14" fmla="*/ 399 w 498"/>
                <a:gd name="T15" fmla="*/ 151 h 435"/>
                <a:gd name="T16" fmla="*/ 408 w 498"/>
                <a:gd name="T17" fmla="*/ 115 h 435"/>
                <a:gd name="T18" fmla="*/ 346 w 498"/>
                <a:gd name="T19" fmla="*/ 62 h 435"/>
                <a:gd name="T20" fmla="*/ 284 w 498"/>
                <a:gd name="T21" fmla="*/ 115 h 435"/>
                <a:gd name="T22" fmla="*/ 293 w 498"/>
                <a:gd name="T23" fmla="*/ 151 h 435"/>
                <a:gd name="T24" fmla="*/ 284 w 498"/>
                <a:gd name="T25" fmla="*/ 159 h 435"/>
                <a:gd name="T26" fmla="*/ 302 w 498"/>
                <a:gd name="T27" fmla="*/ 196 h 435"/>
                <a:gd name="T28" fmla="*/ 311 w 498"/>
                <a:gd name="T29" fmla="*/ 231 h 435"/>
                <a:gd name="T30" fmla="*/ 293 w 498"/>
                <a:gd name="T31" fmla="*/ 275 h 435"/>
                <a:gd name="T32" fmla="*/ 381 w 498"/>
                <a:gd name="T33" fmla="*/ 364 h 435"/>
                <a:gd name="T34" fmla="*/ 381 w 498"/>
                <a:gd name="T35" fmla="*/ 434 h 435"/>
                <a:gd name="T36" fmla="*/ 497 w 498"/>
                <a:gd name="T37" fmla="*/ 434 h 435"/>
                <a:gd name="T38" fmla="*/ 258 w 498"/>
                <a:gd name="T39" fmla="*/ 302 h 435"/>
                <a:gd name="T40" fmla="*/ 258 w 498"/>
                <a:gd name="T41" fmla="*/ 302 h 435"/>
                <a:gd name="T42" fmla="*/ 187 w 498"/>
                <a:gd name="T43" fmla="*/ 231 h 435"/>
                <a:gd name="T44" fmla="*/ 213 w 498"/>
                <a:gd name="T45" fmla="*/ 168 h 435"/>
                <a:gd name="T46" fmla="*/ 231 w 498"/>
                <a:gd name="T47" fmla="*/ 133 h 435"/>
                <a:gd name="T48" fmla="*/ 222 w 498"/>
                <a:gd name="T49" fmla="*/ 115 h 435"/>
                <a:gd name="T50" fmla="*/ 231 w 498"/>
                <a:gd name="T51" fmla="*/ 71 h 435"/>
                <a:gd name="T52" fmla="*/ 151 w 498"/>
                <a:gd name="T53" fmla="*/ 0 h 435"/>
                <a:gd name="T54" fmla="*/ 71 w 498"/>
                <a:gd name="T55" fmla="*/ 71 h 435"/>
                <a:gd name="T56" fmla="*/ 71 w 498"/>
                <a:gd name="T57" fmla="*/ 115 h 435"/>
                <a:gd name="T58" fmla="*/ 71 w 498"/>
                <a:gd name="T59" fmla="*/ 133 h 435"/>
                <a:gd name="T60" fmla="*/ 89 w 498"/>
                <a:gd name="T61" fmla="*/ 168 h 435"/>
                <a:gd name="T62" fmla="*/ 107 w 498"/>
                <a:gd name="T63" fmla="*/ 231 h 435"/>
                <a:gd name="T64" fmla="*/ 45 w 498"/>
                <a:gd name="T65" fmla="*/ 302 h 435"/>
                <a:gd name="T66" fmla="*/ 0 w 498"/>
                <a:gd name="T67" fmla="*/ 346 h 435"/>
                <a:gd name="T68" fmla="*/ 0 w 498"/>
                <a:gd name="T69" fmla="*/ 434 h 435"/>
                <a:gd name="T70" fmla="*/ 346 w 498"/>
                <a:gd name="T71" fmla="*/ 434 h 435"/>
                <a:gd name="T72" fmla="*/ 346 w 498"/>
                <a:gd name="T73" fmla="*/ 364 h 435"/>
                <a:gd name="T74" fmla="*/ 258 w 498"/>
                <a:gd name="T75" fmla="*/ 30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8" h="435">
                  <a:moveTo>
                    <a:pt x="497" y="434"/>
                  </a:moveTo>
                  <a:lnTo>
                    <a:pt x="497" y="434"/>
                  </a:lnTo>
                  <a:cubicBezTo>
                    <a:pt x="497" y="434"/>
                    <a:pt x="497" y="337"/>
                    <a:pt x="487" y="328"/>
                  </a:cubicBezTo>
                  <a:cubicBezTo>
                    <a:pt x="479" y="319"/>
                    <a:pt x="462" y="302"/>
                    <a:pt x="425" y="293"/>
                  </a:cubicBezTo>
                  <a:cubicBezTo>
                    <a:pt x="390" y="275"/>
                    <a:pt x="372" y="257"/>
                    <a:pt x="372" y="231"/>
                  </a:cubicBezTo>
                  <a:cubicBezTo>
                    <a:pt x="372" y="213"/>
                    <a:pt x="390" y="222"/>
                    <a:pt x="390" y="196"/>
                  </a:cubicBezTo>
                  <a:cubicBezTo>
                    <a:pt x="390" y="178"/>
                    <a:pt x="408" y="196"/>
                    <a:pt x="408" y="159"/>
                  </a:cubicBezTo>
                  <a:cubicBezTo>
                    <a:pt x="408" y="151"/>
                    <a:pt x="399" y="151"/>
                    <a:pt x="399" y="151"/>
                  </a:cubicBezTo>
                  <a:cubicBezTo>
                    <a:pt x="399" y="151"/>
                    <a:pt x="408" y="133"/>
                    <a:pt x="408" y="115"/>
                  </a:cubicBezTo>
                  <a:cubicBezTo>
                    <a:pt x="408" y="98"/>
                    <a:pt x="399" y="62"/>
                    <a:pt x="346" y="62"/>
                  </a:cubicBezTo>
                  <a:cubicBezTo>
                    <a:pt x="293" y="62"/>
                    <a:pt x="284" y="98"/>
                    <a:pt x="284" y="115"/>
                  </a:cubicBezTo>
                  <a:cubicBezTo>
                    <a:pt x="284" y="133"/>
                    <a:pt x="293" y="151"/>
                    <a:pt x="293" y="151"/>
                  </a:cubicBezTo>
                  <a:cubicBezTo>
                    <a:pt x="293" y="151"/>
                    <a:pt x="284" y="151"/>
                    <a:pt x="284" y="159"/>
                  </a:cubicBezTo>
                  <a:cubicBezTo>
                    <a:pt x="284" y="196"/>
                    <a:pt x="293" y="178"/>
                    <a:pt x="302" y="196"/>
                  </a:cubicBezTo>
                  <a:cubicBezTo>
                    <a:pt x="302" y="222"/>
                    <a:pt x="311" y="213"/>
                    <a:pt x="311" y="231"/>
                  </a:cubicBezTo>
                  <a:cubicBezTo>
                    <a:pt x="311" y="249"/>
                    <a:pt x="311" y="266"/>
                    <a:pt x="293" y="275"/>
                  </a:cubicBezTo>
                  <a:cubicBezTo>
                    <a:pt x="372" y="319"/>
                    <a:pt x="381" y="319"/>
                    <a:pt x="381" y="364"/>
                  </a:cubicBezTo>
                  <a:cubicBezTo>
                    <a:pt x="381" y="434"/>
                    <a:pt x="381" y="434"/>
                    <a:pt x="381" y="434"/>
                  </a:cubicBezTo>
                  <a:lnTo>
                    <a:pt x="497" y="434"/>
                  </a:lnTo>
                  <a:close/>
                  <a:moveTo>
                    <a:pt x="258" y="302"/>
                  </a:moveTo>
                  <a:lnTo>
                    <a:pt x="258" y="302"/>
                  </a:lnTo>
                  <a:cubicBezTo>
                    <a:pt x="204" y="284"/>
                    <a:pt x="187" y="266"/>
                    <a:pt x="187" y="231"/>
                  </a:cubicBezTo>
                  <a:cubicBezTo>
                    <a:pt x="187" y="204"/>
                    <a:pt x="204" y="213"/>
                    <a:pt x="213" y="168"/>
                  </a:cubicBezTo>
                  <a:cubicBezTo>
                    <a:pt x="213" y="159"/>
                    <a:pt x="231" y="168"/>
                    <a:pt x="231" y="133"/>
                  </a:cubicBezTo>
                  <a:cubicBezTo>
                    <a:pt x="231" y="115"/>
                    <a:pt x="222" y="115"/>
                    <a:pt x="222" y="115"/>
                  </a:cubicBezTo>
                  <a:cubicBezTo>
                    <a:pt x="222" y="115"/>
                    <a:pt x="222" y="89"/>
                    <a:pt x="231" y="71"/>
                  </a:cubicBezTo>
                  <a:cubicBezTo>
                    <a:pt x="231" y="53"/>
                    <a:pt x="213" y="0"/>
                    <a:pt x="151" y="0"/>
                  </a:cubicBezTo>
                  <a:cubicBezTo>
                    <a:pt x="80" y="0"/>
                    <a:pt x="71" y="53"/>
                    <a:pt x="71" y="71"/>
                  </a:cubicBezTo>
                  <a:cubicBezTo>
                    <a:pt x="71" y="89"/>
                    <a:pt x="71" y="115"/>
                    <a:pt x="71" y="115"/>
                  </a:cubicBezTo>
                  <a:cubicBezTo>
                    <a:pt x="71" y="115"/>
                    <a:pt x="71" y="115"/>
                    <a:pt x="71" y="133"/>
                  </a:cubicBezTo>
                  <a:cubicBezTo>
                    <a:pt x="71" y="168"/>
                    <a:pt x="80" y="159"/>
                    <a:pt x="89" y="168"/>
                  </a:cubicBezTo>
                  <a:cubicBezTo>
                    <a:pt x="89" y="213"/>
                    <a:pt x="107" y="204"/>
                    <a:pt x="107" y="231"/>
                  </a:cubicBezTo>
                  <a:cubicBezTo>
                    <a:pt x="107" y="266"/>
                    <a:pt x="89" y="284"/>
                    <a:pt x="45" y="302"/>
                  </a:cubicBezTo>
                  <a:cubicBezTo>
                    <a:pt x="27" y="310"/>
                    <a:pt x="0" y="319"/>
                    <a:pt x="0" y="346"/>
                  </a:cubicBezTo>
                  <a:cubicBezTo>
                    <a:pt x="0" y="434"/>
                    <a:pt x="0" y="434"/>
                    <a:pt x="0" y="434"/>
                  </a:cubicBezTo>
                  <a:cubicBezTo>
                    <a:pt x="346" y="434"/>
                    <a:pt x="346" y="434"/>
                    <a:pt x="346" y="434"/>
                  </a:cubicBezTo>
                  <a:cubicBezTo>
                    <a:pt x="346" y="434"/>
                    <a:pt x="346" y="381"/>
                    <a:pt x="346" y="364"/>
                  </a:cubicBezTo>
                  <a:cubicBezTo>
                    <a:pt x="346" y="346"/>
                    <a:pt x="302" y="328"/>
                    <a:pt x="258" y="302"/>
                  </a:cubicBezTo>
                  <a:close/>
                </a:path>
              </a:pathLst>
            </a:custGeom>
            <a:solidFill>
              <a:schemeClr val="bg1"/>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sp>
          <p:nvSpPr>
            <p:cNvPr id="965" name="Freeform 169"/>
            <p:cNvSpPr>
              <a:spLocks noChangeArrowheads="1"/>
            </p:cNvSpPr>
            <p:nvPr/>
          </p:nvSpPr>
          <p:spPr bwMode="auto">
            <a:xfrm>
              <a:off x="16640871" y="6338416"/>
              <a:ext cx="584048" cy="465667"/>
            </a:xfrm>
            <a:custGeom>
              <a:avLst/>
              <a:gdLst>
                <a:gd name="T0" fmla="*/ 478 w 487"/>
                <a:gd name="T1" fmla="*/ 9 h 390"/>
                <a:gd name="T2" fmla="*/ 478 w 487"/>
                <a:gd name="T3" fmla="*/ 9 h 390"/>
                <a:gd name="T4" fmla="*/ 372 w 487"/>
                <a:gd name="T5" fmla="*/ 195 h 390"/>
                <a:gd name="T6" fmla="*/ 345 w 487"/>
                <a:gd name="T7" fmla="*/ 195 h 390"/>
                <a:gd name="T8" fmla="*/ 292 w 487"/>
                <a:gd name="T9" fmla="*/ 150 h 390"/>
                <a:gd name="T10" fmla="*/ 274 w 487"/>
                <a:gd name="T11" fmla="*/ 150 h 390"/>
                <a:gd name="T12" fmla="*/ 194 w 487"/>
                <a:gd name="T13" fmla="*/ 266 h 390"/>
                <a:gd name="T14" fmla="*/ 177 w 487"/>
                <a:gd name="T15" fmla="*/ 266 h 390"/>
                <a:gd name="T16" fmla="*/ 141 w 487"/>
                <a:gd name="T17" fmla="*/ 239 h 390"/>
                <a:gd name="T18" fmla="*/ 123 w 487"/>
                <a:gd name="T19" fmla="*/ 239 h 390"/>
                <a:gd name="T20" fmla="*/ 8 w 487"/>
                <a:gd name="T21" fmla="*/ 381 h 390"/>
                <a:gd name="T22" fmla="*/ 8 w 487"/>
                <a:gd name="T23" fmla="*/ 389 h 390"/>
                <a:gd name="T24" fmla="*/ 486 w 487"/>
                <a:gd name="T25" fmla="*/ 389 h 390"/>
                <a:gd name="T26" fmla="*/ 486 w 487"/>
                <a:gd name="T27" fmla="*/ 9 h 390"/>
                <a:gd name="T28" fmla="*/ 478 w 487"/>
                <a:gd name="T29" fmla="*/ 9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7" h="390">
                  <a:moveTo>
                    <a:pt x="478" y="9"/>
                  </a:moveTo>
                  <a:lnTo>
                    <a:pt x="478" y="9"/>
                  </a:lnTo>
                  <a:cubicBezTo>
                    <a:pt x="372" y="195"/>
                    <a:pt x="372" y="195"/>
                    <a:pt x="372" y="195"/>
                  </a:cubicBezTo>
                  <a:cubicBezTo>
                    <a:pt x="363" y="204"/>
                    <a:pt x="354" y="204"/>
                    <a:pt x="345" y="195"/>
                  </a:cubicBezTo>
                  <a:cubicBezTo>
                    <a:pt x="292" y="150"/>
                    <a:pt x="292" y="150"/>
                    <a:pt x="292" y="150"/>
                  </a:cubicBezTo>
                  <a:cubicBezTo>
                    <a:pt x="283" y="141"/>
                    <a:pt x="283" y="141"/>
                    <a:pt x="274" y="150"/>
                  </a:cubicBezTo>
                  <a:cubicBezTo>
                    <a:pt x="194" y="266"/>
                    <a:pt x="194" y="266"/>
                    <a:pt x="194" y="266"/>
                  </a:cubicBezTo>
                  <a:cubicBezTo>
                    <a:pt x="194" y="275"/>
                    <a:pt x="186" y="275"/>
                    <a:pt x="177" y="266"/>
                  </a:cubicBezTo>
                  <a:cubicBezTo>
                    <a:pt x="141" y="239"/>
                    <a:pt x="141" y="239"/>
                    <a:pt x="141" y="239"/>
                  </a:cubicBezTo>
                  <a:cubicBezTo>
                    <a:pt x="132" y="230"/>
                    <a:pt x="123" y="230"/>
                    <a:pt x="123" y="239"/>
                  </a:cubicBezTo>
                  <a:cubicBezTo>
                    <a:pt x="8" y="381"/>
                    <a:pt x="8" y="381"/>
                    <a:pt x="8" y="381"/>
                  </a:cubicBezTo>
                  <a:cubicBezTo>
                    <a:pt x="0" y="389"/>
                    <a:pt x="0" y="389"/>
                    <a:pt x="8" y="389"/>
                  </a:cubicBezTo>
                  <a:cubicBezTo>
                    <a:pt x="486" y="389"/>
                    <a:pt x="486" y="389"/>
                    <a:pt x="486" y="389"/>
                  </a:cubicBezTo>
                  <a:cubicBezTo>
                    <a:pt x="486" y="9"/>
                    <a:pt x="486" y="9"/>
                    <a:pt x="486" y="9"/>
                  </a:cubicBezTo>
                  <a:cubicBezTo>
                    <a:pt x="486" y="0"/>
                    <a:pt x="486" y="0"/>
                    <a:pt x="478" y="9"/>
                  </a:cubicBezTo>
                </a:path>
              </a:pathLst>
            </a:custGeom>
            <a:solidFill>
              <a:schemeClr val="bg1"/>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sp>
          <p:nvSpPr>
            <p:cNvPr id="966" name="Freeform 154"/>
            <p:cNvSpPr>
              <a:spLocks noChangeArrowheads="1"/>
            </p:cNvSpPr>
            <p:nvPr/>
          </p:nvSpPr>
          <p:spPr bwMode="auto">
            <a:xfrm>
              <a:off x="4167250" y="6344164"/>
              <a:ext cx="427454" cy="579968"/>
            </a:xfrm>
            <a:custGeom>
              <a:avLst/>
              <a:gdLst>
                <a:gd name="T0" fmla="*/ 346 w 355"/>
                <a:gd name="T1" fmla="*/ 132 h 487"/>
                <a:gd name="T2" fmla="*/ 346 w 355"/>
                <a:gd name="T3" fmla="*/ 132 h 487"/>
                <a:gd name="T4" fmla="*/ 116 w 355"/>
                <a:gd name="T5" fmla="*/ 17 h 487"/>
                <a:gd name="T6" fmla="*/ 9 w 355"/>
                <a:gd name="T7" fmla="*/ 53 h 487"/>
                <a:gd name="T8" fmla="*/ 0 w 355"/>
                <a:gd name="T9" fmla="*/ 79 h 487"/>
                <a:gd name="T10" fmla="*/ 9 w 355"/>
                <a:gd name="T11" fmla="*/ 345 h 487"/>
                <a:gd name="T12" fmla="*/ 18 w 355"/>
                <a:gd name="T13" fmla="*/ 363 h 487"/>
                <a:gd name="T14" fmla="*/ 222 w 355"/>
                <a:gd name="T15" fmla="*/ 486 h 487"/>
                <a:gd name="T16" fmla="*/ 231 w 355"/>
                <a:gd name="T17" fmla="*/ 486 h 487"/>
                <a:gd name="T18" fmla="*/ 240 w 355"/>
                <a:gd name="T19" fmla="*/ 486 h 487"/>
                <a:gd name="T20" fmla="*/ 248 w 355"/>
                <a:gd name="T21" fmla="*/ 478 h 487"/>
                <a:gd name="T22" fmla="*/ 248 w 355"/>
                <a:gd name="T23" fmla="*/ 203 h 487"/>
                <a:gd name="T24" fmla="*/ 240 w 355"/>
                <a:gd name="T25" fmla="*/ 185 h 487"/>
                <a:gd name="T26" fmla="*/ 44 w 355"/>
                <a:gd name="T27" fmla="*/ 70 h 487"/>
                <a:gd name="T28" fmla="*/ 71 w 355"/>
                <a:gd name="T29" fmla="*/ 53 h 487"/>
                <a:gd name="T30" fmla="*/ 107 w 355"/>
                <a:gd name="T31" fmla="*/ 44 h 487"/>
                <a:gd name="T32" fmla="*/ 301 w 355"/>
                <a:gd name="T33" fmla="*/ 150 h 487"/>
                <a:gd name="T34" fmla="*/ 310 w 355"/>
                <a:gd name="T35" fmla="*/ 159 h 487"/>
                <a:gd name="T36" fmla="*/ 310 w 355"/>
                <a:gd name="T37" fmla="*/ 425 h 487"/>
                <a:gd name="T38" fmla="*/ 328 w 355"/>
                <a:gd name="T39" fmla="*/ 442 h 487"/>
                <a:gd name="T40" fmla="*/ 354 w 355"/>
                <a:gd name="T41" fmla="*/ 425 h 487"/>
                <a:gd name="T42" fmla="*/ 354 w 355"/>
                <a:gd name="T43" fmla="*/ 141 h 487"/>
                <a:gd name="T44" fmla="*/ 346 w 355"/>
                <a:gd name="T45" fmla="*/ 132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chemeClr val="bg1"/>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sp>
          <p:nvSpPr>
            <p:cNvPr id="967" name="Freeform 133"/>
            <p:cNvSpPr>
              <a:spLocks noChangeArrowheads="1"/>
            </p:cNvSpPr>
            <p:nvPr/>
          </p:nvSpPr>
          <p:spPr bwMode="auto">
            <a:xfrm>
              <a:off x="19801637" y="7234886"/>
              <a:ext cx="596743" cy="571501"/>
            </a:xfrm>
            <a:custGeom>
              <a:avLst/>
              <a:gdLst>
                <a:gd name="T0" fmla="*/ 425 w 497"/>
                <a:gd name="T1" fmla="*/ 160 h 480"/>
                <a:gd name="T2" fmla="*/ 425 w 497"/>
                <a:gd name="T3" fmla="*/ 160 h 480"/>
                <a:gd name="T4" fmla="*/ 372 w 497"/>
                <a:gd name="T5" fmla="*/ 18 h 480"/>
                <a:gd name="T6" fmla="*/ 346 w 497"/>
                <a:gd name="T7" fmla="*/ 9 h 480"/>
                <a:gd name="T8" fmla="*/ 9 w 497"/>
                <a:gd name="T9" fmla="*/ 134 h 480"/>
                <a:gd name="T10" fmla="*/ 0 w 497"/>
                <a:gd name="T11" fmla="*/ 160 h 480"/>
                <a:gd name="T12" fmla="*/ 53 w 497"/>
                <a:gd name="T13" fmla="*/ 302 h 480"/>
                <a:gd name="T14" fmla="*/ 53 w 497"/>
                <a:gd name="T15" fmla="*/ 222 h 480"/>
                <a:gd name="T16" fmla="*/ 115 w 497"/>
                <a:gd name="T17" fmla="*/ 160 h 480"/>
                <a:gd name="T18" fmla="*/ 203 w 497"/>
                <a:gd name="T19" fmla="*/ 160 h 480"/>
                <a:gd name="T20" fmla="*/ 309 w 497"/>
                <a:gd name="T21" fmla="*/ 89 h 480"/>
                <a:gd name="T22" fmla="*/ 372 w 497"/>
                <a:gd name="T23" fmla="*/ 160 h 480"/>
                <a:gd name="T24" fmla="*/ 425 w 497"/>
                <a:gd name="T25" fmla="*/ 160 h 480"/>
                <a:gd name="T26" fmla="*/ 478 w 497"/>
                <a:gd name="T27" fmla="*/ 204 h 480"/>
                <a:gd name="T28" fmla="*/ 478 w 497"/>
                <a:gd name="T29" fmla="*/ 204 h 480"/>
                <a:gd name="T30" fmla="*/ 115 w 497"/>
                <a:gd name="T31" fmla="*/ 204 h 480"/>
                <a:gd name="T32" fmla="*/ 97 w 497"/>
                <a:gd name="T33" fmla="*/ 222 h 480"/>
                <a:gd name="T34" fmla="*/ 97 w 497"/>
                <a:gd name="T35" fmla="*/ 462 h 480"/>
                <a:gd name="T36" fmla="*/ 115 w 497"/>
                <a:gd name="T37" fmla="*/ 479 h 480"/>
                <a:gd name="T38" fmla="*/ 478 w 497"/>
                <a:gd name="T39" fmla="*/ 479 h 480"/>
                <a:gd name="T40" fmla="*/ 496 w 497"/>
                <a:gd name="T41" fmla="*/ 462 h 480"/>
                <a:gd name="T42" fmla="*/ 496 w 497"/>
                <a:gd name="T43" fmla="*/ 222 h 480"/>
                <a:gd name="T44" fmla="*/ 478 w 497"/>
                <a:gd name="T45" fmla="*/ 204 h 480"/>
                <a:gd name="T46" fmla="*/ 452 w 497"/>
                <a:gd name="T47" fmla="*/ 426 h 480"/>
                <a:gd name="T48" fmla="*/ 452 w 497"/>
                <a:gd name="T49" fmla="*/ 426 h 480"/>
                <a:gd name="T50" fmla="*/ 150 w 497"/>
                <a:gd name="T51" fmla="*/ 426 h 480"/>
                <a:gd name="T52" fmla="*/ 150 w 497"/>
                <a:gd name="T53" fmla="*/ 391 h 480"/>
                <a:gd name="T54" fmla="*/ 195 w 497"/>
                <a:gd name="T55" fmla="*/ 275 h 480"/>
                <a:gd name="T56" fmla="*/ 265 w 497"/>
                <a:gd name="T57" fmla="*/ 364 h 480"/>
                <a:gd name="T58" fmla="*/ 328 w 497"/>
                <a:gd name="T59" fmla="*/ 302 h 480"/>
                <a:gd name="T60" fmla="*/ 416 w 497"/>
                <a:gd name="T61" fmla="*/ 266 h 480"/>
                <a:gd name="T62" fmla="*/ 452 w 497"/>
                <a:gd name="T63" fmla="*/ 347 h 480"/>
                <a:gd name="T64" fmla="*/ 452 w 497"/>
                <a:gd name="T65" fmla="*/ 426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chemeClr val="bg1"/>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grpSp>
      <p:grpSp>
        <p:nvGrpSpPr>
          <p:cNvPr id="968" name="Group 967"/>
          <p:cNvGrpSpPr/>
          <p:nvPr/>
        </p:nvGrpSpPr>
        <p:grpSpPr>
          <a:xfrm>
            <a:off x="7271279" y="4731413"/>
            <a:ext cx="4092438" cy="1788870"/>
            <a:chOff x="2222239" y="1325660"/>
            <a:chExt cx="20487239" cy="8955299"/>
          </a:xfrm>
        </p:grpSpPr>
        <p:sp>
          <p:nvSpPr>
            <p:cNvPr id="969" name="Freeform 968"/>
            <p:cNvSpPr/>
            <p:nvPr/>
          </p:nvSpPr>
          <p:spPr>
            <a:xfrm>
              <a:off x="2487654" y="4638363"/>
              <a:ext cx="16923437" cy="5268931"/>
            </a:xfrm>
            <a:custGeom>
              <a:avLst/>
              <a:gdLst>
                <a:gd name="connsiteX0" fmla="*/ 4581582 w 4684528"/>
                <a:gd name="connsiteY0" fmla="*/ 0 h 1458098"/>
                <a:gd name="connsiteX1" fmla="*/ 4684528 w 4684528"/>
                <a:gd name="connsiteY1" fmla="*/ 84779 h 1458098"/>
                <a:gd name="connsiteX2" fmla="*/ 3394679 w 4684528"/>
                <a:gd name="connsiteY2" fmla="*/ 1332239 h 1458098"/>
                <a:gd name="connsiteX3" fmla="*/ 2716448 w 4684528"/>
                <a:gd name="connsiteY3" fmla="*/ 641897 h 1458098"/>
                <a:gd name="connsiteX4" fmla="*/ 1929217 w 4684528"/>
                <a:gd name="connsiteY4" fmla="*/ 1417018 h 1458098"/>
                <a:gd name="connsiteX5" fmla="*/ 1014817 w 4684528"/>
                <a:gd name="connsiteY5" fmla="*/ 490506 h 1458098"/>
                <a:gd name="connsiteX6" fmla="*/ 16577 w 4684528"/>
                <a:gd name="connsiteY6" fmla="*/ 1458098 h 1458098"/>
                <a:gd name="connsiteX7" fmla="*/ 0 w 4684528"/>
                <a:gd name="connsiteY7" fmla="*/ 1458098 h 1458098"/>
                <a:gd name="connsiteX8" fmla="*/ 1008761 w 4684528"/>
                <a:gd name="connsiteY8" fmla="*/ 436006 h 1458098"/>
                <a:gd name="connsiteX9" fmla="*/ 1929217 w 4684528"/>
                <a:gd name="connsiteY9" fmla="*/ 1344350 h 1458098"/>
                <a:gd name="connsiteX10" fmla="*/ 2716448 w 4684528"/>
                <a:gd name="connsiteY10" fmla="*/ 545007 h 1458098"/>
                <a:gd name="connsiteX11" fmla="*/ 3388623 w 4684528"/>
                <a:gd name="connsiteY11" fmla="*/ 1211126 h 145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4528" h="1458098">
                  <a:moveTo>
                    <a:pt x="4581582" y="0"/>
                  </a:moveTo>
                  <a:lnTo>
                    <a:pt x="4684528" y="84779"/>
                  </a:lnTo>
                  <a:lnTo>
                    <a:pt x="3394679" y="1332239"/>
                  </a:lnTo>
                  <a:lnTo>
                    <a:pt x="2716448" y="641897"/>
                  </a:lnTo>
                  <a:lnTo>
                    <a:pt x="1929217" y="1417018"/>
                  </a:lnTo>
                  <a:lnTo>
                    <a:pt x="1014817" y="490506"/>
                  </a:lnTo>
                  <a:lnTo>
                    <a:pt x="16577" y="1458098"/>
                  </a:lnTo>
                  <a:lnTo>
                    <a:pt x="0" y="1458098"/>
                  </a:lnTo>
                  <a:lnTo>
                    <a:pt x="1008761" y="436006"/>
                  </a:lnTo>
                  <a:lnTo>
                    <a:pt x="1929217" y="1344350"/>
                  </a:lnTo>
                  <a:lnTo>
                    <a:pt x="2716448" y="545007"/>
                  </a:lnTo>
                  <a:lnTo>
                    <a:pt x="3388623" y="1211126"/>
                  </a:lnTo>
                  <a:close/>
                </a:path>
              </a:pathLst>
            </a:cu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970" name="Group 969"/>
            <p:cNvGrpSpPr/>
            <p:nvPr/>
          </p:nvGrpSpPr>
          <p:grpSpPr>
            <a:xfrm>
              <a:off x="18182702" y="1325660"/>
              <a:ext cx="4526776" cy="4549211"/>
              <a:chOff x="6135613" y="614704"/>
              <a:chExt cx="1889929" cy="1898801"/>
            </a:xfrm>
          </p:grpSpPr>
          <p:sp>
            <p:nvSpPr>
              <p:cNvPr id="981" name="Freeform 905"/>
              <p:cNvSpPr>
                <a:spLocks noEditPoints="1"/>
              </p:cNvSpPr>
              <p:nvPr/>
            </p:nvSpPr>
            <p:spPr bwMode="auto">
              <a:xfrm>
                <a:off x="6135613" y="1916063"/>
                <a:ext cx="595963" cy="597442"/>
              </a:xfrm>
              <a:custGeom>
                <a:avLst/>
                <a:gdLst>
                  <a:gd name="T0" fmla="*/ 200 w 200"/>
                  <a:gd name="T1" fmla="*/ 88 h 200"/>
                  <a:gd name="T2" fmla="*/ 177 w 200"/>
                  <a:gd name="T3" fmla="*/ 24 h 200"/>
                  <a:gd name="T4" fmla="*/ 111 w 200"/>
                  <a:gd name="T5" fmla="*/ 0 h 200"/>
                  <a:gd name="T6" fmla="*/ 8 w 200"/>
                  <a:gd name="T7" fmla="*/ 103 h 200"/>
                  <a:gd name="T8" fmla="*/ 41 w 200"/>
                  <a:gd name="T9" fmla="*/ 81 h 200"/>
                  <a:gd name="T10" fmla="*/ 8 w 200"/>
                  <a:gd name="T11" fmla="*/ 193 h 200"/>
                  <a:gd name="T12" fmla="*/ 119 w 200"/>
                  <a:gd name="T13" fmla="*/ 159 h 200"/>
                  <a:gd name="T14" fmla="*/ 96 w 200"/>
                  <a:gd name="T15" fmla="*/ 192 h 200"/>
                  <a:gd name="T16" fmla="*/ 200 w 200"/>
                  <a:gd name="T17" fmla="*/ 88 h 200"/>
                  <a:gd name="T18" fmla="*/ 122 w 200"/>
                  <a:gd name="T19" fmla="*/ 135 h 200"/>
                  <a:gd name="T20" fmla="*/ 137 w 200"/>
                  <a:gd name="T21" fmla="*/ 114 h 200"/>
                  <a:gd name="T22" fmla="*/ 65 w 200"/>
                  <a:gd name="T23" fmla="*/ 136 h 200"/>
                  <a:gd name="T24" fmla="*/ 86 w 200"/>
                  <a:gd name="T25" fmla="*/ 64 h 200"/>
                  <a:gd name="T26" fmla="*/ 65 w 200"/>
                  <a:gd name="T27" fmla="*/ 78 h 200"/>
                  <a:gd name="T28" fmla="*/ 132 w 200"/>
                  <a:gd name="T29" fmla="*/ 11 h 200"/>
                  <a:gd name="T30" fmla="*/ 174 w 200"/>
                  <a:gd name="T31" fmla="*/ 27 h 200"/>
                  <a:gd name="T32" fmla="*/ 189 w 200"/>
                  <a:gd name="T33" fmla="*/ 68 h 200"/>
                  <a:gd name="T34" fmla="*/ 122 w 200"/>
                  <a:gd name="T35" fmla="*/ 13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0" h="200">
                    <a:moveTo>
                      <a:pt x="200" y="88"/>
                    </a:moveTo>
                    <a:cubicBezTo>
                      <a:pt x="177" y="24"/>
                      <a:pt x="177" y="24"/>
                      <a:pt x="177" y="24"/>
                    </a:cubicBezTo>
                    <a:cubicBezTo>
                      <a:pt x="111" y="0"/>
                      <a:pt x="111" y="0"/>
                      <a:pt x="111" y="0"/>
                    </a:cubicBezTo>
                    <a:cubicBezTo>
                      <a:pt x="111" y="0"/>
                      <a:pt x="38" y="4"/>
                      <a:pt x="8" y="103"/>
                    </a:cubicBezTo>
                    <a:cubicBezTo>
                      <a:pt x="8" y="103"/>
                      <a:pt x="27" y="87"/>
                      <a:pt x="41" y="81"/>
                    </a:cubicBezTo>
                    <a:cubicBezTo>
                      <a:pt x="41" y="81"/>
                      <a:pt x="0" y="146"/>
                      <a:pt x="8" y="193"/>
                    </a:cubicBezTo>
                    <a:cubicBezTo>
                      <a:pt x="54" y="200"/>
                      <a:pt x="119" y="159"/>
                      <a:pt x="119" y="159"/>
                    </a:cubicBezTo>
                    <a:cubicBezTo>
                      <a:pt x="113" y="173"/>
                      <a:pt x="96" y="192"/>
                      <a:pt x="96" y="192"/>
                    </a:cubicBezTo>
                    <a:cubicBezTo>
                      <a:pt x="195" y="162"/>
                      <a:pt x="200" y="88"/>
                      <a:pt x="200" y="88"/>
                    </a:cubicBezTo>
                    <a:moveTo>
                      <a:pt x="122" y="135"/>
                    </a:moveTo>
                    <a:cubicBezTo>
                      <a:pt x="122" y="135"/>
                      <a:pt x="132" y="123"/>
                      <a:pt x="137" y="114"/>
                    </a:cubicBezTo>
                    <a:cubicBezTo>
                      <a:pt x="137" y="114"/>
                      <a:pt x="94" y="140"/>
                      <a:pt x="65" y="136"/>
                    </a:cubicBezTo>
                    <a:cubicBezTo>
                      <a:pt x="59" y="105"/>
                      <a:pt x="86" y="64"/>
                      <a:pt x="86" y="64"/>
                    </a:cubicBezTo>
                    <a:cubicBezTo>
                      <a:pt x="77" y="68"/>
                      <a:pt x="65" y="78"/>
                      <a:pt x="65" y="78"/>
                    </a:cubicBezTo>
                    <a:cubicBezTo>
                      <a:pt x="84" y="14"/>
                      <a:pt x="132" y="11"/>
                      <a:pt x="132" y="11"/>
                    </a:cubicBezTo>
                    <a:cubicBezTo>
                      <a:pt x="174" y="27"/>
                      <a:pt x="174" y="27"/>
                      <a:pt x="174" y="27"/>
                    </a:cubicBezTo>
                    <a:cubicBezTo>
                      <a:pt x="189" y="68"/>
                      <a:pt x="189" y="68"/>
                      <a:pt x="189" y="68"/>
                    </a:cubicBezTo>
                    <a:cubicBezTo>
                      <a:pt x="189" y="68"/>
                      <a:pt x="186" y="116"/>
                      <a:pt x="122" y="135"/>
                    </a:cubicBezTo>
                  </a:path>
                </a:pathLst>
              </a:custGeom>
              <a:solidFill>
                <a:srgbClr val="FFD66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82" name="Freeform 906"/>
              <p:cNvSpPr>
                <a:spLocks/>
              </p:cNvSpPr>
              <p:nvPr/>
            </p:nvSpPr>
            <p:spPr bwMode="auto">
              <a:xfrm>
                <a:off x="6311593" y="1948597"/>
                <a:ext cx="387450" cy="385971"/>
              </a:xfrm>
              <a:custGeom>
                <a:avLst/>
                <a:gdLst>
                  <a:gd name="T0" fmla="*/ 115 w 130"/>
                  <a:gd name="T1" fmla="*/ 16 h 129"/>
                  <a:gd name="T2" fmla="*/ 73 w 130"/>
                  <a:gd name="T3" fmla="*/ 0 h 129"/>
                  <a:gd name="T4" fmla="*/ 6 w 130"/>
                  <a:gd name="T5" fmla="*/ 67 h 129"/>
                  <a:gd name="T6" fmla="*/ 27 w 130"/>
                  <a:gd name="T7" fmla="*/ 53 h 129"/>
                  <a:gd name="T8" fmla="*/ 6 w 130"/>
                  <a:gd name="T9" fmla="*/ 125 h 129"/>
                  <a:gd name="T10" fmla="*/ 78 w 130"/>
                  <a:gd name="T11" fmla="*/ 103 h 129"/>
                  <a:gd name="T12" fmla="*/ 63 w 130"/>
                  <a:gd name="T13" fmla="*/ 124 h 129"/>
                  <a:gd name="T14" fmla="*/ 130 w 130"/>
                  <a:gd name="T15" fmla="*/ 57 h 129"/>
                  <a:gd name="T16" fmla="*/ 115 w 130"/>
                  <a:gd name="T17" fmla="*/ 1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129">
                    <a:moveTo>
                      <a:pt x="115" y="16"/>
                    </a:moveTo>
                    <a:cubicBezTo>
                      <a:pt x="73" y="0"/>
                      <a:pt x="73" y="0"/>
                      <a:pt x="73" y="0"/>
                    </a:cubicBezTo>
                    <a:cubicBezTo>
                      <a:pt x="73" y="0"/>
                      <a:pt x="25" y="3"/>
                      <a:pt x="6" y="67"/>
                    </a:cubicBezTo>
                    <a:cubicBezTo>
                      <a:pt x="6" y="67"/>
                      <a:pt x="18" y="57"/>
                      <a:pt x="27" y="53"/>
                    </a:cubicBezTo>
                    <a:cubicBezTo>
                      <a:pt x="27" y="53"/>
                      <a:pt x="0" y="94"/>
                      <a:pt x="6" y="125"/>
                    </a:cubicBezTo>
                    <a:cubicBezTo>
                      <a:pt x="35" y="129"/>
                      <a:pt x="78" y="103"/>
                      <a:pt x="78" y="103"/>
                    </a:cubicBezTo>
                    <a:cubicBezTo>
                      <a:pt x="73" y="112"/>
                      <a:pt x="63" y="124"/>
                      <a:pt x="63" y="124"/>
                    </a:cubicBezTo>
                    <a:cubicBezTo>
                      <a:pt x="127" y="105"/>
                      <a:pt x="130" y="57"/>
                      <a:pt x="130" y="57"/>
                    </a:cubicBezTo>
                    <a:cubicBezTo>
                      <a:pt x="115" y="16"/>
                      <a:pt x="115" y="16"/>
                      <a:pt x="115" y="16"/>
                    </a:cubicBezTo>
                  </a:path>
                </a:pathLst>
              </a:custGeom>
              <a:solidFill>
                <a:srgbClr val="FF5B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83" name="Freeform 907"/>
              <p:cNvSpPr>
                <a:spLocks/>
              </p:cNvSpPr>
              <p:nvPr/>
            </p:nvSpPr>
            <p:spPr bwMode="auto">
              <a:xfrm>
                <a:off x="6713831" y="1710508"/>
                <a:ext cx="489489" cy="653637"/>
              </a:xfrm>
              <a:custGeom>
                <a:avLst/>
                <a:gdLst>
                  <a:gd name="T0" fmla="*/ 164 w 164"/>
                  <a:gd name="T1" fmla="*/ 55 h 219"/>
                  <a:gd name="T2" fmla="*/ 133 w 164"/>
                  <a:gd name="T3" fmla="*/ 180 h 219"/>
                  <a:gd name="T4" fmla="*/ 0 w 164"/>
                  <a:gd name="T5" fmla="*/ 219 h 219"/>
                  <a:gd name="T6" fmla="*/ 27 w 164"/>
                  <a:gd name="T7" fmla="*/ 82 h 219"/>
                  <a:gd name="T8" fmla="*/ 109 w 164"/>
                  <a:gd name="T9" fmla="*/ 0 h 219"/>
                  <a:gd name="T10" fmla="*/ 164 w 164"/>
                  <a:gd name="T11" fmla="*/ 55 h 219"/>
                </a:gdLst>
                <a:ahLst/>
                <a:cxnLst>
                  <a:cxn ang="0">
                    <a:pos x="T0" y="T1"/>
                  </a:cxn>
                  <a:cxn ang="0">
                    <a:pos x="T2" y="T3"/>
                  </a:cxn>
                  <a:cxn ang="0">
                    <a:pos x="T4" y="T5"/>
                  </a:cxn>
                  <a:cxn ang="0">
                    <a:pos x="T6" y="T7"/>
                  </a:cxn>
                  <a:cxn ang="0">
                    <a:pos x="T8" y="T9"/>
                  </a:cxn>
                  <a:cxn ang="0">
                    <a:pos x="T10" y="T11"/>
                  </a:cxn>
                </a:cxnLst>
                <a:rect l="0" t="0" r="r" b="b"/>
                <a:pathLst>
                  <a:path w="164" h="219">
                    <a:moveTo>
                      <a:pt x="164" y="55"/>
                    </a:moveTo>
                    <a:cubicBezTo>
                      <a:pt x="133" y="180"/>
                      <a:pt x="133" y="180"/>
                      <a:pt x="133" y="180"/>
                    </a:cubicBezTo>
                    <a:cubicBezTo>
                      <a:pt x="0" y="219"/>
                      <a:pt x="0" y="219"/>
                      <a:pt x="0" y="219"/>
                    </a:cubicBezTo>
                    <a:cubicBezTo>
                      <a:pt x="0" y="219"/>
                      <a:pt x="93" y="147"/>
                      <a:pt x="27" y="82"/>
                    </a:cubicBezTo>
                    <a:cubicBezTo>
                      <a:pt x="109" y="0"/>
                      <a:pt x="109" y="0"/>
                      <a:pt x="109" y="0"/>
                    </a:cubicBezTo>
                    <a:cubicBezTo>
                      <a:pt x="164" y="55"/>
                      <a:pt x="164" y="55"/>
                      <a:pt x="164" y="55"/>
                    </a:cubicBezTo>
                  </a:path>
                </a:pathLst>
              </a:custGeom>
              <a:solidFill>
                <a:schemeClr val="tx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84" name="Freeform 908"/>
              <p:cNvSpPr>
                <a:spLocks/>
              </p:cNvSpPr>
              <p:nvPr/>
            </p:nvSpPr>
            <p:spPr bwMode="auto">
              <a:xfrm>
                <a:off x="6276101" y="1432490"/>
                <a:ext cx="652158" cy="492446"/>
              </a:xfrm>
              <a:custGeom>
                <a:avLst/>
                <a:gdLst>
                  <a:gd name="T0" fmla="*/ 164 w 219"/>
                  <a:gd name="T1" fmla="*/ 0 h 165"/>
                  <a:gd name="T2" fmla="*/ 38 w 219"/>
                  <a:gd name="T3" fmla="*/ 32 h 165"/>
                  <a:gd name="T4" fmla="*/ 0 w 219"/>
                  <a:gd name="T5" fmla="*/ 165 h 165"/>
                  <a:gd name="T6" fmla="*/ 137 w 219"/>
                  <a:gd name="T7" fmla="*/ 137 h 165"/>
                  <a:gd name="T8" fmla="*/ 219 w 219"/>
                  <a:gd name="T9" fmla="*/ 55 h 165"/>
                  <a:gd name="T10" fmla="*/ 164 w 219"/>
                  <a:gd name="T11" fmla="*/ 0 h 165"/>
                </a:gdLst>
                <a:ahLst/>
                <a:cxnLst>
                  <a:cxn ang="0">
                    <a:pos x="T0" y="T1"/>
                  </a:cxn>
                  <a:cxn ang="0">
                    <a:pos x="T2" y="T3"/>
                  </a:cxn>
                  <a:cxn ang="0">
                    <a:pos x="T4" y="T5"/>
                  </a:cxn>
                  <a:cxn ang="0">
                    <a:pos x="T6" y="T7"/>
                  </a:cxn>
                  <a:cxn ang="0">
                    <a:pos x="T8" y="T9"/>
                  </a:cxn>
                  <a:cxn ang="0">
                    <a:pos x="T10" y="T11"/>
                  </a:cxn>
                </a:cxnLst>
                <a:rect l="0" t="0" r="r" b="b"/>
                <a:pathLst>
                  <a:path w="219" h="165">
                    <a:moveTo>
                      <a:pt x="164" y="0"/>
                    </a:moveTo>
                    <a:cubicBezTo>
                      <a:pt x="38" y="32"/>
                      <a:pt x="38" y="32"/>
                      <a:pt x="38" y="32"/>
                    </a:cubicBezTo>
                    <a:cubicBezTo>
                      <a:pt x="0" y="165"/>
                      <a:pt x="0" y="165"/>
                      <a:pt x="0" y="165"/>
                    </a:cubicBezTo>
                    <a:cubicBezTo>
                      <a:pt x="0" y="165"/>
                      <a:pt x="71" y="72"/>
                      <a:pt x="137" y="137"/>
                    </a:cubicBezTo>
                    <a:cubicBezTo>
                      <a:pt x="219" y="55"/>
                      <a:pt x="219" y="55"/>
                      <a:pt x="219" y="55"/>
                    </a:cubicBezTo>
                    <a:lnTo>
                      <a:pt x="164" y="0"/>
                    </a:lnTo>
                    <a:close/>
                  </a:path>
                </a:pathLst>
              </a:custGeom>
              <a:solidFill>
                <a:schemeClr val="tx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85" name="Freeform 909"/>
              <p:cNvSpPr>
                <a:spLocks/>
              </p:cNvSpPr>
              <p:nvPr/>
            </p:nvSpPr>
            <p:spPr bwMode="auto">
              <a:xfrm>
                <a:off x="6901641" y="907510"/>
                <a:ext cx="832574" cy="832574"/>
              </a:xfrm>
              <a:custGeom>
                <a:avLst/>
                <a:gdLst>
                  <a:gd name="T0" fmla="*/ 61 w 279"/>
                  <a:gd name="T1" fmla="*/ 221 h 279"/>
                  <a:gd name="T2" fmla="*/ 148 w 279"/>
                  <a:gd name="T3" fmla="*/ 279 h 279"/>
                  <a:gd name="T4" fmla="*/ 279 w 279"/>
                  <a:gd name="T5" fmla="*/ 78 h 279"/>
                  <a:gd name="T6" fmla="*/ 233 w 279"/>
                  <a:gd name="T7" fmla="*/ 48 h 279"/>
                  <a:gd name="T8" fmla="*/ 204 w 279"/>
                  <a:gd name="T9" fmla="*/ 7 h 279"/>
                  <a:gd name="T10" fmla="*/ 202 w 279"/>
                  <a:gd name="T11" fmla="*/ 0 h 279"/>
                  <a:gd name="T12" fmla="*/ 0 w 279"/>
                  <a:gd name="T13" fmla="*/ 131 h 279"/>
                  <a:gd name="T14" fmla="*/ 8 w 279"/>
                  <a:gd name="T15" fmla="*/ 147 h 279"/>
                  <a:gd name="T16" fmla="*/ 61 w 279"/>
                  <a:gd name="T17" fmla="*/ 221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9" h="279">
                    <a:moveTo>
                      <a:pt x="61" y="221"/>
                    </a:moveTo>
                    <a:cubicBezTo>
                      <a:pt x="83" y="243"/>
                      <a:pt x="111" y="264"/>
                      <a:pt x="148" y="279"/>
                    </a:cubicBezTo>
                    <a:cubicBezTo>
                      <a:pt x="207" y="212"/>
                      <a:pt x="249" y="138"/>
                      <a:pt x="279" y="78"/>
                    </a:cubicBezTo>
                    <a:cubicBezTo>
                      <a:pt x="259" y="70"/>
                      <a:pt x="244" y="60"/>
                      <a:pt x="233" y="48"/>
                    </a:cubicBezTo>
                    <a:cubicBezTo>
                      <a:pt x="218" y="34"/>
                      <a:pt x="210" y="19"/>
                      <a:pt x="204" y="7"/>
                    </a:cubicBezTo>
                    <a:cubicBezTo>
                      <a:pt x="203" y="4"/>
                      <a:pt x="202" y="2"/>
                      <a:pt x="202" y="0"/>
                    </a:cubicBezTo>
                    <a:cubicBezTo>
                      <a:pt x="141" y="29"/>
                      <a:pt x="67" y="72"/>
                      <a:pt x="0" y="131"/>
                    </a:cubicBezTo>
                    <a:cubicBezTo>
                      <a:pt x="2" y="136"/>
                      <a:pt x="5" y="141"/>
                      <a:pt x="8" y="147"/>
                    </a:cubicBezTo>
                    <a:cubicBezTo>
                      <a:pt x="18" y="168"/>
                      <a:pt x="35" y="196"/>
                      <a:pt x="61" y="221"/>
                    </a:cubicBezTo>
                  </a:path>
                </a:pathLst>
              </a:custGeom>
              <a:solidFill>
                <a:schemeClr val="tx2">
                  <a:lumMod val="40000"/>
                  <a:lumOff val="6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86" name="Freeform 910"/>
              <p:cNvSpPr>
                <a:spLocks/>
              </p:cNvSpPr>
              <p:nvPr/>
            </p:nvSpPr>
            <p:spPr bwMode="auto">
              <a:xfrm>
                <a:off x="7534575" y="755192"/>
                <a:ext cx="351959" cy="351959"/>
              </a:xfrm>
              <a:custGeom>
                <a:avLst/>
                <a:gdLst>
                  <a:gd name="T0" fmla="*/ 29 w 118"/>
                  <a:gd name="T1" fmla="*/ 91 h 118"/>
                  <a:gd name="T2" fmla="*/ 72 w 118"/>
                  <a:gd name="T3" fmla="*/ 118 h 118"/>
                  <a:gd name="T4" fmla="*/ 118 w 118"/>
                  <a:gd name="T5" fmla="*/ 0 h 118"/>
                  <a:gd name="T6" fmla="*/ 0 w 118"/>
                  <a:gd name="T7" fmla="*/ 46 h 118"/>
                  <a:gd name="T8" fmla="*/ 3 w 118"/>
                  <a:gd name="T9" fmla="*/ 53 h 118"/>
                  <a:gd name="T10" fmla="*/ 29 w 118"/>
                  <a:gd name="T11" fmla="*/ 91 h 118"/>
                </a:gdLst>
                <a:ahLst/>
                <a:cxnLst>
                  <a:cxn ang="0">
                    <a:pos x="T0" y="T1"/>
                  </a:cxn>
                  <a:cxn ang="0">
                    <a:pos x="T2" y="T3"/>
                  </a:cxn>
                  <a:cxn ang="0">
                    <a:pos x="T4" y="T5"/>
                  </a:cxn>
                  <a:cxn ang="0">
                    <a:pos x="T6" y="T7"/>
                  </a:cxn>
                  <a:cxn ang="0">
                    <a:pos x="T8" y="T9"/>
                  </a:cxn>
                  <a:cxn ang="0">
                    <a:pos x="T10" y="T11"/>
                  </a:cxn>
                </a:cxnLst>
                <a:rect l="0" t="0" r="r" b="b"/>
                <a:pathLst>
                  <a:path w="118" h="118">
                    <a:moveTo>
                      <a:pt x="29" y="91"/>
                    </a:moveTo>
                    <a:cubicBezTo>
                      <a:pt x="40" y="102"/>
                      <a:pt x="54" y="111"/>
                      <a:pt x="72" y="118"/>
                    </a:cubicBezTo>
                    <a:cubicBezTo>
                      <a:pt x="104" y="50"/>
                      <a:pt x="118" y="0"/>
                      <a:pt x="118" y="0"/>
                    </a:cubicBezTo>
                    <a:cubicBezTo>
                      <a:pt x="118" y="0"/>
                      <a:pt x="69" y="14"/>
                      <a:pt x="0" y="46"/>
                    </a:cubicBezTo>
                    <a:cubicBezTo>
                      <a:pt x="1" y="48"/>
                      <a:pt x="2" y="50"/>
                      <a:pt x="3" y="53"/>
                    </a:cubicBezTo>
                    <a:cubicBezTo>
                      <a:pt x="8" y="64"/>
                      <a:pt x="16" y="78"/>
                      <a:pt x="29" y="91"/>
                    </a:cubicBezTo>
                  </a:path>
                </a:pathLst>
              </a:custGeom>
              <a:solidFill>
                <a:schemeClr val="tx2">
                  <a:lumMod val="40000"/>
                  <a:lumOff val="6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87" name="Freeform 911"/>
              <p:cNvSpPr>
                <a:spLocks/>
              </p:cNvSpPr>
              <p:nvPr/>
            </p:nvSpPr>
            <p:spPr bwMode="auto">
              <a:xfrm>
                <a:off x="6446165" y="1321579"/>
                <a:ext cx="869545" cy="875460"/>
              </a:xfrm>
              <a:custGeom>
                <a:avLst/>
                <a:gdLst>
                  <a:gd name="T0" fmla="*/ 206 w 292"/>
                  <a:gd name="T1" fmla="*/ 91 h 293"/>
                  <a:gd name="T2" fmla="*/ 150 w 292"/>
                  <a:gd name="T3" fmla="*/ 14 h 293"/>
                  <a:gd name="T4" fmla="*/ 144 w 292"/>
                  <a:gd name="T5" fmla="*/ 0 h 293"/>
                  <a:gd name="T6" fmla="*/ 0 w 292"/>
                  <a:gd name="T7" fmla="*/ 197 h 293"/>
                  <a:gd name="T8" fmla="*/ 37 w 292"/>
                  <a:gd name="T9" fmla="*/ 253 h 293"/>
                  <a:gd name="T10" fmla="*/ 96 w 292"/>
                  <a:gd name="T11" fmla="*/ 293 h 293"/>
                  <a:gd name="T12" fmla="*/ 292 w 292"/>
                  <a:gd name="T13" fmla="*/ 149 h 293"/>
                  <a:gd name="T14" fmla="*/ 206 w 292"/>
                  <a:gd name="T15" fmla="*/ 91 h 2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2" h="293">
                    <a:moveTo>
                      <a:pt x="206" y="91"/>
                    </a:moveTo>
                    <a:cubicBezTo>
                      <a:pt x="179" y="64"/>
                      <a:pt x="161" y="35"/>
                      <a:pt x="150" y="14"/>
                    </a:cubicBezTo>
                    <a:cubicBezTo>
                      <a:pt x="148" y="9"/>
                      <a:pt x="146" y="4"/>
                      <a:pt x="144" y="0"/>
                    </a:cubicBezTo>
                    <a:cubicBezTo>
                      <a:pt x="86" y="53"/>
                      <a:pt x="34" y="118"/>
                      <a:pt x="0" y="197"/>
                    </a:cubicBezTo>
                    <a:cubicBezTo>
                      <a:pt x="0" y="197"/>
                      <a:pt x="11" y="228"/>
                      <a:pt x="37" y="253"/>
                    </a:cubicBezTo>
                    <a:cubicBezTo>
                      <a:pt x="63" y="279"/>
                      <a:pt x="96" y="293"/>
                      <a:pt x="96" y="293"/>
                    </a:cubicBezTo>
                    <a:cubicBezTo>
                      <a:pt x="175" y="260"/>
                      <a:pt x="240" y="207"/>
                      <a:pt x="292" y="149"/>
                    </a:cubicBezTo>
                    <a:cubicBezTo>
                      <a:pt x="256" y="134"/>
                      <a:pt x="228" y="113"/>
                      <a:pt x="206" y="91"/>
                    </a:cubicBezTo>
                  </a:path>
                </a:pathLst>
              </a:custGeom>
              <a:solidFill>
                <a:schemeClr val="tx2">
                  <a:lumMod val="40000"/>
                  <a:lumOff val="6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88" name="Freeform 912"/>
              <p:cNvSpPr>
                <a:spLocks/>
              </p:cNvSpPr>
              <p:nvPr/>
            </p:nvSpPr>
            <p:spPr bwMode="auto">
              <a:xfrm>
                <a:off x="7504998" y="892722"/>
                <a:ext cx="244005" cy="246963"/>
              </a:xfrm>
              <a:custGeom>
                <a:avLst/>
                <a:gdLst>
                  <a:gd name="T0" fmla="*/ 31 w 82"/>
                  <a:gd name="T1" fmla="*/ 53 h 83"/>
                  <a:gd name="T2" fmla="*/ 77 w 82"/>
                  <a:gd name="T3" fmla="*/ 83 h 83"/>
                  <a:gd name="T4" fmla="*/ 82 w 82"/>
                  <a:gd name="T5" fmla="*/ 72 h 83"/>
                  <a:gd name="T6" fmla="*/ 39 w 82"/>
                  <a:gd name="T7" fmla="*/ 45 h 83"/>
                  <a:gd name="T8" fmla="*/ 13 w 82"/>
                  <a:gd name="T9" fmla="*/ 7 h 83"/>
                  <a:gd name="T10" fmla="*/ 10 w 82"/>
                  <a:gd name="T11" fmla="*/ 0 h 83"/>
                  <a:gd name="T12" fmla="*/ 0 w 82"/>
                  <a:gd name="T13" fmla="*/ 5 h 83"/>
                  <a:gd name="T14" fmla="*/ 2 w 82"/>
                  <a:gd name="T15" fmla="*/ 12 h 83"/>
                  <a:gd name="T16" fmla="*/ 31 w 82"/>
                  <a:gd name="T17"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83">
                    <a:moveTo>
                      <a:pt x="31" y="53"/>
                    </a:moveTo>
                    <a:cubicBezTo>
                      <a:pt x="42" y="65"/>
                      <a:pt x="57" y="75"/>
                      <a:pt x="77" y="83"/>
                    </a:cubicBezTo>
                    <a:cubicBezTo>
                      <a:pt x="78" y="79"/>
                      <a:pt x="80" y="76"/>
                      <a:pt x="82" y="72"/>
                    </a:cubicBezTo>
                    <a:cubicBezTo>
                      <a:pt x="64" y="65"/>
                      <a:pt x="50" y="56"/>
                      <a:pt x="39" y="45"/>
                    </a:cubicBezTo>
                    <a:cubicBezTo>
                      <a:pt x="26" y="32"/>
                      <a:pt x="18" y="18"/>
                      <a:pt x="13" y="7"/>
                    </a:cubicBezTo>
                    <a:cubicBezTo>
                      <a:pt x="12" y="4"/>
                      <a:pt x="11" y="2"/>
                      <a:pt x="10" y="0"/>
                    </a:cubicBezTo>
                    <a:cubicBezTo>
                      <a:pt x="7" y="2"/>
                      <a:pt x="3" y="3"/>
                      <a:pt x="0" y="5"/>
                    </a:cubicBezTo>
                    <a:cubicBezTo>
                      <a:pt x="0" y="7"/>
                      <a:pt x="1" y="9"/>
                      <a:pt x="2" y="12"/>
                    </a:cubicBezTo>
                    <a:cubicBezTo>
                      <a:pt x="8" y="24"/>
                      <a:pt x="16" y="39"/>
                      <a:pt x="31" y="53"/>
                    </a:cubicBezTo>
                  </a:path>
                </a:pathLst>
              </a:custGeom>
              <a:solidFill>
                <a:schemeClr val="bg1">
                  <a:lumMod val="9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89" name="Freeform 913"/>
              <p:cNvSpPr>
                <a:spLocks/>
              </p:cNvSpPr>
              <p:nvPr/>
            </p:nvSpPr>
            <p:spPr bwMode="auto">
              <a:xfrm>
                <a:off x="6875022" y="1297918"/>
                <a:ext cx="468785" cy="468785"/>
              </a:xfrm>
              <a:custGeom>
                <a:avLst/>
                <a:gdLst>
                  <a:gd name="T0" fmla="*/ 62 w 157"/>
                  <a:gd name="T1" fmla="*/ 99 h 157"/>
                  <a:gd name="T2" fmla="*/ 148 w 157"/>
                  <a:gd name="T3" fmla="*/ 157 h 157"/>
                  <a:gd name="T4" fmla="*/ 157 w 157"/>
                  <a:gd name="T5" fmla="*/ 148 h 157"/>
                  <a:gd name="T6" fmla="*/ 70 w 157"/>
                  <a:gd name="T7" fmla="*/ 90 h 157"/>
                  <a:gd name="T8" fmla="*/ 17 w 157"/>
                  <a:gd name="T9" fmla="*/ 16 h 157"/>
                  <a:gd name="T10" fmla="*/ 9 w 157"/>
                  <a:gd name="T11" fmla="*/ 0 h 157"/>
                  <a:gd name="T12" fmla="*/ 0 w 157"/>
                  <a:gd name="T13" fmla="*/ 8 h 157"/>
                  <a:gd name="T14" fmla="*/ 6 w 157"/>
                  <a:gd name="T15" fmla="*/ 22 h 157"/>
                  <a:gd name="T16" fmla="*/ 62 w 157"/>
                  <a:gd name="T17" fmla="*/ 9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157">
                    <a:moveTo>
                      <a:pt x="62" y="99"/>
                    </a:moveTo>
                    <a:cubicBezTo>
                      <a:pt x="84" y="121"/>
                      <a:pt x="112" y="142"/>
                      <a:pt x="148" y="157"/>
                    </a:cubicBezTo>
                    <a:cubicBezTo>
                      <a:pt x="151" y="154"/>
                      <a:pt x="154" y="151"/>
                      <a:pt x="157" y="148"/>
                    </a:cubicBezTo>
                    <a:cubicBezTo>
                      <a:pt x="120" y="133"/>
                      <a:pt x="92" y="112"/>
                      <a:pt x="70" y="90"/>
                    </a:cubicBezTo>
                    <a:cubicBezTo>
                      <a:pt x="44" y="65"/>
                      <a:pt x="27" y="37"/>
                      <a:pt x="17" y="16"/>
                    </a:cubicBezTo>
                    <a:cubicBezTo>
                      <a:pt x="14" y="10"/>
                      <a:pt x="11" y="5"/>
                      <a:pt x="9" y="0"/>
                    </a:cubicBezTo>
                    <a:cubicBezTo>
                      <a:pt x="6" y="3"/>
                      <a:pt x="3" y="6"/>
                      <a:pt x="0" y="8"/>
                    </a:cubicBezTo>
                    <a:cubicBezTo>
                      <a:pt x="2" y="12"/>
                      <a:pt x="4" y="17"/>
                      <a:pt x="6" y="22"/>
                    </a:cubicBezTo>
                    <a:cubicBezTo>
                      <a:pt x="17" y="43"/>
                      <a:pt x="35" y="72"/>
                      <a:pt x="62" y="99"/>
                    </a:cubicBezTo>
                  </a:path>
                </a:pathLst>
              </a:custGeom>
              <a:solidFill>
                <a:schemeClr val="bg1">
                  <a:lumMod val="9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90" name="Freeform 914"/>
              <p:cNvSpPr>
                <a:spLocks/>
              </p:cNvSpPr>
              <p:nvPr/>
            </p:nvSpPr>
            <p:spPr bwMode="auto">
              <a:xfrm>
                <a:off x="6493487" y="1608469"/>
                <a:ext cx="533853" cy="535332"/>
              </a:xfrm>
              <a:custGeom>
                <a:avLst/>
                <a:gdLst>
                  <a:gd name="T0" fmla="*/ 302 w 361"/>
                  <a:gd name="T1" fmla="*/ 0 h 362"/>
                  <a:gd name="T2" fmla="*/ 361 w 361"/>
                  <a:gd name="T3" fmla="*/ 61 h 362"/>
                  <a:gd name="T4" fmla="*/ 0 w 361"/>
                  <a:gd name="T5" fmla="*/ 362 h 362"/>
                  <a:gd name="T6" fmla="*/ 302 w 361"/>
                  <a:gd name="T7" fmla="*/ 0 h 362"/>
                </a:gdLst>
                <a:ahLst/>
                <a:cxnLst>
                  <a:cxn ang="0">
                    <a:pos x="T0" y="T1"/>
                  </a:cxn>
                  <a:cxn ang="0">
                    <a:pos x="T2" y="T3"/>
                  </a:cxn>
                  <a:cxn ang="0">
                    <a:pos x="T4" y="T5"/>
                  </a:cxn>
                  <a:cxn ang="0">
                    <a:pos x="T6" y="T7"/>
                  </a:cxn>
                </a:cxnLst>
                <a:rect l="0" t="0" r="r" b="b"/>
                <a:pathLst>
                  <a:path w="361" h="362">
                    <a:moveTo>
                      <a:pt x="302" y="0"/>
                    </a:moveTo>
                    <a:lnTo>
                      <a:pt x="361" y="61"/>
                    </a:lnTo>
                    <a:lnTo>
                      <a:pt x="0" y="362"/>
                    </a:lnTo>
                    <a:lnTo>
                      <a:pt x="302" y="0"/>
                    </a:lnTo>
                    <a:close/>
                  </a:path>
                </a:pathLst>
              </a:custGeom>
              <a:solidFill>
                <a:schemeClr val="tx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91" name="Freeform 915"/>
              <p:cNvSpPr>
                <a:spLocks/>
              </p:cNvSpPr>
              <p:nvPr/>
            </p:nvSpPr>
            <p:spPr bwMode="auto">
              <a:xfrm>
                <a:off x="7799283" y="614704"/>
                <a:ext cx="226259" cy="226259"/>
              </a:xfrm>
              <a:custGeom>
                <a:avLst/>
                <a:gdLst>
                  <a:gd name="T0" fmla="*/ 153 w 153"/>
                  <a:gd name="T1" fmla="*/ 0 h 153"/>
                  <a:gd name="T2" fmla="*/ 10 w 153"/>
                  <a:gd name="T3" fmla="*/ 111 h 153"/>
                  <a:gd name="T4" fmla="*/ 0 w 153"/>
                  <a:gd name="T5" fmla="*/ 153 h 153"/>
                  <a:gd name="T6" fmla="*/ 43 w 153"/>
                  <a:gd name="T7" fmla="*/ 145 h 153"/>
                  <a:gd name="T8" fmla="*/ 153 w 153"/>
                  <a:gd name="T9" fmla="*/ 0 h 153"/>
                </a:gdLst>
                <a:ahLst/>
                <a:cxnLst>
                  <a:cxn ang="0">
                    <a:pos x="T0" y="T1"/>
                  </a:cxn>
                  <a:cxn ang="0">
                    <a:pos x="T2" y="T3"/>
                  </a:cxn>
                  <a:cxn ang="0">
                    <a:pos x="T4" y="T5"/>
                  </a:cxn>
                  <a:cxn ang="0">
                    <a:pos x="T6" y="T7"/>
                  </a:cxn>
                  <a:cxn ang="0">
                    <a:pos x="T8" y="T9"/>
                  </a:cxn>
                </a:cxnLst>
                <a:rect l="0" t="0" r="r" b="b"/>
                <a:pathLst>
                  <a:path w="153" h="153">
                    <a:moveTo>
                      <a:pt x="153" y="0"/>
                    </a:moveTo>
                    <a:lnTo>
                      <a:pt x="10" y="111"/>
                    </a:lnTo>
                    <a:lnTo>
                      <a:pt x="0" y="153"/>
                    </a:lnTo>
                    <a:lnTo>
                      <a:pt x="43" y="145"/>
                    </a:lnTo>
                    <a:lnTo>
                      <a:pt x="153" y="0"/>
                    </a:lnTo>
                    <a:close/>
                  </a:path>
                </a:pathLst>
              </a:custGeom>
              <a:solidFill>
                <a:schemeClr val="tx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92" name="Freeform 916"/>
              <p:cNvSpPr>
                <a:spLocks/>
              </p:cNvSpPr>
              <p:nvPr/>
            </p:nvSpPr>
            <p:spPr bwMode="auto">
              <a:xfrm>
                <a:off x="7799283" y="614704"/>
                <a:ext cx="226259" cy="226259"/>
              </a:xfrm>
              <a:custGeom>
                <a:avLst/>
                <a:gdLst>
                  <a:gd name="T0" fmla="*/ 153 w 153"/>
                  <a:gd name="T1" fmla="*/ 0 h 153"/>
                  <a:gd name="T2" fmla="*/ 10 w 153"/>
                  <a:gd name="T3" fmla="*/ 111 h 153"/>
                  <a:gd name="T4" fmla="*/ 0 w 153"/>
                  <a:gd name="T5" fmla="*/ 153 h 153"/>
                  <a:gd name="T6" fmla="*/ 43 w 153"/>
                  <a:gd name="T7" fmla="*/ 145 h 153"/>
                  <a:gd name="T8" fmla="*/ 153 w 153"/>
                  <a:gd name="T9" fmla="*/ 0 h 153"/>
                </a:gdLst>
                <a:ahLst/>
                <a:cxnLst>
                  <a:cxn ang="0">
                    <a:pos x="T0" y="T1"/>
                  </a:cxn>
                  <a:cxn ang="0">
                    <a:pos x="T2" y="T3"/>
                  </a:cxn>
                  <a:cxn ang="0">
                    <a:pos x="T4" y="T5"/>
                  </a:cxn>
                  <a:cxn ang="0">
                    <a:pos x="T6" y="T7"/>
                  </a:cxn>
                  <a:cxn ang="0">
                    <a:pos x="T8" y="T9"/>
                  </a:cxn>
                </a:cxnLst>
                <a:rect l="0" t="0" r="r" b="b"/>
                <a:pathLst>
                  <a:path w="153" h="153">
                    <a:moveTo>
                      <a:pt x="153" y="0"/>
                    </a:moveTo>
                    <a:lnTo>
                      <a:pt x="10" y="111"/>
                    </a:lnTo>
                    <a:lnTo>
                      <a:pt x="0" y="153"/>
                    </a:lnTo>
                    <a:lnTo>
                      <a:pt x="43" y="145"/>
                    </a:lnTo>
                    <a:lnTo>
                      <a:pt x="153"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93" name="Freeform 917"/>
              <p:cNvSpPr>
                <a:spLocks/>
              </p:cNvSpPr>
              <p:nvPr/>
            </p:nvSpPr>
            <p:spPr bwMode="auto">
              <a:xfrm>
                <a:off x="7241769" y="1113065"/>
                <a:ext cx="286891" cy="286891"/>
              </a:xfrm>
              <a:custGeom>
                <a:avLst/>
                <a:gdLst>
                  <a:gd name="T0" fmla="*/ 79 w 96"/>
                  <a:gd name="T1" fmla="*/ 79 h 96"/>
                  <a:gd name="T2" fmla="*/ 17 w 96"/>
                  <a:gd name="T3" fmla="*/ 79 h 96"/>
                  <a:gd name="T4" fmla="*/ 17 w 96"/>
                  <a:gd name="T5" fmla="*/ 17 h 96"/>
                  <a:gd name="T6" fmla="*/ 79 w 96"/>
                  <a:gd name="T7" fmla="*/ 17 h 96"/>
                  <a:gd name="T8" fmla="*/ 79 w 96"/>
                  <a:gd name="T9" fmla="*/ 79 h 96"/>
                </a:gdLst>
                <a:ahLst/>
                <a:cxnLst>
                  <a:cxn ang="0">
                    <a:pos x="T0" y="T1"/>
                  </a:cxn>
                  <a:cxn ang="0">
                    <a:pos x="T2" y="T3"/>
                  </a:cxn>
                  <a:cxn ang="0">
                    <a:pos x="T4" y="T5"/>
                  </a:cxn>
                  <a:cxn ang="0">
                    <a:pos x="T6" y="T7"/>
                  </a:cxn>
                  <a:cxn ang="0">
                    <a:pos x="T8" y="T9"/>
                  </a:cxn>
                </a:cxnLst>
                <a:rect l="0" t="0" r="r" b="b"/>
                <a:pathLst>
                  <a:path w="96" h="96">
                    <a:moveTo>
                      <a:pt x="79" y="79"/>
                    </a:moveTo>
                    <a:cubicBezTo>
                      <a:pt x="62" y="96"/>
                      <a:pt x="34" y="96"/>
                      <a:pt x="17" y="79"/>
                    </a:cubicBezTo>
                    <a:cubicBezTo>
                      <a:pt x="0" y="62"/>
                      <a:pt x="0" y="34"/>
                      <a:pt x="17" y="17"/>
                    </a:cubicBezTo>
                    <a:cubicBezTo>
                      <a:pt x="34" y="0"/>
                      <a:pt x="62" y="0"/>
                      <a:pt x="79" y="17"/>
                    </a:cubicBezTo>
                    <a:cubicBezTo>
                      <a:pt x="96" y="34"/>
                      <a:pt x="96" y="62"/>
                      <a:pt x="79" y="79"/>
                    </a:cubicBezTo>
                  </a:path>
                </a:pathLst>
              </a:custGeom>
              <a:solidFill>
                <a:schemeClr val="bg2"/>
              </a:solidFill>
              <a:ln w="9525">
                <a:solidFill>
                  <a:srgbClr val="000000"/>
                </a:solidFill>
                <a:round/>
                <a:headEnd/>
                <a:tailEnd/>
              </a:ln>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94" name="Freeform 918"/>
              <p:cNvSpPr>
                <a:spLocks noEditPoints="1"/>
              </p:cNvSpPr>
              <p:nvPr/>
            </p:nvSpPr>
            <p:spPr bwMode="auto">
              <a:xfrm>
                <a:off x="7241769" y="1113065"/>
                <a:ext cx="286891" cy="286891"/>
              </a:xfrm>
              <a:custGeom>
                <a:avLst/>
                <a:gdLst>
                  <a:gd name="T0" fmla="*/ 48 w 96"/>
                  <a:gd name="T1" fmla="*/ 96 h 96"/>
                  <a:gd name="T2" fmla="*/ 14 w 96"/>
                  <a:gd name="T3" fmla="*/ 82 h 96"/>
                  <a:gd name="T4" fmla="*/ 0 w 96"/>
                  <a:gd name="T5" fmla="*/ 48 h 96"/>
                  <a:gd name="T6" fmla="*/ 14 w 96"/>
                  <a:gd name="T7" fmla="*/ 14 h 96"/>
                  <a:gd name="T8" fmla="*/ 48 w 96"/>
                  <a:gd name="T9" fmla="*/ 0 h 96"/>
                  <a:gd name="T10" fmla="*/ 82 w 96"/>
                  <a:gd name="T11" fmla="*/ 14 h 96"/>
                  <a:gd name="T12" fmla="*/ 96 w 96"/>
                  <a:gd name="T13" fmla="*/ 48 h 96"/>
                  <a:gd name="T14" fmla="*/ 82 w 96"/>
                  <a:gd name="T15" fmla="*/ 82 h 96"/>
                  <a:gd name="T16" fmla="*/ 48 w 96"/>
                  <a:gd name="T17" fmla="*/ 96 h 96"/>
                  <a:gd name="T18" fmla="*/ 48 w 96"/>
                  <a:gd name="T19" fmla="*/ 10 h 96"/>
                  <a:gd name="T20" fmla="*/ 21 w 96"/>
                  <a:gd name="T21" fmla="*/ 21 h 96"/>
                  <a:gd name="T22" fmla="*/ 10 w 96"/>
                  <a:gd name="T23" fmla="*/ 48 h 96"/>
                  <a:gd name="T24" fmla="*/ 21 w 96"/>
                  <a:gd name="T25" fmla="*/ 75 h 96"/>
                  <a:gd name="T26" fmla="*/ 48 w 96"/>
                  <a:gd name="T27" fmla="*/ 86 h 96"/>
                  <a:gd name="T28" fmla="*/ 75 w 96"/>
                  <a:gd name="T29" fmla="*/ 75 h 96"/>
                  <a:gd name="T30" fmla="*/ 86 w 96"/>
                  <a:gd name="T31" fmla="*/ 48 h 96"/>
                  <a:gd name="T32" fmla="*/ 75 w 96"/>
                  <a:gd name="T33" fmla="*/ 21 h 96"/>
                  <a:gd name="T34" fmla="*/ 48 w 96"/>
                  <a:gd name="T35"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96">
                    <a:moveTo>
                      <a:pt x="48" y="96"/>
                    </a:moveTo>
                    <a:cubicBezTo>
                      <a:pt x="35" y="96"/>
                      <a:pt x="23" y="91"/>
                      <a:pt x="14" y="82"/>
                    </a:cubicBezTo>
                    <a:cubicBezTo>
                      <a:pt x="5" y="73"/>
                      <a:pt x="0" y="61"/>
                      <a:pt x="0" y="48"/>
                    </a:cubicBezTo>
                    <a:cubicBezTo>
                      <a:pt x="0" y="35"/>
                      <a:pt x="5" y="23"/>
                      <a:pt x="14" y="14"/>
                    </a:cubicBezTo>
                    <a:cubicBezTo>
                      <a:pt x="23" y="5"/>
                      <a:pt x="35" y="0"/>
                      <a:pt x="48" y="0"/>
                    </a:cubicBezTo>
                    <a:cubicBezTo>
                      <a:pt x="61" y="0"/>
                      <a:pt x="73" y="5"/>
                      <a:pt x="82" y="14"/>
                    </a:cubicBezTo>
                    <a:cubicBezTo>
                      <a:pt x="91" y="23"/>
                      <a:pt x="96" y="35"/>
                      <a:pt x="96" y="48"/>
                    </a:cubicBezTo>
                    <a:cubicBezTo>
                      <a:pt x="96" y="61"/>
                      <a:pt x="91" y="73"/>
                      <a:pt x="82" y="82"/>
                    </a:cubicBezTo>
                    <a:cubicBezTo>
                      <a:pt x="73" y="91"/>
                      <a:pt x="61" y="96"/>
                      <a:pt x="48" y="96"/>
                    </a:cubicBezTo>
                    <a:moveTo>
                      <a:pt x="48" y="10"/>
                    </a:moveTo>
                    <a:cubicBezTo>
                      <a:pt x="38" y="10"/>
                      <a:pt x="28" y="14"/>
                      <a:pt x="21" y="21"/>
                    </a:cubicBezTo>
                    <a:cubicBezTo>
                      <a:pt x="14" y="28"/>
                      <a:pt x="10" y="38"/>
                      <a:pt x="10" y="48"/>
                    </a:cubicBezTo>
                    <a:cubicBezTo>
                      <a:pt x="10" y="58"/>
                      <a:pt x="14" y="68"/>
                      <a:pt x="21" y="75"/>
                    </a:cubicBezTo>
                    <a:cubicBezTo>
                      <a:pt x="28" y="82"/>
                      <a:pt x="38" y="86"/>
                      <a:pt x="48" y="86"/>
                    </a:cubicBezTo>
                    <a:cubicBezTo>
                      <a:pt x="58" y="86"/>
                      <a:pt x="68" y="82"/>
                      <a:pt x="75" y="75"/>
                    </a:cubicBezTo>
                    <a:cubicBezTo>
                      <a:pt x="82" y="68"/>
                      <a:pt x="86" y="58"/>
                      <a:pt x="86" y="48"/>
                    </a:cubicBezTo>
                    <a:cubicBezTo>
                      <a:pt x="86" y="38"/>
                      <a:pt x="82" y="28"/>
                      <a:pt x="75" y="21"/>
                    </a:cubicBezTo>
                    <a:cubicBezTo>
                      <a:pt x="68" y="14"/>
                      <a:pt x="58" y="10"/>
                      <a:pt x="48" y="10"/>
                    </a:cubicBezTo>
                  </a:path>
                </a:pathLst>
              </a:custGeom>
              <a:solidFill>
                <a:srgbClr val="1639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95" name="Freeform 919"/>
              <p:cNvSpPr>
                <a:spLocks/>
              </p:cNvSpPr>
              <p:nvPr/>
            </p:nvSpPr>
            <p:spPr bwMode="auto">
              <a:xfrm>
                <a:off x="7886533" y="755192"/>
                <a:ext cx="0" cy="2958"/>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path>
                </a:pathLst>
              </a:custGeom>
              <a:solidFill>
                <a:srgbClr val="264D6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96" name="Freeform 920"/>
              <p:cNvSpPr>
                <a:spLocks noEditPoints="1"/>
              </p:cNvSpPr>
              <p:nvPr/>
            </p:nvSpPr>
            <p:spPr bwMode="auto">
              <a:xfrm>
                <a:off x="6728619" y="1830292"/>
                <a:ext cx="530895" cy="369704"/>
              </a:xfrm>
              <a:custGeom>
                <a:avLst/>
                <a:gdLst>
                  <a:gd name="T0" fmla="*/ 45 w 178"/>
                  <a:gd name="T1" fmla="*/ 102 h 124"/>
                  <a:gd name="T2" fmla="*/ 1 w 178"/>
                  <a:gd name="T3" fmla="*/ 123 h 124"/>
                  <a:gd name="T4" fmla="*/ 0 w 178"/>
                  <a:gd name="T5" fmla="*/ 123 h 124"/>
                  <a:gd name="T6" fmla="*/ 0 w 178"/>
                  <a:gd name="T7" fmla="*/ 123 h 124"/>
                  <a:gd name="T8" fmla="*/ 1 w 178"/>
                  <a:gd name="T9" fmla="*/ 124 h 124"/>
                  <a:gd name="T10" fmla="*/ 45 w 178"/>
                  <a:gd name="T11" fmla="*/ 102 h 124"/>
                  <a:gd name="T12" fmla="*/ 45 w 178"/>
                  <a:gd name="T13" fmla="*/ 102 h 124"/>
                  <a:gd name="T14" fmla="*/ 178 w 178"/>
                  <a:gd name="T15" fmla="*/ 0 h 124"/>
                  <a:gd name="T16" fmla="*/ 158 w 178"/>
                  <a:gd name="T17" fmla="*/ 19 h 124"/>
                  <a:gd name="T18" fmla="*/ 158 w 178"/>
                  <a:gd name="T19" fmla="*/ 19 h 124"/>
                  <a:gd name="T20" fmla="*/ 178 w 178"/>
                  <a:gd name="T21"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8" h="124">
                    <a:moveTo>
                      <a:pt x="45" y="102"/>
                    </a:moveTo>
                    <a:cubicBezTo>
                      <a:pt x="31" y="110"/>
                      <a:pt x="16" y="117"/>
                      <a:pt x="1" y="123"/>
                    </a:cubicBezTo>
                    <a:cubicBezTo>
                      <a:pt x="1" y="123"/>
                      <a:pt x="1" y="123"/>
                      <a:pt x="0" y="123"/>
                    </a:cubicBezTo>
                    <a:cubicBezTo>
                      <a:pt x="0" y="123"/>
                      <a:pt x="0" y="123"/>
                      <a:pt x="0" y="123"/>
                    </a:cubicBezTo>
                    <a:cubicBezTo>
                      <a:pt x="1" y="124"/>
                      <a:pt x="1" y="124"/>
                      <a:pt x="1" y="124"/>
                    </a:cubicBezTo>
                    <a:cubicBezTo>
                      <a:pt x="16" y="117"/>
                      <a:pt x="31" y="110"/>
                      <a:pt x="45" y="102"/>
                    </a:cubicBezTo>
                    <a:cubicBezTo>
                      <a:pt x="45" y="102"/>
                      <a:pt x="45" y="102"/>
                      <a:pt x="45" y="102"/>
                    </a:cubicBezTo>
                    <a:moveTo>
                      <a:pt x="178" y="0"/>
                    </a:moveTo>
                    <a:cubicBezTo>
                      <a:pt x="172" y="6"/>
                      <a:pt x="165" y="13"/>
                      <a:pt x="158" y="19"/>
                    </a:cubicBezTo>
                    <a:cubicBezTo>
                      <a:pt x="158" y="19"/>
                      <a:pt x="158" y="19"/>
                      <a:pt x="158" y="19"/>
                    </a:cubicBezTo>
                    <a:cubicBezTo>
                      <a:pt x="165" y="13"/>
                      <a:pt x="172" y="6"/>
                      <a:pt x="178" y="0"/>
                    </a:cubicBezTo>
                  </a:path>
                </a:pathLst>
              </a:custGeom>
              <a:solidFill>
                <a:srgbClr val="E5E5E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97" name="Freeform 921"/>
              <p:cNvSpPr>
                <a:spLocks/>
              </p:cNvSpPr>
              <p:nvPr/>
            </p:nvSpPr>
            <p:spPr bwMode="auto">
              <a:xfrm>
                <a:off x="6713831" y="2191123"/>
                <a:ext cx="14788" cy="5915"/>
              </a:xfrm>
              <a:custGeom>
                <a:avLst/>
                <a:gdLst>
                  <a:gd name="T0" fmla="*/ 0 w 5"/>
                  <a:gd name="T1" fmla="*/ 0 h 2"/>
                  <a:gd name="T2" fmla="*/ 5 w 5"/>
                  <a:gd name="T3" fmla="*/ 2 h 2"/>
                  <a:gd name="T4" fmla="*/ 5 w 5"/>
                  <a:gd name="T5" fmla="*/ 2 h 2"/>
                  <a:gd name="T6" fmla="*/ 0 w 5"/>
                  <a:gd name="T7" fmla="*/ 0 h 2"/>
                </a:gdLst>
                <a:ahLst/>
                <a:cxnLst>
                  <a:cxn ang="0">
                    <a:pos x="T0" y="T1"/>
                  </a:cxn>
                  <a:cxn ang="0">
                    <a:pos x="T2" y="T3"/>
                  </a:cxn>
                  <a:cxn ang="0">
                    <a:pos x="T4" y="T5"/>
                  </a:cxn>
                  <a:cxn ang="0">
                    <a:pos x="T6" y="T7"/>
                  </a:cxn>
                </a:cxnLst>
                <a:rect l="0" t="0" r="r" b="b"/>
                <a:pathLst>
                  <a:path w="5" h="2">
                    <a:moveTo>
                      <a:pt x="0" y="0"/>
                    </a:moveTo>
                    <a:cubicBezTo>
                      <a:pt x="5" y="2"/>
                      <a:pt x="5" y="2"/>
                      <a:pt x="5" y="2"/>
                    </a:cubicBezTo>
                    <a:cubicBezTo>
                      <a:pt x="5" y="2"/>
                      <a:pt x="5" y="2"/>
                      <a:pt x="5" y="2"/>
                    </a:cubicBezTo>
                    <a:cubicBezTo>
                      <a:pt x="4" y="1"/>
                      <a:pt x="3" y="1"/>
                      <a:pt x="0" y="0"/>
                    </a:cubicBezTo>
                  </a:path>
                </a:pathLst>
              </a:custGeom>
              <a:solidFill>
                <a:srgbClr val="E5C06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98" name="Freeform 922"/>
              <p:cNvSpPr>
                <a:spLocks/>
              </p:cNvSpPr>
              <p:nvPr/>
            </p:nvSpPr>
            <p:spPr bwMode="auto">
              <a:xfrm>
                <a:off x="6863191" y="1886487"/>
                <a:ext cx="337170" cy="246963"/>
              </a:xfrm>
              <a:custGeom>
                <a:avLst/>
                <a:gdLst>
                  <a:gd name="T0" fmla="*/ 113 w 113"/>
                  <a:gd name="T1" fmla="*/ 0 h 83"/>
                  <a:gd name="T2" fmla="*/ 0 w 113"/>
                  <a:gd name="T3" fmla="*/ 83 h 83"/>
                  <a:gd name="T4" fmla="*/ 0 w 113"/>
                  <a:gd name="T5" fmla="*/ 83 h 83"/>
                  <a:gd name="T6" fmla="*/ 113 w 113"/>
                  <a:gd name="T7" fmla="*/ 0 h 83"/>
                  <a:gd name="T8" fmla="*/ 113 w 113"/>
                  <a:gd name="T9" fmla="*/ 0 h 83"/>
                </a:gdLst>
                <a:ahLst/>
                <a:cxnLst>
                  <a:cxn ang="0">
                    <a:pos x="T0" y="T1"/>
                  </a:cxn>
                  <a:cxn ang="0">
                    <a:pos x="T2" y="T3"/>
                  </a:cxn>
                  <a:cxn ang="0">
                    <a:pos x="T4" y="T5"/>
                  </a:cxn>
                  <a:cxn ang="0">
                    <a:pos x="T6" y="T7"/>
                  </a:cxn>
                  <a:cxn ang="0">
                    <a:pos x="T8" y="T9"/>
                  </a:cxn>
                </a:cxnLst>
                <a:rect l="0" t="0" r="r" b="b"/>
                <a:pathLst>
                  <a:path w="113" h="83">
                    <a:moveTo>
                      <a:pt x="113" y="0"/>
                    </a:moveTo>
                    <a:cubicBezTo>
                      <a:pt x="80" y="31"/>
                      <a:pt x="42" y="60"/>
                      <a:pt x="0" y="83"/>
                    </a:cubicBezTo>
                    <a:cubicBezTo>
                      <a:pt x="0" y="83"/>
                      <a:pt x="0" y="83"/>
                      <a:pt x="0" y="83"/>
                    </a:cubicBezTo>
                    <a:cubicBezTo>
                      <a:pt x="42" y="60"/>
                      <a:pt x="80" y="31"/>
                      <a:pt x="113" y="0"/>
                    </a:cubicBezTo>
                    <a:cubicBezTo>
                      <a:pt x="113" y="0"/>
                      <a:pt x="113" y="0"/>
                      <a:pt x="113" y="0"/>
                    </a:cubicBezTo>
                  </a:path>
                </a:pathLst>
              </a:custGeom>
              <a:solidFill>
                <a:srgbClr val="264D6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99" name="Freeform 923"/>
              <p:cNvSpPr>
                <a:spLocks/>
              </p:cNvSpPr>
              <p:nvPr/>
            </p:nvSpPr>
            <p:spPr bwMode="auto">
              <a:xfrm>
                <a:off x="7212192" y="1107150"/>
                <a:ext cx="519065" cy="632934"/>
              </a:xfrm>
              <a:custGeom>
                <a:avLst/>
                <a:gdLst>
                  <a:gd name="T0" fmla="*/ 153 w 174"/>
                  <a:gd name="T1" fmla="*/ 0 h 212"/>
                  <a:gd name="T2" fmla="*/ 101 w 174"/>
                  <a:gd name="T3" fmla="*/ 71 h 212"/>
                  <a:gd name="T4" fmla="*/ 92 w 174"/>
                  <a:gd name="T5" fmla="*/ 84 h 212"/>
                  <a:gd name="T6" fmla="*/ 89 w 174"/>
                  <a:gd name="T7" fmla="*/ 87 h 212"/>
                  <a:gd name="T8" fmla="*/ 0 w 174"/>
                  <a:gd name="T9" fmla="*/ 189 h 212"/>
                  <a:gd name="T10" fmla="*/ 44 w 174"/>
                  <a:gd name="T11" fmla="*/ 212 h 212"/>
                  <a:gd name="T12" fmla="*/ 174 w 174"/>
                  <a:gd name="T13" fmla="*/ 11 h 212"/>
                  <a:gd name="T14" fmla="*/ 153 w 174"/>
                  <a:gd name="T15" fmla="*/ 0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212">
                    <a:moveTo>
                      <a:pt x="153" y="0"/>
                    </a:moveTo>
                    <a:cubicBezTo>
                      <a:pt x="138" y="22"/>
                      <a:pt x="121" y="46"/>
                      <a:pt x="101" y="71"/>
                    </a:cubicBezTo>
                    <a:cubicBezTo>
                      <a:pt x="99" y="76"/>
                      <a:pt x="96" y="80"/>
                      <a:pt x="92" y="84"/>
                    </a:cubicBezTo>
                    <a:cubicBezTo>
                      <a:pt x="91" y="85"/>
                      <a:pt x="90" y="86"/>
                      <a:pt x="89" y="87"/>
                    </a:cubicBezTo>
                    <a:cubicBezTo>
                      <a:pt x="63" y="120"/>
                      <a:pt x="33" y="155"/>
                      <a:pt x="0" y="189"/>
                    </a:cubicBezTo>
                    <a:cubicBezTo>
                      <a:pt x="13" y="198"/>
                      <a:pt x="28" y="206"/>
                      <a:pt x="44" y="212"/>
                    </a:cubicBezTo>
                    <a:cubicBezTo>
                      <a:pt x="103" y="145"/>
                      <a:pt x="145" y="71"/>
                      <a:pt x="174" y="11"/>
                    </a:cubicBezTo>
                    <a:cubicBezTo>
                      <a:pt x="166" y="8"/>
                      <a:pt x="159" y="4"/>
                      <a:pt x="153" y="0"/>
                    </a:cubicBezTo>
                  </a:path>
                </a:pathLst>
              </a:custGeom>
              <a:solidFill>
                <a:schemeClr val="bg2">
                  <a:lumMod val="25000"/>
                  <a:alpha val="32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1000" name="Freeform 924"/>
              <p:cNvSpPr>
                <a:spLocks/>
              </p:cNvSpPr>
              <p:nvPr/>
            </p:nvSpPr>
            <p:spPr bwMode="auto">
              <a:xfrm>
                <a:off x="7686893" y="829133"/>
                <a:ext cx="173022" cy="278018"/>
              </a:xfrm>
              <a:custGeom>
                <a:avLst/>
                <a:gdLst>
                  <a:gd name="T0" fmla="*/ 58 w 58"/>
                  <a:gd name="T1" fmla="*/ 0 h 93"/>
                  <a:gd name="T2" fmla="*/ 52 w 58"/>
                  <a:gd name="T3" fmla="*/ 1 h 93"/>
                  <a:gd name="T4" fmla="*/ 0 w 58"/>
                  <a:gd name="T5" fmla="*/ 83 h 93"/>
                  <a:gd name="T6" fmla="*/ 20 w 58"/>
                  <a:gd name="T7" fmla="*/ 93 h 93"/>
                  <a:gd name="T8" fmla="*/ 58 w 58"/>
                  <a:gd name="T9" fmla="*/ 0 h 93"/>
                </a:gdLst>
                <a:ahLst/>
                <a:cxnLst>
                  <a:cxn ang="0">
                    <a:pos x="T0" y="T1"/>
                  </a:cxn>
                  <a:cxn ang="0">
                    <a:pos x="T2" y="T3"/>
                  </a:cxn>
                  <a:cxn ang="0">
                    <a:pos x="T4" y="T5"/>
                  </a:cxn>
                  <a:cxn ang="0">
                    <a:pos x="T6" y="T7"/>
                  </a:cxn>
                  <a:cxn ang="0">
                    <a:pos x="T8" y="T9"/>
                  </a:cxn>
                </a:cxnLst>
                <a:rect l="0" t="0" r="r" b="b"/>
                <a:pathLst>
                  <a:path w="58" h="93">
                    <a:moveTo>
                      <a:pt x="58" y="0"/>
                    </a:moveTo>
                    <a:cubicBezTo>
                      <a:pt x="52" y="1"/>
                      <a:pt x="52" y="1"/>
                      <a:pt x="52" y="1"/>
                    </a:cubicBezTo>
                    <a:cubicBezTo>
                      <a:pt x="41" y="20"/>
                      <a:pt x="24" y="49"/>
                      <a:pt x="0" y="83"/>
                    </a:cubicBezTo>
                    <a:cubicBezTo>
                      <a:pt x="6" y="87"/>
                      <a:pt x="13" y="90"/>
                      <a:pt x="20" y="93"/>
                    </a:cubicBezTo>
                    <a:cubicBezTo>
                      <a:pt x="39" y="53"/>
                      <a:pt x="51" y="20"/>
                      <a:pt x="58" y="0"/>
                    </a:cubicBezTo>
                  </a:path>
                </a:pathLst>
              </a:custGeom>
              <a:solidFill>
                <a:schemeClr val="bg2">
                  <a:lumMod val="25000"/>
                  <a:alpha val="32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1001" name="Freeform 925"/>
              <p:cNvSpPr>
                <a:spLocks/>
              </p:cNvSpPr>
              <p:nvPr/>
            </p:nvSpPr>
            <p:spPr bwMode="auto">
              <a:xfrm>
                <a:off x="6628059" y="1698677"/>
                <a:ext cx="687650" cy="498361"/>
              </a:xfrm>
              <a:custGeom>
                <a:avLst/>
                <a:gdLst>
                  <a:gd name="T0" fmla="*/ 188 w 231"/>
                  <a:gd name="T1" fmla="*/ 0 h 167"/>
                  <a:gd name="T2" fmla="*/ 0 w 231"/>
                  <a:gd name="T3" fmla="*/ 147 h 167"/>
                  <a:gd name="T4" fmla="*/ 29 w 231"/>
                  <a:gd name="T5" fmla="*/ 165 h 167"/>
                  <a:gd name="T6" fmla="*/ 34 w 231"/>
                  <a:gd name="T7" fmla="*/ 167 h 167"/>
                  <a:gd name="T8" fmla="*/ 35 w 231"/>
                  <a:gd name="T9" fmla="*/ 167 h 167"/>
                  <a:gd name="T10" fmla="*/ 79 w 231"/>
                  <a:gd name="T11" fmla="*/ 146 h 167"/>
                  <a:gd name="T12" fmla="*/ 192 w 231"/>
                  <a:gd name="T13" fmla="*/ 63 h 167"/>
                  <a:gd name="T14" fmla="*/ 212 w 231"/>
                  <a:gd name="T15" fmla="*/ 44 h 167"/>
                  <a:gd name="T16" fmla="*/ 231 w 231"/>
                  <a:gd name="T17" fmla="*/ 23 h 167"/>
                  <a:gd name="T18" fmla="*/ 188 w 231"/>
                  <a:gd name="T19"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 h="167">
                    <a:moveTo>
                      <a:pt x="188" y="0"/>
                    </a:moveTo>
                    <a:cubicBezTo>
                      <a:pt x="133" y="55"/>
                      <a:pt x="70" y="108"/>
                      <a:pt x="0" y="147"/>
                    </a:cubicBezTo>
                    <a:cubicBezTo>
                      <a:pt x="29" y="165"/>
                      <a:pt x="29" y="165"/>
                      <a:pt x="29" y="165"/>
                    </a:cubicBezTo>
                    <a:cubicBezTo>
                      <a:pt x="32" y="166"/>
                      <a:pt x="33" y="166"/>
                      <a:pt x="34" y="167"/>
                    </a:cubicBezTo>
                    <a:cubicBezTo>
                      <a:pt x="35" y="167"/>
                      <a:pt x="35" y="167"/>
                      <a:pt x="35" y="167"/>
                    </a:cubicBezTo>
                    <a:cubicBezTo>
                      <a:pt x="50" y="161"/>
                      <a:pt x="65" y="154"/>
                      <a:pt x="79" y="146"/>
                    </a:cubicBezTo>
                    <a:cubicBezTo>
                      <a:pt x="121" y="123"/>
                      <a:pt x="159" y="94"/>
                      <a:pt x="192" y="63"/>
                    </a:cubicBezTo>
                    <a:cubicBezTo>
                      <a:pt x="199" y="57"/>
                      <a:pt x="206" y="50"/>
                      <a:pt x="212" y="44"/>
                    </a:cubicBezTo>
                    <a:cubicBezTo>
                      <a:pt x="219" y="37"/>
                      <a:pt x="225" y="30"/>
                      <a:pt x="231" y="23"/>
                    </a:cubicBezTo>
                    <a:cubicBezTo>
                      <a:pt x="215" y="17"/>
                      <a:pt x="201" y="9"/>
                      <a:pt x="188" y="0"/>
                    </a:cubicBezTo>
                  </a:path>
                </a:pathLst>
              </a:custGeom>
              <a:solidFill>
                <a:schemeClr val="bg2">
                  <a:lumMod val="25000"/>
                  <a:alpha val="32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1002" name="Freeform 926"/>
              <p:cNvSpPr>
                <a:spLocks/>
              </p:cNvSpPr>
              <p:nvPr/>
            </p:nvSpPr>
            <p:spPr bwMode="auto">
              <a:xfrm>
                <a:off x="7667668" y="1077574"/>
                <a:ext cx="78377" cy="62110"/>
              </a:xfrm>
              <a:custGeom>
                <a:avLst/>
                <a:gdLst>
                  <a:gd name="T0" fmla="*/ 6 w 26"/>
                  <a:gd name="T1" fmla="*/ 0 h 21"/>
                  <a:gd name="T2" fmla="*/ 0 w 26"/>
                  <a:gd name="T3" fmla="*/ 10 h 21"/>
                  <a:gd name="T4" fmla="*/ 21 w 26"/>
                  <a:gd name="T5" fmla="*/ 21 h 21"/>
                  <a:gd name="T6" fmla="*/ 26 w 26"/>
                  <a:gd name="T7" fmla="*/ 10 h 21"/>
                  <a:gd name="T8" fmla="*/ 6 w 26"/>
                  <a:gd name="T9" fmla="*/ 0 h 21"/>
                </a:gdLst>
                <a:ahLst/>
                <a:cxnLst>
                  <a:cxn ang="0">
                    <a:pos x="T0" y="T1"/>
                  </a:cxn>
                  <a:cxn ang="0">
                    <a:pos x="T2" y="T3"/>
                  </a:cxn>
                  <a:cxn ang="0">
                    <a:pos x="T4" y="T5"/>
                  </a:cxn>
                  <a:cxn ang="0">
                    <a:pos x="T6" y="T7"/>
                  </a:cxn>
                  <a:cxn ang="0">
                    <a:pos x="T8" y="T9"/>
                  </a:cxn>
                </a:cxnLst>
                <a:rect l="0" t="0" r="r" b="b"/>
                <a:pathLst>
                  <a:path w="26" h="21">
                    <a:moveTo>
                      <a:pt x="6" y="0"/>
                    </a:moveTo>
                    <a:cubicBezTo>
                      <a:pt x="4" y="4"/>
                      <a:pt x="2" y="7"/>
                      <a:pt x="0" y="10"/>
                    </a:cubicBezTo>
                    <a:cubicBezTo>
                      <a:pt x="6" y="14"/>
                      <a:pt x="13" y="18"/>
                      <a:pt x="21" y="21"/>
                    </a:cubicBezTo>
                    <a:cubicBezTo>
                      <a:pt x="23" y="17"/>
                      <a:pt x="25" y="13"/>
                      <a:pt x="26" y="10"/>
                    </a:cubicBezTo>
                    <a:cubicBezTo>
                      <a:pt x="19" y="7"/>
                      <a:pt x="12" y="4"/>
                      <a:pt x="6" y="0"/>
                    </a:cubicBezTo>
                  </a:path>
                </a:pathLst>
              </a:custGeom>
              <a:solidFill>
                <a:srgbClr val="BCDBE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1003" name="Freeform 927"/>
              <p:cNvSpPr>
                <a:spLocks/>
              </p:cNvSpPr>
              <p:nvPr/>
            </p:nvSpPr>
            <p:spPr bwMode="auto">
              <a:xfrm>
                <a:off x="7188531" y="1672058"/>
                <a:ext cx="155276" cy="94644"/>
              </a:xfrm>
              <a:custGeom>
                <a:avLst/>
                <a:gdLst>
                  <a:gd name="T0" fmla="*/ 8 w 52"/>
                  <a:gd name="T1" fmla="*/ 0 h 32"/>
                  <a:gd name="T2" fmla="*/ 0 w 52"/>
                  <a:gd name="T3" fmla="*/ 9 h 32"/>
                  <a:gd name="T4" fmla="*/ 43 w 52"/>
                  <a:gd name="T5" fmla="*/ 32 h 32"/>
                  <a:gd name="T6" fmla="*/ 52 w 52"/>
                  <a:gd name="T7" fmla="*/ 23 h 32"/>
                  <a:gd name="T8" fmla="*/ 8 w 52"/>
                  <a:gd name="T9" fmla="*/ 0 h 32"/>
                </a:gdLst>
                <a:ahLst/>
                <a:cxnLst>
                  <a:cxn ang="0">
                    <a:pos x="T0" y="T1"/>
                  </a:cxn>
                  <a:cxn ang="0">
                    <a:pos x="T2" y="T3"/>
                  </a:cxn>
                  <a:cxn ang="0">
                    <a:pos x="T4" y="T5"/>
                  </a:cxn>
                  <a:cxn ang="0">
                    <a:pos x="T6" y="T7"/>
                  </a:cxn>
                  <a:cxn ang="0">
                    <a:pos x="T8" y="T9"/>
                  </a:cxn>
                </a:cxnLst>
                <a:rect l="0" t="0" r="r" b="b"/>
                <a:pathLst>
                  <a:path w="52" h="32">
                    <a:moveTo>
                      <a:pt x="8" y="0"/>
                    </a:moveTo>
                    <a:cubicBezTo>
                      <a:pt x="5" y="3"/>
                      <a:pt x="2" y="6"/>
                      <a:pt x="0" y="9"/>
                    </a:cubicBezTo>
                    <a:cubicBezTo>
                      <a:pt x="13" y="18"/>
                      <a:pt x="27" y="26"/>
                      <a:pt x="43" y="32"/>
                    </a:cubicBezTo>
                    <a:cubicBezTo>
                      <a:pt x="46" y="29"/>
                      <a:pt x="49" y="26"/>
                      <a:pt x="52" y="23"/>
                    </a:cubicBezTo>
                    <a:cubicBezTo>
                      <a:pt x="36" y="17"/>
                      <a:pt x="21" y="9"/>
                      <a:pt x="8" y="0"/>
                    </a:cubicBezTo>
                  </a:path>
                </a:pathLst>
              </a:custGeom>
              <a:solidFill>
                <a:srgbClr val="BCDBE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1004" name="Freeform 928"/>
              <p:cNvSpPr>
                <a:spLocks/>
              </p:cNvSpPr>
              <p:nvPr/>
            </p:nvSpPr>
            <p:spPr bwMode="auto">
              <a:xfrm>
                <a:off x="7840690" y="761107"/>
                <a:ext cx="42886" cy="70983"/>
              </a:xfrm>
              <a:custGeom>
                <a:avLst/>
                <a:gdLst>
                  <a:gd name="T0" fmla="*/ 14 w 14"/>
                  <a:gd name="T1" fmla="*/ 0 h 24"/>
                  <a:gd name="T2" fmla="*/ 13 w 14"/>
                  <a:gd name="T3" fmla="*/ 0 h 24"/>
                  <a:gd name="T4" fmla="*/ 0 w 14"/>
                  <a:gd name="T5" fmla="*/ 24 h 24"/>
                  <a:gd name="T6" fmla="*/ 6 w 14"/>
                  <a:gd name="T7" fmla="*/ 23 h 24"/>
                  <a:gd name="T8" fmla="*/ 14 w 14"/>
                  <a:gd name="T9" fmla="*/ 0 h 24"/>
                </a:gdLst>
                <a:ahLst/>
                <a:cxnLst>
                  <a:cxn ang="0">
                    <a:pos x="T0" y="T1"/>
                  </a:cxn>
                  <a:cxn ang="0">
                    <a:pos x="T2" y="T3"/>
                  </a:cxn>
                  <a:cxn ang="0">
                    <a:pos x="T4" y="T5"/>
                  </a:cxn>
                  <a:cxn ang="0">
                    <a:pos x="T6" y="T7"/>
                  </a:cxn>
                  <a:cxn ang="0">
                    <a:pos x="T8" y="T9"/>
                  </a:cxn>
                </a:cxnLst>
                <a:rect l="0" t="0" r="r" b="b"/>
                <a:pathLst>
                  <a:path w="14" h="24">
                    <a:moveTo>
                      <a:pt x="14" y="0"/>
                    </a:moveTo>
                    <a:cubicBezTo>
                      <a:pt x="13" y="0"/>
                      <a:pt x="13" y="0"/>
                      <a:pt x="13" y="0"/>
                    </a:cubicBezTo>
                    <a:cubicBezTo>
                      <a:pt x="13" y="0"/>
                      <a:pt x="9" y="9"/>
                      <a:pt x="0" y="24"/>
                    </a:cubicBezTo>
                    <a:cubicBezTo>
                      <a:pt x="6" y="23"/>
                      <a:pt x="6" y="23"/>
                      <a:pt x="6" y="23"/>
                    </a:cubicBezTo>
                    <a:cubicBezTo>
                      <a:pt x="10" y="10"/>
                      <a:pt x="13" y="2"/>
                      <a:pt x="14" y="0"/>
                    </a:cubicBezTo>
                  </a:path>
                </a:pathLst>
              </a:custGeom>
              <a:solidFill>
                <a:srgbClr val="264D6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1005" name="Freeform 929"/>
              <p:cNvSpPr>
                <a:spLocks/>
              </p:cNvSpPr>
              <p:nvPr/>
            </p:nvSpPr>
            <p:spPr bwMode="auto">
              <a:xfrm>
                <a:off x="7476901" y="1318621"/>
                <a:ext cx="36970" cy="48801"/>
              </a:xfrm>
              <a:custGeom>
                <a:avLst/>
                <a:gdLst>
                  <a:gd name="T0" fmla="*/ 12 w 12"/>
                  <a:gd name="T1" fmla="*/ 0 h 16"/>
                  <a:gd name="T2" fmla="*/ 0 w 12"/>
                  <a:gd name="T3" fmla="*/ 16 h 16"/>
                  <a:gd name="T4" fmla="*/ 3 w 12"/>
                  <a:gd name="T5" fmla="*/ 13 h 16"/>
                  <a:gd name="T6" fmla="*/ 12 w 12"/>
                  <a:gd name="T7" fmla="*/ 0 h 16"/>
                </a:gdLst>
                <a:ahLst/>
                <a:cxnLst>
                  <a:cxn ang="0">
                    <a:pos x="T0" y="T1"/>
                  </a:cxn>
                  <a:cxn ang="0">
                    <a:pos x="T2" y="T3"/>
                  </a:cxn>
                  <a:cxn ang="0">
                    <a:pos x="T4" y="T5"/>
                  </a:cxn>
                  <a:cxn ang="0">
                    <a:pos x="T6" y="T7"/>
                  </a:cxn>
                </a:cxnLst>
                <a:rect l="0" t="0" r="r" b="b"/>
                <a:pathLst>
                  <a:path w="12" h="16">
                    <a:moveTo>
                      <a:pt x="12" y="0"/>
                    </a:moveTo>
                    <a:cubicBezTo>
                      <a:pt x="8" y="5"/>
                      <a:pt x="5" y="11"/>
                      <a:pt x="0" y="16"/>
                    </a:cubicBezTo>
                    <a:cubicBezTo>
                      <a:pt x="1" y="15"/>
                      <a:pt x="2" y="14"/>
                      <a:pt x="3" y="13"/>
                    </a:cubicBezTo>
                    <a:cubicBezTo>
                      <a:pt x="7" y="9"/>
                      <a:pt x="10" y="5"/>
                      <a:pt x="12" y="0"/>
                    </a:cubicBezTo>
                  </a:path>
                </a:pathLst>
              </a:custGeom>
              <a:solidFill>
                <a:srgbClr val="14333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sp>
          <p:nvSpPr>
            <p:cNvPr id="971" name="Oval 970"/>
            <p:cNvSpPr/>
            <p:nvPr/>
          </p:nvSpPr>
          <p:spPr>
            <a:xfrm>
              <a:off x="2222239" y="8738792"/>
              <a:ext cx="1422030" cy="1422400"/>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x-none" sz="900" b="0" i="0" u="none" strike="noStrike" kern="1200" cap="none" spc="0" normalizeH="0" baseline="0" noProof="0">
                <a:ln>
                  <a:noFill/>
                </a:ln>
                <a:solidFill>
                  <a:prstClr val="white"/>
                </a:solidFill>
                <a:effectLst/>
                <a:uLnTx/>
                <a:uFillTx/>
                <a:ea typeface="+mn-ea"/>
                <a:cs typeface="+mn-cs"/>
              </a:endParaRPr>
            </a:p>
          </p:txBody>
        </p:sp>
        <p:sp>
          <p:nvSpPr>
            <p:cNvPr id="972" name="Oval 971"/>
            <p:cNvSpPr/>
            <p:nvPr/>
          </p:nvSpPr>
          <p:spPr>
            <a:xfrm>
              <a:off x="5433500" y="5606149"/>
              <a:ext cx="1422030" cy="1422400"/>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x-none" sz="900" b="0" i="0" u="none" strike="noStrike" kern="1200" cap="none" spc="0" normalizeH="0" baseline="0" noProof="0">
                <a:ln>
                  <a:noFill/>
                </a:ln>
                <a:solidFill>
                  <a:prstClr val="white"/>
                </a:solidFill>
                <a:effectLst/>
                <a:uLnTx/>
                <a:uFillTx/>
                <a:ea typeface="+mn-ea"/>
                <a:cs typeface="+mn-cs"/>
              </a:endParaRPr>
            </a:p>
          </p:txBody>
        </p:sp>
        <p:sp>
          <p:nvSpPr>
            <p:cNvPr id="973" name="Oval 972"/>
            <p:cNvSpPr/>
            <p:nvPr/>
          </p:nvSpPr>
          <p:spPr>
            <a:xfrm>
              <a:off x="13985484" y="8565105"/>
              <a:ext cx="1422030" cy="1422400"/>
            </a:xfrm>
            <a:prstGeom prst="ellipse">
              <a:avLst/>
            </a:prstGeom>
            <a:solidFill>
              <a:schemeClr val="accent5"/>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x-none" sz="900" b="0" i="0" u="none" strike="noStrike" kern="1200" cap="none" spc="0" normalizeH="0" baseline="0" noProof="0">
                <a:ln>
                  <a:noFill/>
                </a:ln>
                <a:solidFill>
                  <a:prstClr val="white"/>
                </a:solidFill>
                <a:effectLst/>
                <a:uLnTx/>
                <a:uFillTx/>
                <a:ea typeface="+mn-ea"/>
                <a:cs typeface="+mn-cs"/>
              </a:endParaRPr>
            </a:p>
          </p:txBody>
        </p:sp>
        <p:sp>
          <p:nvSpPr>
            <p:cNvPr id="974" name="Oval 973"/>
            <p:cNvSpPr/>
            <p:nvPr/>
          </p:nvSpPr>
          <p:spPr>
            <a:xfrm>
              <a:off x="8853469" y="8858559"/>
              <a:ext cx="1422030" cy="1422400"/>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x-none" sz="900" b="0" i="0" u="none" strike="noStrike" kern="1200" cap="none" spc="0" normalizeH="0" baseline="0" noProof="0">
                <a:ln>
                  <a:noFill/>
                </a:ln>
                <a:solidFill>
                  <a:prstClr val="white"/>
                </a:solidFill>
                <a:effectLst/>
                <a:uLnTx/>
                <a:uFillTx/>
                <a:ea typeface="+mn-ea"/>
                <a:cs typeface="+mn-cs"/>
              </a:endParaRPr>
            </a:p>
          </p:txBody>
        </p:sp>
        <p:sp>
          <p:nvSpPr>
            <p:cNvPr id="975" name="Oval 974"/>
            <p:cNvSpPr/>
            <p:nvPr/>
          </p:nvSpPr>
          <p:spPr>
            <a:xfrm>
              <a:off x="11634921" y="6268927"/>
              <a:ext cx="1422030" cy="1422400"/>
            </a:xfrm>
            <a:prstGeom prst="ellipse">
              <a:avLst/>
            </a:pr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x-none" sz="900" b="0" i="0" u="none" strike="noStrike" kern="1200" cap="none" spc="0" normalizeH="0" baseline="0" noProof="0">
                <a:ln>
                  <a:noFill/>
                </a:ln>
                <a:solidFill>
                  <a:prstClr val="white"/>
                </a:solidFill>
                <a:effectLst/>
                <a:uLnTx/>
                <a:uFillTx/>
                <a:ea typeface="+mn-ea"/>
                <a:cs typeface="+mn-cs"/>
              </a:endParaRPr>
            </a:p>
          </p:txBody>
        </p:sp>
        <p:sp>
          <p:nvSpPr>
            <p:cNvPr id="976" name="Freeform 106"/>
            <p:cNvSpPr>
              <a:spLocks noChangeArrowheads="1"/>
            </p:cNvSpPr>
            <p:nvPr/>
          </p:nvSpPr>
          <p:spPr bwMode="auto">
            <a:xfrm>
              <a:off x="12027064" y="6643106"/>
              <a:ext cx="675018" cy="611121"/>
            </a:xfrm>
            <a:custGeom>
              <a:avLst/>
              <a:gdLst>
                <a:gd name="T0" fmla="*/ 573 w 602"/>
                <a:gd name="T1" fmla="*/ 544 h 545"/>
                <a:gd name="T2" fmla="*/ 573 w 602"/>
                <a:gd name="T3" fmla="*/ 544 h 545"/>
                <a:gd name="T4" fmla="*/ 523 w 602"/>
                <a:gd name="T5" fmla="*/ 544 h 545"/>
                <a:gd name="T6" fmla="*/ 523 w 602"/>
                <a:gd name="T7" fmla="*/ 318 h 545"/>
                <a:gd name="T8" fmla="*/ 523 w 602"/>
                <a:gd name="T9" fmla="*/ 141 h 545"/>
                <a:gd name="T10" fmla="*/ 573 w 602"/>
                <a:gd name="T11" fmla="*/ 141 h 545"/>
                <a:gd name="T12" fmla="*/ 601 w 602"/>
                <a:gd name="T13" fmla="*/ 170 h 545"/>
                <a:gd name="T14" fmla="*/ 601 w 602"/>
                <a:gd name="T15" fmla="*/ 346 h 545"/>
                <a:gd name="T16" fmla="*/ 601 w 602"/>
                <a:gd name="T17" fmla="*/ 459 h 545"/>
                <a:gd name="T18" fmla="*/ 601 w 602"/>
                <a:gd name="T19" fmla="*/ 516 h 545"/>
                <a:gd name="T20" fmla="*/ 573 w 602"/>
                <a:gd name="T21" fmla="*/ 544 h 545"/>
                <a:gd name="T22" fmla="*/ 99 w 602"/>
                <a:gd name="T23" fmla="*/ 544 h 545"/>
                <a:gd name="T24" fmla="*/ 99 w 602"/>
                <a:gd name="T25" fmla="*/ 544 h 545"/>
                <a:gd name="T26" fmla="*/ 99 w 602"/>
                <a:gd name="T27" fmla="*/ 318 h 545"/>
                <a:gd name="T28" fmla="*/ 99 w 602"/>
                <a:gd name="T29" fmla="*/ 311 h 545"/>
                <a:gd name="T30" fmla="*/ 99 w 602"/>
                <a:gd name="T31" fmla="*/ 141 h 545"/>
                <a:gd name="T32" fmla="*/ 156 w 602"/>
                <a:gd name="T33" fmla="*/ 141 h 545"/>
                <a:gd name="T34" fmla="*/ 297 w 602"/>
                <a:gd name="T35" fmla="*/ 0 h 545"/>
                <a:gd name="T36" fmla="*/ 438 w 602"/>
                <a:gd name="T37" fmla="*/ 141 h 545"/>
                <a:gd name="T38" fmla="*/ 495 w 602"/>
                <a:gd name="T39" fmla="*/ 141 h 545"/>
                <a:gd name="T40" fmla="*/ 495 w 602"/>
                <a:gd name="T41" fmla="*/ 318 h 545"/>
                <a:gd name="T42" fmla="*/ 495 w 602"/>
                <a:gd name="T43" fmla="*/ 544 h 545"/>
                <a:gd name="T44" fmla="*/ 99 w 602"/>
                <a:gd name="T45" fmla="*/ 544 h 545"/>
                <a:gd name="T46" fmla="*/ 297 w 602"/>
                <a:gd name="T47" fmla="*/ 57 h 545"/>
                <a:gd name="T48" fmla="*/ 297 w 602"/>
                <a:gd name="T49" fmla="*/ 57 h 545"/>
                <a:gd name="T50" fmla="*/ 212 w 602"/>
                <a:gd name="T51" fmla="*/ 141 h 545"/>
                <a:gd name="T52" fmla="*/ 382 w 602"/>
                <a:gd name="T53" fmla="*/ 141 h 545"/>
                <a:gd name="T54" fmla="*/ 297 w 602"/>
                <a:gd name="T55" fmla="*/ 57 h 545"/>
                <a:gd name="T56" fmla="*/ 0 w 602"/>
                <a:gd name="T57" fmla="*/ 516 h 545"/>
                <a:gd name="T58" fmla="*/ 0 w 602"/>
                <a:gd name="T59" fmla="*/ 516 h 545"/>
                <a:gd name="T60" fmla="*/ 0 w 602"/>
                <a:gd name="T61" fmla="*/ 459 h 545"/>
                <a:gd name="T62" fmla="*/ 0 w 602"/>
                <a:gd name="T63" fmla="*/ 346 h 545"/>
                <a:gd name="T64" fmla="*/ 0 w 602"/>
                <a:gd name="T65" fmla="*/ 170 h 545"/>
                <a:gd name="T66" fmla="*/ 29 w 602"/>
                <a:gd name="T67" fmla="*/ 141 h 545"/>
                <a:gd name="T68" fmla="*/ 71 w 602"/>
                <a:gd name="T69" fmla="*/ 141 h 545"/>
                <a:gd name="T70" fmla="*/ 71 w 602"/>
                <a:gd name="T71" fmla="*/ 311 h 545"/>
                <a:gd name="T72" fmla="*/ 71 w 602"/>
                <a:gd name="T73" fmla="*/ 318 h 545"/>
                <a:gd name="T74" fmla="*/ 71 w 602"/>
                <a:gd name="T75" fmla="*/ 544 h 545"/>
                <a:gd name="T76" fmla="*/ 29 w 602"/>
                <a:gd name="T77" fmla="*/ 544 h 545"/>
                <a:gd name="T78" fmla="*/ 0 w 602"/>
                <a:gd name="T79" fmla="*/ 516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2" h="545">
                  <a:moveTo>
                    <a:pt x="573" y="544"/>
                  </a:moveTo>
                  <a:lnTo>
                    <a:pt x="573" y="544"/>
                  </a:lnTo>
                  <a:cubicBezTo>
                    <a:pt x="523" y="544"/>
                    <a:pt x="523" y="544"/>
                    <a:pt x="523" y="544"/>
                  </a:cubicBezTo>
                  <a:cubicBezTo>
                    <a:pt x="523" y="318"/>
                    <a:pt x="523" y="318"/>
                    <a:pt x="523" y="318"/>
                  </a:cubicBezTo>
                  <a:cubicBezTo>
                    <a:pt x="523" y="141"/>
                    <a:pt x="523" y="141"/>
                    <a:pt x="523" y="141"/>
                  </a:cubicBezTo>
                  <a:cubicBezTo>
                    <a:pt x="573" y="141"/>
                    <a:pt x="573" y="141"/>
                    <a:pt x="573" y="141"/>
                  </a:cubicBezTo>
                  <a:cubicBezTo>
                    <a:pt x="587" y="141"/>
                    <a:pt x="601" y="148"/>
                    <a:pt x="601" y="170"/>
                  </a:cubicBezTo>
                  <a:cubicBezTo>
                    <a:pt x="601" y="346"/>
                    <a:pt x="601" y="346"/>
                    <a:pt x="601" y="346"/>
                  </a:cubicBezTo>
                  <a:cubicBezTo>
                    <a:pt x="601" y="459"/>
                    <a:pt x="601" y="459"/>
                    <a:pt x="601" y="459"/>
                  </a:cubicBezTo>
                  <a:cubicBezTo>
                    <a:pt x="601" y="516"/>
                    <a:pt x="601" y="516"/>
                    <a:pt x="601" y="516"/>
                  </a:cubicBezTo>
                  <a:cubicBezTo>
                    <a:pt x="601" y="530"/>
                    <a:pt x="587" y="544"/>
                    <a:pt x="573" y="544"/>
                  </a:cubicBezTo>
                  <a:close/>
                  <a:moveTo>
                    <a:pt x="99" y="544"/>
                  </a:moveTo>
                  <a:lnTo>
                    <a:pt x="99" y="544"/>
                  </a:lnTo>
                  <a:cubicBezTo>
                    <a:pt x="99" y="318"/>
                    <a:pt x="99" y="318"/>
                    <a:pt x="99" y="318"/>
                  </a:cubicBezTo>
                  <a:cubicBezTo>
                    <a:pt x="99" y="311"/>
                    <a:pt x="99" y="311"/>
                    <a:pt x="99" y="311"/>
                  </a:cubicBezTo>
                  <a:cubicBezTo>
                    <a:pt x="99" y="141"/>
                    <a:pt x="99" y="141"/>
                    <a:pt x="99" y="141"/>
                  </a:cubicBezTo>
                  <a:cubicBezTo>
                    <a:pt x="156" y="141"/>
                    <a:pt x="156" y="141"/>
                    <a:pt x="156" y="141"/>
                  </a:cubicBezTo>
                  <a:cubicBezTo>
                    <a:pt x="156" y="64"/>
                    <a:pt x="219" y="0"/>
                    <a:pt x="297" y="0"/>
                  </a:cubicBezTo>
                  <a:cubicBezTo>
                    <a:pt x="375" y="0"/>
                    <a:pt x="438" y="64"/>
                    <a:pt x="438" y="141"/>
                  </a:cubicBezTo>
                  <a:cubicBezTo>
                    <a:pt x="495" y="141"/>
                    <a:pt x="495" y="141"/>
                    <a:pt x="495" y="141"/>
                  </a:cubicBezTo>
                  <a:cubicBezTo>
                    <a:pt x="495" y="318"/>
                    <a:pt x="495" y="318"/>
                    <a:pt x="495" y="318"/>
                  </a:cubicBezTo>
                  <a:cubicBezTo>
                    <a:pt x="495" y="544"/>
                    <a:pt x="495" y="544"/>
                    <a:pt x="495" y="544"/>
                  </a:cubicBezTo>
                  <a:lnTo>
                    <a:pt x="99" y="544"/>
                  </a:lnTo>
                  <a:close/>
                  <a:moveTo>
                    <a:pt x="297" y="57"/>
                  </a:moveTo>
                  <a:lnTo>
                    <a:pt x="297" y="57"/>
                  </a:lnTo>
                  <a:cubicBezTo>
                    <a:pt x="255" y="57"/>
                    <a:pt x="212" y="92"/>
                    <a:pt x="212" y="141"/>
                  </a:cubicBezTo>
                  <a:cubicBezTo>
                    <a:pt x="382" y="141"/>
                    <a:pt x="382" y="141"/>
                    <a:pt x="382" y="141"/>
                  </a:cubicBezTo>
                  <a:cubicBezTo>
                    <a:pt x="382" y="92"/>
                    <a:pt x="347" y="57"/>
                    <a:pt x="297" y="57"/>
                  </a:cubicBezTo>
                  <a:close/>
                  <a:moveTo>
                    <a:pt x="0" y="516"/>
                  </a:moveTo>
                  <a:lnTo>
                    <a:pt x="0" y="516"/>
                  </a:lnTo>
                  <a:cubicBezTo>
                    <a:pt x="0" y="459"/>
                    <a:pt x="0" y="459"/>
                    <a:pt x="0" y="459"/>
                  </a:cubicBezTo>
                  <a:cubicBezTo>
                    <a:pt x="0" y="346"/>
                    <a:pt x="0" y="346"/>
                    <a:pt x="0" y="346"/>
                  </a:cubicBezTo>
                  <a:cubicBezTo>
                    <a:pt x="0" y="170"/>
                    <a:pt x="0" y="170"/>
                    <a:pt x="0" y="170"/>
                  </a:cubicBezTo>
                  <a:cubicBezTo>
                    <a:pt x="0" y="148"/>
                    <a:pt x="7" y="141"/>
                    <a:pt x="29" y="141"/>
                  </a:cubicBezTo>
                  <a:cubicBezTo>
                    <a:pt x="71" y="141"/>
                    <a:pt x="71" y="141"/>
                    <a:pt x="71" y="141"/>
                  </a:cubicBezTo>
                  <a:cubicBezTo>
                    <a:pt x="71" y="311"/>
                    <a:pt x="71" y="311"/>
                    <a:pt x="71" y="311"/>
                  </a:cubicBezTo>
                  <a:cubicBezTo>
                    <a:pt x="71" y="318"/>
                    <a:pt x="71" y="318"/>
                    <a:pt x="71" y="318"/>
                  </a:cubicBezTo>
                  <a:cubicBezTo>
                    <a:pt x="71" y="544"/>
                    <a:pt x="71" y="544"/>
                    <a:pt x="71" y="544"/>
                  </a:cubicBezTo>
                  <a:cubicBezTo>
                    <a:pt x="29" y="544"/>
                    <a:pt x="29" y="544"/>
                    <a:pt x="29" y="544"/>
                  </a:cubicBezTo>
                  <a:cubicBezTo>
                    <a:pt x="7" y="544"/>
                    <a:pt x="0" y="530"/>
                    <a:pt x="0" y="516"/>
                  </a:cubicBezTo>
                  <a:close/>
                </a:path>
              </a:pathLst>
            </a:custGeom>
            <a:solidFill>
              <a:schemeClr val="bg1"/>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77" name="Freeform 162"/>
            <p:cNvSpPr>
              <a:spLocks noChangeArrowheads="1"/>
            </p:cNvSpPr>
            <p:nvPr/>
          </p:nvSpPr>
          <p:spPr bwMode="auto">
            <a:xfrm>
              <a:off x="5835002" y="6007137"/>
              <a:ext cx="670088" cy="591409"/>
            </a:xfrm>
            <a:custGeom>
              <a:avLst/>
              <a:gdLst>
                <a:gd name="T0" fmla="*/ 572 w 601"/>
                <a:gd name="T1" fmla="*/ 530 h 531"/>
                <a:gd name="T2" fmla="*/ 572 w 601"/>
                <a:gd name="T3" fmla="*/ 530 h 531"/>
                <a:gd name="T4" fmla="*/ 28 w 601"/>
                <a:gd name="T5" fmla="*/ 530 h 531"/>
                <a:gd name="T6" fmla="*/ 0 w 601"/>
                <a:gd name="T7" fmla="*/ 502 h 531"/>
                <a:gd name="T8" fmla="*/ 0 w 601"/>
                <a:gd name="T9" fmla="*/ 28 h 531"/>
                <a:gd name="T10" fmla="*/ 28 w 601"/>
                <a:gd name="T11" fmla="*/ 0 h 531"/>
                <a:gd name="T12" fmla="*/ 572 w 601"/>
                <a:gd name="T13" fmla="*/ 0 h 531"/>
                <a:gd name="T14" fmla="*/ 600 w 601"/>
                <a:gd name="T15" fmla="*/ 28 h 531"/>
                <a:gd name="T16" fmla="*/ 600 w 601"/>
                <a:gd name="T17" fmla="*/ 502 h 531"/>
                <a:gd name="T18" fmla="*/ 572 w 601"/>
                <a:gd name="T19" fmla="*/ 530 h 531"/>
                <a:gd name="T20" fmla="*/ 56 w 601"/>
                <a:gd name="T21" fmla="*/ 28 h 531"/>
                <a:gd name="T22" fmla="*/ 56 w 601"/>
                <a:gd name="T23" fmla="*/ 28 h 531"/>
                <a:gd name="T24" fmla="*/ 28 w 601"/>
                <a:gd name="T25" fmla="*/ 57 h 531"/>
                <a:gd name="T26" fmla="*/ 56 w 601"/>
                <a:gd name="T27" fmla="*/ 85 h 531"/>
                <a:gd name="T28" fmla="*/ 84 w 601"/>
                <a:gd name="T29" fmla="*/ 57 h 531"/>
                <a:gd name="T30" fmla="*/ 56 w 601"/>
                <a:gd name="T31" fmla="*/ 28 h 531"/>
                <a:gd name="T32" fmla="*/ 141 w 601"/>
                <a:gd name="T33" fmla="*/ 28 h 531"/>
                <a:gd name="T34" fmla="*/ 141 w 601"/>
                <a:gd name="T35" fmla="*/ 28 h 531"/>
                <a:gd name="T36" fmla="*/ 113 w 601"/>
                <a:gd name="T37" fmla="*/ 57 h 531"/>
                <a:gd name="T38" fmla="*/ 141 w 601"/>
                <a:gd name="T39" fmla="*/ 85 h 531"/>
                <a:gd name="T40" fmla="*/ 169 w 601"/>
                <a:gd name="T41" fmla="*/ 57 h 531"/>
                <a:gd name="T42" fmla="*/ 141 w 601"/>
                <a:gd name="T43" fmla="*/ 28 h 531"/>
                <a:gd name="T44" fmla="*/ 226 w 601"/>
                <a:gd name="T45" fmla="*/ 28 h 531"/>
                <a:gd name="T46" fmla="*/ 226 w 601"/>
                <a:gd name="T47" fmla="*/ 28 h 531"/>
                <a:gd name="T48" fmla="*/ 197 w 601"/>
                <a:gd name="T49" fmla="*/ 57 h 531"/>
                <a:gd name="T50" fmla="*/ 226 w 601"/>
                <a:gd name="T51" fmla="*/ 85 h 531"/>
                <a:gd name="T52" fmla="*/ 254 w 601"/>
                <a:gd name="T53" fmla="*/ 57 h 531"/>
                <a:gd name="T54" fmla="*/ 226 w 601"/>
                <a:gd name="T55" fmla="*/ 28 h 531"/>
                <a:gd name="T56" fmla="*/ 572 w 601"/>
                <a:gd name="T57" fmla="*/ 113 h 531"/>
                <a:gd name="T58" fmla="*/ 572 w 601"/>
                <a:gd name="T59" fmla="*/ 113 h 531"/>
                <a:gd name="T60" fmla="*/ 544 w 601"/>
                <a:gd name="T61" fmla="*/ 113 h 531"/>
                <a:gd name="T62" fmla="*/ 56 w 601"/>
                <a:gd name="T63" fmla="*/ 113 h 531"/>
                <a:gd name="T64" fmla="*/ 28 w 601"/>
                <a:gd name="T65" fmla="*/ 113 h 531"/>
                <a:gd name="T66" fmla="*/ 28 w 601"/>
                <a:gd name="T67" fmla="*/ 502 h 531"/>
                <a:gd name="T68" fmla="*/ 572 w 601"/>
                <a:gd name="T69" fmla="*/ 502 h 531"/>
                <a:gd name="T70" fmla="*/ 572 w 601"/>
                <a:gd name="T71" fmla="*/ 113 h 531"/>
                <a:gd name="T72" fmla="*/ 219 w 601"/>
                <a:gd name="T73" fmla="*/ 283 h 531"/>
                <a:gd name="T74" fmla="*/ 219 w 601"/>
                <a:gd name="T75" fmla="*/ 283 h 531"/>
                <a:gd name="T76" fmla="*/ 233 w 601"/>
                <a:gd name="T77" fmla="*/ 297 h 531"/>
                <a:gd name="T78" fmla="*/ 233 w 601"/>
                <a:gd name="T79" fmla="*/ 297 h 531"/>
                <a:gd name="T80" fmla="*/ 275 w 601"/>
                <a:gd name="T81" fmla="*/ 332 h 531"/>
                <a:gd name="T82" fmla="*/ 367 w 601"/>
                <a:gd name="T83" fmla="*/ 241 h 531"/>
                <a:gd name="T84" fmla="*/ 367 w 601"/>
                <a:gd name="T85" fmla="*/ 241 h 531"/>
                <a:gd name="T86" fmla="*/ 388 w 601"/>
                <a:gd name="T87" fmla="*/ 226 h 531"/>
                <a:gd name="T88" fmla="*/ 417 w 601"/>
                <a:gd name="T89" fmla="*/ 255 h 531"/>
                <a:gd name="T90" fmla="*/ 402 w 601"/>
                <a:gd name="T91" fmla="*/ 276 h 531"/>
                <a:gd name="T92" fmla="*/ 402 w 601"/>
                <a:gd name="T93" fmla="*/ 276 h 531"/>
                <a:gd name="T94" fmla="*/ 289 w 601"/>
                <a:gd name="T95" fmla="*/ 389 h 531"/>
                <a:gd name="T96" fmla="*/ 289 w 601"/>
                <a:gd name="T97" fmla="*/ 389 h 531"/>
                <a:gd name="T98" fmla="*/ 275 w 601"/>
                <a:gd name="T99" fmla="*/ 396 h 531"/>
                <a:gd name="T100" fmla="*/ 254 w 601"/>
                <a:gd name="T101" fmla="*/ 389 h 531"/>
                <a:gd name="T102" fmla="*/ 254 w 601"/>
                <a:gd name="T103" fmla="*/ 389 h 531"/>
                <a:gd name="T104" fmla="*/ 197 w 601"/>
                <a:gd name="T105" fmla="*/ 332 h 531"/>
                <a:gd name="T106" fmla="*/ 197 w 601"/>
                <a:gd name="T107" fmla="*/ 332 h 531"/>
                <a:gd name="T108" fmla="*/ 190 w 601"/>
                <a:gd name="T109" fmla="*/ 311 h 531"/>
                <a:gd name="T110" fmla="*/ 219 w 601"/>
                <a:gd name="T111" fmla="*/ 283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01" h="531">
                  <a:moveTo>
                    <a:pt x="572" y="530"/>
                  </a:moveTo>
                  <a:lnTo>
                    <a:pt x="572" y="530"/>
                  </a:lnTo>
                  <a:cubicBezTo>
                    <a:pt x="28" y="530"/>
                    <a:pt x="28" y="530"/>
                    <a:pt x="28" y="530"/>
                  </a:cubicBezTo>
                  <a:cubicBezTo>
                    <a:pt x="14" y="530"/>
                    <a:pt x="0" y="516"/>
                    <a:pt x="0" y="502"/>
                  </a:cubicBezTo>
                  <a:cubicBezTo>
                    <a:pt x="0" y="28"/>
                    <a:pt x="0" y="28"/>
                    <a:pt x="0" y="28"/>
                  </a:cubicBezTo>
                  <a:cubicBezTo>
                    <a:pt x="0" y="14"/>
                    <a:pt x="14" y="0"/>
                    <a:pt x="28" y="0"/>
                  </a:cubicBezTo>
                  <a:cubicBezTo>
                    <a:pt x="572" y="0"/>
                    <a:pt x="572" y="0"/>
                    <a:pt x="572" y="0"/>
                  </a:cubicBezTo>
                  <a:cubicBezTo>
                    <a:pt x="593" y="0"/>
                    <a:pt x="600" y="14"/>
                    <a:pt x="600" y="28"/>
                  </a:cubicBezTo>
                  <a:cubicBezTo>
                    <a:pt x="600" y="502"/>
                    <a:pt x="600" y="502"/>
                    <a:pt x="600" y="502"/>
                  </a:cubicBezTo>
                  <a:cubicBezTo>
                    <a:pt x="600" y="516"/>
                    <a:pt x="593" y="530"/>
                    <a:pt x="572" y="530"/>
                  </a:cubicBezTo>
                  <a:close/>
                  <a:moveTo>
                    <a:pt x="56" y="28"/>
                  </a:moveTo>
                  <a:lnTo>
                    <a:pt x="56" y="28"/>
                  </a:lnTo>
                  <a:cubicBezTo>
                    <a:pt x="42" y="28"/>
                    <a:pt x="28" y="43"/>
                    <a:pt x="28" y="57"/>
                  </a:cubicBezTo>
                  <a:cubicBezTo>
                    <a:pt x="28" y="78"/>
                    <a:pt x="42" y="85"/>
                    <a:pt x="56" y="85"/>
                  </a:cubicBezTo>
                  <a:cubicBezTo>
                    <a:pt x="70" y="85"/>
                    <a:pt x="84" y="78"/>
                    <a:pt x="84" y="57"/>
                  </a:cubicBezTo>
                  <a:cubicBezTo>
                    <a:pt x="84" y="43"/>
                    <a:pt x="70" y="28"/>
                    <a:pt x="56" y="28"/>
                  </a:cubicBezTo>
                  <a:close/>
                  <a:moveTo>
                    <a:pt x="141" y="28"/>
                  </a:moveTo>
                  <a:lnTo>
                    <a:pt x="141" y="28"/>
                  </a:lnTo>
                  <a:cubicBezTo>
                    <a:pt x="127" y="28"/>
                    <a:pt x="113" y="43"/>
                    <a:pt x="113" y="57"/>
                  </a:cubicBezTo>
                  <a:cubicBezTo>
                    <a:pt x="113" y="78"/>
                    <a:pt x="127" y="85"/>
                    <a:pt x="141" y="85"/>
                  </a:cubicBezTo>
                  <a:cubicBezTo>
                    <a:pt x="155" y="85"/>
                    <a:pt x="169" y="78"/>
                    <a:pt x="169" y="57"/>
                  </a:cubicBezTo>
                  <a:cubicBezTo>
                    <a:pt x="169" y="43"/>
                    <a:pt x="155" y="28"/>
                    <a:pt x="141" y="28"/>
                  </a:cubicBezTo>
                  <a:close/>
                  <a:moveTo>
                    <a:pt x="226" y="28"/>
                  </a:moveTo>
                  <a:lnTo>
                    <a:pt x="226" y="28"/>
                  </a:lnTo>
                  <a:cubicBezTo>
                    <a:pt x="212" y="28"/>
                    <a:pt x="197" y="43"/>
                    <a:pt x="197" y="57"/>
                  </a:cubicBezTo>
                  <a:cubicBezTo>
                    <a:pt x="197" y="78"/>
                    <a:pt x="212" y="85"/>
                    <a:pt x="226" y="85"/>
                  </a:cubicBezTo>
                  <a:cubicBezTo>
                    <a:pt x="240" y="85"/>
                    <a:pt x="254" y="78"/>
                    <a:pt x="254" y="57"/>
                  </a:cubicBezTo>
                  <a:cubicBezTo>
                    <a:pt x="254" y="43"/>
                    <a:pt x="240" y="28"/>
                    <a:pt x="226" y="28"/>
                  </a:cubicBezTo>
                  <a:close/>
                  <a:moveTo>
                    <a:pt x="572" y="113"/>
                  </a:moveTo>
                  <a:lnTo>
                    <a:pt x="572" y="113"/>
                  </a:lnTo>
                  <a:cubicBezTo>
                    <a:pt x="544" y="113"/>
                    <a:pt x="544" y="113"/>
                    <a:pt x="544" y="113"/>
                  </a:cubicBezTo>
                  <a:cubicBezTo>
                    <a:pt x="56" y="113"/>
                    <a:pt x="56" y="113"/>
                    <a:pt x="56" y="113"/>
                  </a:cubicBezTo>
                  <a:cubicBezTo>
                    <a:pt x="28" y="113"/>
                    <a:pt x="28" y="113"/>
                    <a:pt x="28" y="113"/>
                  </a:cubicBezTo>
                  <a:cubicBezTo>
                    <a:pt x="28" y="502"/>
                    <a:pt x="28" y="502"/>
                    <a:pt x="28" y="502"/>
                  </a:cubicBezTo>
                  <a:cubicBezTo>
                    <a:pt x="572" y="502"/>
                    <a:pt x="572" y="502"/>
                    <a:pt x="572" y="502"/>
                  </a:cubicBezTo>
                  <a:lnTo>
                    <a:pt x="572" y="113"/>
                  </a:lnTo>
                  <a:close/>
                  <a:moveTo>
                    <a:pt x="219" y="283"/>
                  </a:moveTo>
                  <a:lnTo>
                    <a:pt x="219" y="283"/>
                  </a:lnTo>
                  <a:cubicBezTo>
                    <a:pt x="226" y="283"/>
                    <a:pt x="233" y="290"/>
                    <a:pt x="233" y="297"/>
                  </a:cubicBezTo>
                  <a:lnTo>
                    <a:pt x="233" y="297"/>
                  </a:lnTo>
                  <a:cubicBezTo>
                    <a:pt x="275" y="332"/>
                    <a:pt x="275" y="332"/>
                    <a:pt x="275" y="332"/>
                  </a:cubicBezTo>
                  <a:cubicBezTo>
                    <a:pt x="367" y="241"/>
                    <a:pt x="367" y="241"/>
                    <a:pt x="367" y="241"/>
                  </a:cubicBezTo>
                  <a:lnTo>
                    <a:pt x="367" y="241"/>
                  </a:lnTo>
                  <a:cubicBezTo>
                    <a:pt x="374" y="234"/>
                    <a:pt x="381" y="226"/>
                    <a:pt x="388" y="226"/>
                  </a:cubicBezTo>
                  <a:cubicBezTo>
                    <a:pt x="402" y="226"/>
                    <a:pt x="417" y="241"/>
                    <a:pt x="417" y="255"/>
                  </a:cubicBezTo>
                  <a:cubicBezTo>
                    <a:pt x="417" y="262"/>
                    <a:pt x="410" y="269"/>
                    <a:pt x="402" y="276"/>
                  </a:cubicBezTo>
                  <a:lnTo>
                    <a:pt x="402" y="276"/>
                  </a:lnTo>
                  <a:cubicBezTo>
                    <a:pt x="289" y="389"/>
                    <a:pt x="289" y="389"/>
                    <a:pt x="289" y="389"/>
                  </a:cubicBezTo>
                  <a:lnTo>
                    <a:pt x="289" y="389"/>
                  </a:lnTo>
                  <a:cubicBezTo>
                    <a:pt x="289" y="396"/>
                    <a:pt x="282" y="396"/>
                    <a:pt x="275" y="396"/>
                  </a:cubicBezTo>
                  <a:cubicBezTo>
                    <a:pt x="268" y="396"/>
                    <a:pt x="261" y="396"/>
                    <a:pt x="254" y="389"/>
                  </a:cubicBezTo>
                  <a:lnTo>
                    <a:pt x="254" y="389"/>
                  </a:lnTo>
                  <a:cubicBezTo>
                    <a:pt x="197" y="332"/>
                    <a:pt x="197" y="332"/>
                    <a:pt x="197" y="332"/>
                  </a:cubicBezTo>
                  <a:lnTo>
                    <a:pt x="197" y="332"/>
                  </a:lnTo>
                  <a:cubicBezTo>
                    <a:pt x="190" y="325"/>
                    <a:pt x="190" y="318"/>
                    <a:pt x="190" y="311"/>
                  </a:cubicBezTo>
                  <a:cubicBezTo>
                    <a:pt x="190" y="297"/>
                    <a:pt x="197" y="283"/>
                    <a:pt x="219" y="283"/>
                  </a:cubicBezTo>
                  <a:close/>
                </a:path>
              </a:pathLst>
            </a:custGeom>
            <a:solidFill>
              <a:schemeClr val="bg1"/>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78" name="Freeform 57"/>
            <p:cNvSpPr>
              <a:spLocks noChangeArrowheads="1"/>
            </p:cNvSpPr>
            <p:nvPr/>
          </p:nvSpPr>
          <p:spPr bwMode="auto">
            <a:xfrm>
              <a:off x="9246029" y="9293605"/>
              <a:ext cx="675014" cy="591409"/>
            </a:xfrm>
            <a:custGeom>
              <a:avLst/>
              <a:gdLst>
                <a:gd name="T0" fmla="*/ 587 w 602"/>
                <a:gd name="T1" fmla="*/ 289 h 531"/>
                <a:gd name="T2" fmla="*/ 311 w 602"/>
                <a:gd name="T3" fmla="*/ 403 h 531"/>
                <a:gd name="T4" fmla="*/ 311 w 602"/>
                <a:gd name="T5" fmla="*/ 403 h 531"/>
                <a:gd name="T6" fmla="*/ 304 w 602"/>
                <a:gd name="T7" fmla="*/ 410 h 531"/>
                <a:gd name="T8" fmla="*/ 290 w 602"/>
                <a:gd name="T9" fmla="*/ 403 h 531"/>
                <a:gd name="T10" fmla="*/ 290 w 602"/>
                <a:gd name="T11" fmla="*/ 403 h 531"/>
                <a:gd name="T12" fmla="*/ 15 w 602"/>
                <a:gd name="T13" fmla="*/ 289 h 531"/>
                <a:gd name="T14" fmla="*/ 29 w 602"/>
                <a:gd name="T15" fmla="*/ 240 h 531"/>
                <a:gd name="T16" fmla="*/ 43 w 602"/>
                <a:gd name="T17" fmla="*/ 240 h 531"/>
                <a:gd name="T18" fmla="*/ 43 w 602"/>
                <a:gd name="T19" fmla="*/ 240 h 531"/>
                <a:gd name="T20" fmla="*/ 566 w 602"/>
                <a:gd name="T21" fmla="*/ 240 h 531"/>
                <a:gd name="T22" fmla="*/ 566 w 602"/>
                <a:gd name="T23" fmla="*/ 240 h 531"/>
                <a:gd name="T24" fmla="*/ 573 w 602"/>
                <a:gd name="T25" fmla="*/ 240 h 531"/>
                <a:gd name="T26" fmla="*/ 587 w 602"/>
                <a:gd name="T27" fmla="*/ 289 h 531"/>
                <a:gd name="T28" fmla="*/ 587 w 602"/>
                <a:gd name="T29" fmla="*/ 169 h 531"/>
                <a:gd name="T30" fmla="*/ 311 w 602"/>
                <a:gd name="T31" fmla="*/ 282 h 531"/>
                <a:gd name="T32" fmla="*/ 311 w 602"/>
                <a:gd name="T33" fmla="*/ 282 h 531"/>
                <a:gd name="T34" fmla="*/ 304 w 602"/>
                <a:gd name="T35" fmla="*/ 282 h 531"/>
                <a:gd name="T36" fmla="*/ 290 w 602"/>
                <a:gd name="T37" fmla="*/ 282 h 531"/>
                <a:gd name="T38" fmla="*/ 290 w 602"/>
                <a:gd name="T39" fmla="*/ 282 h 531"/>
                <a:gd name="T40" fmla="*/ 15 w 602"/>
                <a:gd name="T41" fmla="*/ 169 h 531"/>
                <a:gd name="T42" fmla="*/ 15 w 602"/>
                <a:gd name="T43" fmla="*/ 120 h 531"/>
                <a:gd name="T44" fmla="*/ 290 w 602"/>
                <a:gd name="T45" fmla="*/ 7 h 531"/>
                <a:gd name="T46" fmla="*/ 290 w 602"/>
                <a:gd name="T47" fmla="*/ 7 h 531"/>
                <a:gd name="T48" fmla="*/ 304 w 602"/>
                <a:gd name="T49" fmla="*/ 0 h 531"/>
                <a:gd name="T50" fmla="*/ 311 w 602"/>
                <a:gd name="T51" fmla="*/ 7 h 531"/>
                <a:gd name="T52" fmla="*/ 311 w 602"/>
                <a:gd name="T53" fmla="*/ 7 h 531"/>
                <a:gd name="T54" fmla="*/ 587 w 602"/>
                <a:gd name="T55" fmla="*/ 120 h 531"/>
                <a:gd name="T56" fmla="*/ 587 w 602"/>
                <a:gd name="T57" fmla="*/ 169 h 531"/>
                <a:gd name="T58" fmla="*/ 29 w 602"/>
                <a:gd name="T59" fmla="*/ 360 h 531"/>
                <a:gd name="T60" fmla="*/ 43 w 602"/>
                <a:gd name="T61" fmla="*/ 360 h 531"/>
                <a:gd name="T62" fmla="*/ 43 w 602"/>
                <a:gd name="T63" fmla="*/ 360 h 531"/>
                <a:gd name="T64" fmla="*/ 566 w 602"/>
                <a:gd name="T65" fmla="*/ 360 h 531"/>
                <a:gd name="T66" fmla="*/ 566 w 602"/>
                <a:gd name="T67" fmla="*/ 360 h 531"/>
                <a:gd name="T68" fmla="*/ 573 w 602"/>
                <a:gd name="T69" fmla="*/ 360 h 531"/>
                <a:gd name="T70" fmla="*/ 587 w 602"/>
                <a:gd name="T71" fmla="*/ 417 h 531"/>
                <a:gd name="T72" fmla="*/ 311 w 602"/>
                <a:gd name="T73" fmla="*/ 530 h 531"/>
                <a:gd name="T74" fmla="*/ 311 w 602"/>
                <a:gd name="T75" fmla="*/ 530 h 531"/>
                <a:gd name="T76" fmla="*/ 304 w 602"/>
                <a:gd name="T77" fmla="*/ 530 h 531"/>
                <a:gd name="T78" fmla="*/ 290 w 602"/>
                <a:gd name="T79" fmla="*/ 530 h 531"/>
                <a:gd name="T80" fmla="*/ 290 w 602"/>
                <a:gd name="T81" fmla="*/ 530 h 531"/>
                <a:gd name="T82" fmla="*/ 15 w 602"/>
                <a:gd name="T83" fmla="*/ 417 h 531"/>
                <a:gd name="T84" fmla="*/ 29 w 602"/>
                <a:gd name="T85" fmla="*/ 36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2" h="531">
                  <a:moveTo>
                    <a:pt x="587" y="289"/>
                  </a:moveTo>
                  <a:lnTo>
                    <a:pt x="587" y="289"/>
                  </a:lnTo>
                  <a:lnTo>
                    <a:pt x="587" y="289"/>
                  </a:lnTo>
                  <a:cubicBezTo>
                    <a:pt x="311" y="403"/>
                    <a:pt x="311" y="403"/>
                    <a:pt x="311" y="403"/>
                  </a:cubicBezTo>
                  <a:lnTo>
                    <a:pt x="311" y="403"/>
                  </a:lnTo>
                  <a:lnTo>
                    <a:pt x="311" y="403"/>
                  </a:lnTo>
                  <a:lnTo>
                    <a:pt x="311" y="403"/>
                  </a:lnTo>
                  <a:cubicBezTo>
                    <a:pt x="311" y="410"/>
                    <a:pt x="304" y="410"/>
                    <a:pt x="304" y="410"/>
                  </a:cubicBezTo>
                  <a:cubicBezTo>
                    <a:pt x="297" y="410"/>
                    <a:pt x="297" y="410"/>
                    <a:pt x="290" y="403"/>
                  </a:cubicBezTo>
                  <a:lnTo>
                    <a:pt x="290" y="403"/>
                  </a:lnTo>
                  <a:lnTo>
                    <a:pt x="290" y="403"/>
                  </a:lnTo>
                  <a:lnTo>
                    <a:pt x="290" y="403"/>
                  </a:lnTo>
                  <a:cubicBezTo>
                    <a:pt x="15" y="289"/>
                    <a:pt x="15" y="289"/>
                    <a:pt x="15" y="289"/>
                  </a:cubicBezTo>
                  <a:lnTo>
                    <a:pt x="15" y="289"/>
                  </a:lnTo>
                  <a:cubicBezTo>
                    <a:pt x="7" y="289"/>
                    <a:pt x="0" y="275"/>
                    <a:pt x="0" y="268"/>
                  </a:cubicBezTo>
                  <a:cubicBezTo>
                    <a:pt x="0" y="247"/>
                    <a:pt x="15" y="240"/>
                    <a:pt x="29" y="240"/>
                  </a:cubicBezTo>
                  <a:cubicBezTo>
                    <a:pt x="36" y="240"/>
                    <a:pt x="36" y="240"/>
                    <a:pt x="43" y="240"/>
                  </a:cubicBezTo>
                  <a:lnTo>
                    <a:pt x="43" y="240"/>
                  </a:lnTo>
                  <a:lnTo>
                    <a:pt x="43" y="240"/>
                  </a:lnTo>
                  <a:lnTo>
                    <a:pt x="43" y="240"/>
                  </a:lnTo>
                  <a:cubicBezTo>
                    <a:pt x="304" y="346"/>
                    <a:pt x="304" y="346"/>
                    <a:pt x="304" y="346"/>
                  </a:cubicBezTo>
                  <a:cubicBezTo>
                    <a:pt x="566" y="240"/>
                    <a:pt x="566" y="240"/>
                    <a:pt x="566" y="240"/>
                  </a:cubicBezTo>
                  <a:lnTo>
                    <a:pt x="566" y="240"/>
                  </a:lnTo>
                  <a:lnTo>
                    <a:pt x="566" y="240"/>
                  </a:lnTo>
                  <a:lnTo>
                    <a:pt x="566" y="240"/>
                  </a:lnTo>
                  <a:lnTo>
                    <a:pt x="573" y="240"/>
                  </a:lnTo>
                  <a:cubicBezTo>
                    <a:pt x="594" y="240"/>
                    <a:pt x="601" y="247"/>
                    <a:pt x="601" y="268"/>
                  </a:cubicBezTo>
                  <a:cubicBezTo>
                    <a:pt x="601" y="275"/>
                    <a:pt x="594" y="289"/>
                    <a:pt x="587" y="289"/>
                  </a:cubicBezTo>
                  <a:close/>
                  <a:moveTo>
                    <a:pt x="587" y="169"/>
                  </a:moveTo>
                  <a:lnTo>
                    <a:pt x="587" y="169"/>
                  </a:lnTo>
                  <a:lnTo>
                    <a:pt x="587" y="169"/>
                  </a:lnTo>
                  <a:cubicBezTo>
                    <a:pt x="311" y="282"/>
                    <a:pt x="311" y="282"/>
                    <a:pt x="311" y="282"/>
                  </a:cubicBezTo>
                  <a:lnTo>
                    <a:pt x="311" y="282"/>
                  </a:lnTo>
                  <a:lnTo>
                    <a:pt x="311" y="282"/>
                  </a:lnTo>
                  <a:lnTo>
                    <a:pt x="311" y="282"/>
                  </a:lnTo>
                  <a:lnTo>
                    <a:pt x="304" y="282"/>
                  </a:lnTo>
                  <a:cubicBezTo>
                    <a:pt x="297" y="282"/>
                    <a:pt x="297" y="282"/>
                    <a:pt x="290" y="282"/>
                  </a:cubicBezTo>
                  <a:lnTo>
                    <a:pt x="290" y="282"/>
                  </a:lnTo>
                  <a:lnTo>
                    <a:pt x="290" y="282"/>
                  </a:lnTo>
                  <a:lnTo>
                    <a:pt x="290" y="282"/>
                  </a:lnTo>
                  <a:cubicBezTo>
                    <a:pt x="15" y="169"/>
                    <a:pt x="15" y="169"/>
                    <a:pt x="15" y="169"/>
                  </a:cubicBezTo>
                  <a:lnTo>
                    <a:pt x="15" y="169"/>
                  </a:lnTo>
                  <a:cubicBezTo>
                    <a:pt x="7" y="162"/>
                    <a:pt x="0" y="155"/>
                    <a:pt x="0" y="141"/>
                  </a:cubicBezTo>
                  <a:cubicBezTo>
                    <a:pt x="0" y="134"/>
                    <a:pt x="7" y="120"/>
                    <a:pt x="15" y="120"/>
                  </a:cubicBezTo>
                  <a:lnTo>
                    <a:pt x="15" y="120"/>
                  </a:lnTo>
                  <a:cubicBezTo>
                    <a:pt x="290" y="7"/>
                    <a:pt x="290" y="7"/>
                    <a:pt x="290" y="7"/>
                  </a:cubicBezTo>
                  <a:lnTo>
                    <a:pt x="290" y="7"/>
                  </a:lnTo>
                  <a:lnTo>
                    <a:pt x="290" y="7"/>
                  </a:lnTo>
                  <a:lnTo>
                    <a:pt x="290" y="7"/>
                  </a:lnTo>
                  <a:cubicBezTo>
                    <a:pt x="297" y="0"/>
                    <a:pt x="297" y="0"/>
                    <a:pt x="304" y="0"/>
                  </a:cubicBezTo>
                  <a:cubicBezTo>
                    <a:pt x="304" y="0"/>
                    <a:pt x="311" y="0"/>
                    <a:pt x="311" y="7"/>
                  </a:cubicBezTo>
                  <a:lnTo>
                    <a:pt x="311" y="7"/>
                  </a:lnTo>
                  <a:lnTo>
                    <a:pt x="311" y="7"/>
                  </a:lnTo>
                  <a:lnTo>
                    <a:pt x="311" y="7"/>
                  </a:lnTo>
                  <a:cubicBezTo>
                    <a:pt x="587" y="120"/>
                    <a:pt x="587" y="120"/>
                    <a:pt x="587" y="120"/>
                  </a:cubicBezTo>
                  <a:lnTo>
                    <a:pt x="587" y="120"/>
                  </a:lnTo>
                  <a:cubicBezTo>
                    <a:pt x="594" y="120"/>
                    <a:pt x="601" y="134"/>
                    <a:pt x="601" y="141"/>
                  </a:cubicBezTo>
                  <a:cubicBezTo>
                    <a:pt x="601" y="155"/>
                    <a:pt x="594" y="162"/>
                    <a:pt x="587" y="169"/>
                  </a:cubicBezTo>
                  <a:close/>
                  <a:moveTo>
                    <a:pt x="29" y="360"/>
                  </a:moveTo>
                  <a:lnTo>
                    <a:pt x="29" y="360"/>
                  </a:lnTo>
                  <a:cubicBezTo>
                    <a:pt x="36" y="360"/>
                    <a:pt x="36" y="360"/>
                    <a:pt x="43" y="360"/>
                  </a:cubicBezTo>
                  <a:lnTo>
                    <a:pt x="43" y="360"/>
                  </a:lnTo>
                  <a:lnTo>
                    <a:pt x="43" y="360"/>
                  </a:lnTo>
                  <a:lnTo>
                    <a:pt x="43" y="360"/>
                  </a:lnTo>
                  <a:cubicBezTo>
                    <a:pt x="304" y="473"/>
                    <a:pt x="304" y="473"/>
                    <a:pt x="304" y="473"/>
                  </a:cubicBezTo>
                  <a:cubicBezTo>
                    <a:pt x="566" y="360"/>
                    <a:pt x="566" y="360"/>
                    <a:pt x="566" y="360"/>
                  </a:cubicBezTo>
                  <a:lnTo>
                    <a:pt x="566" y="360"/>
                  </a:lnTo>
                  <a:lnTo>
                    <a:pt x="566" y="360"/>
                  </a:lnTo>
                  <a:lnTo>
                    <a:pt x="566" y="360"/>
                  </a:lnTo>
                  <a:lnTo>
                    <a:pt x="573" y="360"/>
                  </a:lnTo>
                  <a:cubicBezTo>
                    <a:pt x="594" y="360"/>
                    <a:pt x="601" y="374"/>
                    <a:pt x="601" y="388"/>
                  </a:cubicBezTo>
                  <a:cubicBezTo>
                    <a:pt x="601" y="403"/>
                    <a:pt x="594" y="410"/>
                    <a:pt x="587" y="417"/>
                  </a:cubicBezTo>
                  <a:lnTo>
                    <a:pt x="587" y="417"/>
                  </a:lnTo>
                  <a:cubicBezTo>
                    <a:pt x="311" y="530"/>
                    <a:pt x="311" y="530"/>
                    <a:pt x="311" y="530"/>
                  </a:cubicBezTo>
                  <a:lnTo>
                    <a:pt x="311" y="530"/>
                  </a:lnTo>
                  <a:lnTo>
                    <a:pt x="311" y="530"/>
                  </a:lnTo>
                  <a:lnTo>
                    <a:pt x="311" y="530"/>
                  </a:lnTo>
                  <a:lnTo>
                    <a:pt x="304" y="530"/>
                  </a:lnTo>
                  <a:cubicBezTo>
                    <a:pt x="297" y="530"/>
                    <a:pt x="297" y="530"/>
                    <a:pt x="290" y="530"/>
                  </a:cubicBezTo>
                  <a:lnTo>
                    <a:pt x="290" y="530"/>
                  </a:lnTo>
                  <a:lnTo>
                    <a:pt x="290" y="530"/>
                  </a:lnTo>
                  <a:lnTo>
                    <a:pt x="290" y="530"/>
                  </a:lnTo>
                  <a:cubicBezTo>
                    <a:pt x="15" y="417"/>
                    <a:pt x="15" y="417"/>
                    <a:pt x="15" y="417"/>
                  </a:cubicBezTo>
                  <a:lnTo>
                    <a:pt x="15" y="417"/>
                  </a:lnTo>
                  <a:cubicBezTo>
                    <a:pt x="7" y="410"/>
                    <a:pt x="0" y="403"/>
                    <a:pt x="0" y="388"/>
                  </a:cubicBezTo>
                  <a:cubicBezTo>
                    <a:pt x="0" y="374"/>
                    <a:pt x="15" y="360"/>
                    <a:pt x="29" y="360"/>
                  </a:cubicBezTo>
                  <a:close/>
                </a:path>
              </a:pathLst>
            </a:custGeom>
            <a:solidFill>
              <a:schemeClr val="bg1"/>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79" name="Freeform 79"/>
            <p:cNvSpPr>
              <a:spLocks noChangeAspect="1" noChangeArrowheads="1"/>
            </p:cNvSpPr>
            <p:nvPr/>
          </p:nvSpPr>
          <p:spPr bwMode="auto">
            <a:xfrm>
              <a:off x="2652165" y="9161814"/>
              <a:ext cx="547619" cy="552178"/>
            </a:xfrm>
            <a:custGeom>
              <a:avLst/>
              <a:gdLst>
                <a:gd name="T0" fmla="*/ 516 w 545"/>
                <a:gd name="T1" fmla="*/ 552 h 553"/>
                <a:gd name="T2" fmla="*/ 374 w 545"/>
                <a:gd name="T3" fmla="*/ 523 h 553"/>
                <a:gd name="T4" fmla="*/ 445 w 545"/>
                <a:gd name="T5" fmla="*/ 495 h 553"/>
                <a:gd name="T6" fmla="*/ 304 w 545"/>
                <a:gd name="T7" fmla="*/ 354 h 553"/>
                <a:gd name="T8" fmla="*/ 325 w 545"/>
                <a:gd name="T9" fmla="*/ 304 h 553"/>
                <a:gd name="T10" fmla="*/ 346 w 545"/>
                <a:gd name="T11" fmla="*/ 311 h 553"/>
                <a:gd name="T12" fmla="*/ 487 w 545"/>
                <a:gd name="T13" fmla="*/ 410 h 553"/>
                <a:gd name="T14" fmla="*/ 544 w 545"/>
                <a:gd name="T15" fmla="*/ 410 h 553"/>
                <a:gd name="T16" fmla="*/ 516 w 545"/>
                <a:gd name="T17" fmla="*/ 552 h 553"/>
                <a:gd name="T18" fmla="*/ 516 w 545"/>
                <a:gd name="T19" fmla="*/ 170 h 553"/>
                <a:gd name="T20" fmla="*/ 487 w 545"/>
                <a:gd name="T21" fmla="*/ 99 h 553"/>
                <a:gd name="T22" fmla="*/ 346 w 545"/>
                <a:gd name="T23" fmla="*/ 241 h 553"/>
                <a:gd name="T24" fmla="*/ 297 w 545"/>
                <a:gd name="T25" fmla="*/ 219 h 553"/>
                <a:gd name="T26" fmla="*/ 304 w 545"/>
                <a:gd name="T27" fmla="*/ 198 h 553"/>
                <a:gd name="T28" fmla="*/ 403 w 545"/>
                <a:gd name="T29" fmla="*/ 57 h 553"/>
                <a:gd name="T30" fmla="*/ 403 w 545"/>
                <a:gd name="T31" fmla="*/ 0 h 553"/>
                <a:gd name="T32" fmla="*/ 544 w 545"/>
                <a:gd name="T33" fmla="*/ 28 h 553"/>
                <a:gd name="T34" fmla="*/ 516 w 545"/>
                <a:gd name="T35" fmla="*/ 170 h 553"/>
                <a:gd name="T36" fmla="*/ 233 w 545"/>
                <a:gd name="T37" fmla="*/ 354 h 553"/>
                <a:gd name="T38" fmla="*/ 141 w 545"/>
                <a:gd name="T39" fmla="*/ 495 h 553"/>
                <a:gd name="T40" fmla="*/ 141 w 545"/>
                <a:gd name="T41" fmla="*/ 552 h 553"/>
                <a:gd name="T42" fmla="*/ 0 w 545"/>
                <a:gd name="T43" fmla="*/ 523 h 553"/>
                <a:gd name="T44" fmla="*/ 28 w 545"/>
                <a:gd name="T45" fmla="*/ 382 h 553"/>
                <a:gd name="T46" fmla="*/ 56 w 545"/>
                <a:gd name="T47" fmla="*/ 452 h 553"/>
                <a:gd name="T48" fmla="*/ 198 w 545"/>
                <a:gd name="T49" fmla="*/ 311 h 553"/>
                <a:gd name="T50" fmla="*/ 240 w 545"/>
                <a:gd name="T51" fmla="*/ 332 h 553"/>
                <a:gd name="T52" fmla="*/ 212 w 545"/>
                <a:gd name="T53" fmla="*/ 248 h 553"/>
                <a:gd name="T54" fmla="*/ 198 w 545"/>
                <a:gd name="T55" fmla="*/ 241 h 553"/>
                <a:gd name="T56" fmla="*/ 56 w 545"/>
                <a:gd name="T57" fmla="*/ 99 h 553"/>
                <a:gd name="T58" fmla="*/ 28 w 545"/>
                <a:gd name="T59" fmla="*/ 170 h 553"/>
                <a:gd name="T60" fmla="*/ 0 w 545"/>
                <a:gd name="T61" fmla="*/ 28 h 553"/>
                <a:gd name="T62" fmla="*/ 141 w 545"/>
                <a:gd name="T63" fmla="*/ 0 h 553"/>
                <a:gd name="T64" fmla="*/ 141 w 545"/>
                <a:gd name="T65" fmla="*/ 57 h 553"/>
                <a:gd name="T66" fmla="*/ 233 w 545"/>
                <a:gd name="T67" fmla="*/ 198 h 553"/>
                <a:gd name="T68" fmla="*/ 240 w 545"/>
                <a:gd name="T69" fmla="*/ 219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5" h="553">
                  <a:moveTo>
                    <a:pt x="516" y="552"/>
                  </a:moveTo>
                  <a:lnTo>
                    <a:pt x="516" y="552"/>
                  </a:lnTo>
                  <a:cubicBezTo>
                    <a:pt x="403" y="552"/>
                    <a:pt x="403" y="552"/>
                    <a:pt x="403" y="552"/>
                  </a:cubicBezTo>
                  <a:cubicBezTo>
                    <a:pt x="389" y="552"/>
                    <a:pt x="374" y="537"/>
                    <a:pt x="374" y="523"/>
                  </a:cubicBezTo>
                  <a:cubicBezTo>
                    <a:pt x="374" y="502"/>
                    <a:pt x="389" y="495"/>
                    <a:pt x="403" y="495"/>
                  </a:cubicBezTo>
                  <a:cubicBezTo>
                    <a:pt x="445" y="495"/>
                    <a:pt x="445" y="495"/>
                    <a:pt x="445" y="495"/>
                  </a:cubicBezTo>
                  <a:cubicBezTo>
                    <a:pt x="304" y="354"/>
                    <a:pt x="304" y="354"/>
                    <a:pt x="304" y="354"/>
                  </a:cubicBezTo>
                  <a:lnTo>
                    <a:pt x="304" y="354"/>
                  </a:lnTo>
                  <a:cubicBezTo>
                    <a:pt x="304" y="347"/>
                    <a:pt x="297" y="339"/>
                    <a:pt x="297" y="332"/>
                  </a:cubicBezTo>
                  <a:cubicBezTo>
                    <a:pt x="297" y="318"/>
                    <a:pt x="311" y="304"/>
                    <a:pt x="325" y="304"/>
                  </a:cubicBezTo>
                  <a:cubicBezTo>
                    <a:pt x="332" y="304"/>
                    <a:pt x="339" y="304"/>
                    <a:pt x="346" y="311"/>
                  </a:cubicBezTo>
                  <a:lnTo>
                    <a:pt x="346" y="311"/>
                  </a:lnTo>
                  <a:cubicBezTo>
                    <a:pt x="487" y="452"/>
                    <a:pt x="487" y="452"/>
                    <a:pt x="487" y="452"/>
                  </a:cubicBezTo>
                  <a:cubicBezTo>
                    <a:pt x="487" y="410"/>
                    <a:pt x="487" y="410"/>
                    <a:pt x="487" y="410"/>
                  </a:cubicBezTo>
                  <a:cubicBezTo>
                    <a:pt x="487" y="389"/>
                    <a:pt x="502" y="382"/>
                    <a:pt x="516" y="382"/>
                  </a:cubicBezTo>
                  <a:cubicBezTo>
                    <a:pt x="530" y="382"/>
                    <a:pt x="544" y="389"/>
                    <a:pt x="544" y="410"/>
                  </a:cubicBezTo>
                  <a:cubicBezTo>
                    <a:pt x="544" y="523"/>
                    <a:pt x="544" y="523"/>
                    <a:pt x="544" y="523"/>
                  </a:cubicBezTo>
                  <a:cubicBezTo>
                    <a:pt x="544" y="537"/>
                    <a:pt x="530" y="552"/>
                    <a:pt x="516" y="552"/>
                  </a:cubicBezTo>
                  <a:close/>
                  <a:moveTo>
                    <a:pt x="516" y="170"/>
                  </a:moveTo>
                  <a:lnTo>
                    <a:pt x="516" y="170"/>
                  </a:lnTo>
                  <a:cubicBezTo>
                    <a:pt x="502" y="170"/>
                    <a:pt x="487" y="163"/>
                    <a:pt x="487" y="141"/>
                  </a:cubicBezTo>
                  <a:cubicBezTo>
                    <a:pt x="487" y="99"/>
                    <a:pt x="487" y="99"/>
                    <a:pt x="487" y="99"/>
                  </a:cubicBezTo>
                  <a:cubicBezTo>
                    <a:pt x="346" y="241"/>
                    <a:pt x="346" y="241"/>
                    <a:pt x="346" y="241"/>
                  </a:cubicBezTo>
                  <a:lnTo>
                    <a:pt x="346" y="241"/>
                  </a:lnTo>
                  <a:cubicBezTo>
                    <a:pt x="339" y="248"/>
                    <a:pt x="332" y="248"/>
                    <a:pt x="325" y="248"/>
                  </a:cubicBezTo>
                  <a:cubicBezTo>
                    <a:pt x="311" y="248"/>
                    <a:pt x="297" y="234"/>
                    <a:pt x="297" y="219"/>
                  </a:cubicBezTo>
                  <a:cubicBezTo>
                    <a:pt x="297" y="212"/>
                    <a:pt x="304" y="205"/>
                    <a:pt x="304" y="198"/>
                  </a:cubicBezTo>
                  <a:lnTo>
                    <a:pt x="304" y="198"/>
                  </a:lnTo>
                  <a:cubicBezTo>
                    <a:pt x="445" y="57"/>
                    <a:pt x="445" y="57"/>
                    <a:pt x="445" y="57"/>
                  </a:cubicBezTo>
                  <a:cubicBezTo>
                    <a:pt x="403" y="57"/>
                    <a:pt x="403" y="57"/>
                    <a:pt x="403" y="57"/>
                  </a:cubicBezTo>
                  <a:cubicBezTo>
                    <a:pt x="389" y="57"/>
                    <a:pt x="374" y="50"/>
                    <a:pt x="374" y="28"/>
                  </a:cubicBezTo>
                  <a:cubicBezTo>
                    <a:pt x="374" y="14"/>
                    <a:pt x="389" y="0"/>
                    <a:pt x="403" y="0"/>
                  </a:cubicBezTo>
                  <a:cubicBezTo>
                    <a:pt x="516" y="0"/>
                    <a:pt x="516" y="0"/>
                    <a:pt x="516" y="0"/>
                  </a:cubicBezTo>
                  <a:cubicBezTo>
                    <a:pt x="530" y="0"/>
                    <a:pt x="544" y="14"/>
                    <a:pt x="544" y="28"/>
                  </a:cubicBezTo>
                  <a:cubicBezTo>
                    <a:pt x="544" y="141"/>
                    <a:pt x="544" y="141"/>
                    <a:pt x="544" y="141"/>
                  </a:cubicBezTo>
                  <a:cubicBezTo>
                    <a:pt x="544" y="163"/>
                    <a:pt x="530" y="170"/>
                    <a:pt x="516" y="170"/>
                  </a:cubicBezTo>
                  <a:close/>
                  <a:moveTo>
                    <a:pt x="233" y="354"/>
                  </a:moveTo>
                  <a:lnTo>
                    <a:pt x="233" y="354"/>
                  </a:lnTo>
                  <a:cubicBezTo>
                    <a:pt x="92" y="495"/>
                    <a:pt x="92" y="495"/>
                    <a:pt x="92" y="495"/>
                  </a:cubicBezTo>
                  <a:cubicBezTo>
                    <a:pt x="141" y="495"/>
                    <a:pt x="141" y="495"/>
                    <a:pt x="141" y="495"/>
                  </a:cubicBezTo>
                  <a:cubicBezTo>
                    <a:pt x="155" y="495"/>
                    <a:pt x="169" y="502"/>
                    <a:pt x="169" y="523"/>
                  </a:cubicBezTo>
                  <a:cubicBezTo>
                    <a:pt x="169" y="537"/>
                    <a:pt x="155" y="552"/>
                    <a:pt x="141" y="552"/>
                  </a:cubicBezTo>
                  <a:cubicBezTo>
                    <a:pt x="28" y="552"/>
                    <a:pt x="28" y="552"/>
                    <a:pt x="28" y="552"/>
                  </a:cubicBezTo>
                  <a:cubicBezTo>
                    <a:pt x="7" y="552"/>
                    <a:pt x="0" y="537"/>
                    <a:pt x="0" y="523"/>
                  </a:cubicBezTo>
                  <a:cubicBezTo>
                    <a:pt x="0" y="410"/>
                    <a:pt x="0" y="410"/>
                    <a:pt x="0" y="410"/>
                  </a:cubicBezTo>
                  <a:cubicBezTo>
                    <a:pt x="0" y="389"/>
                    <a:pt x="7" y="382"/>
                    <a:pt x="28" y="382"/>
                  </a:cubicBezTo>
                  <a:cubicBezTo>
                    <a:pt x="42" y="382"/>
                    <a:pt x="56" y="389"/>
                    <a:pt x="56" y="410"/>
                  </a:cubicBezTo>
                  <a:cubicBezTo>
                    <a:pt x="56" y="452"/>
                    <a:pt x="56" y="452"/>
                    <a:pt x="56" y="452"/>
                  </a:cubicBezTo>
                  <a:cubicBezTo>
                    <a:pt x="198" y="311"/>
                    <a:pt x="198" y="311"/>
                    <a:pt x="198" y="311"/>
                  </a:cubicBezTo>
                  <a:lnTo>
                    <a:pt x="198" y="311"/>
                  </a:lnTo>
                  <a:cubicBezTo>
                    <a:pt x="198" y="304"/>
                    <a:pt x="205" y="304"/>
                    <a:pt x="212" y="304"/>
                  </a:cubicBezTo>
                  <a:cubicBezTo>
                    <a:pt x="233" y="304"/>
                    <a:pt x="240" y="318"/>
                    <a:pt x="240" y="332"/>
                  </a:cubicBezTo>
                  <a:cubicBezTo>
                    <a:pt x="240" y="339"/>
                    <a:pt x="240" y="347"/>
                    <a:pt x="233" y="354"/>
                  </a:cubicBezTo>
                  <a:close/>
                  <a:moveTo>
                    <a:pt x="212" y="248"/>
                  </a:moveTo>
                  <a:lnTo>
                    <a:pt x="212" y="248"/>
                  </a:lnTo>
                  <a:cubicBezTo>
                    <a:pt x="205" y="248"/>
                    <a:pt x="198" y="248"/>
                    <a:pt x="198" y="241"/>
                  </a:cubicBezTo>
                  <a:lnTo>
                    <a:pt x="198" y="241"/>
                  </a:lnTo>
                  <a:cubicBezTo>
                    <a:pt x="56" y="99"/>
                    <a:pt x="56" y="99"/>
                    <a:pt x="56" y="99"/>
                  </a:cubicBezTo>
                  <a:cubicBezTo>
                    <a:pt x="56" y="141"/>
                    <a:pt x="56" y="141"/>
                    <a:pt x="56" y="141"/>
                  </a:cubicBezTo>
                  <a:cubicBezTo>
                    <a:pt x="56" y="163"/>
                    <a:pt x="42" y="170"/>
                    <a:pt x="28" y="170"/>
                  </a:cubicBezTo>
                  <a:cubicBezTo>
                    <a:pt x="7" y="170"/>
                    <a:pt x="0" y="163"/>
                    <a:pt x="0" y="141"/>
                  </a:cubicBezTo>
                  <a:cubicBezTo>
                    <a:pt x="0" y="28"/>
                    <a:pt x="0" y="28"/>
                    <a:pt x="0" y="28"/>
                  </a:cubicBezTo>
                  <a:cubicBezTo>
                    <a:pt x="0" y="14"/>
                    <a:pt x="7" y="0"/>
                    <a:pt x="28" y="0"/>
                  </a:cubicBezTo>
                  <a:cubicBezTo>
                    <a:pt x="141" y="0"/>
                    <a:pt x="141" y="0"/>
                    <a:pt x="141" y="0"/>
                  </a:cubicBezTo>
                  <a:cubicBezTo>
                    <a:pt x="155" y="0"/>
                    <a:pt x="169" y="14"/>
                    <a:pt x="169" y="28"/>
                  </a:cubicBezTo>
                  <a:cubicBezTo>
                    <a:pt x="169" y="50"/>
                    <a:pt x="155" y="57"/>
                    <a:pt x="141" y="57"/>
                  </a:cubicBezTo>
                  <a:cubicBezTo>
                    <a:pt x="92" y="57"/>
                    <a:pt x="92" y="57"/>
                    <a:pt x="92" y="57"/>
                  </a:cubicBezTo>
                  <a:cubicBezTo>
                    <a:pt x="233" y="198"/>
                    <a:pt x="233" y="198"/>
                    <a:pt x="233" y="198"/>
                  </a:cubicBezTo>
                  <a:lnTo>
                    <a:pt x="233" y="198"/>
                  </a:lnTo>
                  <a:cubicBezTo>
                    <a:pt x="240" y="205"/>
                    <a:pt x="240" y="212"/>
                    <a:pt x="240" y="219"/>
                  </a:cubicBezTo>
                  <a:cubicBezTo>
                    <a:pt x="240" y="234"/>
                    <a:pt x="233" y="248"/>
                    <a:pt x="212" y="248"/>
                  </a:cubicBezTo>
                  <a:close/>
                </a:path>
              </a:pathLst>
            </a:custGeom>
            <a:solidFill>
              <a:schemeClr val="bg1"/>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980" name="Freeform 9"/>
            <p:cNvSpPr>
              <a:spLocks noChangeArrowheads="1"/>
            </p:cNvSpPr>
            <p:nvPr/>
          </p:nvSpPr>
          <p:spPr bwMode="auto">
            <a:xfrm>
              <a:off x="14364323" y="8930490"/>
              <a:ext cx="694202" cy="694382"/>
            </a:xfrm>
            <a:custGeom>
              <a:avLst/>
              <a:gdLst>
                <a:gd name="T0" fmla="*/ 212 w 426"/>
                <a:gd name="T1" fmla="*/ 0 h 426"/>
                <a:gd name="T2" fmla="*/ 212 w 426"/>
                <a:gd name="T3" fmla="*/ 0 h 426"/>
                <a:gd name="T4" fmla="*/ 0 w 426"/>
                <a:gd name="T5" fmla="*/ 213 h 426"/>
                <a:gd name="T6" fmla="*/ 212 w 426"/>
                <a:gd name="T7" fmla="*/ 425 h 426"/>
                <a:gd name="T8" fmla="*/ 425 w 426"/>
                <a:gd name="T9" fmla="*/ 213 h 426"/>
                <a:gd name="T10" fmla="*/ 212 w 426"/>
                <a:gd name="T11" fmla="*/ 0 h 426"/>
                <a:gd name="T12" fmla="*/ 229 w 426"/>
                <a:gd name="T13" fmla="*/ 390 h 426"/>
                <a:gd name="T14" fmla="*/ 229 w 426"/>
                <a:gd name="T15" fmla="*/ 390 h 426"/>
                <a:gd name="T16" fmla="*/ 229 w 426"/>
                <a:gd name="T17" fmla="*/ 292 h 426"/>
                <a:gd name="T18" fmla="*/ 194 w 426"/>
                <a:gd name="T19" fmla="*/ 292 h 426"/>
                <a:gd name="T20" fmla="*/ 194 w 426"/>
                <a:gd name="T21" fmla="*/ 390 h 426"/>
                <a:gd name="T22" fmla="*/ 35 w 426"/>
                <a:gd name="T23" fmla="*/ 230 h 426"/>
                <a:gd name="T24" fmla="*/ 132 w 426"/>
                <a:gd name="T25" fmla="*/ 230 h 426"/>
                <a:gd name="T26" fmla="*/ 132 w 426"/>
                <a:gd name="T27" fmla="*/ 195 h 426"/>
                <a:gd name="T28" fmla="*/ 35 w 426"/>
                <a:gd name="T29" fmla="*/ 195 h 426"/>
                <a:gd name="T30" fmla="*/ 194 w 426"/>
                <a:gd name="T31" fmla="*/ 44 h 426"/>
                <a:gd name="T32" fmla="*/ 194 w 426"/>
                <a:gd name="T33" fmla="*/ 142 h 426"/>
                <a:gd name="T34" fmla="*/ 229 w 426"/>
                <a:gd name="T35" fmla="*/ 142 h 426"/>
                <a:gd name="T36" fmla="*/ 229 w 426"/>
                <a:gd name="T37" fmla="*/ 44 h 426"/>
                <a:gd name="T38" fmla="*/ 380 w 426"/>
                <a:gd name="T39" fmla="*/ 195 h 426"/>
                <a:gd name="T40" fmla="*/ 292 w 426"/>
                <a:gd name="T41" fmla="*/ 195 h 426"/>
                <a:gd name="T42" fmla="*/ 292 w 426"/>
                <a:gd name="T43" fmla="*/ 230 h 426"/>
                <a:gd name="T44" fmla="*/ 380 w 426"/>
                <a:gd name="T45" fmla="*/ 230 h 426"/>
                <a:gd name="T46" fmla="*/ 229 w 426"/>
                <a:gd name="T47" fmla="*/ 39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6" h="426">
                  <a:moveTo>
                    <a:pt x="212" y="0"/>
                  </a:moveTo>
                  <a:lnTo>
                    <a:pt x="212" y="0"/>
                  </a:lnTo>
                  <a:cubicBezTo>
                    <a:pt x="97" y="0"/>
                    <a:pt x="0" y="97"/>
                    <a:pt x="0" y="213"/>
                  </a:cubicBezTo>
                  <a:cubicBezTo>
                    <a:pt x="0" y="336"/>
                    <a:pt x="97" y="425"/>
                    <a:pt x="212" y="425"/>
                  </a:cubicBezTo>
                  <a:cubicBezTo>
                    <a:pt x="327" y="425"/>
                    <a:pt x="425" y="336"/>
                    <a:pt x="425" y="213"/>
                  </a:cubicBezTo>
                  <a:cubicBezTo>
                    <a:pt x="425" y="97"/>
                    <a:pt x="327" y="0"/>
                    <a:pt x="212" y="0"/>
                  </a:cubicBezTo>
                  <a:close/>
                  <a:moveTo>
                    <a:pt x="229" y="390"/>
                  </a:moveTo>
                  <a:lnTo>
                    <a:pt x="229" y="390"/>
                  </a:lnTo>
                  <a:cubicBezTo>
                    <a:pt x="229" y="292"/>
                    <a:pt x="229" y="292"/>
                    <a:pt x="229" y="292"/>
                  </a:cubicBezTo>
                  <a:cubicBezTo>
                    <a:pt x="194" y="292"/>
                    <a:pt x="194" y="292"/>
                    <a:pt x="194" y="292"/>
                  </a:cubicBezTo>
                  <a:cubicBezTo>
                    <a:pt x="194" y="390"/>
                    <a:pt x="194" y="390"/>
                    <a:pt x="194" y="390"/>
                  </a:cubicBezTo>
                  <a:cubicBezTo>
                    <a:pt x="114" y="380"/>
                    <a:pt x="44" y="310"/>
                    <a:pt x="35" y="230"/>
                  </a:cubicBezTo>
                  <a:cubicBezTo>
                    <a:pt x="132" y="230"/>
                    <a:pt x="132" y="230"/>
                    <a:pt x="132" y="230"/>
                  </a:cubicBezTo>
                  <a:cubicBezTo>
                    <a:pt x="132" y="195"/>
                    <a:pt x="132" y="195"/>
                    <a:pt x="132" y="195"/>
                  </a:cubicBezTo>
                  <a:cubicBezTo>
                    <a:pt x="35" y="195"/>
                    <a:pt x="35" y="195"/>
                    <a:pt x="35" y="195"/>
                  </a:cubicBezTo>
                  <a:cubicBezTo>
                    <a:pt x="44" y="115"/>
                    <a:pt x="114" y="53"/>
                    <a:pt x="194" y="44"/>
                  </a:cubicBezTo>
                  <a:cubicBezTo>
                    <a:pt x="194" y="142"/>
                    <a:pt x="194" y="142"/>
                    <a:pt x="194" y="142"/>
                  </a:cubicBezTo>
                  <a:cubicBezTo>
                    <a:pt x="229" y="142"/>
                    <a:pt x="229" y="142"/>
                    <a:pt x="229" y="142"/>
                  </a:cubicBezTo>
                  <a:cubicBezTo>
                    <a:pt x="229" y="44"/>
                    <a:pt x="229" y="44"/>
                    <a:pt x="229" y="44"/>
                  </a:cubicBezTo>
                  <a:cubicBezTo>
                    <a:pt x="310" y="53"/>
                    <a:pt x="380" y="115"/>
                    <a:pt x="380" y="195"/>
                  </a:cubicBezTo>
                  <a:cubicBezTo>
                    <a:pt x="292" y="195"/>
                    <a:pt x="292" y="195"/>
                    <a:pt x="292" y="195"/>
                  </a:cubicBezTo>
                  <a:cubicBezTo>
                    <a:pt x="292" y="230"/>
                    <a:pt x="292" y="230"/>
                    <a:pt x="292" y="230"/>
                  </a:cubicBezTo>
                  <a:cubicBezTo>
                    <a:pt x="380" y="230"/>
                    <a:pt x="380" y="230"/>
                    <a:pt x="380" y="230"/>
                  </a:cubicBezTo>
                  <a:cubicBezTo>
                    <a:pt x="380" y="310"/>
                    <a:pt x="310" y="380"/>
                    <a:pt x="229" y="390"/>
                  </a:cubicBezTo>
                  <a:close/>
                </a:path>
              </a:pathLst>
            </a:custGeom>
            <a:solidFill>
              <a:schemeClr val="bg1"/>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grpSp>
      <p:grpSp>
        <p:nvGrpSpPr>
          <p:cNvPr id="1006" name="Group 1005"/>
          <p:cNvGrpSpPr/>
          <p:nvPr/>
        </p:nvGrpSpPr>
        <p:grpSpPr>
          <a:xfrm>
            <a:off x="8028718" y="3833863"/>
            <a:ext cx="1942388" cy="1452893"/>
            <a:chOff x="6392757" y="3427195"/>
            <a:chExt cx="11653809" cy="8716971"/>
          </a:xfrm>
        </p:grpSpPr>
        <p:sp>
          <p:nvSpPr>
            <p:cNvPr id="1007" name="Oval 1006"/>
            <p:cNvSpPr/>
            <p:nvPr/>
          </p:nvSpPr>
          <p:spPr>
            <a:xfrm>
              <a:off x="17061853" y="7675876"/>
              <a:ext cx="953858" cy="954107"/>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Lato Regular"/>
                <a:ea typeface="+mn-ea"/>
                <a:cs typeface="Lato Regular"/>
              </a:endParaRPr>
            </a:p>
          </p:txBody>
        </p:sp>
        <p:sp>
          <p:nvSpPr>
            <p:cNvPr id="1008" name="Oval 1007"/>
            <p:cNvSpPr/>
            <p:nvPr/>
          </p:nvSpPr>
          <p:spPr>
            <a:xfrm>
              <a:off x="16366442" y="9516232"/>
              <a:ext cx="953858" cy="954107"/>
            </a:xfrm>
            <a:prstGeom prst="ellipse">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Lato Regular"/>
                <a:ea typeface="+mn-ea"/>
                <a:cs typeface="Lato Regular"/>
              </a:endParaRPr>
            </a:p>
          </p:txBody>
        </p:sp>
        <p:sp>
          <p:nvSpPr>
            <p:cNvPr id="1009" name="Oval 1008"/>
            <p:cNvSpPr/>
            <p:nvPr/>
          </p:nvSpPr>
          <p:spPr>
            <a:xfrm>
              <a:off x="16344162" y="4082179"/>
              <a:ext cx="953858" cy="954107"/>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Lato Regular"/>
                <a:ea typeface="+mn-ea"/>
                <a:cs typeface="Lato Regular"/>
              </a:endParaRPr>
            </a:p>
          </p:txBody>
        </p:sp>
        <p:sp>
          <p:nvSpPr>
            <p:cNvPr id="1010" name="Oval 1009"/>
            <p:cNvSpPr/>
            <p:nvPr/>
          </p:nvSpPr>
          <p:spPr>
            <a:xfrm>
              <a:off x="17092708" y="5903411"/>
              <a:ext cx="953858" cy="954107"/>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Lato Regular"/>
                <a:ea typeface="+mn-ea"/>
                <a:cs typeface="Lato Regular"/>
              </a:endParaRPr>
            </a:p>
          </p:txBody>
        </p:sp>
        <p:sp>
          <p:nvSpPr>
            <p:cNvPr id="1011" name="Freeform 132"/>
            <p:cNvSpPr>
              <a:spLocks noChangeAspect="1" noChangeArrowheads="1"/>
            </p:cNvSpPr>
            <p:nvPr/>
          </p:nvSpPr>
          <p:spPr bwMode="auto">
            <a:xfrm>
              <a:off x="16562512" y="4353740"/>
              <a:ext cx="543241" cy="376800"/>
            </a:xfrm>
            <a:custGeom>
              <a:avLst/>
              <a:gdLst>
                <a:gd name="T0" fmla="*/ 59908912 w 602"/>
                <a:gd name="T1" fmla="*/ 54282578 h 418"/>
                <a:gd name="T2" fmla="*/ 59908912 w 602"/>
                <a:gd name="T3" fmla="*/ 54282578 h 418"/>
                <a:gd name="T4" fmla="*/ 18403387 w 602"/>
                <a:gd name="T5" fmla="*/ 54282578 h 418"/>
                <a:gd name="T6" fmla="*/ 0 w 602"/>
                <a:gd name="T7" fmla="*/ 35928130 h 418"/>
                <a:gd name="T8" fmla="*/ 12921388 w 602"/>
                <a:gd name="T9" fmla="*/ 18354447 h 418"/>
                <a:gd name="T10" fmla="*/ 39678193 w 602"/>
                <a:gd name="T11" fmla="*/ 0 h 418"/>
                <a:gd name="T12" fmla="*/ 65520970 w 602"/>
                <a:gd name="T13" fmla="*/ 18354447 h 418"/>
                <a:gd name="T14" fmla="*/ 78442719 w 602"/>
                <a:gd name="T15" fmla="*/ 35928130 h 418"/>
                <a:gd name="T16" fmla="*/ 59908912 w 602"/>
                <a:gd name="T17" fmla="*/ 54282578 h 418"/>
                <a:gd name="T18" fmla="*/ 67348302 w 602"/>
                <a:gd name="T19" fmla="*/ 27596975 h 418"/>
                <a:gd name="T20" fmla="*/ 67348302 w 602"/>
                <a:gd name="T21" fmla="*/ 27596975 h 418"/>
                <a:gd name="T22" fmla="*/ 66434636 w 602"/>
                <a:gd name="T23" fmla="*/ 26685603 h 418"/>
                <a:gd name="T24" fmla="*/ 66434636 w 602"/>
                <a:gd name="T25" fmla="*/ 26685603 h 418"/>
                <a:gd name="T26" fmla="*/ 66434636 w 602"/>
                <a:gd name="T27" fmla="*/ 26685603 h 418"/>
                <a:gd name="T28" fmla="*/ 66434636 w 602"/>
                <a:gd name="T29" fmla="*/ 26685603 h 418"/>
                <a:gd name="T30" fmla="*/ 65520970 w 602"/>
                <a:gd name="T31" fmla="*/ 25774591 h 418"/>
                <a:gd name="T32" fmla="*/ 64607303 w 602"/>
                <a:gd name="T33" fmla="*/ 25774591 h 418"/>
                <a:gd name="T34" fmla="*/ 64607303 w 602"/>
                <a:gd name="T35" fmla="*/ 25774591 h 418"/>
                <a:gd name="T36" fmla="*/ 63693998 w 602"/>
                <a:gd name="T37" fmla="*/ 25774591 h 418"/>
                <a:gd name="T38" fmla="*/ 63693998 w 602"/>
                <a:gd name="T39" fmla="*/ 24863219 h 418"/>
                <a:gd name="T40" fmla="*/ 62780332 w 602"/>
                <a:gd name="T41" fmla="*/ 24863219 h 418"/>
                <a:gd name="T42" fmla="*/ 62780332 w 602"/>
                <a:gd name="T43" fmla="*/ 24863219 h 418"/>
                <a:gd name="T44" fmla="*/ 61866665 w 602"/>
                <a:gd name="T45" fmla="*/ 24863219 h 418"/>
                <a:gd name="T46" fmla="*/ 61866665 w 602"/>
                <a:gd name="T47" fmla="*/ 24863219 h 418"/>
                <a:gd name="T48" fmla="*/ 59908912 w 602"/>
                <a:gd name="T49" fmla="*/ 24863219 h 418"/>
                <a:gd name="T50" fmla="*/ 59908912 w 602"/>
                <a:gd name="T51" fmla="*/ 24863219 h 418"/>
                <a:gd name="T52" fmla="*/ 59908912 w 602"/>
                <a:gd name="T53" fmla="*/ 23040835 h 418"/>
                <a:gd name="T54" fmla="*/ 58995246 w 602"/>
                <a:gd name="T55" fmla="*/ 23040835 h 418"/>
                <a:gd name="T56" fmla="*/ 58995246 w 602"/>
                <a:gd name="T57" fmla="*/ 21088203 h 418"/>
                <a:gd name="T58" fmla="*/ 58995246 w 602"/>
                <a:gd name="T59" fmla="*/ 21088203 h 418"/>
                <a:gd name="T60" fmla="*/ 58081579 w 602"/>
                <a:gd name="T61" fmla="*/ 19265820 h 418"/>
                <a:gd name="T62" fmla="*/ 58081579 w 602"/>
                <a:gd name="T63" fmla="*/ 19265820 h 418"/>
                <a:gd name="T64" fmla="*/ 57167913 w 602"/>
                <a:gd name="T65" fmla="*/ 17443436 h 418"/>
                <a:gd name="T66" fmla="*/ 39678193 w 602"/>
                <a:gd name="T67" fmla="*/ 7289896 h 418"/>
                <a:gd name="T68" fmla="*/ 21274806 w 602"/>
                <a:gd name="T69" fmla="*/ 17443436 h 418"/>
                <a:gd name="T70" fmla="*/ 20361140 w 602"/>
                <a:gd name="T71" fmla="*/ 19265820 h 418"/>
                <a:gd name="T72" fmla="*/ 20361140 w 602"/>
                <a:gd name="T73" fmla="*/ 19265820 h 418"/>
                <a:gd name="T74" fmla="*/ 20361140 w 602"/>
                <a:gd name="T75" fmla="*/ 21088203 h 418"/>
                <a:gd name="T76" fmla="*/ 19317053 w 602"/>
                <a:gd name="T77" fmla="*/ 21088203 h 418"/>
                <a:gd name="T78" fmla="*/ 19317053 w 602"/>
                <a:gd name="T79" fmla="*/ 23040835 h 418"/>
                <a:gd name="T80" fmla="*/ 19317053 w 602"/>
                <a:gd name="T81" fmla="*/ 23040835 h 418"/>
                <a:gd name="T82" fmla="*/ 18403387 w 602"/>
                <a:gd name="T83" fmla="*/ 24863219 h 418"/>
                <a:gd name="T84" fmla="*/ 18403387 w 602"/>
                <a:gd name="T85" fmla="*/ 24863219 h 418"/>
                <a:gd name="T86" fmla="*/ 17489720 w 602"/>
                <a:gd name="T87" fmla="*/ 24863219 h 418"/>
                <a:gd name="T88" fmla="*/ 16576054 w 602"/>
                <a:gd name="T89" fmla="*/ 24863219 h 418"/>
                <a:gd name="T90" fmla="*/ 16576054 w 602"/>
                <a:gd name="T91" fmla="*/ 24863219 h 418"/>
                <a:gd name="T92" fmla="*/ 15662387 w 602"/>
                <a:gd name="T93" fmla="*/ 24863219 h 418"/>
                <a:gd name="T94" fmla="*/ 15662387 w 602"/>
                <a:gd name="T95" fmla="*/ 24863219 h 418"/>
                <a:gd name="T96" fmla="*/ 14748721 w 602"/>
                <a:gd name="T97" fmla="*/ 25774591 h 418"/>
                <a:gd name="T98" fmla="*/ 14748721 w 602"/>
                <a:gd name="T99" fmla="*/ 25774591 h 418"/>
                <a:gd name="T100" fmla="*/ 13835055 w 602"/>
                <a:gd name="T101" fmla="*/ 25774591 h 418"/>
                <a:gd name="T102" fmla="*/ 13835055 w 602"/>
                <a:gd name="T103" fmla="*/ 25774591 h 418"/>
                <a:gd name="T104" fmla="*/ 12921388 w 602"/>
                <a:gd name="T105" fmla="*/ 26685603 h 418"/>
                <a:gd name="T106" fmla="*/ 12921388 w 602"/>
                <a:gd name="T107" fmla="*/ 26685603 h 418"/>
                <a:gd name="T108" fmla="*/ 12007722 w 602"/>
                <a:gd name="T109" fmla="*/ 26685603 h 418"/>
                <a:gd name="T110" fmla="*/ 12007722 w 602"/>
                <a:gd name="T111" fmla="*/ 26685603 h 418"/>
                <a:gd name="T112" fmla="*/ 11094056 w 602"/>
                <a:gd name="T113" fmla="*/ 27596975 h 418"/>
                <a:gd name="T114" fmla="*/ 7439751 w 602"/>
                <a:gd name="T115" fmla="*/ 35928130 h 418"/>
                <a:gd name="T116" fmla="*/ 18403387 w 602"/>
                <a:gd name="T117" fmla="*/ 46862795 h 418"/>
                <a:gd name="T118" fmla="*/ 59908912 w 602"/>
                <a:gd name="T119" fmla="*/ 46862795 h 418"/>
                <a:gd name="T120" fmla="*/ 71002968 w 602"/>
                <a:gd name="T121" fmla="*/ 35928130 h 418"/>
                <a:gd name="T122" fmla="*/ 67348302 w 602"/>
                <a:gd name="T123" fmla="*/ 27596975 h 4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02" h="418">
                  <a:moveTo>
                    <a:pt x="459" y="417"/>
                  </a:moveTo>
                  <a:lnTo>
                    <a:pt x="459" y="417"/>
                  </a:lnTo>
                  <a:cubicBezTo>
                    <a:pt x="141" y="417"/>
                    <a:pt x="141" y="417"/>
                    <a:pt x="141" y="417"/>
                  </a:cubicBezTo>
                  <a:cubicBezTo>
                    <a:pt x="64" y="417"/>
                    <a:pt x="0" y="353"/>
                    <a:pt x="0" y="276"/>
                  </a:cubicBezTo>
                  <a:cubicBezTo>
                    <a:pt x="0" y="212"/>
                    <a:pt x="42" y="155"/>
                    <a:pt x="99" y="141"/>
                  </a:cubicBezTo>
                  <a:cubicBezTo>
                    <a:pt x="134" y="56"/>
                    <a:pt x="212" y="0"/>
                    <a:pt x="304" y="0"/>
                  </a:cubicBezTo>
                  <a:cubicBezTo>
                    <a:pt x="396" y="0"/>
                    <a:pt x="474" y="56"/>
                    <a:pt x="502" y="141"/>
                  </a:cubicBezTo>
                  <a:cubicBezTo>
                    <a:pt x="558" y="155"/>
                    <a:pt x="601" y="212"/>
                    <a:pt x="601" y="276"/>
                  </a:cubicBezTo>
                  <a:cubicBezTo>
                    <a:pt x="601" y="353"/>
                    <a:pt x="537" y="417"/>
                    <a:pt x="459" y="417"/>
                  </a:cubicBezTo>
                  <a:close/>
                  <a:moveTo>
                    <a:pt x="516" y="212"/>
                  </a:moveTo>
                  <a:lnTo>
                    <a:pt x="516" y="212"/>
                  </a:lnTo>
                  <a:cubicBezTo>
                    <a:pt x="516" y="212"/>
                    <a:pt x="516" y="212"/>
                    <a:pt x="509" y="205"/>
                  </a:cubicBezTo>
                  <a:cubicBezTo>
                    <a:pt x="502" y="205"/>
                    <a:pt x="502" y="198"/>
                    <a:pt x="502" y="198"/>
                  </a:cubicBezTo>
                  <a:cubicBezTo>
                    <a:pt x="502" y="198"/>
                    <a:pt x="502" y="198"/>
                    <a:pt x="495" y="198"/>
                  </a:cubicBezTo>
                  <a:cubicBezTo>
                    <a:pt x="495" y="198"/>
                    <a:pt x="495" y="198"/>
                    <a:pt x="488" y="198"/>
                  </a:cubicBezTo>
                  <a:cubicBezTo>
                    <a:pt x="488" y="198"/>
                    <a:pt x="488" y="198"/>
                    <a:pt x="488" y="191"/>
                  </a:cubicBezTo>
                  <a:lnTo>
                    <a:pt x="481" y="191"/>
                  </a:lnTo>
                  <a:cubicBezTo>
                    <a:pt x="474" y="191"/>
                    <a:pt x="474" y="191"/>
                    <a:pt x="474" y="191"/>
                  </a:cubicBezTo>
                  <a:cubicBezTo>
                    <a:pt x="467" y="191"/>
                    <a:pt x="467" y="191"/>
                    <a:pt x="459" y="191"/>
                  </a:cubicBezTo>
                  <a:cubicBezTo>
                    <a:pt x="459" y="184"/>
                    <a:pt x="459" y="184"/>
                    <a:pt x="459" y="177"/>
                  </a:cubicBezTo>
                  <a:cubicBezTo>
                    <a:pt x="452" y="177"/>
                    <a:pt x="452" y="177"/>
                    <a:pt x="452" y="177"/>
                  </a:cubicBezTo>
                  <a:cubicBezTo>
                    <a:pt x="452" y="169"/>
                    <a:pt x="452" y="169"/>
                    <a:pt x="452" y="162"/>
                  </a:cubicBezTo>
                  <a:cubicBezTo>
                    <a:pt x="445" y="155"/>
                    <a:pt x="445" y="155"/>
                    <a:pt x="445" y="148"/>
                  </a:cubicBezTo>
                  <a:cubicBezTo>
                    <a:pt x="445" y="141"/>
                    <a:pt x="438" y="141"/>
                    <a:pt x="438" y="134"/>
                  </a:cubicBezTo>
                  <a:cubicBezTo>
                    <a:pt x="410" y="92"/>
                    <a:pt x="361" y="56"/>
                    <a:pt x="304" y="56"/>
                  </a:cubicBezTo>
                  <a:cubicBezTo>
                    <a:pt x="240" y="56"/>
                    <a:pt x="191" y="92"/>
                    <a:pt x="163" y="134"/>
                  </a:cubicBezTo>
                  <a:cubicBezTo>
                    <a:pt x="163" y="141"/>
                    <a:pt x="163" y="141"/>
                    <a:pt x="156" y="148"/>
                  </a:cubicBezTo>
                  <a:cubicBezTo>
                    <a:pt x="156" y="155"/>
                    <a:pt x="156" y="155"/>
                    <a:pt x="156" y="162"/>
                  </a:cubicBezTo>
                  <a:cubicBezTo>
                    <a:pt x="156" y="162"/>
                    <a:pt x="156" y="162"/>
                    <a:pt x="148" y="162"/>
                  </a:cubicBezTo>
                  <a:cubicBezTo>
                    <a:pt x="148" y="169"/>
                    <a:pt x="148" y="169"/>
                    <a:pt x="148" y="177"/>
                  </a:cubicBezTo>
                  <a:cubicBezTo>
                    <a:pt x="148" y="184"/>
                    <a:pt x="141" y="184"/>
                    <a:pt x="141" y="191"/>
                  </a:cubicBezTo>
                  <a:lnTo>
                    <a:pt x="134" y="191"/>
                  </a:lnTo>
                  <a:cubicBezTo>
                    <a:pt x="134" y="191"/>
                    <a:pt x="134" y="191"/>
                    <a:pt x="127" y="191"/>
                  </a:cubicBezTo>
                  <a:cubicBezTo>
                    <a:pt x="120" y="191"/>
                    <a:pt x="120" y="191"/>
                    <a:pt x="120" y="191"/>
                  </a:cubicBezTo>
                  <a:cubicBezTo>
                    <a:pt x="113" y="198"/>
                    <a:pt x="113" y="198"/>
                    <a:pt x="113" y="198"/>
                  </a:cubicBezTo>
                  <a:cubicBezTo>
                    <a:pt x="106" y="198"/>
                    <a:pt x="106" y="198"/>
                    <a:pt x="106" y="198"/>
                  </a:cubicBezTo>
                  <a:cubicBezTo>
                    <a:pt x="99" y="198"/>
                    <a:pt x="99" y="205"/>
                    <a:pt x="99" y="205"/>
                  </a:cubicBezTo>
                  <a:cubicBezTo>
                    <a:pt x="92" y="205"/>
                    <a:pt x="92" y="205"/>
                    <a:pt x="92" y="205"/>
                  </a:cubicBezTo>
                  <a:cubicBezTo>
                    <a:pt x="92" y="212"/>
                    <a:pt x="85" y="212"/>
                    <a:pt x="85" y="212"/>
                  </a:cubicBezTo>
                  <a:cubicBezTo>
                    <a:pt x="71" y="226"/>
                    <a:pt x="57" y="247"/>
                    <a:pt x="57" y="276"/>
                  </a:cubicBezTo>
                  <a:cubicBezTo>
                    <a:pt x="57" y="325"/>
                    <a:pt x="92" y="360"/>
                    <a:pt x="141" y="360"/>
                  </a:cubicBezTo>
                  <a:cubicBezTo>
                    <a:pt x="459" y="360"/>
                    <a:pt x="459" y="360"/>
                    <a:pt x="459" y="360"/>
                  </a:cubicBezTo>
                  <a:cubicBezTo>
                    <a:pt x="509" y="360"/>
                    <a:pt x="544" y="325"/>
                    <a:pt x="544" y="276"/>
                  </a:cubicBezTo>
                  <a:cubicBezTo>
                    <a:pt x="544" y="247"/>
                    <a:pt x="537" y="226"/>
                    <a:pt x="516" y="212"/>
                  </a:cubicBezTo>
                  <a:close/>
                </a:path>
              </a:pathLst>
            </a:custGeom>
            <a:solidFill>
              <a:schemeClr val="bg1"/>
            </a:solidFill>
            <a:ln>
              <a:noFill/>
            </a:ln>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1012" name="Freeform 86"/>
            <p:cNvSpPr>
              <a:spLocks noChangeAspect="1" noChangeArrowheads="1"/>
            </p:cNvSpPr>
            <p:nvPr/>
          </p:nvSpPr>
          <p:spPr bwMode="auto">
            <a:xfrm>
              <a:off x="17320300" y="6141038"/>
              <a:ext cx="501752" cy="472789"/>
            </a:xfrm>
            <a:custGeom>
              <a:avLst/>
              <a:gdLst>
                <a:gd name="T0" fmla="*/ 74925449 w 609"/>
                <a:gd name="T1" fmla="*/ 22830550 h 573"/>
                <a:gd name="T2" fmla="*/ 74925449 w 609"/>
                <a:gd name="T3" fmla="*/ 22830550 h 573"/>
                <a:gd name="T4" fmla="*/ 54867675 w 609"/>
                <a:gd name="T5" fmla="*/ 2723934 h 573"/>
                <a:gd name="T6" fmla="*/ 64055516 w 609"/>
                <a:gd name="T7" fmla="*/ 0 h 573"/>
                <a:gd name="T8" fmla="*/ 78678142 w 609"/>
                <a:gd name="T9" fmla="*/ 14658388 h 573"/>
                <a:gd name="T10" fmla="*/ 74925449 w 609"/>
                <a:gd name="T11" fmla="*/ 22830550 h 573"/>
                <a:gd name="T12" fmla="*/ 74925449 w 609"/>
                <a:gd name="T13" fmla="*/ 39434553 h 573"/>
                <a:gd name="T14" fmla="*/ 74925449 w 609"/>
                <a:gd name="T15" fmla="*/ 39434553 h 573"/>
                <a:gd name="T16" fmla="*/ 64961313 w 609"/>
                <a:gd name="T17" fmla="*/ 63173440 h 573"/>
                <a:gd name="T18" fmla="*/ 70396460 w 609"/>
                <a:gd name="T19" fmla="*/ 68751328 h 573"/>
                <a:gd name="T20" fmla="*/ 71302258 w 609"/>
                <a:gd name="T21" fmla="*/ 70567284 h 573"/>
                <a:gd name="T22" fmla="*/ 67678707 w 609"/>
                <a:gd name="T23" fmla="*/ 74199556 h 573"/>
                <a:gd name="T24" fmla="*/ 64961313 w 609"/>
                <a:gd name="T25" fmla="*/ 73291578 h 573"/>
                <a:gd name="T26" fmla="*/ 59397024 w 609"/>
                <a:gd name="T27" fmla="*/ 67843350 h 573"/>
                <a:gd name="T28" fmla="*/ 39339251 w 609"/>
                <a:gd name="T29" fmla="*/ 74199556 h 573"/>
                <a:gd name="T30" fmla="*/ 19151975 w 609"/>
                <a:gd name="T31" fmla="*/ 67843350 h 573"/>
                <a:gd name="T32" fmla="*/ 13716829 w 609"/>
                <a:gd name="T33" fmla="*/ 73291578 h 573"/>
                <a:gd name="T34" fmla="*/ 10999436 w 609"/>
                <a:gd name="T35" fmla="*/ 74199556 h 573"/>
                <a:gd name="T36" fmla="*/ 7246742 w 609"/>
                <a:gd name="T37" fmla="*/ 70567284 h 573"/>
                <a:gd name="T38" fmla="*/ 9187840 w 609"/>
                <a:gd name="T39" fmla="*/ 68751328 h 573"/>
                <a:gd name="T40" fmla="*/ 13716829 w 609"/>
                <a:gd name="T41" fmla="*/ 63173440 h 573"/>
                <a:gd name="T42" fmla="*/ 3623191 w 609"/>
                <a:gd name="T43" fmla="*/ 39434553 h 573"/>
                <a:gd name="T44" fmla="*/ 39339251 w 609"/>
                <a:gd name="T45" fmla="*/ 3632272 h 573"/>
                <a:gd name="T46" fmla="*/ 74925449 w 609"/>
                <a:gd name="T47" fmla="*/ 39434553 h 573"/>
                <a:gd name="T48" fmla="*/ 39339251 w 609"/>
                <a:gd name="T49" fmla="*/ 11026116 h 573"/>
                <a:gd name="T50" fmla="*/ 39339251 w 609"/>
                <a:gd name="T51" fmla="*/ 11026116 h 573"/>
                <a:gd name="T52" fmla="*/ 10999436 w 609"/>
                <a:gd name="T53" fmla="*/ 39434553 h 573"/>
                <a:gd name="T54" fmla="*/ 39339251 w 609"/>
                <a:gd name="T55" fmla="*/ 66935372 h 573"/>
                <a:gd name="T56" fmla="*/ 67678707 w 609"/>
                <a:gd name="T57" fmla="*/ 39434553 h 573"/>
                <a:gd name="T58" fmla="*/ 39339251 w 609"/>
                <a:gd name="T59" fmla="*/ 11026116 h 573"/>
                <a:gd name="T60" fmla="*/ 53961878 w 609"/>
                <a:gd name="T61" fmla="*/ 43066825 h 573"/>
                <a:gd name="T62" fmla="*/ 53961878 w 609"/>
                <a:gd name="T63" fmla="*/ 43066825 h 573"/>
                <a:gd name="T64" fmla="*/ 39339251 w 609"/>
                <a:gd name="T65" fmla="*/ 43066825 h 573"/>
                <a:gd name="T66" fmla="*/ 35715700 w 609"/>
                <a:gd name="T67" fmla="*/ 39434553 h 573"/>
                <a:gd name="T68" fmla="*/ 35715700 w 609"/>
                <a:gd name="T69" fmla="*/ 19198638 h 573"/>
                <a:gd name="T70" fmla="*/ 39339251 w 609"/>
                <a:gd name="T71" fmla="*/ 15566366 h 573"/>
                <a:gd name="T72" fmla="*/ 42962442 w 609"/>
                <a:gd name="T73" fmla="*/ 19198638 h 573"/>
                <a:gd name="T74" fmla="*/ 42962442 w 609"/>
                <a:gd name="T75" fmla="*/ 35672981 h 573"/>
                <a:gd name="T76" fmla="*/ 53961878 w 609"/>
                <a:gd name="T77" fmla="*/ 35672981 h 573"/>
                <a:gd name="T78" fmla="*/ 57585069 w 609"/>
                <a:gd name="T79" fmla="*/ 39434553 h 573"/>
                <a:gd name="T80" fmla="*/ 53961878 w 609"/>
                <a:gd name="T81" fmla="*/ 43066825 h 573"/>
                <a:gd name="T82" fmla="*/ 3623191 w 609"/>
                <a:gd name="T83" fmla="*/ 23738527 h 573"/>
                <a:gd name="T84" fmla="*/ 3623191 w 609"/>
                <a:gd name="T85" fmla="*/ 23738527 h 573"/>
                <a:gd name="T86" fmla="*/ 0 w 609"/>
                <a:gd name="T87" fmla="*/ 14658388 h 573"/>
                <a:gd name="T88" fmla="*/ 14622627 w 609"/>
                <a:gd name="T89" fmla="*/ 0 h 573"/>
                <a:gd name="T90" fmla="*/ 23810467 w 609"/>
                <a:gd name="T91" fmla="*/ 2723934 h 573"/>
                <a:gd name="T92" fmla="*/ 3623191 w 609"/>
                <a:gd name="T93" fmla="*/ 23738527 h 5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09" h="573">
                  <a:moveTo>
                    <a:pt x="579" y="176"/>
                  </a:moveTo>
                  <a:lnTo>
                    <a:pt x="579" y="176"/>
                  </a:lnTo>
                  <a:cubicBezTo>
                    <a:pt x="551" y="106"/>
                    <a:pt x="495" y="56"/>
                    <a:pt x="424" y="21"/>
                  </a:cubicBezTo>
                  <a:cubicBezTo>
                    <a:pt x="445" y="7"/>
                    <a:pt x="466" y="0"/>
                    <a:pt x="495" y="0"/>
                  </a:cubicBezTo>
                  <a:cubicBezTo>
                    <a:pt x="558" y="0"/>
                    <a:pt x="608" y="49"/>
                    <a:pt x="608" y="113"/>
                  </a:cubicBezTo>
                  <a:cubicBezTo>
                    <a:pt x="608" y="134"/>
                    <a:pt x="594" y="162"/>
                    <a:pt x="579" y="176"/>
                  </a:cubicBezTo>
                  <a:close/>
                  <a:moveTo>
                    <a:pt x="579" y="304"/>
                  </a:moveTo>
                  <a:lnTo>
                    <a:pt x="579" y="304"/>
                  </a:lnTo>
                  <a:cubicBezTo>
                    <a:pt x="579" y="374"/>
                    <a:pt x="551" y="438"/>
                    <a:pt x="502" y="487"/>
                  </a:cubicBezTo>
                  <a:cubicBezTo>
                    <a:pt x="544" y="530"/>
                    <a:pt x="544" y="530"/>
                    <a:pt x="544" y="530"/>
                  </a:cubicBezTo>
                  <a:cubicBezTo>
                    <a:pt x="544" y="530"/>
                    <a:pt x="551" y="537"/>
                    <a:pt x="551" y="544"/>
                  </a:cubicBezTo>
                  <a:cubicBezTo>
                    <a:pt x="551" y="565"/>
                    <a:pt x="537" y="572"/>
                    <a:pt x="523" y="572"/>
                  </a:cubicBezTo>
                  <a:cubicBezTo>
                    <a:pt x="516" y="572"/>
                    <a:pt x="509" y="572"/>
                    <a:pt x="502" y="565"/>
                  </a:cubicBezTo>
                  <a:cubicBezTo>
                    <a:pt x="459" y="523"/>
                    <a:pt x="459" y="523"/>
                    <a:pt x="459" y="523"/>
                  </a:cubicBezTo>
                  <a:cubicBezTo>
                    <a:pt x="417" y="558"/>
                    <a:pt x="360" y="572"/>
                    <a:pt x="304" y="572"/>
                  </a:cubicBezTo>
                  <a:cubicBezTo>
                    <a:pt x="247" y="572"/>
                    <a:pt x="191" y="558"/>
                    <a:pt x="148" y="523"/>
                  </a:cubicBezTo>
                  <a:cubicBezTo>
                    <a:pt x="106" y="565"/>
                    <a:pt x="106" y="565"/>
                    <a:pt x="106" y="565"/>
                  </a:cubicBezTo>
                  <a:cubicBezTo>
                    <a:pt x="99" y="572"/>
                    <a:pt x="92" y="572"/>
                    <a:pt x="85" y="572"/>
                  </a:cubicBezTo>
                  <a:cubicBezTo>
                    <a:pt x="71" y="572"/>
                    <a:pt x="56" y="565"/>
                    <a:pt x="56" y="544"/>
                  </a:cubicBezTo>
                  <a:cubicBezTo>
                    <a:pt x="56" y="537"/>
                    <a:pt x="64" y="530"/>
                    <a:pt x="71" y="530"/>
                  </a:cubicBezTo>
                  <a:cubicBezTo>
                    <a:pt x="106" y="487"/>
                    <a:pt x="106" y="487"/>
                    <a:pt x="106" y="487"/>
                  </a:cubicBezTo>
                  <a:cubicBezTo>
                    <a:pt x="56" y="438"/>
                    <a:pt x="28" y="374"/>
                    <a:pt x="28" y="304"/>
                  </a:cubicBezTo>
                  <a:cubicBezTo>
                    <a:pt x="28" y="148"/>
                    <a:pt x="155" y="28"/>
                    <a:pt x="304" y="28"/>
                  </a:cubicBezTo>
                  <a:cubicBezTo>
                    <a:pt x="452" y="28"/>
                    <a:pt x="579" y="148"/>
                    <a:pt x="579" y="304"/>
                  </a:cubicBezTo>
                  <a:close/>
                  <a:moveTo>
                    <a:pt x="304" y="85"/>
                  </a:moveTo>
                  <a:lnTo>
                    <a:pt x="304" y="85"/>
                  </a:lnTo>
                  <a:cubicBezTo>
                    <a:pt x="184" y="85"/>
                    <a:pt x="85" y="183"/>
                    <a:pt x="85" y="304"/>
                  </a:cubicBezTo>
                  <a:cubicBezTo>
                    <a:pt x="85" y="424"/>
                    <a:pt x="184" y="516"/>
                    <a:pt x="304" y="516"/>
                  </a:cubicBezTo>
                  <a:cubicBezTo>
                    <a:pt x="424" y="516"/>
                    <a:pt x="523" y="424"/>
                    <a:pt x="523" y="304"/>
                  </a:cubicBezTo>
                  <a:cubicBezTo>
                    <a:pt x="523" y="183"/>
                    <a:pt x="424" y="85"/>
                    <a:pt x="304" y="85"/>
                  </a:cubicBezTo>
                  <a:close/>
                  <a:moveTo>
                    <a:pt x="417" y="332"/>
                  </a:moveTo>
                  <a:lnTo>
                    <a:pt x="417" y="332"/>
                  </a:lnTo>
                  <a:cubicBezTo>
                    <a:pt x="304" y="332"/>
                    <a:pt x="304" y="332"/>
                    <a:pt x="304" y="332"/>
                  </a:cubicBezTo>
                  <a:cubicBezTo>
                    <a:pt x="290" y="332"/>
                    <a:pt x="276" y="318"/>
                    <a:pt x="276" y="304"/>
                  </a:cubicBezTo>
                  <a:cubicBezTo>
                    <a:pt x="276" y="148"/>
                    <a:pt x="276" y="148"/>
                    <a:pt x="276" y="148"/>
                  </a:cubicBezTo>
                  <a:cubicBezTo>
                    <a:pt x="276" y="134"/>
                    <a:pt x="290" y="120"/>
                    <a:pt x="304" y="120"/>
                  </a:cubicBezTo>
                  <a:cubicBezTo>
                    <a:pt x="318" y="120"/>
                    <a:pt x="332" y="134"/>
                    <a:pt x="332" y="148"/>
                  </a:cubicBezTo>
                  <a:cubicBezTo>
                    <a:pt x="332" y="275"/>
                    <a:pt x="332" y="275"/>
                    <a:pt x="332" y="275"/>
                  </a:cubicBezTo>
                  <a:cubicBezTo>
                    <a:pt x="417" y="275"/>
                    <a:pt x="417" y="275"/>
                    <a:pt x="417" y="275"/>
                  </a:cubicBezTo>
                  <a:cubicBezTo>
                    <a:pt x="431" y="275"/>
                    <a:pt x="445" y="282"/>
                    <a:pt x="445" y="304"/>
                  </a:cubicBezTo>
                  <a:cubicBezTo>
                    <a:pt x="445" y="318"/>
                    <a:pt x="431" y="332"/>
                    <a:pt x="417" y="332"/>
                  </a:cubicBezTo>
                  <a:close/>
                  <a:moveTo>
                    <a:pt x="28" y="183"/>
                  </a:moveTo>
                  <a:lnTo>
                    <a:pt x="28" y="183"/>
                  </a:lnTo>
                  <a:cubicBezTo>
                    <a:pt x="14" y="162"/>
                    <a:pt x="0" y="141"/>
                    <a:pt x="0" y="113"/>
                  </a:cubicBezTo>
                  <a:cubicBezTo>
                    <a:pt x="0" y="49"/>
                    <a:pt x="49" y="0"/>
                    <a:pt x="113" y="0"/>
                  </a:cubicBezTo>
                  <a:cubicBezTo>
                    <a:pt x="141" y="0"/>
                    <a:pt x="162" y="7"/>
                    <a:pt x="184" y="21"/>
                  </a:cubicBezTo>
                  <a:cubicBezTo>
                    <a:pt x="113" y="56"/>
                    <a:pt x="56" y="113"/>
                    <a:pt x="28" y="183"/>
                  </a:cubicBezTo>
                  <a:close/>
                </a:path>
              </a:pathLst>
            </a:custGeom>
            <a:solidFill>
              <a:schemeClr val="bg1"/>
            </a:solidFill>
            <a:ln>
              <a:noFill/>
            </a:ln>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1013" name="Freeform 107"/>
            <p:cNvSpPr>
              <a:spLocks noChangeArrowheads="1"/>
            </p:cNvSpPr>
            <p:nvPr/>
          </p:nvSpPr>
          <p:spPr bwMode="auto">
            <a:xfrm>
              <a:off x="17342580" y="7925157"/>
              <a:ext cx="448617" cy="491067"/>
            </a:xfrm>
            <a:custGeom>
              <a:avLst/>
              <a:gdLst>
                <a:gd name="T0" fmla="*/ 459 w 467"/>
                <a:gd name="T1" fmla="*/ 247 h 510"/>
                <a:gd name="T2" fmla="*/ 459 w 467"/>
                <a:gd name="T3" fmla="*/ 247 h 510"/>
                <a:gd name="T4" fmla="*/ 459 w 467"/>
                <a:gd name="T5" fmla="*/ 247 h 510"/>
                <a:gd name="T6" fmla="*/ 459 w 467"/>
                <a:gd name="T7" fmla="*/ 247 h 510"/>
                <a:gd name="T8" fmla="*/ 233 w 467"/>
                <a:gd name="T9" fmla="*/ 28 h 510"/>
                <a:gd name="T10" fmla="*/ 63 w 467"/>
                <a:gd name="T11" fmla="*/ 28 h 510"/>
                <a:gd name="T12" fmla="*/ 28 w 467"/>
                <a:gd name="T13" fmla="*/ 28 h 510"/>
                <a:gd name="T14" fmla="*/ 56 w 467"/>
                <a:gd name="T15" fmla="*/ 0 h 510"/>
                <a:gd name="T16" fmla="*/ 56 w 467"/>
                <a:gd name="T17" fmla="*/ 0 h 510"/>
                <a:gd name="T18" fmla="*/ 233 w 467"/>
                <a:gd name="T19" fmla="*/ 0 h 510"/>
                <a:gd name="T20" fmla="*/ 233 w 467"/>
                <a:gd name="T21" fmla="*/ 0 h 510"/>
                <a:gd name="T22" fmla="*/ 233 w 467"/>
                <a:gd name="T23" fmla="*/ 0 h 510"/>
                <a:gd name="T24" fmla="*/ 254 w 467"/>
                <a:gd name="T25" fmla="*/ 14 h 510"/>
                <a:gd name="T26" fmla="*/ 410 w 467"/>
                <a:gd name="T27" fmla="*/ 163 h 510"/>
                <a:gd name="T28" fmla="*/ 410 w 467"/>
                <a:gd name="T29" fmla="*/ 163 h 510"/>
                <a:gd name="T30" fmla="*/ 459 w 467"/>
                <a:gd name="T31" fmla="*/ 205 h 510"/>
                <a:gd name="T32" fmla="*/ 466 w 467"/>
                <a:gd name="T33" fmla="*/ 226 h 510"/>
                <a:gd name="T34" fmla="*/ 459 w 467"/>
                <a:gd name="T35" fmla="*/ 247 h 510"/>
                <a:gd name="T36" fmla="*/ 205 w 467"/>
                <a:gd name="T37" fmla="*/ 57 h 510"/>
                <a:gd name="T38" fmla="*/ 205 w 467"/>
                <a:gd name="T39" fmla="*/ 57 h 510"/>
                <a:gd name="T40" fmla="*/ 205 w 467"/>
                <a:gd name="T41" fmla="*/ 57 h 510"/>
                <a:gd name="T42" fmla="*/ 205 w 467"/>
                <a:gd name="T43" fmla="*/ 57 h 510"/>
                <a:gd name="T44" fmla="*/ 226 w 467"/>
                <a:gd name="T45" fmla="*/ 71 h 510"/>
                <a:gd name="T46" fmla="*/ 438 w 467"/>
                <a:gd name="T47" fmla="*/ 276 h 510"/>
                <a:gd name="T48" fmla="*/ 452 w 467"/>
                <a:gd name="T49" fmla="*/ 290 h 510"/>
                <a:gd name="T50" fmla="*/ 452 w 467"/>
                <a:gd name="T51" fmla="*/ 290 h 510"/>
                <a:gd name="T52" fmla="*/ 452 w 467"/>
                <a:gd name="T53" fmla="*/ 290 h 510"/>
                <a:gd name="T54" fmla="*/ 452 w 467"/>
                <a:gd name="T55" fmla="*/ 290 h 510"/>
                <a:gd name="T56" fmla="*/ 452 w 467"/>
                <a:gd name="T57" fmla="*/ 297 h 510"/>
                <a:gd name="T58" fmla="*/ 452 w 467"/>
                <a:gd name="T59" fmla="*/ 297 h 510"/>
                <a:gd name="T60" fmla="*/ 452 w 467"/>
                <a:gd name="T61" fmla="*/ 297 h 510"/>
                <a:gd name="T62" fmla="*/ 452 w 467"/>
                <a:gd name="T63" fmla="*/ 297 h 510"/>
                <a:gd name="T64" fmla="*/ 445 w 467"/>
                <a:gd name="T65" fmla="*/ 311 h 510"/>
                <a:gd name="T66" fmla="*/ 445 w 467"/>
                <a:gd name="T67" fmla="*/ 311 h 510"/>
                <a:gd name="T68" fmla="*/ 283 w 467"/>
                <a:gd name="T69" fmla="*/ 502 h 510"/>
                <a:gd name="T70" fmla="*/ 283 w 467"/>
                <a:gd name="T71" fmla="*/ 502 h 510"/>
                <a:gd name="T72" fmla="*/ 261 w 467"/>
                <a:gd name="T73" fmla="*/ 509 h 510"/>
                <a:gd name="T74" fmla="*/ 261 w 467"/>
                <a:gd name="T75" fmla="*/ 509 h 510"/>
                <a:gd name="T76" fmla="*/ 261 w 467"/>
                <a:gd name="T77" fmla="*/ 509 h 510"/>
                <a:gd name="T78" fmla="*/ 261 w 467"/>
                <a:gd name="T79" fmla="*/ 509 h 510"/>
                <a:gd name="T80" fmla="*/ 254 w 467"/>
                <a:gd name="T81" fmla="*/ 509 h 510"/>
                <a:gd name="T82" fmla="*/ 254 w 467"/>
                <a:gd name="T83" fmla="*/ 509 h 510"/>
                <a:gd name="T84" fmla="*/ 240 w 467"/>
                <a:gd name="T85" fmla="*/ 502 h 510"/>
                <a:gd name="T86" fmla="*/ 240 w 467"/>
                <a:gd name="T87" fmla="*/ 502 h 510"/>
                <a:gd name="T88" fmla="*/ 7 w 467"/>
                <a:gd name="T89" fmla="*/ 290 h 510"/>
                <a:gd name="T90" fmla="*/ 7 w 467"/>
                <a:gd name="T91" fmla="*/ 290 h 510"/>
                <a:gd name="T92" fmla="*/ 0 w 467"/>
                <a:gd name="T93" fmla="*/ 269 h 510"/>
                <a:gd name="T94" fmla="*/ 0 w 467"/>
                <a:gd name="T95" fmla="*/ 269 h 510"/>
                <a:gd name="T96" fmla="*/ 0 w 467"/>
                <a:gd name="T97" fmla="*/ 113 h 510"/>
                <a:gd name="T98" fmla="*/ 0 w 467"/>
                <a:gd name="T99" fmla="*/ 85 h 510"/>
                <a:gd name="T100" fmla="*/ 0 w 467"/>
                <a:gd name="T101" fmla="*/ 85 h 510"/>
                <a:gd name="T102" fmla="*/ 0 w 467"/>
                <a:gd name="T103" fmla="*/ 85 h 510"/>
                <a:gd name="T104" fmla="*/ 28 w 467"/>
                <a:gd name="T105" fmla="*/ 57 h 510"/>
                <a:gd name="T106" fmla="*/ 28 w 467"/>
                <a:gd name="T107" fmla="*/ 57 h 510"/>
                <a:gd name="T108" fmla="*/ 205 w 467"/>
                <a:gd name="T109" fmla="*/ 57 h 510"/>
                <a:gd name="T110" fmla="*/ 70 w 467"/>
                <a:gd name="T111" fmla="*/ 170 h 510"/>
                <a:gd name="T112" fmla="*/ 70 w 467"/>
                <a:gd name="T113" fmla="*/ 170 h 510"/>
                <a:gd name="T114" fmla="*/ 113 w 467"/>
                <a:gd name="T115" fmla="*/ 134 h 510"/>
                <a:gd name="T116" fmla="*/ 70 w 467"/>
                <a:gd name="T117" fmla="*/ 99 h 510"/>
                <a:gd name="T118" fmla="*/ 35 w 467"/>
                <a:gd name="T119" fmla="*/ 134 h 510"/>
                <a:gd name="T120" fmla="*/ 70 w 467"/>
                <a:gd name="T121" fmla="*/ 17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7" h="510">
                  <a:moveTo>
                    <a:pt x="459" y="247"/>
                  </a:moveTo>
                  <a:lnTo>
                    <a:pt x="459" y="247"/>
                  </a:lnTo>
                  <a:lnTo>
                    <a:pt x="459" y="247"/>
                  </a:lnTo>
                  <a:lnTo>
                    <a:pt x="459" y="247"/>
                  </a:lnTo>
                  <a:cubicBezTo>
                    <a:pt x="233" y="28"/>
                    <a:pt x="233" y="28"/>
                    <a:pt x="233" y="28"/>
                  </a:cubicBezTo>
                  <a:cubicBezTo>
                    <a:pt x="63" y="28"/>
                    <a:pt x="63" y="28"/>
                    <a:pt x="63" y="28"/>
                  </a:cubicBezTo>
                  <a:cubicBezTo>
                    <a:pt x="28" y="28"/>
                    <a:pt x="28" y="28"/>
                    <a:pt x="28" y="28"/>
                  </a:cubicBezTo>
                  <a:cubicBezTo>
                    <a:pt x="28" y="14"/>
                    <a:pt x="35" y="0"/>
                    <a:pt x="56" y="0"/>
                  </a:cubicBezTo>
                  <a:lnTo>
                    <a:pt x="56" y="0"/>
                  </a:lnTo>
                  <a:cubicBezTo>
                    <a:pt x="233" y="0"/>
                    <a:pt x="233" y="0"/>
                    <a:pt x="233" y="0"/>
                  </a:cubicBezTo>
                  <a:lnTo>
                    <a:pt x="233" y="0"/>
                  </a:lnTo>
                  <a:lnTo>
                    <a:pt x="233" y="0"/>
                  </a:lnTo>
                  <a:cubicBezTo>
                    <a:pt x="240" y="0"/>
                    <a:pt x="247" y="7"/>
                    <a:pt x="254" y="14"/>
                  </a:cubicBezTo>
                  <a:cubicBezTo>
                    <a:pt x="410" y="163"/>
                    <a:pt x="410" y="163"/>
                    <a:pt x="410" y="163"/>
                  </a:cubicBezTo>
                  <a:lnTo>
                    <a:pt x="410" y="163"/>
                  </a:lnTo>
                  <a:cubicBezTo>
                    <a:pt x="459" y="205"/>
                    <a:pt x="459" y="205"/>
                    <a:pt x="459" y="205"/>
                  </a:cubicBezTo>
                  <a:cubicBezTo>
                    <a:pt x="466" y="212"/>
                    <a:pt x="466" y="219"/>
                    <a:pt x="466" y="226"/>
                  </a:cubicBezTo>
                  <a:cubicBezTo>
                    <a:pt x="466" y="233"/>
                    <a:pt x="466" y="240"/>
                    <a:pt x="459" y="247"/>
                  </a:cubicBezTo>
                  <a:close/>
                  <a:moveTo>
                    <a:pt x="205" y="57"/>
                  </a:moveTo>
                  <a:lnTo>
                    <a:pt x="205" y="57"/>
                  </a:lnTo>
                  <a:lnTo>
                    <a:pt x="205" y="57"/>
                  </a:lnTo>
                  <a:lnTo>
                    <a:pt x="205" y="57"/>
                  </a:lnTo>
                  <a:cubicBezTo>
                    <a:pt x="212" y="57"/>
                    <a:pt x="219" y="64"/>
                    <a:pt x="226" y="71"/>
                  </a:cubicBezTo>
                  <a:cubicBezTo>
                    <a:pt x="438" y="276"/>
                    <a:pt x="438" y="276"/>
                    <a:pt x="438" y="276"/>
                  </a:cubicBezTo>
                  <a:cubicBezTo>
                    <a:pt x="445" y="276"/>
                    <a:pt x="445" y="283"/>
                    <a:pt x="452" y="290"/>
                  </a:cubicBezTo>
                  <a:lnTo>
                    <a:pt x="452" y="290"/>
                  </a:lnTo>
                  <a:lnTo>
                    <a:pt x="452" y="290"/>
                  </a:lnTo>
                  <a:lnTo>
                    <a:pt x="452" y="290"/>
                  </a:lnTo>
                  <a:cubicBezTo>
                    <a:pt x="452" y="290"/>
                    <a:pt x="452" y="290"/>
                    <a:pt x="452" y="297"/>
                  </a:cubicBezTo>
                  <a:lnTo>
                    <a:pt x="452" y="297"/>
                  </a:lnTo>
                  <a:lnTo>
                    <a:pt x="452" y="297"/>
                  </a:lnTo>
                  <a:lnTo>
                    <a:pt x="452" y="297"/>
                  </a:lnTo>
                  <a:cubicBezTo>
                    <a:pt x="452" y="304"/>
                    <a:pt x="445" y="311"/>
                    <a:pt x="445" y="311"/>
                  </a:cubicBezTo>
                  <a:lnTo>
                    <a:pt x="445" y="311"/>
                  </a:lnTo>
                  <a:cubicBezTo>
                    <a:pt x="283" y="502"/>
                    <a:pt x="283" y="502"/>
                    <a:pt x="283" y="502"/>
                  </a:cubicBezTo>
                  <a:lnTo>
                    <a:pt x="283" y="502"/>
                  </a:lnTo>
                  <a:cubicBezTo>
                    <a:pt x="275" y="509"/>
                    <a:pt x="268" y="509"/>
                    <a:pt x="261" y="509"/>
                  </a:cubicBezTo>
                  <a:lnTo>
                    <a:pt x="261" y="509"/>
                  </a:lnTo>
                  <a:lnTo>
                    <a:pt x="261" y="509"/>
                  </a:lnTo>
                  <a:lnTo>
                    <a:pt x="261" y="509"/>
                  </a:lnTo>
                  <a:lnTo>
                    <a:pt x="254" y="509"/>
                  </a:lnTo>
                  <a:lnTo>
                    <a:pt x="254" y="509"/>
                  </a:lnTo>
                  <a:cubicBezTo>
                    <a:pt x="254" y="509"/>
                    <a:pt x="247" y="509"/>
                    <a:pt x="240" y="502"/>
                  </a:cubicBezTo>
                  <a:lnTo>
                    <a:pt x="240" y="502"/>
                  </a:lnTo>
                  <a:cubicBezTo>
                    <a:pt x="7" y="290"/>
                    <a:pt x="7" y="290"/>
                    <a:pt x="7" y="290"/>
                  </a:cubicBezTo>
                  <a:lnTo>
                    <a:pt x="7" y="290"/>
                  </a:lnTo>
                  <a:cubicBezTo>
                    <a:pt x="0" y="283"/>
                    <a:pt x="0" y="276"/>
                    <a:pt x="0" y="269"/>
                  </a:cubicBezTo>
                  <a:lnTo>
                    <a:pt x="0" y="269"/>
                  </a:lnTo>
                  <a:cubicBezTo>
                    <a:pt x="0" y="113"/>
                    <a:pt x="0" y="113"/>
                    <a:pt x="0" y="113"/>
                  </a:cubicBezTo>
                  <a:cubicBezTo>
                    <a:pt x="0" y="85"/>
                    <a:pt x="0" y="85"/>
                    <a:pt x="0" y="85"/>
                  </a:cubicBezTo>
                  <a:lnTo>
                    <a:pt x="0" y="85"/>
                  </a:lnTo>
                  <a:lnTo>
                    <a:pt x="0" y="85"/>
                  </a:lnTo>
                  <a:cubicBezTo>
                    <a:pt x="0" y="71"/>
                    <a:pt x="7" y="57"/>
                    <a:pt x="28" y="57"/>
                  </a:cubicBezTo>
                  <a:lnTo>
                    <a:pt x="28" y="57"/>
                  </a:lnTo>
                  <a:lnTo>
                    <a:pt x="205" y="57"/>
                  </a:lnTo>
                  <a:close/>
                  <a:moveTo>
                    <a:pt x="70" y="170"/>
                  </a:moveTo>
                  <a:lnTo>
                    <a:pt x="70" y="170"/>
                  </a:lnTo>
                  <a:cubicBezTo>
                    <a:pt x="92" y="170"/>
                    <a:pt x="113" y="156"/>
                    <a:pt x="113" y="134"/>
                  </a:cubicBezTo>
                  <a:cubicBezTo>
                    <a:pt x="113" y="113"/>
                    <a:pt x="92" y="99"/>
                    <a:pt x="70" y="99"/>
                  </a:cubicBezTo>
                  <a:cubicBezTo>
                    <a:pt x="49" y="99"/>
                    <a:pt x="35" y="113"/>
                    <a:pt x="35" y="134"/>
                  </a:cubicBezTo>
                  <a:cubicBezTo>
                    <a:pt x="35" y="156"/>
                    <a:pt x="49" y="170"/>
                    <a:pt x="70" y="170"/>
                  </a:cubicBezTo>
                  <a:close/>
                </a:path>
              </a:pathLst>
            </a:custGeom>
            <a:solidFill>
              <a:schemeClr val="bg1"/>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1014" name="Freeform 57"/>
            <p:cNvSpPr>
              <a:spLocks noChangeAspect="1" noChangeArrowheads="1"/>
            </p:cNvSpPr>
            <p:nvPr/>
          </p:nvSpPr>
          <p:spPr bwMode="auto">
            <a:xfrm>
              <a:off x="16607073" y="9776143"/>
              <a:ext cx="506661" cy="443910"/>
            </a:xfrm>
            <a:custGeom>
              <a:avLst/>
              <a:gdLst>
                <a:gd name="T0" fmla="*/ 587 w 602"/>
                <a:gd name="T1" fmla="*/ 289 h 531"/>
                <a:gd name="T2" fmla="*/ 311 w 602"/>
                <a:gd name="T3" fmla="*/ 403 h 531"/>
                <a:gd name="T4" fmla="*/ 311 w 602"/>
                <a:gd name="T5" fmla="*/ 403 h 531"/>
                <a:gd name="T6" fmla="*/ 304 w 602"/>
                <a:gd name="T7" fmla="*/ 410 h 531"/>
                <a:gd name="T8" fmla="*/ 290 w 602"/>
                <a:gd name="T9" fmla="*/ 403 h 531"/>
                <a:gd name="T10" fmla="*/ 290 w 602"/>
                <a:gd name="T11" fmla="*/ 403 h 531"/>
                <a:gd name="T12" fmla="*/ 15 w 602"/>
                <a:gd name="T13" fmla="*/ 289 h 531"/>
                <a:gd name="T14" fmla="*/ 29 w 602"/>
                <a:gd name="T15" fmla="*/ 240 h 531"/>
                <a:gd name="T16" fmla="*/ 43 w 602"/>
                <a:gd name="T17" fmla="*/ 240 h 531"/>
                <a:gd name="T18" fmla="*/ 43 w 602"/>
                <a:gd name="T19" fmla="*/ 240 h 531"/>
                <a:gd name="T20" fmla="*/ 566 w 602"/>
                <a:gd name="T21" fmla="*/ 240 h 531"/>
                <a:gd name="T22" fmla="*/ 566 w 602"/>
                <a:gd name="T23" fmla="*/ 240 h 531"/>
                <a:gd name="T24" fmla="*/ 573 w 602"/>
                <a:gd name="T25" fmla="*/ 240 h 531"/>
                <a:gd name="T26" fmla="*/ 587 w 602"/>
                <a:gd name="T27" fmla="*/ 289 h 531"/>
                <a:gd name="T28" fmla="*/ 587 w 602"/>
                <a:gd name="T29" fmla="*/ 169 h 531"/>
                <a:gd name="T30" fmla="*/ 311 w 602"/>
                <a:gd name="T31" fmla="*/ 282 h 531"/>
                <a:gd name="T32" fmla="*/ 311 w 602"/>
                <a:gd name="T33" fmla="*/ 282 h 531"/>
                <a:gd name="T34" fmla="*/ 304 w 602"/>
                <a:gd name="T35" fmla="*/ 282 h 531"/>
                <a:gd name="T36" fmla="*/ 290 w 602"/>
                <a:gd name="T37" fmla="*/ 282 h 531"/>
                <a:gd name="T38" fmla="*/ 290 w 602"/>
                <a:gd name="T39" fmla="*/ 282 h 531"/>
                <a:gd name="T40" fmla="*/ 15 w 602"/>
                <a:gd name="T41" fmla="*/ 169 h 531"/>
                <a:gd name="T42" fmla="*/ 15 w 602"/>
                <a:gd name="T43" fmla="*/ 120 h 531"/>
                <a:gd name="T44" fmla="*/ 290 w 602"/>
                <a:gd name="T45" fmla="*/ 7 h 531"/>
                <a:gd name="T46" fmla="*/ 290 w 602"/>
                <a:gd name="T47" fmla="*/ 7 h 531"/>
                <a:gd name="T48" fmla="*/ 304 w 602"/>
                <a:gd name="T49" fmla="*/ 0 h 531"/>
                <a:gd name="T50" fmla="*/ 311 w 602"/>
                <a:gd name="T51" fmla="*/ 7 h 531"/>
                <a:gd name="T52" fmla="*/ 311 w 602"/>
                <a:gd name="T53" fmla="*/ 7 h 531"/>
                <a:gd name="T54" fmla="*/ 587 w 602"/>
                <a:gd name="T55" fmla="*/ 120 h 531"/>
                <a:gd name="T56" fmla="*/ 587 w 602"/>
                <a:gd name="T57" fmla="*/ 169 h 531"/>
                <a:gd name="T58" fmla="*/ 29 w 602"/>
                <a:gd name="T59" fmla="*/ 360 h 531"/>
                <a:gd name="T60" fmla="*/ 43 w 602"/>
                <a:gd name="T61" fmla="*/ 360 h 531"/>
                <a:gd name="T62" fmla="*/ 43 w 602"/>
                <a:gd name="T63" fmla="*/ 360 h 531"/>
                <a:gd name="T64" fmla="*/ 566 w 602"/>
                <a:gd name="T65" fmla="*/ 360 h 531"/>
                <a:gd name="T66" fmla="*/ 566 w 602"/>
                <a:gd name="T67" fmla="*/ 360 h 531"/>
                <a:gd name="T68" fmla="*/ 573 w 602"/>
                <a:gd name="T69" fmla="*/ 360 h 531"/>
                <a:gd name="T70" fmla="*/ 587 w 602"/>
                <a:gd name="T71" fmla="*/ 417 h 531"/>
                <a:gd name="T72" fmla="*/ 311 w 602"/>
                <a:gd name="T73" fmla="*/ 530 h 531"/>
                <a:gd name="T74" fmla="*/ 311 w 602"/>
                <a:gd name="T75" fmla="*/ 530 h 531"/>
                <a:gd name="T76" fmla="*/ 304 w 602"/>
                <a:gd name="T77" fmla="*/ 530 h 531"/>
                <a:gd name="T78" fmla="*/ 290 w 602"/>
                <a:gd name="T79" fmla="*/ 530 h 531"/>
                <a:gd name="T80" fmla="*/ 290 w 602"/>
                <a:gd name="T81" fmla="*/ 530 h 531"/>
                <a:gd name="T82" fmla="*/ 15 w 602"/>
                <a:gd name="T83" fmla="*/ 417 h 531"/>
                <a:gd name="T84" fmla="*/ 29 w 602"/>
                <a:gd name="T85" fmla="*/ 36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2" h="531">
                  <a:moveTo>
                    <a:pt x="587" y="289"/>
                  </a:moveTo>
                  <a:lnTo>
                    <a:pt x="587" y="289"/>
                  </a:lnTo>
                  <a:lnTo>
                    <a:pt x="587" y="289"/>
                  </a:lnTo>
                  <a:cubicBezTo>
                    <a:pt x="311" y="403"/>
                    <a:pt x="311" y="403"/>
                    <a:pt x="311" y="403"/>
                  </a:cubicBezTo>
                  <a:lnTo>
                    <a:pt x="311" y="403"/>
                  </a:lnTo>
                  <a:lnTo>
                    <a:pt x="311" y="403"/>
                  </a:lnTo>
                  <a:lnTo>
                    <a:pt x="311" y="403"/>
                  </a:lnTo>
                  <a:cubicBezTo>
                    <a:pt x="311" y="410"/>
                    <a:pt x="304" y="410"/>
                    <a:pt x="304" y="410"/>
                  </a:cubicBezTo>
                  <a:cubicBezTo>
                    <a:pt x="297" y="410"/>
                    <a:pt x="297" y="410"/>
                    <a:pt x="290" y="403"/>
                  </a:cubicBezTo>
                  <a:lnTo>
                    <a:pt x="290" y="403"/>
                  </a:lnTo>
                  <a:lnTo>
                    <a:pt x="290" y="403"/>
                  </a:lnTo>
                  <a:lnTo>
                    <a:pt x="290" y="403"/>
                  </a:lnTo>
                  <a:cubicBezTo>
                    <a:pt x="15" y="289"/>
                    <a:pt x="15" y="289"/>
                    <a:pt x="15" y="289"/>
                  </a:cubicBezTo>
                  <a:lnTo>
                    <a:pt x="15" y="289"/>
                  </a:lnTo>
                  <a:cubicBezTo>
                    <a:pt x="7" y="289"/>
                    <a:pt x="0" y="275"/>
                    <a:pt x="0" y="268"/>
                  </a:cubicBezTo>
                  <a:cubicBezTo>
                    <a:pt x="0" y="247"/>
                    <a:pt x="15" y="240"/>
                    <a:pt x="29" y="240"/>
                  </a:cubicBezTo>
                  <a:cubicBezTo>
                    <a:pt x="36" y="240"/>
                    <a:pt x="36" y="240"/>
                    <a:pt x="43" y="240"/>
                  </a:cubicBezTo>
                  <a:lnTo>
                    <a:pt x="43" y="240"/>
                  </a:lnTo>
                  <a:lnTo>
                    <a:pt x="43" y="240"/>
                  </a:lnTo>
                  <a:lnTo>
                    <a:pt x="43" y="240"/>
                  </a:lnTo>
                  <a:cubicBezTo>
                    <a:pt x="304" y="346"/>
                    <a:pt x="304" y="346"/>
                    <a:pt x="304" y="346"/>
                  </a:cubicBezTo>
                  <a:cubicBezTo>
                    <a:pt x="566" y="240"/>
                    <a:pt x="566" y="240"/>
                    <a:pt x="566" y="240"/>
                  </a:cubicBezTo>
                  <a:lnTo>
                    <a:pt x="566" y="240"/>
                  </a:lnTo>
                  <a:lnTo>
                    <a:pt x="566" y="240"/>
                  </a:lnTo>
                  <a:lnTo>
                    <a:pt x="566" y="240"/>
                  </a:lnTo>
                  <a:lnTo>
                    <a:pt x="573" y="240"/>
                  </a:lnTo>
                  <a:cubicBezTo>
                    <a:pt x="594" y="240"/>
                    <a:pt x="601" y="247"/>
                    <a:pt x="601" y="268"/>
                  </a:cubicBezTo>
                  <a:cubicBezTo>
                    <a:pt x="601" y="275"/>
                    <a:pt x="594" y="289"/>
                    <a:pt x="587" y="289"/>
                  </a:cubicBezTo>
                  <a:close/>
                  <a:moveTo>
                    <a:pt x="587" y="169"/>
                  </a:moveTo>
                  <a:lnTo>
                    <a:pt x="587" y="169"/>
                  </a:lnTo>
                  <a:lnTo>
                    <a:pt x="587" y="169"/>
                  </a:lnTo>
                  <a:cubicBezTo>
                    <a:pt x="311" y="282"/>
                    <a:pt x="311" y="282"/>
                    <a:pt x="311" y="282"/>
                  </a:cubicBezTo>
                  <a:lnTo>
                    <a:pt x="311" y="282"/>
                  </a:lnTo>
                  <a:lnTo>
                    <a:pt x="311" y="282"/>
                  </a:lnTo>
                  <a:lnTo>
                    <a:pt x="311" y="282"/>
                  </a:lnTo>
                  <a:lnTo>
                    <a:pt x="304" y="282"/>
                  </a:lnTo>
                  <a:cubicBezTo>
                    <a:pt x="297" y="282"/>
                    <a:pt x="297" y="282"/>
                    <a:pt x="290" y="282"/>
                  </a:cubicBezTo>
                  <a:lnTo>
                    <a:pt x="290" y="282"/>
                  </a:lnTo>
                  <a:lnTo>
                    <a:pt x="290" y="282"/>
                  </a:lnTo>
                  <a:lnTo>
                    <a:pt x="290" y="282"/>
                  </a:lnTo>
                  <a:cubicBezTo>
                    <a:pt x="15" y="169"/>
                    <a:pt x="15" y="169"/>
                    <a:pt x="15" y="169"/>
                  </a:cubicBezTo>
                  <a:lnTo>
                    <a:pt x="15" y="169"/>
                  </a:lnTo>
                  <a:cubicBezTo>
                    <a:pt x="7" y="162"/>
                    <a:pt x="0" y="155"/>
                    <a:pt x="0" y="141"/>
                  </a:cubicBezTo>
                  <a:cubicBezTo>
                    <a:pt x="0" y="134"/>
                    <a:pt x="7" y="120"/>
                    <a:pt x="15" y="120"/>
                  </a:cubicBezTo>
                  <a:lnTo>
                    <a:pt x="15" y="120"/>
                  </a:lnTo>
                  <a:cubicBezTo>
                    <a:pt x="290" y="7"/>
                    <a:pt x="290" y="7"/>
                    <a:pt x="290" y="7"/>
                  </a:cubicBezTo>
                  <a:lnTo>
                    <a:pt x="290" y="7"/>
                  </a:lnTo>
                  <a:lnTo>
                    <a:pt x="290" y="7"/>
                  </a:lnTo>
                  <a:lnTo>
                    <a:pt x="290" y="7"/>
                  </a:lnTo>
                  <a:cubicBezTo>
                    <a:pt x="297" y="0"/>
                    <a:pt x="297" y="0"/>
                    <a:pt x="304" y="0"/>
                  </a:cubicBezTo>
                  <a:cubicBezTo>
                    <a:pt x="304" y="0"/>
                    <a:pt x="311" y="0"/>
                    <a:pt x="311" y="7"/>
                  </a:cubicBezTo>
                  <a:lnTo>
                    <a:pt x="311" y="7"/>
                  </a:lnTo>
                  <a:lnTo>
                    <a:pt x="311" y="7"/>
                  </a:lnTo>
                  <a:lnTo>
                    <a:pt x="311" y="7"/>
                  </a:lnTo>
                  <a:cubicBezTo>
                    <a:pt x="587" y="120"/>
                    <a:pt x="587" y="120"/>
                    <a:pt x="587" y="120"/>
                  </a:cubicBezTo>
                  <a:lnTo>
                    <a:pt x="587" y="120"/>
                  </a:lnTo>
                  <a:cubicBezTo>
                    <a:pt x="594" y="120"/>
                    <a:pt x="601" y="134"/>
                    <a:pt x="601" y="141"/>
                  </a:cubicBezTo>
                  <a:cubicBezTo>
                    <a:pt x="601" y="155"/>
                    <a:pt x="594" y="162"/>
                    <a:pt x="587" y="169"/>
                  </a:cubicBezTo>
                  <a:close/>
                  <a:moveTo>
                    <a:pt x="29" y="360"/>
                  </a:moveTo>
                  <a:lnTo>
                    <a:pt x="29" y="360"/>
                  </a:lnTo>
                  <a:cubicBezTo>
                    <a:pt x="36" y="360"/>
                    <a:pt x="36" y="360"/>
                    <a:pt x="43" y="360"/>
                  </a:cubicBezTo>
                  <a:lnTo>
                    <a:pt x="43" y="360"/>
                  </a:lnTo>
                  <a:lnTo>
                    <a:pt x="43" y="360"/>
                  </a:lnTo>
                  <a:lnTo>
                    <a:pt x="43" y="360"/>
                  </a:lnTo>
                  <a:cubicBezTo>
                    <a:pt x="304" y="473"/>
                    <a:pt x="304" y="473"/>
                    <a:pt x="304" y="473"/>
                  </a:cubicBezTo>
                  <a:cubicBezTo>
                    <a:pt x="566" y="360"/>
                    <a:pt x="566" y="360"/>
                    <a:pt x="566" y="360"/>
                  </a:cubicBezTo>
                  <a:lnTo>
                    <a:pt x="566" y="360"/>
                  </a:lnTo>
                  <a:lnTo>
                    <a:pt x="566" y="360"/>
                  </a:lnTo>
                  <a:lnTo>
                    <a:pt x="566" y="360"/>
                  </a:lnTo>
                  <a:lnTo>
                    <a:pt x="573" y="360"/>
                  </a:lnTo>
                  <a:cubicBezTo>
                    <a:pt x="594" y="360"/>
                    <a:pt x="601" y="374"/>
                    <a:pt x="601" y="388"/>
                  </a:cubicBezTo>
                  <a:cubicBezTo>
                    <a:pt x="601" y="403"/>
                    <a:pt x="594" y="410"/>
                    <a:pt x="587" y="417"/>
                  </a:cubicBezTo>
                  <a:lnTo>
                    <a:pt x="587" y="417"/>
                  </a:lnTo>
                  <a:cubicBezTo>
                    <a:pt x="311" y="530"/>
                    <a:pt x="311" y="530"/>
                    <a:pt x="311" y="530"/>
                  </a:cubicBezTo>
                  <a:lnTo>
                    <a:pt x="311" y="530"/>
                  </a:lnTo>
                  <a:lnTo>
                    <a:pt x="311" y="530"/>
                  </a:lnTo>
                  <a:lnTo>
                    <a:pt x="311" y="530"/>
                  </a:lnTo>
                  <a:lnTo>
                    <a:pt x="304" y="530"/>
                  </a:lnTo>
                  <a:cubicBezTo>
                    <a:pt x="297" y="530"/>
                    <a:pt x="297" y="530"/>
                    <a:pt x="290" y="530"/>
                  </a:cubicBezTo>
                  <a:lnTo>
                    <a:pt x="290" y="530"/>
                  </a:lnTo>
                  <a:lnTo>
                    <a:pt x="290" y="530"/>
                  </a:lnTo>
                  <a:lnTo>
                    <a:pt x="290" y="530"/>
                  </a:lnTo>
                  <a:cubicBezTo>
                    <a:pt x="15" y="417"/>
                    <a:pt x="15" y="417"/>
                    <a:pt x="15" y="417"/>
                  </a:cubicBezTo>
                  <a:lnTo>
                    <a:pt x="15" y="417"/>
                  </a:lnTo>
                  <a:cubicBezTo>
                    <a:pt x="7" y="410"/>
                    <a:pt x="0" y="403"/>
                    <a:pt x="0" y="388"/>
                  </a:cubicBezTo>
                  <a:cubicBezTo>
                    <a:pt x="0" y="374"/>
                    <a:pt x="15" y="360"/>
                    <a:pt x="29" y="360"/>
                  </a:cubicBezTo>
                  <a:close/>
                </a:path>
              </a:pathLst>
            </a:custGeom>
            <a:solidFill>
              <a:schemeClr val="bg1"/>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1015" name="Oval 1014"/>
            <p:cNvSpPr/>
            <p:nvPr/>
          </p:nvSpPr>
          <p:spPr>
            <a:xfrm>
              <a:off x="6392757" y="7675876"/>
              <a:ext cx="953858" cy="954107"/>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Lato Regular"/>
                <a:ea typeface="+mn-ea"/>
                <a:cs typeface="Lato Regular"/>
              </a:endParaRPr>
            </a:p>
          </p:txBody>
        </p:sp>
        <p:sp>
          <p:nvSpPr>
            <p:cNvPr id="1016" name="Oval 1015"/>
            <p:cNvSpPr/>
            <p:nvPr/>
          </p:nvSpPr>
          <p:spPr>
            <a:xfrm>
              <a:off x="7197516" y="9516232"/>
              <a:ext cx="953858" cy="954107"/>
            </a:xfrm>
            <a:prstGeom prst="ellipse">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Lato Regular"/>
                <a:ea typeface="+mn-ea"/>
                <a:cs typeface="Lato Regular"/>
              </a:endParaRPr>
            </a:p>
          </p:txBody>
        </p:sp>
        <p:sp>
          <p:nvSpPr>
            <p:cNvPr id="1017" name="Oval 1016"/>
            <p:cNvSpPr/>
            <p:nvPr/>
          </p:nvSpPr>
          <p:spPr>
            <a:xfrm>
              <a:off x="7175236" y="4082179"/>
              <a:ext cx="953858" cy="954107"/>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Lato Regular"/>
                <a:ea typeface="+mn-ea"/>
                <a:cs typeface="Lato Regular"/>
              </a:endParaRPr>
            </a:p>
          </p:txBody>
        </p:sp>
        <p:sp>
          <p:nvSpPr>
            <p:cNvPr id="1018" name="Oval 1017"/>
            <p:cNvSpPr/>
            <p:nvPr/>
          </p:nvSpPr>
          <p:spPr>
            <a:xfrm>
              <a:off x="6423612" y="5903411"/>
              <a:ext cx="953858" cy="954107"/>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Lato Regular"/>
                <a:ea typeface="+mn-ea"/>
                <a:cs typeface="Lato Regular"/>
              </a:endParaRPr>
            </a:p>
          </p:txBody>
        </p:sp>
        <p:sp>
          <p:nvSpPr>
            <p:cNvPr id="1019" name="Freeform 132"/>
            <p:cNvSpPr>
              <a:spLocks noChangeAspect="1" noChangeArrowheads="1"/>
            </p:cNvSpPr>
            <p:nvPr/>
          </p:nvSpPr>
          <p:spPr bwMode="auto">
            <a:xfrm>
              <a:off x="7393586" y="4353740"/>
              <a:ext cx="543241" cy="376800"/>
            </a:xfrm>
            <a:custGeom>
              <a:avLst/>
              <a:gdLst>
                <a:gd name="T0" fmla="*/ 59908912 w 602"/>
                <a:gd name="T1" fmla="*/ 54282578 h 418"/>
                <a:gd name="T2" fmla="*/ 59908912 w 602"/>
                <a:gd name="T3" fmla="*/ 54282578 h 418"/>
                <a:gd name="T4" fmla="*/ 18403387 w 602"/>
                <a:gd name="T5" fmla="*/ 54282578 h 418"/>
                <a:gd name="T6" fmla="*/ 0 w 602"/>
                <a:gd name="T7" fmla="*/ 35928130 h 418"/>
                <a:gd name="T8" fmla="*/ 12921388 w 602"/>
                <a:gd name="T9" fmla="*/ 18354447 h 418"/>
                <a:gd name="T10" fmla="*/ 39678193 w 602"/>
                <a:gd name="T11" fmla="*/ 0 h 418"/>
                <a:gd name="T12" fmla="*/ 65520970 w 602"/>
                <a:gd name="T13" fmla="*/ 18354447 h 418"/>
                <a:gd name="T14" fmla="*/ 78442719 w 602"/>
                <a:gd name="T15" fmla="*/ 35928130 h 418"/>
                <a:gd name="T16" fmla="*/ 59908912 w 602"/>
                <a:gd name="T17" fmla="*/ 54282578 h 418"/>
                <a:gd name="T18" fmla="*/ 67348302 w 602"/>
                <a:gd name="T19" fmla="*/ 27596975 h 418"/>
                <a:gd name="T20" fmla="*/ 67348302 w 602"/>
                <a:gd name="T21" fmla="*/ 27596975 h 418"/>
                <a:gd name="T22" fmla="*/ 66434636 w 602"/>
                <a:gd name="T23" fmla="*/ 26685603 h 418"/>
                <a:gd name="T24" fmla="*/ 66434636 w 602"/>
                <a:gd name="T25" fmla="*/ 26685603 h 418"/>
                <a:gd name="T26" fmla="*/ 66434636 w 602"/>
                <a:gd name="T27" fmla="*/ 26685603 h 418"/>
                <a:gd name="T28" fmla="*/ 66434636 w 602"/>
                <a:gd name="T29" fmla="*/ 26685603 h 418"/>
                <a:gd name="T30" fmla="*/ 65520970 w 602"/>
                <a:gd name="T31" fmla="*/ 25774591 h 418"/>
                <a:gd name="T32" fmla="*/ 64607303 w 602"/>
                <a:gd name="T33" fmla="*/ 25774591 h 418"/>
                <a:gd name="T34" fmla="*/ 64607303 w 602"/>
                <a:gd name="T35" fmla="*/ 25774591 h 418"/>
                <a:gd name="T36" fmla="*/ 63693998 w 602"/>
                <a:gd name="T37" fmla="*/ 25774591 h 418"/>
                <a:gd name="T38" fmla="*/ 63693998 w 602"/>
                <a:gd name="T39" fmla="*/ 24863219 h 418"/>
                <a:gd name="T40" fmla="*/ 62780332 w 602"/>
                <a:gd name="T41" fmla="*/ 24863219 h 418"/>
                <a:gd name="T42" fmla="*/ 62780332 w 602"/>
                <a:gd name="T43" fmla="*/ 24863219 h 418"/>
                <a:gd name="T44" fmla="*/ 61866665 w 602"/>
                <a:gd name="T45" fmla="*/ 24863219 h 418"/>
                <a:gd name="T46" fmla="*/ 61866665 w 602"/>
                <a:gd name="T47" fmla="*/ 24863219 h 418"/>
                <a:gd name="T48" fmla="*/ 59908912 w 602"/>
                <a:gd name="T49" fmla="*/ 24863219 h 418"/>
                <a:gd name="T50" fmla="*/ 59908912 w 602"/>
                <a:gd name="T51" fmla="*/ 24863219 h 418"/>
                <a:gd name="T52" fmla="*/ 59908912 w 602"/>
                <a:gd name="T53" fmla="*/ 23040835 h 418"/>
                <a:gd name="T54" fmla="*/ 58995246 w 602"/>
                <a:gd name="T55" fmla="*/ 23040835 h 418"/>
                <a:gd name="T56" fmla="*/ 58995246 w 602"/>
                <a:gd name="T57" fmla="*/ 21088203 h 418"/>
                <a:gd name="T58" fmla="*/ 58995246 w 602"/>
                <a:gd name="T59" fmla="*/ 21088203 h 418"/>
                <a:gd name="T60" fmla="*/ 58081579 w 602"/>
                <a:gd name="T61" fmla="*/ 19265820 h 418"/>
                <a:gd name="T62" fmla="*/ 58081579 w 602"/>
                <a:gd name="T63" fmla="*/ 19265820 h 418"/>
                <a:gd name="T64" fmla="*/ 57167913 w 602"/>
                <a:gd name="T65" fmla="*/ 17443436 h 418"/>
                <a:gd name="T66" fmla="*/ 39678193 w 602"/>
                <a:gd name="T67" fmla="*/ 7289896 h 418"/>
                <a:gd name="T68" fmla="*/ 21274806 w 602"/>
                <a:gd name="T69" fmla="*/ 17443436 h 418"/>
                <a:gd name="T70" fmla="*/ 20361140 w 602"/>
                <a:gd name="T71" fmla="*/ 19265820 h 418"/>
                <a:gd name="T72" fmla="*/ 20361140 w 602"/>
                <a:gd name="T73" fmla="*/ 19265820 h 418"/>
                <a:gd name="T74" fmla="*/ 20361140 w 602"/>
                <a:gd name="T75" fmla="*/ 21088203 h 418"/>
                <a:gd name="T76" fmla="*/ 19317053 w 602"/>
                <a:gd name="T77" fmla="*/ 21088203 h 418"/>
                <a:gd name="T78" fmla="*/ 19317053 w 602"/>
                <a:gd name="T79" fmla="*/ 23040835 h 418"/>
                <a:gd name="T80" fmla="*/ 19317053 w 602"/>
                <a:gd name="T81" fmla="*/ 23040835 h 418"/>
                <a:gd name="T82" fmla="*/ 18403387 w 602"/>
                <a:gd name="T83" fmla="*/ 24863219 h 418"/>
                <a:gd name="T84" fmla="*/ 18403387 w 602"/>
                <a:gd name="T85" fmla="*/ 24863219 h 418"/>
                <a:gd name="T86" fmla="*/ 17489720 w 602"/>
                <a:gd name="T87" fmla="*/ 24863219 h 418"/>
                <a:gd name="T88" fmla="*/ 16576054 w 602"/>
                <a:gd name="T89" fmla="*/ 24863219 h 418"/>
                <a:gd name="T90" fmla="*/ 16576054 w 602"/>
                <a:gd name="T91" fmla="*/ 24863219 h 418"/>
                <a:gd name="T92" fmla="*/ 15662387 w 602"/>
                <a:gd name="T93" fmla="*/ 24863219 h 418"/>
                <a:gd name="T94" fmla="*/ 15662387 w 602"/>
                <a:gd name="T95" fmla="*/ 24863219 h 418"/>
                <a:gd name="T96" fmla="*/ 14748721 w 602"/>
                <a:gd name="T97" fmla="*/ 25774591 h 418"/>
                <a:gd name="T98" fmla="*/ 14748721 w 602"/>
                <a:gd name="T99" fmla="*/ 25774591 h 418"/>
                <a:gd name="T100" fmla="*/ 13835055 w 602"/>
                <a:gd name="T101" fmla="*/ 25774591 h 418"/>
                <a:gd name="T102" fmla="*/ 13835055 w 602"/>
                <a:gd name="T103" fmla="*/ 25774591 h 418"/>
                <a:gd name="T104" fmla="*/ 12921388 w 602"/>
                <a:gd name="T105" fmla="*/ 26685603 h 418"/>
                <a:gd name="T106" fmla="*/ 12921388 w 602"/>
                <a:gd name="T107" fmla="*/ 26685603 h 418"/>
                <a:gd name="T108" fmla="*/ 12007722 w 602"/>
                <a:gd name="T109" fmla="*/ 26685603 h 418"/>
                <a:gd name="T110" fmla="*/ 12007722 w 602"/>
                <a:gd name="T111" fmla="*/ 26685603 h 418"/>
                <a:gd name="T112" fmla="*/ 11094056 w 602"/>
                <a:gd name="T113" fmla="*/ 27596975 h 418"/>
                <a:gd name="T114" fmla="*/ 7439751 w 602"/>
                <a:gd name="T115" fmla="*/ 35928130 h 418"/>
                <a:gd name="T116" fmla="*/ 18403387 w 602"/>
                <a:gd name="T117" fmla="*/ 46862795 h 418"/>
                <a:gd name="T118" fmla="*/ 59908912 w 602"/>
                <a:gd name="T119" fmla="*/ 46862795 h 418"/>
                <a:gd name="T120" fmla="*/ 71002968 w 602"/>
                <a:gd name="T121" fmla="*/ 35928130 h 418"/>
                <a:gd name="T122" fmla="*/ 67348302 w 602"/>
                <a:gd name="T123" fmla="*/ 27596975 h 4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02" h="418">
                  <a:moveTo>
                    <a:pt x="459" y="417"/>
                  </a:moveTo>
                  <a:lnTo>
                    <a:pt x="459" y="417"/>
                  </a:lnTo>
                  <a:cubicBezTo>
                    <a:pt x="141" y="417"/>
                    <a:pt x="141" y="417"/>
                    <a:pt x="141" y="417"/>
                  </a:cubicBezTo>
                  <a:cubicBezTo>
                    <a:pt x="64" y="417"/>
                    <a:pt x="0" y="353"/>
                    <a:pt x="0" y="276"/>
                  </a:cubicBezTo>
                  <a:cubicBezTo>
                    <a:pt x="0" y="212"/>
                    <a:pt x="42" y="155"/>
                    <a:pt x="99" y="141"/>
                  </a:cubicBezTo>
                  <a:cubicBezTo>
                    <a:pt x="134" y="56"/>
                    <a:pt x="212" y="0"/>
                    <a:pt x="304" y="0"/>
                  </a:cubicBezTo>
                  <a:cubicBezTo>
                    <a:pt x="396" y="0"/>
                    <a:pt x="474" y="56"/>
                    <a:pt x="502" y="141"/>
                  </a:cubicBezTo>
                  <a:cubicBezTo>
                    <a:pt x="558" y="155"/>
                    <a:pt x="601" y="212"/>
                    <a:pt x="601" y="276"/>
                  </a:cubicBezTo>
                  <a:cubicBezTo>
                    <a:pt x="601" y="353"/>
                    <a:pt x="537" y="417"/>
                    <a:pt x="459" y="417"/>
                  </a:cubicBezTo>
                  <a:close/>
                  <a:moveTo>
                    <a:pt x="516" y="212"/>
                  </a:moveTo>
                  <a:lnTo>
                    <a:pt x="516" y="212"/>
                  </a:lnTo>
                  <a:cubicBezTo>
                    <a:pt x="516" y="212"/>
                    <a:pt x="516" y="212"/>
                    <a:pt x="509" y="205"/>
                  </a:cubicBezTo>
                  <a:cubicBezTo>
                    <a:pt x="502" y="205"/>
                    <a:pt x="502" y="198"/>
                    <a:pt x="502" y="198"/>
                  </a:cubicBezTo>
                  <a:cubicBezTo>
                    <a:pt x="502" y="198"/>
                    <a:pt x="502" y="198"/>
                    <a:pt x="495" y="198"/>
                  </a:cubicBezTo>
                  <a:cubicBezTo>
                    <a:pt x="495" y="198"/>
                    <a:pt x="495" y="198"/>
                    <a:pt x="488" y="198"/>
                  </a:cubicBezTo>
                  <a:cubicBezTo>
                    <a:pt x="488" y="198"/>
                    <a:pt x="488" y="198"/>
                    <a:pt x="488" y="191"/>
                  </a:cubicBezTo>
                  <a:lnTo>
                    <a:pt x="481" y="191"/>
                  </a:lnTo>
                  <a:cubicBezTo>
                    <a:pt x="474" y="191"/>
                    <a:pt x="474" y="191"/>
                    <a:pt x="474" y="191"/>
                  </a:cubicBezTo>
                  <a:cubicBezTo>
                    <a:pt x="467" y="191"/>
                    <a:pt x="467" y="191"/>
                    <a:pt x="459" y="191"/>
                  </a:cubicBezTo>
                  <a:cubicBezTo>
                    <a:pt x="459" y="184"/>
                    <a:pt x="459" y="184"/>
                    <a:pt x="459" y="177"/>
                  </a:cubicBezTo>
                  <a:cubicBezTo>
                    <a:pt x="452" y="177"/>
                    <a:pt x="452" y="177"/>
                    <a:pt x="452" y="177"/>
                  </a:cubicBezTo>
                  <a:cubicBezTo>
                    <a:pt x="452" y="169"/>
                    <a:pt x="452" y="169"/>
                    <a:pt x="452" y="162"/>
                  </a:cubicBezTo>
                  <a:cubicBezTo>
                    <a:pt x="445" y="155"/>
                    <a:pt x="445" y="155"/>
                    <a:pt x="445" y="148"/>
                  </a:cubicBezTo>
                  <a:cubicBezTo>
                    <a:pt x="445" y="141"/>
                    <a:pt x="438" y="141"/>
                    <a:pt x="438" y="134"/>
                  </a:cubicBezTo>
                  <a:cubicBezTo>
                    <a:pt x="410" y="92"/>
                    <a:pt x="361" y="56"/>
                    <a:pt x="304" y="56"/>
                  </a:cubicBezTo>
                  <a:cubicBezTo>
                    <a:pt x="240" y="56"/>
                    <a:pt x="191" y="92"/>
                    <a:pt x="163" y="134"/>
                  </a:cubicBezTo>
                  <a:cubicBezTo>
                    <a:pt x="163" y="141"/>
                    <a:pt x="163" y="141"/>
                    <a:pt x="156" y="148"/>
                  </a:cubicBezTo>
                  <a:cubicBezTo>
                    <a:pt x="156" y="155"/>
                    <a:pt x="156" y="155"/>
                    <a:pt x="156" y="162"/>
                  </a:cubicBezTo>
                  <a:cubicBezTo>
                    <a:pt x="156" y="162"/>
                    <a:pt x="156" y="162"/>
                    <a:pt x="148" y="162"/>
                  </a:cubicBezTo>
                  <a:cubicBezTo>
                    <a:pt x="148" y="169"/>
                    <a:pt x="148" y="169"/>
                    <a:pt x="148" y="177"/>
                  </a:cubicBezTo>
                  <a:cubicBezTo>
                    <a:pt x="148" y="184"/>
                    <a:pt x="141" y="184"/>
                    <a:pt x="141" y="191"/>
                  </a:cubicBezTo>
                  <a:lnTo>
                    <a:pt x="134" y="191"/>
                  </a:lnTo>
                  <a:cubicBezTo>
                    <a:pt x="134" y="191"/>
                    <a:pt x="134" y="191"/>
                    <a:pt x="127" y="191"/>
                  </a:cubicBezTo>
                  <a:cubicBezTo>
                    <a:pt x="120" y="191"/>
                    <a:pt x="120" y="191"/>
                    <a:pt x="120" y="191"/>
                  </a:cubicBezTo>
                  <a:cubicBezTo>
                    <a:pt x="113" y="198"/>
                    <a:pt x="113" y="198"/>
                    <a:pt x="113" y="198"/>
                  </a:cubicBezTo>
                  <a:cubicBezTo>
                    <a:pt x="106" y="198"/>
                    <a:pt x="106" y="198"/>
                    <a:pt x="106" y="198"/>
                  </a:cubicBezTo>
                  <a:cubicBezTo>
                    <a:pt x="99" y="198"/>
                    <a:pt x="99" y="205"/>
                    <a:pt x="99" y="205"/>
                  </a:cubicBezTo>
                  <a:cubicBezTo>
                    <a:pt x="92" y="205"/>
                    <a:pt x="92" y="205"/>
                    <a:pt x="92" y="205"/>
                  </a:cubicBezTo>
                  <a:cubicBezTo>
                    <a:pt x="92" y="212"/>
                    <a:pt x="85" y="212"/>
                    <a:pt x="85" y="212"/>
                  </a:cubicBezTo>
                  <a:cubicBezTo>
                    <a:pt x="71" y="226"/>
                    <a:pt x="57" y="247"/>
                    <a:pt x="57" y="276"/>
                  </a:cubicBezTo>
                  <a:cubicBezTo>
                    <a:pt x="57" y="325"/>
                    <a:pt x="92" y="360"/>
                    <a:pt x="141" y="360"/>
                  </a:cubicBezTo>
                  <a:cubicBezTo>
                    <a:pt x="459" y="360"/>
                    <a:pt x="459" y="360"/>
                    <a:pt x="459" y="360"/>
                  </a:cubicBezTo>
                  <a:cubicBezTo>
                    <a:pt x="509" y="360"/>
                    <a:pt x="544" y="325"/>
                    <a:pt x="544" y="276"/>
                  </a:cubicBezTo>
                  <a:cubicBezTo>
                    <a:pt x="544" y="247"/>
                    <a:pt x="537" y="226"/>
                    <a:pt x="516" y="212"/>
                  </a:cubicBezTo>
                  <a:close/>
                </a:path>
              </a:pathLst>
            </a:custGeom>
            <a:solidFill>
              <a:schemeClr val="bg1"/>
            </a:solidFill>
            <a:ln>
              <a:noFill/>
            </a:ln>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1020" name="Freeform 86"/>
            <p:cNvSpPr>
              <a:spLocks noChangeAspect="1" noChangeArrowheads="1"/>
            </p:cNvSpPr>
            <p:nvPr/>
          </p:nvSpPr>
          <p:spPr bwMode="auto">
            <a:xfrm>
              <a:off x="6651204" y="6141038"/>
              <a:ext cx="501752" cy="472789"/>
            </a:xfrm>
            <a:custGeom>
              <a:avLst/>
              <a:gdLst>
                <a:gd name="T0" fmla="*/ 74925449 w 609"/>
                <a:gd name="T1" fmla="*/ 22830550 h 573"/>
                <a:gd name="T2" fmla="*/ 74925449 w 609"/>
                <a:gd name="T3" fmla="*/ 22830550 h 573"/>
                <a:gd name="T4" fmla="*/ 54867675 w 609"/>
                <a:gd name="T5" fmla="*/ 2723934 h 573"/>
                <a:gd name="T6" fmla="*/ 64055516 w 609"/>
                <a:gd name="T7" fmla="*/ 0 h 573"/>
                <a:gd name="T8" fmla="*/ 78678142 w 609"/>
                <a:gd name="T9" fmla="*/ 14658388 h 573"/>
                <a:gd name="T10" fmla="*/ 74925449 w 609"/>
                <a:gd name="T11" fmla="*/ 22830550 h 573"/>
                <a:gd name="T12" fmla="*/ 74925449 w 609"/>
                <a:gd name="T13" fmla="*/ 39434553 h 573"/>
                <a:gd name="T14" fmla="*/ 74925449 w 609"/>
                <a:gd name="T15" fmla="*/ 39434553 h 573"/>
                <a:gd name="T16" fmla="*/ 64961313 w 609"/>
                <a:gd name="T17" fmla="*/ 63173440 h 573"/>
                <a:gd name="T18" fmla="*/ 70396460 w 609"/>
                <a:gd name="T19" fmla="*/ 68751328 h 573"/>
                <a:gd name="T20" fmla="*/ 71302258 w 609"/>
                <a:gd name="T21" fmla="*/ 70567284 h 573"/>
                <a:gd name="T22" fmla="*/ 67678707 w 609"/>
                <a:gd name="T23" fmla="*/ 74199556 h 573"/>
                <a:gd name="T24" fmla="*/ 64961313 w 609"/>
                <a:gd name="T25" fmla="*/ 73291578 h 573"/>
                <a:gd name="T26" fmla="*/ 59397024 w 609"/>
                <a:gd name="T27" fmla="*/ 67843350 h 573"/>
                <a:gd name="T28" fmla="*/ 39339251 w 609"/>
                <a:gd name="T29" fmla="*/ 74199556 h 573"/>
                <a:gd name="T30" fmla="*/ 19151975 w 609"/>
                <a:gd name="T31" fmla="*/ 67843350 h 573"/>
                <a:gd name="T32" fmla="*/ 13716829 w 609"/>
                <a:gd name="T33" fmla="*/ 73291578 h 573"/>
                <a:gd name="T34" fmla="*/ 10999436 w 609"/>
                <a:gd name="T35" fmla="*/ 74199556 h 573"/>
                <a:gd name="T36" fmla="*/ 7246742 w 609"/>
                <a:gd name="T37" fmla="*/ 70567284 h 573"/>
                <a:gd name="T38" fmla="*/ 9187840 w 609"/>
                <a:gd name="T39" fmla="*/ 68751328 h 573"/>
                <a:gd name="T40" fmla="*/ 13716829 w 609"/>
                <a:gd name="T41" fmla="*/ 63173440 h 573"/>
                <a:gd name="T42" fmla="*/ 3623191 w 609"/>
                <a:gd name="T43" fmla="*/ 39434553 h 573"/>
                <a:gd name="T44" fmla="*/ 39339251 w 609"/>
                <a:gd name="T45" fmla="*/ 3632272 h 573"/>
                <a:gd name="T46" fmla="*/ 74925449 w 609"/>
                <a:gd name="T47" fmla="*/ 39434553 h 573"/>
                <a:gd name="T48" fmla="*/ 39339251 w 609"/>
                <a:gd name="T49" fmla="*/ 11026116 h 573"/>
                <a:gd name="T50" fmla="*/ 39339251 w 609"/>
                <a:gd name="T51" fmla="*/ 11026116 h 573"/>
                <a:gd name="T52" fmla="*/ 10999436 w 609"/>
                <a:gd name="T53" fmla="*/ 39434553 h 573"/>
                <a:gd name="T54" fmla="*/ 39339251 w 609"/>
                <a:gd name="T55" fmla="*/ 66935372 h 573"/>
                <a:gd name="T56" fmla="*/ 67678707 w 609"/>
                <a:gd name="T57" fmla="*/ 39434553 h 573"/>
                <a:gd name="T58" fmla="*/ 39339251 w 609"/>
                <a:gd name="T59" fmla="*/ 11026116 h 573"/>
                <a:gd name="T60" fmla="*/ 53961878 w 609"/>
                <a:gd name="T61" fmla="*/ 43066825 h 573"/>
                <a:gd name="T62" fmla="*/ 53961878 w 609"/>
                <a:gd name="T63" fmla="*/ 43066825 h 573"/>
                <a:gd name="T64" fmla="*/ 39339251 w 609"/>
                <a:gd name="T65" fmla="*/ 43066825 h 573"/>
                <a:gd name="T66" fmla="*/ 35715700 w 609"/>
                <a:gd name="T67" fmla="*/ 39434553 h 573"/>
                <a:gd name="T68" fmla="*/ 35715700 w 609"/>
                <a:gd name="T69" fmla="*/ 19198638 h 573"/>
                <a:gd name="T70" fmla="*/ 39339251 w 609"/>
                <a:gd name="T71" fmla="*/ 15566366 h 573"/>
                <a:gd name="T72" fmla="*/ 42962442 w 609"/>
                <a:gd name="T73" fmla="*/ 19198638 h 573"/>
                <a:gd name="T74" fmla="*/ 42962442 w 609"/>
                <a:gd name="T75" fmla="*/ 35672981 h 573"/>
                <a:gd name="T76" fmla="*/ 53961878 w 609"/>
                <a:gd name="T77" fmla="*/ 35672981 h 573"/>
                <a:gd name="T78" fmla="*/ 57585069 w 609"/>
                <a:gd name="T79" fmla="*/ 39434553 h 573"/>
                <a:gd name="T80" fmla="*/ 53961878 w 609"/>
                <a:gd name="T81" fmla="*/ 43066825 h 573"/>
                <a:gd name="T82" fmla="*/ 3623191 w 609"/>
                <a:gd name="T83" fmla="*/ 23738527 h 573"/>
                <a:gd name="T84" fmla="*/ 3623191 w 609"/>
                <a:gd name="T85" fmla="*/ 23738527 h 573"/>
                <a:gd name="T86" fmla="*/ 0 w 609"/>
                <a:gd name="T87" fmla="*/ 14658388 h 573"/>
                <a:gd name="T88" fmla="*/ 14622627 w 609"/>
                <a:gd name="T89" fmla="*/ 0 h 573"/>
                <a:gd name="T90" fmla="*/ 23810467 w 609"/>
                <a:gd name="T91" fmla="*/ 2723934 h 573"/>
                <a:gd name="T92" fmla="*/ 3623191 w 609"/>
                <a:gd name="T93" fmla="*/ 23738527 h 5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09" h="573">
                  <a:moveTo>
                    <a:pt x="579" y="176"/>
                  </a:moveTo>
                  <a:lnTo>
                    <a:pt x="579" y="176"/>
                  </a:lnTo>
                  <a:cubicBezTo>
                    <a:pt x="551" y="106"/>
                    <a:pt x="495" y="56"/>
                    <a:pt x="424" y="21"/>
                  </a:cubicBezTo>
                  <a:cubicBezTo>
                    <a:pt x="445" y="7"/>
                    <a:pt x="466" y="0"/>
                    <a:pt x="495" y="0"/>
                  </a:cubicBezTo>
                  <a:cubicBezTo>
                    <a:pt x="558" y="0"/>
                    <a:pt x="608" y="49"/>
                    <a:pt x="608" y="113"/>
                  </a:cubicBezTo>
                  <a:cubicBezTo>
                    <a:pt x="608" y="134"/>
                    <a:pt x="594" y="162"/>
                    <a:pt x="579" y="176"/>
                  </a:cubicBezTo>
                  <a:close/>
                  <a:moveTo>
                    <a:pt x="579" y="304"/>
                  </a:moveTo>
                  <a:lnTo>
                    <a:pt x="579" y="304"/>
                  </a:lnTo>
                  <a:cubicBezTo>
                    <a:pt x="579" y="374"/>
                    <a:pt x="551" y="438"/>
                    <a:pt x="502" y="487"/>
                  </a:cubicBezTo>
                  <a:cubicBezTo>
                    <a:pt x="544" y="530"/>
                    <a:pt x="544" y="530"/>
                    <a:pt x="544" y="530"/>
                  </a:cubicBezTo>
                  <a:cubicBezTo>
                    <a:pt x="544" y="530"/>
                    <a:pt x="551" y="537"/>
                    <a:pt x="551" y="544"/>
                  </a:cubicBezTo>
                  <a:cubicBezTo>
                    <a:pt x="551" y="565"/>
                    <a:pt x="537" y="572"/>
                    <a:pt x="523" y="572"/>
                  </a:cubicBezTo>
                  <a:cubicBezTo>
                    <a:pt x="516" y="572"/>
                    <a:pt x="509" y="572"/>
                    <a:pt x="502" y="565"/>
                  </a:cubicBezTo>
                  <a:cubicBezTo>
                    <a:pt x="459" y="523"/>
                    <a:pt x="459" y="523"/>
                    <a:pt x="459" y="523"/>
                  </a:cubicBezTo>
                  <a:cubicBezTo>
                    <a:pt x="417" y="558"/>
                    <a:pt x="360" y="572"/>
                    <a:pt x="304" y="572"/>
                  </a:cubicBezTo>
                  <a:cubicBezTo>
                    <a:pt x="247" y="572"/>
                    <a:pt x="191" y="558"/>
                    <a:pt x="148" y="523"/>
                  </a:cubicBezTo>
                  <a:cubicBezTo>
                    <a:pt x="106" y="565"/>
                    <a:pt x="106" y="565"/>
                    <a:pt x="106" y="565"/>
                  </a:cubicBezTo>
                  <a:cubicBezTo>
                    <a:pt x="99" y="572"/>
                    <a:pt x="92" y="572"/>
                    <a:pt x="85" y="572"/>
                  </a:cubicBezTo>
                  <a:cubicBezTo>
                    <a:pt x="71" y="572"/>
                    <a:pt x="56" y="565"/>
                    <a:pt x="56" y="544"/>
                  </a:cubicBezTo>
                  <a:cubicBezTo>
                    <a:pt x="56" y="537"/>
                    <a:pt x="64" y="530"/>
                    <a:pt x="71" y="530"/>
                  </a:cubicBezTo>
                  <a:cubicBezTo>
                    <a:pt x="106" y="487"/>
                    <a:pt x="106" y="487"/>
                    <a:pt x="106" y="487"/>
                  </a:cubicBezTo>
                  <a:cubicBezTo>
                    <a:pt x="56" y="438"/>
                    <a:pt x="28" y="374"/>
                    <a:pt x="28" y="304"/>
                  </a:cubicBezTo>
                  <a:cubicBezTo>
                    <a:pt x="28" y="148"/>
                    <a:pt x="155" y="28"/>
                    <a:pt x="304" y="28"/>
                  </a:cubicBezTo>
                  <a:cubicBezTo>
                    <a:pt x="452" y="28"/>
                    <a:pt x="579" y="148"/>
                    <a:pt x="579" y="304"/>
                  </a:cubicBezTo>
                  <a:close/>
                  <a:moveTo>
                    <a:pt x="304" y="85"/>
                  </a:moveTo>
                  <a:lnTo>
                    <a:pt x="304" y="85"/>
                  </a:lnTo>
                  <a:cubicBezTo>
                    <a:pt x="184" y="85"/>
                    <a:pt x="85" y="183"/>
                    <a:pt x="85" y="304"/>
                  </a:cubicBezTo>
                  <a:cubicBezTo>
                    <a:pt x="85" y="424"/>
                    <a:pt x="184" y="516"/>
                    <a:pt x="304" y="516"/>
                  </a:cubicBezTo>
                  <a:cubicBezTo>
                    <a:pt x="424" y="516"/>
                    <a:pt x="523" y="424"/>
                    <a:pt x="523" y="304"/>
                  </a:cubicBezTo>
                  <a:cubicBezTo>
                    <a:pt x="523" y="183"/>
                    <a:pt x="424" y="85"/>
                    <a:pt x="304" y="85"/>
                  </a:cubicBezTo>
                  <a:close/>
                  <a:moveTo>
                    <a:pt x="417" y="332"/>
                  </a:moveTo>
                  <a:lnTo>
                    <a:pt x="417" y="332"/>
                  </a:lnTo>
                  <a:cubicBezTo>
                    <a:pt x="304" y="332"/>
                    <a:pt x="304" y="332"/>
                    <a:pt x="304" y="332"/>
                  </a:cubicBezTo>
                  <a:cubicBezTo>
                    <a:pt x="290" y="332"/>
                    <a:pt x="276" y="318"/>
                    <a:pt x="276" y="304"/>
                  </a:cubicBezTo>
                  <a:cubicBezTo>
                    <a:pt x="276" y="148"/>
                    <a:pt x="276" y="148"/>
                    <a:pt x="276" y="148"/>
                  </a:cubicBezTo>
                  <a:cubicBezTo>
                    <a:pt x="276" y="134"/>
                    <a:pt x="290" y="120"/>
                    <a:pt x="304" y="120"/>
                  </a:cubicBezTo>
                  <a:cubicBezTo>
                    <a:pt x="318" y="120"/>
                    <a:pt x="332" y="134"/>
                    <a:pt x="332" y="148"/>
                  </a:cubicBezTo>
                  <a:cubicBezTo>
                    <a:pt x="332" y="275"/>
                    <a:pt x="332" y="275"/>
                    <a:pt x="332" y="275"/>
                  </a:cubicBezTo>
                  <a:cubicBezTo>
                    <a:pt x="417" y="275"/>
                    <a:pt x="417" y="275"/>
                    <a:pt x="417" y="275"/>
                  </a:cubicBezTo>
                  <a:cubicBezTo>
                    <a:pt x="431" y="275"/>
                    <a:pt x="445" y="282"/>
                    <a:pt x="445" y="304"/>
                  </a:cubicBezTo>
                  <a:cubicBezTo>
                    <a:pt x="445" y="318"/>
                    <a:pt x="431" y="332"/>
                    <a:pt x="417" y="332"/>
                  </a:cubicBezTo>
                  <a:close/>
                  <a:moveTo>
                    <a:pt x="28" y="183"/>
                  </a:moveTo>
                  <a:lnTo>
                    <a:pt x="28" y="183"/>
                  </a:lnTo>
                  <a:cubicBezTo>
                    <a:pt x="14" y="162"/>
                    <a:pt x="0" y="141"/>
                    <a:pt x="0" y="113"/>
                  </a:cubicBezTo>
                  <a:cubicBezTo>
                    <a:pt x="0" y="49"/>
                    <a:pt x="49" y="0"/>
                    <a:pt x="113" y="0"/>
                  </a:cubicBezTo>
                  <a:cubicBezTo>
                    <a:pt x="141" y="0"/>
                    <a:pt x="162" y="7"/>
                    <a:pt x="184" y="21"/>
                  </a:cubicBezTo>
                  <a:cubicBezTo>
                    <a:pt x="113" y="56"/>
                    <a:pt x="56" y="113"/>
                    <a:pt x="28" y="183"/>
                  </a:cubicBezTo>
                  <a:close/>
                </a:path>
              </a:pathLst>
            </a:custGeom>
            <a:solidFill>
              <a:schemeClr val="bg1"/>
            </a:solidFill>
            <a:ln>
              <a:noFill/>
            </a:ln>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1021" name="Freeform 107"/>
            <p:cNvSpPr>
              <a:spLocks noChangeArrowheads="1"/>
            </p:cNvSpPr>
            <p:nvPr/>
          </p:nvSpPr>
          <p:spPr bwMode="auto">
            <a:xfrm>
              <a:off x="6673484" y="7925157"/>
              <a:ext cx="448617" cy="491067"/>
            </a:xfrm>
            <a:custGeom>
              <a:avLst/>
              <a:gdLst>
                <a:gd name="T0" fmla="*/ 459 w 467"/>
                <a:gd name="T1" fmla="*/ 247 h 510"/>
                <a:gd name="T2" fmla="*/ 459 w 467"/>
                <a:gd name="T3" fmla="*/ 247 h 510"/>
                <a:gd name="T4" fmla="*/ 459 w 467"/>
                <a:gd name="T5" fmla="*/ 247 h 510"/>
                <a:gd name="T6" fmla="*/ 459 w 467"/>
                <a:gd name="T7" fmla="*/ 247 h 510"/>
                <a:gd name="T8" fmla="*/ 233 w 467"/>
                <a:gd name="T9" fmla="*/ 28 h 510"/>
                <a:gd name="T10" fmla="*/ 63 w 467"/>
                <a:gd name="T11" fmla="*/ 28 h 510"/>
                <a:gd name="T12" fmla="*/ 28 w 467"/>
                <a:gd name="T13" fmla="*/ 28 h 510"/>
                <a:gd name="T14" fmla="*/ 56 w 467"/>
                <a:gd name="T15" fmla="*/ 0 h 510"/>
                <a:gd name="T16" fmla="*/ 56 w 467"/>
                <a:gd name="T17" fmla="*/ 0 h 510"/>
                <a:gd name="T18" fmla="*/ 233 w 467"/>
                <a:gd name="T19" fmla="*/ 0 h 510"/>
                <a:gd name="T20" fmla="*/ 233 w 467"/>
                <a:gd name="T21" fmla="*/ 0 h 510"/>
                <a:gd name="T22" fmla="*/ 233 w 467"/>
                <a:gd name="T23" fmla="*/ 0 h 510"/>
                <a:gd name="T24" fmla="*/ 254 w 467"/>
                <a:gd name="T25" fmla="*/ 14 h 510"/>
                <a:gd name="T26" fmla="*/ 410 w 467"/>
                <a:gd name="T27" fmla="*/ 163 h 510"/>
                <a:gd name="T28" fmla="*/ 410 w 467"/>
                <a:gd name="T29" fmla="*/ 163 h 510"/>
                <a:gd name="T30" fmla="*/ 459 w 467"/>
                <a:gd name="T31" fmla="*/ 205 h 510"/>
                <a:gd name="T32" fmla="*/ 466 w 467"/>
                <a:gd name="T33" fmla="*/ 226 h 510"/>
                <a:gd name="T34" fmla="*/ 459 w 467"/>
                <a:gd name="T35" fmla="*/ 247 h 510"/>
                <a:gd name="T36" fmla="*/ 205 w 467"/>
                <a:gd name="T37" fmla="*/ 57 h 510"/>
                <a:gd name="T38" fmla="*/ 205 w 467"/>
                <a:gd name="T39" fmla="*/ 57 h 510"/>
                <a:gd name="T40" fmla="*/ 205 w 467"/>
                <a:gd name="T41" fmla="*/ 57 h 510"/>
                <a:gd name="T42" fmla="*/ 205 w 467"/>
                <a:gd name="T43" fmla="*/ 57 h 510"/>
                <a:gd name="T44" fmla="*/ 226 w 467"/>
                <a:gd name="T45" fmla="*/ 71 h 510"/>
                <a:gd name="T46" fmla="*/ 438 w 467"/>
                <a:gd name="T47" fmla="*/ 276 h 510"/>
                <a:gd name="T48" fmla="*/ 452 w 467"/>
                <a:gd name="T49" fmla="*/ 290 h 510"/>
                <a:gd name="T50" fmla="*/ 452 w 467"/>
                <a:gd name="T51" fmla="*/ 290 h 510"/>
                <a:gd name="T52" fmla="*/ 452 w 467"/>
                <a:gd name="T53" fmla="*/ 290 h 510"/>
                <a:gd name="T54" fmla="*/ 452 w 467"/>
                <a:gd name="T55" fmla="*/ 290 h 510"/>
                <a:gd name="T56" fmla="*/ 452 w 467"/>
                <a:gd name="T57" fmla="*/ 297 h 510"/>
                <a:gd name="T58" fmla="*/ 452 w 467"/>
                <a:gd name="T59" fmla="*/ 297 h 510"/>
                <a:gd name="T60" fmla="*/ 452 w 467"/>
                <a:gd name="T61" fmla="*/ 297 h 510"/>
                <a:gd name="T62" fmla="*/ 452 w 467"/>
                <a:gd name="T63" fmla="*/ 297 h 510"/>
                <a:gd name="T64" fmla="*/ 445 w 467"/>
                <a:gd name="T65" fmla="*/ 311 h 510"/>
                <a:gd name="T66" fmla="*/ 445 w 467"/>
                <a:gd name="T67" fmla="*/ 311 h 510"/>
                <a:gd name="T68" fmla="*/ 283 w 467"/>
                <a:gd name="T69" fmla="*/ 502 h 510"/>
                <a:gd name="T70" fmla="*/ 283 w 467"/>
                <a:gd name="T71" fmla="*/ 502 h 510"/>
                <a:gd name="T72" fmla="*/ 261 w 467"/>
                <a:gd name="T73" fmla="*/ 509 h 510"/>
                <a:gd name="T74" fmla="*/ 261 w 467"/>
                <a:gd name="T75" fmla="*/ 509 h 510"/>
                <a:gd name="T76" fmla="*/ 261 w 467"/>
                <a:gd name="T77" fmla="*/ 509 h 510"/>
                <a:gd name="T78" fmla="*/ 261 w 467"/>
                <a:gd name="T79" fmla="*/ 509 h 510"/>
                <a:gd name="T80" fmla="*/ 254 w 467"/>
                <a:gd name="T81" fmla="*/ 509 h 510"/>
                <a:gd name="T82" fmla="*/ 254 w 467"/>
                <a:gd name="T83" fmla="*/ 509 h 510"/>
                <a:gd name="T84" fmla="*/ 240 w 467"/>
                <a:gd name="T85" fmla="*/ 502 h 510"/>
                <a:gd name="T86" fmla="*/ 240 w 467"/>
                <a:gd name="T87" fmla="*/ 502 h 510"/>
                <a:gd name="T88" fmla="*/ 7 w 467"/>
                <a:gd name="T89" fmla="*/ 290 h 510"/>
                <a:gd name="T90" fmla="*/ 7 w 467"/>
                <a:gd name="T91" fmla="*/ 290 h 510"/>
                <a:gd name="T92" fmla="*/ 0 w 467"/>
                <a:gd name="T93" fmla="*/ 269 h 510"/>
                <a:gd name="T94" fmla="*/ 0 w 467"/>
                <a:gd name="T95" fmla="*/ 269 h 510"/>
                <a:gd name="T96" fmla="*/ 0 w 467"/>
                <a:gd name="T97" fmla="*/ 113 h 510"/>
                <a:gd name="T98" fmla="*/ 0 w 467"/>
                <a:gd name="T99" fmla="*/ 85 h 510"/>
                <a:gd name="T100" fmla="*/ 0 w 467"/>
                <a:gd name="T101" fmla="*/ 85 h 510"/>
                <a:gd name="T102" fmla="*/ 0 w 467"/>
                <a:gd name="T103" fmla="*/ 85 h 510"/>
                <a:gd name="T104" fmla="*/ 28 w 467"/>
                <a:gd name="T105" fmla="*/ 57 h 510"/>
                <a:gd name="T106" fmla="*/ 28 w 467"/>
                <a:gd name="T107" fmla="*/ 57 h 510"/>
                <a:gd name="T108" fmla="*/ 205 w 467"/>
                <a:gd name="T109" fmla="*/ 57 h 510"/>
                <a:gd name="T110" fmla="*/ 70 w 467"/>
                <a:gd name="T111" fmla="*/ 170 h 510"/>
                <a:gd name="T112" fmla="*/ 70 w 467"/>
                <a:gd name="T113" fmla="*/ 170 h 510"/>
                <a:gd name="T114" fmla="*/ 113 w 467"/>
                <a:gd name="T115" fmla="*/ 134 h 510"/>
                <a:gd name="T116" fmla="*/ 70 w 467"/>
                <a:gd name="T117" fmla="*/ 99 h 510"/>
                <a:gd name="T118" fmla="*/ 35 w 467"/>
                <a:gd name="T119" fmla="*/ 134 h 510"/>
                <a:gd name="T120" fmla="*/ 70 w 467"/>
                <a:gd name="T121" fmla="*/ 17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7" h="510">
                  <a:moveTo>
                    <a:pt x="459" y="247"/>
                  </a:moveTo>
                  <a:lnTo>
                    <a:pt x="459" y="247"/>
                  </a:lnTo>
                  <a:lnTo>
                    <a:pt x="459" y="247"/>
                  </a:lnTo>
                  <a:lnTo>
                    <a:pt x="459" y="247"/>
                  </a:lnTo>
                  <a:cubicBezTo>
                    <a:pt x="233" y="28"/>
                    <a:pt x="233" y="28"/>
                    <a:pt x="233" y="28"/>
                  </a:cubicBezTo>
                  <a:cubicBezTo>
                    <a:pt x="63" y="28"/>
                    <a:pt x="63" y="28"/>
                    <a:pt x="63" y="28"/>
                  </a:cubicBezTo>
                  <a:cubicBezTo>
                    <a:pt x="28" y="28"/>
                    <a:pt x="28" y="28"/>
                    <a:pt x="28" y="28"/>
                  </a:cubicBezTo>
                  <a:cubicBezTo>
                    <a:pt x="28" y="14"/>
                    <a:pt x="35" y="0"/>
                    <a:pt x="56" y="0"/>
                  </a:cubicBezTo>
                  <a:lnTo>
                    <a:pt x="56" y="0"/>
                  </a:lnTo>
                  <a:cubicBezTo>
                    <a:pt x="233" y="0"/>
                    <a:pt x="233" y="0"/>
                    <a:pt x="233" y="0"/>
                  </a:cubicBezTo>
                  <a:lnTo>
                    <a:pt x="233" y="0"/>
                  </a:lnTo>
                  <a:lnTo>
                    <a:pt x="233" y="0"/>
                  </a:lnTo>
                  <a:cubicBezTo>
                    <a:pt x="240" y="0"/>
                    <a:pt x="247" y="7"/>
                    <a:pt x="254" y="14"/>
                  </a:cubicBezTo>
                  <a:cubicBezTo>
                    <a:pt x="410" y="163"/>
                    <a:pt x="410" y="163"/>
                    <a:pt x="410" y="163"/>
                  </a:cubicBezTo>
                  <a:lnTo>
                    <a:pt x="410" y="163"/>
                  </a:lnTo>
                  <a:cubicBezTo>
                    <a:pt x="459" y="205"/>
                    <a:pt x="459" y="205"/>
                    <a:pt x="459" y="205"/>
                  </a:cubicBezTo>
                  <a:cubicBezTo>
                    <a:pt x="466" y="212"/>
                    <a:pt x="466" y="219"/>
                    <a:pt x="466" y="226"/>
                  </a:cubicBezTo>
                  <a:cubicBezTo>
                    <a:pt x="466" y="233"/>
                    <a:pt x="466" y="240"/>
                    <a:pt x="459" y="247"/>
                  </a:cubicBezTo>
                  <a:close/>
                  <a:moveTo>
                    <a:pt x="205" y="57"/>
                  </a:moveTo>
                  <a:lnTo>
                    <a:pt x="205" y="57"/>
                  </a:lnTo>
                  <a:lnTo>
                    <a:pt x="205" y="57"/>
                  </a:lnTo>
                  <a:lnTo>
                    <a:pt x="205" y="57"/>
                  </a:lnTo>
                  <a:cubicBezTo>
                    <a:pt x="212" y="57"/>
                    <a:pt x="219" y="64"/>
                    <a:pt x="226" y="71"/>
                  </a:cubicBezTo>
                  <a:cubicBezTo>
                    <a:pt x="438" y="276"/>
                    <a:pt x="438" y="276"/>
                    <a:pt x="438" y="276"/>
                  </a:cubicBezTo>
                  <a:cubicBezTo>
                    <a:pt x="445" y="276"/>
                    <a:pt x="445" y="283"/>
                    <a:pt x="452" y="290"/>
                  </a:cubicBezTo>
                  <a:lnTo>
                    <a:pt x="452" y="290"/>
                  </a:lnTo>
                  <a:lnTo>
                    <a:pt x="452" y="290"/>
                  </a:lnTo>
                  <a:lnTo>
                    <a:pt x="452" y="290"/>
                  </a:lnTo>
                  <a:cubicBezTo>
                    <a:pt x="452" y="290"/>
                    <a:pt x="452" y="290"/>
                    <a:pt x="452" y="297"/>
                  </a:cubicBezTo>
                  <a:lnTo>
                    <a:pt x="452" y="297"/>
                  </a:lnTo>
                  <a:lnTo>
                    <a:pt x="452" y="297"/>
                  </a:lnTo>
                  <a:lnTo>
                    <a:pt x="452" y="297"/>
                  </a:lnTo>
                  <a:cubicBezTo>
                    <a:pt x="452" y="304"/>
                    <a:pt x="445" y="311"/>
                    <a:pt x="445" y="311"/>
                  </a:cubicBezTo>
                  <a:lnTo>
                    <a:pt x="445" y="311"/>
                  </a:lnTo>
                  <a:cubicBezTo>
                    <a:pt x="283" y="502"/>
                    <a:pt x="283" y="502"/>
                    <a:pt x="283" y="502"/>
                  </a:cubicBezTo>
                  <a:lnTo>
                    <a:pt x="283" y="502"/>
                  </a:lnTo>
                  <a:cubicBezTo>
                    <a:pt x="275" y="509"/>
                    <a:pt x="268" y="509"/>
                    <a:pt x="261" y="509"/>
                  </a:cubicBezTo>
                  <a:lnTo>
                    <a:pt x="261" y="509"/>
                  </a:lnTo>
                  <a:lnTo>
                    <a:pt x="261" y="509"/>
                  </a:lnTo>
                  <a:lnTo>
                    <a:pt x="261" y="509"/>
                  </a:lnTo>
                  <a:lnTo>
                    <a:pt x="254" y="509"/>
                  </a:lnTo>
                  <a:lnTo>
                    <a:pt x="254" y="509"/>
                  </a:lnTo>
                  <a:cubicBezTo>
                    <a:pt x="254" y="509"/>
                    <a:pt x="247" y="509"/>
                    <a:pt x="240" y="502"/>
                  </a:cubicBezTo>
                  <a:lnTo>
                    <a:pt x="240" y="502"/>
                  </a:lnTo>
                  <a:cubicBezTo>
                    <a:pt x="7" y="290"/>
                    <a:pt x="7" y="290"/>
                    <a:pt x="7" y="290"/>
                  </a:cubicBezTo>
                  <a:lnTo>
                    <a:pt x="7" y="290"/>
                  </a:lnTo>
                  <a:cubicBezTo>
                    <a:pt x="0" y="283"/>
                    <a:pt x="0" y="276"/>
                    <a:pt x="0" y="269"/>
                  </a:cubicBezTo>
                  <a:lnTo>
                    <a:pt x="0" y="269"/>
                  </a:lnTo>
                  <a:cubicBezTo>
                    <a:pt x="0" y="113"/>
                    <a:pt x="0" y="113"/>
                    <a:pt x="0" y="113"/>
                  </a:cubicBezTo>
                  <a:cubicBezTo>
                    <a:pt x="0" y="85"/>
                    <a:pt x="0" y="85"/>
                    <a:pt x="0" y="85"/>
                  </a:cubicBezTo>
                  <a:lnTo>
                    <a:pt x="0" y="85"/>
                  </a:lnTo>
                  <a:lnTo>
                    <a:pt x="0" y="85"/>
                  </a:lnTo>
                  <a:cubicBezTo>
                    <a:pt x="0" y="71"/>
                    <a:pt x="7" y="57"/>
                    <a:pt x="28" y="57"/>
                  </a:cubicBezTo>
                  <a:lnTo>
                    <a:pt x="28" y="57"/>
                  </a:lnTo>
                  <a:lnTo>
                    <a:pt x="205" y="57"/>
                  </a:lnTo>
                  <a:close/>
                  <a:moveTo>
                    <a:pt x="70" y="170"/>
                  </a:moveTo>
                  <a:lnTo>
                    <a:pt x="70" y="170"/>
                  </a:lnTo>
                  <a:cubicBezTo>
                    <a:pt x="92" y="170"/>
                    <a:pt x="113" y="156"/>
                    <a:pt x="113" y="134"/>
                  </a:cubicBezTo>
                  <a:cubicBezTo>
                    <a:pt x="113" y="113"/>
                    <a:pt x="92" y="99"/>
                    <a:pt x="70" y="99"/>
                  </a:cubicBezTo>
                  <a:cubicBezTo>
                    <a:pt x="49" y="99"/>
                    <a:pt x="35" y="113"/>
                    <a:pt x="35" y="134"/>
                  </a:cubicBezTo>
                  <a:cubicBezTo>
                    <a:pt x="35" y="156"/>
                    <a:pt x="49" y="170"/>
                    <a:pt x="70" y="170"/>
                  </a:cubicBezTo>
                  <a:close/>
                </a:path>
              </a:pathLst>
            </a:custGeom>
            <a:solidFill>
              <a:schemeClr val="bg1"/>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1022" name="Freeform 57"/>
            <p:cNvSpPr>
              <a:spLocks noChangeAspect="1" noChangeArrowheads="1"/>
            </p:cNvSpPr>
            <p:nvPr/>
          </p:nvSpPr>
          <p:spPr bwMode="auto">
            <a:xfrm>
              <a:off x="7438147" y="9776143"/>
              <a:ext cx="506661" cy="443910"/>
            </a:xfrm>
            <a:custGeom>
              <a:avLst/>
              <a:gdLst>
                <a:gd name="T0" fmla="*/ 587 w 602"/>
                <a:gd name="T1" fmla="*/ 289 h 531"/>
                <a:gd name="T2" fmla="*/ 311 w 602"/>
                <a:gd name="T3" fmla="*/ 403 h 531"/>
                <a:gd name="T4" fmla="*/ 311 w 602"/>
                <a:gd name="T5" fmla="*/ 403 h 531"/>
                <a:gd name="T6" fmla="*/ 304 w 602"/>
                <a:gd name="T7" fmla="*/ 410 h 531"/>
                <a:gd name="T8" fmla="*/ 290 w 602"/>
                <a:gd name="T9" fmla="*/ 403 h 531"/>
                <a:gd name="T10" fmla="*/ 290 w 602"/>
                <a:gd name="T11" fmla="*/ 403 h 531"/>
                <a:gd name="T12" fmla="*/ 15 w 602"/>
                <a:gd name="T13" fmla="*/ 289 h 531"/>
                <a:gd name="T14" fmla="*/ 29 w 602"/>
                <a:gd name="T15" fmla="*/ 240 h 531"/>
                <a:gd name="T16" fmla="*/ 43 w 602"/>
                <a:gd name="T17" fmla="*/ 240 h 531"/>
                <a:gd name="T18" fmla="*/ 43 w 602"/>
                <a:gd name="T19" fmla="*/ 240 h 531"/>
                <a:gd name="T20" fmla="*/ 566 w 602"/>
                <a:gd name="T21" fmla="*/ 240 h 531"/>
                <a:gd name="T22" fmla="*/ 566 w 602"/>
                <a:gd name="T23" fmla="*/ 240 h 531"/>
                <a:gd name="T24" fmla="*/ 573 w 602"/>
                <a:gd name="T25" fmla="*/ 240 h 531"/>
                <a:gd name="T26" fmla="*/ 587 w 602"/>
                <a:gd name="T27" fmla="*/ 289 h 531"/>
                <a:gd name="T28" fmla="*/ 587 w 602"/>
                <a:gd name="T29" fmla="*/ 169 h 531"/>
                <a:gd name="T30" fmla="*/ 311 w 602"/>
                <a:gd name="T31" fmla="*/ 282 h 531"/>
                <a:gd name="T32" fmla="*/ 311 w 602"/>
                <a:gd name="T33" fmla="*/ 282 h 531"/>
                <a:gd name="T34" fmla="*/ 304 w 602"/>
                <a:gd name="T35" fmla="*/ 282 h 531"/>
                <a:gd name="T36" fmla="*/ 290 w 602"/>
                <a:gd name="T37" fmla="*/ 282 h 531"/>
                <a:gd name="T38" fmla="*/ 290 w 602"/>
                <a:gd name="T39" fmla="*/ 282 h 531"/>
                <a:gd name="T40" fmla="*/ 15 w 602"/>
                <a:gd name="T41" fmla="*/ 169 h 531"/>
                <a:gd name="T42" fmla="*/ 15 w 602"/>
                <a:gd name="T43" fmla="*/ 120 h 531"/>
                <a:gd name="T44" fmla="*/ 290 w 602"/>
                <a:gd name="T45" fmla="*/ 7 h 531"/>
                <a:gd name="T46" fmla="*/ 290 w 602"/>
                <a:gd name="T47" fmla="*/ 7 h 531"/>
                <a:gd name="T48" fmla="*/ 304 w 602"/>
                <a:gd name="T49" fmla="*/ 0 h 531"/>
                <a:gd name="T50" fmla="*/ 311 w 602"/>
                <a:gd name="T51" fmla="*/ 7 h 531"/>
                <a:gd name="T52" fmla="*/ 311 w 602"/>
                <a:gd name="T53" fmla="*/ 7 h 531"/>
                <a:gd name="T54" fmla="*/ 587 w 602"/>
                <a:gd name="T55" fmla="*/ 120 h 531"/>
                <a:gd name="T56" fmla="*/ 587 w 602"/>
                <a:gd name="T57" fmla="*/ 169 h 531"/>
                <a:gd name="T58" fmla="*/ 29 w 602"/>
                <a:gd name="T59" fmla="*/ 360 h 531"/>
                <a:gd name="T60" fmla="*/ 43 w 602"/>
                <a:gd name="T61" fmla="*/ 360 h 531"/>
                <a:gd name="T62" fmla="*/ 43 w 602"/>
                <a:gd name="T63" fmla="*/ 360 h 531"/>
                <a:gd name="T64" fmla="*/ 566 w 602"/>
                <a:gd name="T65" fmla="*/ 360 h 531"/>
                <a:gd name="T66" fmla="*/ 566 w 602"/>
                <a:gd name="T67" fmla="*/ 360 h 531"/>
                <a:gd name="T68" fmla="*/ 573 w 602"/>
                <a:gd name="T69" fmla="*/ 360 h 531"/>
                <a:gd name="T70" fmla="*/ 587 w 602"/>
                <a:gd name="T71" fmla="*/ 417 h 531"/>
                <a:gd name="T72" fmla="*/ 311 w 602"/>
                <a:gd name="T73" fmla="*/ 530 h 531"/>
                <a:gd name="T74" fmla="*/ 311 w 602"/>
                <a:gd name="T75" fmla="*/ 530 h 531"/>
                <a:gd name="T76" fmla="*/ 304 w 602"/>
                <a:gd name="T77" fmla="*/ 530 h 531"/>
                <a:gd name="T78" fmla="*/ 290 w 602"/>
                <a:gd name="T79" fmla="*/ 530 h 531"/>
                <a:gd name="T80" fmla="*/ 290 w 602"/>
                <a:gd name="T81" fmla="*/ 530 h 531"/>
                <a:gd name="T82" fmla="*/ 15 w 602"/>
                <a:gd name="T83" fmla="*/ 417 h 531"/>
                <a:gd name="T84" fmla="*/ 29 w 602"/>
                <a:gd name="T85" fmla="*/ 36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2" h="531">
                  <a:moveTo>
                    <a:pt x="587" y="289"/>
                  </a:moveTo>
                  <a:lnTo>
                    <a:pt x="587" y="289"/>
                  </a:lnTo>
                  <a:lnTo>
                    <a:pt x="587" y="289"/>
                  </a:lnTo>
                  <a:cubicBezTo>
                    <a:pt x="311" y="403"/>
                    <a:pt x="311" y="403"/>
                    <a:pt x="311" y="403"/>
                  </a:cubicBezTo>
                  <a:lnTo>
                    <a:pt x="311" y="403"/>
                  </a:lnTo>
                  <a:lnTo>
                    <a:pt x="311" y="403"/>
                  </a:lnTo>
                  <a:lnTo>
                    <a:pt x="311" y="403"/>
                  </a:lnTo>
                  <a:cubicBezTo>
                    <a:pt x="311" y="410"/>
                    <a:pt x="304" y="410"/>
                    <a:pt x="304" y="410"/>
                  </a:cubicBezTo>
                  <a:cubicBezTo>
                    <a:pt x="297" y="410"/>
                    <a:pt x="297" y="410"/>
                    <a:pt x="290" y="403"/>
                  </a:cubicBezTo>
                  <a:lnTo>
                    <a:pt x="290" y="403"/>
                  </a:lnTo>
                  <a:lnTo>
                    <a:pt x="290" y="403"/>
                  </a:lnTo>
                  <a:lnTo>
                    <a:pt x="290" y="403"/>
                  </a:lnTo>
                  <a:cubicBezTo>
                    <a:pt x="15" y="289"/>
                    <a:pt x="15" y="289"/>
                    <a:pt x="15" y="289"/>
                  </a:cubicBezTo>
                  <a:lnTo>
                    <a:pt x="15" y="289"/>
                  </a:lnTo>
                  <a:cubicBezTo>
                    <a:pt x="7" y="289"/>
                    <a:pt x="0" y="275"/>
                    <a:pt x="0" y="268"/>
                  </a:cubicBezTo>
                  <a:cubicBezTo>
                    <a:pt x="0" y="247"/>
                    <a:pt x="15" y="240"/>
                    <a:pt x="29" y="240"/>
                  </a:cubicBezTo>
                  <a:cubicBezTo>
                    <a:pt x="36" y="240"/>
                    <a:pt x="36" y="240"/>
                    <a:pt x="43" y="240"/>
                  </a:cubicBezTo>
                  <a:lnTo>
                    <a:pt x="43" y="240"/>
                  </a:lnTo>
                  <a:lnTo>
                    <a:pt x="43" y="240"/>
                  </a:lnTo>
                  <a:lnTo>
                    <a:pt x="43" y="240"/>
                  </a:lnTo>
                  <a:cubicBezTo>
                    <a:pt x="304" y="346"/>
                    <a:pt x="304" y="346"/>
                    <a:pt x="304" y="346"/>
                  </a:cubicBezTo>
                  <a:cubicBezTo>
                    <a:pt x="566" y="240"/>
                    <a:pt x="566" y="240"/>
                    <a:pt x="566" y="240"/>
                  </a:cubicBezTo>
                  <a:lnTo>
                    <a:pt x="566" y="240"/>
                  </a:lnTo>
                  <a:lnTo>
                    <a:pt x="566" y="240"/>
                  </a:lnTo>
                  <a:lnTo>
                    <a:pt x="566" y="240"/>
                  </a:lnTo>
                  <a:lnTo>
                    <a:pt x="573" y="240"/>
                  </a:lnTo>
                  <a:cubicBezTo>
                    <a:pt x="594" y="240"/>
                    <a:pt x="601" y="247"/>
                    <a:pt x="601" y="268"/>
                  </a:cubicBezTo>
                  <a:cubicBezTo>
                    <a:pt x="601" y="275"/>
                    <a:pt x="594" y="289"/>
                    <a:pt x="587" y="289"/>
                  </a:cubicBezTo>
                  <a:close/>
                  <a:moveTo>
                    <a:pt x="587" y="169"/>
                  </a:moveTo>
                  <a:lnTo>
                    <a:pt x="587" y="169"/>
                  </a:lnTo>
                  <a:lnTo>
                    <a:pt x="587" y="169"/>
                  </a:lnTo>
                  <a:cubicBezTo>
                    <a:pt x="311" y="282"/>
                    <a:pt x="311" y="282"/>
                    <a:pt x="311" y="282"/>
                  </a:cubicBezTo>
                  <a:lnTo>
                    <a:pt x="311" y="282"/>
                  </a:lnTo>
                  <a:lnTo>
                    <a:pt x="311" y="282"/>
                  </a:lnTo>
                  <a:lnTo>
                    <a:pt x="311" y="282"/>
                  </a:lnTo>
                  <a:lnTo>
                    <a:pt x="304" y="282"/>
                  </a:lnTo>
                  <a:cubicBezTo>
                    <a:pt x="297" y="282"/>
                    <a:pt x="297" y="282"/>
                    <a:pt x="290" y="282"/>
                  </a:cubicBezTo>
                  <a:lnTo>
                    <a:pt x="290" y="282"/>
                  </a:lnTo>
                  <a:lnTo>
                    <a:pt x="290" y="282"/>
                  </a:lnTo>
                  <a:lnTo>
                    <a:pt x="290" y="282"/>
                  </a:lnTo>
                  <a:cubicBezTo>
                    <a:pt x="15" y="169"/>
                    <a:pt x="15" y="169"/>
                    <a:pt x="15" y="169"/>
                  </a:cubicBezTo>
                  <a:lnTo>
                    <a:pt x="15" y="169"/>
                  </a:lnTo>
                  <a:cubicBezTo>
                    <a:pt x="7" y="162"/>
                    <a:pt x="0" y="155"/>
                    <a:pt x="0" y="141"/>
                  </a:cubicBezTo>
                  <a:cubicBezTo>
                    <a:pt x="0" y="134"/>
                    <a:pt x="7" y="120"/>
                    <a:pt x="15" y="120"/>
                  </a:cubicBezTo>
                  <a:lnTo>
                    <a:pt x="15" y="120"/>
                  </a:lnTo>
                  <a:cubicBezTo>
                    <a:pt x="290" y="7"/>
                    <a:pt x="290" y="7"/>
                    <a:pt x="290" y="7"/>
                  </a:cubicBezTo>
                  <a:lnTo>
                    <a:pt x="290" y="7"/>
                  </a:lnTo>
                  <a:lnTo>
                    <a:pt x="290" y="7"/>
                  </a:lnTo>
                  <a:lnTo>
                    <a:pt x="290" y="7"/>
                  </a:lnTo>
                  <a:cubicBezTo>
                    <a:pt x="297" y="0"/>
                    <a:pt x="297" y="0"/>
                    <a:pt x="304" y="0"/>
                  </a:cubicBezTo>
                  <a:cubicBezTo>
                    <a:pt x="304" y="0"/>
                    <a:pt x="311" y="0"/>
                    <a:pt x="311" y="7"/>
                  </a:cubicBezTo>
                  <a:lnTo>
                    <a:pt x="311" y="7"/>
                  </a:lnTo>
                  <a:lnTo>
                    <a:pt x="311" y="7"/>
                  </a:lnTo>
                  <a:lnTo>
                    <a:pt x="311" y="7"/>
                  </a:lnTo>
                  <a:cubicBezTo>
                    <a:pt x="587" y="120"/>
                    <a:pt x="587" y="120"/>
                    <a:pt x="587" y="120"/>
                  </a:cubicBezTo>
                  <a:lnTo>
                    <a:pt x="587" y="120"/>
                  </a:lnTo>
                  <a:cubicBezTo>
                    <a:pt x="594" y="120"/>
                    <a:pt x="601" y="134"/>
                    <a:pt x="601" y="141"/>
                  </a:cubicBezTo>
                  <a:cubicBezTo>
                    <a:pt x="601" y="155"/>
                    <a:pt x="594" y="162"/>
                    <a:pt x="587" y="169"/>
                  </a:cubicBezTo>
                  <a:close/>
                  <a:moveTo>
                    <a:pt x="29" y="360"/>
                  </a:moveTo>
                  <a:lnTo>
                    <a:pt x="29" y="360"/>
                  </a:lnTo>
                  <a:cubicBezTo>
                    <a:pt x="36" y="360"/>
                    <a:pt x="36" y="360"/>
                    <a:pt x="43" y="360"/>
                  </a:cubicBezTo>
                  <a:lnTo>
                    <a:pt x="43" y="360"/>
                  </a:lnTo>
                  <a:lnTo>
                    <a:pt x="43" y="360"/>
                  </a:lnTo>
                  <a:lnTo>
                    <a:pt x="43" y="360"/>
                  </a:lnTo>
                  <a:cubicBezTo>
                    <a:pt x="304" y="473"/>
                    <a:pt x="304" y="473"/>
                    <a:pt x="304" y="473"/>
                  </a:cubicBezTo>
                  <a:cubicBezTo>
                    <a:pt x="566" y="360"/>
                    <a:pt x="566" y="360"/>
                    <a:pt x="566" y="360"/>
                  </a:cubicBezTo>
                  <a:lnTo>
                    <a:pt x="566" y="360"/>
                  </a:lnTo>
                  <a:lnTo>
                    <a:pt x="566" y="360"/>
                  </a:lnTo>
                  <a:lnTo>
                    <a:pt x="566" y="360"/>
                  </a:lnTo>
                  <a:lnTo>
                    <a:pt x="573" y="360"/>
                  </a:lnTo>
                  <a:cubicBezTo>
                    <a:pt x="594" y="360"/>
                    <a:pt x="601" y="374"/>
                    <a:pt x="601" y="388"/>
                  </a:cubicBezTo>
                  <a:cubicBezTo>
                    <a:pt x="601" y="403"/>
                    <a:pt x="594" y="410"/>
                    <a:pt x="587" y="417"/>
                  </a:cubicBezTo>
                  <a:lnTo>
                    <a:pt x="587" y="417"/>
                  </a:lnTo>
                  <a:cubicBezTo>
                    <a:pt x="311" y="530"/>
                    <a:pt x="311" y="530"/>
                    <a:pt x="311" y="530"/>
                  </a:cubicBezTo>
                  <a:lnTo>
                    <a:pt x="311" y="530"/>
                  </a:lnTo>
                  <a:lnTo>
                    <a:pt x="311" y="530"/>
                  </a:lnTo>
                  <a:lnTo>
                    <a:pt x="311" y="530"/>
                  </a:lnTo>
                  <a:lnTo>
                    <a:pt x="304" y="530"/>
                  </a:lnTo>
                  <a:cubicBezTo>
                    <a:pt x="297" y="530"/>
                    <a:pt x="297" y="530"/>
                    <a:pt x="290" y="530"/>
                  </a:cubicBezTo>
                  <a:lnTo>
                    <a:pt x="290" y="530"/>
                  </a:lnTo>
                  <a:lnTo>
                    <a:pt x="290" y="530"/>
                  </a:lnTo>
                  <a:lnTo>
                    <a:pt x="290" y="530"/>
                  </a:lnTo>
                  <a:cubicBezTo>
                    <a:pt x="15" y="417"/>
                    <a:pt x="15" y="417"/>
                    <a:pt x="15" y="417"/>
                  </a:cubicBezTo>
                  <a:lnTo>
                    <a:pt x="15" y="417"/>
                  </a:lnTo>
                  <a:cubicBezTo>
                    <a:pt x="7" y="410"/>
                    <a:pt x="0" y="403"/>
                    <a:pt x="0" y="388"/>
                  </a:cubicBezTo>
                  <a:cubicBezTo>
                    <a:pt x="0" y="374"/>
                    <a:pt x="15" y="360"/>
                    <a:pt x="29" y="360"/>
                  </a:cubicBezTo>
                  <a:close/>
                </a:path>
              </a:pathLst>
            </a:custGeom>
            <a:solidFill>
              <a:schemeClr val="bg1"/>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nvGrpSpPr>
            <p:cNvPr id="1023" name="Group 1022"/>
            <p:cNvGrpSpPr/>
            <p:nvPr/>
          </p:nvGrpSpPr>
          <p:grpSpPr>
            <a:xfrm>
              <a:off x="8705836" y="3427195"/>
              <a:ext cx="6977902" cy="8716971"/>
              <a:chOff x="6947208" y="1302660"/>
              <a:chExt cx="9401901" cy="11745092"/>
            </a:xfrm>
            <a:solidFill>
              <a:schemeClr val="tx1"/>
            </a:solidFill>
          </p:grpSpPr>
          <p:sp>
            <p:nvSpPr>
              <p:cNvPr id="1024" name="Freeform 1"/>
              <p:cNvSpPr>
                <a:spLocks noChangeArrowheads="1"/>
              </p:cNvSpPr>
              <p:nvPr/>
            </p:nvSpPr>
            <p:spPr bwMode="auto">
              <a:xfrm>
                <a:off x="6947208" y="1588147"/>
                <a:ext cx="3148780" cy="11459605"/>
              </a:xfrm>
              <a:custGeom>
                <a:avLst/>
                <a:gdLst>
                  <a:gd name="T0" fmla="*/ 2263 w 6562"/>
                  <a:gd name="T1" fmla="*/ 1342 h 23896"/>
                  <a:gd name="T2" fmla="*/ 2263 w 6562"/>
                  <a:gd name="T3" fmla="*/ 1342 h 23896"/>
                  <a:gd name="T4" fmla="*/ 1755 w 6562"/>
                  <a:gd name="T5" fmla="*/ 2278 h 23896"/>
                  <a:gd name="T6" fmla="*/ 1623 w 6562"/>
                  <a:gd name="T7" fmla="*/ 3479 h 23896"/>
                  <a:gd name="T8" fmla="*/ 1763 w 6562"/>
                  <a:gd name="T9" fmla="*/ 4642 h 23896"/>
                  <a:gd name="T10" fmla="*/ 1630 w 6562"/>
                  <a:gd name="T11" fmla="*/ 5266 h 23896"/>
                  <a:gd name="T12" fmla="*/ 1935 w 6562"/>
                  <a:gd name="T13" fmla="*/ 9323 h 23896"/>
                  <a:gd name="T14" fmla="*/ 1880 w 6562"/>
                  <a:gd name="T15" fmla="*/ 12021 h 23896"/>
                  <a:gd name="T16" fmla="*/ 2153 w 6562"/>
                  <a:gd name="T17" fmla="*/ 14042 h 23896"/>
                  <a:gd name="T18" fmla="*/ 2130 w 6562"/>
                  <a:gd name="T19" fmla="*/ 15352 h 23896"/>
                  <a:gd name="T20" fmla="*/ 2419 w 6562"/>
                  <a:gd name="T21" fmla="*/ 15407 h 23896"/>
                  <a:gd name="T22" fmla="*/ 2130 w 6562"/>
                  <a:gd name="T23" fmla="*/ 16460 h 23896"/>
                  <a:gd name="T24" fmla="*/ 1287 w 6562"/>
                  <a:gd name="T25" fmla="*/ 18613 h 23896"/>
                  <a:gd name="T26" fmla="*/ 640 w 6562"/>
                  <a:gd name="T27" fmla="*/ 20883 h 23896"/>
                  <a:gd name="T28" fmla="*/ 0 w 6562"/>
                  <a:gd name="T29" fmla="*/ 21554 h 23896"/>
                  <a:gd name="T30" fmla="*/ 78 w 6562"/>
                  <a:gd name="T31" fmla="*/ 22724 h 23896"/>
                  <a:gd name="T32" fmla="*/ 78 w 6562"/>
                  <a:gd name="T33" fmla="*/ 23247 h 23896"/>
                  <a:gd name="T34" fmla="*/ 218 w 6562"/>
                  <a:gd name="T35" fmla="*/ 23286 h 23896"/>
                  <a:gd name="T36" fmla="*/ 218 w 6562"/>
                  <a:gd name="T37" fmla="*/ 22740 h 23896"/>
                  <a:gd name="T38" fmla="*/ 523 w 6562"/>
                  <a:gd name="T39" fmla="*/ 22178 h 23896"/>
                  <a:gd name="T40" fmla="*/ 1131 w 6562"/>
                  <a:gd name="T41" fmla="*/ 23099 h 23896"/>
                  <a:gd name="T42" fmla="*/ 2083 w 6562"/>
                  <a:gd name="T43" fmla="*/ 23434 h 23896"/>
                  <a:gd name="T44" fmla="*/ 2520 w 6562"/>
                  <a:gd name="T45" fmla="*/ 22842 h 23896"/>
                  <a:gd name="T46" fmla="*/ 1810 w 6562"/>
                  <a:gd name="T47" fmla="*/ 22592 h 23896"/>
                  <a:gd name="T48" fmla="*/ 1740 w 6562"/>
                  <a:gd name="T49" fmla="*/ 21094 h 23896"/>
                  <a:gd name="T50" fmla="*/ 2458 w 6562"/>
                  <a:gd name="T51" fmla="*/ 18941 h 23896"/>
                  <a:gd name="T52" fmla="*/ 2863 w 6562"/>
                  <a:gd name="T53" fmla="*/ 17911 h 23896"/>
                  <a:gd name="T54" fmla="*/ 2996 w 6562"/>
                  <a:gd name="T55" fmla="*/ 19011 h 23896"/>
                  <a:gd name="T56" fmla="*/ 3776 w 6562"/>
                  <a:gd name="T57" fmla="*/ 21032 h 23896"/>
                  <a:gd name="T58" fmla="*/ 3542 w 6562"/>
                  <a:gd name="T59" fmla="*/ 21656 h 23896"/>
                  <a:gd name="T60" fmla="*/ 3589 w 6562"/>
                  <a:gd name="T61" fmla="*/ 22467 h 23896"/>
                  <a:gd name="T62" fmla="*/ 3760 w 6562"/>
                  <a:gd name="T63" fmla="*/ 23263 h 23896"/>
                  <a:gd name="T64" fmla="*/ 3760 w 6562"/>
                  <a:gd name="T65" fmla="*/ 23739 h 23896"/>
                  <a:gd name="T66" fmla="*/ 3979 w 6562"/>
                  <a:gd name="T67" fmla="*/ 23739 h 23896"/>
                  <a:gd name="T68" fmla="*/ 3917 w 6562"/>
                  <a:gd name="T69" fmla="*/ 23099 h 23896"/>
                  <a:gd name="T70" fmla="*/ 3963 w 6562"/>
                  <a:gd name="T71" fmla="*/ 22553 h 23896"/>
                  <a:gd name="T72" fmla="*/ 4712 w 6562"/>
                  <a:gd name="T73" fmla="*/ 23200 h 23896"/>
                  <a:gd name="T74" fmla="*/ 5539 w 6562"/>
                  <a:gd name="T75" fmla="*/ 23739 h 23896"/>
                  <a:gd name="T76" fmla="*/ 6405 w 6562"/>
                  <a:gd name="T77" fmla="*/ 23083 h 23896"/>
                  <a:gd name="T78" fmla="*/ 5765 w 6562"/>
                  <a:gd name="T79" fmla="*/ 22943 h 23896"/>
                  <a:gd name="T80" fmla="*/ 5001 w 6562"/>
                  <a:gd name="T81" fmla="*/ 21398 h 23896"/>
                  <a:gd name="T82" fmla="*/ 4455 w 6562"/>
                  <a:gd name="T83" fmla="*/ 19081 h 23896"/>
                  <a:gd name="T84" fmla="*/ 4268 w 6562"/>
                  <a:gd name="T85" fmla="*/ 17685 h 23896"/>
                  <a:gd name="T86" fmla="*/ 4252 w 6562"/>
                  <a:gd name="T87" fmla="*/ 17061 h 23896"/>
                  <a:gd name="T88" fmla="*/ 4525 w 6562"/>
                  <a:gd name="T89" fmla="*/ 15976 h 23896"/>
                  <a:gd name="T90" fmla="*/ 4595 w 6562"/>
                  <a:gd name="T91" fmla="*/ 15415 h 23896"/>
                  <a:gd name="T92" fmla="*/ 4946 w 6562"/>
                  <a:gd name="T93" fmla="*/ 15259 h 23896"/>
                  <a:gd name="T94" fmla="*/ 4681 w 6562"/>
                  <a:gd name="T95" fmla="*/ 10352 h 23896"/>
                  <a:gd name="T96" fmla="*/ 5001 w 6562"/>
                  <a:gd name="T97" fmla="*/ 7747 h 23896"/>
                  <a:gd name="T98" fmla="*/ 4938 w 6562"/>
                  <a:gd name="T99" fmla="*/ 6093 h 23896"/>
                  <a:gd name="T100" fmla="*/ 3940 w 6562"/>
                  <a:gd name="T101" fmla="*/ 4806 h 23896"/>
                  <a:gd name="T102" fmla="*/ 3721 w 6562"/>
                  <a:gd name="T103" fmla="*/ 4150 h 23896"/>
                  <a:gd name="T104" fmla="*/ 3979 w 6562"/>
                  <a:gd name="T105" fmla="*/ 3487 h 23896"/>
                  <a:gd name="T106" fmla="*/ 4431 w 6562"/>
                  <a:gd name="T107" fmla="*/ 3245 h 23896"/>
                  <a:gd name="T108" fmla="*/ 4767 w 6562"/>
                  <a:gd name="T109" fmla="*/ 2239 h 23896"/>
                  <a:gd name="T110" fmla="*/ 4751 w 6562"/>
                  <a:gd name="T111" fmla="*/ 1919 h 23896"/>
                  <a:gd name="T112" fmla="*/ 4813 w 6562"/>
                  <a:gd name="T113" fmla="*/ 772 h 23896"/>
                  <a:gd name="T114" fmla="*/ 4088 w 6562"/>
                  <a:gd name="T115" fmla="*/ 296 h 23896"/>
                  <a:gd name="T116" fmla="*/ 2263 w 6562"/>
                  <a:gd name="T117" fmla="*/ 1342 h 23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62" h="23896">
                    <a:moveTo>
                      <a:pt x="2263" y="1342"/>
                    </a:moveTo>
                    <a:lnTo>
                      <a:pt x="2263" y="1342"/>
                    </a:lnTo>
                    <a:cubicBezTo>
                      <a:pt x="2309" y="1943"/>
                      <a:pt x="1630" y="1568"/>
                      <a:pt x="1755" y="2278"/>
                    </a:cubicBezTo>
                    <a:cubicBezTo>
                      <a:pt x="1880" y="3074"/>
                      <a:pt x="1358" y="2910"/>
                      <a:pt x="1623" y="3479"/>
                    </a:cubicBezTo>
                    <a:cubicBezTo>
                      <a:pt x="1888" y="4049"/>
                      <a:pt x="1482" y="4166"/>
                      <a:pt x="1763" y="4642"/>
                    </a:cubicBezTo>
                    <a:cubicBezTo>
                      <a:pt x="1701" y="4782"/>
                      <a:pt x="1630" y="5001"/>
                      <a:pt x="1630" y="5266"/>
                    </a:cubicBezTo>
                    <a:cubicBezTo>
                      <a:pt x="1630" y="5859"/>
                      <a:pt x="2348" y="8347"/>
                      <a:pt x="1935" y="9323"/>
                    </a:cubicBezTo>
                    <a:cubicBezTo>
                      <a:pt x="1576" y="10157"/>
                      <a:pt x="1630" y="11257"/>
                      <a:pt x="1880" y="12021"/>
                    </a:cubicBezTo>
                    <a:cubicBezTo>
                      <a:pt x="2138" y="12785"/>
                      <a:pt x="2184" y="13347"/>
                      <a:pt x="2153" y="14042"/>
                    </a:cubicBezTo>
                    <a:cubicBezTo>
                      <a:pt x="2130" y="14744"/>
                      <a:pt x="2130" y="15352"/>
                      <a:pt x="2130" y="15352"/>
                    </a:cubicBezTo>
                    <a:cubicBezTo>
                      <a:pt x="2419" y="15407"/>
                      <a:pt x="2419" y="15407"/>
                      <a:pt x="2419" y="15407"/>
                    </a:cubicBezTo>
                    <a:cubicBezTo>
                      <a:pt x="2419" y="15407"/>
                      <a:pt x="2419" y="16046"/>
                      <a:pt x="2130" y="16460"/>
                    </a:cubicBezTo>
                    <a:cubicBezTo>
                      <a:pt x="1833" y="16866"/>
                      <a:pt x="1373" y="17537"/>
                      <a:pt x="1287" y="18613"/>
                    </a:cubicBezTo>
                    <a:cubicBezTo>
                      <a:pt x="1194" y="19690"/>
                      <a:pt x="960" y="20618"/>
                      <a:pt x="640" y="20883"/>
                    </a:cubicBezTo>
                    <a:cubicBezTo>
                      <a:pt x="320" y="21141"/>
                      <a:pt x="0" y="21110"/>
                      <a:pt x="0" y="21554"/>
                    </a:cubicBezTo>
                    <a:cubicBezTo>
                      <a:pt x="0" y="21991"/>
                      <a:pt x="78" y="22506"/>
                      <a:pt x="78" y="22724"/>
                    </a:cubicBezTo>
                    <a:cubicBezTo>
                      <a:pt x="78" y="22943"/>
                      <a:pt x="78" y="23247"/>
                      <a:pt x="78" y="23247"/>
                    </a:cubicBezTo>
                    <a:cubicBezTo>
                      <a:pt x="218" y="23286"/>
                      <a:pt x="218" y="23286"/>
                      <a:pt x="218" y="23286"/>
                    </a:cubicBezTo>
                    <a:cubicBezTo>
                      <a:pt x="218" y="23286"/>
                      <a:pt x="179" y="23029"/>
                      <a:pt x="218" y="22740"/>
                    </a:cubicBezTo>
                    <a:cubicBezTo>
                      <a:pt x="250" y="22451"/>
                      <a:pt x="336" y="22061"/>
                      <a:pt x="523" y="22178"/>
                    </a:cubicBezTo>
                    <a:cubicBezTo>
                      <a:pt x="710" y="22303"/>
                      <a:pt x="999" y="22842"/>
                      <a:pt x="1131" y="23099"/>
                    </a:cubicBezTo>
                    <a:cubicBezTo>
                      <a:pt x="1272" y="23349"/>
                      <a:pt x="1537" y="23591"/>
                      <a:pt x="2083" y="23434"/>
                    </a:cubicBezTo>
                    <a:cubicBezTo>
                      <a:pt x="2621" y="23286"/>
                      <a:pt x="2809" y="22927"/>
                      <a:pt x="2520" y="22842"/>
                    </a:cubicBezTo>
                    <a:cubicBezTo>
                      <a:pt x="2239" y="22756"/>
                      <a:pt x="1880" y="22896"/>
                      <a:pt x="1810" y="22592"/>
                    </a:cubicBezTo>
                    <a:cubicBezTo>
                      <a:pt x="1740" y="22280"/>
                      <a:pt x="1623" y="21500"/>
                      <a:pt x="1740" y="21094"/>
                    </a:cubicBezTo>
                    <a:cubicBezTo>
                      <a:pt x="1865" y="20688"/>
                      <a:pt x="2286" y="19417"/>
                      <a:pt x="2458" y="18941"/>
                    </a:cubicBezTo>
                    <a:cubicBezTo>
                      <a:pt x="2621" y="18465"/>
                      <a:pt x="2863" y="17911"/>
                      <a:pt x="2863" y="17911"/>
                    </a:cubicBezTo>
                    <a:cubicBezTo>
                      <a:pt x="2863" y="17911"/>
                      <a:pt x="2848" y="18652"/>
                      <a:pt x="2996" y="19011"/>
                    </a:cubicBezTo>
                    <a:cubicBezTo>
                      <a:pt x="3152" y="19370"/>
                      <a:pt x="3675" y="20743"/>
                      <a:pt x="3776" y="21032"/>
                    </a:cubicBezTo>
                    <a:cubicBezTo>
                      <a:pt x="3877" y="21312"/>
                      <a:pt x="3690" y="21500"/>
                      <a:pt x="3542" y="21656"/>
                    </a:cubicBezTo>
                    <a:cubicBezTo>
                      <a:pt x="3386" y="21812"/>
                      <a:pt x="3472" y="22178"/>
                      <a:pt x="3589" y="22467"/>
                    </a:cubicBezTo>
                    <a:cubicBezTo>
                      <a:pt x="3714" y="22756"/>
                      <a:pt x="3760" y="23114"/>
                      <a:pt x="3760" y="23263"/>
                    </a:cubicBezTo>
                    <a:cubicBezTo>
                      <a:pt x="3760" y="23419"/>
                      <a:pt x="3760" y="23739"/>
                      <a:pt x="3760" y="23739"/>
                    </a:cubicBezTo>
                    <a:cubicBezTo>
                      <a:pt x="3979" y="23739"/>
                      <a:pt x="3979" y="23739"/>
                      <a:pt x="3979" y="23739"/>
                    </a:cubicBezTo>
                    <a:cubicBezTo>
                      <a:pt x="3979" y="23739"/>
                      <a:pt x="3917" y="23388"/>
                      <a:pt x="3917" y="23099"/>
                    </a:cubicBezTo>
                    <a:cubicBezTo>
                      <a:pt x="3917" y="22810"/>
                      <a:pt x="3862" y="22607"/>
                      <a:pt x="3963" y="22553"/>
                    </a:cubicBezTo>
                    <a:cubicBezTo>
                      <a:pt x="4065" y="22506"/>
                      <a:pt x="4525" y="22912"/>
                      <a:pt x="4712" y="23200"/>
                    </a:cubicBezTo>
                    <a:cubicBezTo>
                      <a:pt x="4899" y="23489"/>
                      <a:pt x="4931" y="23895"/>
                      <a:pt x="5539" y="23739"/>
                    </a:cubicBezTo>
                    <a:cubicBezTo>
                      <a:pt x="6155" y="23591"/>
                      <a:pt x="6561" y="23263"/>
                      <a:pt x="6405" y="23083"/>
                    </a:cubicBezTo>
                    <a:cubicBezTo>
                      <a:pt x="6257" y="22896"/>
                      <a:pt x="5953" y="23044"/>
                      <a:pt x="5765" y="22943"/>
                    </a:cubicBezTo>
                    <a:cubicBezTo>
                      <a:pt x="5578" y="22842"/>
                      <a:pt x="5219" y="21944"/>
                      <a:pt x="5001" y="21398"/>
                    </a:cubicBezTo>
                    <a:cubicBezTo>
                      <a:pt x="4782" y="20860"/>
                      <a:pt x="4525" y="19736"/>
                      <a:pt x="4455" y="19081"/>
                    </a:cubicBezTo>
                    <a:cubicBezTo>
                      <a:pt x="4392" y="18418"/>
                      <a:pt x="4291" y="17911"/>
                      <a:pt x="4268" y="17685"/>
                    </a:cubicBezTo>
                    <a:cubicBezTo>
                      <a:pt x="4252" y="17466"/>
                      <a:pt x="4252" y="17061"/>
                      <a:pt x="4252" y="17061"/>
                    </a:cubicBezTo>
                    <a:cubicBezTo>
                      <a:pt x="4252" y="17061"/>
                      <a:pt x="4455" y="16296"/>
                      <a:pt x="4525" y="15976"/>
                    </a:cubicBezTo>
                    <a:cubicBezTo>
                      <a:pt x="4595" y="15649"/>
                      <a:pt x="4595" y="15415"/>
                      <a:pt x="4595" y="15415"/>
                    </a:cubicBezTo>
                    <a:cubicBezTo>
                      <a:pt x="4595" y="15415"/>
                      <a:pt x="4946" y="15485"/>
                      <a:pt x="4946" y="15259"/>
                    </a:cubicBezTo>
                    <a:cubicBezTo>
                      <a:pt x="4946" y="14073"/>
                      <a:pt x="4720" y="12013"/>
                      <a:pt x="4681" y="10352"/>
                    </a:cubicBezTo>
                    <a:cubicBezTo>
                      <a:pt x="4642" y="8784"/>
                      <a:pt x="4689" y="8207"/>
                      <a:pt x="5001" y="7747"/>
                    </a:cubicBezTo>
                    <a:cubicBezTo>
                      <a:pt x="5329" y="7271"/>
                      <a:pt x="5250" y="6623"/>
                      <a:pt x="4938" y="6093"/>
                    </a:cubicBezTo>
                    <a:cubicBezTo>
                      <a:pt x="4619" y="5570"/>
                      <a:pt x="4205" y="5141"/>
                      <a:pt x="3940" y="4806"/>
                    </a:cubicBezTo>
                    <a:cubicBezTo>
                      <a:pt x="3682" y="4462"/>
                      <a:pt x="3643" y="4447"/>
                      <a:pt x="3721" y="4150"/>
                    </a:cubicBezTo>
                    <a:cubicBezTo>
                      <a:pt x="3792" y="3846"/>
                      <a:pt x="3792" y="3472"/>
                      <a:pt x="3979" y="3487"/>
                    </a:cubicBezTo>
                    <a:cubicBezTo>
                      <a:pt x="4166" y="3511"/>
                      <a:pt x="4338" y="3487"/>
                      <a:pt x="4431" y="3245"/>
                    </a:cubicBezTo>
                    <a:cubicBezTo>
                      <a:pt x="4525" y="3004"/>
                      <a:pt x="4751" y="2551"/>
                      <a:pt x="4767" y="2239"/>
                    </a:cubicBezTo>
                    <a:cubicBezTo>
                      <a:pt x="4775" y="2075"/>
                      <a:pt x="4759" y="1981"/>
                      <a:pt x="4751" y="1919"/>
                    </a:cubicBezTo>
                    <a:cubicBezTo>
                      <a:pt x="4954" y="1615"/>
                      <a:pt x="5032" y="1076"/>
                      <a:pt x="4813" y="772"/>
                    </a:cubicBezTo>
                    <a:cubicBezTo>
                      <a:pt x="4634" y="523"/>
                      <a:pt x="4369" y="366"/>
                      <a:pt x="4088" y="296"/>
                    </a:cubicBezTo>
                    <a:cubicBezTo>
                      <a:pt x="3066" y="0"/>
                      <a:pt x="2169" y="359"/>
                      <a:pt x="2263" y="1342"/>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60927" tIns="30463" rIns="60927" bIns="3046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1025" name="Freeform 2"/>
              <p:cNvSpPr>
                <a:spLocks noChangeArrowheads="1"/>
              </p:cNvSpPr>
              <p:nvPr/>
            </p:nvSpPr>
            <p:spPr bwMode="auto">
              <a:xfrm>
                <a:off x="13293437" y="1302660"/>
                <a:ext cx="2759415" cy="11489213"/>
              </a:xfrm>
              <a:custGeom>
                <a:avLst/>
                <a:gdLst>
                  <a:gd name="T0" fmla="*/ 514 w 5750"/>
                  <a:gd name="T1" fmla="*/ 570 h 23958"/>
                  <a:gd name="T2" fmla="*/ 514 w 5750"/>
                  <a:gd name="T3" fmla="*/ 570 h 23958"/>
                  <a:gd name="T4" fmla="*/ 733 w 5750"/>
                  <a:gd name="T5" fmla="*/ 367 h 23958"/>
                  <a:gd name="T6" fmla="*/ 1084 w 5750"/>
                  <a:gd name="T7" fmla="*/ 172 h 23958"/>
                  <a:gd name="T8" fmla="*/ 2168 w 5750"/>
                  <a:gd name="T9" fmla="*/ 117 h 23958"/>
                  <a:gd name="T10" fmla="*/ 3011 w 5750"/>
                  <a:gd name="T11" fmla="*/ 866 h 23958"/>
                  <a:gd name="T12" fmla="*/ 3120 w 5750"/>
                  <a:gd name="T13" fmla="*/ 1966 h 23958"/>
                  <a:gd name="T14" fmla="*/ 2863 w 5750"/>
                  <a:gd name="T15" fmla="*/ 2793 h 23958"/>
                  <a:gd name="T16" fmla="*/ 3175 w 5750"/>
                  <a:gd name="T17" fmla="*/ 3160 h 23958"/>
                  <a:gd name="T18" fmla="*/ 4470 w 5750"/>
                  <a:gd name="T19" fmla="*/ 4096 h 23958"/>
                  <a:gd name="T20" fmla="*/ 5320 w 5750"/>
                  <a:gd name="T21" fmla="*/ 5781 h 23958"/>
                  <a:gd name="T22" fmla="*/ 5539 w 5750"/>
                  <a:gd name="T23" fmla="*/ 7521 h 23958"/>
                  <a:gd name="T24" fmla="*/ 5430 w 5750"/>
                  <a:gd name="T25" fmla="*/ 8621 h 23958"/>
                  <a:gd name="T26" fmla="*/ 5695 w 5750"/>
                  <a:gd name="T27" fmla="*/ 12458 h 23958"/>
                  <a:gd name="T28" fmla="*/ 5118 w 5750"/>
                  <a:gd name="T29" fmla="*/ 12801 h 23958"/>
                  <a:gd name="T30" fmla="*/ 4735 w 5750"/>
                  <a:gd name="T31" fmla="*/ 13004 h 23958"/>
                  <a:gd name="T32" fmla="*/ 4657 w 5750"/>
                  <a:gd name="T33" fmla="*/ 14252 h 23958"/>
                  <a:gd name="T34" fmla="*/ 4602 w 5750"/>
                  <a:gd name="T35" fmla="*/ 15649 h 23958"/>
                  <a:gd name="T36" fmla="*/ 5063 w 5750"/>
                  <a:gd name="T37" fmla="*/ 18785 h 23958"/>
                  <a:gd name="T38" fmla="*/ 4860 w 5750"/>
                  <a:gd name="T39" fmla="*/ 22982 h 23958"/>
                  <a:gd name="T40" fmla="*/ 4876 w 5750"/>
                  <a:gd name="T41" fmla="*/ 23645 h 23958"/>
                  <a:gd name="T42" fmla="*/ 4290 w 5750"/>
                  <a:gd name="T43" fmla="*/ 23700 h 23958"/>
                  <a:gd name="T44" fmla="*/ 4314 w 5750"/>
                  <a:gd name="T45" fmla="*/ 23536 h 23958"/>
                  <a:gd name="T46" fmla="*/ 3097 w 5750"/>
                  <a:gd name="T47" fmla="*/ 23918 h 23958"/>
                  <a:gd name="T48" fmla="*/ 1724 w 5750"/>
                  <a:gd name="T49" fmla="*/ 23684 h 23958"/>
                  <a:gd name="T50" fmla="*/ 1927 w 5750"/>
                  <a:gd name="T51" fmla="*/ 23317 h 23958"/>
                  <a:gd name="T52" fmla="*/ 2403 w 5750"/>
                  <a:gd name="T53" fmla="*/ 23115 h 23958"/>
                  <a:gd name="T54" fmla="*/ 2332 w 5750"/>
                  <a:gd name="T55" fmla="*/ 22951 h 23958"/>
                  <a:gd name="T56" fmla="*/ 1100 w 5750"/>
                  <a:gd name="T57" fmla="*/ 23060 h 23958"/>
                  <a:gd name="T58" fmla="*/ 39 w 5750"/>
                  <a:gd name="T59" fmla="*/ 22802 h 23958"/>
                  <a:gd name="T60" fmla="*/ 421 w 5750"/>
                  <a:gd name="T61" fmla="*/ 22413 h 23958"/>
                  <a:gd name="T62" fmla="*/ 1193 w 5750"/>
                  <a:gd name="T63" fmla="*/ 22342 h 23958"/>
                  <a:gd name="T64" fmla="*/ 1575 w 5750"/>
                  <a:gd name="T65" fmla="*/ 22139 h 23958"/>
                  <a:gd name="T66" fmla="*/ 1872 w 5750"/>
                  <a:gd name="T67" fmla="*/ 20524 h 23958"/>
                  <a:gd name="T68" fmla="*/ 2091 w 5750"/>
                  <a:gd name="T69" fmla="*/ 19331 h 23958"/>
                  <a:gd name="T70" fmla="*/ 1654 w 5750"/>
                  <a:gd name="T71" fmla="*/ 17264 h 23958"/>
                  <a:gd name="T72" fmla="*/ 1490 w 5750"/>
                  <a:gd name="T73" fmla="*/ 15571 h 23958"/>
                  <a:gd name="T74" fmla="*/ 936 w 5750"/>
                  <a:gd name="T75" fmla="*/ 11928 h 23958"/>
                  <a:gd name="T76" fmla="*/ 881 w 5750"/>
                  <a:gd name="T77" fmla="*/ 10290 h 23958"/>
                  <a:gd name="T78" fmla="*/ 866 w 5750"/>
                  <a:gd name="T79" fmla="*/ 9799 h 23958"/>
                  <a:gd name="T80" fmla="*/ 858 w 5750"/>
                  <a:gd name="T81" fmla="*/ 9541 h 23958"/>
                  <a:gd name="T82" fmla="*/ 1170 w 5750"/>
                  <a:gd name="T83" fmla="*/ 5664 h 23958"/>
                  <a:gd name="T84" fmla="*/ 1342 w 5750"/>
                  <a:gd name="T85" fmla="*/ 4657 h 23958"/>
                  <a:gd name="T86" fmla="*/ 1419 w 5750"/>
                  <a:gd name="T87" fmla="*/ 4002 h 23958"/>
                  <a:gd name="T88" fmla="*/ 1326 w 5750"/>
                  <a:gd name="T89" fmla="*/ 3659 h 23958"/>
                  <a:gd name="T90" fmla="*/ 811 w 5750"/>
                  <a:gd name="T91" fmla="*/ 3277 h 23958"/>
                  <a:gd name="T92" fmla="*/ 335 w 5750"/>
                  <a:gd name="T93" fmla="*/ 3058 h 23958"/>
                  <a:gd name="T94" fmla="*/ 374 w 5750"/>
                  <a:gd name="T95" fmla="*/ 2738 h 23958"/>
                  <a:gd name="T96" fmla="*/ 429 w 5750"/>
                  <a:gd name="T97" fmla="*/ 2621 h 23958"/>
                  <a:gd name="T98" fmla="*/ 312 w 5750"/>
                  <a:gd name="T99" fmla="*/ 2465 h 23958"/>
                  <a:gd name="T100" fmla="*/ 125 w 5750"/>
                  <a:gd name="T101" fmla="*/ 2348 h 23958"/>
                  <a:gd name="T102" fmla="*/ 257 w 5750"/>
                  <a:gd name="T103" fmla="*/ 1927 h 23958"/>
                  <a:gd name="T104" fmla="*/ 374 w 5750"/>
                  <a:gd name="T105" fmla="*/ 1560 h 23958"/>
                  <a:gd name="T106" fmla="*/ 522 w 5750"/>
                  <a:gd name="T107" fmla="*/ 1053 h 23958"/>
                  <a:gd name="T108" fmla="*/ 514 w 5750"/>
                  <a:gd name="T109" fmla="*/ 570 h 23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50" h="23958">
                    <a:moveTo>
                      <a:pt x="514" y="570"/>
                    </a:moveTo>
                    <a:lnTo>
                      <a:pt x="514" y="570"/>
                    </a:lnTo>
                    <a:cubicBezTo>
                      <a:pt x="421" y="460"/>
                      <a:pt x="554" y="367"/>
                      <a:pt x="733" y="367"/>
                    </a:cubicBezTo>
                    <a:cubicBezTo>
                      <a:pt x="920" y="367"/>
                      <a:pt x="788" y="172"/>
                      <a:pt x="1084" y="172"/>
                    </a:cubicBezTo>
                    <a:cubicBezTo>
                      <a:pt x="1373" y="172"/>
                      <a:pt x="1817" y="0"/>
                      <a:pt x="2168" y="117"/>
                    </a:cubicBezTo>
                    <a:cubicBezTo>
                      <a:pt x="2512" y="226"/>
                      <a:pt x="2808" y="460"/>
                      <a:pt x="3011" y="866"/>
                    </a:cubicBezTo>
                    <a:cubicBezTo>
                      <a:pt x="3214" y="1272"/>
                      <a:pt x="3245" y="1638"/>
                      <a:pt x="3120" y="1966"/>
                    </a:cubicBezTo>
                    <a:cubicBezTo>
                      <a:pt x="2988" y="2294"/>
                      <a:pt x="2863" y="2793"/>
                      <a:pt x="2863" y="2793"/>
                    </a:cubicBezTo>
                    <a:cubicBezTo>
                      <a:pt x="2863" y="2793"/>
                      <a:pt x="2902" y="2957"/>
                      <a:pt x="3175" y="3160"/>
                    </a:cubicBezTo>
                    <a:cubicBezTo>
                      <a:pt x="3448" y="3362"/>
                      <a:pt x="3986" y="3604"/>
                      <a:pt x="4470" y="4096"/>
                    </a:cubicBezTo>
                    <a:cubicBezTo>
                      <a:pt x="4946" y="4595"/>
                      <a:pt x="5118" y="5430"/>
                      <a:pt x="5320" y="5781"/>
                    </a:cubicBezTo>
                    <a:cubicBezTo>
                      <a:pt x="5523" y="6132"/>
                      <a:pt x="5375" y="7084"/>
                      <a:pt x="5539" y="7521"/>
                    </a:cubicBezTo>
                    <a:cubicBezTo>
                      <a:pt x="5702" y="7965"/>
                      <a:pt x="5430" y="8457"/>
                      <a:pt x="5430" y="8621"/>
                    </a:cubicBezTo>
                    <a:cubicBezTo>
                      <a:pt x="5430" y="8792"/>
                      <a:pt x="5640" y="12239"/>
                      <a:pt x="5695" y="12458"/>
                    </a:cubicBezTo>
                    <a:cubicBezTo>
                      <a:pt x="5749" y="12676"/>
                      <a:pt x="5609" y="12684"/>
                      <a:pt x="5118" y="12801"/>
                    </a:cubicBezTo>
                    <a:cubicBezTo>
                      <a:pt x="4618" y="12910"/>
                      <a:pt x="4805" y="12864"/>
                      <a:pt x="4735" y="13004"/>
                    </a:cubicBezTo>
                    <a:cubicBezTo>
                      <a:pt x="4657" y="13152"/>
                      <a:pt x="4657" y="13870"/>
                      <a:pt x="4657" y="14252"/>
                    </a:cubicBezTo>
                    <a:cubicBezTo>
                      <a:pt x="4657" y="14642"/>
                      <a:pt x="4548" y="15118"/>
                      <a:pt x="4602" y="15649"/>
                    </a:cubicBezTo>
                    <a:cubicBezTo>
                      <a:pt x="4657" y="16179"/>
                      <a:pt x="5079" y="17903"/>
                      <a:pt x="5063" y="18785"/>
                    </a:cubicBezTo>
                    <a:cubicBezTo>
                      <a:pt x="5047" y="19666"/>
                      <a:pt x="4844" y="22654"/>
                      <a:pt x="4860" y="22982"/>
                    </a:cubicBezTo>
                    <a:cubicBezTo>
                      <a:pt x="4876" y="23317"/>
                      <a:pt x="4876" y="23645"/>
                      <a:pt x="4876" y="23645"/>
                    </a:cubicBezTo>
                    <a:cubicBezTo>
                      <a:pt x="4290" y="23700"/>
                      <a:pt x="4290" y="23700"/>
                      <a:pt x="4290" y="23700"/>
                    </a:cubicBezTo>
                    <a:cubicBezTo>
                      <a:pt x="4314" y="23536"/>
                      <a:pt x="4314" y="23536"/>
                      <a:pt x="4314" y="23536"/>
                    </a:cubicBezTo>
                    <a:cubicBezTo>
                      <a:pt x="4314" y="23536"/>
                      <a:pt x="3908" y="23879"/>
                      <a:pt x="3097" y="23918"/>
                    </a:cubicBezTo>
                    <a:cubicBezTo>
                      <a:pt x="2293" y="23957"/>
                      <a:pt x="1817" y="23809"/>
                      <a:pt x="1724" y="23684"/>
                    </a:cubicBezTo>
                    <a:cubicBezTo>
                      <a:pt x="1630" y="23551"/>
                      <a:pt x="1669" y="23317"/>
                      <a:pt x="1927" y="23317"/>
                    </a:cubicBezTo>
                    <a:cubicBezTo>
                      <a:pt x="2184" y="23317"/>
                      <a:pt x="2309" y="23185"/>
                      <a:pt x="2403" y="23115"/>
                    </a:cubicBezTo>
                    <a:cubicBezTo>
                      <a:pt x="2496" y="23037"/>
                      <a:pt x="2332" y="22951"/>
                      <a:pt x="2332" y="22951"/>
                    </a:cubicBezTo>
                    <a:cubicBezTo>
                      <a:pt x="2332" y="22951"/>
                      <a:pt x="1708" y="23115"/>
                      <a:pt x="1100" y="23060"/>
                    </a:cubicBezTo>
                    <a:cubicBezTo>
                      <a:pt x="499" y="23005"/>
                      <a:pt x="78" y="22912"/>
                      <a:pt x="39" y="22802"/>
                    </a:cubicBezTo>
                    <a:cubicBezTo>
                      <a:pt x="0" y="22693"/>
                      <a:pt x="93" y="22413"/>
                      <a:pt x="421" y="22413"/>
                    </a:cubicBezTo>
                    <a:cubicBezTo>
                      <a:pt x="756" y="22413"/>
                      <a:pt x="991" y="22451"/>
                      <a:pt x="1193" y="22342"/>
                    </a:cubicBezTo>
                    <a:cubicBezTo>
                      <a:pt x="1396" y="22233"/>
                      <a:pt x="1575" y="22139"/>
                      <a:pt x="1575" y="22139"/>
                    </a:cubicBezTo>
                    <a:cubicBezTo>
                      <a:pt x="1575" y="22139"/>
                      <a:pt x="1669" y="21133"/>
                      <a:pt x="1872" y="20524"/>
                    </a:cubicBezTo>
                    <a:cubicBezTo>
                      <a:pt x="2075" y="19924"/>
                      <a:pt x="2239" y="19518"/>
                      <a:pt x="2091" y="19331"/>
                    </a:cubicBezTo>
                    <a:cubicBezTo>
                      <a:pt x="1942" y="19151"/>
                      <a:pt x="1630" y="17888"/>
                      <a:pt x="1654" y="17264"/>
                    </a:cubicBezTo>
                    <a:cubicBezTo>
                      <a:pt x="1669" y="16639"/>
                      <a:pt x="1669" y="16164"/>
                      <a:pt x="1490" y="15571"/>
                    </a:cubicBezTo>
                    <a:cubicBezTo>
                      <a:pt x="1303" y="14986"/>
                      <a:pt x="897" y="13004"/>
                      <a:pt x="936" y="11928"/>
                    </a:cubicBezTo>
                    <a:cubicBezTo>
                      <a:pt x="975" y="10844"/>
                      <a:pt x="897" y="10548"/>
                      <a:pt x="881" y="10290"/>
                    </a:cubicBezTo>
                    <a:cubicBezTo>
                      <a:pt x="866" y="10033"/>
                      <a:pt x="866" y="9799"/>
                      <a:pt x="866" y="9799"/>
                    </a:cubicBezTo>
                    <a:cubicBezTo>
                      <a:pt x="858" y="9713"/>
                      <a:pt x="858" y="9627"/>
                      <a:pt x="858" y="9541"/>
                    </a:cubicBezTo>
                    <a:cubicBezTo>
                      <a:pt x="842" y="7833"/>
                      <a:pt x="975" y="6889"/>
                      <a:pt x="1170" y="5664"/>
                    </a:cubicBezTo>
                    <a:cubicBezTo>
                      <a:pt x="1232" y="5235"/>
                      <a:pt x="1342" y="4899"/>
                      <a:pt x="1342" y="4657"/>
                    </a:cubicBezTo>
                    <a:cubicBezTo>
                      <a:pt x="1342" y="4423"/>
                      <a:pt x="1419" y="4002"/>
                      <a:pt x="1419" y="4002"/>
                    </a:cubicBezTo>
                    <a:cubicBezTo>
                      <a:pt x="1419" y="4002"/>
                      <a:pt x="1490" y="3924"/>
                      <a:pt x="1326" y="3659"/>
                    </a:cubicBezTo>
                    <a:cubicBezTo>
                      <a:pt x="1170" y="3394"/>
                      <a:pt x="1139" y="3261"/>
                      <a:pt x="811" y="3277"/>
                    </a:cubicBezTo>
                    <a:cubicBezTo>
                      <a:pt x="491" y="3292"/>
                      <a:pt x="265" y="3284"/>
                      <a:pt x="335" y="3058"/>
                    </a:cubicBezTo>
                    <a:cubicBezTo>
                      <a:pt x="405" y="2840"/>
                      <a:pt x="312" y="2793"/>
                      <a:pt x="374" y="2738"/>
                    </a:cubicBezTo>
                    <a:cubicBezTo>
                      <a:pt x="429" y="2684"/>
                      <a:pt x="499" y="2653"/>
                      <a:pt x="429" y="2621"/>
                    </a:cubicBezTo>
                    <a:cubicBezTo>
                      <a:pt x="366" y="2582"/>
                      <a:pt x="312" y="2590"/>
                      <a:pt x="312" y="2465"/>
                    </a:cubicBezTo>
                    <a:cubicBezTo>
                      <a:pt x="312" y="2348"/>
                      <a:pt x="195" y="2411"/>
                      <a:pt x="125" y="2348"/>
                    </a:cubicBezTo>
                    <a:cubicBezTo>
                      <a:pt x="46" y="2294"/>
                      <a:pt x="156" y="2099"/>
                      <a:pt x="257" y="1927"/>
                    </a:cubicBezTo>
                    <a:cubicBezTo>
                      <a:pt x="358" y="1748"/>
                      <a:pt x="429" y="1693"/>
                      <a:pt x="374" y="1560"/>
                    </a:cubicBezTo>
                    <a:cubicBezTo>
                      <a:pt x="312" y="1428"/>
                      <a:pt x="405" y="1295"/>
                      <a:pt x="522" y="1053"/>
                    </a:cubicBezTo>
                    <a:cubicBezTo>
                      <a:pt x="639" y="819"/>
                      <a:pt x="710" y="749"/>
                      <a:pt x="514" y="57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60927" tIns="30463" rIns="60927" bIns="3046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1026" name="Freeform 3"/>
              <p:cNvSpPr>
                <a:spLocks noChangeArrowheads="1"/>
              </p:cNvSpPr>
              <p:nvPr/>
            </p:nvSpPr>
            <p:spPr bwMode="auto">
              <a:xfrm>
                <a:off x="13687036" y="7382449"/>
                <a:ext cx="2662073" cy="2192952"/>
              </a:xfrm>
              <a:custGeom>
                <a:avLst/>
                <a:gdLst>
                  <a:gd name="T0" fmla="*/ 3448 w 5548"/>
                  <a:gd name="T1" fmla="*/ 687 h 4573"/>
                  <a:gd name="T2" fmla="*/ 3386 w 5548"/>
                  <a:gd name="T3" fmla="*/ 133 h 4573"/>
                  <a:gd name="T4" fmla="*/ 2777 w 5548"/>
                  <a:gd name="T5" fmla="*/ 211 h 4573"/>
                  <a:gd name="T6" fmla="*/ 3175 w 5548"/>
                  <a:gd name="T7" fmla="*/ 632 h 4573"/>
                  <a:gd name="T8" fmla="*/ 3097 w 5548"/>
                  <a:gd name="T9" fmla="*/ 749 h 4573"/>
                  <a:gd name="T10" fmla="*/ 5165 w 5548"/>
                  <a:gd name="T11" fmla="*/ 4572 h 4573"/>
                  <a:gd name="T12" fmla="*/ 5250 w 5548"/>
                  <a:gd name="T13" fmla="*/ 921 h 4573"/>
                  <a:gd name="T14" fmla="*/ 5242 w 5548"/>
                  <a:gd name="T15" fmla="*/ 913 h 4573"/>
                  <a:gd name="T16" fmla="*/ 5235 w 5548"/>
                  <a:gd name="T17" fmla="*/ 913 h 4573"/>
                  <a:gd name="T18" fmla="*/ 5235 w 5548"/>
                  <a:gd name="T19" fmla="*/ 913 h 4573"/>
                  <a:gd name="T20" fmla="*/ 5227 w 5548"/>
                  <a:gd name="T21" fmla="*/ 913 h 4573"/>
                  <a:gd name="T22" fmla="*/ 5219 w 5548"/>
                  <a:gd name="T23" fmla="*/ 913 h 4573"/>
                  <a:gd name="T24" fmla="*/ 5219 w 5548"/>
                  <a:gd name="T25" fmla="*/ 913 h 4573"/>
                  <a:gd name="T26" fmla="*/ 5211 w 5548"/>
                  <a:gd name="T27" fmla="*/ 913 h 4573"/>
                  <a:gd name="T28" fmla="*/ 5203 w 5548"/>
                  <a:gd name="T29" fmla="*/ 913 h 4573"/>
                  <a:gd name="T30" fmla="*/ 5196 w 5548"/>
                  <a:gd name="T31" fmla="*/ 913 h 4573"/>
                  <a:gd name="T32" fmla="*/ 5188 w 5548"/>
                  <a:gd name="T33" fmla="*/ 905 h 4573"/>
                  <a:gd name="T34" fmla="*/ 5188 w 5548"/>
                  <a:gd name="T35" fmla="*/ 905 h 4573"/>
                  <a:gd name="T36" fmla="*/ 5180 w 5548"/>
                  <a:gd name="T37" fmla="*/ 905 h 4573"/>
                  <a:gd name="T38" fmla="*/ 5172 w 5548"/>
                  <a:gd name="T39" fmla="*/ 905 h 4573"/>
                  <a:gd name="T40" fmla="*/ 5172 w 5548"/>
                  <a:gd name="T41" fmla="*/ 905 h 4573"/>
                  <a:gd name="T42" fmla="*/ 5165 w 5548"/>
                  <a:gd name="T43" fmla="*/ 905 h 4573"/>
                  <a:gd name="T44" fmla="*/ 5165 w 5548"/>
                  <a:gd name="T45" fmla="*/ 905 h 4573"/>
                  <a:gd name="T46" fmla="*/ 3674 w 5548"/>
                  <a:gd name="T47" fmla="*/ 905 h 4573"/>
                  <a:gd name="T48" fmla="*/ 3448 w 5548"/>
                  <a:gd name="T49" fmla="*/ 749 h 4573"/>
                  <a:gd name="T50" fmla="*/ 2294 w 5548"/>
                  <a:gd name="T51" fmla="*/ 0 h 4573"/>
                  <a:gd name="T52" fmla="*/ 2145 w 5548"/>
                  <a:gd name="T53" fmla="*/ 632 h 4573"/>
                  <a:gd name="T54" fmla="*/ 1950 w 5548"/>
                  <a:gd name="T55" fmla="*/ 749 h 4573"/>
                  <a:gd name="T56" fmla="*/ 1490 w 5548"/>
                  <a:gd name="T57" fmla="*/ 905 h 4573"/>
                  <a:gd name="T58" fmla="*/ 382 w 5548"/>
                  <a:gd name="T59" fmla="*/ 905 h 4573"/>
                  <a:gd name="T60" fmla="*/ 382 w 5548"/>
                  <a:gd name="T61" fmla="*/ 905 h 4573"/>
                  <a:gd name="T62" fmla="*/ 374 w 5548"/>
                  <a:gd name="T63" fmla="*/ 905 h 4573"/>
                  <a:gd name="T64" fmla="*/ 367 w 5548"/>
                  <a:gd name="T65" fmla="*/ 905 h 4573"/>
                  <a:gd name="T66" fmla="*/ 367 w 5548"/>
                  <a:gd name="T67" fmla="*/ 905 h 4573"/>
                  <a:gd name="T68" fmla="*/ 359 w 5548"/>
                  <a:gd name="T69" fmla="*/ 905 h 4573"/>
                  <a:gd name="T70" fmla="*/ 351 w 5548"/>
                  <a:gd name="T71" fmla="*/ 905 h 4573"/>
                  <a:gd name="T72" fmla="*/ 351 w 5548"/>
                  <a:gd name="T73" fmla="*/ 913 h 4573"/>
                  <a:gd name="T74" fmla="*/ 343 w 5548"/>
                  <a:gd name="T75" fmla="*/ 913 h 4573"/>
                  <a:gd name="T76" fmla="*/ 335 w 5548"/>
                  <a:gd name="T77" fmla="*/ 913 h 4573"/>
                  <a:gd name="T78" fmla="*/ 328 w 5548"/>
                  <a:gd name="T79" fmla="*/ 913 h 4573"/>
                  <a:gd name="T80" fmla="*/ 328 w 5548"/>
                  <a:gd name="T81" fmla="*/ 913 h 4573"/>
                  <a:gd name="T82" fmla="*/ 320 w 5548"/>
                  <a:gd name="T83" fmla="*/ 913 h 4573"/>
                  <a:gd name="T84" fmla="*/ 312 w 5548"/>
                  <a:gd name="T85" fmla="*/ 913 h 4573"/>
                  <a:gd name="T86" fmla="*/ 312 w 5548"/>
                  <a:gd name="T87" fmla="*/ 913 h 4573"/>
                  <a:gd name="T88" fmla="*/ 304 w 5548"/>
                  <a:gd name="T89" fmla="*/ 913 h 4573"/>
                  <a:gd name="T90" fmla="*/ 296 w 5548"/>
                  <a:gd name="T91" fmla="*/ 921 h 4573"/>
                  <a:gd name="T92" fmla="*/ 0 w 5548"/>
                  <a:gd name="T93" fmla="*/ 1295 h 4573"/>
                  <a:gd name="T94" fmla="*/ 2777 w 5548"/>
                  <a:gd name="T95" fmla="*/ 4572 h 4573"/>
                  <a:gd name="T96" fmla="*/ 2450 w 5548"/>
                  <a:gd name="T97" fmla="*/ 687 h 4573"/>
                  <a:gd name="T98" fmla="*/ 2371 w 5548"/>
                  <a:gd name="T99" fmla="*/ 273 h 4573"/>
                  <a:gd name="T100" fmla="*/ 2777 w 5548"/>
                  <a:gd name="T101" fmla="*/ 0 h 4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548" h="4573">
                    <a:moveTo>
                      <a:pt x="3448" y="749"/>
                    </a:moveTo>
                    <a:lnTo>
                      <a:pt x="3448" y="749"/>
                    </a:lnTo>
                    <a:cubicBezTo>
                      <a:pt x="3448" y="687"/>
                      <a:pt x="3448" y="687"/>
                      <a:pt x="3448" y="687"/>
                    </a:cubicBezTo>
                    <a:cubicBezTo>
                      <a:pt x="3448" y="648"/>
                      <a:pt x="3425" y="632"/>
                      <a:pt x="3401" y="632"/>
                    </a:cubicBezTo>
                    <a:cubicBezTo>
                      <a:pt x="3386" y="632"/>
                      <a:pt x="3386" y="632"/>
                      <a:pt x="3386" y="632"/>
                    </a:cubicBezTo>
                    <a:cubicBezTo>
                      <a:pt x="3386" y="133"/>
                      <a:pt x="3386" y="133"/>
                      <a:pt x="3386" y="133"/>
                    </a:cubicBezTo>
                    <a:cubicBezTo>
                      <a:pt x="3386" y="63"/>
                      <a:pt x="3323" y="0"/>
                      <a:pt x="3253" y="0"/>
                    </a:cubicBezTo>
                    <a:cubicBezTo>
                      <a:pt x="2777" y="0"/>
                      <a:pt x="2777" y="0"/>
                      <a:pt x="2777" y="0"/>
                    </a:cubicBezTo>
                    <a:cubicBezTo>
                      <a:pt x="2777" y="211"/>
                      <a:pt x="2777" y="211"/>
                      <a:pt x="2777" y="211"/>
                    </a:cubicBezTo>
                    <a:cubicBezTo>
                      <a:pt x="3105" y="211"/>
                      <a:pt x="3105" y="211"/>
                      <a:pt x="3105" y="211"/>
                    </a:cubicBezTo>
                    <a:cubicBezTo>
                      <a:pt x="3144" y="211"/>
                      <a:pt x="3175" y="242"/>
                      <a:pt x="3175" y="273"/>
                    </a:cubicBezTo>
                    <a:cubicBezTo>
                      <a:pt x="3175" y="632"/>
                      <a:pt x="3175" y="632"/>
                      <a:pt x="3175" y="632"/>
                    </a:cubicBezTo>
                    <a:cubicBezTo>
                      <a:pt x="3144" y="632"/>
                      <a:pt x="3144" y="632"/>
                      <a:pt x="3144" y="632"/>
                    </a:cubicBezTo>
                    <a:cubicBezTo>
                      <a:pt x="3113" y="632"/>
                      <a:pt x="3097" y="640"/>
                      <a:pt x="3097" y="687"/>
                    </a:cubicBezTo>
                    <a:cubicBezTo>
                      <a:pt x="3097" y="749"/>
                      <a:pt x="3097" y="749"/>
                      <a:pt x="3097" y="749"/>
                    </a:cubicBezTo>
                    <a:cubicBezTo>
                      <a:pt x="2777" y="749"/>
                      <a:pt x="2777" y="749"/>
                      <a:pt x="2777" y="749"/>
                    </a:cubicBezTo>
                    <a:cubicBezTo>
                      <a:pt x="2777" y="4572"/>
                      <a:pt x="2777" y="4572"/>
                      <a:pt x="2777" y="4572"/>
                    </a:cubicBezTo>
                    <a:cubicBezTo>
                      <a:pt x="5165" y="4572"/>
                      <a:pt x="5165" y="4572"/>
                      <a:pt x="5165" y="4572"/>
                    </a:cubicBezTo>
                    <a:cubicBezTo>
                      <a:pt x="5375" y="4572"/>
                      <a:pt x="5547" y="4393"/>
                      <a:pt x="5547" y="4182"/>
                    </a:cubicBezTo>
                    <a:cubicBezTo>
                      <a:pt x="5547" y="1295"/>
                      <a:pt x="5547" y="1295"/>
                      <a:pt x="5547" y="1295"/>
                    </a:cubicBezTo>
                    <a:cubicBezTo>
                      <a:pt x="5547" y="1116"/>
                      <a:pt x="5422" y="960"/>
                      <a:pt x="5250" y="921"/>
                    </a:cubicBezTo>
                    <a:lnTo>
                      <a:pt x="5250" y="921"/>
                    </a:lnTo>
                    <a:lnTo>
                      <a:pt x="5250" y="921"/>
                    </a:lnTo>
                    <a:cubicBezTo>
                      <a:pt x="5242" y="913"/>
                      <a:pt x="5242" y="913"/>
                      <a:pt x="5242" y="913"/>
                    </a:cubicBezTo>
                    <a:lnTo>
                      <a:pt x="5242" y="913"/>
                    </a:lnTo>
                    <a:lnTo>
                      <a:pt x="5242" y="913"/>
                    </a:lnTo>
                    <a:cubicBezTo>
                      <a:pt x="5235" y="913"/>
                      <a:pt x="5235" y="913"/>
                      <a:pt x="5235" y="913"/>
                    </a:cubicBezTo>
                    <a:lnTo>
                      <a:pt x="5235" y="913"/>
                    </a:lnTo>
                    <a:lnTo>
                      <a:pt x="5235" y="913"/>
                    </a:lnTo>
                    <a:lnTo>
                      <a:pt x="5235" y="913"/>
                    </a:lnTo>
                    <a:cubicBezTo>
                      <a:pt x="5227" y="913"/>
                      <a:pt x="5227" y="913"/>
                      <a:pt x="5227" y="913"/>
                    </a:cubicBezTo>
                    <a:lnTo>
                      <a:pt x="5227" y="913"/>
                    </a:lnTo>
                    <a:lnTo>
                      <a:pt x="5227" y="913"/>
                    </a:lnTo>
                    <a:lnTo>
                      <a:pt x="5227" y="913"/>
                    </a:lnTo>
                    <a:lnTo>
                      <a:pt x="5227" y="913"/>
                    </a:lnTo>
                    <a:cubicBezTo>
                      <a:pt x="5219" y="913"/>
                      <a:pt x="5219" y="913"/>
                      <a:pt x="5219" y="913"/>
                    </a:cubicBezTo>
                    <a:lnTo>
                      <a:pt x="5219" y="913"/>
                    </a:lnTo>
                    <a:lnTo>
                      <a:pt x="5219" y="913"/>
                    </a:lnTo>
                    <a:lnTo>
                      <a:pt x="5219" y="913"/>
                    </a:lnTo>
                    <a:cubicBezTo>
                      <a:pt x="5211" y="913"/>
                      <a:pt x="5211" y="913"/>
                      <a:pt x="5211" y="913"/>
                    </a:cubicBezTo>
                    <a:lnTo>
                      <a:pt x="5211" y="913"/>
                    </a:lnTo>
                    <a:lnTo>
                      <a:pt x="5211" y="913"/>
                    </a:lnTo>
                    <a:lnTo>
                      <a:pt x="5211" y="913"/>
                    </a:lnTo>
                    <a:cubicBezTo>
                      <a:pt x="5203" y="913"/>
                      <a:pt x="5203" y="913"/>
                      <a:pt x="5203" y="913"/>
                    </a:cubicBezTo>
                    <a:lnTo>
                      <a:pt x="5203" y="913"/>
                    </a:lnTo>
                    <a:lnTo>
                      <a:pt x="5203" y="913"/>
                    </a:lnTo>
                    <a:cubicBezTo>
                      <a:pt x="5196" y="913"/>
                      <a:pt x="5196" y="913"/>
                      <a:pt x="5196" y="913"/>
                    </a:cubicBezTo>
                    <a:lnTo>
                      <a:pt x="5196" y="913"/>
                    </a:lnTo>
                    <a:cubicBezTo>
                      <a:pt x="5196" y="905"/>
                      <a:pt x="5196" y="905"/>
                      <a:pt x="5196" y="905"/>
                    </a:cubicBezTo>
                    <a:lnTo>
                      <a:pt x="5196" y="905"/>
                    </a:lnTo>
                    <a:cubicBezTo>
                      <a:pt x="5188" y="905"/>
                      <a:pt x="5188" y="905"/>
                      <a:pt x="5188" y="905"/>
                    </a:cubicBezTo>
                    <a:lnTo>
                      <a:pt x="5188" y="905"/>
                    </a:lnTo>
                    <a:lnTo>
                      <a:pt x="5188" y="905"/>
                    </a:lnTo>
                    <a:lnTo>
                      <a:pt x="5188" y="905"/>
                    </a:lnTo>
                    <a:cubicBezTo>
                      <a:pt x="5180" y="905"/>
                      <a:pt x="5180" y="905"/>
                      <a:pt x="5180" y="905"/>
                    </a:cubicBezTo>
                    <a:lnTo>
                      <a:pt x="5180" y="905"/>
                    </a:lnTo>
                    <a:lnTo>
                      <a:pt x="5180" y="905"/>
                    </a:lnTo>
                    <a:lnTo>
                      <a:pt x="5180" y="905"/>
                    </a:lnTo>
                    <a:lnTo>
                      <a:pt x="5180" y="905"/>
                    </a:lnTo>
                    <a:cubicBezTo>
                      <a:pt x="5172" y="905"/>
                      <a:pt x="5172" y="905"/>
                      <a:pt x="5172" y="905"/>
                    </a:cubicBezTo>
                    <a:lnTo>
                      <a:pt x="5172" y="905"/>
                    </a:lnTo>
                    <a:lnTo>
                      <a:pt x="5172" y="905"/>
                    </a:lnTo>
                    <a:lnTo>
                      <a:pt x="5172" y="905"/>
                    </a:lnTo>
                    <a:lnTo>
                      <a:pt x="5172" y="905"/>
                    </a:lnTo>
                    <a:lnTo>
                      <a:pt x="5172" y="905"/>
                    </a:lnTo>
                    <a:cubicBezTo>
                      <a:pt x="5165" y="905"/>
                      <a:pt x="5165" y="905"/>
                      <a:pt x="5165" y="905"/>
                    </a:cubicBezTo>
                    <a:lnTo>
                      <a:pt x="5165" y="905"/>
                    </a:lnTo>
                    <a:lnTo>
                      <a:pt x="5165" y="905"/>
                    </a:lnTo>
                    <a:lnTo>
                      <a:pt x="5165" y="905"/>
                    </a:lnTo>
                    <a:cubicBezTo>
                      <a:pt x="4174" y="905"/>
                      <a:pt x="4174" y="905"/>
                      <a:pt x="4174" y="905"/>
                    </a:cubicBezTo>
                    <a:cubicBezTo>
                      <a:pt x="4057" y="905"/>
                      <a:pt x="4057" y="905"/>
                      <a:pt x="4057" y="905"/>
                    </a:cubicBezTo>
                    <a:cubicBezTo>
                      <a:pt x="3674" y="905"/>
                      <a:pt x="3674" y="905"/>
                      <a:pt x="3674" y="905"/>
                    </a:cubicBezTo>
                    <a:cubicBezTo>
                      <a:pt x="3674" y="835"/>
                      <a:pt x="3674" y="835"/>
                      <a:pt x="3674" y="835"/>
                    </a:cubicBezTo>
                    <a:cubicBezTo>
                      <a:pt x="3674" y="788"/>
                      <a:pt x="3635" y="749"/>
                      <a:pt x="3596" y="749"/>
                    </a:cubicBezTo>
                    <a:lnTo>
                      <a:pt x="3448" y="749"/>
                    </a:lnTo>
                    <a:close/>
                    <a:moveTo>
                      <a:pt x="2777" y="0"/>
                    </a:moveTo>
                    <a:lnTo>
                      <a:pt x="2777" y="0"/>
                    </a:lnTo>
                    <a:cubicBezTo>
                      <a:pt x="2294" y="0"/>
                      <a:pt x="2294" y="0"/>
                      <a:pt x="2294" y="0"/>
                    </a:cubicBezTo>
                    <a:cubicBezTo>
                      <a:pt x="2223" y="0"/>
                      <a:pt x="2161" y="63"/>
                      <a:pt x="2161" y="133"/>
                    </a:cubicBezTo>
                    <a:cubicBezTo>
                      <a:pt x="2161" y="632"/>
                      <a:pt x="2161" y="632"/>
                      <a:pt x="2161" y="632"/>
                    </a:cubicBezTo>
                    <a:cubicBezTo>
                      <a:pt x="2145" y="632"/>
                      <a:pt x="2145" y="632"/>
                      <a:pt x="2145" y="632"/>
                    </a:cubicBezTo>
                    <a:cubicBezTo>
                      <a:pt x="2114" y="632"/>
                      <a:pt x="2098" y="640"/>
                      <a:pt x="2098" y="687"/>
                    </a:cubicBezTo>
                    <a:cubicBezTo>
                      <a:pt x="2098" y="749"/>
                      <a:pt x="2098" y="749"/>
                      <a:pt x="2098" y="749"/>
                    </a:cubicBezTo>
                    <a:cubicBezTo>
                      <a:pt x="1950" y="749"/>
                      <a:pt x="1950" y="749"/>
                      <a:pt x="1950" y="749"/>
                    </a:cubicBezTo>
                    <a:cubicBezTo>
                      <a:pt x="1911" y="749"/>
                      <a:pt x="1872" y="780"/>
                      <a:pt x="1872" y="835"/>
                    </a:cubicBezTo>
                    <a:cubicBezTo>
                      <a:pt x="1872" y="905"/>
                      <a:pt x="1872" y="905"/>
                      <a:pt x="1872" y="905"/>
                    </a:cubicBezTo>
                    <a:cubicBezTo>
                      <a:pt x="1490" y="905"/>
                      <a:pt x="1490" y="905"/>
                      <a:pt x="1490" y="905"/>
                    </a:cubicBezTo>
                    <a:cubicBezTo>
                      <a:pt x="1373" y="905"/>
                      <a:pt x="1373" y="905"/>
                      <a:pt x="1373" y="905"/>
                    </a:cubicBezTo>
                    <a:cubicBezTo>
                      <a:pt x="382" y="905"/>
                      <a:pt x="382" y="905"/>
                      <a:pt x="382" y="905"/>
                    </a:cubicBezTo>
                    <a:lnTo>
                      <a:pt x="382" y="905"/>
                    </a:lnTo>
                    <a:lnTo>
                      <a:pt x="382" y="905"/>
                    </a:lnTo>
                    <a:lnTo>
                      <a:pt x="382" y="905"/>
                    </a:lnTo>
                    <a:lnTo>
                      <a:pt x="382" y="905"/>
                    </a:lnTo>
                    <a:cubicBezTo>
                      <a:pt x="374" y="905"/>
                      <a:pt x="374" y="905"/>
                      <a:pt x="374" y="905"/>
                    </a:cubicBezTo>
                    <a:lnTo>
                      <a:pt x="374" y="905"/>
                    </a:lnTo>
                    <a:lnTo>
                      <a:pt x="374" y="905"/>
                    </a:lnTo>
                    <a:lnTo>
                      <a:pt x="374" y="905"/>
                    </a:lnTo>
                    <a:lnTo>
                      <a:pt x="374" y="905"/>
                    </a:lnTo>
                    <a:cubicBezTo>
                      <a:pt x="367" y="905"/>
                      <a:pt x="367" y="905"/>
                      <a:pt x="367" y="905"/>
                    </a:cubicBezTo>
                    <a:lnTo>
                      <a:pt x="367" y="905"/>
                    </a:lnTo>
                    <a:lnTo>
                      <a:pt x="367" y="905"/>
                    </a:lnTo>
                    <a:lnTo>
                      <a:pt x="367" y="905"/>
                    </a:lnTo>
                    <a:lnTo>
                      <a:pt x="367" y="905"/>
                    </a:lnTo>
                    <a:cubicBezTo>
                      <a:pt x="359" y="905"/>
                      <a:pt x="359" y="905"/>
                      <a:pt x="359" y="905"/>
                    </a:cubicBezTo>
                    <a:lnTo>
                      <a:pt x="359" y="905"/>
                    </a:lnTo>
                    <a:lnTo>
                      <a:pt x="359" y="905"/>
                    </a:lnTo>
                    <a:lnTo>
                      <a:pt x="359" y="905"/>
                    </a:lnTo>
                    <a:cubicBezTo>
                      <a:pt x="351" y="905"/>
                      <a:pt x="351" y="905"/>
                      <a:pt x="351" y="905"/>
                    </a:cubicBezTo>
                    <a:lnTo>
                      <a:pt x="351" y="905"/>
                    </a:lnTo>
                    <a:cubicBezTo>
                      <a:pt x="351" y="913"/>
                      <a:pt x="351" y="913"/>
                      <a:pt x="351" y="913"/>
                    </a:cubicBezTo>
                    <a:lnTo>
                      <a:pt x="351" y="913"/>
                    </a:lnTo>
                    <a:cubicBezTo>
                      <a:pt x="343" y="913"/>
                      <a:pt x="343" y="913"/>
                      <a:pt x="343" y="913"/>
                    </a:cubicBezTo>
                    <a:lnTo>
                      <a:pt x="343" y="913"/>
                    </a:lnTo>
                    <a:lnTo>
                      <a:pt x="343" y="913"/>
                    </a:lnTo>
                    <a:lnTo>
                      <a:pt x="343" y="913"/>
                    </a:lnTo>
                    <a:cubicBezTo>
                      <a:pt x="335" y="913"/>
                      <a:pt x="335" y="913"/>
                      <a:pt x="335" y="913"/>
                    </a:cubicBezTo>
                    <a:lnTo>
                      <a:pt x="335" y="913"/>
                    </a:lnTo>
                    <a:lnTo>
                      <a:pt x="335" y="913"/>
                    </a:lnTo>
                    <a:lnTo>
                      <a:pt x="335" y="913"/>
                    </a:lnTo>
                    <a:cubicBezTo>
                      <a:pt x="328" y="913"/>
                      <a:pt x="328" y="913"/>
                      <a:pt x="328" y="913"/>
                    </a:cubicBezTo>
                    <a:lnTo>
                      <a:pt x="328" y="913"/>
                    </a:lnTo>
                    <a:lnTo>
                      <a:pt x="328" y="913"/>
                    </a:lnTo>
                    <a:lnTo>
                      <a:pt x="328" y="913"/>
                    </a:lnTo>
                    <a:lnTo>
                      <a:pt x="328" y="913"/>
                    </a:lnTo>
                    <a:cubicBezTo>
                      <a:pt x="320" y="913"/>
                      <a:pt x="320" y="913"/>
                      <a:pt x="320" y="913"/>
                    </a:cubicBezTo>
                    <a:lnTo>
                      <a:pt x="320" y="913"/>
                    </a:lnTo>
                    <a:lnTo>
                      <a:pt x="320" y="913"/>
                    </a:lnTo>
                    <a:lnTo>
                      <a:pt x="320" y="913"/>
                    </a:lnTo>
                    <a:cubicBezTo>
                      <a:pt x="312" y="913"/>
                      <a:pt x="312" y="913"/>
                      <a:pt x="312" y="913"/>
                    </a:cubicBezTo>
                    <a:lnTo>
                      <a:pt x="312" y="913"/>
                    </a:lnTo>
                    <a:lnTo>
                      <a:pt x="312" y="913"/>
                    </a:lnTo>
                    <a:lnTo>
                      <a:pt x="312" y="913"/>
                    </a:lnTo>
                    <a:lnTo>
                      <a:pt x="312" y="913"/>
                    </a:lnTo>
                    <a:cubicBezTo>
                      <a:pt x="304" y="913"/>
                      <a:pt x="304" y="913"/>
                      <a:pt x="304" y="913"/>
                    </a:cubicBezTo>
                    <a:lnTo>
                      <a:pt x="304" y="913"/>
                    </a:lnTo>
                    <a:lnTo>
                      <a:pt x="304" y="913"/>
                    </a:lnTo>
                    <a:cubicBezTo>
                      <a:pt x="296" y="921"/>
                      <a:pt x="296" y="921"/>
                      <a:pt x="296" y="921"/>
                    </a:cubicBezTo>
                    <a:lnTo>
                      <a:pt x="296" y="921"/>
                    </a:lnTo>
                    <a:lnTo>
                      <a:pt x="296" y="921"/>
                    </a:lnTo>
                    <a:cubicBezTo>
                      <a:pt x="288" y="921"/>
                      <a:pt x="288" y="921"/>
                      <a:pt x="288" y="921"/>
                    </a:cubicBezTo>
                    <a:cubicBezTo>
                      <a:pt x="125" y="960"/>
                      <a:pt x="0" y="1116"/>
                      <a:pt x="0" y="1295"/>
                    </a:cubicBezTo>
                    <a:cubicBezTo>
                      <a:pt x="0" y="4182"/>
                      <a:pt x="0" y="4182"/>
                      <a:pt x="0" y="4182"/>
                    </a:cubicBezTo>
                    <a:cubicBezTo>
                      <a:pt x="0" y="4393"/>
                      <a:pt x="172" y="4572"/>
                      <a:pt x="382" y="4572"/>
                    </a:cubicBezTo>
                    <a:cubicBezTo>
                      <a:pt x="2777" y="4572"/>
                      <a:pt x="2777" y="4572"/>
                      <a:pt x="2777" y="4572"/>
                    </a:cubicBezTo>
                    <a:cubicBezTo>
                      <a:pt x="2777" y="749"/>
                      <a:pt x="2777" y="749"/>
                      <a:pt x="2777" y="749"/>
                    </a:cubicBezTo>
                    <a:cubicBezTo>
                      <a:pt x="2450" y="749"/>
                      <a:pt x="2450" y="749"/>
                      <a:pt x="2450" y="749"/>
                    </a:cubicBezTo>
                    <a:cubicBezTo>
                      <a:pt x="2450" y="687"/>
                      <a:pt x="2450" y="687"/>
                      <a:pt x="2450" y="687"/>
                    </a:cubicBezTo>
                    <a:cubicBezTo>
                      <a:pt x="2450" y="648"/>
                      <a:pt x="2426" y="632"/>
                      <a:pt x="2403" y="632"/>
                    </a:cubicBezTo>
                    <a:cubicBezTo>
                      <a:pt x="2371" y="632"/>
                      <a:pt x="2371" y="632"/>
                      <a:pt x="2371" y="632"/>
                    </a:cubicBezTo>
                    <a:cubicBezTo>
                      <a:pt x="2371" y="273"/>
                      <a:pt x="2371" y="273"/>
                      <a:pt x="2371" y="273"/>
                    </a:cubicBezTo>
                    <a:cubicBezTo>
                      <a:pt x="2371" y="242"/>
                      <a:pt x="2403" y="211"/>
                      <a:pt x="2442" y="211"/>
                    </a:cubicBezTo>
                    <a:cubicBezTo>
                      <a:pt x="2777" y="211"/>
                      <a:pt x="2777" y="211"/>
                      <a:pt x="2777" y="211"/>
                    </a:cubicBezTo>
                    <a:lnTo>
                      <a:pt x="2777" y="0"/>
                    </a:lnTo>
                    <a:close/>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60927" tIns="30463" rIns="60927" bIns="3046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1027" name="Freeform 4"/>
              <p:cNvSpPr>
                <a:spLocks noChangeArrowheads="1"/>
              </p:cNvSpPr>
              <p:nvPr/>
            </p:nvSpPr>
            <p:spPr bwMode="auto">
              <a:xfrm>
                <a:off x="7527024" y="6896065"/>
                <a:ext cx="2666305" cy="2188723"/>
              </a:xfrm>
              <a:custGeom>
                <a:avLst/>
                <a:gdLst>
                  <a:gd name="T0" fmla="*/ 3448 w 5556"/>
                  <a:gd name="T1" fmla="*/ 686 h 4564"/>
                  <a:gd name="T2" fmla="*/ 3386 w 5556"/>
                  <a:gd name="T3" fmla="*/ 133 h 4564"/>
                  <a:gd name="T4" fmla="*/ 2778 w 5556"/>
                  <a:gd name="T5" fmla="*/ 211 h 4564"/>
                  <a:gd name="T6" fmla="*/ 3176 w 5556"/>
                  <a:gd name="T7" fmla="*/ 623 h 4564"/>
                  <a:gd name="T8" fmla="*/ 3097 w 5556"/>
                  <a:gd name="T9" fmla="*/ 748 h 4564"/>
                  <a:gd name="T10" fmla="*/ 5165 w 5556"/>
                  <a:gd name="T11" fmla="*/ 4563 h 4564"/>
                  <a:gd name="T12" fmla="*/ 5258 w 5556"/>
                  <a:gd name="T13" fmla="*/ 912 h 4564"/>
                  <a:gd name="T14" fmla="*/ 5251 w 5556"/>
                  <a:gd name="T15" fmla="*/ 912 h 4564"/>
                  <a:gd name="T16" fmla="*/ 5243 w 5556"/>
                  <a:gd name="T17" fmla="*/ 912 h 4564"/>
                  <a:gd name="T18" fmla="*/ 5235 w 5556"/>
                  <a:gd name="T19" fmla="*/ 912 h 4564"/>
                  <a:gd name="T20" fmla="*/ 5227 w 5556"/>
                  <a:gd name="T21" fmla="*/ 912 h 4564"/>
                  <a:gd name="T22" fmla="*/ 5227 w 5556"/>
                  <a:gd name="T23" fmla="*/ 912 h 4564"/>
                  <a:gd name="T24" fmla="*/ 5219 w 5556"/>
                  <a:gd name="T25" fmla="*/ 912 h 4564"/>
                  <a:gd name="T26" fmla="*/ 5212 w 5556"/>
                  <a:gd name="T27" fmla="*/ 904 h 4564"/>
                  <a:gd name="T28" fmla="*/ 5204 w 5556"/>
                  <a:gd name="T29" fmla="*/ 904 h 4564"/>
                  <a:gd name="T30" fmla="*/ 5196 w 5556"/>
                  <a:gd name="T31" fmla="*/ 904 h 4564"/>
                  <a:gd name="T32" fmla="*/ 5196 w 5556"/>
                  <a:gd name="T33" fmla="*/ 904 h 4564"/>
                  <a:gd name="T34" fmla="*/ 5188 w 5556"/>
                  <a:gd name="T35" fmla="*/ 904 h 4564"/>
                  <a:gd name="T36" fmla="*/ 5181 w 5556"/>
                  <a:gd name="T37" fmla="*/ 904 h 4564"/>
                  <a:gd name="T38" fmla="*/ 5181 w 5556"/>
                  <a:gd name="T39" fmla="*/ 904 h 4564"/>
                  <a:gd name="T40" fmla="*/ 5173 w 5556"/>
                  <a:gd name="T41" fmla="*/ 904 h 4564"/>
                  <a:gd name="T42" fmla="*/ 5165 w 5556"/>
                  <a:gd name="T43" fmla="*/ 904 h 4564"/>
                  <a:gd name="T44" fmla="*/ 5165 w 5556"/>
                  <a:gd name="T45" fmla="*/ 904 h 4564"/>
                  <a:gd name="T46" fmla="*/ 3675 w 5556"/>
                  <a:gd name="T47" fmla="*/ 904 h 4564"/>
                  <a:gd name="T48" fmla="*/ 3448 w 5556"/>
                  <a:gd name="T49" fmla="*/ 748 h 4564"/>
                  <a:gd name="T50" fmla="*/ 2294 w 5556"/>
                  <a:gd name="T51" fmla="*/ 0 h 4564"/>
                  <a:gd name="T52" fmla="*/ 2146 w 5556"/>
                  <a:gd name="T53" fmla="*/ 623 h 4564"/>
                  <a:gd name="T54" fmla="*/ 1959 w 5556"/>
                  <a:gd name="T55" fmla="*/ 748 h 4564"/>
                  <a:gd name="T56" fmla="*/ 1498 w 5556"/>
                  <a:gd name="T57" fmla="*/ 904 h 4564"/>
                  <a:gd name="T58" fmla="*/ 390 w 5556"/>
                  <a:gd name="T59" fmla="*/ 904 h 4564"/>
                  <a:gd name="T60" fmla="*/ 383 w 5556"/>
                  <a:gd name="T61" fmla="*/ 904 h 4564"/>
                  <a:gd name="T62" fmla="*/ 375 w 5556"/>
                  <a:gd name="T63" fmla="*/ 904 h 4564"/>
                  <a:gd name="T64" fmla="*/ 375 w 5556"/>
                  <a:gd name="T65" fmla="*/ 904 h 4564"/>
                  <a:gd name="T66" fmla="*/ 367 w 5556"/>
                  <a:gd name="T67" fmla="*/ 904 h 4564"/>
                  <a:gd name="T68" fmla="*/ 359 w 5556"/>
                  <a:gd name="T69" fmla="*/ 904 h 4564"/>
                  <a:gd name="T70" fmla="*/ 359 w 5556"/>
                  <a:gd name="T71" fmla="*/ 904 h 4564"/>
                  <a:gd name="T72" fmla="*/ 351 w 5556"/>
                  <a:gd name="T73" fmla="*/ 904 h 4564"/>
                  <a:gd name="T74" fmla="*/ 344 w 5556"/>
                  <a:gd name="T75" fmla="*/ 904 h 4564"/>
                  <a:gd name="T76" fmla="*/ 336 w 5556"/>
                  <a:gd name="T77" fmla="*/ 904 h 4564"/>
                  <a:gd name="T78" fmla="*/ 336 w 5556"/>
                  <a:gd name="T79" fmla="*/ 912 h 4564"/>
                  <a:gd name="T80" fmla="*/ 328 w 5556"/>
                  <a:gd name="T81" fmla="*/ 912 h 4564"/>
                  <a:gd name="T82" fmla="*/ 320 w 5556"/>
                  <a:gd name="T83" fmla="*/ 912 h 4564"/>
                  <a:gd name="T84" fmla="*/ 320 w 5556"/>
                  <a:gd name="T85" fmla="*/ 912 h 4564"/>
                  <a:gd name="T86" fmla="*/ 312 w 5556"/>
                  <a:gd name="T87" fmla="*/ 912 h 4564"/>
                  <a:gd name="T88" fmla="*/ 305 w 5556"/>
                  <a:gd name="T89" fmla="*/ 912 h 4564"/>
                  <a:gd name="T90" fmla="*/ 297 w 5556"/>
                  <a:gd name="T91" fmla="*/ 912 h 4564"/>
                  <a:gd name="T92" fmla="*/ 0 w 5556"/>
                  <a:gd name="T93" fmla="*/ 1294 h 4564"/>
                  <a:gd name="T94" fmla="*/ 2778 w 5556"/>
                  <a:gd name="T95" fmla="*/ 4563 h 4564"/>
                  <a:gd name="T96" fmla="*/ 2450 w 5556"/>
                  <a:gd name="T97" fmla="*/ 686 h 4564"/>
                  <a:gd name="T98" fmla="*/ 2380 w 5556"/>
                  <a:gd name="T99" fmla="*/ 273 h 4564"/>
                  <a:gd name="T100" fmla="*/ 2778 w 5556"/>
                  <a:gd name="T101" fmla="*/ 0 h 4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556" h="4564">
                    <a:moveTo>
                      <a:pt x="3448" y="748"/>
                    </a:moveTo>
                    <a:lnTo>
                      <a:pt x="3448" y="748"/>
                    </a:lnTo>
                    <a:cubicBezTo>
                      <a:pt x="3448" y="686"/>
                      <a:pt x="3448" y="686"/>
                      <a:pt x="3448" y="686"/>
                    </a:cubicBezTo>
                    <a:cubicBezTo>
                      <a:pt x="3448" y="647"/>
                      <a:pt x="3425" y="623"/>
                      <a:pt x="3402" y="623"/>
                    </a:cubicBezTo>
                    <a:cubicBezTo>
                      <a:pt x="3386" y="623"/>
                      <a:pt x="3386" y="623"/>
                      <a:pt x="3386" y="623"/>
                    </a:cubicBezTo>
                    <a:cubicBezTo>
                      <a:pt x="3386" y="133"/>
                      <a:pt x="3386" y="133"/>
                      <a:pt x="3386" y="133"/>
                    </a:cubicBezTo>
                    <a:cubicBezTo>
                      <a:pt x="3386" y="55"/>
                      <a:pt x="3324" y="0"/>
                      <a:pt x="3253" y="0"/>
                    </a:cubicBezTo>
                    <a:cubicBezTo>
                      <a:pt x="2778" y="0"/>
                      <a:pt x="2778" y="0"/>
                      <a:pt x="2778" y="0"/>
                    </a:cubicBezTo>
                    <a:cubicBezTo>
                      <a:pt x="2778" y="211"/>
                      <a:pt x="2778" y="211"/>
                      <a:pt x="2778" y="211"/>
                    </a:cubicBezTo>
                    <a:cubicBezTo>
                      <a:pt x="3113" y="211"/>
                      <a:pt x="3113" y="211"/>
                      <a:pt x="3113" y="211"/>
                    </a:cubicBezTo>
                    <a:cubicBezTo>
                      <a:pt x="3144" y="211"/>
                      <a:pt x="3176" y="242"/>
                      <a:pt x="3176" y="273"/>
                    </a:cubicBezTo>
                    <a:cubicBezTo>
                      <a:pt x="3176" y="623"/>
                      <a:pt x="3176" y="623"/>
                      <a:pt x="3176" y="623"/>
                    </a:cubicBezTo>
                    <a:cubicBezTo>
                      <a:pt x="3144" y="623"/>
                      <a:pt x="3144" y="623"/>
                      <a:pt x="3144" y="623"/>
                    </a:cubicBezTo>
                    <a:cubicBezTo>
                      <a:pt x="3113" y="623"/>
                      <a:pt x="3097" y="639"/>
                      <a:pt x="3097" y="686"/>
                    </a:cubicBezTo>
                    <a:cubicBezTo>
                      <a:pt x="3097" y="748"/>
                      <a:pt x="3097" y="748"/>
                      <a:pt x="3097" y="748"/>
                    </a:cubicBezTo>
                    <a:cubicBezTo>
                      <a:pt x="2778" y="748"/>
                      <a:pt x="2778" y="748"/>
                      <a:pt x="2778" y="748"/>
                    </a:cubicBezTo>
                    <a:cubicBezTo>
                      <a:pt x="2778" y="4563"/>
                      <a:pt x="2778" y="4563"/>
                      <a:pt x="2778" y="4563"/>
                    </a:cubicBezTo>
                    <a:cubicBezTo>
                      <a:pt x="5165" y="4563"/>
                      <a:pt x="5165" y="4563"/>
                      <a:pt x="5165" y="4563"/>
                    </a:cubicBezTo>
                    <a:cubicBezTo>
                      <a:pt x="5376" y="4563"/>
                      <a:pt x="5555" y="4391"/>
                      <a:pt x="5555" y="4173"/>
                    </a:cubicBezTo>
                    <a:cubicBezTo>
                      <a:pt x="5555" y="1294"/>
                      <a:pt x="5555" y="1294"/>
                      <a:pt x="5555" y="1294"/>
                    </a:cubicBezTo>
                    <a:cubicBezTo>
                      <a:pt x="5555" y="1115"/>
                      <a:pt x="5422" y="959"/>
                      <a:pt x="5258" y="912"/>
                    </a:cubicBezTo>
                    <a:cubicBezTo>
                      <a:pt x="5251" y="912"/>
                      <a:pt x="5251" y="912"/>
                      <a:pt x="5251" y="912"/>
                    </a:cubicBezTo>
                    <a:lnTo>
                      <a:pt x="5251" y="912"/>
                    </a:lnTo>
                    <a:lnTo>
                      <a:pt x="5251" y="912"/>
                    </a:lnTo>
                    <a:cubicBezTo>
                      <a:pt x="5243" y="912"/>
                      <a:pt x="5243" y="912"/>
                      <a:pt x="5243" y="912"/>
                    </a:cubicBezTo>
                    <a:lnTo>
                      <a:pt x="5243" y="912"/>
                    </a:lnTo>
                    <a:lnTo>
                      <a:pt x="5243" y="912"/>
                    </a:lnTo>
                    <a:cubicBezTo>
                      <a:pt x="5235" y="912"/>
                      <a:pt x="5235" y="912"/>
                      <a:pt x="5235" y="912"/>
                    </a:cubicBezTo>
                    <a:lnTo>
                      <a:pt x="5235" y="912"/>
                    </a:lnTo>
                    <a:lnTo>
                      <a:pt x="5235" y="912"/>
                    </a:lnTo>
                    <a:lnTo>
                      <a:pt x="5235" y="912"/>
                    </a:lnTo>
                    <a:cubicBezTo>
                      <a:pt x="5227" y="912"/>
                      <a:pt x="5227" y="912"/>
                      <a:pt x="5227" y="912"/>
                    </a:cubicBezTo>
                    <a:lnTo>
                      <a:pt x="5227" y="912"/>
                    </a:lnTo>
                    <a:lnTo>
                      <a:pt x="5227" y="912"/>
                    </a:lnTo>
                    <a:lnTo>
                      <a:pt x="5227" y="912"/>
                    </a:lnTo>
                    <a:lnTo>
                      <a:pt x="5227" y="912"/>
                    </a:lnTo>
                    <a:cubicBezTo>
                      <a:pt x="5219" y="912"/>
                      <a:pt x="5219" y="912"/>
                      <a:pt x="5219" y="912"/>
                    </a:cubicBezTo>
                    <a:lnTo>
                      <a:pt x="5219" y="912"/>
                    </a:lnTo>
                    <a:lnTo>
                      <a:pt x="5219" y="912"/>
                    </a:lnTo>
                    <a:lnTo>
                      <a:pt x="5219" y="912"/>
                    </a:lnTo>
                    <a:lnTo>
                      <a:pt x="5219" y="912"/>
                    </a:lnTo>
                    <a:cubicBezTo>
                      <a:pt x="5212" y="904"/>
                      <a:pt x="5212" y="904"/>
                      <a:pt x="5212" y="904"/>
                    </a:cubicBezTo>
                    <a:lnTo>
                      <a:pt x="5212" y="904"/>
                    </a:lnTo>
                    <a:lnTo>
                      <a:pt x="5212" y="904"/>
                    </a:lnTo>
                    <a:cubicBezTo>
                      <a:pt x="5204" y="904"/>
                      <a:pt x="5204" y="904"/>
                      <a:pt x="5204" y="904"/>
                    </a:cubicBezTo>
                    <a:lnTo>
                      <a:pt x="5204" y="904"/>
                    </a:lnTo>
                    <a:lnTo>
                      <a:pt x="5204" y="904"/>
                    </a:lnTo>
                    <a:cubicBezTo>
                      <a:pt x="5196" y="904"/>
                      <a:pt x="5196" y="904"/>
                      <a:pt x="5196" y="904"/>
                    </a:cubicBezTo>
                    <a:lnTo>
                      <a:pt x="5196" y="904"/>
                    </a:lnTo>
                    <a:lnTo>
                      <a:pt x="5196" y="904"/>
                    </a:lnTo>
                    <a:lnTo>
                      <a:pt x="5196" y="904"/>
                    </a:lnTo>
                    <a:cubicBezTo>
                      <a:pt x="5188" y="904"/>
                      <a:pt x="5188" y="904"/>
                      <a:pt x="5188" y="904"/>
                    </a:cubicBezTo>
                    <a:lnTo>
                      <a:pt x="5188" y="904"/>
                    </a:lnTo>
                    <a:lnTo>
                      <a:pt x="5188" y="904"/>
                    </a:lnTo>
                    <a:lnTo>
                      <a:pt x="5188" y="904"/>
                    </a:lnTo>
                    <a:cubicBezTo>
                      <a:pt x="5181" y="904"/>
                      <a:pt x="5181" y="904"/>
                      <a:pt x="5181" y="904"/>
                    </a:cubicBezTo>
                    <a:lnTo>
                      <a:pt x="5181" y="904"/>
                    </a:lnTo>
                    <a:lnTo>
                      <a:pt x="5181" y="904"/>
                    </a:lnTo>
                    <a:lnTo>
                      <a:pt x="5181" y="904"/>
                    </a:lnTo>
                    <a:lnTo>
                      <a:pt x="5181" y="904"/>
                    </a:lnTo>
                    <a:cubicBezTo>
                      <a:pt x="5173" y="904"/>
                      <a:pt x="5173" y="904"/>
                      <a:pt x="5173" y="904"/>
                    </a:cubicBezTo>
                    <a:lnTo>
                      <a:pt x="5173" y="904"/>
                    </a:lnTo>
                    <a:lnTo>
                      <a:pt x="5173" y="904"/>
                    </a:lnTo>
                    <a:lnTo>
                      <a:pt x="5173" y="904"/>
                    </a:lnTo>
                    <a:lnTo>
                      <a:pt x="5173" y="904"/>
                    </a:lnTo>
                    <a:cubicBezTo>
                      <a:pt x="5165" y="904"/>
                      <a:pt x="5165" y="904"/>
                      <a:pt x="5165" y="904"/>
                    </a:cubicBezTo>
                    <a:lnTo>
                      <a:pt x="5165" y="904"/>
                    </a:lnTo>
                    <a:lnTo>
                      <a:pt x="5165" y="904"/>
                    </a:lnTo>
                    <a:lnTo>
                      <a:pt x="5165" y="904"/>
                    </a:lnTo>
                    <a:cubicBezTo>
                      <a:pt x="4174" y="904"/>
                      <a:pt x="4174" y="904"/>
                      <a:pt x="4174" y="904"/>
                    </a:cubicBezTo>
                    <a:cubicBezTo>
                      <a:pt x="4057" y="904"/>
                      <a:pt x="4057" y="904"/>
                      <a:pt x="4057" y="904"/>
                    </a:cubicBezTo>
                    <a:cubicBezTo>
                      <a:pt x="3675" y="904"/>
                      <a:pt x="3675" y="904"/>
                      <a:pt x="3675" y="904"/>
                    </a:cubicBezTo>
                    <a:cubicBezTo>
                      <a:pt x="3675" y="834"/>
                      <a:pt x="3675" y="834"/>
                      <a:pt x="3675" y="834"/>
                    </a:cubicBezTo>
                    <a:cubicBezTo>
                      <a:pt x="3675" y="787"/>
                      <a:pt x="3643" y="748"/>
                      <a:pt x="3597" y="748"/>
                    </a:cubicBezTo>
                    <a:lnTo>
                      <a:pt x="3448" y="748"/>
                    </a:lnTo>
                    <a:close/>
                    <a:moveTo>
                      <a:pt x="2778" y="0"/>
                    </a:moveTo>
                    <a:lnTo>
                      <a:pt x="2778" y="0"/>
                    </a:lnTo>
                    <a:cubicBezTo>
                      <a:pt x="2294" y="0"/>
                      <a:pt x="2294" y="0"/>
                      <a:pt x="2294" y="0"/>
                    </a:cubicBezTo>
                    <a:cubicBezTo>
                      <a:pt x="2224" y="0"/>
                      <a:pt x="2169" y="55"/>
                      <a:pt x="2169" y="133"/>
                    </a:cubicBezTo>
                    <a:cubicBezTo>
                      <a:pt x="2169" y="623"/>
                      <a:pt x="2169" y="623"/>
                      <a:pt x="2169" y="623"/>
                    </a:cubicBezTo>
                    <a:cubicBezTo>
                      <a:pt x="2146" y="623"/>
                      <a:pt x="2146" y="623"/>
                      <a:pt x="2146" y="623"/>
                    </a:cubicBezTo>
                    <a:cubicBezTo>
                      <a:pt x="2115" y="623"/>
                      <a:pt x="2099" y="639"/>
                      <a:pt x="2099" y="686"/>
                    </a:cubicBezTo>
                    <a:cubicBezTo>
                      <a:pt x="2099" y="748"/>
                      <a:pt x="2099" y="748"/>
                      <a:pt x="2099" y="748"/>
                    </a:cubicBezTo>
                    <a:cubicBezTo>
                      <a:pt x="1959" y="748"/>
                      <a:pt x="1959" y="748"/>
                      <a:pt x="1959" y="748"/>
                    </a:cubicBezTo>
                    <a:cubicBezTo>
                      <a:pt x="1912" y="748"/>
                      <a:pt x="1873" y="779"/>
                      <a:pt x="1873" y="834"/>
                    </a:cubicBezTo>
                    <a:cubicBezTo>
                      <a:pt x="1873" y="904"/>
                      <a:pt x="1873" y="904"/>
                      <a:pt x="1873" y="904"/>
                    </a:cubicBezTo>
                    <a:cubicBezTo>
                      <a:pt x="1498" y="904"/>
                      <a:pt x="1498" y="904"/>
                      <a:pt x="1498" y="904"/>
                    </a:cubicBezTo>
                    <a:cubicBezTo>
                      <a:pt x="1373" y="904"/>
                      <a:pt x="1373" y="904"/>
                      <a:pt x="1373" y="904"/>
                    </a:cubicBezTo>
                    <a:cubicBezTo>
                      <a:pt x="390" y="904"/>
                      <a:pt x="390" y="904"/>
                      <a:pt x="390" y="904"/>
                    </a:cubicBezTo>
                    <a:lnTo>
                      <a:pt x="390" y="904"/>
                    </a:lnTo>
                    <a:cubicBezTo>
                      <a:pt x="383" y="904"/>
                      <a:pt x="383" y="904"/>
                      <a:pt x="383" y="904"/>
                    </a:cubicBezTo>
                    <a:lnTo>
                      <a:pt x="383" y="904"/>
                    </a:lnTo>
                    <a:lnTo>
                      <a:pt x="383" y="904"/>
                    </a:lnTo>
                    <a:lnTo>
                      <a:pt x="383" y="904"/>
                    </a:lnTo>
                    <a:cubicBezTo>
                      <a:pt x="375" y="904"/>
                      <a:pt x="375" y="904"/>
                      <a:pt x="375" y="904"/>
                    </a:cubicBezTo>
                    <a:lnTo>
                      <a:pt x="375" y="904"/>
                    </a:lnTo>
                    <a:lnTo>
                      <a:pt x="375" y="904"/>
                    </a:lnTo>
                    <a:lnTo>
                      <a:pt x="375" y="904"/>
                    </a:lnTo>
                    <a:lnTo>
                      <a:pt x="375" y="904"/>
                    </a:lnTo>
                    <a:cubicBezTo>
                      <a:pt x="367" y="904"/>
                      <a:pt x="367" y="904"/>
                      <a:pt x="367" y="904"/>
                    </a:cubicBezTo>
                    <a:lnTo>
                      <a:pt x="367" y="904"/>
                    </a:lnTo>
                    <a:lnTo>
                      <a:pt x="367" y="904"/>
                    </a:lnTo>
                    <a:lnTo>
                      <a:pt x="367" y="904"/>
                    </a:lnTo>
                    <a:lnTo>
                      <a:pt x="367" y="904"/>
                    </a:lnTo>
                    <a:cubicBezTo>
                      <a:pt x="359" y="904"/>
                      <a:pt x="359" y="904"/>
                      <a:pt x="359" y="904"/>
                    </a:cubicBezTo>
                    <a:lnTo>
                      <a:pt x="359" y="904"/>
                    </a:lnTo>
                    <a:lnTo>
                      <a:pt x="359" y="904"/>
                    </a:lnTo>
                    <a:lnTo>
                      <a:pt x="359" y="904"/>
                    </a:lnTo>
                    <a:cubicBezTo>
                      <a:pt x="351" y="904"/>
                      <a:pt x="351" y="904"/>
                      <a:pt x="351" y="904"/>
                    </a:cubicBezTo>
                    <a:lnTo>
                      <a:pt x="351" y="904"/>
                    </a:lnTo>
                    <a:lnTo>
                      <a:pt x="351" y="904"/>
                    </a:lnTo>
                    <a:lnTo>
                      <a:pt x="351" y="904"/>
                    </a:lnTo>
                    <a:cubicBezTo>
                      <a:pt x="344" y="904"/>
                      <a:pt x="344" y="904"/>
                      <a:pt x="344" y="904"/>
                    </a:cubicBezTo>
                    <a:lnTo>
                      <a:pt x="344" y="904"/>
                    </a:lnTo>
                    <a:lnTo>
                      <a:pt x="344" y="904"/>
                    </a:lnTo>
                    <a:lnTo>
                      <a:pt x="344" y="904"/>
                    </a:lnTo>
                    <a:cubicBezTo>
                      <a:pt x="336" y="904"/>
                      <a:pt x="336" y="904"/>
                      <a:pt x="336" y="904"/>
                    </a:cubicBezTo>
                    <a:cubicBezTo>
                      <a:pt x="336" y="912"/>
                      <a:pt x="336" y="912"/>
                      <a:pt x="336" y="912"/>
                    </a:cubicBezTo>
                    <a:lnTo>
                      <a:pt x="336" y="912"/>
                    </a:lnTo>
                    <a:lnTo>
                      <a:pt x="336" y="912"/>
                    </a:lnTo>
                    <a:cubicBezTo>
                      <a:pt x="328" y="912"/>
                      <a:pt x="328" y="912"/>
                      <a:pt x="328" y="912"/>
                    </a:cubicBezTo>
                    <a:lnTo>
                      <a:pt x="328" y="912"/>
                    </a:lnTo>
                    <a:lnTo>
                      <a:pt x="328" y="912"/>
                    </a:lnTo>
                    <a:lnTo>
                      <a:pt x="328" y="912"/>
                    </a:lnTo>
                    <a:lnTo>
                      <a:pt x="328" y="912"/>
                    </a:lnTo>
                    <a:cubicBezTo>
                      <a:pt x="320" y="912"/>
                      <a:pt x="320" y="912"/>
                      <a:pt x="320" y="912"/>
                    </a:cubicBezTo>
                    <a:lnTo>
                      <a:pt x="320" y="912"/>
                    </a:lnTo>
                    <a:lnTo>
                      <a:pt x="320" y="912"/>
                    </a:lnTo>
                    <a:lnTo>
                      <a:pt x="320" y="912"/>
                    </a:lnTo>
                    <a:lnTo>
                      <a:pt x="320" y="912"/>
                    </a:lnTo>
                    <a:cubicBezTo>
                      <a:pt x="312" y="912"/>
                      <a:pt x="312" y="912"/>
                      <a:pt x="312" y="912"/>
                    </a:cubicBezTo>
                    <a:lnTo>
                      <a:pt x="312" y="912"/>
                    </a:lnTo>
                    <a:lnTo>
                      <a:pt x="312" y="912"/>
                    </a:lnTo>
                    <a:cubicBezTo>
                      <a:pt x="305" y="912"/>
                      <a:pt x="305" y="912"/>
                      <a:pt x="305" y="912"/>
                    </a:cubicBezTo>
                    <a:lnTo>
                      <a:pt x="305" y="912"/>
                    </a:lnTo>
                    <a:lnTo>
                      <a:pt x="305" y="912"/>
                    </a:lnTo>
                    <a:lnTo>
                      <a:pt x="305" y="912"/>
                    </a:lnTo>
                    <a:cubicBezTo>
                      <a:pt x="297" y="912"/>
                      <a:pt x="297" y="912"/>
                      <a:pt x="297" y="912"/>
                    </a:cubicBezTo>
                    <a:lnTo>
                      <a:pt x="297" y="912"/>
                    </a:lnTo>
                    <a:cubicBezTo>
                      <a:pt x="297" y="920"/>
                      <a:pt x="297" y="920"/>
                      <a:pt x="297" y="920"/>
                    </a:cubicBezTo>
                    <a:cubicBezTo>
                      <a:pt x="125" y="959"/>
                      <a:pt x="0" y="1115"/>
                      <a:pt x="0" y="1294"/>
                    </a:cubicBezTo>
                    <a:cubicBezTo>
                      <a:pt x="0" y="4173"/>
                      <a:pt x="0" y="4173"/>
                      <a:pt x="0" y="4173"/>
                    </a:cubicBezTo>
                    <a:cubicBezTo>
                      <a:pt x="0" y="4391"/>
                      <a:pt x="172" y="4563"/>
                      <a:pt x="390" y="4563"/>
                    </a:cubicBezTo>
                    <a:cubicBezTo>
                      <a:pt x="2778" y="4563"/>
                      <a:pt x="2778" y="4563"/>
                      <a:pt x="2778" y="4563"/>
                    </a:cubicBezTo>
                    <a:cubicBezTo>
                      <a:pt x="2778" y="748"/>
                      <a:pt x="2778" y="748"/>
                      <a:pt x="2778" y="748"/>
                    </a:cubicBezTo>
                    <a:cubicBezTo>
                      <a:pt x="2450" y="748"/>
                      <a:pt x="2450" y="748"/>
                      <a:pt x="2450" y="748"/>
                    </a:cubicBezTo>
                    <a:cubicBezTo>
                      <a:pt x="2450" y="686"/>
                      <a:pt x="2450" y="686"/>
                      <a:pt x="2450" y="686"/>
                    </a:cubicBezTo>
                    <a:cubicBezTo>
                      <a:pt x="2450" y="647"/>
                      <a:pt x="2427" y="623"/>
                      <a:pt x="2403" y="623"/>
                    </a:cubicBezTo>
                    <a:cubicBezTo>
                      <a:pt x="2380" y="623"/>
                      <a:pt x="2380" y="623"/>
                      <a:pt x="2380" y="623"/>
                    </a:cubicBezTo>
                    <a:cubicBezTo>
                      <a:pt x="2380" y="273"/>
                      <a:pt x="2380" y="273"/>
                      <a:pt x="2380" y="273"/>
                    </a:cubicBezTo>
                    <a:cubicBezTo>
                      <a:pt x="2380" y="242"/>
                      <a:pt x="2403" y="211"/>
                      <a:pt x="2442" y="211"/>
                    </a:cubicBezTo>
                    <a:cubicBezTo>
                      <a:pt x="2778" y="211"/>
                      <a:pt x="2778" y="211"/>
                      <a:pt x="2778" y="211"/>
                    </a:cubicBezTo>
                    <a:lnTo>
                      <a:pt x="2778" y="0"/>
                    </a:lnTo>
                    <a:close/>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60927" tIns="30463" rIns="60927" bIns="3046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1028" name="Freeform 5"/>
              <p:cNvSpPr>
                <a:spLocks noChangeArrowheads="1"/>
              </p:cNvSpPr>
              <p:nvPr/>
            </p:nvSpPr>
            <p:spPr bwMode="auto">
              <a:xfrm>
                <a:off x="11589965" y="4700998"/>
                <a:ext cx="2564732" cy="1463378"/>
              </a:xfrm>
              <a:custGeom>
                <a:avLst/>
                <a:gdLst>
                  <a:gd name="T0" fmla="*/ 4696 w 5344"/>
                  <a:gd name="T1" fmla="*/ 1131 h 3051"/>
                  <a:gd name="T2" fmla="*/ 4696 w 5344"/>
                  <a:gd name="T3" fmla="*/ 1131 h 3051"/>
                  <a:gd name="T4" fmla="*/ 2574 w 5344"/>
                  <a:gd name="T5" fmla="*/ 1373 h 3051"/>
                  <a:gd name="T6" fmla="*/ 1949 w 5344"/>
                  <a:gd name="T7" fmla="*/ 920 h 3051"/>
                  <a:gd name="T8" fmla="*/ 1013 w 5344"/>
                  <a:gd name="T9" fmla="*/ 156 h 3051"/>
                  <a:gd name="T10" fmla="*/ 1411 w 5344"/>
                  <a:gd name="T11" fmla="*/ 1115 h 3051"/>
                  <a:gd name="T12" fmla="*/ 217 w 5344"/>
                  <a:gd name="T13" fmla="*/ 2317 h 3051"/>
                  <a:gd name="T14" fmla="*/ 756 w 5344"/>
                  <a:gd name="T15" fmla="*/ 2683 h 3051"/>
                  <a:gd name="T16" fmla="*/ 1427 w 5344"/>
                  <a:gd name="T17" fmla="*/ 2660 h 3051"/>
                  <a:gd name="T18" fmla="*/ 2316 w 5344"/>
                  <a:gd name="T19" fmla="*/ 2379 h 3051"/>
                  <a:gd name="T20" fmla="*/ 2410 w 5344"/>
                  <a:gd name="T21" fmla="*/ 2738 h 3051"/>
                  <a:gd name="T22" fmla="*/ 2620 w 5344"/>
                  <a:gd name="T23" fmla="*/ 3034 h 3051"/>
                  <a:gd name="T24" fmla="*/ 5140 w 5344"/>
                  <a:gd name="T25" fmla="*/ 3011 h 3051"/>
                  <a:gd name="T26" fmla="*/ 4696 w 5344"/>
                  <a:gd name="T27" fmla="*/ 1131 h 3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44" h="3051">
                    <a:moveTo>
                      <a:pt x="4696" y="1131"/>
                    </a:moveTo>
                    <a:lnTo>
                      <a:pt x="4696" y="1131"/>
                    </a:lnTo>
                    <a:cubicBezTo>
                      <a:pt x="4696" y="1131"/>
                      <a:pt x="2472" y="1139"/>
                      <a:pt x="2574" y="1373"/>
                    </a:cubicBezTo>
                    <a:cubicBezTo>
                      <a:pt x="2191" y="1373"/>
                      <a:pt x="2324" y="1162"/>
                      <a:pt x="1949" y="920"/>
                    </a:cubicBezTo>
                    <a:cubicBezTo>
                      <a:pt x="1575" y="678"/>
                      <a:pt x="1192" y="0"/>
                      <a:pt x="1013" y="156"/>
                    </a:cubicBezTo>
                    <a:cubicBezTo>
                      <a:pt x="834" y="312"/>
                      <a:pt x="1411" y="827"/>
                      <a:pt x="1411" y="1115"/>
                    </a:cubicBezTo>
                    <a:cubicBezTo>
                      <a:pt x="1411" y="1412"/>
                      <a:pt x="0" y="1872"/>
                      <a:pt x="217" y="2317"/>
                    </a:cubicBezTo>
                    <a:cubicBezTo>
                      <a:pt x="444" y="2769"/>
                      <a:pt x="553" y="2699"/>
                      <a:pt x="756" y="2683"/>
                    </a:cubicBezTo>
                    <a:cubicBezTo>
                      <a:pt x="959" y="2660"/>
                      <a:pt x="998" y="2886"/>
                      <a:pt x="1427" y="2660"/>
                    </a:cubicBezTo>
                    <a:cubicBezTo>
                      <a:pt x="1848" y="2442"/>
                      <a:pt x="2191" y="2379"/>
                      <a:pt x="2316" y="2379"/>
                    </a:cubicBezTo>
                    <a:cubicBezTo>
                      <a:pt x="2449" y="2379"/>
                      <a:pt x="2394" y="2613"/>
                      <a:pt x="2410" y="2738"/>
                    </a:cubicBezTo>
                    <a:cubicBezTo>
                      <a:pt x="2425" y="2855"/>
                      <a:pt x="2363" y="3050"/>
                      <a:pt x="2620" y="3034"/>
                    </a:cubicBezTo>
                    <a:cubicBezTo>
                      <a:pt x="2878" y="3019"/>
                      <a:pt x="4937" y="3011"/>
                      <a:pt x="5140" y="3011"/>
                    </a:cubicBezTo>
                    <a:cubicBezTo>
                      <a:pt x="5343" y="3011"/>
                      <a:pt x="5327" y="1107"/>
                      <a:pt x="4696" y="1131"/>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60927" tIns="30463" rIns="60927" bIns="3046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sp>
            <p:nvSpPr>
              <p:cNvPr id="1029" name="Freeform 6"/>
              <p:cNvSpPr>
                <a:spLocks noChangeArrowheads="1"/>
              </p:cNvSpPr>
              <p:nvPr/>
            </p:nvSpPr>
            <p:spPr bwMode="auto">
              <a:xfrm>
                <a:off x="8280360" y="5295230"/>
                <a:ext cx="3324417" cy="981225"/>
              </a:xfrm>
              <a:custGeom>
                <a:avLst/>
                <a:gdLst>
                  <a:gd name="T0" fmla="*/ 1093 w 6929"/>
                  <a:gd name="T1" fmla="*/ 218 h 2045"/>
                  <a:gd name="T2" fmla="*/ 1093 w 6929"/>
                  <a:gd name="T3" fmla="*/ 218 h 2045"/>
                  <a:gd name="T4" fmla="*/ 4104 w 6929"/>
                  <a:gd name="T5" fmla="*/ 289 h 2045"/>
                  <a:gd name="T6" fmla="*/ 4244 w 6929"/>
                  <a:gd name="T7" fmla="*/ 437 h 2045"/>
                  <a:gd name="T8" fmla="*/ 5337 w 6929"/>
                  <a:gd name="T9" fmla="*/ 390 h 2045"/>
                  <a:gd name="T10" fmla="*/ 5937 w 6929"/>
                  <a:gd name="T11" fmla="*/ 148 h 2045"/>
                  <a:gd name="T12" fmla="*/ 6078 w 6929"/>
                  <a:gd name="T13" fmla="*/ 218 h 2045"/>
                  <a:gd name="T14" fmla="*/ 6015 w 6929"/>
                  <a:gd name="T15" fmla="*/ 539 h 2045"/>
                  <a:gd name="T16" fmla="*/ 6756 w 6929"/>
                  <a:gd name="T17" fmla="*/ 967 h 2045"/>
                  <a:gd name="T18" fmla="*/ 6772 w 6929"/>
                  <a:gd name="T19" fmla="*/ 1155 h 2045"/>
                  <a:gd name="T20" fmla="*/ 6889 w 6929"/>
                  <a:gd name="T21" fmla="*/ 1381 h 2045"/>
                  <a:gd name="T22" fmla="*/ 6796 w 6929"/>
                  <a:gd name="T23" fmla="*/ 1615 h 2045"/>
                  <a:gd name="T24" fmla="*/ 6413 w 6929"/>
                  <a:gd name="T25" fmla="*/ 1592 h 2045"/>
                  <a:gd name="T26" fmla="*/ 6304 w 6929"/>
                  <a:gd name="T27" fmla="*/ 1716 h 2045"/>
                  <a:gd name="T28" fmla="*/ 5454 w 6929"/>
                  <a:gd name="T29" fmla="*/ 1584 h 2045"/>
                  <a:gd name="T30" fmla="*/ 4884 w 6929"/>
                  <a:gd name="T31" fmla="*/ 1264 h 2045"/>
                  <a:gd name="T32" fmla="*/ 4658 w 6929"/>
                  <a:gd name="T33" fmla="*/ 1248 h 2045"/>
                  <a:gd name="T34" fmla="*/ 4323 w 6929"/>
                  <a:gd name="T35" fmla="*/ 1740 h 2045"/>
                  <a:gd name="T36" fmla="*/ 1693 w 6929"/>
                  <a:gd name="T37" fmla="*/ 1997 h 2045"/>
                  <a:gd name="T38" fmla="*/ 1093 w 6929"/>
                  <a:gd name="T39" fmla="*/ 218 h 2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29" h="2045">
                    <a:moveTo>
                      <a:pt x="1093" y="218"/>
                    </a:moveTo>
                    <a:lnTo>
                      <a:pt x="1093" y="218"/>
                    </a:lnTo>
                    <a:cubicBezTo>
                      <a:pt x="1506" y="258"/>
                      <a:pt x="3948" y="320"/>
                      <a:pt x="4104" y="289"/>
                    </a:cubicBezTo>
                    <a:cubicBezTo>
                      <a:pt x="4268" y="250"/>
                      <a:pt x="4229" y="398"/>
                      <a:pt x="4244" y="437"/>
                    </a:cubicBezTo>
                    <a:cubicBezTo>
                      <a:pt x="4268" y="476"/>
                      <a:pt x="5165" y="406"/>
                      <a:pt x="5337" y="390"/>
                    </a:cubicBezTo>
                    <a:cubicBezTo>
                      <a:pt x="5508" y="375"/>
                      <a:pt x="5898" y="289"/>
                      <a:pt x="5937" y="148"/>
                    </a:cubicBezTo>
                    <a:cubicBezTo>
                      <a:pt x="5984" y="0"/>
                      <a:pt x="6070" y="70"/>
                      <a:pt x="6078" y="218"/>
                    </a:cubicBezTo>
                    <a:cubicBezTo>
                      <a:pt x="6086" y="359"/>
                      <a:pt x="5867" y="531"/>
                      <a:pt x="6015" y="539"/>
                    </a:cubicBezTo>
                    <a:cubicBezTo>
                      <a:pt x="6163" y="546"/>
                      <a:pt x="6647" y="890"/>
                      <a:pt x="6756" y="967"/>
                    </a:cubicBezTo>
                    <a:cubicBezTo>
                      <a:pt x="6866" y="1053"/>
                      <a:pt x="6873" y="1147"/>
                      <a:pt x="6772" y="1155"/>
                    </a:cubicBezTo>
                    <a:cubicBezTo>
                      <a:pt x="6678" y="1163"/>
                      <a:pt x="6928" y="1318"/>
                      <a:pt x="6889" y="1381"/>
                    </a:cubicBezTo>
                    <a:cubicBezTo>
                      <a:pt x="6858" y="1443"/>
                      <a:pt x="6920" y="1506"/>
                      <a:pt x="6796" y="1615"/>
                    </a:cubicBezTo>
                    <a:cubicBezTo>
                      <a:pt x="6678" y="1732"/>
                      <a:pt x="6515" y="1623"/>
                      <a:pt x="6413" y="1592"/>
                    </a:cubicBezTo>
                    <a:cubicBezTo>
                      <a:pt x="6312" y="1560"/>
                      <a:pt x="6491" y="1716"/>
                      <a:pt x="6304" y="1716"/>
                    </a:cubicBezTo>
                    <a:cubicBezTo>
                      <a:pt x="6125" y="1709"/>
                      <a:pt x="5610" y="1592"/>
                      <a:pt x="5454" y="1584"/>
                    </a:cubicBezTo>
                    <a:cubicBezTo>
                      <a:pt x="5298" y="1568"/>
                      <a:pt x="4907" y="1365"/>
                      <a:pt x="4884" y="1264"/>
                    </a:cubicBezTo>
                    <a:cubicBezTo>
                      <a:pt x="4861" y="1163"/>
                      <a:pt x="4814" y="1233"/>
                      <a:pt x="4658" y="1248"/>
                    </a:cubicBezTo>
                    <a:cubicBezTo>
                      <a:pt x="4502" y="1264"/>
                      <a:pt x="4369" y="1506"/>
                      <a:pt x="4323" y="1740"/>
                    </a:cubicBezTo>
                    <a:cubicBezTo>
                      <a:pt x="4276" y="1974"/>
                      <a:pt x="2785" y="1958"/>
                      <a:pt x="1693" y="1997"/>
                    </a:cubicBezTo>
                    <a:cubicBezTo>
                      <a:pt x="609" y="2044"/>
                      <a:pt x="0" y="62"/>
                      <a:pt x="1093" y="218"/>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60927" tIns="30463" rIns="60927" bIns="3046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41414"/>
                  </a:solidFill>
                  <a:effectLst/>
                  <a:uLnTx/>
                  <a:uFillTx/>
                  <a:latin typeface="Calibri" panose="020F0502020204030204"/>
                  <a:ea typeface="+mn-ea"/>
                  <a:cs typeface="+mn-cs"/>
                </a:endParaRPr>
              </a:p>
            </p:txBody>
          </p:sp>
        </p:grpSp>
      </p:grpSp>
      <p:grpSp>
        <p:nvGrpSpPr>
          <p:cNvPr id="1030" name="Group 1029"/>
          <p:cNvGrpSpPr/>
          <p:nvPr/>
        </p:nvGrpSpPr>
        <p:grpSpPr>
          <a:xfrm>
            <a:off x="3966830" y="4747478"/>
            <a:ext cx="1140935" cy="1807989"/>
            <a:chOff x="3332961" y="4161999"/>
            <a:chExt cx="4653338" cy="7373937"/>
          </a:xfrm>
        </p:grpSpPr>
        <p:sp>
          <p:nvSpPr>
            <p:cNvPr id="1031" name="AutoShape 25"/>
            <p:cNvSpPr>
              <a:spLocks/>
            </p:cNvSpPr>
            <p:nvPr/>
          </p:nvSpPr>
          <p:spPr bwMode="auto">
            <a:xfrm>
              <a:off x="3332961" y="6881386"/>
              <a:ext cx="4653338" cy="4654550"/>
            </a:xfrm>
            <a:custGeom>
              <a:avLst/>
              <a:gdLst>
                <a:gd name="T0" fmla="*/ 10782 w 21564"/>
                <a:gd name="T1" fmla="*/ 10800 h 21600"/>
                <a:gd name="T2" fmla="*/ 10782 w 21564"/>
                <a:gd name="T3" fmla="*/ 10800 h 21600"/>
                <a:gd name="T4" fmla="*/ 10782 w 21564"/>
                <a:gd name="T5" fmla="*/ 10800 h 21600"/>
                <a:gd name="T6" fmla="*/ 10782 w 21564"/>
                <a:gd name="T7" fmla="*/ 10800 h 21600"/>
              </a:gdLst>
              <a:ahLst/>
              <a:cxnLst>
                <a:cxn ang="0">
                  <a:pos x="T0" y="T1"/>
                </a:cxn>
                <a:cxn ang="0">
                  <a:pos x="T2" y="T3"/>
                </a:cxn>
                <a:cxn ang="0">
                  <a:pos x="T4" y="T5"/>
                </a:cxn>
                <a:cxn ang="0">
                  <a:pos x="T6" y="T7"/>
                </a:cxn>
              </a:cxnLst>
              <a:rect l="0" t="0" r="r" b="b"/>
              <a:pathLst>
                <a:path w="21564" h="21600">
                  <a:moveTo>
                    <a:pt x="20680" y="3130"/>
                  </a:moveTo>
                  <a:cubicBezTo>
                    <a:pt x="20952" y="3130"/>
                    <a:pt x="21179" y="3257"/>
                    <a:pt x="21357" y="3515"/>
                  </a:cubicBezTo>
                  <a:cubicBezTo>
                    <a:pt x="21536" y="3767"/>
                    <a:pt x="21599" y="4044"/>
                    <a:pt x="21543" y="4340"/>
                  </a:cubicBezTo>
                  <a:lnTo>
                    <a:pt x="20279" y="12471"/>
                  </a:lnTo>
                  <a:cubicBezTo>
                    <a:pt x="20230" y="12706"/>
                    <a:pt x="20128" y="12899"/>
                    <a:pt x="19969" y="13061"/>
                  </a:cubicBezTo>
                  <a:cubicBezTo>
                    <a:pt x="19810" y="13222"/>
                    <a:pt x="19614" y="13296"/>
                    <a:pt x="19389" y="13296"/>
                  </a:cubicBezTo>
                  <a:lnTo>
                    <a:pt x="6706" y="13296"/>
                  </a:lnTo>
                  <a:lnTo>
                    <a:pt x="7114" y="15660"/>
                  </a:lnTo>
                  <a:cubicBezTo>
                    <a:pt x="7146" y="15810"/>
                    <a:pt x="7214" y="15936"/>
                    <a:pt x="7319" y="16033"/>
                  </a:cubicBezTo>
                  <a:cubicBezTo>
                    <a:pt x="7424" y="16130"/>
                    <a:pt x="7539" y="16183"/>
                    <a:pt x="7666" y="16183"/>
                  </a:cubicBezTo>
                  <a:lnTo>
                    <a:pt x="17685" y="16183"/>
                  </a:lnTo>
                  <a:cubicBezTo>
                    <a:pt x="17810" y="16183"/>
                    <a:pt x="17918" y="16236"/>
                    <a:pt x="18008" y="16345"/>
                  </a:cubicBezTo>
                  <a:cubicBezTo>
                    <a:pt x="18096" y="16453"/>
                    <a:pt x="18143" y="16580"/>
                    <a:pt x="18143" y="16735"/>
                  </a:cubicBezTo>
                  <a:lnTo>
                    <a:pt x="18143" y="17831"/>
                  </a:lnTo>
                  <a:cubicBezTo>
                    <a:pt x="18143" y="17981"/>
                    <a:pt x="18099" y="18107"/>
                    <a:pt x="18013" y="18204"/>
                  </a:cubicBezTo>
                  <a:cubicBezTo>
                    <a:pt x="17927" y="18301"/>
                    <a:pt x="17817" y="18348"/>
                    <a:pt x="17685" y="18348"/>
                  </a:cubicBezTo>
                  <a:lnTo>
                    <a:pt x="15776" y="18348"/>
                  </a:lnTo>
                  <a:lnTo>
                    <a:pt x="8146" y="18348"/>
                  </a:lnTo>
                  <a:lnTo>
                    <a:pt x="6928" y="18348"/>
                  </a:lnTo>
                  <a:cubicBezTo>
                    <a:pt x="6801" y="18348"/>
                    <a:pt x="6662" y="18336"/>
                    <a:pt x="6500" y="18301"/>
                  </a:cubicBezTo>
                  <a:cubicBezTo>
                    <a:pt x="6339" y="18266"/>
                    <a:pt x="6202" y="18222"/>
                    <a:pt x="6085" y="18169"/>
                  </a:cubicBezTo>
                  <a:cubicBezTo>
                    <a:pt x="6036" y="18145"/>
                    <a:pt x="5982" y="18090"/>
                    <a:pt x="5921" y="17987"/>
                  </a:cubicBezTo>
                  <a:cubicBezTo>
                    <a:pt x="5860" y="17884"/>
                    <a:pt x="5799" y="17769"/>
                    <a:pt x="5740" y="17643"/>
                  </a:cubicBezTo>
                  <a:cubicBezTo>
                    <a:pt x="5684" y="17517"/>
                    <a:pt x="5632" y="17391"/>
                    <a:pt x="5593" y="17258"/>
                  </a:cubicBezTo>
                  <a:cubicBezTo>
                    <a:pt x="5552" y="17132"/>
                    <a:pt x="5527" y="17035"/>
                    <a:pt x="5513" y="16959"/>
                  </a:cubicBezTo>
                  <a:lnTo>
                    <a:pt x="2997" y="2669"/>
                  </a:lnTo>
                  <a:cubicBezTo>
                    <a:pt x="2965" y="2519"/>
                    <a:pt x="2897" y="2399"/>
                    <a:pt x="2791" y="2308"/>
                  </a:cubicBezTo>
                  <a:cubicBezTo>
                    <a:pt x="2686" y="2211"/>
                    <a:pt x="2569" y="2164"/>
                    <a:pt x="2444" y="2164"/>
                  </a:cubicBezTo>
                  <a:lnTo>
                    <a:pt x="457" y="2164"/>
                  </a:lnTo>
                  <a:cubicBezTo>
                    <a:pt x="151" y="2164"/>
                    <a:pt x="0" y="1982"/>
                    <a:pt x="0" y="1618"/>
                  </a:cubicBezTo>
                  <a:lnTo>
                    <a:pt x="0" y="546"/>
                  </a:lnTo>
                  <a:cubicBezTo>
                    <a:pt x="0" y="185"/>
                    <a:pt x="151" y="0"/>
                    <a:pt x="457" y="0"/>
                  </a:cubicBezTo>
                  <a:lnTo>
                    <a:pt x="3158" y="0"/>
                  </a:lnTo>
                  <a:cubicBezTo>
                    <a:pt x="3285" y="0"/>
                    <a:pt x="3432" y="17"/>
                    <a:pt x="3606" y="58"/>
                  </a:cubicBezTo>
                  <a:cubicBezTo>
                    <a:pt x="3774" y="94"/>
                    <a:pt x="3916" y="132"/>
                    <a:pt x="4026" y="167"/>
                  </a:cubicBezTo>
                  <a:cubicBezTo>
                    <a:pt x="4075" y="208"/>
                    <a:pt x="4129" y="276"/>
                    <a:pt x="4192" y="373"/>
                  </a:cubicBezTo>
                  <a:cubicBezTo>
                    <a:pt x="4261" y="470"/>
                    <a:pt x="4322" y="584"/>
                    <a:pt x="4376" y="704"/>
                  </a:cubicBezTo>
                  <a:cubicBezTo>
                    <a:pt x="4429" y="825"/>
                    <a:pt x="4478" y="951"/>
                    <a:pt x="4518" y="1072"/>
                  </a:cubicBezTo>
                  <a:cubicBezTo>
                    <a:pt x="4557" y="1198"/>
                    <a:pt x="4584" y="1301"/>
                    <a:pt x="4598" y="1377"/>
                  </a:cubicBezTo>
                  <a:lnTo>
                    <a:pt x="4916" y="3134"/>
                  </a:lnTo>
                  <a:lnTo>
                    <a:pt x="20680" y="3134"/>
                  </a:lnTo>
                  <a:close/>
                  <a:moveTo>
                    <a:pt x="6811" y="19981"/>
                  </a:moveTo>
                  <a:cubicBezTo>
                    <a:pt x="6811" y="19540"/>
                    <a:pt x="6940" y="19156"/>
                    <a:pt x="7202" y="18833"/>
                  </a:cubicBezTo>
                  <a:cubicBezTo>
                    <a:pt x="7461" y="18512"/>
                    <a:pt x="7776" y="18345"/>
                    <a:pt x="8146" y="18345"/>
                  </a:cubicBezTo>
                  <a:cubicBezTo>
                    <a:pt x="8527" y="18345"/>
                    <a:pt x="8850" y="18512"/>
                    <a:pt x="9114" y="18833"/>
                  </a:cubicBezTo>
                  <a:cubicBezTo>
                    <a:pt x="9380" y="19153"/>
                    <a:pt x="9512" y="19538"/>
                    <a:pt x="9512" y="19981"/>
                  </a:cubicBezTo>
                  <a:cubicBezTo>
                    <a:pt x="9512" y="20425"/>
                    <a:pt x="9380" y="20800"/>
                    <a:pt x="9114" y="21118"/>
                  </a:cubicBezTo>
                  <a:cubicBezTo>
                    <a:pt x="8850" y="21438"/>
                    <a:pt x="8527" y="21599"/>
                    <a:pt x="8146" y="21599"/>
                  </a:cubicBezTo>
                  <a:cubicBezTo>
                    <a:pt x="7779" y="21599"/>
                    <a:pt x="7464" y="21438"/>
                    <a:pt x="7202" y="21118"/>
                  </a:cubicBezTo>
                  <a:cubicBezTo>
                    <a:pt x="6940" y="20800"/>
                    <a:pt x="6811" y="20421"/>
                    <a:pt x="6811" y="19981"/>
                  </a:cubicBezTo>
                  <a:moveTo>
                    <a:pt x="14431" y="19981"/>
                  </a:moveTo>
                  <a:cubicBezTo>
                    <a:pt x="14431" y="19540"/>
                    <a:pt x="14563" y="19156"/>
                    <a:pt x="14822" y="18833"/>
                  </a:cubicBezTo>
                  <a:cubicBezTo>
                    <a:pt x="15084" y="18512"/>
                    <a:pt x="15399" y="18345"/>
                    <a:pt x="15778" y="18345"/>
                  </a:cubicBezTo>
                  <a:cubicBezTo>
                    <a:pt x="16143" y="18345"/>
                    <a:pt x="16458" y="18512"/>
                    <a:pt x="16720" y="18833"/>
                  </a:cubicBezTo>
                  <a:cubicBezTo>
                    <a:pt x="16981" y="19153"/>
                    <a:pt x="17113" y="19538"/>
                    <a:pt x="17113" y="19981"/>
                  </a:cubicBezTo>
                  <a:cubicBezTo>
                    <a:pt x="17113" y="20425"/>
                    <a:pt x="16981" y="20800"/>
                    <a:pt x="16720" y="21118"/>
                  </a:cubicBezTo>
                  <a:cubicBezTo>
                    <a:pt x="16460" y="21438"/>
                    <a:pt x="16145" y="21599"/>
                    <a:pt x="15778" y="21599"/>
                  </a:cubicBezTo>
                  <a:cubicBezTo>
                    <a:pt x="15412" y="21599"/>
                    <a:pt x="15094" y="21438"/>
                    <a:pt x="14830" y="21118"/>
                  </a:cubicBezTo>
                  <a:cubicBezTo>
                    <a:pt x="14563" y="20800"/>
                    <a:pt x="14431" y="20421"/>
                    <a:pt x="14431" y="19981"/>
                  </a:cubicBezTo>
                </a:path>
              </a:pathLst>
            </a:custGeom>
            <a:solidFill>
              <a:schemeClr val="accent1"/>
            </a:solidFill>
            <a:ln>
              <a:noFill/>
            </a:ln>
            <a:effectLst/>
            <a:extLst/>
          </p:spPr>
          <p:txBody>
            <a:bodyPr lIns="19050" tIns="19050" rIns="19050" bIns="19050" anchor="ct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srgbClr val="44CEB9"/>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1032" name="AutoShape 26"/>
            <p:cNvSpPr>
              <a:spLocks/>
            </p:cNvSpPr>
            <p:nvPr/>
          </p:nvSpPr>
          <p:spPr bwMode="auto">
            <a:xfrm>
              <a:off x="6688062" y="6274961"/>
              <a:ext cx="950664" cy="952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accent1"/>
            </a:solidFill>
            <a:ln>
              <a:noFill/>
            </a:ln>
            <a:effectLst/>
            <a:extLst/>
          </p:spPr>
          <p:txBody>
            <a:bodyPr lIns="19050" tIns="19050" rIns="19050" bIns="19050" anchor="ct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srgbClr val="44CEB9"/>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1033" name="AutoShape 27"/>
            <p:cNvSpPr>
              <a:spLocks/>
            </p:cNvSpPr>
            <p:nvPr/>
          </p:nvSpPr>
          <p:spPr bwMode="auto">
            <a:xfrm>
              <a:off x="5621540" y="6274961"/>
              <a:ext cx="950664" cy="952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accent1"/>
            </a:solidFill>
            <a:ln>
              <a:noFill/>
            </a:ln>
            <a:effectLst/>
            <a:extLst/>
          </p:spPr>
          <p:txBody>
            <a:bodyPr lIns="19050" tIns="19050" rIns="19050" bIns="19050" anchor="ct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srgbClr val="44CEB9"/>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1034" name="AutoShape 28"/>
            <p:cNvSpPr>
              <a:spLocks/>
            </p:cNvSpPr>
            <p:nvPr/>
          </p:nvSpPr>
          <p:spPr bwMode="auto">
            <a:xfrm>
              <a:off x="4555018" y="6274961"/>
              <a:ext cx="950664" cy="952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accent1"/>
            </a:solidFill>
            <a:ln>
              <a:noFill/>
            </a:ln>
            <a:effectLst/>
            <a:extLst/>
          </p:spPr>
          <p:txBody>
            <a:bodyPr lIns="19050" tIns="19050" rIns="19050" bIns="19050" anchor="ct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srgbClr val="44CEB9"/>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1035" name="AutoShape 29"/>
            <p:cNvSpPr>
              <a:spLocks/>
            </p:cNvSpPr>
            <p:nvPr/>
          </p:nvSpPr>
          <p:spPr bwMode="auto">
            <a:xfrm>
              <a:off x="6281768" y="5279599"/>
              <a:ext cx="950664" cy="952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accent1"/>
            </a:solidFill>
            <a:ln>
              <a:noFill/>
            </a:ln>
            <a:effectLst/>
            <a:extLst/>
          </p:spPr>
          <p:txBody>
            <a:bodyPr lIns="19050" tIns="19050" rIns="19050" bIns="19050" anchor="ct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srgbClr val="44CEB9"/>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1036" name="AutoShape 30"/>
            <p:cNvSpPr>
              <a:spLocks/>
            </p:cNvSpPr>
            <p:nvPr/>
          </p:nvSpPr>
          <p:spPr bwMode="auto">
            <a:xfrm>
              <a:off x="5215246" y="5279599"/>
              <a:ext cx="950664" cy="952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bg1">
                <a:lumMod val="85000"/>
              </a:schemeClr>
            </a:solidFill>
            <a:ln>
              <a:noFill/>
            </a:ln>
            <a:effectLst/>
            <a:extLst/>
          </p:spPr>
          <p:txBody>
            <a:bodyPr lIns="19050" tIns="19050" rIns="19050" bIns="19050" anchor="ct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srgbClr val="44CEB9"/>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1037" name="AutoShape 31"/>
            <p:cNvSpPr>
              <a:spLocks/>
            </p:cNvSpPr>
            <p:nvPr/>
          </p:nvSpPr>
          <p:spPr bwMode="auto">
            <a:xfrm>
              <a:off x="5789771" y="4161999"/>
              <a:ext cx="952252" cy="952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bg1">
                <a:lumMod val="85000"/>
              </a:schemeClr>
            </a:solidFill>
            <a:ln>
              <a:noFill/>
            </a:ln>
            <a:effectLst/>
            <a:extLst/>
          </p:spPr>
          <p:txBody>
            <a:bodyPr lIns="19050" tIns="19050" rIns="19050" bIns="19050" anchor="ct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srgbClr val="44CEB9"/>
                </a:solidFill>
                <a:effectLst>
                  <a:outerShdw blurRad="38100" dist="38100" dir="2700000" algn="tl">
                    <a:srgbClr val="000000"/>
                  </a:outerShdw>
                </a:effectLst>
                <a:uLnTx/>
                <a:uFillTx/>
                <a:latin typeface="Gill Sans" charset="0"/>
                <a:ea typeface="+mn-ea"/>
                <a:cs typeface="Gill Sans" charset="0"/>
                <a:sym typeface="Gill Sans" charset="0"/>
              </a:endParaRPr>
            </a:p>
          </p:txBody>
        </p:sp>
      </p:grpSp>
      <p:grpSp>
        <p:nvGrpSpPr>
          <p:cNvPr id="1038" name="Group 1037"/>
          <p:cNvGrpSpPr/>
          <p:nvPr/>
        </p:nvGrpSpPr>
        <p:grpSpPr>
          <a:xfrm>
            <a:off x="536523" y="5674833"/>
            <a:ext cx="3044538" cy="925512"/>
            <a:chOff x="3897386" y="3734905"/>
            <a:chExt cx="16581285" cy="5040560"/>
          </a:xfrm>
        </p:grpSpPr>
        <p:sp>
          <p:nvSpPr>
            <p:cNvPr id="1039" name="Hexagon 1038"/>
            <p:cNvSpPr/>
            <p:nvPr/>
          </p:nvSpPr>
          <p:spPr>
            <a:xfrm>
              <a:off x="3897386" y="3734905"/>
              <a:ext cx="3840847" cy="3312368"/>
            </a:xfrm>
            <a:prstGeom prst="hexago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713" tIns="22856" rIns="45713" bIns="2285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40" name="Hexagon 1039"/>
            <p:cNvSpPr/>
            <p:nvPr/>
          </p:nvSpPr>
          <p:spPr>
            <a:xfrm>
              <a:off x="7110568" y="5463097"/>
              <a:ext cx="3840847" cy="3312368"/>
            </a:xfrm>
            <a:prstGeom prst="hexago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713" tIns="22856" rIns="45713" bIns="2285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41" name="Hexagon 1040"/>
            <p:cNvSpPr/>
            <p:nvPr/>
          </p:nvSpPr>
          <p:spPr>
            <a:xfrm>
              <a:off x="10277681" y="3734905"/>
              <a:ext cx="3840847" cy="3312368"/>
            </a:xfrm>
            <a:prstGeom prst="hexagon">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45713" tIns="22856" rIns="45713" bIns="2285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42" name="Hexagon 1041"/>
            <p:cNvSpPr/>
            <p:nvPr/>
          </p:nvSpPr>
          <p:spPr>
            <a:xfrm>
              <a:off x="13444795" y="5463097"/>
              <a:ext cx="3840847" cy="3312368"/>
            </a:xfrm>
            <a:prstGeom prst="hexago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45713" tIns="22856" rIns="45713" bIns="2285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43" name="Hexagon 1042"/>
            <p:cNvSpPr/>
            <p:nvPr/>
          </p:nvSpPr>
          <p:spPr>
            <a:xfrm>
              <a:off x="16637824" y="3734905"/>
              <a:ext cx="3840847" cy="3312368"/>
            </a:xfrm>
            <a:prstGeom prst="hexagon">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45713" tIns="22856" rIns="45713" bIns="2285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44" name="Freeform 3"/>
            <p:cNvSpPr>
              <a:spLocks noChangeArrowheads="1"/>
            </p:cNvSpPr>
            <p:nvPr/>
          </p:nvSpPr>
          <p:spPr bwMode="auto">
            <a:xfrm>
              <a:off x="14920793" y="5949652"/>
              <a:ext cx="904320" cy="724928"/>
            </a:xfrm>
            <a:custGeom>
              <a:avLst/>
              <a:gdLst>
                <a:gd name="T0" fmla="*/ 487 w 497"/>
                <a:gd name="T1" fmla="*/ 71 h 400"/>
                <a:gd name="T2" fmla="*/ 487 w 497"/>
                <a:gd name="T3" fmla="*/ 71 h 400"/>
                <a:gd name="T4" fmla="*/ 372 w 497"/>
                <a:gd name="T5" fmla="*/ 0 h 400"/>
                <a:gd name="T6" fmla="*/ 354 w 497"/>
                <a:gd name="T7" fmla="*/ 0 h 400"/>
                <a:gd name="T8" fmla="*/ 248 w 497"/>
                <a:gd name="T9" fmla="*/ 71 h 400"/>
                <a:gd name="T10" fmla="*/ 142 w 497"/>
                <a:gd name="T11" fmla="*/ 0 h 400"/>
                <a:gd name="T12" fmla="*/ 123 w 497"/>
                <a:gd name="T13" fmla="*/ 0 h 400"/>
                <a:gd name="T14" fmla="*/ 8 w 497"/>
                <a:gd name="T15" fmla="*/ 71 h 400"/>
                <a:gd name="T16" fmla="*/ 0 w 497"/>
                <a:gd name="T17" fmla="*/ 89 h 400"/>
                <a:gd name="T18" fmla="*/ 0 w 497"/>
                <a:gd name="T19" fmla="*/ 382 h 400"/>
                <a:gd name="T20" fmla="*/ 8 w 497"/>
                <a:gd name="T21" fmla="*/ 390 h 400"/>
                <a:gd name="T22" fmla="*/ 26 w 497"/>
                <a:gd name="T23" fmla="*/ 390 h 400"/>
                <a:gd name="T24" fmla="*/ 132 w 497"/>
                <a:gd name="T25" fmla="*/ 328 h 400"/>
                <a:gd name="T26" fmla="*/ 239 w 497"/>
                <a:gd name="T27" fmla="*/ 390 h 400"/>
                <a:gd name="T28" fmla="*/ 257 w 497"/>
                <a:gd name="T29" fmla="*/ 390 h 400"/>
                <a:gd name="T30" fmla="*/ 363 w 497"/>
                <a:gd name="T31" fmla="*/ 328 h 400"/>
                <a:gd name="T32" fmla="*/ 470 w 497"/>
                <a:gd name="T33" fmla="*/ 390 h 400"/>
                <a:gd name="T34" fmla="*/ 478 w 497"/>
                <a:gd name="T35" fmla="*/ 399 h 400"/>
                <a:gd name="T36" fmla="*/ 487 w 497"/>
                <a:gd name="T37" fmla="*/ 390 h 400"/>
                <a:gd name="T38" fmla="*/ 496 w 497"/>
                <a:gd name="T39" fmla="*/ 382 h 400"/>
                <a:gd name="T40" fmla="*/ 496 w 497"/>
                <a:gd name="T41" fmla="*/ 89 h 400"/>
                <a:gd name="T42" fmla="*/ 487 w 497"/>
                <a:gd name="T43" fmla="*/ 71 h 400"/>
                <a:gd name="T44" fmla="*/ 115 w 497"/>
                <a:gd name="T45" fmla="*/ 293 h 400"/>
                <a:gd name="T46" fmla="*/ 115 w 497"/>
                <a:gd name="T47" fmla="*/ 293 h 400"/>
                <a:gd name="T48" fmla="*/ 35 w 497"/>
                <a:gd name="T49" fmla="*/ 346 h 400"/>
                <a:gd name="T50" fmla="*/ 35 w 497"/>
                <a:gd name="T51" fmla="*/ 98 h 400"/>
                <a:gd name="T52" fmla="*/ 115 w 497"/>
                <a:gd name="T53" fmla="*/ 44 h 400"/>
                <a:gd name="T54" fmla="*/ 115 w 497"/>
                <a:gd name="T55" fmla="*/ 293 h 400"/>
                <a:gd name="T56" fmla="*/ 230 w 497"/>
                <a:gd name="T57" fmla="*/ 346 h 400"/>
                <a:gd name="T58" fmla="*/ 230 w 497"/>
                <a:gd name="T59" fmla="*/ 346 h 400"/>
                <a:gd name="T60" fmla="*/ 150 w 497"/>
                <a:gd name="T61" fmla="*/ 293 h 400"/>
                <a:gd name="T62" fmla="*/ 150 w 497"/>
                <a:gd name="T63" fmla="*/ 44 h 400"/>
                <a:gd name="T64" fmla="*/ 230 w 497"/>
                <a:gd name="T65" fmla="*/ 98 h 400"/>
                <a:gd name="T66" fmla="*/ 230 w 497"/>
                <a:gd name="T67" fmla="*/ 346 h 400"/>
                <a:gd name="T68" fmla="*/ 345 w 497"/>
                <a:gd name="T69" fmla="*/ 293 h 400"/>
                <a:gd name="T70" fmla="*/ 345 w 497"/>
                <a:gd name="T71" fmla="*/ 293 h 400"/>
                <a:gd name="T72" fmla="*/ 266 w 497"/>
                <a:gd name="T73" fmla="*/ 346 h 400"/>
                <a:gd name="T74" fmla="*/ 266 w 497"/>
                <a:gd name="T75" fmla="*/ 98 h 400"/>
                <a:gd name="T76" fmla="*/ 345 w 497"/>
                <a:gd name="T77" fmla="*/ 44 h 400"/>
                <a:gd name="T78" fmla="*/ 345 w 497"/>
                <a:gd name="T79" fmla="*/ 293 h 400"/>
                <a:gd name="T80" fmla="*/ 461 w 497"/>
                <a:gd name="T81" fmla="*/ 346 h 400"/>
                <a:gd name="T82" fmla="*/ 461 w 497"/>
                <a:gd name="T83" fmla="*/ 346 h 400"/>
                <a:gd name="T84" fmla="*/ 380 w 497"/>
                <a:gd name="T85" fmla="*/ 293 h 400"/>
                <a:gd name="T86" fmla="*/ 380 w 497"/>
                <a:gd name="T87" fmla="*/ 44 h 400"/>
                <a:gd name="T88" fmla="*/ 461 w 497"/>
                <a:gd name="T89" fmla="*/ 98 h 400"/>
                <a:gd name="T90" fmla="*/ 461 w 497"/>
                <a:gd name="T91" fmla="*/ 34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sp>
          <p:nvSpPr>
            <p:cNvPr id="1045" name="Freeform 29"/>
            <p:cNvSpPr>
              <a:spLocks noChangeArrowheads="1"/>
            </p:cNvSpPr>
            <p:nvPr/>
          </p:nvSpPr>
          <p:spPr bwMode="auto">
            <a:xfrm>
              <a:off x="11783312" y="4133284"/>
              <a:ext cx="808114" cy="833986"/>
            </a:xfrm>
            <a:custGeom>
              <a:avLst/>
              <a:gdLst>
                <a:gd name="T0" fmla="*/ 248 w 444"/>
                <a:gd name="T1" fmla="*/ 337 h 462"/>
                <a:gd name="T2" fmla="*/ 248 w 444"/>
                <a:gd name="T3" fmla="*/ 337 h 462"/>
                <a:gd name="T4" fmla="*/ 320 w 444"/>
                <a:gd name="T5" fmla="*/ 257 h 462"/>
                <a:gd name="T6" fmla="*/ 443 w 444"/>
                <a:gd name="T7" fmla="*/ 71 h 462"/>
                <a:gd name="T8" fmla="*/ 426 w 444"/>
                <a:gd name="T9" fmla="*/ 53 h 462"/>
                <a:gd name="T10" fmla="*/ 346 w 444"/>
                <a:gd name="T11" fmla="*/ 53 h 462"/>
                <a:gd name="T12" fmla="*/ 222 w 444"/>
                <a:gd name="T13" fmla="*/ 0 h 462"/>
                <a:gd name="T14" fmla="*/ 98 w 444"/>
                <a:gd name="T15" fmla="*/ 53 h 462"/>
                <a:gd name="T16" fmla="*/ 18 w 444"/>
                <a:gd name="T17" fmla="*/ 53 h 462"/>
                <a:gd name="T18" fmla="*/ 0 w 444"/>
                <a:gd name="T19" fmla="*/ 71 h 462"/>
                <a:gd name="T20" fmla="*/ 124 w 444"/>
                <a:gd name="T21" fmla="*/ 257 h 462"/>
                <a:gd name="T22" fmla="*/ 195 w 444"/>
                <a:gd name="T23" fmla="*/ 337 h 462"/>
                <a:gd name="T24" fmla="*/ 195 w 444"/>
                <a:gd name="T25" fmla="*/ 372 h 462"/>
                <a:gd name="T26" fmla="*/ 107 w 444"/>
                <a:gd name="T27" fmla="*/ 416 h 462"/>
                <a:gd name="T28" fmla="*/ 222 w 444"/>
                <a:gd name="T29" fmla="*/ 461 h 462"/>
                <a:gd name="T30" fmla="*/ 328 w 444"/>
                <a:gd name="T31" fmla="*/ 416 h 462"/>
                <a:gd name="T32" fmla="*/ 248 w 444"/>
                <a:gd name="T33" fmla="*/ 372 h 462"/>
                <a:gd name="T34" fmla="*/ 248 w 444"/>
                <a:gd name="T35" fmla="*/ 337 h 462"/>
                <a:gd name="T36" fmla="*/ 320 w 444"/>
                <a:gd name="T37" fmla="*/ 212 h 462"/>
                <a:gd name="T38" fmla="*/ 320 w 444"/>
                <a:gd name="T39" fmla="*/ 212 h 462"/>
                <a:gd name="T40" fmla="*/ 346 w 444"/>
                <a:gd name="T41" fmla="*/ 89 h 462"/>
                <a:gd name="T42" fmla="*/ 408 w 444"/>
                <a:gd name="T43" fmla="*/ 89 h 462"/>
                <a:gd name="T44" fmla="*/ 320 w 444"/>
                <a:gd name="T45" fmla="*/ 212 h 462"/>
                <a:gd name="T46" fmla="*/ 222 w 444"/>
                <a:gd name="T47" fmla="*/ 36 h 462"/>
                <a:gd name="T48" fmla="*/ 222 w 444"/>
                <a:gd name="T49" fmla="*/ 36 h 462"/>
                <a:gd name="T50" fmla="*/ 320 w 444"/>
                <a:gd name="T51" fmla="*/ 71 h 462"/>
                <a:gd name="T52" fmla="*/ 222 w 444"/>
                <a:gd name="T53" fmla="*/ 115 h 462"/>
                <a:gd name="T54" fmla="*/ 124 w 444"/>
                <a:gd name="T55" fmla="*/ 71 h 462"/>
                <a:gd name="T56" fmla="*/ 222 w 444"/>
                <a:gd name="T57" fmla="*/ 36 h 462"/>
                <a:gd name="T58" fmla="*/ 36 w 444"/>
                <a:gd name="T59" fmla="*/ 89 h 462"/>
                <a:gd name="T60" fmla="*/ 36 w 444"/>
                <a:gd name="T61" fmla="*/ 89 h 462"/>
                <a:gd name="T62" fmla="*/ 98 w 444"/>
                <a:gd name="T63" fmla="*/ 89 h 462"/>
                <a:gd name="T64" fmla="*/ 124 w 444"/>
                <a:gd name="T65" fmla="*/ 212 h 462"/>
                <a:gd name="T66" fmla="*/ 36 w 444"/>
                <a:gd name="T67" fmla="*/ 8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sp>
          <p:nvSpPr>
            <p:cNvPr id="1046" name="Freeform 47"/>
            <p:cNvSpPr>
              <a:spLocks noChangeArrowheads="1"/>
            </p:cNvSpPr>
            <p:nvPr/>
          </p:nvSpPr>
          <p:spPr bwMode="auto">
            <a:xfrm>
              <a:off x="8571733" y="5936894"/>
              <a:ext cx="897906" cy="789080"/>
            </a:xfrm>
            <a:custGeom>
              <a:avLst/>
              <a:gdLst>
                <a:gd name="T0" fmla="*/ 497 w 498"/>
                <a:gd name="T1" fmla="*/ 434 h 435"/>
                <a:gd name="T2" fmla="*/ 497 w 498"/>
                <a:gd name="T3" fmla="*/ 434 h 435"/>
                <a:gd name="T4" fmla="*/ 487 w 498"/>
                <a:gd name="T5" fmla="*/ 328 h 435"/>
                <a:gd name="T6" fmla="*/ 425 w 498"/>
                <a:gd name="T7" fmla="*/ 293 h 435"/>
                <a:gd name="T8" fmla="*/ 372 w 498"/>
                <a:gd name="T9" fmla="*/ 231 h 435"/>
                <a:gd name="T10" fmla="*/ 390 w 498"/>
                <a:gd name="T11" fmla="*/ 196 h 435"/>
                <a:gd name="T12" fmla="*/ 408 w 498"/>
                <a:gd name="T13" fmla="*/ 159 h 435"/>
                <a:gd name="T14" fmla="*/ 399 w 498"/>
                <a:gd name="T15" fmla="*/ 151 h 435"/>
                <a:gd name="T16" fmla="*/ 408 w 498"/>
                <a:gd name="T17" fmla="*/ 115 h 435"/>
                <a:gd name="T18" fmla="*/ 346 w 498"/>
                <a:gd name="T19" fmla="*/ 62 h 435"/>
                <a:gd name="T20" fmla="*/ 284 w 498"/>
                <a:gd name="T21" fmla="*/ 115 h 435"/>
                <a:gd name="T22" fmla="*/ 293 w 498"/>
                <a:gd name="T23" fmla="*/ 151 h 435"/>
                <a:gd name="T24" fmla="*/ 284 w 498"/>
                <a:gd name="T25" fmla="*/ 159 h 435"/>
                <a:gd name="T26" fmla="*/ 302 w 498"/>
                <a:gd name="T27" fmla="*/ 196 h 435"/>
                <a:gd name="T28" fmla="*/ 311 w 498"/>
                <a:gd name="T29" fmla="*/ 231 h 435"/>
                <a:gd name="T30" fmla="*/ 293 w 498"/>
                <a:gd name="T31" fmla="*/ 275 h 435"/>
                <a:gd name="T32" fmla="*/ 381 w 498"/>
                <a:gd name="T33" fmla="*/ 364 h 435"/>
                <a:gd name="T34" fmla="*/ 381 w 498"/>
                <a:gd name="T35" fmla="*/ 434 h 435"/>
                <a:gd name="T36" fmla="*/ 497 w 498"/>
                <a:gd name="T37" fmla="*/ 434 h 435"/>
                <a:gd name="T38" fmla="*/ 258 w 498"/>
                <a:gd name="T39" fmla="*/ 302 h 435"/>
                <a:gd name="T40" fmla="*/ 258 w 498"/>
                <a:gd name="T41" fmla="*/ 302 h 435"/>
                <a:gd name="T42" fmla="*/ 187 w 498"/>
                <a:gd name="T43" fmla="*/ 231 h 435"/>
                <a:gd name="T44" fmla="*/ 213 w 498"/>
                <a:gd name="T45" fmla="*/ 168 h 435"/>
                <a:gd name="T46" fmla="*/ 231 w 498"/>
                <a:gd name="T47" fmla="*/ 133 h 435"/>
                <a:gd name="T48" fmla="*/ 222 w 498"/>
                <a:gd name="T49" fmla="*/ 115 h 435"/>
                <a:gd name="T50" fmla="*/ 231 w 498"/>
                <a:gd name="T51" fmla="*/ 71 h 435"/>
                <a:gd name="T52" fmla="*/ 151 w 498"/>
                <a:gd name="T53" fmla="*/ 0 h 435"/>
                <a:gd name="T54" fmla="*/ 71 w 498"/>
                <a:gd name="T55" fmla="*/ 71 h 435"/>
                <a:gd name="T56" fmla="*/ 71 w 498"/>
                <a:gd name="T57" fmla="*/ 115 h 435"/>
                <a:gd name="T58" fmla="*/ 71 w 498"/>
                <a:gd name="T59" fmla="*/ 133 h 435"/>
                <a:gd name="T60" fmla="*/ 89 w 498"/>
                <a:gd name="T61" fmla="*/ 168 h 435"/>
                <a:gd name="T62" fmla="*/ 107 w 498"/>
                <a:gd name="T63" fmla="*/ 231 h 435"/>
                <a:gd name="T64" fmla="*/ 45 w 498"/>
                <a:gd name="T65" fmla="*/ 302 h 435"/>
                <a:gd name="T66" fmla="*/ 0 w 498"/>
                <a:gd name="T67" fmla="*/ 346 h 435"/>
                <a:gd name="T68" fmla="*/ 0 w 498"/>
                <a:gd name="T69" fmla="*/ 434 h 435"/>
                <a:gd name="T70" fmla="*/ 346 w 498"/>
                <a:gd name="T71" fmla="*/ 434 h 435"/>
                <a:gd name="T72" fmla="*/ 346 w 498"/>
                <a:gd name="T73" fmla="*/ 364 h 435"/>
                <a:gd name="T74" fmla="*/ 258 w 498"/>
                <a:gd name="T75" fmla="*/ 30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8" h="435">
                  <a:moveTo>
                    <a:pt x="497" y="434"/>
                  </a:moveTo>
                  <a:lnTo>
                    <a:pt x="497" y="434"/>
                  </a:lnTo>
                  <a:cubicBezTo>
                    <a:pt x="497" y="434"/>
                    <a:pt x="497" y="337"/>
                    <a:pt x="487" y="328"/>
                  </a:cubicBezTo>
                  <a:cubicBezTo>
                    <a:pt x="479" y="319"/>
                    <a:pt x="462" y="302"/>
                    <a:pt x="425" y="293"/>
                  </a:cubicBezTo>
                  <a:cubicBezTo>
                    <a:pt x="390" y="275"/>
                    <a:pt x="372" y="257"/>
                    <a:pt x="372" y="231"/>
                  </a:cubicBezTo>
                  <a:cubicBezTo>
                    <a:pt x="372" y="213"/>
                    <a:pt x="390" y="222"/>
                    <a:pt x="390" y="196"/>
                  </a:cubicBezTo>
                  <a:cubicBezTo>
                    <a:pt x="390" y="178"/>
                    <a:pt x="408" y="196"/>
                    <a:pt x="408" y="159"/>
                  </a:cubicBezTo>
                  <a:cubicBezTo>
                    <a:pt x="408" y="151"/>
                    <a:pt x="399" y="151"/>
                    <a:pt x="399" y="151"/>
                  </a:cubicBezTo>
                  <a:cubicBezTo>
                    <a:pt x="399" y="151"/>
                    <a:pt x="408" y="133"/>
                    <a:pt x="408" y="115"/>
                  </a:cubicBezTo>
                  <a:cubicBezTo>
                    <a:pt x="408" y="98"/>
                    <a:pt x="399" y="62"/>
                    <a:pt x="346" y="62"/>
                  </a:cubicBezTo>
                  <a:cubicBezTo>
                    <a:pt x="293" y="62"/>
                    <a:pt x="284" y="98"/>
                    <a:pt x="284" y="115"/>
                  </a:cubicBezTo>
                  <a:cubicBezTo>
                    <a:pt x="284" y="133"/>
                    <a:pt x="293" y="151"/>
                    <a:pt x="293" y="151"/>
                  </a:cubicBezTo>
                  <a:cubicBezTo>
                    <a:pt x="293" y="151"/>
                    <a:pt x="284" y="151"/>
                    <a:pt x="284" y="159"/>
                  </a:cubicBezTo>
                  <a:cubicBezTo>
                    <a:pt x="284" y="196"/>
                    <a:pt x="293" y="178"/>
                    <a:pt x="302" y="196"/>
                  </a:cubicBezTo>
                  <a:cubicBezTo>
                    <a:pt x="302" y="222"/>
                    <a:pt x="311" y="213"/>
                    <a:pt x="311" y="231"/>
                  </a:cubicBezTo>
                  <a:cubicBezTo>
                    <a:pt x="311" y="249"/>
                    <a:pt x="311" y="266"/>
                    <a:pt x="293" y="275"/>
                  </a:cubicBezTo>
                  <a:cubicBezTo>
                    <a:pt x="372" y="319"/>
                    <a:pt x="381" y="319"/>
                    <a:pt x="381" y="364"/>
                  </a:cubicBezTo>
                  <a:cubicBezTo>
                    <a:pt x="381" y="434"/>
                    <a:pt x="381" y="434"/>
                    <a:pt x="381" y="434"/>
                  </a:cubicBezTo>
                  <a:lnTo>
                    <a:pt x="497" y="434"/>
                  </a:lnTo>
                  <a:close/>
                  <a:moveTo>
                    <a:pt x="258" y="302"/>
                  </a:moveTo>
                  <a:lnTo>
                    <a:pt x="258" y="302"/>
                  </a:lnTo>
                  <a:cubicBezTo>
                    <a:pt x="204" y="284"/>
                    <a:pt x="187" y="266"/>
                    <a:pt x="187" y="231"/>
                  </a:cubicBezTo>
                  <a:cubicBezTo>
                    <a:pt x="187" y="204"/>
                    <a:pt x="204" y="213"/>
                    <a:pt x="213" y="168"/>
                  </a:cubicBezTo>
                  <a:cubicBezTo>
                    <a:pt x="213" y="159"/>
                    <a:pt x="231" y="168"/>
                    <a:pt x="231" y="133"/>
                  </a:cubicBezTo>
                  <a:cubicBezTo>
                    <a:pt x="231" y="115"/>
                    <a:pt x="222" y="115"/>
                    <a:pt x="222" y="115"/>
                  </a:cubicBezTo>
                  <a:cubicBezTo>
                    <a:pt x="222" y="115"/>
                    <a:pt x="222" y="89"/>
                    <a:pt x="231" y="71"/>
                  </a:cubicBezTo>
                  <a:cubicBezTo>
                    <a:pt x="231" y="53"/>
                    <a:pt x="213" y="0"/>
                    <a:pt x="151" y="0"/>
                  </a:cubicBezTo>
                  <a:cubicBezTo>
                    <a:pt x="80" y="0"/>
                    <a:pt x="71" y="53"/>
                    <a:pt x="71" y="71"/>
                  </a:cubicBezTo>
                  <a:cubicBezTo>
                    <a:pt x="71" y="89"/>
                    <a:pt x="71" y="115"/>
                    <a:pt x="71" y="115"/>
                  </a:cubicBezTo>
                  <a:cubicBezTo>
                    <a:pt x="71" y="115"/>
                    <a:pt x="71" y="115"/>
                    <a:pt x="71" y="133"/>
                  </a:cubicBezTo>
                  <a:cubicBezTo>
                    <a:pt x="71" y="168"/>
                    <a:pt x="80" y="159"/>
                    <a:pt x="89" y="168"/>
                  </a:cubicBezTo>
                  <a:cubicBezTo>
                    <a:pt x="89" y="213"/>
                    <a:pt x="107" y="204"/>
                    <a:pt x="107" y="231"/>
                  </a:cubicBezTo>
                  <a:cubicBezTo>
                    <a:pt x="107" y="266"/>
                    <a:pt x="89" y="284"/>
                    <a:pt x="45" y="302"/>
                  </a:cubicBezTo>
                  <a:cubicBezTo>
                    <a:pt x="27" y="310"/>
                    <a:pt x="0" y="319"/>
                    <a:pt x="0" y="346"/>
                  </a:cubicBezTo>
                  <a:cubicBezTo>
                    <a:pt x="0" y="434"/>
                    <a:pt x="0" y="434"/>
                    <a:pt x="0" y="434"/>
                  </a:cubicBezTo>
                  <a:cubicBezTo>
                    <a:pt x="346" y="434"/>
                    <a:pt x="346" y="434"/>
                    <a:pt x="346" y="434"/>
                  </a:cubicBezTo>
                  <a:cubicBezTo>
                    <a:pt x="346" y="434"/>
                    <a:pt x="346" y="381"/>
                    <a:pt x="346" y="364"/>
                  </a:cubicBezTo>
                  <a:cubicBezTo>
                    <a:pt x="346" y="346"/>
                    <a:pt x="302" y="328"/>
                    <a:pt x="258" y="302"/>
                  </a:cubicBezTo>
                  <a:close/>
                </a:path>
              </a:pathLst>
            </a:custGeom>
            <a:solidFill>
              <a:schemeClr val="bg1"/>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sp>
          <p:nvSpPr>
            <p:cNvPr id="1047" name="Freeform 154"/>
            <p:cNvSpPr>
              <a:spLocks noChangeArrowheads="1"/>
            </p:cNvSpPr>
            <p:nvPr/>
          </p:nvSpPr>
          <p:spPr bwMode="auto">
            <a:xfrm>
              <a:off x="5483042" y="4103532"/>
              <a:ext cx="647772" cy="878894"/>
            </a:xfrm>
            <a:custGeom>
              <a:avLst/>
              <a:gdLst>
                <a:gd name="T0" fmla="*/ 346 w 355"/>
                <a:gd name="T1" fmla="*/ 132 h 487"/>
                <a:gd name="T2" fmla="*/ 346 w 355"/>
                <a:gd name="T3" fmla="*/ 132 h 487"/>
                <a:gd name="T4" fmla="*/ 116 w 355"/>
                <a:gd name="T5" fmla="*/ 17 h 487"/>
                <a:gd name="T6" fmla="*/ 9 w 355"/>
                <a:gd name="T7" fmla="*/ 53 h 487"/>
                <a:gd name="T8" fmla="*/ 0 w 355"/>
                <a:gd name="T9" fmla="*/ 79 h 487"/>
                <a:gd name="T10" fmla="*/ 9 w 355"/>
                <a:gd name="T11" fmla="*/ 345 h 487"/>
                <a:gd name="T12" fmla="*/ 18 w 355"/>
                <a:gd name="T13" fmla="*/ 363 h 487"/>
                <a:gd name="T14" fmla="*/ 222 w 355"/>
                <a:gd name="T15" fmla="*/ 486 h 487"/>
                <a:gd name="T16" fmla="*/ 231 w 355"/>
                <a:gd name="T17" fmla="*/ 486 h 487"/>
                <a:gd name="T18" fmla="*/ 240 w 355"/>
                <a:gd name="T19" fmla="*/ 486 h 487"/>
                <a:gd name="T20" fmla="*/ 248 w 355"/>
                <a:gd name="T21" fmla="*/ 478 h 487"/>
                <a:gd name="T22" fmla="*/ 248 w 355"/>
                <a:gd name="T23" fmla="*/ 203 h 487"/>
                <a:gd name="T24" fmla="*/ 240 w 355"/>
                <a:gd name="T25" fmla="*/ 185 h 487"/>
                <a:gd name="T26" fmla="*/ 44 w 355"/>
                <a:gd name="T27" fmla="*/ 70 h 487"/>
                <a:gd name="T28" fmla="*/ 71 w 355"/>
                <a:gd name="T29" fmla="*/ 53 h 487"/>
                <a:gd name="T30" fmla="*/ 107 w 355"/>
                <a:gd name="T31" fmla="*/ 44 h 487"/>
                <a:gd name="T32" fmla="*/ 301 w 355"/>
                <a:gd name="T33" fmla="*/ 150 h 487"/>
                <a:gd name="T34" fmla="*/ 310 w 355"/>
                <a:gd name="T35" fmla="*/ 159 h 487"/>
                <a:gd name="T36" fmla="*/ 310 w 355"/>
                <a:gd name="T37" fmla="*/ 425 h 487"/>
                <a:gd name="T38" fmla="*/ 328 w 355"/>
                <a:gd name="T39" fmla="*/ 442 h 487"/>
                <a:gd name="T40" fmla="*/ 354 w 355"/>
                <a:gd name="T41" fmla="*/ 425 h 487"/>
                <a:gd name="T42" fmla="*/ 354 w 355"/>
                <a:gd name="T43" fmla="*/ 141 h 487"/>
                <a:gd name="T44" fmla="*/ 346 w 355"/>
                <a:gd name="T45" fmla="*/ 132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chemeClr val="bg1"/>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sp>
          <p:nvSpPr>
            <p:cNvPr id="1048" name="Freeform 133"/>
            <p:cNvSpPr>
              <a:spLocks noChangeArrowheads="1"/>
            </p:cNvSpPr>
            <p:nvPr/>
          </p:nvSpPr>
          <p:spPr bwMode="auto">
            <a:xfrm>
              <a:off x="18132774" y="4086686"/>
              <a:ext cx="904316" cy="866064"/>
            </a:xfrm>
            <a:custGeom>
              <a:avLst/>
              <a:gdLst>
                <a:gd name="T0" fmla="*/ 425 w 497"/>
                <a:gd name="T1" fmla="*/ 160 h 480"/>
                <a:gd name="T2" fmla="*/ 425 w 497"/>
                <a:gd name="T3" fmla="*/ 160 h 480"/>
                <a:gd name="T4" fmla="*/ 372 w 497"/>
                <a:gd name="T5" fmla="*/ 18 h 480"/>
                <a:gd name="T6" fmla="*/ 346 w 497"/>
                <a:gd name="T7" fmla="*/ 9 h 480"/>
                <a:gd name="T8" fmla="*/ 9 w 497"/>
                <a:gd name="T9" fmla="*/ 134 h 480"/>
                <a:gd name="T10" fmla="*/ 0 w 497"/>
                <a:gd name="T11" fmla="*/ 160 h 480"/>
                <a:gd name="T12" fmla="*/ 53 w 497"/>
                <a:gd name="T13" fmla="*/ 302 h 480"/>
                <a:gd name="T14" fmla="*/ 53 w 497"/>
                <a:gd name="T15" fmla="*/ 222 h 480"/>
                <a:gd name="T16" fmla="*/ 115 w 497"/>
                <a:gd name="T17" fmla="*/ 160 h 480"/>
                <a:gd name="T18" fmla="*/ 203 w 497"/>
                <a:gd name="T19" fmla="*/ 160 h 480"/>
                <a:gd name="T20" fmla="*/ 309 w 497"/>
                <a:gd name="T21" fmla="*/ 89 h 480"/>
                <a:gd name="T22" fmla="*/ 372 w 497"/>
                <a:gd name="T23" fmla="*/ 160 h 480"/>
                <a:gd name="T24" fmla="*/ 425 w 497"/>
                <a:gd name="T25" fmla="*/ 160 h 480"/>
                <a:gd name="T26" fmla="*/ 478 w 497"/>
                <a:gd name="T27" fmla="*/ 204 h 480"/>
                <a:gd name="T28" fmla="*/ 478 w 497"/>
                <a:gd name="T29" fmla="*/ 204 h 480"/>
                <a:gd name="T30" fmla="*/ 115 w 497"/>
                <a:gd name="T31" fmla="*/ 204 h 480"/>
                <a:gd name="T32" fmla="*/ 97 w 497"/>
                <a:gd name="T33" fmla="*/ 222 h 480"/>
                <a:gd name="T34" fmla="*/ 97 w 497"/>
                <a:gd name="T35" fmla="*/ 462 h 480"/>
                <a:gd name="T36" fmla="*/ 115 w 497"/>
                <a:gd name="T37" fmla="*/ 479 h 480"/>
                <a:gd name="T38" fmla="*/ 478 w 497"/>
                <a:gd name="T39" fmla="*/ 479 h 480"/>
                <a:gd name="T40" fmla="*/ 496 w 497"/>
                <a:gd name="T41" fmla="*/ 462 h 480"/>
                <a:gd name="T42" fmla="*/ 496 w 497"/>
                <a:gd name="T43" fmla="*/ 222 h 480"/>
                <a:gd name="T44" fmla="*/ 478 w 497"/>
                <a:gd name="T45" fmla="*/ 204 h 480"/>
                <a:gd name="T46" fmla="*/ 452 w 497"/>
                <a:gd name="T47" fmla="*/ 426 h 480"/>
                <a:gd name="T48" fmla="*/ 452 w 497"/>
                <a:gd name="T49" fmla="*/ 426 h 480"/>
                <a:gd name="T50" fmla="*/ 150 w 497"/>
                <a:gd name="T51" fmla="*/ 426 h 480"/>
                <a:gd name="T52" fmla="*/ 150 w 497"/>
                <a:gd name="T53" fmla="*/ 391 h 480"/>
                <a:gd name="T54" fmla="*/ 195 w 497"/>
                <a:gd name="T55" fmla="*/ 275 h 480"/>
                <a:gd name="T56" fmla="*/ 265 w 497"/>
                <a:gd name="T57" fmla="*/ 364 h 480"/>
                <a:gd name="T58" fmla="*/ 328 w 497"/>
                <a:gd name="T59" fmla="*/ 302 h 480"/>
                <a:gd name="T60" fmla="*/ 416 w 497"/>
                <a:gd name="T61" fmla="*/ 266 h 480"/>
                <a:gd name="T62" fmla="*/ 452 w 497"/>
                <a:gd name="T63" fmla="*/ 347 h 480"/>
                <a:gd name="T64" fmla="*/ 452 w 497"/>
                <a:gd name="T65" fmla="*/ 426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chemeClr val="bg1"/>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grpSp>
      <p:grpSp>
        <p:nvGrpSpPr>
          <p:cNvPr id="1049" name="Group 1048"/>
          <p:cNvGrpSpPr/>
          <p:nvPr/>
        </p:nvGrpSpPr>
        <p:grpSpPr>
          <a:xfrm>
            <a:off x="10580300" y="1124118"/>
            <a:ext cx="1422516" cy="1224396"/>
            <a:chOff x="14025176" y="4389818"/>
            <a:chExt cx="7292975" cy="6277249"/>
          </a:xfrm>
        </p:grpSpPr>
        <p:grpSp>
          <p:nvGrpSpPr>
            <p:cNvPr id="1050" name="Group 1049"/>
            <p:cNvGrpSpPr>
              <a:grpSpLocks/>
            </p:cNvGrpSpPr>
            <p:nvPr/>
          </p:nvGrpSpPr>
          <p:grpSpPr bwMode="auto">
            <a:xfrm>
              <a:off x="14025176" y="4644091"/>
              <a:ext cx="7292975" cy="6022976"/>
              <a:chOff x="4517221" y="2682505"/>
              <a:chExt cx="7028976" cy="5802508"/>
            </a:xfrm>
          </p:grpSpPr>
          <p:sp>
            <p:nvSpPr>
              <p:cNvPr id="1060" name="Freeform 18"/>
              <p:cNvSpPr>
                <a:spLocks/>
              </p:cNvSpPr>
              <p:nvPr/>
            </p:nvSpPr>
            <p:spPr bwMode="auto">
              <a:xfrm>
                <a:off x="4607493" y="2795680"/>
                <a:ext cx="6938704" cy="5689333"/>
              </a:xfrm>
              <a:custGeom>
                <a:avLst/>
                <a:gdLst>
                  <a:gd name="T0" fmla="*/ 1735 w 1847"/>
                  <a:gd name="T1" fmla="*/ 757 h 1514"/>
                  <a:gd name="T2" fmla="*/ 721 w 1847"/>
                  <a:gd name="T3" fmla="*/ 1514 h 1514"/>
                  <a:gd name="T4" fmla="*/ 112 w 1847"/>
                  <a:gd name="T5" fmla="*/ 757 h 1514"/>
                  <a:gd name="T6" fmla="*/ 1126 w 1847"/>
                  <a:gd name="T7" fmla="*/ 0 h 1514"/>
                  <a:gd name="T8" fmla="*/ 1735 w 1847"/>
                  <a:gd name="T9" fmla="*/ 757 h 1514"/>
                </a:gdLst>
                <a:ahLst/>
                <a:cxnLst>
                  <a:cxn ang="0">
                    <a:pos x="T0" y="T1"/>
                  </a:cxn>
                  <a:cxn ang="0">
                    <a:pos x="T2" y="T3"/>
                  </a:cxn>
                  <a:cxn ang="0">
                    <a:pos x="T4" y="T5"/>
                  </a:cxn>
                  <a:cxn ang="0">
                    <a:pos x="T6" y="T7"/>
                  </a:cxn>
                  <a:cxn ang="0">
                    <a:pos x="T8" y="T9"/>
                  </a:cxn>
                </a:cxnLst>
                <a:rect l="0" t="0" r="r" b="b"/>
                <a:pathLst>
                  <a:path w="1847" h="1514">
                    <a:moveTo>
                      <a:pt x="1735" y="757"/>
                    </a:moveTo>
                    <a:cubicBezTo>
                      <a:pt x="1623" y="1175"/>
                      <a:pt x="1169" y="1514"/>
                      <a:pt x="721" y="1514"/>
                    </a:cubicBezTo>
                    <a:cubicBezTo>
                      <a:pt x="273" y="1514"/>
                      <a:pt x="0" y="1175"/>
                      <a:pt x="112" y="757"/>
                    </a:cubicBezTo>
                    <a:cubicBezTo>
                      <a:pt x="224" y="339"/>
                      <a:pt x="678" y="0"/>
                      <a:pt x="1126" y="0"/>
                    </a:cubicBezTo>
                    <a:cubicBezTo>
                      <a:pt x="1574" y="0"/>
                      <a:pt x="1847" y="339"/>
                      <a:pt x="1735" y="757"/>
                    </a:cubicBezTo>
                    <a:close/>
                  </a:path>
                </a:pathLst>
              </a:custGeom>
              <a:solidFill>
                <a:schemeClr val="accent3">
                  <a:lumMod val="50000"/>
                </a:schemeClr>
              </a:solidFill>
              <a:ln>
                <a:noFill/>
              </a:ln>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Calibri Light"/>
                  <a:ea typeface="+mn-ea"/>
                  <a:cs typeface="+mn-cs"/>
                </a:endParaRPr>
              </a:p>
            </p:txBody>
          </p:sp>
          <p:sp>
            <p:nvSpPr>
              <p:cNvPr id="1061" name="Freeform 19"/>
              <p:cNvSpPr>
                <a:spLocks/>
              </p:cNvSpPr>
              <p:nvPr/>
            </p:nvSpPr>
            <p:spPr bwMode="auto">
              <a:xfrm>
                <a:off x="4517221" y="2682505"/>
                <a:ext cx="6938705" cy="5689333"/>
              </a:xfrm>
              <a:custGeom>
                <a:avLst/>
                <a:gdLst>
                  <a:gd name="T0" fmla="*/ 1735 w 1847"/>
                  <a:gd name="T1" fmla="*/ 757 h 1514"/>
                  <a:gd name="T2" fmla="*/ 721 w 1847"/>
                  <a:gd name="T3" fmla="*/ 1514 h 1514"/>
                  <a:gd name="T4" fmla="*/ 112 w 1847"/>
                  <a:gd name="T5" fmla="*/ 757 h 1514"/>
                  <a:gd name="T6" fmla="*/ 1126 w 1847"/>
                  <a:gd name="T7" fmla="*/ 0 h 1514"/>
                  <a:gd name="T8" fmla="*/ 1735 w 1847"/>
                  <a:gd name="T9" fmla="*/ 757 h 1514"/>
                </a:gdLst>
                <a:ahLst/>
                <a:cxnLst>
                  <a:cxn ang="0">
                    <a:pos x="T0" y="T1"/>
                  </a:cxn>
                  <a:cxn ang="0">
                    <a:pos x="T2" y="T3"/>
                  </a:cxn>
                  <a:cxn ang="0">
                    <a:pos x="T4" y="T5"/>
                  </a:cxn>
                  <a:cxn ang="0">
                    <a:pos x="T6" y="T7"/>
                  </a:cxn>
                  <a:cxn ang="0">
                    <a:pos x="T8" y="T9"/>
                  </a:cxn>
                </a:cxnLst>
                <a:rect l="0" t="0" r="r" b="b"/>
                <a:pathLst>
                  <a:path w="1847" h="1514">
                    <a:moveTo>
                      <a:pt x="1735" y="757"/>
                    </a:moveTo>
                    <a:cubicBezTo>
                      <a:pt x="1623" y="1175"/>
                      <a:pt x="1169" y="1514"/>
                      <a:pt x="721" y="1514"/>
                    </a:cubicBezTo>
                    <a:cubicBezTo>
                      <a:pt x="273" y="1514"/>
                      <a:pt x="0" y="1175"/>
                      <a:pt x="112" y="757"/>
                    </a:cubicBezTo>
                    <a:cubicBezTo>
                      <a:pt x="224" y="339"/>
                      <a:pt x="678" y="0"/>
                      <a:pt x="1126" y="0"/>
                    </a:cubicBezTo>
                    <a:cubicBezTo>
                      <a:pt x="1574" y="0"/>
                      <a:pt x="1847" y="339"/>
                      <a:pt x="1735" y="757"/>
                    </a:cubicBezTo>
                    <a:close/>
                  </a:path>
                </a:pathLst>
              </a:custGeom>
              <a:solidFill>
                <a:schemeClr val="accent3"/>
              </a:solidFill>
              <a:ln>
                <a:noFill/>
              </a:ln>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Calibri Light"/>
                  <a:ea typeface="+mn-ea"/>
                  <a:cs typeface="+mn-cs"/>
                </a:endParaRPr>
              </a:p>
            </p:txBody>
          </p:sp>
          <p:sp>
            <p:nvSpPr>
              <p:cNvPr id="1062" name="Freeform 20"/>
              <p:cNvSpPr>
                <a:spLocks/>
              </p:cNvSpPr>
              <p:nvPr/>
            </p:nvSpPr>
            <p:spPr bwMode="auto">
              <a:xfrm>
                <a:off x="5175136" y="3222379"/>
                <a:ext cx="5624405" cy="4611113"/>
              </a:xfrm>
              <a:custGeom>
                <a:avLst/>
                <a:gdLst>
                  <a:gd name="T0" fmla="*/ 1406 w 1497"/>
                  <a:gd name="T1" fmla="*/ 613 h 1227"/>
                  <a:gd name="T2" fmla="*/ 584 w 1497"/>
                  <a:gd name="T3" fmla="*/ 1227 h 1227"/>
                  <a:gd name="T4" fmla="*/ 91 w 1497"/>
                  <a:gd name="T5" fmla="*/ 613 h 1227"/>
                  <a:gd name="T6" fmla="*/ 913 w 1497"/>
                  <a:gd name="T7" fmla="*/ 0 h 1227"/>
                  <a:gd name="T8" fmla="*/ 1406 w 1497"/>
                  <a:gd name="T9" fmla="*/ 613 h 1227"/>
                </a:gdLst>
                <a:ahLst/>
                <a:cxnLst>
                  <a:cxn ang="0">
                    <a:pos x="T0" y="T1"/>
                  </a:cxn>
                  <a:cxn ang="0">
                    <a:pos x="T2" y="T3"/>
                  </a:cxn>
                  <a:cxn ang="0">
                    <a:pos x="T4" y="T5"/>
                  </a:cxn>
                  <a:cxn ang="0">
                    <a:pos x="T6" y="T7"/>
                  </a:cxn>
                  <a:cxn ang="0">
                    <a:pos x="T8" y="T9"/>
                  </a:cxn>
                </a:cxnLst>
                <a:rect l="0" t="0" r="r" b="b"/>
                <a:pathLst>
                  <a:path w="1497" h="1227">
                    <a:moveTo>
                      <a:pt x="1406" y="613"/>
                    </a:moveTo>
                    <a:cubicBezTo>
                      <a:pt x="1315" y="952"/>
                      <a:pt x="947" y="1227"/>
                      <a:pt x="584" y="1227"/>
                    </a:cubicBezTo>
                    <a:cubicBezTo>
                      <a:pt x="221" y="1227"/>
                      <a:pt x="0" y="952"/>
                      <a:pt x="91" y="613"/>
                    </a:cubicBezTo>
                    <a:cubicBezTo>
                      <a:pt x="182" y="274"/>
                      <a:pt x="550" y="0"/>
                      <a:pt x="913" y="0"/>
                    </a:cubicBezTo>
                    <a:cubicBezTo>
                      <a:pt x="1276" y="0"/>
                      <a:pt x="1497" y="274"/>
                      <a:pt x="1406" y="613"/>
                    </a:cubicBezTo>
                    <a:close/>
                  </a:path>
                </a:pathLst>
              </a:custGeom>
              <a:solidFill>
                <a:schemeClr val="bg1">
                  <a:lumMod val="95000"/>
                </a:schemeClr>
              </a:solidFill>
              <a:ln>
                <a:noFill/>
              </a:ln>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Calibri Light"/>
                  <a:ea typeface="+mn-ea"/>
                  <a:cs typeface="+mn-cs"/>
                </a:endParaRPr>
              </a:p>
            </p:txBody>
          </p:sp>
          <p:sp>
            <p:nvSpPr>
              <p:cNvPr id="1063" name="Freeform 21"/>
              <p:cNvSpPr>
                <a:spLocks/>
              </p:cNvSpPr>
              <p:nvPr/>
            </p:nvSpPr>
            <p:spPr bwMode="auto">
              <a:xfrm>
                <a:off x="5542344" y="3523670"/>
                <a:ext cx="4888459" cy="4005473"/>
              </a:xfrm>
              <a:custGeom>
                <a:avLst/>
                <a:gdLst>
                  <a:gd name="T0" fmla="*/ 1222 w 1301"/>
                  <a:gd name="T1" fmla="*/ 533 h 1066"/>
                  <a:gd name="T2" fmla="*/ 508 w 1301"/>
                  <a:gd name="T3" fmla="*/ 1066 h 1066"/>
                  <a:gd name="T4" fmla="*/ 79 w 1301"/>
                  <a:gd name="T5" fmla="*/ 533 h 1066"/>
                  <a:gd name="T6" fmla="*/ 793 w 1301"/>
                  <a:gd name="T7" fmla="*/ 0 h 1066"/>
                  <a:gd name="T8" fmla="*/ 1222 w 1301"/>
                  <a:gd name="T9" fmla="*/ 533 h 1066"/>
                </a:gdLst>
                <a:ahLst/>
                <a:cxnLst>
                  <a:cxn ang="0">
                    <a:pos x="T0" y="T1"/>
                  </a:cxn>
                  <a:cxn ang="0">
                    <a:pos x="T2" y="T3"/>
                  </a:cxn>
                  <a:cxn ang="0">
                    <a:pos x="T4" y="T5"/>
                  </a:cxn>
                  <a:cxn ang="0">
                    <a:pos x="T6" y="T7"/>
                  </a:cxn>
                  <a:cxn ang="0">
                    <a:pos x="T8" y="T9"/>
                  </a:cxn>
                </a:cxnLst>
                <a:rect l="0" t="0" r="r" b="b"/>
                <a:pathLst>
                  <a:path w="1301" h="1066">
                    <a:moveTo>
                      <a:pt x="1222" y="533"/>
                    </a:moveTo>
                    <a:cubicBezTo>
                      <a:pt x="1143" y="828"/>
                      <a:pt x="823" y="1066"/>
                      <a:pt x="508" y="1066"/>
                    </a:cubicBezTo>
                    <a:cubicBezTo>
                      <a:pt x="192" y="1066"/>
                      <a:pt x="0" y="828"/>
                      <a:pt x="79" y="533"/>
                    </a:cubicBezTo>
                    <a:cubicBezTo>
                      <a:pt x="158" y="239"/>
                      <a:pt x="478" y="0"/>
                      <a:pt x="793" y="0"/>
                    </a:cubicBezTo>
                    <a:cubicBezTo>
                      <a:pt x="1109" y="0"/>
                      <a:pt x="1301" y="239"/>
                      <a:pt x="1222" y="533"/>
                    </a:cubicBezTo>
                    <a:close/>
                  </a:path>
                </a:pathLst>
              </a:custGeom>
              <a:solidFill>
                <a:schemeClr val="accent2"/>
              </a:solidFill>
              <a:ln>
                <a:noFill/>
              </a:ln>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Calibri Light"/>
                  <a:ea typeface="+mn-ea"/>
                  <a:cs typeface="+mn-cs"/>
                </a:endParaRPr>
              </a:p>
            </p:txBody>
          </p:sp>
          <p:sp>
            <p:nvSpPr>
              <p:cNvPr id="1064" name="Freeform 22"/>
              <p:cNvSpPr>
                <a:spLocks/>
              </p:cNvSpPr>
              <p:nvPr/>
            </p:nvSpPr>
            <p:spPr bwMode="auto">
              <a:xfrm>
                <a:off x="6048785" y="3933546"/>
                <a:ext cx="3874046" cy="3185720"/>
              </a:xfrm>
              <a:custGeom>
                <a:avLst/>
                <a:gdLst>
                  <a:gd name="T0" fmla="*/ 968 w 1031"/>
                  <a:gd name="T1" fmla="*/ 424 h 848"/>
                  <a:gd name="T2" fmla="*/ 402 w 1031"/>
                  <a:gd name="T3" fmla="*/ 848 h 848"/>
                  <a:gd name="T4" fmla="*/ 63 w 1031"/>
                  <a:gd name="T5" fmla="*/ 424 h 848"/>
                  <a:gd name="T6" fmla="*/ 629 w 1031"/>
                  <a:gd name="T7" fmla="*/ 0 h 848"/>
                  <a:gd name="T8" fmla="*/ 968 w 1031"/>
                  <a:gd name="T9" fmla="*/ 424 h 848"/>
                </a:gdLst>
                <a:ahLst/>
                <a:cxnLst>
                  <a:cxn ang="0">
                    <a:pos x="T0" y="T1"/>
                  </a:cxn>
                  <a:cxn ang="0">
                    <a:pos x="T2" y="T3"/>
                  </a:cxn>
                  <a:cxn ang="0">
                    <a:pos x="T4" y="T5"/>
                  </a:cxn>
                  <a:cxn ang="0">
                    <a:pos x="T6" y="T7"/>
                  </a:cxn>
                  <a:cxn ang="0">
                    <a:pos x="T8" y="T9"/>
                  </a:cxn>
                </a:cxnLst>
                <a:rect l="0" t="0" r="r" b="b"/>
                <a:pathLst>
                  <a:path w="1031" h="848">
                    <a:moveTo>
                      <a:pt x="968" y="424"/>
                    </a:moveTo>
                    <a:cubicBezTo>
                      <a:pt x="905" y="658"/>
                      <a:pt x="652" y="848"/>
                      <a:pt x="402" y="848"/>
                    </a:cubicBezTo>
                    <a:cubicBezTo>
                      <a:pt x="152" y="848"/>
                      <a:pt x="0" y="658"/>
                      <a:pt x="63" y="424"/>
                    </a:cubicBezTo>
                    <a:cubicBezTo>
                      <a:pt x="126" y="190"/>
                      <a:pt x="379" y="0"/>
                      <a:pt x="629" y="0"/>
                    </a:cubicBezTo>
                    <a:cubicBezTo>
                      <a:pt x="879" y="0"/>
                      <a:pt x="1031" y="190"/>
                      <a:pt x="968" y="424"/>
                    </a:cubicBezTo>
                    <a:close/>
                  </a:path>
                </a:pathLst>
              </a:custGeom>
              <a:solidFill>
                <a:schemeClr val="bg1">
                  <a:lumMod val="95000"/>
                </a:schemeClr>
              </a:solidFill>
              <a:ln>
                <a:noFill/>
              </a:ln>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Calibri Light"/>
                  <a:ea typeface="+mn-ea"/>
                  <a:cs typeface="+mn-cs"/>
                </a:endParaRPr>
              </a:p>
            </p:txBody>
          </p:sp>
          <p:sp>
            <p:nvSpPr>
              <p:cNvPr id="1065" name="Freeform 23"/>
              <p:cNvSpPr>
                <a:spLocks/>
              </p:cNvSpPr>
              <p:nvPr/>
            </p:nvSpPr>
            <p:spPr bwMode="auto">
              <a:xfrm>
                <a:off x="6466671" y="4268417"/>
                <a:ext cx="3040063" cy="2517775"/>
              </a:xfrm>
              <a:custGeom>
                <a:avLst/>
                <a:gdLst>
                  <a:gd name="T0" fmla="*/ 2147483647 w 809"/>
                  <a:gd name="T1" fmla="*/ 2147483647 h 670"/>
                  <a:gd name="T2" fmla="*/ 2147483647 w 809"/>
                  <a:gd name="T3" fmla="*/ 2147483647 h 670"/>
                  <a:gd name="T4" fmla="*/ 706053692 w 809"/>
                  <a:gd name="T5" fmla="*/ 2147483647 h 670"/>
                  <a:gd name="T6" fmla="*/ 2147483647 w 809"/>
                  <a:gd name="T7" fmla="*/ 0 h 670"/>
                  <a:gd name="T8" fmla="*/ 2147483647 w 809"/>
                  <a:gd name="T9" fmla="*/ 2147483647 h 6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9" h="670">
                    <a:moveTo>
                      <a:pt x="759" y="335"/>
                    </a:moveTo>
                    <a:cubicBezTo>
                      <a:pt x="710" y="520"/>
                      <a:pt x="511" y="670"/>
                      <a:pt x="315" y="670"/>
                    </a:cubicBezTo>
                    <a:cubicBezTo>
                      <a:pt x="119" y="670"/>
                      <a:pt x="0" y="520"/>
                      <a:pt x="50" y="335"/>
                    </a:cubicBezTo>
                    <a:cubicBezTo>
                      <a:pt x="99" y="150"/>
                      <a:pt x="298" y="0"/>
                      <a:pt x="494" y="0"/>
                    </a:cubicBezTo>
                    <a:cubicBezTo>
                      <a:pt x="690" y="0"/>
                      <a:pt x="809" y="150"/>
                      <a:pt x="759" y="335"/>
                    </a:cubicBez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Light"/>
                  <a:ea typeface="+mn-ea"/>
                  <a:cs typeface="+mn-cs"/>
                </a:endParaRPr>
              </a:p>
            </p:txBody>
          </p:sp>
          <p:sp>
            <p:nvSpPr>
              <p:cNvPr id="1066" name="Freeform 24"/>
              <p:cNvSpPr>
                <a:spLocks/>
              </p:cNvSpPr>
              <p:nvPr/>
            </p:nvSpPr>
            <p:spPr bwMode="auto">
              <a:xfrm>
                <a:off x="6876533" y="4595772"/>
                <a:ext cx="2220080" cy="1862798"/>
              </a:xfrm>
              <a:custGeom>
                <a:avLst/>
                <a:gdLst>
                  <a:gd name="T0" fmla="*/ 555 w 591"/>
                  <a:gd name="T1" fmla="*/ 248 h 496"/>
                  <a:gd name="T2" fmla="*/ 229 w 591"/>
                  <a:gd name="T3" fmla="*/ 496 h 496"/>
                  <a:gd name="T4" fmla="*/ 36 w 591"/>
                  <a:gd name="T5" fmla="*/ 248 h 496"/>
                  <a:gd name="T6" fmla="*/ 362 w 591"/>
                  <a:gd name="T7" fmla="*/ 0 h 496"/>
                  <a:gd name="T8" fmla="*/ 555 w 591"/>
                  <a:gd name="T9" fmla="*/ 248 h 496"/>
                </a:gdLst>
                <a:ahLst/>
                <a:cxnLst>
                  <a:cxn ang="0">
                    <a:pos x="T0" y="T1"/>
                  </a:cxn>
                  <a:cxn ang="0">
                    <a:pos x="T2" y="T3"/>
                  </a:cxn>
                  <a:cxn ang="0">
                    <a:pos x="T4" y="T5"/>
                  </a:cxn>
                  <a:cxn ang="0">
                    <a:pos x="T6" y="T7"/>
                  </a:cxn>
                  <a:cxn ang="0">
                    <a:pos x="T8" y="T9"/>
                  </a:cxn>
                </a:cxnLst>
                <a:rect l="0" t="0" r="r" b="b"/>
                <a:pathLst>
                  <a:path w="591" h="496">
                    <a:moveTo>
                      <a:pt x="555" y="248"/>
                    </a:moveTo>
                    <a:cubicBezTo>
                      <a:pt x="518" y="385"/>
                      <a:pt x="372" y="496"/>
                      <a:pt x="229" y="496"/>
                    </a:cubicBezTo>
                    <a:cubicBezTo>
                      <a:pt x="86" y="496"/>
                      <a:pt x="0" y="385"/>
                      <a:pt x="36" y="248"/>
                    </a:cubicBezTo>
                    <a:cubicBezTo>
                      <a:pt x="73" y="111"/>
                      <a:pt x="219" y="0"/>
                      <a:pt x="362" y="0"/>
                    </a:cubicBezTo>
                    <a:cubicBezTo>
                      <a:pt x="505" y="0"/>
                      <a:pt x="591" y="111"/>
                      <a:pt x="555" y="248"/>
                    </a:cubicBezTo>
                    <a:close/>
                  </a:path>
                </a:pathLst>
              </a:custGeom>
              <a:solidFill>
                <a:schemeClr val="bg1">
                  <a:lumMod val="95000"/>
                </a:schemeClr>
              </a:solidFill>
              <a:ln>
                <a:noFill/>
              </a:ln>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Calibri Light"/>
                  <a:ea typeface="+mn-ea"/>
                  <a:cs typeface="+mn-cs"/>
                </a:endParaRPr>
              </a:p>
            </p:txBody>
          </p:sp>
          <p:sp>
            <p:nvSpPr>
              <p:cNvPr id="1067" name="Freeform 25"/>
              <p:cNvSpPr>
                <a:spLocks/>
              </p:cNvSpPr>
              <p:nvPr/>
            </p:nvSpPr>
            <p:spPr bwMode="auto">
              <a:xfrm>
                <a:off x="7454096" y="5090742"/>
                <a:ext cx="1068388" cy="876300"/>
              </a:xfrm>
              <a:custGeom>
                <a:avLst/>
                <a:gdLst>
                  <a:gd name="T0" fmla="*/ 2147483647 w 284"/>
                  <a:gd name="T1" fmla="*/ 1640787129 h 233"/>
                  <a:gd name="T2" fmla="*/ 1556731602 w 284"/>
                  <a:gd name="T3" fmla="*/ 2147483647 h 233"/>
                  <a:gd name="T4" fmla="*/ 240586682 w 284"/>
                  <a:gd name="T5" fmla="*/ 1640787129 h 233"/>
                  <a:gd name="T6" fmla="*/ 2147483647 w 284"/>
                  <a:gd name="T7" fmla="*/ 0 h 233"/>
                  <a:gd name="T8" fmla="*/ 2147483647 w 284"/>
                  <a:gd name="T9" fmla="*/ 1640787129 h 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233">
                    <a:moveTo>
                      <a:pt x="266" y="116"/>
                    </a:moveTo>
                    <a:cubicBezTo>
                      <a:pt x="249" y="180"/>
                      <a:pt x="179" y="233"/>
                      <a:pt x="110" y="233"/>
                    </a:cubicBezTo>
                    <a:cubicBezTo>
                      <a:pt x="41" y="233"/>
                      <a:pt x="0" y="180"/>
                      <a:pt x="17" y="116"/>
                    </a:cubicBezTo>
                    <a:cubicBezTo>
                      <a:pt x="34" y="52"/>
                      <a:pt x="104" y="0"/>
                      <a:pt x="173" y="0"/>
                    </a:cubicBezTo>
                    <a:cubicBezTo>
                      <a:pt x="242" y="0"/>
                      <a:pt x="284" y="52"/>
                      <a:pt x="266" y="116"/>
                    </a:cubicBezTo>
                    <a:close/>
                  </a:path>
                </a:pathLst>
              </a:custGeom>
              <a:solidFill>
                <a:schemeClr val="accent6"/>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Light"/>
                  <a:ea typeface="+mn-ea"/>
                  <a:cs typeface="+mn-cs"/>
                </a:endParaRPr>
              </a:p>
            </p:txBody>
          </p:sp>
        </p:grpSp>
        <p:grpSp>
          <p:nvGrpSpPr>
            <p:cNvPr id="1051" name="Group 1050"/>
            <p:cNvGrpSpPr/>
            <p:nvPr/>
          </p:nvGrpSpPr>
          <p:grpSpPr>
            <a:xfrm>
              <a:off x="14470710" y="4389818"/>
              <a:ext cx="3168831" cy="3227917"/>
              <a:chOff x="6076950" y="2566001"/>
              <a:chExt cx="3076576" cy="3133124"/>
            </a:xfrm>
            <a:effectLst>
              <a:outerShdw blurRad="177800" dir="18900000" sy="23000" kx="-1200000" algn="bl" rotWithShape="0">
                <a:prstClr val="black">
                  <a:alpha val="29000"/>
                </a:prstClr>
              </a:outerShdw>
            </a:effectLst>
          </p:grpSpPr>
          <p:sp>
            <p:nvSpPr>
              <p:cNvPr id="1052" name="Freeform 21"/>
              <p:cNvSpPr>
                <a:spLocks/>
              </p:cNvSpPr>
              <p:nvPr/>
            </p:nvSpPr>
            <p:spPr bwMode="auto">
              <a:xfrm>
                <a:off x="8840788" y="5375275"/>
                <a:ext cx="312738" cy="323850"/>
              </a:xfrm>
              <a:custGeom>
                <a:avLst/>
                <a:gdLst>
                  <a:gd name="T0" fmla="*/ 68 w 83"/>
                  <a:gd name="T1" fmla="*/ 68 h 86"/>
                  <a:gd name="T2" fmla="*/ 34 w 83"/>
                  <a:gd name="T3" fmla="*/ 30 h 86"/>
                  <a:gd name="T4" fmla="*/ 16 w 83"/>
                  <a:gd name="T5" fmla="*/ 10 h 86"/>
                  <a:gd name="T6" fmla="*/ 6 w 83"/>
                  <a:gd name="T7" fmla="*/ 0 h 86"/>
                  <a:gd name="T8" fmla="*/ 3 w 83"/>
                  <a:gd name="T9" fmla="*/ 5 h 86"/>
                  <a:gd name="T10" fmla="*/ 0 w 83"/>
                  <a:gd name="T11" fmla="*/ 11 h 86"/>
                  <a:gd name="T12" fmla="*/ 9 w 83"/>
                  <a:gd name="T13" fmla="*/ 21 h 86"/>
                  <a:gd name="T14" fmla="*/ 29 w 83"/>
                  <a:gd name="T15" fmla="*/ 39 h 86"/>
                  <a:gd name="T16" fmla="*/ 66 w 83"/>
                  <a:gd name="T17" fmla="*/ 72 h 86"/>
                  <a:gd name="T18" fmla="*/ 83 w 83"/>
                  <a:gd name="T19" fmla="*/ 86 h 86"/>
                  <a:gd name="T20" fmla="*/ 83 w 83"/>
                  <a:gd name="T21" fmla="*/ 85 h 86"/>
                  <a:gd name="T22" fmla="*/ 68 w 83"/>
                  <a:gd name="T23" fmla="*/ 6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 h="86">
                    <a:moveTo>
                      <a:pt x="68" y="68"/>
                    </a:moveTo>
                    <a:cubicBezTo>
                      <a:pt x="59" y="57"/>
                      <a:pt x="46" y="44"/>
                      <a:pt x="34" y="30"/>
                    </a:cubicBezTo>
                    <a:cubicBezTo>
                      <a:pt x="28" y="23"/>
                      <a:pt x="22" y="16"/>
                      <a:pt x="16" y="10"/>
                    </a:cubicBezTo>
                    <a:cubicBezTo>
                      <a:pt x="13" y="6"/>
                      <a:pt x="9" y="3"/>
                      <a:pt x="6" y="0"/>
                    </a:cubicBezTo>
                    <a:cubicBezTo>
                      <a:pt x="5" y="2"/>
                      <a:pt x="4" y="4"/>
                      <a:pt x="3" y="5"/>
                    </a:cubicBezTo>
                    <a:cubicBezTo>
                      <a:pt x="2" y="7"/>
                      <a:pt x="1" y="9"/>
                      <a:pt x="0" y="11"/>
                    </a:cubicBezTo>
                    <a:cubicBezTo>
                      <a:pt x="3" y="14"/>
                      <a:pt x="6" y="18"/>
                      <a:pt x="9" y="21"/>
                    </a:cubicBezTo>
                    <a:cubicBezTo>
                      <a:pt x="15" y="27"/>
                      <a:pt x="22" y="33"/>
                      <a:pt x="29" y="39"/>
                    </a:cubicBezTo>
                    <a:cubicBezTo>
                      <a:pt x="42" y="51"/>
                      <a:pt x="56" y="63"/>
                      <a:pt x="66" y="72"/>
                    </a:cubicBezTo>
                    <a:cubicBezTo>
                      <a:pt x="76" y="81"/>
                      <a:pt x="83" y="86"/>
                      <a:pt x="83" y="86"/>
                    </a:cubicBezTo>
                    <a:cubicBezTo>
                      <a:pt x="83" y="85"/>
                      <a:pt x="83" y="85"/>
                      <a:pt x="83" y="85"/>
                    </a:cubicBezTo>
                    <a:cubicBezTo>
                      <a:pt x="83" y="85"/>
                      <a:pt x="77" y="78"/>
                      <a:pt x="68" y="68"/>
                    </a:cubicBezTo>
                    <a:close/>
                  </a:path>
                </a:pathLst>
              </a:custGeom>
              <a:solidFill>
                <a:srgbClr val="B1B1B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Calibri Light"/>
                  <a:ea typeface="+mn-ea"/>
                  <a:cs typeface="+mn-cs"/>
                </a:endParaRPr>
              </a:p>
            </p:txBody>
          </p:sp>
          <p:sp>
            <p:nvSpPr>
              <p:cNvPr id="1053" name="Freeform 22"/>
              <p:cNvSpPr>
                <a:spLocks/>
              </p:cNvSpPr>
              <p:nvPr/>
            </p:nvSpPr>
            <p:spPr bwMode="auto">
              <a:xfrm>
                <a:off x="8129589" y="4606925"/>
                <a:ext cx="782638" cy="903287"/>
              </a:xfrm>
              <a:custGeom>
                <a:avLst/>
                <a:gdLst>
                  <a:gd name="T0" fmla="*/ 204 w 208"/>
                  <a:gd name="T1" fmla="*/ 156 h 240"/>
                  <a:gd name="T2" fmla="*/ 48 w 208"/>
                  <a:gd name="T3" fmla="*/ 0 h 240"/>
                  <a:gd name="T4" fmla="*/ 48 w 208"/>
                  <a:gd name="T5" fmla="*/ 0 h 240"/>
                  <a:gd name="T6" fmla="*/ 35 w 208"/>
                  <a:gd name="T7" fmla="*/ 53 h 240"/>
                  <a:gd name="T8" fmla="*/ 0 w 208"/>
                  <a:gd name="T9" fmla="*/ 84 h 240"/>
                  <a:gd name="T10" fmla="*/ 156 w 208"/>
                  <a:gd name="T11" fmla="*/ 240 h 240"/>
                  <a:gd name="T12" fmla="*/ 189 w 208"/>
                  <a:gd name="T13" fmla="*/ 215 h 240"/>
                  <a:gd name="T14" fmla="*/ 192 w 208"/>
                  <a:gd name="T15" fmla="*/ 209 h 240"/>
                  <a:gd name="T16" fmla="*/ 195 w 208"/>
                  <a:gd name="T17" fmla="*/ 204 h 240"/>
                  <a:gd name="T18" fmla="*/ 204 w 208"/>
                  <a:gd name="T19" fmla="*/ 15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40">
                    <a:moveTo>
                      <a:pt x="204" y="156"/>
                    </a:moveTo>
                    <a:cubicBezTo>
                      <a:pt x="48" y="0"/>
                      <a:pt x="48" y="0"/>
                      <a:pt x="48" y="0"/>
                    </a:cubicBezTo>
                    <a:cubicBezTo>
                      <a:pt x="48" y="0"/>
                      <a:pt x="48" y="0"/>
                      <a:pt x="48" y="0"/>
                    </a:cubicBezTo>
                    <a:cubicBezTo>
                      <a:pt x="54" y="6"/>
                      <a:pt x="48" y="30"/>
                      <a:pt x="35" y="53"/>
                    </a:cubicBezTo>
                    <a:cubicBezTo>
                      <a:pt x="22" y="75"/>
                      <a:pt x="7" y="89"/>
                      <a:pt x="0" y="84"/>
                    </a:cubicBezTo>
                    <a:cubicBezTo>
                      <a:pt x="156" y="240"/>
                      <a:pt x="156" y="240"/>
                      <a:pt x="156" y="240"/>
                    </a:cubicBezTo>
                    <a:cubicBezTo>
                      <a:pt x="156" y="240"/>
                      <a:pt x="173" y="237"/>
                      <a:pt x="189" y="215"/>
                    </a:cubicBezTo>
                    <a:cubicBezTo>
                      <a:pt x="190" y="213"/>
                      <a:pt x="191" y="211"/>
                      <a:pt x="192" y="209"/>
                    </a:cubicBezTo>
                    <a:cubicBezTo>
                      <a:pt x="193" y="208"/>
                      <a:pt x="194" y="206"/>
                      <a:pt x="195" y="204"/>
                    </a:cubicBezTo>
                    <a:cubicBezTo>
                      <a:pt x="208" y="179"/>
                      <a:pt x="204" y="156"/>
                      <a:pt x="204" y="156"/>
                    </a:cubicBezTo>
                    <a:close/>
                  </a:path>
                </a:pathLst>
              </a:custGeom>
              <a:solidFill>
                <a:schemeClr val="accent5"/>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Calibri Light"/>
                  <a:ea typeface="+mn-ea"/>
                  <a:cs typeface="+mn-cs"/>
                </a:endParaRPr>
              </a:p>
            </p:txBody>
          </p:sp>
          <p:sp>
            <p:nvSpPr>
              <p:cNvPr id="1054" name="Freeform 23"/>
              <p:cNvSpPr>
                <a:spLocks/>
              </p:cNvSpPr>
              <p:nvPr/>
            </p:nvSpPr>
            <p:spPr bwMode="auto">
              <a:xfrm>
                <a:off x="8113713" y="4592638"/>
                <a:ext cx="219075" cy="349250"/>
              </a:xfrm>
              <a:custGeom>
                <a:avLst/>
                <a:gdLst>
                  <a:gd name="T0" fmla="*/ 52 w 58"/>
                  <a:gd name="T1" fmla="*/ 4 h 93"/>
                  <a:gd name="T2" fmla="*/ 32 w 58"/>
                  <a:gd name="T3" fmla="*/ 13 h 93"/>
                  <a:gd name="T4" fmla="*/ 39 w 58"/>
                  <a:gd name="T5" fmla="*/ 21 h 93"/>
                  <a:gd name="T6" fmla="*/ 39 w 58"/>
                  <a:gd name="T7" fmla="*/ 26 h 93"/>
                  <a:gd name="T8" fmla="*/ 32 w 58"/>
                  <a:gd name="T9" fmla="*/ 51 h 93"/>
                  <a:gd name="T10" fmla="*/ 16 w 58"/>
                  <a:gd name="T11" fmla="*/ 66 h 93"/>
                  <a:gd name="T12" fmla="*/ 13 w 58"/>
                  <a:gd name="T13" fmla="*/ 67 h 93"/>
                  <a:gd name="T14" fmla="*/ 5 w 58"/>
                  <a:gd name="T15" fmla="*/ 59 h 93"/>
                  <a:gd name="T16" fmla="*/ 4 w 58"/>
                  <a:gd name="T17" fmla="*/ 87 h 93"/>
                  <a:gd name="T18" fmla="*/ 4 w 58"/>
                  <a:gd name="T19" fmla="*/ 88 h 93"/>
                  <a:gd name="T20" fmla="*/ 39 w 58"/>
                  <a:gd name="T21" fmla="*/ 57 h 93"/>
                  <a:gd name="T22" fmla="*/ 52 w 58"/>
                  <a:gd name="T23" fmla="*/ 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3">
                    <a:moveTo>
                      <a:pt x="52" y="4"/>
                    </a:moveTo>
                    <a:cubicBezTo>
                      <a:pt x="48" y="0"/>
                      <a:pt x="40" y="4"/>
                      <a:pt x="32" y="13"/>
                    </a:cubicBezTo>
                    <a:cubicBezTo>
                      <a:pt x="37" y="18"/>
                      <a:pt x="39" y="21"/>
                      <a:pt x="39" y="21"/>
                    </a:cubicBezTo>
                    <a:cubicBezTo>
                      <a:pt x="39" y="21"/>
                      <a:pt x="40" y="23"/>
                      <a:pt x="39" y="26"/>
                    </a:cubicBezTo>
                    <a:cubicBezTo>
                      <a:pt x="39" y="31"/>
                      <a:pt x="38" y="40"/>
                      <a:pt x="32" y="51"/>
                    </a:cubicBezTo>
                    <a:cubicBezTo>
                      <a:pt x="25" y="61"/>
                      <a:pt x="20" y="65"/>
                      <a:pt x="16" y="66"/>
                    </a:cubicBezTo>
                    <a:cubicBezTo>
                      <a:pt x="14" y="67"/>
                      <a:pt x="13" y="67"/>
                      <a:pt x="13" y="67"/>
                    </a:cubicBezTo>
                    <a:cubicBezTo>
                      <a:pt x="13" y="67"/>
                      <a:pt x="10" y="64"/>
                      <a:pt x="5" y="59"/>
                    </a:cubicBezTo>
                    <a:cubicBezTo>
                      <a:pt x="1" y="72"/>
                      <a:pt x="0" y="83"/>
                      <a:pt x="4" y="87"/>
                    </a:cubicBezTo>
                    <a:cubicBezTo>
                      <a:pt x="4" y="88"/>
                      <a:pt x="4" y="88"/>
                      <a:pt x="4" y="88"/>
                    </a:cubicBezTo>
                    <a:cubicBezTo>
                      <a:pt x="11" y="93"/>
                      <a:pt x="26" y="79"/>
                      <a:pt x="39" y="57"/>
                    </a:cubicBezTo>
                    <a:cubicBezTo>
                      <a:pt x="52" y="34"/>
                      <a:pt x="58" y="10"/>
                      <a:pt x="52" y="4"/>
                    </a:cubicBezTo>
                    <a:close/>
                  </a:path>
                </a:pathLst>
              </a:custGeom>
              <a:solidFill>
                <a:srgbClr val="B1B1B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Calibri Light"/>
                  <a:ea typeface="+mn-ea"/>
                  <a:cs typeface="+mn-cs"/>
                </a:endParaRPr>
              </a:p>
            </p:txBody>
          </p:sp>
          <p:sp>
            <p:nvSpPr>
              <p:cNvPr id="1055" name="Freeform 24"/>
              <p:cNvSpPr>
                <a:spLocks/>
              </p:cNvSpPr>
              <p:nvPr/>
            </p:nvSpPr>
            <p:spPr bwMode="auto">
              <a:xfrm>
                <a:off x="6076950" y="3233738"/>
                <a:ext cx="754063" cy="647700"/>
              </a:xfrm>
              <a:custGeom>
                <a:avLst/>
                <a:gdLst>
                  <a:gd name="T0" fmla="*/ 82 w 200"/>
                  <a:gd name="T1" fmla="*/ 64 h 172"/>
                  <a:gd name="T2" fmla="*/ 200 w 200"/>
                  <a:gd name="T3" fmla="*/ 38 h 172"/>
                  <a:gd name="T4" fmla="*/ 200 w 200"/>
                  <a:gd name="T5" fmla="*/ 36 h 172"/>
                  <a:gd name="T6" fmla="*/ 73 w 200"/>
                  <a:gd name="T7" fmla="*/ 14 h 172"/>
                  <a:gd name="T8" fmla="*/ 8 w 200"/>
                  <a:gd name="T9" fmla="*/ 126 h 172"/>
                  <a:gd name="T10" fmla="*/ 63 w 200"/>
                  <a:gd name="T11" fmla="*/ 172 h 172"/>
                  <a:gd name="T12" fmla="*/ 82 w 200"/>
                  <a:gd name="T13" fmla="*/ 64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2" y="64"/>
                    </a:moveTo>
                    <a:cubicBezTo>
                      <a:pt x="105" y="25"/>
                      <a:pt x="156" y="22"/>
                      <a:pt x="200" y="38"/>
                    </a:cubicBezTo>
                    <a:cubicBezTo>
                      <a:pt x="200" y="37"/>
                      <a:pt x="199" y="36"/>
                      <a:pt x="200" y="36"/>
                    </a:cubicBezTo>
                    <a:cubicBezTo>
                      <a:pt x="159" y="13"/>
                      <a:pt x="108" y="0"/>
                      <a:pt x="73" y="14"/>
                    </a:cubicBezTo>
                    <a:cubicBezTo>
                      <a:pt x="5" y="41"/>
                      <a:pt x="0" y="80"/>
                      <a:pt x="8" y="126"/>
                    </a:cubicBezTo>
                    <a:cubicBezTo>
                      <a:pt x="13" y="151"/>
                      <a:pt x="34" y="167"/>
                      <a:pt x="63" y="172"/>
                    </a:cubicBezTo>
                    <a:cubicBezTo>
                      <a:pt x="57" y="136"/>
                      <a:pt x="63" y="96"/>
                      <a:pt x="82" y="64"/>
                    </a:cubicBezTo>
                    <a:close/>
                  </a:path>
                </a:pathLst>
              </a:custGeom>
              <a:solidFill>
                <a:schemeClr val="bg1">
                  <a:lumMod val="65000"/>
                </a:schemeClr>
              </a:solidFill>
              <a:ln>
                <a:noFill/>
              </a:ln>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Calibri Light"/>
                  <a:ea typeface="+mn-ea"/>
                  <a:cs typeface="+mn-cs"/>
                </a:endParaRPr>
              </a:p>
            </p:txBody>
          </p:sp>
          <p:sp>
            <p:nvSpPr>
              <p:cNvPr id="1056" name="Freeform 25"/>
              <p:cNvSpPr>
                <a:spLocks/>
              </p:cNvSpPr>
              <p:nvPr/>
            </p:nvSpPr>
            <p:spPr bwMode="auto">
              <a:xfrm>
                <a:off x="6634163" y="2638425"/>
                <a:ext cx="279400" cy="730250"/>
              </a:xfrm>
              <a:custGeom>
                <a:avLst/>
                <a:gdLst>
                  <a:gd name="T0" fmla="*/ 40 w 74"/>
                  <a:gd name="T1" fmla="*/ 38 h 194"/>
                  <a:gd name="T2" fmla="*/ 74 w 74"/>
                  <a:gd name="T3" fmla="*/ 0 h 194"/>
                  <a:gd name="T4" fmla="*/ 1 w 74"/>
                  <a:gd name="T5" fmla="*/ 100 h 194"/>
                  <a:gd name="T6" fmla="*/ 52 w 74"/>
                  <a:gd name="T7" fmla="*/ 194 h 194"/>
                  <a:gd name="T8" fmla="*/ 52 w 74"/>
                  <a:gd name="T9" fmla="*/ 194 h 194"/>
                  <a:gd name="T10" fmla="*/ 40 w 74"/>
                  <a:gd name="T11" fmla="*/ 38 h 194"/>
                </a:gdLst>
                <a:ahLst/>
                <a:cxnLst>
                  <a:cxn ang="0">
                    <a:pos x="T0" y="T1"/>
                  </a:cxn>
                  <a:cxn ang="0">
                    <a:pos x="T2" y="T3"/>
                  </a:cxn>
                  <a:cxn ang="0">
                    <a:pos x="T4" y="T5"/>
                  </a:cxn>
                  <a:cxn ang="0">
                    <a:pos x="T6" y="T7"/>
                  </a:cxn>
                  <a:cxn ang="0">
                    <a:pos x="T8" y="T9"/>
                  </a:cxn>
                  <a:cxn ang="0">
                    <a:pos x="T10" y="T11"/>
                  </a:cxn>
                </a:cxnLst>
                <a:rect l="0" t="0" r="r" b="b"/>
                <a:pathLst>
                  <a:path w="74" h="194">
                    <a:moveTo>
                      <a:pt x="40" y="38"/>
                    </a:moveTo>
                    <a:cubicBezTo>
                      <a:pt x="50" y="21"/>
                      <a:pt x="62" y="9"/>
                      <a:pt x="74" y="0"/>
                    </a:cubicBezTo>
                    <a:cubicBezTo>
                      <a:pt x="32" y="10"/>
                      <a:pt x="0" y="31"/>
                      <a:pt x="1" y="100"/>
                    </a:cubicBezTo>
                    <a:cubicBezTo>
                      <a:pt x="1" y="132"/>
                      <a:pt x="23" y="166"/>
                      <a:pt x="52" y="194"/>
                    </a:cubicBezTo>
                    <a:cubicBezTo>
                      <a:pt x="52" y="194"/>
                      <a:pt x="52" y="194"/>
                      <a:pt x="52" y="194"/>
                    </a:cubicBezTo>
                    <a:cubicBezTo>
                      <a:pt x="29" y="143"/>
                      <a:pt x="18" y="77"/>
                      <a:pt x="40" y="38"/>
                    </a:cubicBezTo>
                    <a:close/>
                  </a:path>
                </a:pathLst>
              </a:custGeom>
              <a:solidFill>
                <a:schemeClr val="bg1">
                  <a:lumMod val="65000"/>
                </a:schemeClr>
              </a:solidFill>
              <a:ln>
                <a:noFill/>
              </a:ln>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Calibri Light"/>
                  <a:ea typeface="+mn-ea"/>
                  <a:cs typeface="+mn-cs"/>
                </a:endParaRPr>
              </a:p>
            </p:txBody>
          </p:sp>
          <p:sp>
            <p:nvSpPr>
              <p:cNvPr id="1057" name="Freeform 26"/>
              <p:cNvSpPr>
                <a:spLocks/>
              </p:cNvSpPr>
              <p:nvPr/>
            </p:nvSpPr>
            <p:spPr bwMode="auto">
              <a:xfrm>
                <a:off x="6291263" y="3296039"/>
                <a:ext cx="803275" cy="974725"/>
              </a:xfrm>
              <a:custGeom>
                <a:avLst/>
                <a:gdLst>
                  <a:gd name="T0" fmla="*/ 199 w 213"/>
                  <a:gd name="T1" fmla="*/ 83 h 259"/>
                  <a:gd name="T2" fmla="*/ 143 w 213"/>
                  <a:gd name="T3" fmla="*/ 16 h 259"/>
                  <a:gd name="T4" fmla="*/ 25 w 213"/>
                  <a:gd name="T5" fmla="*/ 42 h 259"/>
                  <a:gd name="T6" fmla="*/ 6 w 213"/>
                  <a:gd name="T7" fmla="*/ 150 h 259"/>
                  <a:gd name="T8" fmla="*/ 39 w 213"/>
                  <a:gd name="T9" fmla="*/ 218 h 259"/>
                  <a:gd name="T10" fmla="*/ 172 w 213"/>
                  <a:gd name="T11" fmla="*/ 190 h 259"/>
                  <a:gd name="T12" fmla="*/ 211 w 213"/>
                  <a:gd name="T13" fmla="*/ 104 h 259"/>
                  <a:gd name="T14" fmla="*/ 213 w 213"/>
                  <a:gd name="T15" fmla="*/ 99 h 259"/>
                  <a:gd name="T16" fmla="*/ 212 w 213"/>
                  <a:gd name="T17" fmla="*/ 98 h 259"/>
                  <a:gd name="T18" fmla="*/ 199 w 213"/>
                  <a:gd name="T19" fmla="*/ 83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9" y="83"/>
                    </a:moveTo>
                    <a:cubicBezTo>
                      <a:pt x="173" y="54"/>
                      <a:pt x="145" y="23"/>
                      <a:pt x="143" y="16"/>
                    </a:cubicBezTo>
                    <a:cubicBezTo>
                      <a:pt x="99" y="0"/>
                      <a:pt x="48" y="3"/>
                      <a:pt x="25" y="42"/>
                    </a:cubicBezTo>
                    <a:cubicBezTo>
                      <a:pt x="6" y="74"/>
                      <a:pt x="0" y="114"/>
                      <a:pt x="6" y="150"/>
                    </a:cubicBezTo>
                    <a:cubicBezTo>
                      <a:pt x="11" y="176"/>
                      <a:pt x="22" y="201"/>
                      <a:pt x="39" y="218"/>
                    </a:cubicBezTo>
                    <a:cubicBezTo>
                      <a:pt x="80" y="259"/>
                      <a:pt x="140" y="246"/>
                      <a:pt x="172" y="190"/>
                    </a:cubicBezTo>
                    <a:cubicBezTo>
                      <a:pt x="191" y="158"/>
                      <a:pt x="207" y="130"/>
                      <a:pt x="211" y="104"/>
                    </a:cubicBezTo>
                    <a:cubicBezTo>
                      <a:pt x="212" y="102"/>
                      <a:pt x="213" y="101"/>
                      <a:pt x="213" y="99"/>
                    </a:cubicBezTo>
                    <a:cubicBezTo>
                      <a:pt x="213" y="99"/>
                      <a:pt x="213" y="98"/>
                      <a:pt x="212" y="98"/>
                    </a:cubicBezTo>
                    <a:cubicBezTo>
                      <a:pt x="207" y="92"/>
                      <a:pt x="203" y="87"/>
                      <a:pt x="199" y="83"/>
                    </a:cubicBezTo>
                    <a:close/>
                  </a:path>
                </a:pathLst>
              </a:custGeom>
              <a:solidFill>
                <a:schemeClr val="accent5">
                  <a:lumMod val="50000"/>
                </a:schemeClr>
              </a:solidFill>
              <a:ln>
                <a:noFill/>
              </a:ln>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Calibri Light"/>
                  <a:ea typeface="+mn-ea"/>
                  <a:cs typeface="+mn-cs"/>
                </a:endParaRPr>
              </a:p>
            </p:txBody>
          </p:sp>
          <p:sp>
            <p:nvSpPr>
              <p:cNvPr id="1058" name="Freeform 27"/>
              <p:cNvSpPr>
                <a:spLocks/>
              </p:cNvSpPr>
              <p:nvPr/>
            </p:nvSpPr>
            <p:spPr bwMode="auto">
              <a:xfrm>
                <a:off x="6692301" y="2566001"/>
                <a:ext cx="763588" cy="1065212"/>
              </a:xfrm>
              <a:custGeom>
                <a:avLst/>
                <a:gdLst>
                  <a:gd name="T0" fmla="*/ 22 w 203"/>
                  <a:gd name="T1" fmla="*/ 60 h 283"/>
                  <a:gd name="T2" fmla="*/ 34 w 203"/>
                  <a:gd name="T3" fmla="*/ 216 h 283"/>
                  <a:gd name="T4" fmla="*/ 72 w 203"/>
                  <a:gd name="T5" fmla="*/ 246 h 283"/>
                  <a:gd name="T6" fmla="*/ 95 w 203"/>
                  <a:gd name="T7" fmla="*/ 267 h 283"/>
                  <a:gd name="T8" fmla="*/ 99 w 203"/>
                  <a:gd name="T9" fmla="*/ 270 h 283"/>
                  <a:gd name="T10" fmla="*/ 113 w 203"/>
                  <a:gd name="T11" fmla="*/ 283 h 283"/>
                  <a:gd name="T12" fmla="*/ 170 w 203"/>
                  <a:gd name="T13" fmla="*/ 207 h 283"/>
                  <a:gd name="T14" fmla="*/ 155 w 203"/>
                  <a:gd name="T15" fmla="*/ 31 h 283"/>
                  <a:gd name="T16" fmla="*/ 56 w 203"/>
                  <a:gd name="T17" fmla="*/ 22 h 283"/>
                  <a:gd name="T18" fmla="*/ 22 w 203"/>
                  <a:gd name="T19" fmla="*/ 6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3">
                    <a:moveTo>
                      <a:pt x="22" y="60"/>
                    </a:moveTo>
                    <a:cubicBezTo>
                      <a:pt x="0" y="99"/>
                      <a:pt x="11" y="165"/>
                      <a:pt x="34" y="216"/>
                    </a:cubicBezTo>
                    <a:cubicBezTo>
                      <a:pt x="37" y="216"/>
                      <a:pt x="55" y="231"/>
                      <a:pt x="72" y="246"/>
                    </a:cubicBezTo>
                    <a:cubicBezTo>
                      <a:pt x="79" y="252"/>
                      <a:pt x="87" y="259"/>
                      <a:pt x="95" y="267"/>
                    </a:cubicBezTo>
                    <a:cubicBezTo>
                      <a:pt x="97" y="268"/>
                      <a:pt x="98" y="269"/>
                      <a:pt x="99" y="270"/>
                    </a:cubicBezTo>
                    <a:cubicBezTo>
                      <a:pt x="103" y="274"/>
                      <a:pt x="108" y="278"/>
                      <a:pt x="113" y="283"/>
                    </a:cubicBezTo>
                    <a:cubicBezTo>
                      <a:pt x="133" y="272"/>
                      <a:pt x="150" y="241"/>
                      <a:pt x="170" y="207"/>
                    </a:cubicBezTo>
                    <a:cubicBezTo>
                      <a:pt x="203" y="151"/>
                      <a:pt x="196" y="72"/>
                      <a:pt x="155" y="31"/>
                    </a:cubicBezTo>
                    <a:cubicBezTo>
                      <a:pt x="126" y="2"/>
                      <a:pt x="88" y="0"/>
                      <a:pt x="56" y="22"/>
                    </a:cubicBezTo>
                    <a:cubicBezTo>
                      <a:pt x="44" y="31"/>
                      <a:pt x="32" y="43"/>
                      <a:pt x="22" y="60"/>
                    </a:cubicBezTo>
                    <a:close/>
                  </a:path>
                </a:pathLst>
              </a:custGeom>
              <a:solidFill>
                <a:schemeClr val="accent5">
                  <a:lumMod val="50000"/>
                </a:schemeClr>
              </a:solidFill>
              <a:ln>
                <a:noFill/>
              </a:ln>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Calibri Light"/>
                  <a:ea typeface="+mn-ea"/>
                  <a:cs typeface="+mn-cs"/>
                </a:endParaRPr>
              </a:p>
            </p:txBody>
          </p:sp>
          <p:sp>
            <p:nvSpPr>
              <p:cNvPr id="1059" name="Freeform 28"/>
              <p:cNvSpPr>
                <a:spLocks/>
              </p:cNvSpPr>
              <p:nvPr/>
            </p:nvSpPr>
            <p:spPr bwMode="auto">
              <a:xfrm>
                <a:off x="6826250" y="3368675"/>
                <a:ext cx="1438275" cy="1476375"/>
              </a:xfrm>
              <a:custGeom>
                <a:avLst/>
                <a:gdLst>
                  <a:gd name="T0" fmla="*/ 381 w 382"/>
                  <a:gd name="T1" fmla="*/ 346 h 392"/>
                  <a:gd name="T2" fmla="*/ 374 w 382"/>
                  <a:gd name="T3" fmla="*/ 338 h 392"/>
                  <a:gd name="T4" fmla="*/ 80 w 382"/>
                  <a:gd name="T5" fmla="*/ 67 h 392"/>
                  <a:gd name="T6" fmla="*/ 66 w 382"/>
                  <a:gd name="T7" fmla="*/ 54 h 392"/>
                  <a:gd name="T8" fmla="*/ 62 w 382"/>
                  <a:gd name="T9" fmla="*/ 51 h 392"/>
                  <a:gd name="T10" fmla="*/ 39 w 382"/>
                  <a:gd name="T11" fmla="*/ 30 h 392"/>
                  <a:gd name="T12" fmla="*/ 1 w 382"/>
                  <a:gd name="T13" fmla="*/ 0 h 392"/>
                  <a:gd name="T14" fmla="*/ 1 w 382"/>
                  <a:gd name="T15" fmla="*/ 0 h 392"/>
                  <a:gd name="T16" fmla="*/ 1 w 382"/>
                  <a:gd name="T17" fmla="*/ 0 h 392"/>
                  <a:gd name="T18" fmla="*/ 1 w 382"/>
                  <a:gd name="T19" fmla="*/ 0 h 392"/>
                  <a:gd name="T20" fmla="*/ 1 w 382"/>
                  <a:gd name="T21" fmla="*/ 2 h 392"/>
                  <a:gd name="T22" fmla="*/ 57 w 382"/>
                  <a:gd name="T23" fmla="*/ 69 h 392"/>
                  <a:gd name="T24" fmla="*/ 70 w 382"/>
                  <a:gd name="T25" fmla="*/ 84 h 392"/>
                  <a:gd name="T26" fmla="*/ 71 w 382"/>
                  <a:gd name="T27" fmla="*/ 85 h 392"/>
                  <a:gd name="T28" fmla="*/ 347 w 382"/>
                  <a:gd name="T29" fmla="*/ 384 h 392"/>
                  <a:gd name="T30" fmla="*/ 355 w 382"/>
                  <a:gd name="T31" fmla="*/ 392 h 392"/>
                  <a:gd name="T32" fmla="*/ 358 w 382"/>
                  <a:gd name="T33" fmla="*/ 391 h 392"/>
                  <a:gd name="T34" fmla="*/ 374 w 382"/>
                  <a:gd name="T35" fmla="*/ 376 h 392"/>
                  <a:gd name="T36" fmla="*/ 381 w 382"/>
                  <a:gd name="T37" fmla="*/ 351 h 392"/>
                  <a:gd name="T38" fmla="*/ 381 w 382"/>
                  <a:gd name="T39" fmla="*/ 3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2" h="392">
                    <a:moveTo>
                      <a:pt x="381" y="346"/>
                    </a:moveTo>
                    <a:cubicBezTo>
                      <a:pt x="381" y="346"/>
                      <a:pt x="379" y="343"/>
                      <a:pt x="374" y="338"/>
                    </a:cubicBezTo>
                    <a:cubicBezTo>
                      <a:pt x="337" y="304"/>
                      <a:pt x="177" y="154"/>
                      <a:pt x="80" y="67"/>
                    </a:cubicBezTo>
                    <a:cubicBezTo>
                      <a:pt x="75" y="62"/>
                      <a:pt x="70" y="58"/>
                      <a:pt x="66" y="54"/>
                    </a:cubicBezTo>
                    <a:cubicBezTo>
                      <a:pt x="65" y="53"/>
                      <a:pt x="64" y="52"/>
                      <a:pt x="62" y="51"/>
                    </a:cubicBezTo>
                    <a:cubicBezTo>
                      <a:pt x="54" y="43"/>
                      <a:pt x="46" y="36"/>
                      <a:pt x="39" y="30"/>
                    </a:cubicBezTo>
                    <a:cubicBezTo>
                      <a:pt x="22" y="15"/>
                      <a:pt x="4" y="0"/>
                      <a:pt x="1" y="0"/>
                    </a:cubicBezTo>
                    <a:cubicBezTo>
                      <a:pt x="1" y="0"/>
                      <a:pt x="1" y="0"/>
                      <a:pt x="1" y="0"/>
                    </a:cubicBezTo>
                    <a:cubicBezTo>
                      <a:pt x="1" y="0"/>
                      <a:pt x="1" y="0"/>
                      <a:pt x="1" y="0"/>
                    </a:cubicBezTo>
                    <a:cubicBezTo>
                      <a:pt x="1" y="0"/>
                      <a:pt x="1" y="0"/>
                      <a:pt x="1" y="0"/>
                    </a:cubicBezTo>
                    <a:cubicBezTo>
                      <a:pt x="0" y="0"/>
                      <a:pt x="1" y="1"/>
                      <a:pt x="1" y="2"/>
                    </a:cubicBezTo>
                    <a:cubicBezTo>
                      <a:pt x="3" y="9"/>
                      <a:pt x="31" y="40"/>
                      <a:pt x="57" y="69"/>
                    </a:cubicBezTo>
                    <a:cubicBezTo>
                      <a:pt x="61" y="73"/>
                      <a:pt x="65" y="78"/>
                      <a:pt x="70" y="84"/>
                    </a:cubicBezTo>
                    <a:cubicBezTo>
                      <a:pt x="71" y="84"/>
                      <a:pt x="71" y="85"/>
                      <a:pt x="71" y="85"/>
                    </a:cubicBezTo>
                    <a:cubicBezTo>
                      <a:pt x="162" y="186"/>
                      <a:pt x="312" y="347"/>
                      <a:pt x="347" y="384"/>
                    </a:cubicBezTo>
                    <a:cubicBezTo>
                      <a:pt x="352" y="389"/>
                      <a:pt x="355" y="392"/>
                      <a:pt x="355" y="392"/>
                    </a:cubicBezTo>
                    <a:cubicBezTo>
                      <a:pt x="355" y="392"/>
                      <a:pt x="356" y="392"/>
                      <a:pt x="358" y="391"/>
                    </a:cubicBezTo>
                    <a:cubicBezTo>
                      <a:pt x="362" y="390"/>
                      <a:pt x="367" y="386"/>
                      <a:pt x="374" y="376"/>
                    </a:cubicBezTo>
                    <a:cubicBezTo>
                      <a:pt x="380" y="365"/>
                      <a:pt x="381" y="356"/>
                      <a:pt x="381" y="351"/>
                    </a:cubicBezTo>
                    <a:cubicBezTo>
                      <a:pt x="382" y="348"/>
                      <a:pt x="381" y="346"/>
                      <a:pt x="381" y="346"/>
                    </a:cubicBezTo>
                    <a:close/>
                  </a:path>
                </a:pathLst>
              </a:custGeom>
              <a:solidFill>
                <a:schemeClr val="accent5"/>
              </a:solidFill>
              <a:ln>
                <a:noFill/>
              </a:ln>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900" b="0" i="0" u="none" strike="noStrike" kern="1200" cap="none" spc="0" normalizeH="0" baseline="0" noProof="0" dirty="0">
                  <a:ln>
                    <a:noFill/>
                  </a:ln>
                  <a:solidFill>
                    <a:srgbClr val="141414"/>
                  </a:solidFill>
                  <a:effectLst/>
                  <a:uLnTx/>
                  <a:uFillTx/>
                  <a:latin typeface="Calibri Light"/>
                  <a:ea typeface="+mn-ea"/>
                  <a:cs typeface="+mn-cs"/>
                </a:endParaRPr>
              </a:p>
            </p:txBody>
          </p:sp>
        </p:grpSp>
      </p:grpSp>
      <p:grpSp>
        <p:nvGrpSpPr>
          <p:cNvPr id="1068" name="Group 1067"/>
          <p:cNvGrpSpPr/>
          <p:nvPr/>
        </p:nvGrpSpPr>
        <p:grpSpPr>
          <a:xfrm>
            <a:off x="5131228" y="3016560"/>
            <a:ext cx="2142546" cy="2106623"/>
            <a:chOff x="13169967" y="3279361"/>
            <a:chExt cx="9213178" cy="9058704"/>
          </a:xfrm>
        </p:grpSpPr>
        <p:sp>
          <p:nvSpPr>
            <p:cNvPr id="1069" name="Freeform 5"/>
            <p:cNvSpPr>
              <a:spLocks/>
            </p:cNvSpPr>
            <p:nvPr/>
          </p:nvSpPr>
          <p:spPr bwMode="auto">
            <a:xfrm>
              <a:off x="15605123" y="5800639"/>
              <a:ext cx="3235880" cy="6537426"/>
            </a:xfrm>
            <a:custGeom>
              <a:avLst/>
              <a:gdLst>
                <a:gd name="T0" fmla="*/ 616 w 725"/>
                <a:gd name="T1" fmla="*/ 590 h 1468"/>
                <a:gd name="T2" fmla="*/ 459 w 725"/>
                <a:gd name="T3" fmla="*/ 759 h 1468"/>
                <a:gd name="T4" fmla="*/ 478 w 725"/>
                <a:gd name="T5" fmla="*/ 488 h 1468"/>
                <a:gd name="T6" fmla="*/ 725 w 725"/>
                <a:gd name="T7" fmla="*/ 191 h 1468"/>
                <a:gd name="T8" fmla="*/ 675 w 725"/>
                <a:gd name="T9" fmla="*/ 124 h 1468"/>
                <a:gd name="T10" fmla="*/ 440 w 725"/>
                <a:gd name="T11" fmla="*/ 376 h 1468"/>
                <a:gd name="T12" fmla="*/ 412 w 725"/>
                <a:gd name="T13" fmla="*/ 0 h 1468"/>
                <a:gd name="T14" fmla="*/ 344 w 725"/>
                <a:gd name="T15" fmla="*/ 0 h 1468"/>
                <a:gd name="T16" fmla="*/ 314 w 725"/>
                <a:gd name="T17" fmla="*/ 577 h 1468"/>
                <a:gd name="T18" fmla="*/ 46 w 725"/>
                <a:gd name="T19" fmla="*/ 271 h 1468"/>
                <a:gd name="T20" fmla="*/ 0 w 725"/>
                <a:gd name="T21" fmla="*/ 313 h 1468"/>
                <a:gd name="T22" fmla="*/ 285 w 725"/>
                <a:gd name="T23" fmla="*/ 698 h 1468"/>
                <a:gd name="T24" fmla="*/ 216 w 725"/>
                <a:gd name="T25" fmla="*/ 1468 h 1468"/>
                <a:gd name="T26" fmla="*/ 548 w 725"/>
                <a:gd name="T27" fmla="*/ 1468 h 1468"/>
                <a:gd name="T28" fmla="*/ 471 w 725"/>
                <a:gd name="T29" fmla="*/ 892 h 1468"/>
                <a:gd name="T30" fmla="*/ 667 w 725"/>
                <a:gd name="T31" fmla="*/ 657 h 1468"/>
                <a:gd name="T32" fmla="*/ 616 w 725"/>
                <a:gd name="T33" fmla="*/ 590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5" h="1468">
                  <a:moveTo>
                    <a:pt x="616" y="590"/>
                  </a:moveTo>
                  <a:cubicBezTo>
                    <a:pt x="459" y="759"/>
                    <a:pt x="459" y="759"/>
                    <a:pt x="459" y="759"/>
                  </a:cubicBezTo>
                  <a:cubicBezTo>
                    <a:pt x="439" y="488"/>
                    <a:pt x="478" y="488"/>
                    <a:pt x="478" y="488"/>
                  </a:cubicBezTo>
                  <a:cubicBezTo>
                    <a:pt x="725" y="191"/>
                    <a:pt x="725" y="191"/>
                    <a:pt x="725" y="191"/>
                  </a:cubicBezTo>
                  <a:cubicBezTo>
                    <a:pt x="675" y="124"/>
                    <a:pt x="675" y="124"/>
                    <a:pt x="675" y="124"/>
                  </a:cubicBezTo>
                  <a:cubicBezTo>
                    <a:pt x="440" y="376"/>
                    <a:pt x="440" y="376"/>
                    <a:pt x="440" y="376"/>
                  </a:cubicBezTo>
                  <a:cubicBezTo>
                    <a:pt x="412" y="0"/>
                    <a:pt x="412" y="0"/>
                    <a:pt x="412" y="0"/>
                  </a:cubicBezTo>
                  <a:cubicBezTo>
                    <a:pt x="344" y="0"/>
                    <a:pt x="344" y="0"/>
                    <a:pt x="344" y="0"/>
                  </a:cubicBezTo>
                  <a:cubicBezTo>
                    <a:pt x="314" y="577"/>
                    <a:pt x="314" y="577"/>
                    <a:pt x="314" y="577"/>
                  </a:cubicBezTo>
                  <a:cubicBezTo>
                    <a:pt x="46" y="271"/>
                    <a:pt x="46" y="271"/>
                    <a:pt x="46" y="271"/>
                  </a:cubicBezTo>
                  <a:cubicBezTo>
                    <a:pt x="0" y="313"/>
                    <a:pt x="0" y="313"/>
                    <a:pt x="0" y="313"/>
                  </a:cubicBezTo>
                  <a:cubicBezTo>
                    <a:pt x="285" y="698"/>
                    <a:pt x="285" y="698"/>
                    <a:pt x="285" y="698"/>
                  </a:cubicBezTo>
                  <a:cubicBezTo>
                    <a:pt x="323" y="824"/>
                    <a:pt x="216" y="1468"/>
                    <a:pt x="216" y="1468"/>
                  </a:cubicBezTo>
                  <a:cubicBezTo>
                    <a:pt x="548" y="1468"/>
                    <a:pt x="548" y="1468"/>
                    <a:pt x="548" y="1468"/>
                  </a:cubicBezTo>
                  <a:cubicBezTo>
                    <a:pt x="548" y="1468"/>
                    <a:pt x="500" y="1168"/>
                    <a:pt x="471" y="892"/>
                  </a:cubicBezTo>
                  <a:cubicBezTo>
                    <a:pt x="667" y="657"/>
                    <a:pt x="667" y="657"/>
                    <a:pt x="667" y="657"/>
                  </a:cubicBezTo>
                  <a:lnTo>
                    <a:pt x="616" y="590"/>
                  </a:lnTo>
                  <a:close/>
                </a:path>
              </a:pathLst>
            </a:custGeom>
            <a:solidFill>
              <a:schemeClr val="tx2"/>
            </a:solidFill>
            <a:ln>
              <a:noFill/>
            </a:ln>
          </p:spPr>
          <p:txBody>
            <a:bodyPr vert="horz" wrap="square" lIns="91422" tIns="45711" rIns="91422" bIns="4571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70" name="Oval 1069"/>
            <p:cNvSpPr/>
            <p:nvPr/>
          </p:nvSpPr>
          <p:spPr>
            <a:xfrm>
              <a:off x="13169967" y="7528067"/>
              <a:ext cx="1108349" cy="1108638"/>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71" name="Oval 1070"/>
            <p:cNvSpPr/>
            <p:nvPr/>
          </p:nvSpPr>
          <p:spPr>
            <a:xfrm>
              <a:off x="14278316" y="8328272"/>
              <a:ext cx="914583" cy="914822"/>
            </a:xfrm>
            <a:prstGeom prst="ellipse">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72" name="Oval 1071"/>
            <p:cNvSpPr/>
            <p:nvPr/>
          </p:nvSpPr>
          <p:spPr>
            <a:xfrm>
              <a:off x="20585483" y="8199146"/>
              <a:ext cx="824374" cy="824588"/>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73" name="Oval 1072"/>
            <p:cNvSpPr/>
            <p:nvPr/>
          </p:nvSpPr>
          <p:spPr>
            <a:xfrm>
              <a:off x="20890540" y="7528067"/>
              <a:ext cx="635211" cy="635377"/>
            </a:xfrm>
            <a:prstGeom prst="ellipse">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74" name="Oval 1073"/>
            <p:cNvSpPr/>
            <p:nvPr/>
          </p:nvSpPr>
          <p:spPr>
            <a:xfrm>
              <a:off x="21328041" y="6655741"/>
              <a:ext cx="1055104" cy="1055379"/>
            </a:xfrm>
            <a:prstGeom prst="ellipse">
              <a:avLst/>
            </a:prstGeom>
            <a:solidFill>
              <a:schemeClr val="accent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75" name="Oval 1074"/>
            <p:cNvSpPr/>
            <p:nvPr/>
          </p:nvSpPr>
          <p:spPr>
            <a:xfrm>
              <a:off x="16613871" y="7493527"/>
              <a:ext cx="336970" cy="33705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76" name="Oval 1075"/>
            <p:cNvSpPr/>
            <p:nvPr/>
          </p:nvSpPr>
          <p:spPr>
            <a:xfrm>
              <a:off x="15616404" y="8302764"/>
              <a:ext cx="592757" cy="592911"/>
            </a:xfrm>
            <a:prstGeom prst="ellipse">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77" name="Oval 1076"/>
            <p:cNvSpPr/>
            <p:nvPr/>
          </p:nvSpPr>
          <p:spPr>
            <a:xfrm>
              <a:off x="14546802" y="8068600"/>
              <a:ext cx="380642" cy="38074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78" name="Oval 1077"/>
            <p:cNvSpPr/>
            <p:nvPr/>
          </p:nvSpPr>
          <p:spPr>
            <a:xfrm>
              <a:off x="20299349" y="6629652"/>
              <a:ext cx="917577" cy="917817"/>
            </a:xfrm>
            <a:prstGeom prst="ellipse">
              <a:avLst/>
            </a:prstGeom>
            <a:solidFill>
              <a:schemeClr val="accent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79" name="Oval 1078"/>
            <p:cNvSpPr/>
            <p:nvPr/>
          </p:nvSpPr>
          <p:spPr>
            <a:xfrm>
              <a:off x="13218609" y="6745470"/>
              <a:ext cx="712328" cy="712514"/>
            </a:xfrm>
            <a:prstGeom prst="ellipse">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80" name="Oval 1079"/>
            <p:cNvSpPr/>
            <p:nvPr/>
          </p:nvSpPr>
          <p:spPr>
            <a:xfrm>
              <a:off x="15097849" y="8846776"/>
              <a:ext cx="625741" cy="625903"/>
            </a:xfrm>
            <a:prstGeom prst="ellipse">
              <a:avLst/>
            </a:prstGeom>
            <a:solidFill>
              <a:schemeClr val="accent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81" name="Oval 1080"/>
            <p:cNvSpPr/>
            <p:nvPr/>
          </p:nvSpPr>
          <p:spPr>
            <a:xfrm>
              <a:off x="13716310" y="5826854"/>
              <a:ext cx="282697" cy="2827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82" name="Oval 1081"/>
            <p:cNvSpPr/>
            <p:nvPr/>
          </p:nvSpPr>
          <p:spPr>
            <a:xfrm>
              <a:off x="16410426" y="6901054"/>
              <a:ext cx="465621" cy="465741"/>
            </a:xfrm>
            <a:prstGeom prst="ellipse">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83" name="Oval 1082"/>
            <p:cNvSpPr/>
            <p:nvPr/>
          </p:nvSpPr>
          <p:spPr>
            <a:xfrm>
              <a:off x="20809926" y="5783124"/>
              <a:ext cx="844402" cy="844622"/>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84" name="Oval 1083"/>
            <p:cNvSpPr/>
            <p:nvPr/>
          </p:nvSpPr>
          <p:spPr>
            <a:xfrm>
              <a:off x="15072040" y="7970206"/>
              <a:ext cx="844402" cy="844622"/>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85" name="Oval 1084"/>
            <p:cNvSpPr/>
            <p:nvPr/>
          </p:nvSpPr>
          <p:spPr>
            <a:xfrm>
              <a:off x="14646352" y="4748344"/>
              <a:ext cx="746323" cy="746517"/>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86" name="Oval 1085"/>
            <p:cNvSpPr/>
            <p:nvPr/>
          </p:nvSpPr>
          <p:spPr>
            <a:xfrm>
              <a:off x="13854250" y="5173086"/>
              <a:ext cx="739397" cy="739589"/>
            </a:xfrm>
            <a:prstGeom prst="ellipse">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87" name="Oval 1086"/>
            <p:cNvSpPr/>
            <p:nvPr/>
          </p:nvSpPr>
          <p:spPr>
            <a:xfrm>
              <a:off x="20687119" y="4892098"/>
              <a:ext cx="876801" cy="877029"/>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88" name="Oval 1087"/>
            <p:cNvSpPr/>
            <p:nvPr/>
          </p:nvSpPr>
          <p:spPr>
            <a:xfrm>
              <a:off x="14679016" y="3906034"/>
              <a:ext cx="739397" cy="739589"/>
            </a:xfrm>
            <a:prstGeom prst="ellipse">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89" name="Oval 1088"/>
            <p:cNvSpPr/>
            <p:nvPr/>
          </p:nvSpPr>
          <p:spPr>
            <a:xfrm>
              <a:off x="15900912" y="8756097"/>
              <a:ext cx="829160" cy="829375"/>
            </a:xfrm>
            <a:prstGeom prst="ellipse">
              <a:avLst/>
            </a:prstGeom>
            <a:solidFill>
              <a:schemeClr val="accent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90" name="Oval 1089"/>
            <p:cNvSpPr/>
            <p:nvPr/>
          </p:nvSpPr>
          <p:spPr>
            <a:xfrm>
              <a:off x="18879149" y="3713074"/>
              <a:ext cx="729694" cy="729885"/>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91" name="Oval 1090"/>
            <p:cNvSpPr/>
            <p:nvPr/>
          </p:nvSpPr>
          <p:spPr>
            <a:xfrm>
              <a:off x="19570052" y="4290662"/>
              <a:ext cx="505615" cy="505746"/>
            </a:xfrm>
            <a:prstGeom prst="ellipse">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92" name="Oval 1091"/>
            <p:cNvSpPr/>
            <p:nvPr/>
          </p:nvSpPr>
          <p:spPr>
            <a:xfrm>
              <a:off x="20186135" y="4494504"/>
              <a:ext cx="612092" cy="612252"/>
            </a:xfrm>
            <a:prstGeom prst="ellipse">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93" name="Oval 1092"/>
            <p:cNvSpPr/>
            <p:nvPr/>
          </p:nvSpPr>
          <p:spPr>
            <a:xfrm>
              <a:off x="13398792" y="6189306"/>
              <a:ext cx="465621" cy="465741"/>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prstClr val="white"/>
                </a:solidFill>
                <a:effectLst/>
                <a:uLnTx/>
                <a:uFillTx/>
                <a:latin typeface="Roboto Light"/>
                <a:ea typeface="+mn-ea"/>
                <a:cs typeface="Roboto Light"/>
              </a:endParaRPr>
            </a:p>
          </p:txBody>
        </p:sp>
        <p:sp>
          <p:nvSpPr>
            <p:cNvPr id="1094" name="Oval 1093"/>
            <p:cNvSpPr/>
            <p:nvPr/>
          </p:nvSpPr>
          <p:spPr>
            <a:xfrm>
              <a:off x="14093237" y="5561209"/>
              <a:ext cx="2301349" cy="2301949"/>
            </a:xfrm>
            <a:prstGeom prst="ellipse">
              <a:avLst/>
            </a:prstGeom>
            <a:solidFill>
              <a:schemeClr val="accent1">
                <a:lumMod val="60000"/>
                <a:lumOff val="4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539892"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900" b="1" i="0" u="none" strike="noStrike" kern="1200" cap="none" spc="0" normalizeH="0" baseline="0" noProof="0" dirty="0">
                <a:ln>
                  <a:noFill/>
                </a:ln>
                <a:solidFill>
                  <a:prstClr val="white"/>
                </a:solidFill>
                <a:effectLst/>
                <a:uLnTx/>
                <a:uFillTx/>
                <a:latin typeface="Roboto Light"/>
                <a:ea typeface="+mn-ea"/>
                <a:cs typeface="Roboto Light"/>
              </a:endParaRPr>
            </a:p>
          </p:txBody>
        </p:sp>
        <p:sp>
          <p:nvSpPr>
            <p:cNvPr id="1095" name="Oval 1094"/>
            <p:cNvSpPr/>
            <p:nvPr/>
          </p:nvSpPr>
          <p:spPr>
            <a:xfrm>
              <a:off x="17712153" y="6848787"/>
              <a:ext cx="2833088" cy="2833827"/>
            </a:xfrm>
            <a:prstGeom prst="ellipse">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539892"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1" i="0" u="none" strike="noStrike" kern="1200" cap="none" spc="0" normalizeH="0" baseline="0" noProof="0" dirty="0">
                <a:ln>
                  <a:noFill/>
                </a:ln>
                <a:solidFill>
                  <a:prstClr val="white"/>
                </a:solidFill>
                <a:effectLst/>
                <a:uLnTx/>
                <a:uFillTx/>
                <a:latin typeface="Roboto Light"/>
                <a:ea typeface="+mn-ea"/>
                <a:cs typeface="Roboto Light"/>
              </a:endParaRPr>
            </a:p>
          </p:txBody>
        </p:sp>
        <p:sp>
          <p:nvSpPr>
            <p:cNvPr id="1096" name="Oval 1095"/>
            <p:cNvSpPr/>
            <p:nvPr/>
          </p:nvSpPr>
          <p:spPr>
            <a:xfrm>
              <a:off x="15478093" y="3279361"/>
              <a:ext cx="3585974" cy="3586908"/>
            </a:xfrm>
            <a:prstGeom prst="ellipse">
              <a:avLst/>
            </a:prstGeom>
            <a:solidFill>
              <a:schemeClr val="accent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539892"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900" b="1" i="0" u="none" strike="noStrike" kern="1200" cap="none" spc="0" normalizeH="0" baseline="0" noProof="0" dirty="0">
                <a:ln>
                  <a:noFill/>
                </a:ln>
                <a:solidFill>
                  <a:prstClr val="white"/>
                </a:solidFill>
                <a:effectLst/>
                <a:uLnTx/>
                <a:uFillTx/>
                <a:latin typeface="Roboto Light"/>
                <a:ea typeface="+mn-ea"/>
                <a:cs typeface="Roboto Light"/>
              </a:endParaRPr>
            </a:p>
          </p:txBody>
        </p:sp>
        <p:sp>
          <p:nvSpPr>
            <p:cNvPr id="1097" name="Oval 1096"/>
            <p:cNvSpPr/>
            <p:nvPr/>
          </p:nvSpPr>
          <p:spPr>
            <a:xfrm>
              <a:off x="18286848" y="4875125"/>
              <a:ext cx="2301349" cy="2301949"/>
            </a:xfrm>
            <a:prstGeom prst="ellipse">
              <a:avLst/>
            </a:prstGeom>
            <a:solidFill>
              <a:schemeClr val="accent1">
                <a:lumMod val="60000"/>
                <a:lumOff val="4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539892" rIns="91422" bIns="4571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900" b="1" i="0" u="none" strike="noStrike" kern="1200" cap="none" spc="0" normalizeH="0" baseline="0" noProof="0" dirty="0">
                <a:ln>
                  <a:noFill/>
                </a:ln>
                <a:solidFill>
                  <a:prstClr val="white"/>
                </a:solidFill>
                <a:effectLst/>
                <a:uLnTx/>
                <a:uFillTx/>
                <a:latin typeface="Roboto Light"/>
                <a:ea typeface="+mn-ea"/>
                <a:cs typeface="Roboto Light"/>
              </a:endParaRPr>
            </a:p>
          </p:txBody>
        </p:sp>
        <p:grpSp>
          <p:nvGrpSpPr>
            <p:cNvPr id="1098" name="Group 1097"/>
            <p:cNvGrpSpPr/>
            <p:nvPr/>
          </p:nvGrpSpPr>
          <p:grpSpPr>
            <a:xfrm>
              <a:off x="19077689" y="5400076"/>
              <a:ext cx="967186" cy="973883"/>
              <a:chOff x="6851303" y="3015616"/>
              <a:chExt cx="634835" cy="639231"/>
            </a:xfrm>
            <a:solidFill>
              <a:schemeClr val="bg1"/>
            </a:solidFill>
          </p:grpSpPr>
          <p:sp>
            <p:nvSpPr>
              <p:cNvPr id="1102" name="Freeform 47"/>
              <p:cNvSpPr>
                <a:spLocks noChangeArrowheads="1"/>
              </p:cNvSpPr>
              <p:nvPr/>
            </p:nvSpPr>
            <p:spPr bwMode="auto">
              <a:xfrm>
                <a:off x="6851303" y="3015616"/>
                <a:ext cx="139665" cy="630765"/>
              </a:xfrm>
              <a:custGeom>
                <a:avLst/>
                <a:gdLst>
                  <a:gd name="T0" fmla="*/ 98 w 99"/>
                  <a:gd name="T1" fmla="*/ 44 h 435"/>
                  <a:gd name="T2" fmla="*/ 98 w 99"/>
                  <a:gd name="T3" fmla="*/ 44 h 435"/>
                  <a:gd name="T4" fmla="*/ 45 w 99"/>
                  <a:gd name="T5" fmla="*/ 88 h 435"/>
                  <a:gd name="T6" fmla="*/ 0 w 99"/>
                  <a:gd name="T7" fmla="*/ 44 h 435"/>
                  <a:gd name="T8" fmla="*/ 45 w 99"/>
                  <a:gd name="T9" fmla="*/ 0 h 435"/>
                  <a:gd name="T10" fmla="*/ 98 w 99"/>
                  <a:gd name="T11" fmla="*/ 44 h 435"/>
                  <a:gd name="T12" fmla="*/ 0 w 99"/>
                  <a:gd name="T13" fmla="*/ 434 h 435"/>
                  <a:gd name="T14" fmla="*/ 0 w 99"/>
                  <a:gd name="T15" fmla="*/ 434 h 435"/>
                  <a:gd name="T16" fmla="*/ 0 w 99"/>
                  <a:gd name="T17" fmla="*/ 132 h 435"/>
                  <a:gd name="T18" fmla="*/ 98 w 99"/>
                  <a:gd name="T19" fmla="*/ 132 h 435"/>
                  <a:gd name="T20" fmla="*/ 98 w 99"/>
                  <a:gd name="T21" fmla="*/ 434 h 435"/>
                  <a:gd name="T22" fmla="*/ 0 w 99"/>
                  <a:gd name="T23" fmla="*/ 43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35">
                    <a:moveTo>
                      <a:pt x="98" y="44"/>
                    </a:moveTo>
                    <a:lnTo>
                      <a:pt x="98" y="44"/>
                    </a:lnTo>
                    <a:cubicBezTo>
                      <a:pt x="98" y="71"/>
                      <a:pt x="80" y="88"/>
                      <a:pt x="45" y="88"/>
                    </a:cubicBezTo>
                    <a:cubicBezTo>
                      <a:pt x="17" y="88"/>
                      <a:pt x="0" y="71"/>
                      <a:pt x="0" y="44"/>
                    </a:cubicBezTo>
                    <a:cubicBezTo>
                      <a:pt x="0" y="18"/>
                      <a:pt x="17" y="0"/>
                      <a:pt x="45" y="0"/>
                    </a:cubicBezTo>
                    <a:cubicBezTo>
                      <a:pt x="80" y="0"/>
                      <a:pt x="98" y="18"/>
                      <a:pt x="98" y="44"/>
                    </a:cubicBezTo>
                    <a:close/>
                    <a:moveTo>
                      <a:pt x="0" y="434"/>
                    </a:moveTo>
                    <a:lnTo>
                      <a:pt x="0" y="434"/>
                    </a:lnTo>
                    <a:cubicBezTo>
                      <a:pt x="0" y="132"/>
                      <a:pt x="0" y="132"/>
                      <a:pt x="0" y="132"/>
                    </a:cubicBezTo>
                    <a:cubicBezTo>
                      <a:pt x="98" y="132"/>
                      <a:pt x="98" y="132"/>
                      <a:pt x="98" y="132"/>
                    </a:cubicBezTo>
                    <a:cubicBezTo>
                      <a:pt x="98" y="434"/>
                      <a:pt x="98" y="434"/>
                      <a:pt x="98" y="434"/>
                    </a:cubicBezTo>
                    <a:lnTo>
                      <a:pt x="0" y="434"/>
                    </a:lnTo>
                    <a:close/>
                  </a:path>
                </a:pathLst>
              </a:custGeom>
              <a:grp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sp>
            <p:nvSpPr>
              <p:cNvPr id="1103" name="Freeform 48"/>
              <p:cNvSpPr>
                <a:spLocks noChangeArrowheads="1"/>
              </p:cNvSpPr>
              <p:nvPr/>
            </p:nvSpPr>
            <p:spPr bwMode="auto">
              <a:xfrm>
                <a:off x="7067148" y="3201882"/>
                <a:ext cx="418990" cy="452965"/>
              </a:xfrm>
              <a:custGeom>
                <a:avLst/>
                <a:gdLst>
                  <a:gd name="T0" fmla="*/ 0 w 293"/>
                  <a:gd name="T1" fmla="*/ 106 h 311"/>
                  <a:gd name="T2" fmla="*/ 0 w 293"/>
                  <a:gd name="T3" fmla="*/ 106 h 311"/>
                  <a:gd name="T4" fmla="*/ 0 w 293"/>
                  <a:gd name="T5" fmla="*/ 8 h 311"/>
                  <a:gd name="T6" fmla="*/ 79 w 293"/>
                  <a:gd name="T7" fmla="*/ 8 h 311"/>
                  <a:gd name="T8" fmla="*/ 88 w 293"/>
                  <a:gd name="T9" fmla="*/ 44 h 311"/>
                  <a:gd name="T10" fmla="*/ 88 w 293"/>
                  <a:gd name="T11" fmla="*/ 44 h 311"/>
                  <a:gd name="T12" fmla="*/ 186 w 293"/>
                  <a:gd name="T13" fmla="*/ 0 h 311"/>
                  <a:gd name="T14" fmla="*/ 292 w 293"/>
                  <a:gd name="T15" fmla="*/ 132 h 311"/>
                  <a:gd name="T16" fmla="*/ 292 w 293"/>
                  <a:gd name="T17" fmla="*/ 310 h 311"/>
                  <a:gd name="T18" fmla="*/ 194 w 293"/>
                  <a:gd name="T19" fmla="*/ 310 h 311"/>
                  <a:gd name="T20" fmla="*/ 194 w 293"/>
                  <a:gd name="T21" fmla="*/ 141 h 311"/>
                  <a:gd name="T22" fmla="*/ 150 w 293"/>
                  <a:gd name="T23" fmla="*/ 79 h 311"/>
                  <a:gd name="T24" fmla="*/ 97 w 293"/>
                  <a:gd name="T25" fmla="*/ 115 h 311"/>
                  <a:gd name="T26" fmla="*/ 97 w 293"/>
                  <a:gd name="T27" fmla="*/ 132 h 311"/>
                  <a:gd name="T28" fmla="*/ 97 w 293"/>
                  <a:gd name="T29" fmla="*/ 310 h 311"/>
                  <a:gd name="T30" fmla="*/ 0 w 293"/>
                  <a:gd name="T31" fmla="*/ 310 h 311"/>
                  <a:gd name="T32" fmla="*/ 0 w 293"/>
                  <a:gd name="T33" fmla="*/ 106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3" h="311">
                    <a:moveTo>
                      <a:pt x="0" y="106"/>
                    </a:moveTo>
                    <a:lnTo>
                      <a:pt x="0" y="106"/>
                    </a:lnTo>
                    <a:cubicBezTo>
                      <a:pt x="0" y="62"/>
                      <a:pt x="0" y="35"/>
                      <a:pt x="0" y="8"/>
                    </a:cubicBezTo>
                    <a:cubicBezTo>
                      <a:pt x="79" y="8"/>
                      <a:pt x="79" y="8"/>
                      <a:pt x="79" y="8"/>
                    </a:cubicBezTo>
                    <a:cubicBezTo>
                      <a:pt x="88" y="44"/>
                      <a:pt x="88" y="44"/>
                      <a:pt x="88" y="44"/>
                    </a:cubicBezTo>
                    <a:lnTo>
                      <a:pt x="88" y="44"/>
                    </a:lnTo>
                    <a:cubicBezTo>
                      <a:pt x="97" y="26"/>
                      <a:pt x="132" y="0"/>
                      <a:pt x="186" y="0"/>
                    </a:cubicBezTo>
                    <a:cubicBezTo>
                      <a:pt x="248" y="0"/>
                      <a:pt x="292" y="44"/>
                      <a:pt x="292" y="132"/>
                    </a:cubicBezTo>
                    <a:cubicBezTo>
                      <a:pt x="292" y="310"/>
                      <a:pt x="292" y="310"/>
                      <a:pt x="292" y="310"/>
                    </a:cubicBezTo>
                    <a:cubicBezTo>
                      <a:pt x="194" y="310"/>
                      <a:pt x="194" y="310"/>
                      <a:pt x="194" y="310"/>
                    </a:cubicBezTo>
                    <a:cubicBezTo>
                      <a:pt x="194" y="141"/>
                      <a:pt x="194" y="141"/>
                      <a:pt x="194" y="141"/>
                    </a:cubicBezTo>
                    <a:cubicBezTo>
                      <a:pt x="194" y="106"/>
                      <a:pt x="186" y="79"/>
                      <a:pt x="150" y="79"/>
                    </a:cubicBezTo>
                    <a:cubicBezTo>
                      <a:pt x="123" y="79"/>
                      <a:pt x="106" y="97"/>
                      <a:pt x="97" y="115"/>
                    </a:cubicBezTo>
                    <a:cubicBezTo>
                      <a:pt x="97" y="115"/>
                      <a:pt x="97" y="124"/>
                      <a:pt x="97" y="132"/>
                    </a:cubicBezTo>
                    <a:cubicBezTo>
                      <a:pt x="97" y="310"/>
                      <a:pt x="97" y="310"/>
                      <a:pt x="97" y="310"/>
                    </a:cubicBezTo>
                    <a:cubicBezTo>
                      <a:pt x="0" y="310"/>
                      <a:pt x="0" y="310"/>
                      <a:pt x="0" y="310"/>
                    </a:cubicBezTo>
                    <a:lnTo>
                      <a:pt x="0" y="106"/>
                    </a:lnTo>
                  </a:path>
                </a:pathLst>
              </a:custGeom>
              <a:grp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grpSp>
        <p:sp>
          <p:nvSpPr>
            <p:cNvPr id="1099" name="Freeform 74"/>
            <p:cNvSpPr>
              <a:spLocks noChangeArrowheads="1"/>
            </p:cNvSpPr>
            <p:nvPr/>
          </p:nvSpPr>
          <p:spPr bwMode="auto">
            <a:xfrm>
              <a:off x="14786185" y="6216978"/>
              <a:ext cx="1025054" cy="1011830"/>
            </a:xfrm>
            <a:custGeom>
              <a:avLst/>
              <a:gdLst>
                <a:gd name="T0" fmla="*/ 27 w 445"/>
                <a:gd name="T1" fmla="*/ 107 h 436"/>
                <a:gd name="T2" fmla="*/ 27 w 445"/>
                <a:gd name="T3" fmla="*/ 107 h 436"/>
                <a:gd name="T4" fmla="*/ 62 w 445"/>
                <a:gd name="T5" fmla="*/ 186 h 436"/>
                <a:gd name="T6" fmla="*/ 116 w 445"/>
                <a:gd name="T7" fmla="*/ 204 h 436"/>
                <a:gd name="T8" fmla="*/ 125 w 445"/>
                <a:gd name="T9" fmla="*/ 204 h 436"/>
                <a:gd name="T10" fmla="*/ 134 w 445"/>
                <a:gd name="T11" fmla="*/ 248 h 436"/>
                <a:gd name="T12" fmla="*/ 134 w 445"/>
                <a:gd name="T13" fmla="*/ 248 h 436"/>
                <a:gd name="T14" fmla="*/ 0 w 445"/>
                <a:gd name="T15" fmla="*/ 345 h 436"/>
                <a:gd name="T16" fmla="*/ 116 w 445"/>
                <a:gd name="T17" fmla="*/ 435 h 436"/>
                <a:gd name="T18" fmla="*/ 116 w 445"/>
                <a:gd name="T19" fmla="*/ 435 h 436"/>
                <a:gd name="T20" fmla="*/ 125 w 445"/>
                <a:gd name="T21" fmla="*/ 435 h 436"/>
                <a:gd name="T22" fmla="*/ 196 w 445"/>
                <a:gd name="T23" fmla="*/ 417 h 436"/>
                <a:gd name="T24" fmla="*/ 249 w 445"/>
                <a:gd name="T25" fmla="*/ 320 h 436"/>
                <a:gd name="T26" fmla="*/ 205 w 445"/>
                <a:gd name="T27" fmla="*/ 230 h 436"/>
                <a:gd name="T28" fmla="*/ 178 w 445"/>
                <a:gd name="T29" fmla="*/ 204 h 436"/>
                <a:gd name="T30" fmla="*/ 196 w 445"/>
                <a:gd name="T31" fmla="*/ 177 h 436"/>
                <a:gd name="T32" fmla="*/ 231 w 445"/>
                <a:gd name="T33" fmla="*/ 98 h 436"/>
                <a:gd name="T34" fmla="*/ 196 w 445"/>
                <a:gd name="T35" fmla="*/ 18 h 436"/>
                <a:gd name="T36" fmla="*/ 213 w 445"/>
                <a:gd name="T37" fmla="*/ 18 h 436"/>
                <a:gd name="T38" fmla="*/ 249 w 445"/>
                <a:gd name="T39" fmla="*/ 0 h 436"/>
                <a:gd name="T40" fmla="*/ 249 w 445"/>
                <a:gd name="T41" fmla="*/ 0 h 436"/>
                <a:gd name="T42" fmla="*/ 143 w 445"/>
                <a:gd name="T43" fmla="*/ 0 h 436"/>
                <a:gd name="T44" fmla="*/ 27 w 445"/>
                <a:gd name="T45" fmla="*/ 107 h 436"/>
                <a:gd name="T46" fmla="*/ 205 w 445"/>
                <a:gd name="T47" fmla="*/ 328 h 436"/>
                <a:gd name="T48" fmla="*/ 205 w 445"/>
                <a:gd name="T49" fmla="*/ 328 h 436"/>
                <a:gd name="T50" fmla="*/ 134 w 445"/>
                <a:gd name="T51" fmla="*/ 390 h 436"/>
                <a:gd name="T52" fmla="*/ 54 w 445"/>
                <a:gd name="T53" fmla="*/ 345 h 436"/>
                <a:gd name="T54" fmla="*/ 71 w 445"/>
                <a:gd name="T55" fmla="*/ 292 h 436"/>
                <a:gd name="T56" fmla="*/ 125 w 445"/>
                <a:gd name="T57" fmla="*/ 275 h 436"/>
                <a:gd name="T58" fmla="*/ 134 w 445"/>
                <a:gd name="T59" fmla="*/ 275 h 436"/>
                <a:gd name="T60" fmla="*/ 205 w 445"/>
                <a:gd name="T61" fmla="*/ 328 h 436"/>
                <a:gd name="T62" fmla="*/ 178 w 445"/>
                <a:gd name="T63" fmla="*/ 80 h 436"/>
                <a:gd name="T64" fmla="*/ 178 w 445"/>
                <a:gd name="T65" fmla="*/ 80 h 436"/>
                <a:gd name="T66" fmla="*/ 143 w 445"/>
                <a:gd name="T67" fmla="*/ 169 h 436"/>
                <a:gd name="T68" fmla="*/ 134 w 445"/>
                <a:gd name="T69" fmla="*/ 169 h 436"/>
                <a:gd name="T70" fmla="*/ 81 w 445"/>
                <a:gd name="T71" fmla="*/ 116 h 436"/>
                <a:gd name="T72" fmla="*/ 81 w 445"/>
                <a:gd name="T73" fmla="*/ 62 h 436"/>
                <a:gd name="T74" fmla="*/ 107 w 445"/>
                <a:gd name="T75" fmla="*/ 26 h 436"/>
                <a:gd name="T76" fmla="*/ 116 w 445"/>
                <a:gd name="T77" fmla="*/ 26 h 436"/>
                <a:gd name="T78" fmla="*/ 178 w 445"/>
                <a:gd name="T79" fmla="*/ 80 h 436"/>
                <a:gd name="T80" fmla="*/ 373 w 445"/>
                <a:gd name="T81" fmla="*/ 169 h 436"/>
                <a:gd name="T82" fmla="*/ 373 w 445"/>
                <a:gd name="T83" fmla="*/ 169 h 436"/>
                <a:gd name="T84" fmla="*/ 373 w 445"/>
                <a:gd name="T85" fmla="*/ 98 h 436"/>
                <a:gd name="T86" fmla="*/ 319 w 445"/>
                <a:gd name="T87" fmla="*/ 98 h 436"/>
                <a:gd name="T88" fmla="*/ 319 w 445"/>
                <a:gd name="T89" fmla="*/ 169 h 436"/>
                <a:gd name="T90" fmla="*/ 249 w 445"/>
                <a:gd name="T91" fmla="*/ 169 h 436"/>
                <a:gd name="T92" fmla="*/ 249 w 445"/>
                <a:gd name="T93" fmla="*/ 213 h 436"/>
                <a:gd name="T94" fmla="*/ 319 w 445"/>
                <a:gd name="T95" fmla="*/ 213 h 436"/>
                <a:gd name="T96" fmla="*/ 319 w 445"/>
                <a:gd name="T97" fmla="*/ 292 h 436"/>
                <a:gd name="T98" fmla="*/ 373 w 445"/>
                <a:gd name="T99" fmla="*/ 292 h 436"/>
                <a:gd name="T100" fmla="*/ 373 w 445"/>
                <a:gd name="T101" fmla="*/ 213 h 436"/>
                <a:gd name="T102" fmla="*/ 444 w 445"/>
                <a:gd name="T103" fmla="*/ 213 h 436"/>
                <a:gd name="T104" fmla="*/ 444 w 445"/>
                <a:gd name="T105" fmla="*/ 169 h 436"/>
                <a:gd name="T106" fmla="*/ 373 w 445"/>
                <a:gd name="T107" fmla="*/ 169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lnTo>
                    <a:pt x="134" y="248"/>
                  </a:lnTo>
                  <a:cubicBezTo>
                    <a:pt x="107" y="248"/>
                    <a:pt x="0" y="257"/>
                    <a:pt x="0" y="345"/>
                  </a:cubicBezTo>
                  <a:cubicBezTo>
                    <a:pt x="0" y="435"/>
                    <a:pt x="98" y="435"/>
                    <a:pt x="116" y="435"/>
                  </a:cubicBezTo>
                  <a:lnTo>
                    <a:pt x="116" y="435"/>
                  </a:ln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lnTo>
                    <a:pt x="249" y="0"/>
                  </a:ln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solidFill>
              <a:schemeClr val="bg1"/>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sp>
          <p:nvSpPr>
            <p:cNvPr id="1100" name="Freeform 75"/>
            <p:cNvSpPr>
              <a:spLocks noChangeArrowheads="1"/>
            </p:cNvSpPr>
            <p:nvPr/>
          </p:nvSpPr>
          <p:spPr bwMode="auto">
            <a:xfrm>
              <a:off x="16684501" y="4120736"/>
              <a:ext cx="956566" cy="1776945"/>
            </a:xfrm>
            <a:custGeom>
              <a:avLst/>
              <a:gdLst>
                <a:gd name="T0" fmla="*/ 248 w 249"/>
                <a:gd name="T1" fmla="*/ 80 h 453"/>
                <a:gd name="T2" fmla="*/ 248 w 249"/>
                <a:gd name="T3" fmla="*/ 80 h 453"/>
                <a:gd name="T4" fmla="*/ 177 w 249"/>
                <a:gd name="T5" fmla="*/ 80 h 453"/>
                <a:gd name="T6" fmla="*/ 160 w 249"/>
                <a:gd name="T7" fmla="*/ 107 h 453"/>
                <a:gd name="T8" fmla="*/ 160 w 249"/>
                <a:gd name="T9" fmla="*/ 160 h 453"/>
                <a:gd name="T10" fmla="*/ 248 w 249"/>
                <a:gd name="T11" fmla="*/ 160 h 453"/>
                <a:gd name="T12" fmla="*/ 248 w 249"/>
                <a:gd name="T13" fmla="*/ 231 h 453"/>
                <a:gd name="T14" fmla="*/ 160 w 249"/>
                <a:gd name="T15" fmla="*/ 231 h 453"/>
                <a:gd name="T16" fmla="*/ 160 w 249"/>
                <a:gd name="T17" fmla="*/ 452 h 453"/>
                <a:gd name="T18" fmla="*/ 79 w 249"/>
                <a:gd name="T19" fmla="*/ 452 h 453"/>
                <a:gd name="T20" fmla="*/ 79 w 249"/>
                <a:gd name="T21" fmla="*/ 231 h 453"/>
                <a:gd name="T22" fmla="*/ 0 w 249"/>
                <a:gd name="T23" fmla="*/ 231 h 453"/>
                <a:gd name="T24" fmla="*/ 0 w 249"/>
                <a:gd name="T25" fmla="*/ 160 h 453"/>
                <a:gd name="T26" fmla="*/ 79 w 249"/>
                <a:gd name="T27" fmla="*/ 160 h 453"/>
                <a:gd name="T28" fmla="*/ 79 w 249"/>
                <a:gd name="T29" fmla="*/ 116 h 453"/>
                <a:gd name="T30" fmla="*/ 177 w 249"/>
                <a:gd name="T31" fmla="*/ 0 h 453"/>
                <a:gd name="T32" fmla="*/ 248 w 249"/>
                <a:gd name="T33" fmla="*/ 0 h 453"/>
                <a:gd name="T34" fmla="*/ 248 w 249"/>
                <a:gd name="T35" fmla="*/ 8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sp>
          <p:nvSpPr>
            <p:cNvPr id="1101" name="Freeform 85"/>
            <p:cNvSpPr>
              <a:spLocks noChangeArrowheads="1"/>
            </p:cNvSpPr>
            <p:nvPr/>
          </p:nvSpPr>
          <p:spPr bwMode="auto">
            <a:xfrm>
              <a:off x="18552268" y="7758206"/>
              <a:ext cx="1306116" cy="1050130"/>
            </a:xfrm>
            <a:custGeom>
              <a:avLst/>
              <a:gdLst>
                <a:gd name="T0" fmla="*/ 461 w 462"/>
                <a:gd name="T1" fmla="*/ 45 h 374"/>
                <a:gd name="T2" fmla="*/ 461 w 462"/>
                <a:gd name="T3" fmla="*/ 45 h 374"/>
                <a:gd name="T4" fmla="*/ 408 w 462"/>
                <a:gd name="T5" fmla="*/ 63 h 374"/>
                <a:gd name="T6" fmla="*/ 443 w 462"/>
                <a:gd name="T7" fmla="*/ 10 h 374"/>
                <a:gd name="T8" fmla="*/ 389 w 462"/>
                <a:gd name="T9" fmla="*/ 36 h 374"/>
                <a:gd name="T10" fmla="*/ 319 w 462"/>
                <a:gd name="T11" fmla="*/ 0 h 374"/>
                <a:gd name="T12" fmla="*/ 221 w 462"/>
                <a:gd name="T13" fmla="*/ 98 h 374"/>
                <a:gd name="T14" fmla="*/ 230 w 462"/>
                <a:gd name="T15" fmla="*/ 116 h 374"/>
                <a:gd name="T16" fmla="*/ 35 w 462"/>
                <a:gd name="T17" fmla="*/ 19 h 374"/>
                <a:gd name="T18" fmla="*/ 17 w 462"/>
                <a:gd name="T19" fmla="*/ 72 h 374"/>
                <a:gd name="T20" fmla="*/ 61 w 462"/>
                <a:gd name="T21" fmla="*/ 151 h 374"/>
                <a:gd name="T22" fmla="*/ 17 w 462"/>
                <a:gd name="T23" fmla="*/ 134 h 374"/>
                <a:gd name="T24" fmla="*/ 17 w 462"/>
                <a:gd name="T25" fmla="*/ 134 h 374"/>
                <a:gd name="T26" fmla="*/ 98 w 462"/>
                <a:gd name="T27" fmla="*/ 231 h 374"/>
                <a:gd name="T28" fmla="*/ 70 w 462"/>
                <a:gd name="T29" fmla="*/ 231 h 374"/>
                <a:gd name="T30" fmla="*/ 53 w 462"/>
                <a:gd name="T31" fmla="*/ 231 h 374"/>
                <a:gd name="T32" fmla="*/ 142 w 462"/>
                <a:gd name="T33" fmla="*/ 294 h 374"/>
                <a:gd name="T34" fmla="*/ 26 w 462"/>
                <a:gd name="T35" fmla="*/ 338 h 374"/>
                <a:gd name="T36" fmla="*/ 0 w 462"/>
                <a:gd name="T37" fmla="*/ 338 h 374"/>
                <a:gd name="T38" fmla="*/ 142 w 462"/>
                <a:gd name="T39" fmla="*/ 373 h 374"/>
                <a:gd name="T40" fmla="*/ 408 w 462"/>
                <a:gd name="T41" fmla="*/ 107 h 374"/>
                <a:gd name="T42" fmla="*/ 408 w 462"/>
                <a:gd name="T43" fmla="*/ 98 h 374"/>
                <a:gd name="T44" fmla="*/ 461 w 462"/>
                <a:gd name="T45" fmla="*/ 4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lnTo>
                    <a:pt x="17" y="134"/>
                  </a:ln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a:extLst/>
          </p:spPr>
          <p:txBody>
            <a:bodyPr wrap="none" lIns="45712" tIns="22856" rIns="45712" bIns="2285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41414"/>
                </a:solidFill>
                <a:effectLst/>
                <a:uLnTx/>
                <a:uFillTx/>
                <a:latin typeface="Calibri" panose="020F0502020204030204"/>
                <a:ea typeface="+mn-ea"/>
                <a:cs typeface="+mn-cs"/>
              </a:endParaRPr>
            </a:p>
          </p:txBody>
        </p:sp>
      </p:grpSp>
      <p:sp>
        <p:nvSpPr>
          <p:cNvPr id="855" name="文本框 854">
            <a:extLst>
              <a:ext uri="{FF2B5EF4-FFF2-40B4-BE49-F238E27FC236}">
                <a16:creationId xmlns:a16="http://schemas.microsoft.com/office/drawing/2014/main" id="{7275BB75-EB89-4E76-A3C4-C2AAC8B54243}"/>
              </a:ext>
            </a:extLst>
          </p:cNvPr>
          <p:cNvSpPr txBox="1"/>
          <p:nvPr/>
        </p:nvSpPr>
        <p:spPr>
          <a:xfrm>
            <a:off x="11302470" y="0"/>
            <a:ext cx="923330" cy="4099159"/>
          </a:xfrm>
          <a:prstGeom prst="rect">
            <a:avLst/>
          </a:prstGeom>
          <a:solidFill>
            <a:srgbClr val="FF4F47"/>
          </a:solid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赠送替换图表</a:t>
            </a:r>
          </a:p>
        </p:txBody>
      </p:sp>
    </p:spTree>
    <p:extLst>
      <p:ext uri="{BB962C8B-B14F-4D97-AF65-F5344CB8AC3E}">
        <p14:creationId xmlns:p14="http://schemas.microsoft.com/office/powerpoint/2010/main" val="121301030"/>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1081289" y="905793"/>
            <a:ext cx="1892099" cy="703267"/>
            <a:chOff x="3279542" y="4006146"/>
            <a:chExt cx="18188774" cy="6760514"/>
          </a:xfrm>
        </p:grpSpPr>
        <p:sp>
          <p:nvSpPr>
            <p:cNvPr id="49" name="Oval 48"/>
            <p:cNvSpPr/>
            <p:nvPr/>
          </p:nvSpPr>
          <p:spPr>
            <a:xfrm>
              <a:off x="13867138" y="4840932"/>
              <a:ext cx="1546697" cy="154710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45710" tIns="22855" rIns="45710" bIns="22855" rtlCol="0" anchor="ctr"/>
            <a:lstStyle/>
            <a:p>
              <a:pPr algn="ctr" defTabSz="914217"/>
              <a:endParaRPr lang="en-US" dirty="0">
                <a:solidFill>
                  <a:srgbClr val="FFFFFF"/>
                </a:solidFill>
                <a:latin typeface="Lato Light"/>
              </a:endParaRPr>
            </a:p>
          </p:txBody>
        </p:sp>
        <p:sp>
          <p:nvSpPr>
            <p:cNvPr id="50" name="Freeform 1"/>
            <p:cNvSpPr>
              <a:spLocks noChangeArrowheads="1"/>
            </p:cNvSpPr>
            <p:nvPr/>
          </p:nvSpPr>
          <p:spPr bwMode="auto">
            <a:xfrm rot="5400000">
              <a:off x="18475115" y="3765537"/>
              <a:ext cx="2752592" cy="3233810"/>
            </a:xfrm>
            <a:custGeom>
              <a:avLst/>
              <a:gdLst>
                <a:gd name="T0" fmla="*/ 1782 w 2658"/>
                <a:gd name="T1" fmla="*/ 0 h 2470"/>
                <a:gd name="T2" fmla="*/ 1782 w 2658"/>
                <a:gd name="T3" fmla="*/ 0 h 2470"/>
                <a:gd name="T4" fmla="*/ 1782 w 2658"/>
                <a:gd name="T5" fmla="*/ 438 h 2470"/>
                <a:gd name="T6" fmla="*/ 1469 w 2658"/>
                <a:gd name="T7" fmla="*/ 438 h 2470"/>
                <a:gd name="T8" fmla="*/ 375 w 2658"/>
                <a:gd name="T9" fmla="*/ 1219 h 2470"/>
                <a:gd name="T10" fmla="*/ 1469 w 2658"/>
                <a:gd name="T11" fmla="*/ 2032 h 2470"/>
                <a:gd name="T12" fmla="*/ 2188 w 2658"/>
                <a:gd name="T13" fmla="*/ 2032 h 2470"/>
                <a:gd name="T14" fmla="*/ 2188 w 2658"/>
                <a:gd name="T15" fmla="*/ 2469 h 2470"/>
                <a:gd name="T16" fmla="*/ 2657 w 2658"/>
                <a:gd name="T17" fmla="*/ 2469 h 2470"/>
                <a:gd name="T18" fmla="*/ 1500 w 2658"/>
                <a:gd name="T19" fmla="*/ 2469 h 2470"/>
                <a:gd name="T20" fmla="*/ 0 w 2658"/>
                <a:gd name="T21" fmla="*/ 1219 h 2470"/>
                <a:gd name="T22" fmla="*/ 1469 w 2658"/>
                <a:gd name="T23" fmla="*/ 0 h 2470"/>
                <a:gd name="T24" fmla="*/ 1782 w 2658"/>
                <a:gd name="T25" fmla="*/ 0 h 2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58" h="2470">
                  <a:moveTo>
                    <a:pt x="1782" y="0"/>
                  </a:moveTo>
                  <a:lnTo>
                    <a:pt x="1782" y="0"/>
                  </a:lnTo>
                  <a:cubicBezTo>
                    <a:pt x="1782" y="438"/>
                    <a:pt x="1782" y="438"/>
                    <a:pt x="1782" y="438"/>
                  </a:cubicBezTo>
                  <a:cubicBezTo>
                    <a:pt x="1469" y="438"/>
                    <a:pt x="1469" y="438"/>
                    <a:pt x="1469" y="438"/>
                  </a:cubicBezTo>
                  <a:cubicBezTo>
                    <a:pt x="688" y="438"/>
                    <a:pt x="375" y="781"/>
                    <a:pt x="375" y="1219"/>
                  </a:cubicBezTo>
                  <a:cubicBezTo>
                    <a:pt x="375" y="1719"/>
                    <a:pt x="719" y="2032"/>
                    <a:pt x="1469" y="2032"/>
                  </a:cubicBezTo>
                  <a:cubicBezTo>
                    <a:pt x="2188" y="2032"/>
                    <a:pt x="2188" y="2032"/>
                    <a:pt x="2188" y="2032"/>
                  </a:cubicBezTo>
                  <a:cubicBezTo>
                    <a:pt x="2188" y="2469"/>
                    <a:pt x="2188" y="2469"/>
                    <a:pt x="2188" y="2469"/>
                  </a:cubicBezTo>
                  <a:cubicBezTo>
                    <a:pt x="2657" y="2469"/>
                    <a:pt x="2657" y="2469"/>
                    <a:pt x="2657" y="2469"/>
                  </a:cubicBezTo>
                  <a:cubicBezTo>
                    <a:pt x="1500" y="2469"/>
                    <a:pt x="1500" y="2469"/>
                    <a:pt x="1500" y="2469"/>
                  </a:cubicBezTo>
                  <a:cubicBezTo>
                    <a:pt x="438" y="2469"/>
                    <a:pt x="0" y="1938"/>
                    <a:pt x="0" y="1219"/>
                  </a:cubicBezTo>
                  <a:cubicBezTo>
                    <a:pt x="0" y="532"/>
                    <a:pt x="407" y="0"/>
                    <a:pt x="1469" y="0"/>
                  </a:cubicBezTo>
                  <a:lnTo>
                    <a:pt x="1782" y="0"/>
                  </a:lnTo>
                </a:path>
              </a:pathLst>
            </a:custGeom>
            <a:solidFill>
              <a:schemeClr val="bg1">
                <a:lumMod val="8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21893" tIns="60946" rIns="121893" bIns="60946" anchor="ctr"/>
            <a:lstStyle/>
            <a:p>
              <a:pPr defTabSz="914217"/>
              <a:endParaRPr lang="en-US" dirty="0">
                <a:solidFill>
                  <a:srgbClr val="7F7F7F"/>
                </a:solidFill>
                <a:latin typeface="Lato Light"/>
              </a:endParaRPr>
            </a:p>
          </p:txBody>
        </p:sp>
        <p:sp>
          <p:nvSpPr>
            <p:cNvPr id="51" name="Freeform 2"/>
            <p:cNvSpPr>
              <a:spLocks noChangeArrowheads="1"/>
            </p:cNvSpPr>
            <p:nvPr/>
          </p:nvSpPr>
          <p:spPr bwMode="auto">
            <a:xfrm rot="5400000">
              <a:off x="16083200" y="5810248"/>
              <a:ext cx="2264156" cy="3193388"/>
            </a:xfrm>
            <a:custGeom>
              <a:avLst/>
              <a:gdLst>
                <a:gd name="T0" fmla="*/ 750 w 2187"/>
                <a:gd name="T1" fmla="*/ 0 h 2438"/>
                <a:gd name="T2" fmla="*/ 750 w 2187"/>
                <a:gd name="T3" fmla="*/ 0 h 2438"/>
                <a:gd name="T4" fmla="*/ 2186 w 2187"/>
                <a:gd name="T5" fmla="*/ 1187 h 2438"/>
                <a:gd name="T6" fmla="*/ 719 w 2187"/>
                <a:gd name="T7" fmla="*/ 2437 h 2438"/>
                <a:gd name="T8" fmla="*/ 0 w 2187"/>
                <a:gd name="T9" fmla="*/ 2437 h 2438"/>
                <a:gd name="T10" fmla="*/ 469 w 2187"/>
                <a:gd name="T11" fmla="*/ 2437 h 2438"/>
                <a:gd name="T12" fmla="*/ 469 w 2187"/>
                <a:gd name="T13" fmla="*/ 2031 h 2438"/>
                <a:gd name="T14" fmla="*/ 750 w 2187"/>
                <a:gd name="T15" fmla="*/ 2031 h 2438"/>
                <a:gd name="T16" fmla="*/ 1843 w 2187"/>
                <a:gd name="T17" fmla="*/ 1218 h 2438"/>
                <a:gd name="T18" fmla="*/ 750 w 2187"/>
                <a:gd name="T19" fmla="*/ 437 h 2438"/>
                <a:gd name="T20" fmla="*/ 469 w 2187"/>
                <a:gd name="T21" fmla="*/ 437 h 2438"/>
                <a:gd name="T22" fmla="*/ 0 w 2187"/>
                <a:gd name="T23" fmla="*/ 437 h 2438"/>
                <a:gd name="T24" fmla="*/ 0 w 2187"/>
                <a:gd name="T25" fmla="*/ 0 h 2438"/>
                <a:gd name="T26" fmla="*/ 750 w 2187"/>
                <a:gd name="T27" fmla="*/ 0 h 2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7" h="2438">
                  <a:moveTo>
                    <a:pt x="750" y="0"/>
                  </a:moveTo>
                  <a:lnTo>
                    <a:pt x="750" y="0"/>
                  </a:lnTo>
                  <a:cubicBezTo>
                    <a:pt x="1780" y="0"/>
                    <a:pt x="2186" y="500"/>
                    <a:pt x="2186" y="1187"/>
                  </a:cubicBezTo>
                  <a:cubicBezTo>
                    <a:pt x="2186" y="1906"/>
                    <a:pt x="1749" y="2437"/>
                    <a:pt x="719" y="2437"/>
                  </a:cubicBezTo>
                  <a:cubicBezTo>
                    <a:pt x="0" y="2437"/>
                    <a:pt x="0" y="2437"/>
                    <a:pt x="0" y="2437"/>
                  </a:cubicBezTo>
                  <a:cubicBezTo>
                    <a:pt x="469" y="2437"/>
                    <a:pt x="469" y="2437"/>
                    <a:pt x="469" y="2437"/>
                  </a:cubicBezTo>
                  <a:cubicBezTo>
                    <a:pt x="469" y="2031"/>
                    <a:pt x="469" y="2031"/>
                    <a:pt x="469" y="2031"/>
                  </a:cubicBezTo>
                  <a:cubicBezTo>
                    <a:pt x="750" y="2031"/>
                    <a:pt x="750" y="2031"/>
                    <a:pt x="750" y="2031"/>
                  </a:cubicBezTo>
                  <a:cubicBezTo>
                    <a:pt x="1499" y="2031"/>
                    <a:pt x="1843" y="1687"/>
                    <a:pt x="1843" y="1218"/>
                  </a:cubicBezTo>
                  <a:cubicBezTo>
                    <a:pt x="1843" y="750"/>
                    <a:pt x="1499" y="437"/>
                    <a:pt x="750" y="437"/>
                  </a:cubicBezTo>
                  <a:cubicBezTo>
                    <a:pt x="469" y="437"/>
                    <a:pt x="469" y="437"/>
                    <a:pt x="469" y="437"/>
                  </a:cubicBezTo>
                  <a:cubicBezTo>
                    <a:pt x="0" y="437"/>
                    <a:pt x="0" y="437"/>
                    <a:pt x="0" y="437"/>
                  </a:cubicBezTo>
                  <a:cubicBezTo>
                    <a:pt x="0" y="0"/>
                    <a:pt x="0" y="0"/>
                    <a:pt x="0" y="0"/>
                  </a:cubicBezTo>
                  <a:lnTo>
                    <a:pt x="750" y="0"/>
                  </a:lnTo>
                </a:path>
              </a:pathLst>
            </a:custGeom>
            <a:solidFill>
              <a:schemeClr val="accent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21893" tIns="60946" rIns="121893" bIns="60946" anchor="ctr"/>
            <a:lstStyle/>
            <a:p>
              <a:pPr defTabSz="914217"/>
              <a:endParaRPr lang="en-US" dirty="0">
                <a:solidFill>
                  <a:srgbClr val="7F7F7F"/>
                </a:solidFill>
                <a:latin typeface="Lato Light"/>
              </a:endParaRPr>
            </a:p>
          </p:txBody>
        </p:sp>
        <p:sp>
          <p:nvSpPr>
            <p:cNvPr id="52" name="Freeform 3"/>
            <p:cNvSpPr>
              <a:spLocks noChangeArrowheads="1"/>
            </p:cNvSpPr>
            <p:nvPr/>
          </p:nvSpPr>
          <p:spPr bwMode="auto">
            <a:xfrm rot="5400000">
              <a:off x="12724946" y="4237669"/>
              <a:ext cx="3656426" cy="3193386"/>
            </a:xfrm>
            <a:custGeom>
              <a:avLst/>
              <a:gdLst>
                <a:gd name="T0" fmla="*/ 2657 w 3532"/>
                <a:gd name="T1" fmla="*/ 0 h 2437"/>
                <a:gd name="T2" fmla="*/ 2657 w 3532"/>
                <a:gd name="T3" fmla="*/ 0 h 2437"/>
                <a:gd name="T4" fmla="*/ 2657 w 3532"/>
                <a:gd name="T5" fmla="*/ 406 h 2437"/>
                <a:gd name="T6" fmla="*/ 2188 w 3532"/>
                <a:gd name="T7" fmla="*/ 406 h 2437"/>
                <a:gd name="T8" fmla="*/ 1469 w 3532"/>
                <a:gd name="T9" fmla="*/ 406 h 2437"/>
                <a:gd name="T10" fmla="*/ 375 w 3532"/>
                <a:gd name="T11" fmla="*/ 1187 h 2437"/>
                <a:gd name="T12" fmla="*/ 1469 w 3532"/>
                <a:gd name="T13" fmla="*/ 2000 h 2437"/>
                <a:gd name="T14" fmla="*/ 1750 w 3532"/>
                <a:gd name="T15" fmla="*/ 2000 h 2437"/>
                <a:gd name="T16" fmla="*/ 1750 w 3532"/>
                <a:gd name="T17" fmla="*/ 2436 h 2437"/>
                <a:gd name="T18" fmla="*/ 3531 w 3532"/>
                <a:gd name="T19" fmla="*/ 2436 h 2437"/>
                <a:gd name="T20" fmla="*/ 1500 w 3532"/>
                <a:gd name="T21" fmla="*/ 2436 h 2437"/>
                <a:gd name="T22" fmla="*/ 0 w 3532"/>
                <a:gd name="T23" fmla="*/ 1187 h 2437"/>
                <a:gd name="T24" fmla="*/ 1469 w 3532"/>
                <a:gd name="T25" fmla="*/ 0 h 2437"/>
                <a:gd name="T26" fmla="*/ 2657 w 3532"/>
                <a:gd name="T27" fmla="*/ 0 h 2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2" h="2437">
                  <a:moveTo>
                    <a:pt x="2657" y="0"/>
                  </a:moveTo>
                  <a:lnTo>
                    <a:pt x="2657" y="0"/>
                  </a:lnTo>
                  <a:cubicBezTo>
                    <a:pt x="2657" y="406"/>
                    <a:pt x="2657" y="406"/>
                    <a:pt x="2657" y="406"/>
                  </a:cubicBezTo>
                  <a:cubicBezTo>
                    <a:pt x="2188" y="406"/>
                    <a:pt x="2188" y="406"/>
                    <a:pt x="2188" y="406"/>
                  </a:cubicBezTo>
                  <a:cubicBezTo>
                    <a:pt x="1469" y="406"/>
                    <a:pt x="1469" y="406"/>
                    <a:pt x="1469" y="406"/>
                  </a:cubicBezTo>
                  <a:cubicBezTo>
                    <a:pt x="688" y="406"/>
                    <a:pt x="375" y="750"/>
                    <a:pt x="375" y="1187"/>
                  </a:cubicBezTo>
                  <a:cubicBezTo>
                    <a:pt x="375" y="1687"/>
                    <a:pt x="719" y="2000"/>
                    <a:pt x="1469" y="2000"/>
                  </a:cubicBezTo>
                  <a:cubicBezTo>
                    <a:pt x="1750" y="2000"/>
                    <a:pt x="1750" y="2000"/>
                    <a:pt x="1750" y="2000"/>
                  </a:cubicBezTo>
                  <a:cubicBezTo>
                    <a:pt x="1750" y="2436"/>
                    <a:pt x="1750" y="2436"/>
                    <a:pt x="1750" y="2436"/>
                  </a:cubicBezTo>
                  <a:cubicBezTo>
                    <a:pt x="3531" y="2436"/>
                    <a:pt x="3531" y="2436"/>
                    <a:pt x="3531" y="2436"/>
                  </a:cubicBezTo>
                  <a:cubicBezTo>
                    <a:pt x="1500" y="2436"/>
                    <a:pt x="1500" y="2436"/>
                    <a:pt x="1500" y="2436"/>
                  </a:cubicBezTo>
                  <a:cubicBezTo>
                    <a:pt x="438" y="2436"/>
                    <a:pt x="0" y="1906"/>
                    <a:pt x="0" y="1187"/>
                  </a:cubicBezTo>
                  <a:cubicBezTo>
                    <a:pt x="0" y="500"/>
                    <a:pt x="407" y="0"/>
                    <a:pt x="1469" y="0"/>
                  </a:cubicBezTo>
                  <a:lnTo>
                    <a:pt x="2657" y="0"/>
                  </a:lnTo>
                </a:path>
              </a:pathLst>
            </a:custGeom>
            <a:solidFill>
              <a:schemeClr val="accent4"/>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21893" tIns="60946" rIns="121893" bIns="60946" anchor="ctr"/>
            <a:lstStyle/>
            <a:p>
              <a:pPr defTabSz="914217"/>
              <a:endParaRPr lang="en-US" dirty="0">
                <a:solidFill>
                  <a:srgbClr val="7F7F7F"/>
                </a:solidFill>
                <a:latin typeface="Lato Light"/>
              </a:endParaRPr>
            </a:p>
          </p:txBody>
        </p:sp>
        <p:sp>
          <p:nvSpPr>
            <p:cNvPr id="54" name="Freeform 4"/>
            <p:cNvSpPr>
              <a:spLocks noChangeArrowheads="1"/>
            </p:cNvSpPr>
            <p:nvPr/>
          </p:nvSpPr>
          <p:spPr bwMode="auto">
            <a:xfrm rot="5400000">
              <a:off x="10099014" y="6013717"/>
              <a:ext cx="3624474" cy="3233810"/>
            </a:xfrm>
            <a:custGeom>
              <a:avLst/>
              <a:gdLst>
                <a:gd name="T0" fmla="*/ 2062 w 3500"/>
                <a:gd name="T1" fmla="*/ 0 h 2469"/>
                <a:gd name="T2" fmla="*/ 2062 w 3500"/>
                <a:gd name="T3" fmla="*/ 0 h 2469"/>
                <a:gd name="T4" fmla="*/ 3499 w 3500"/>
                <a:gd name="T5" fmla="*/ 1186 h 2469"/>
                <a:gd name="T6" fmla="*/ 2031 w 3500"/>
                <a:gd name="T7" fmla="*/ 2468 h 2469"/>
                <a:gd name="T8" fmla="*/ 0 w 3500"/>
                <a:gd name="T9" fmla="*/ 2468 h 2469"/>
                <a:gd name="T10" fmla="*/ 1781 w 3500"/>
                <a:gd name="T11" fmla="*/ 2468 h 2469"/>
                <a:gd name="T12" fmla="*/ 1781 w 3500"/>
                <a:gd name="T13" fmla="*/ 2030 h 2469"/>
                <a:gd name="T14" fmla="*/ 2062 w 3500"/>
                <a:gd name="T15" fmla="*/ 2030 h 2469"/>
                <a:gd name="T16" fmla="*/ 3156 w 3500"/>
                <a:gd name="T17" fmla="*/ 1218 h 2469"/>
                <a:gd name="T18" fmla="*/ 2062 w 3500"/>
                <a:gd name="T19" fmla="*/ 436 h 2469"/>
                <a:gd name="T20" fmla="*/ 1781 w 3500"/>
                <a:gd name="T21" fmla="*/ 436 h 2469"/>
                <a:gd name="T22" fmla="*/ 0 w 3500"/>
                <a:gd name="T23" fmla="*/ 436 h 2469"/>
                <a:gd name="T24" fmla="*/ 0 w 3500"/>
                <a:gd name="T25" fmla="*/ 0 h 2469"/>
                <a:gd name="T26" fmla="*/ 2062 w 3500"/>
                <a:gd name="T27" fmla="*/ 0 h 2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00" h="2469">
                  <a:moveTo>
                    <a:pt x="2062" y="0"/>
                  </a:moveTo>
                  <a:lnTo>
                    <a:pt x="2062" y="0"/>
                  </a:lnTo>
                  <a:cubicBezTo>
                    <a:pt x="3093" y="0"/>
                    <a:pt x="3499" y="530"/>
                    <a:pt x="3499" y="1186"/>
                  </a:cubicBezTo>
                  <a:cubicBezTo>
                    <a:pt x="3499" y="1905"/>
                    <a:pt x="3062" y="2468"/>
                    <a:pt x="2031" y="2468"/>
                  </a:cubicBezTo>
                  <a:cubicBezTo>
                    <a:pt x="0" y="2468"/>
                    <a:pt x="0" y="2468"/>
                    <a:pt x="0" y="2468"/>
                  </a:cubicBezTo>
                  <a:cubicBezTo>
                    <a:pt x="1781" y="2468"/>
                    <a:pt x="1781" y="2468"/>
                    <a:pt x="1781" y="2468"/>
                  </a:cubicBezTo>
                  <a:cubicBezTo>
                    <a:pt x="1781" y="2030"/>
                    <a:pt x="1781" y="2030"/>
                    <a:pt x="1781" y="2030"/>
                  </a:cubicBezTo>
                  <a:cubicBezTo>
                    <a:pt x="2062" y="2030"/>
                    <a:pt x="2062" y="2030"/>
                    <a:pt x="2062" y="2030"/>
                  </a:cubicBezTo>
                  <a:cubicBezTo>
                    <a:pt x="2812" y="2030"/>
                    <a:pt x="3156" y="1718"/>
                    <a:pt x="3156" y="1218"/>
                  </a:cubicBezTo>
                  <a:cubicBezTo>
                    <a:pt x="3156" y="780"/>
                    <a:pt x="2812" y="436"/>
                    <a:pt x="2062" y="436"/>
                  </a:cubicBezTo>
                  <a:cubicBezTo>
                    <a:pt x="1781" y="436"/>
                    <a:pt x="1781" y="436"/>
                    <a:pt x="1781" y="436"/>
                  </a:cubicBezTo>
                  <a:cubicBezTo>
                    <a:pt x="0" y="436"/>
                    <a:pt x="0" y="436"/>
                    <a:pt x="0" y="436"/>
                  </a:cubicBezTo>
                  <a:cubicBezTo>
                    <a:pt x="0" y="0"/>
                    <a:pt x="0" y="0"/>
                    <a:pt x="0" y="0"/>
                  </a:cubicBezTo>
                  <a:lnTo>
                    <a:pt x="2062" y="0"/>
                  </a:lnTo>
                </a:path>
              </a:pathLst>
            </a:custGeom>
            <a:solidFill>
              <a:schemeClr val="accent3"/>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21893" tIns="60946" rIns="121893" bIns="60946" anchor="ctr"/>
            <a:lstStyle/>
            <a:p>
              <a:pPr defTabSz="914217"/>
              <a:endParaRPr lang="en-US" dirty="0">
                <a:solidFill>
                  <a:srgbClr val="7F7F7F"/>
                </a:solidFill>
                <a:latin typeface="Lato Light"/>
              </a:endParaRPr>
            </a:p>
          </p:txBody>
        </p:sp>
        <p:sp>
          <p:nvSpPr>
            <p:cNvPr id="59" name="Freeform 5"/>
            <p:cNvSpPr>
              <a:spLocks noChangeArrowheads="1"/>
            </p:cNvSpPr>
            <p:nvPr/>
          </p:nvSpPr>
          <p:spPr bwMode="auto">
            <a:xfrm rot="5400000">
              <a:off x="6800984" y="4883595"/>
              <a:ext cx="4948276" cy="3193386"/>
            </a:xfrm>
            <a:custGeom>
              <a:avLst/>
              <a:gdLst>
                <a:gd name="T0" fmla="*/ 1750 w 4782"/>
                <a:gd name="T1" fmla="*/ 2438 h 2439"/>
                <a:gd name="T2" fmla="*/ 1750 w 4782"/>
                <a:gd name="T3" fmla="*/ 2438 h 2439"/>
                <a:gd name="T4" fmla="*/ 1750 w 4782"/>
                <a:gd name="T5" fmla="*/ 2000 h 2439"/>
                <a:gd name="T6" fmla="*/ 1469 w 4782"/>
                <a:gd name="T7" fmla="*/ 2000 h 2439"/>
                <a:gd name="T8" fmla="*/ 375 w 4782"/>
                <a:gd name="T9" fmla="*/ 1188 h 2439"/>
                <a:gd name="T10" fmla="*/ 1469 w 4782"/>
                <a:gd name="T11" fmla="*/ 438 h 2439"/>
                <a:gd name="T12" fmla="*/ 1750 w 4782"/>
                <a:gd name="T13" fmla="*/ 438 h 2439"/>
                <a:gd name="T14" fmla="*/ 3531 w 4782"/>
                <a:gd name="T15" fmla="*/ 438 h 2439"/>
                <a:gd name="T16" fmla="*/ 3531 w 4782"/>
                <a:gd name="T17" fmla="*/ 0 h 2439"/>
                <a:gd name="T18" fmla="*/ 1469 w 4782"/>
                <a:gd name="T19" fmla="*/ 0 h 2439"/>
                <a:gd name="T20" fmla="*/ 0 w 4782"/>
                <a:gd name="T21" fmla="*/ 1188 h 2439"/>
                <a:gd name="T22" fmla="*/ 1500 w 4782"/>
                <a:gd name="T23" fmla="*/ 2438 h 2439"/>
                <a:gd name="T24" fmla="*/ 4781 w 4782"/>
                <a:gd name="T25" fmla="*/ 2438 h 2439"/>
                <a:gd name="T26" fmla="*/ 1750 w 4782"/>
                <a:gd name="T27" fmla="*/ 2438 h 2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82" h="2439">
                  <a:moveTo>
                    <a:pt x="1750" y="2438"/>
                  </a:moveTo>
                  <a:lnTo>
                    <a:pt x="1750" y="2438"/>
                  </a:lnTo>
                  <a:cubicBezTo>
                    <a:pt x="1750" y="2000"/>
                    <a:pt x="1750" y="2000"/>
                    <a:pt x="1750" y="2000"/>
                  </a:cubicBezTo>
                  <a:cubicBezTo>
                    <a:pt x="1469" y="2000"/>
                    <a:pt x="1469" y="2000"/>
                    <a:pt x="1469" y="2000"/>
                  </a:cubicBezTo>
                  <a:cubicBezTo>
                    <a:pt x="719" y="2000"/>
                    <a:pt x="375" y="1688"/>
                    <a:pt x="375" y="1188"/>
                  </a:cubicBezTo>
                  <a:cubicBezTo>
                    <a:pt x="375" y="750"/>
                    <a:pt x="688" y="438"/>
                    <a:pt x="1469" y="438"/>
                  </a:cubicBezTo>
                  <a:cubicBezTo>
                    <a:pt x="1750" y="438"/>
                    <a:pt x="1750" y="438"/>
                    <a:pt x="1750" y="438"/>
                  </a:cubicBezTo>
                  <a:cubicBezTo>
                    <a:pt x="3531" y="438"/>
                    <a:pt x="3531" y="438"/>
                    <a:pt x="3531" y="438"/>
                  </a:cubicBezTo>
                  <a:cubicBezTo>
                    <a:pt x="3531" y="0"/>
                    <a:pt x="3531" y="0"/>
                    <a:pt x="3531" y="0"/>
                  </a:cubicBezTo>
                  <a:cubicBezTo>
                    <a:pt x="1469" y="0"/>
                    <a:pt x="1469" y="0"/>
                    <a:pt x="1469" y="0"/>
                  </a:cubicBezTo>
                  <a:cubicBezTo>
                    <a:pt x="407" y="0"/>
                    <a:pt x="0" y="500"/>
                    <a:pt x="0" y="1188"/>
                  </a:cubicBezTo>
                  <a:cubicBezTo>
                    <a:pt x="0" y="1906"/>
                    <a:pt x="438" y="2438"/>
                    <a:pt x="1500" y="2438"/>
                  </a:cubicBezTo>
                  <a:cubicBezTo>
                    <a:pt x="4781" y="2438"/>
                    <a:pt x="4781" y="2438"/>
                    <a:pt x="4781" y="2438"/>
                  </a:cubicBezTo>
                  <a:lnTo>
                    <a:pt x="1750" y="2438"/>
                  </a:lnTo>
                </a:path>
              </a:pathLst>
            </a:custGeom>
            <a:solidFill>
              <a:schemeClr val="accent2"/>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21893" tIns="60946" rIns="121893" bIns="60946" anchor="ctr"/>
            <a:lstStyle/>
            <a:p>
              <a:pPr defTabSz="914217"/>
              <a:endParaRPr lang="en-US" dirty="0">
                <a:solidFill>
                  <a:srgbClr val="7F7F7F"/>
                </a:solidFill>
                <a:latin typeface="Lato Light"/>
              </a:endParaRPr>
            </a:p>
          </p:txBody>
        </p:sp>
        <p:sp>
          <p:nvSpPr>
            <p:cNvPr id="60" name="Freeform 6"/>
            <p:cNvSpPr>
              <a:spLocks noChangeArrowheads="1"/>
            </p:cNvSpPr>
            <p:nvPr/>
          </p:nvSpPr>
          <p:spPr bwMode="auto">
            <a:xfrm rot="5400000">
              <a:off x="3258731" y="5769499"/>
              <a:ext cx="6760512" cy="3233810"/>
            </a:xfrm>
            <a:custGeom>
              <a:avLst/>
              <a:gdLst>
                <a:gd name="T0" fmla="*/ 5062 w 6532"/>
                <a:gd name="T1" fmla="*/ 0 h 2470"/>
                <a:gd name="T2" fmla="*/ 5062 w 6532"/>
                <a:gd name="T3" fmla="*/ 0 h 2470"/>
                <a:gd name="T4" fmla="*/ 6531 w 6532"/>
                <a:gd name="T5" fmla="*/ 1219 h 2470"/>
                <a:gd name="T6" fmla="*/ 5062 w 6532"/>
                <a:gd name="T7" fmla="*/ 2469 h 2470"/>
                <a:gd name="T8" fmla="*/ 0 w 6532"/>
                <a:gd name="T9" fmla="*/ 2469 h 2470"/>
                <a:gd name="T10" fmla="*/ 0 w 6532"/>
                <a:gd name="T11" fmla="*/ 2031 h 2470"/>
                <a:gd name="T12" fmla="*/ 5062 w 6532"/>
                <a:gd name="T13" fmla="*/ 2031 h 2470"/>
                <a:gd name="T14" fmla="*/ 6156 w 6532"/>
                <a:gd name="T15" fmla="*/ 1219 h 2470"/>
                <a:gd name="T16" fmla="*/ 5062 w 6532"/>
                <a:gd name="T17" fmla="*/ 438 h 2470"/>
                <a:gd name="T18" fmla="*/ 4781 w 6532"/>
                <a:gd name="T19" fmla="*/ 438 h 2470"/>
                <a:gd name="T20" fmla="*/ 1750 w 6532"/>
                <a:gd name="T21" fmla="*/ 438 h 2470"/>
                <a:gd name="T22" fmla="*/ 1750 w 6532"/>
                <a:gd name="T23" fmla="*/ 0 h 2470"/>
                <a:gd name="T24" fmla="*/ 5062 w 6532"/>
                <a:gd name="T25" fmla="*/ 0 h 2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2" h="2470">
                  <a:moveTo>
                    <a:pt x="5062" y="0"/>
                  </a:moveTo>
                  <a:lnTo>
                    <a:pt x="5062" y="0"/>
                  </a:lnTo>
                  <a:cubicBezTo>
                    <a:pt x="6124" y="0"/>
                    <a:pt x="6531" y="531"/>
                    <a:pt x="6531" y="1219"/>
                  </a:cubicBezTo>
                  <a:cubicBezTo>
                    <a:pt x="6531" y="1937"/>
                    <a:pt x="6093" y="2469"/>
                    <a:pt x="5062" y="2469"/>
                  </a:cubicBezTo>
                  <a:cubicBezTo>
                    <a:pt x="0" y="2469"/>
                    <a:pt x="0" y="2469"/>
                    <a:pt x="0" y="2469"/>
                  </a:cubicBezTo>
                  <a:cubicBezTo>
                    <a:pt x="0" y="2031"/>
                    <a:pt x="0" y="2031"/>
                    <a:pt x="0" y="2031"/>
                  </a:cubicBezTo>
                  <a:cubicBezTo>
                    <a:pt x="5062" y="2031"/>
                    <a:pt x="5062" y="2031"/>
                    <a:pt x="5062" y="2031"/>
                  </a:cubicBezTo>
                  <a:cubicBezTo>
                    <a:pt x="5843" y="2031"/>
                    <a:pt x="6156" y="1719"/>
                    <a:pt x="6156" y="1219"/>
                  </a:cubicBezTo>
                  <a:cubicBezTo>
                    <a:pt x="6156" y="781"/>
                    <a:pt x="5843" y="438"/>
                    <a:pt x="5062" y="438"/>
                  </a:cubicBezTo>
                  <a:cubicBezTo>
                    <a:pt x="4781" y="438"/>
                    <a:pt x="4781" y="438"/>
                    <a:pt x="4781" y="438"/>
                  </a:cubicBezTo>
                  <a:cubicBezTo>
                    <a:pt x="1750" y="438"/>
                    <a:pt x="1750" y="438"/>
                    <a:pt x="1750" y="438"/>
                  </a:cubicBezTo>
                  <a:cubicBezTo>
                    <a:pt x="1750" y="0"/>
                    <a:pt x="1750" y="0"/>
                    <a:pt x="1750" y="0"/>
                  </a:cubicBezTo>
                  <a:lnTo>
                    <a:pt x="5062" y="0"/>
                  </a:lnTo>
                </a:path>
              </a:pathLst>
            </a:custGeom>
            <a:solidFill>
              <a:schemeClr val="accent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21893" tIns="60946" rIns="121893" bIns="60946" anchor="ctr"/>
            <a:lstStyle/>
            <a:p>
              <a:pPr defTabSz="914217"/>
              <a:endParaRPr lang="en-US" dirty="0">
                <a:solidFill>
                  <a:srgbClr val="7F7F7F"/>
                </a:solidFill>
                <a:latin typeface="Lato Light"/>
              </a:endParaRPr>
            </a:p>
          </p:txBody>
        </p:sp>
        <p:sp>
          <p:nvSpPr>
            <p:cNvPr id="61" name="Oval 60"/>
            <p:cNvSpPr/>
            <p:nvPr/>
          </p:nvSpPr>
          <p:spPr>
            <a:xfrm>
              <a:off x="5948203" y="8426608"/>
              <a:ext cx="1546697" cy="15471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02" tIns="45700" rIns="91402" bIns="45700" rtlCol="0" anchor="ctr"/>
            <a:lstStyle/>
            <a:p>
              <a:pPr algn="ctr" defTabSz="914217"/>
              <a:endParaRPr lang="en-US" dirty="0">
                <a:solidFill>
                  <a:srgbClr val="FFFFFF"/>
                </a:solidFill>
                <a:latin typeface="Lato Light"/>
              </a:endParaRPr>
            </a:p>
          </p:txBody>
        </p:sp>
        <p:sp>
          <p:nvSpPr>
            <p:cNvPr id="62" name="Oval 61"/>
            <p:cNvSpPr/>
            <p:nvPr/>
          </p:nvSpPr>
          <p:spPr>
            <a:xfrm>
              <a:off x="8591446" y="4840932"/>
              <a:ext cx="1546697" cy="154710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02" tIns="45700" rIns="91402" bIns="45700" rtlCol="0" anchor="ctr"/>
            <a:lstStyle/>
            <a:p>
              <a:pPr algn="ctr" defTabSz="914217"/>
              <a:endParaRPr lang="en-US" dirty="0">
                <a:solidFill>
                  <a:srgbClr val="FFFFFF"/>
                </a:solidFill>
                <a:latin typeface="Lato Light"/>
              </a:endParaRPr>
            </a:p>
          </p:txBody>
        </p:sp>
        <p:sp>
          <p:nvSpPr>
            <p:cNvPr id="63" name="Oval 62"/>
            <p:cNvSpPr/>
            <p:nvPr/>
          </p:nvSpPr>
          <p:spPr>
            <a:xfrm>
              <a:off x="11231968" y="7254900"/>
              <a:ext cx="1546697" cy="154710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91402" tIns="45700" rIns="91402" bIns="45700" rtlCol="0" anchor="ctr"/>
            <a:lstStyle/>
            <a:p>
              <a:pPr algn="ctr" defTabSz="914217"/>
              <a:endParaRPr lang="en-US" dirty="0">
                <a:solidFill>
                  <a:srgbClr val="FFFFFF"/>
                </a:solidFill>
                <a:latin typeface="Lato Light"/>
              </a:endParaRPr>
            </a:p>
          </p:txBody>
        </p:sp>
        <p:sp>
          <p:nvSpPr>
            <p:cNvPr id="64" name="Oval 63"/>
            <p:cNvSpPr/>
            <p:nvPr/>
          </p:nvSpPr>
          <p:spPr>
            <a:xfrm>
              <a:off x="19153631" y="4840932"/>
              <a:ext cx="1546697" cy="1547100"/>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91402" tIns="45700" rIns="91402" bIns="45700" rtlCol="0" anchor="ctr"/>
            <a:lstStyle/>
            <a:p>
              <a:pPr algn="ctr" defTabSz="914217"/>
              <a:endParaRPr lang="en-US" dirty="0">
                <a:solidFill>
                  <a:srgbClr val="FFFFFF"/>
                </a:solidFill>
                <a:latin typeface="Lato Light"/>
              </a:endParaRPr>
            </a:p>
          </p:txBody>
        </p:sp>
        <p:sp>
          <p:nvSpPr>
            <p:cNvPr id="65" name="Oval 64"/>
            <p:cNvSpPr/>
            <p:nvPr/>
          </p:nvSpPr>
          <p:spPr>
            <a:xfrm>
              <a:off x="16550359" y="6369206"/>
              <a:ext cx="1546697" cy="1547100"/>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91402" tIns="45700" rIns="91402" bIns="45700" rtlCol="0" anchor="ctr"/>
            <a:lstStyle/>
            <a:p>
              <a:pPr algn="ctr" defTabSz="914217"/>
              <a:endParaRPr lang="en-US" dirty="0">
                <a:solidFill>
                  <a:srgbClr val="FFFFFF"/>
                </a:solidFill>
                <a:latin typeface="Lato Light"/>
              </a:endParaRPr>
            </a:p>
          </p:txBody>
        </p:sp>
        <p:sp>
          <p:nvSpPr>
            <p:cNvPr id="66" name="Oval 65"/>
            <p:cNvSpPr/>
            <p:nvPr/>
          </p:nvSpPr>
          <p:spPr>
            <a:xfrm>
              <a:off x="3279542" y="4068864"/>
              <a:ext cx="1546697" cy="15471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02" tIns="45700" rIns="91402" bIns="45700" rtlCol="0" anchor="ctr"/>
            <a:lstStyle/>
            <a:p>
              <a:pPr algn="ctr" defTabSz="914217"/>
              <a:endParaRPr lang="en-US" dirty="0">
                <a:solidFill>
                  <a:srgbClr val="FFFFFF"/>
                </a:solidFill>
                <a:latin typeface="Lato Light"/>
              </a:endParaRPr>
            </a:p>
          </p:txBody>
        </p:sp>
      </p:grpSp>
      <p:grpSp>
        <p:nvGrpSpPr>
          <p:cNvPr id="2" name="Group 1"/>
          <p:cNvGrpSpPr/>
          <p:nvPr/>
        </p:nvGrpSpPr>
        <p:grpSpPr>
          <a:xfrm>
            <a:off x="3381598" y="715507"/>
            <a:ext cx="1439092" cy="755844"/>
            <a:chOff x="12369436" y="4991384"/>
            <a:chExt cx="10182696" cy="5348183"/>
          </a:xfrm>
        </p:grpSpPr>
        <p:sp>
          <p:nvSpPr>
            <p:cNvPr id="68" name="Rectangle 67"/>
            <p:cNvSpPr/>
            <p:nvPr/>
          </p:nvSpPr>
          <p:spPr bwMode="auto">
            <a:xfrm>
              <a:off x="13336667" y="7302282"/>
              <a:ext cx="9215461" cy="7424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69" name="Rectangle 68"/>
            <p:cNvSpPr/>
            <p:nvPr/>
          </p:nvSpPr>
          <p:spPr bwMode="auto">
            <a:xfrm>
              <a:off x="13336667" y="7302282"/>
              <a:ext cx="2303866" cy="74244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71" name="Oval 70"/>
            <p:cNvSpPr/>
            <p:nvPr/>
          </p:nvSpPr>
          <p:spPr>
            <a:xfrm>
              <a:off x="12398861" y="7276986"/>
              <a:ext cx="839131" cy="839346"/>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217"/>
              <a:r>
                <a:rPr lang="en-US" dirty="0">
                  <a:solidFill>
                    <a:srgbClr val="FFFFFF"/>
                  </a:solidFill>
                  <a:latin typeface="Lato Light"/>
                </a:rPr>
                <a:t> </a:t>
              </a:r>
            </a:p>
          </p:txBody>
        </p:sp>
        <p:sp>
          <p:nvSpPr>
            <p:cNvPr id="77" name="Rectangle 76"/>
            <p:cNvSpPr/>
            <p:nvPr/>
          </p:nvSpPr>
          <p:spPr bwMode="auto">
            <a:xfrm>
              <a:off x="13336666" y="8430405"/>
              <a:ext cx="9215462" cy="747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78" name="Rectangle 77"/>
            <p:cNvSpPr/>
            <p:nvPr/>
          </p:nvSpPr>
          <p:spPr bwMode="auto">
            <a:xfrm>
              <a:off x="13336666" y="8430405"/>
              <a:ext cx="6868219" cy="7472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80" name="Oval 79"/>
            <p:cNvSpPr/>
            <p:nvPr/>
          </p:nvSpPr>
          <p:spPr>
            <a:xfrm>
              <a:off x="12381245" y="8399549"/>
              <a:ext cx="839127" cy="839346"/>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0959" tIns="30479" rIns="60959" bIns="30479" rtlCol="0" anchor="ctr"/>
            <a:lstStyle/>
            <a:p>
              <a:pPr algn="ctr" defTabSz="914217"/>
              <a:endParaRPr lang="en-US" dirty="0">
                <a:solidFill>
                  <a:srgbClr val="FFFFFF"/>
                </a:solidFill>
                <a:latin typeface="Lato Light"/>
              </a:endParaRPr>
            </a:p>
          </p:txBody>
        </p:sp>
        <p:sp>
          <p:nvSpPr>
            <p:cNvPr id="93" name="Rectangle 92"/>
            <p:cNvSpPr/>
            <p:nvPr/>
          </p:nvSpPr>
          <p:spPr bwMode="auto">
            <a:xfrm>
              <a:off x="13336666" y="6125942"/>
              <a:ext cx="9215462" cy="747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94" name="Rectangle 93"/>
            <p:cNvSpPr/>
            <p:nvPr/>
          </p:nvSpPr>
          <p:spPr bwMode="auto">
            <a:xfrm>
              <a:off x="13336666" y="6125942"/>
              <a:ext cx="5422278" cy="7472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96" name="Oval 95"/>
            <p:cNvSpPr/>
            <p:nvPr/>
          </p:nvSpPr>
          <p:spPr>
            <a:xfrm>
              <a:off x="12369436" y="6097578"/>
              <a:ext cx="839127" cy="839346"/>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0959" tIns="30479" rIns="60959" bIns="30479" rtlCol="0" anchor="ctr"/>
            <a:lstStyle/>
            <a:p>
              <a:pPr algn="ctr" defTabSz="914217"/>
              <a:endParaRPr lang="en-US" dirty="0">
                <a:solidFill>
                  <a:srgbClr val="FFFFFF"/>
                </a:solidFill>
                <a:latin typeface="Lato Light"/>
              </a:endParaRPr>
            </a:p>
          </p:txBody>
        </p:sp>
        <p:sp>
          <p:nvSpPr>
            <p:cNvPr id="101" name="Rectangle 100"/>
            <p:cNvSpPr/>
            <p:nvPr/>
          </p:nvSpPr>
          <p:spPr bwMode="auto">
            <a:xfrm>
              <a:off x="13336666" y="5012274"/>
              <a:ext cx="9215466" cy="7472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02" name="Rectangle 101"/>
            <p:cNvSpPr/>
            <p:nvPr/>
          </p:nvSpPr>
          <p:spPr bwMode="auto">
            <a:xfrm>
              <a:off x="13336666" y="5012274"/>
              <a:ext cx="4607732" cy="7472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04" name="Oval 103"/>
            <p:cNvSpPr/>
            <p:nvPr/>
          </p:nvSpPr>
          <p:spPr>
            <a:xfrm>
              <a:off x="12369436" y="4991384"/>
              <a:ext cx="839127" cy="839346"/>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0959" tIns="30479" rIns="60959" bIns="30479" rtlCol="0" anchor="ctr"/>
            <a:lstStyle/>
            <a:p>
              <a:pPr algn="ctr" defTabSz="914217"/>
              <a:endParaRPr lang="en-US" dirty="0">
                <a:solidFill>
                  <a:srgbClr val="FFFFFF"/>
                </a:solidFill>
                <a:latin typeface="Lato Light"/>
              </a:endParaRPr>
            </a:p>
          </p:txBody>
        </p:sp>
        <p:sp>
          <p:nvSpPr>
            <p:cNvPr id="110" name="Rectangle 109"/>
            <p:cNvSpPr/>
            <p:nvPr/>
          </p:nvSpPr>
          <p:spPr bwMode="auto">
            <a:xfrm>
              <a:off x="13336667" y="9558529"/>
              <a:ext cx="9215462" cy="747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11" name="Rectangle 110"/>
            <p:cNvSpPr/>
            <p:nvPr/>
          </p:nvSpPr>
          <p:spPr bwMode="auto">
            <a:xfrm>
              <a:off x="13336667" y="9558529"/>
              <a:ext cx="3793186" cy="74726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13" name="Oval 112"/>
            <p:cNvSpPr/>
            <p:nvPr/>
          </p:nvSpPr>
          <p:spPr>
            <a:xfrm>
              <a:off x="12428288" y="9500221"/>
              <a:ext cx="839127" cy="839346"/>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60959" tIns="30479" rIns="60959" bIns="30479" rtlCol="0" anchor="ctr"/>
            <a:lstStyle/>
            <a:p>
              <a:pPr algn="ctr" defTabSz="914217"/>
              <a:endParaRPr lang="en-US" dirty="0">
                <a:solidFill>
                  <a:srgbClr val="FFFFFF"/>
                </a:solidFill>
                <a:latin typeface="Lato Light"/>
              </a:endParaRPr>
            </a:p>
          </p:txBody>
        </p:sp>
      </p:grpSp>
      <p:grpSp>
        <p:nvGrpSpPr>
          <p:cNvPr id="3" name="Group 2"/>
          <p:cNvGrpSpPr/>
          <p:nvPr/>
        </p:nvGrpSpPr>
        <p:grpSpPr>
          <a:xfrm>
            <a:off x="5303684" y="727370"/>
            <a:ext cx="2483797" cy="464763"/>
            <a:chOff x="2260213" y="3756774"/>
            <a:chExt cx="19966827" cy="3736152"/>
          </a:xfrm>
        </p:grpSpPr>
        <p:sp>
          <p:nvSpPr>
            <p:cNvPr id="117" name="Oval 5"/>
            <p:cNvSpPr>
              <a:spLocks noChangeArrowheads="1"/>
            </p:cNvSpPr>
            <p:nvPr/>
          </p:nvSpPr>
          <p:spPr bwMode="auto">
            <a:xfrm>
              <a:off x="2607368" y="4104019"/>
              <a:ext cx="3043073" cy="3043866"/>
            </a:xfrm>
            <a:prstGeom prst="ellipse">
              <a:avLst/>
            </a:prstGeom>
            <a:solidFill>
              <a:schemeClr val="accent1"/>
            </a:solidFill>
            <a:ln>
              <a:noFill/>
            </a:ln>
            <a:extLst/>
          </p:spPr>
          <p:txBody>
            <a:bodyPr vert="horz" wrap="square" lIns="91422" tIns="45711" rIns="91422" bIns="45711" numCol="1" anchor="t" anchorCtr="0" compatLnSpc="1">
              <a:prstTxWarp prst="textNoShape">
                <a:avLst/>
              </a:prstTxWarp>
            </a:bodyPr>
            <a:lstStyle/>
            <a:p>
              <a:pPr defTabSz="914217"/>
              <a:endParaRPr lang="id-ID">
                <a:solidFill>
                  <a:srgbClr val="7F7F7F"/>
                </a:solidFill>
                <a:latin typeface="Lato Light"/>
              </a:endParaRPr>
            </a:p>
          </p:txBody>
        </p:sp>
        <p:grpSp>
          <p:nvGrpSpPr>
            <p:cNvPr id="118" name="Group 117"/>
            <p:cNvGrpSpPr/>
            <p:nvPr/>
          </p:nvGrpSpPr>
          <p:grpSpPr>
            <a:xfrm>
              <a:off x="2260213" y="3756774"/>
              <a:ext cx="3735179" cy="3736152"/>
              <a:chOff x="1119258" y="2257147"/>
              <a:chExt cx="1868076" cy="1868076"/>
            </a:xfrm>
          </p:grpSpPr>
          <p:sp>
            <p:nvSpPr>
              <p:cNvPr id="119"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20"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21"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22"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23"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24"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25"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alpha val="24000"/>
                </a:schemeClr>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26"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alpha val="24000"/>
                </a:schemeClr>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27"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alpha val="24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28"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alpha val="25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29"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30"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grpSp>
        <p:sp>
          <p:nvSpPr>
            <p:cNvPr id="131" name="Oval 5"/>
            <p:cNvSpPr>
              <a:spLocks noChangeArrowheads="1"/>
            </p:cNvSpPr>
            <p:nvPr/>
          </p:nvSpPr>
          <p:spPr bwMode="auto">
            <a:xfrm>
              <a:off x="7967929" y="4104019"/>
              <a:ext cx="3043073" cy="3043866"/>
            </a:xfrm>
            <a:prstGeom prst="ellipse">
              <a:avLst/>
            </a:prstGeom>
            <a:solidFill>
              <a:schemeClr val="accent3"/>
            </a:solidFill>
            <a:ln>
              <a:noFill/>
            </a:ln>
            <a:extLst/>
          </p:spPr>
          <p:txBody>
            <a:bodyPr vert="horz" wrap="square" lIns="91422" tIns="45711" rIns="91422" bIns="45711" numCol="1" anchor="t" anchorCtr="0" compatLnSpc="1">
              <a:prstTxWarp prst="textNoShape">
                <a:avLst/>
              </a:prstTxWarp>
            </a:bodyPr>
            <a:lstStyle/>
            <a:p>
              <a:pPr defTabSz="914217"/>
              <a:endParaRPr lang="id-ID">
                <a:solidFill>
                  <a:srgbClr val="7F7F7F"/>
                </a:solidFill>
                <a:latin typeface="Lato Light"/>
              </a:endParaRPr>
            </a:p>
          </p:txBody>
        </p:sp>
        <p:grpSp>
          <p:nvGrpSpPr>
            <p:cNvPr id="132" name="Group 131"/>
            <p:cNvGrpSpPr/>
            <p:nvPr/>
          </p:nvGrpSpPr>
          <p:grpSpPr>
            <a:xfrm>
              <a:off x="7620775" y="3756774"/>
              <a:ext cx="3735179" cy="3736152"/>
              <a:chOff x="3800237" y="2257147"/>
              <a:chExt cx="1868076" cy="1868076"/>
            </a:xfrm>
          </p:grpSpPr>
          <p:sp>
            <p:nvSpPr>
              <p:cNvPr id="133" name="Freeform 6"/>
              <p:cNvSpPr>
                <a:spLocks/>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34" name="Freeform 7"/>
              <p:cNvSpPr>
                <a:spLocks/>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35" name="Freeform 8"/>
              <p:cNvSpPr>
                <a:spLocks/>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36" name="Freeform 9"/>
              <p:cNvSpPr>
                <a:spLocks/>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37" name="Freeform 10"/>
              <p:cNvSpPr>
                <a:spLocks/>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38" name="Freeform 11"/>
              <p:cNvSpPr>
                <a:spLocks/>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39" name="Freeform 12"/>
              <p:cNvSpPr>
                <a:spLocks/>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40" name="Freeform 13"/>
              <p:cNvSpPr>
                <a:spLocks/>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41" name="Freeform 14"/>
              <p:cNvSpPr>
                <a:spLocks/>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42" name="Freeform 15"/>
              <p:cNvSpPr>
                <a:spLocks/>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43" name="Freeform 16"/>
              <p:cNvSpPr>
                <a:spLocks/>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44" name="Freeform 17"/>
              <p:cNvSpPr>
                <a:spLocks/>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grpSp>
        <p:sp>
          <p:nvSpPr>
            <p:cNvPr id="145" name="Oval 5"/>
            <p:cNvSpPr>
              <a:spLocks noChangeArrowheads="1"/>
            </p:cNvSpPr>
            <p:nvPr/>
          </p:nvSpPr>
          <p:spPr bwMode="auto">
            <a:xfrm>
              <a:off x="13458851" y="4104019"/>
              <a:ext cx="3043073" cy="3043866"/>
            </a:xfrm>
            <a:prstGeom prst="ellipse">
              <a:avLst/>
            </a:prstGeom>
            <a:solidFill>
              <a:schemeClr val="accent2"/>
            </a:solidFill>
            <a:ln>
              <a:noFill/>
            </a:ln>
            <a:extLst/>
          </p:spPr>
          <p:txBody>
            <a:bodyPr vert="horz" wrap="square" lIns="91422" tIns="45711" rIns="91422" bIns="45711" numCol="1" anchor="t" anchorCtr="0" compatLnSpc="1">
              <a:prstTxWarp prst="textNoShape">
                <a:avLst/>
              </a:prstTxWarp>
            </a:bodyPr>
            <a:lstStyle/>
            <a:p>
              <a:pPr defTabSz="914217"/>
              <a:endParaRPr lang="id-ID">
                <a:solidFill>
                  <a:srgbClr val="7F7F7F"/>
                </a:solidFill>
                <a:latin typeface="Lato Light"/>
              </a:endParaRPr>
            </a:p>
          </p:txBody>
        </p:sp>
        <p:grpSp>
          <p:nvGrpSpPr>
            <p:cNvPr id="146" name="Group 145"/>
            <p:cNvGrpSpPr/>
            <p:nvPr/>
          </p:nvGrpSpPr>
          <p:grpSpPr>
            <a:xfrm>
              <a:off x="13111696" y="3756774"/>
              <a:ext cx="3735179" cy="3736152"/>
              <a:chOff x="6546413" y="2257147"/>
              <a:chExt cx="1868076" cy="1868076"/>
            </a:xfrm>
          </p:grpSpPr>
          <p:sp>
            <p:nvSpPr>
              <p:cNvPr id="147" name="Freeform 6"/>
              <p:cNvSpPr>
                <a:spLocks/>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48" name="Freeform 7"/>
              <p:cNvSpPr>
                <a:spLocks/>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49" name="Freeform 8"/>
              <p:cNvSpPr>
                <a:spLocks/>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50" name="Freeform 9"/>
              <p:cNvSpPr>
                <a:spLocks/>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51" name="Freeform 10"/>
              <p:cNvSpPr>
                <a:spLocks/>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52" name="Freeform 11"/>
              <p:cNvSpPr>
                <a:spLocks/>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53" name="Freeform 12"/>
              <p:cNvSpPr>
                <a:spLocks/>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54" name="Freeform 13"/>
              <p:cNvSpPr>
                <a:spLocks/>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55" name="Freeform 14"/>
              <p:cNvSpPr>
                <a:spLocks/>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56" name="Freeform 15"/>
              <p:cNvSpPr>
                <a:spLocks/>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57" name="Freeform 16"/>
              <p:cNvSpPr>
                <a:spLocks/>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58" name="Freeform 17"/>
              <p:cNvSpPr>
                <a:spLocks/>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grpSp>
        <p:sp>
          <p:nvSpPr>
            <p:cNvPr id="159" name="Oval 5"/>
            <p:cNvSpPr>
              <a:spLocks noChangeArrowheads="1"/>
            </p:cNvSpPr>
            <p:nvPr/>
          </p:nvSpPr>
          <p:spPr bwMode="auto">
            <a:xfrm>
              <a:off x="18839016" y="4104019"/>
              <a:ext cx="3043073" cy="3043866"/>
            </a:xfrm>
            <a:prstGeom prst="ellipse">
              <a:avLst/>
            </a:prstGeom>
            <a:solidFill>
              <a:schemeClr val="accent4"/>
            </a:solidFill>
            <a:ln>
              <a:noFill/>
            </a:ln>
            <a:extLst/>
          </p:spPr>
          <p:txBody>
            <a:bodyPr vert="horz" wrap="square" lIns="91422" tIns="45711" rIns="91422" bIns="45711" numCol="1" anchor="t" anchorCtr="0" compatLnSpc="1">
              <a:prstTxWarp prst="textNoShape">
                <a:avLst/>
              </a:prstTxWarp>
            </a:bodyPr>
            <a:lstStyle/>
            <a:p>
              <a:pPr defTabSz="914217"/>
              <a:endParaRPr lang="id-ID">
                <a:solidFill>
                  <a:srgbClr val="7F7F7F"/>
                </a:solidFill>
                <a:latin typeface="Lato Light"/>
              </a:endParaRPr>
            </a:p>
          </p:txBody>
        </p:sp>
        <p:grpSp>
          <p:nvGrpSpPr>
            <p:cNvPr id="160" name="Group 159"/>
            <p:cNvGrpSpPr/>
            <p:nvPr/>
          </p:nvGrpSpPr>
          <p:grpSpPr>
            <a:xfrm>
              <a:off x="18491861" y="3756774"/>
              <a:ext cx="3735179" cy="3736152"/>
              <a:chOff x="9237196" y="2257147"/>
              <a:chExt cx="1868076" cy="1868076"/>
            </a:xfrm>
          </p:grpSpPr>
          <p:sp>
            <p:nvSpPr>
              <p:cNvPr id="161"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62"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63"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64"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65"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66"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67"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68"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alpha val="25000"/>
                </a:schemeClr>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69"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alpha val="25000"/>
                </a:schemeClr>
              </a:solidFill>
              <a:ln>
                <a:noFill/>
              </a:ln>
              <a:extLst/>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70"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71"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72"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grpSp>
      </p:grpSp>
      <p:grpSp>
        <p:nvGrpSpPr>
          <p:cNvPr id="4" name="Group 3"/>
          <p:cNvGrpSpPr/>
          <p:nvPr/>
        </p:nvGrpSpPr>
        <p:grpSpPr>
          <a:xfrm>
            <a:off x="8346896" y="671042"/>
            <a:ext cx="1507352" cy="474069"/>
            <a:chOff x="2928897" y="3745170"/>
            <a:chExt cx="18575262" cy="5842000"/>
          </a:xfrm>
        </p:grpSpPr>
        <p:sp>
          <p:nvSpPr>
            <p:cNvPr id="173" name="AutoShape 2"/>
            <p:cNvSpPr>
              <a:spLocks/>
            </p:cNvSpPr>
            <p:nvPr/>
          </p:nvSpPr>
          <p:spPr bwMode="auto">
            <a:xfrm>
              <a:off x="15663680" y="3745170"/>
              <a:ext cx="5840479" cy="5842000"/>
            </a:xfrm>
            <a:prstGeom prst="diamond">
              <a:avLst/>
            </a:prstGeom>
            <a:solidFill>
              <a:schemeClr val="accent4">
                <a:alpha val="89803"/>
              </a:schemeClr>
            </a:solidFill>
            <a:ln w="25400">
              <a:solidFill>
                <a:schemeClr val="tx1">
                  <a:alpha val="0"/>
                </a:schemeClr>
              </a:solidFill>
              <a:miter lim="800000"/>
              <a:headEnd/>
              <a:tailEnd/>
            </a:ln>
          </p:spPr>
          <p:txBody>
            <a:bodyPr lIns="0" tIns="0" rIns="0" bIns="0"/>
            <a:lstStyle/>
            <a:p>
              <a:pPr algn="ctr" defTabSz="914217"/>
              <a:endParaRPr lang="es-ES" dirty="0">
                <a:solidFill>
                  <a:srgbClr val="7F7F7F"/>
                </a:solidFill>
                <a:latin typeface="Lato Light"/>
              </a:endParaRPr>
            </a:p>
          </p:txBody>
        </p:sp>
        <p:sp>
          <p:nvSpPr>
            <p:cNvPr id="174" name="AutoShape 3"/>
            <p:cNvSpPr>
              <a:spLocks/>
            </p:cNvSpPr>
            <p:nvPr/>
          </p:nvSpPr>
          <p:spPr bwMode="auto">
            <a:xfrm>
              <a:off x="11308714" y="3745170"/>
              <a:ext cx="5840479" cy="5842000"/>
            </a:xfrm>
            <a:prstGeom prst="diamond">
              <a:avLst/>
            </a:prstGeom>
            <a:solidFill>
              <a:schemeClr val="accent3">
                <a:alpha val="89803"/>
              </a:schemeClr>
            </a:solidFill>
            <a:ln w="25400">
              <a:solidFill>
                <a:schemeClr val="tx1">
                  <a:alpha val="0"/>
                </a:schemeClr>
              </a:solidFill>
              <a:miter lim="800000"/>
              <a:headEnd/>
              <a:tailEnd/>
            </a:ln>
          </p:spPr>
          <p:txBody>
            <a:bodyPr lIns="0" tIns="0" rIns="0" bIns="0"/>
            <a:lstStyle/>
            <a:p>
              <a:pPr algn="ctr" defTabSz="914217"/>
              <a:endParaRPr lang="es-ES" dirty="0">
                <a:solidFill>
                  <a:srgbClr val="7F7F7F"/>
                </a:solidFill>
                <a:latin typeface="Lato Light"/>
              </a:endParaRPr>
            </a:p>
          </p:txBody>
        </p:sp>
        <p:sp>
          <p:nvSpPr>
            <p:cNvPr id="175" name="AutoShape 4"/>
            <p:cNvSpPr>
              <a:spLocks/>
            </p:cNvSpPr>
            <p:nvPr/>
          </p:nvSpPr>
          <p:spPr bwMode="auto">
            <a:xfrm>
              <a:off x="7068019" y="3745170"/>
              <a:ext cx="5840479" cy="5842000"/>
            </a:xfrm>
            <a:prstGeom prst="diamond">
              <a:avLst/>
            </a:prstGeom>
            <a:solidFill>
              <a:schemeClr val="accent2">
                <a:alpha val="89803"/>
              </a:schemeClr>
            </a:solidFill>
            <a:ln w="25400">
              <a:solidFill>
                <a:schemeClr val="tx1">
                  <a:alpha val="0"/>
                </a:schemeClr>
              </a:solidFill>
              <a:miter lim="800000"/>
              <a:headEnd/>
              <a:tailEnd/>
            </a:ln>
          </p:spPr>
          <p:txBody>
            <a:bodyPr lIns="0" tIns="0" rIns="0" bIns="0"/>
            <a:lstStyle/>
            <a:p>
              <a:pPr algn="ctr" defTabSz="914217"/>
              <a:endParaRPr lang="es-ES" dirty="0">
                <a:solidFill>
                  <a:srgbClr val="7F7F7F"/>
                </a:solidFill>
                <a:latin typeface="Lato Light"/>
              </a:endParaRPr>
            </a:p>
          </p:txBody>
        </p:sp>
        <p:sp>
          <p:nvSpPr>
            <p:cNvPr id="176" name="AutoShape 5"/>
            <p:cNvSpPr>
              <a:spLocks/>
            </p:cNvSpPr>
            <p:nvPr/>
          </p:nvSpPr>
          <p:spPr bwMode="auto">
            <a:xfrm>
              <a:off x="2928897" y="3745170"/>
              <a:ext cx="5840479" cy="5842000"/>
            </a:xfrm>
            <a:prstGeom prst="diamond">
              <a:avLst/>
            </a:prstGeom>
            <a:solidFill>
              <a:schemeClr val="accent1">
                <a:alpha val="89803"/>
              </a:schemeClr>
            </a:solidFill>
            <a:ln w="25400">
              <a:solidFill>
                <a:schemeClr val="tx1">
                  <a:alpha val="0"/>
                </a:schemeClr>
              </a:solidFill>
              <a:miter lim="800000"/>
              <a:headEnd/>
              <a:tailEnd/>
            </a:ln>
          </p:spPr>
          <p:txBody>
            <a:bodyPr lIns="0" tIns="0" rIns="0" bIns="0"/>
            <a:lstStyle/>
            <a:p>
              <a:pPr algn="ctr" defTabSz="914217"/>
              <a:endParaRPr lang="es-ES" dirty="0">
                <a:solidFill>
                  <a:srgbClr val="7F7F7F"/>
                </a:solidFill>
                <a:latin typeface="Lato Light"/>
              </a:endParaRPr>
            </a:p>
          </p:txBody>
        </p:sp>
      </p:grpSp>
      <p:grpSp>
        <p:nvGrpSpPr>
          <p:cNvPr id="5" name="Group 4"/>
          <p:cNvGrpSpPr/>
          <p:nvPr/>
        </p:nvGrpSpPr>
        <p:grpSpPr>
          <a:xfrm>
            <a:off x="964164" y="2068902"/>
            <a:ext cx="2758805" cy="868046"/>
            <a:chOff x="4367373" y="4733288"/>
            <a:chExt cx="15676375" cy="4932504"/>
          </a:xfrm>
        </p:grpSpPr>
        <p:grpSp>
          <p:nvGrpSpPr>
            <p:cNvPr id="177" name="Group 176"/>
            <p:cNvGrpSpPr/>
            <p:nvPr/>
          </p:nvGrpSpPr>
          <p:grpSpPr>
            <a:xfrm>
              <a:off x="4367373" y="7270521"/>
              <a:ext cx="4461536" cy="2382282"/>
              <a:chOff x="1706563" y="4518025"/>
              <a:chExt cx="2605088" cy="1390650"/>
            </a:xfrm>
          </p:grpSpPr>
          <p:sp>
            <p:nvSpPr>
              <p:cNvPr id="178" name="Freeform 5"/>
              <p:cNvSpPr>
                <a:spLocks/>
              </p:cNvSpPr>
              <p:nvPr/>
            </p:nvSpPr>
            <p:spPr bwMode="auto">
              <a:xfrm>
                <a:off x="1706563" y="4518025"/>
                <a:ext cx="1303338" cy="1390650"/>
              </a:xfrm>
              <a:custGeom>
                <a:avLst/>
                <a:gdLst>
                  <a:gd name="T0" fmla="*/ 333 w 347"/>
                  <a:gd name="T1" fmla="*/ 29 h 370"/>
                  <a:gd name="T2" fmla="*/ 0 w 347"/>
                  <a:gd name="T3" fmla="*/ 370 h 370"/>
                  <a:gd name="T4" fmla="*/ 347 w 347"/>
                  <a:gd name="T5" fmla="*/ 370 h 370"/>
                  <a:gd name="T6" fmla="*/ 347 w 347"/>
                  <a:gd name="T7" fmla="*/ 0 h 370"/>
                  <a:gd name="T8" fmla="*/ 333 w 347"/>
                  <a:gd name="T9" fmla="*/ 29 h 370"/>
                </a:gdLst>
                <a:ahLst/>
                <a:cxnLst>
                  <a:cxn ang="0">
                    <a:pos x="T0" y="T1"/>
                  </a:cxn>
                  <a:cxn ang="0">
                    <a:pos x="T2" y="T3"/>
                  </a:cxn>
                  <a:cxn ang="0">
                    <a:pos x="T4" y="T5"/>
                  </a:cxn>
                  <a:cxn ang="0">
                    <a:pos x="T6" y="T7"/>
                  </a:cxn>
                  <a:cxn ang="0">
                    <a:pos x="T8" y="T9"/>
                  </a:cxn>
                </a:cxnLst>
                <a:rect l="0" t="0" r="r" b="b"/>
                <a:pathLst>
                  <a:path w="347" h="370">
                    <a:moveTo>
                      <a:pt x="333" y="29"/>
                    </a:moveTo>
                    <a:cubicBezTo>
                      <a:pt x="242" y="286"/>
                      <a:pt x="0" y="370"/>
                      <a:pt x="0" y="370"/>
                    </a:cubicBezTo>
                    <a:cubicBezTo>
                      <a:pt x="347" y="370"/>
                      <a:pt x="347" y="370"/>
                      <a:pt x="347" y="370"/>
                    </a:cubicBezTo>
                    <a:cubicBezTo>
                      <a:pt x="347" y="0"/>
                      <a:pt x="347" y="0"/>
                      <a:pt x="347" y="0"/>
                    </a:cubicBezTo>
                    <a:cubicBezTo>
                      <a:pt x="345" y="0"/>
                      <a:pt x="339" y="13"/>
                      <a:pt x="333" y="29"/>
                    </a:cubicBezTo>
                    <a:close/>
                  </a:path>
                </a:pathLst>
              </a:custGeom>
              <a:solidFill>
                <a:schemeClr val="accent1">
                  <a:alpha val="75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79" name="Freeform 6"/>
              <p:cNvSpPr>
                <a:spLocks/>
              </p:cNvSpPr>
              <p:nvPr/>
            </p:nvSpPr>
            <p:spPr bwMode="auto">
              <a:xfrm>
                <a:off x="3009901" y="4518025"/>
                <a:ext cx="1301750" cy="1390650"/>
              </a:xfrm>
              <a:custGeom>
                <a:avLst/>
                <a:gdLst>
                  <a:gd name="T0" fmla="*/ 15 w 347"/>
                  <a:gd name="T1" fmla="*/ 29 h 370"/>
                  <a:gd name="T2" fmla="*/ 0 w 347"/>
                  <a:gd name="T3" fmla="*/ 0 h 370"/>
                  <a:gd name="T4" fmla="*/ 0 w 347"/>
                  <a:gd name="T5" fmla="*/ 370 h 370"/>
                  <a:gd name="T6" fmla="*/ 347 w 347"/>
                  <a:gd name="T7" fmla="*/ 370 h 370"/>
                  <a:gd name="T8" fmla="*/ 15 w 347"/>
                  <a:gd name="T9" fmla="*/ 29 h 370"/>
                </a:gdLst>
                <a:ahLst/>
                <a:cxnLst>
                  <a:cxn ang="0">
                    <a:pos x="T0" y="T1"/>
                  </a:cxn>
                  <a:cxn ang="0">
                    <a:pos x="T2" y="T3"/>
                  </a:cxn>
                  <a:cxn ang="0">
                    <a:pos x="T4" y="T5"/>
                  </a:cxn>
                  <a:cxn ang="0">
                    <a:pos x="T6" y="T7"/>
                  </a:cxn>
                  <a:cxn ang="0">
                    <a:pos x="T8" y="T9"/>
                  </a:cxn>
                </a:cxnLst>
                <a:rect l="0" t="0" r="r" b="b"/>
                <a:pathLst>
                  <a:path w="347" h="370">
                    <a:moveTo>
                      <a:pt x="15" y="29"/>
                    </a:moveTo>
                    <a:cubicBezTo>
                      <a:pt x="9" y="13"/>
                      <a:pt x="3" y="0"/>
                      <a:pt x="0" y="0"/>
                    </a:cubicBezTo>
                    <a:cubicBezTo>
                      <a:pt x="0" y="370"/>
                      <a:pt x="0" y="370"/>
                      <a:pt x="0" y="370"/>
                    </a:cubicBezTo>
                    <a:cubicBezTo>
                      <a:pt x="347" y="370"/>
                      <a:pt x="347" y="370"/>
                      <a:pt x="347" y="370"/>
                    </a:cubicBezTo>
                    <a:cubicBezTo>
                      <a:pt x="347" y="370"/>
                      <a:pt x="105" y="286"/>
                      <a:pt x="15" y="29"/>
                    </a:cubicBezTo>
                    <a:close/>
                  </a:path>
                </a:pathLst>
              </a:custGeom>
              <a:solidFill>
                <a:schemeClr val="accent1">
                  <a:lumMod val="60000"/>
                  <a:lumOff val="40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grpSp>
        <p:grpSp>
          <p:nvGrpSpPr>
            <p:cNvPr id="180" name="Group 179"/>
            <p:cNvGrpSpPr/>
            <p:nvPr/>
          </p:nvGrpSpPr>
          <p:grpSpPr>
            <a:xfrm>
              <a:off x="6623967" y="5729661"/>
              <a:ext cx="4469694" cy="3923134"/>
              <a:chOff x="3024188" y="3378200"/>
              <a:chExt cx="2609851" cy="2530475"/>
            </a:xfrm>
          </p:grpSpPr>
          <p:sp>
            <p:nvSpPr>
              <p:cNvPr id="181" name="Freeform 7"/>
              <p:cNvSpPr>
                <a:spLocks/>
              </p:cNvSpPr>
              <p:nvPr/>
            </p:nvSpPr>
            <p:spPr bwMode="auto">
              <a:xfrm>
                <a:off x="3024188" y="3378200"/>
                <a:ext cx="1306513"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chemeClr val="accent2">
                  <a:alpha val="75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82" name="Freeform 8"/>
              <p:cNvSpPr>
                <a:spLocks/>
              </p:cNvSpPr>
              <p:nvPr/>
            </p:nvSpPr>
            <p:spPr bwMode="auto">
              <a:xfrm>
                <a:off x="4330701" y="3378200"/>
                <a:ext cx="1303338"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chemeClr val="accent2">
                  <a:lumMod val="60000"/>
                  <a:lumOff val="40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grpSp>
        <p:grpSp>
          <p:nvGrpSpPr>
            <p:cNvPr id="183" name="Group 182"/>
            <p:cNvGrpSpPr/>
            <p:nvPr/>
          </p:nvGrpSpPr>
          <p:grpSpPr>
            <a:xfrm>
              <a:off x="8875127" y="5518378"/>
              <a:ext cx="4461536" cy="4134420"/>
              <a:chOff x="4338638" y="2257425"/>
              <a:chExt cx="2605088" cy="3651250"/>
            </a:xfrm>
          </p:grpSpPr>
          <p:sp>
            <p:nvSpPr>
              <p:cNvPr id="184" name="Freeform 9"/>
              <p:cNvSpPr>
                <a:spLocks/>
              </p:cNvSpPr>
              <p:nvPr/>
            </p:nvSpPr>
            <p:spPr bwMode="auto">
              <a:xfrm>
                <a:off x="4338638" y="2257425"/>
                <a:ext cx="1303338"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chemeClr val="accent3">
                  <a:alpha val="75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85" name="Freeform 10"/>
              <p:cNvSpPr>
                <a:spLocks/>
              </p:cNvSpPr>
              <p:nvPr/>
            </p:nvSpPr>
            <p:spPr bwMode="auto">
              <a:xfrm>
                <a:off x="5641976" y="2257425"/>
                <a:ext cx="1301750"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accent3">
                  <a:lumMod val="60000"/>
                  <a:lumOff val="40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grpSp>
        <p:grpSp>
          <p:nvGrpSpPr>
            <p:cNvPr id="186" name="Group 185"/>
            <p:cNvGrpSpPr/>
            <p:nvPr/>
          </p:nvGrpSpPr>
          <p:grpSpPr>
            <a:xfrm>
              <a:off x="11139881" y="6291507"/>
              <a:ext cx="4461536" cy="3361298"/>
              <a:chOff x="5661026" y="3946525"/>
              <a:chExt cx="2605088" cy="1962150"/>
            </a:xfrm>
          </p:grpSpPr>
          <p:sp>
            <p:nvSpPr>
              <p:cNvPr id="187" name="Freeform 186"/>
              <p:cNvSpPr>
                <a:spLocks/>
              </p:cNvSpPr>
              <p:nvPr/>
            </p:nvSpPr>
            <p:spPr bwMode="auto">
              <a:xfrm>
                <a:off x="5661026" y="3946525"/>
                <a:ext cx="1301750" cy="1962150"/>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solidFill>
                <a:schemeClr val="accent4">
                  <a:alpha val="75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88" name="Freeform 187"/>
              <p:cNvSpPr>
                <a:spLocks/>
              </p:cNvSpPr>
              <p:nvPr/>
            </p:nvSpPr>
            <p:spPr bwMode="auto">
              <a:xfrm>
                <a:off x="6962776" y="3946525"/>
                <a:ext cx="1303338" cy="1962150"/>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chemeClr val="accent4">
                  <a:lumMod val="60000"/>
                  <a:lumOff val="40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grpSp>
        <p:grpSp>
          <p:nvGrpSpPr>
            <p:cNvPr id="189" name="Group 188"/>
            <p:cNvGrpSpPr/>
            <p:nvPr/>
          </p:nvGrpSpPr>
          <p:grpSpPr>
            <a:xfrm>
              <a:off x="13369287" y="5330523"/>
              <a:ext cx="4469696" cy="4334878"/>
              <a:chOff x="3024188" y="3378200"/>
              <a:chExt cx="2609852" cy="2530475"/>
            </a:xfrm>
          </p:grpSpPr>
          <p:sp>
            <p:nvSpPr>
              <p:cNvPr id="190" name="Freeform 7"/>
              <p:cNvSpPr>
                <a:spLocks/>
              </p:cNvSpPr>
              <p:nvPr/>
            </p:nvSpPr>
            <p:spPr bwMode="auto">
              <a:xfrm>
                <a:off x="3024188" y="3378200"/>
                <a:ext cx="1306513"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chemeClr val="accent5">
                  <a:alpha val="75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91" name="Freeform 8"/>
              <p:cNvSpPr>
                <a:spLocks/>
              </p:cNvSpPr>
              <p:nvPr/>
            </p:nvSpPr>
            <p:spPr bwMode="auto">
              <a:xfrm>
                <a:off x="4330702" y="3378200"/>
                <a:ext cx="1303338"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chemeClr val="accent5">
                  <a:lumMod val="60000"/>
                  <a:lumOff val="40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grpSp>
        <p:grpSp>
          <p:nvGrpSpPr>
            <p:cNvPr id="192" name="Group 191"/>
            <p:cNvGrpSpPr/>
            <p:nvPr/>
          </p:nvGrpSpPr>
          <p:grpSpPr>
            <a:xfrm>
              <a:off x="15582212" y="4733288"/>
              <a:ext cx="4461536" cy="4932504"/>
              <a:chOff x="4338638" y="2257425"/>
              <a:chExt cx="2605088" cy="3651250"/>
            </a:xfrm>
          </p:grpSpPr>
          <p:sp>
            <p:nvSpPr>
              <p:cNvPr id="193" name="Freeform 9"/>
              <p:cNvSpPr>
                <a:spLocks/>
              </p:cNvSpPr>
              <p:nvPr/>
            </p:nvSpPr>
            <p:spPr bwMode="auto">
              <a:xfrm>
                <a:off x="4338638" y="2257425"/>
                <a:ext cx="1303338"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chemeClr val="accent6">
                  <a:alpha val="75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sp>
            <p:nvSpPr>
              <p:cNvPr id="194" name="Freeform 10"/>
              <p:cNvSpPr>
                <a:spLocks/>
              </p:cNvSpPr>
              <p:nvPr/>
            </p:nvSpPr>
            <p:spPr bwMode="auto">
              <a:xfrm>
                <a:off x="5641976" y="2257425"/>
                <a:ext cx="1301750"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accent6">
                  <a:lumMod val="60000"/>
                  <a:lumOff val="40000"/>
                </a:schemeClr>
              </a:solidFill>
              <a:ln>
                <a:noFill/>
              </a:ln>
            </p:spPr>
            <p:txBody>
              <a:bodyPr vert="horz" wrap="square" lIns="45720" tIns="22860" rIns="45720" bIns="22860" numCol="1" anchor="t" anchorCtr="0" compatLnSpc="1">
                <a:prstTxWarp prst="textNoShape">
                  <a:avLst/>
                </a:prstTxWarp>
              </a:bodyPr>
              <a:lstStyle/>
              <a:p>
                <a:pPr defTabSz="914217"/>
                <a:endParaRPr lang="id-ID">
                  <a:solidFill>
                    <a:srgbClr val="7F7F7F"/>
                  </a:solidFill>
                  <a:latin typeface="Lato Light"/>
                </a:endParaRPr>
              </a:p>
            </p:txBody>
          </p:sp>
        </p:grpSp>
      </p:grpSp>
      <p:grpSp>
        <p:nvGrpSpPr>
          <p:cNvPr id="7" name="Group 6"/>
          <p:cNvGrpSpPr/>
          <p:nvPr/>
        </p:nvGrpSpPr>
        <p:grpSpPr>
          <a:xfrm>
            <a:off x="965928" y="3473076"/>
            <a:ext cx="2659142" cy="1084617"/>
            <a:chOff x="4276284" y="5402699"/>
            <a:chExt cx="18631279" cy="7599367"/>
          </a:xfrm>
        </p:grpSpPr>
        <p:grpSp>
          <p:nvGrpSpPr>
            <p:cNvPr id="237" name="Group 4"/>
            <p:cNvGrpSpPr>
              <a:grpSpLocks noChangeAspect="1"/>
            </p:cNvGrpSpPr>
            <p:nvPr/>
          </p:nvGrpSpPr>
          <p:grpSpPr bwMode="auto">
            <a:xfrm>
              <a:off x="4276284" y="10587997"/>
              <a:ext cx="4265345" cy="2414068"/>
              <a:chOff x="2814" y="1405"/>
              <a:chExt cx="2052" cy="1510"/>
            </a:xfrm>
          </p:grpSpPr>
          <p:sp>
            <p:nvSpPr>
              <p:cNvPr id="238" name="Freeform 5"/>
              <p:cNvSpPr>
                <a:spLocks/>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1">
                  <a:alpha val="91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a:solidFill>
                    <a:srgbClr val="7F7F7F"/>
                  </a:solidFill>
                  <a:latin typeface="Lato Light"/>
                </a:endParaRPr>
              </a:p>
            </p:txBody>
          </p:sp>
          <p:sp>
            <p:nvSpPr>
              <p:cNvPr id="239" name="Freeform 6"/>
              <p:cNvSpPr>
                <a:spLocks/>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1">
                  <a:lumMod val="50000"/>
                  <a:alpha val="1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a:solidFill>
                    <a:srgbClr val="7F7F7F"/>
                  </a:solidFill>
                  <a:latin typeface="Lato Light"/>
                </a:endParaRPr>
              </a:p>
            </p:txBody>
          </p:sp>
        </p:grpSp>
        <p:grpSp>
          <p:nvGrpSpPr>
            <p:cNvPr id="240" name="Group 239"/>
            <p:cNvGrpSpPr>
              <a:grpSpLocks noChangeAspect="1"/>
            </p:cNvGrpSpPr>
            <p:nvPr/>
          </p:nvGrpSpPr>
          <p:grpSpPr bwMode="auto">
            <a:xfrm>
              <a:off x="7149472" y="9862517"/>
              <a:ext cx="4265345" cy="3139548"/>
              <a:chOff x="2814" y="1405"/>
              <a:chExt cx="2052" cy="1510"/>
            </a:xfrm>
          </p:grpSpPr>
          <p:sp>
            <p:nvSpPr>
              <p:cNvPr id="241" name="Freeform 240"/>
              <p:cNvSpPr>
                <a:spLocks/>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2">
                  <a:alpha val="91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a:solidFill>
                    <a:srgbClr val="7F7F7F"/>
                  </a:solidFill>
                  <a:latin typeface="Lato Light"/>
                </a:endParaRPr>
              </a:p>
            </p:txBody>
          </p:sp>
          <p:sp>
            <p:nvSpPr>
              <p:cNvPr id="242" name="Freeform 241"/>
              <p:cNvSpPr>
                <a:spLocks/>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2">
                  <a:lumMod val="50000"/>
                  <a:alpha val="1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a:solidFill>
                    <a:srgbClr val="7F7F7F"/>
                  </a:solidFill>
                  <a:latin typeface="Lato Light"/>
                </a:endParaRPr>
              </a:p>
            </p:txBody>
          </p:sp>
        </p:grpSp>
        <p:grpSp>
          <p:nvGrpSpPr>
            <p:cNvPr id="243" name="Group 4"/>
            <p:cNvGrpSpPr>
              <a:grpSpLocks noChangeAspect="1"/>
            </p:cNvGrpSpPr>
            <p:nvPr/>
          </p:nvGrpSpPr>
          <p:grpSpPr bwMode="auto">
            <a:xfrm>
              <a:off x="10022659" y="8459674"/>
              <a:ext cx="4265345" cy="4542390"/>
              <a:chOff x="2814" y="1405"/>
              <a:chExt cx="2052" cy="1510"/>
            </a:xfrm>
          </p:grpSpPr>
          <p:sp>
            <p:nvSpPr>
              <p:cNvPr id="244" name="Freeform 5"/>
              <p:cNvSpPr>
                <a:spLocks/>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3">
                  <a:alpha val="91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a:solidFill>
                    <a:srgbClr val="7F7F7F"/>
                  </a:solidFill>
                  <a:latin typeface="Lato Light"/>
                </a:endParaRPr>
              </a:p>
            </p:txBody>
          </p:sp>
          <p:sp>
            <p:nvSpPr>
              <p:cNvPr id="245" name="Freeform 6"/>
              <p:cNvSpPr>
                <a:spLocks/>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3">
                  <a:lumMod val="50000"/>
                  <a:alpha val="1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a:solidFill>
                    <a:srgbClr val="7F7F7F"/>
                  </a:solidFill>
                  <a:latin typeface="Lato Light"/>
                </a:endParaRPr>
              </a:p>
            </p:txBody>
          </p:sp>
        </p:grpSp>
        <p:grpSp>
          <p:nvGrpSpPr>
            <p:cNvPr id="246" name="Group 4"/>
            <p:cNvGrpSpPr>
              <a:grpSpLocks noChangeAspect="1"/>
            </p:cNvGrpSpPr>
            <p:nvPr/>
          </p:nvGrpSpPr>
          <p:grpSpPr bwMode="auto">
            <a:xfrm>
              <a:off x="12895843" y="10833538"/>
              <a:ext cx="4265345" cy="2168526"/>
              <a:chOff x="2814" y="1405"/>
              <a:chExt cx="2052" cy="1510"/>
            </a:xfrm>
          </p:grpSpPr>
          <p:sp>
            <p:nvSpPr>
              <p:cNvPr id="247" name="Freeform 5"/>
              <p:cNvSpPr>
                <a:spLocks/>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4">
                  <a:alpha val="91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a:solidFill>
                    <a:srgbClr val="7F7F7F"/>
                  </a:solidFill>
                  <a:latin typeface="Lato Light"/>
                </a:endParaRPr>
              </a:p>
            </p:txBody>
          </p:sp>
          <p:sp>
            <p:nvSpPr>
              <p:cNvPr id="248" name="Freeform 6"/>
              <p:cNvSpPr>
                <a:spLocks/>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4">
                  <a:lumMod val="50000"/>
                  <a:alpha val="1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a:solidFill>
                    <a:srgbClr val="7F7F7F"/>
                  </a:solidFill>
                  <a:latin typeface="Lato Light"/>
                </a:endParaRPr>
              </a:p>
            </p:txBody>
          </p:sp>
        </p:grpSp>
        <p:grpSp>
          <p:nvGrpSpPr>
            <p:cNvPr id="249" name="Group 4"/>
            <p:cNvGrpSpPr>
              <a:grpSpLocks noChangeAspect="1"/>
            </p:cNvGrpSpPr>
            <p:nvPr/>
          </p:nvGrpSpPr>
          <p:grpSpPr bwMode="auto">
            <a:xfrm>
              <a:off x="15769033" y="7747440"/>
              <a:ext cx="4265345" cy="5254626"/>
              <a:chOff x="2814" y="1405"/>
              <a:chExt cx="2052" cy="1510"/>
            </a:xfrm>
          </p:grpSpPr>
          <p:sp>
            <p:nvSpPr>
              <p:cNvPr id="250" name="Freeform 5"/>
              <p:cNvSpPr>
                <a:spLocks/>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5">
                  <a:alpha val="91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a:solidFill>
                    <a:srgbClr val="7F7F7F"/>
                  </a:solidFill>
                  <a:latin typeface="Lato Light"/>
                </a:endParaRPr>
              </a:p>
            </p:txBody>
          </p:sp>
          <p:sp>
            <p:nvSpPr>
              <p:cNvPr id="251" name="Freeform 6"/>
              <p:cNvSpPr>
                <a:spLocks/>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5">
                  <a:lumMod val="50000"/>
                  <a:alpha val="1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a:solidFill>
                    <a:srgbClr val="7F7F7F"/>
                  </a:solidFill>
                  <a:latin typeface="Lato Light"/>
                </a:endParaRPr>
              </a:p>
            </p:txBody>
          </p:sp>
        </p:grpSp>
        <p:grpSp>
          <p:nvGrpSpPr>
            <p:cNvPr id="252" name="Group 4"/>
            <p:cNvGrpSpPr>
              <a:grpSpLocks noChangeAspect="1"/>
            </p:cNvGrpSpPr>
            <p:nvPr/>
          </p:nvGrpSpPr>
          <p:grpSpPr bwMode="auto">
            <a:xfrm>
              <a:off x="18642218" y="9404789"/>
              <a:ext cx="4265345" cy="3597276"/>
              <a:chOff x="2814" y="1405"/>
              <a:chExt cx="2052" cy="1510"/>
            </a:xfrm>
          </p:grpSpPr>
          <p:sp>
            <p:nvSpPr>
              <p:cNvPr id="253" name="Freeform 5"/>
              <p:cNvSpPr>
                <a:spLocks/>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6">
                  <a:alpha val="91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a:solidFill>
                    <a:srgbClr val="7F7F7F"/>
                  </a:solidFill>
                  <a:latin typeface="Lato Light"/>
                </a:endParaRPr>
              </a:p>
            </p:txBody>
          </p:sp>
          <p:sp>
            <p:nvSpPr>
              <p:cNvPr id="254" name="Freeform 6"/>
              <p:cNvSpPr>
                <a:spLocks/>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6">
                  <a:lumMod val="50000"/>
                  <a:alpha val="1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a:solidFill>
                    <a:srgbClr val="7F7F7F"/>
                  </a:solidFill>
                  <a:latin typeface="Lato Light"/>
                </a:endParaRPr>
              </a:p>
            </p:txBody>
          </p:sp>
        </p:grpSp>
        <p:sp>
          <p:nvSpPr>
            <p:cNvPr id="255" name="Oval 5"/>
            <p:cNvSpPr>
              <a:spLocks noChangeArrowheads="1"/>
            </p:cNvSpPr>
            <p:nvPr/>
          </p:nvSpPr>
          <p:spPr bwMode="auto">
            <a:xfrm>
              <a:off x="8695906" y="5402699"/>
              <a:ext cx="1212330" cy="1210578"/>
            </a:xfrm>
            <a:prstGeom prst="ellipse">
              <a:avLst/>
            </a:pr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defTabSz="914217"/>
              <a:endParaRPr lang="en-US" sz="1600" dirty="0">
                <a:solidFill>
                  <a:srgbClr val="FFFFFF"/>
                </a:solidFill>
                <a:latin typeface="Lato Black" panose="020F0A02020204030203" pitchFamily="34" charset="0"/>
              </a:endParaRPr>
            </a:p>
          </p:txBody>
        </p:sp>
        <p:sp>
          <p:nvSpPr>
            <p:cNvPr id="256" name="Freeform 6"/>
            <p:cNvSpPr>
              <a:spLocks/>
            </p:cNvSpPr>
            <p:nvPr/>
          </p:nvSpPr>
          <p:spPr bwMode="auto">
            <a:xfrm rot="10800000">
              <a:off x="8873825" y="6437381"/>
              <a:ext cx="856493" cy="428358"/>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a:solidFill>
                  <a:srgbClr val="7F7F7F"/>
                </a:solidFill>
                <a:latin typeface="Lato Light"/>
              </a:endParaRPr>
            </a:p>
          </p:txBody>
        </p:sp>
        <p:sp>
          <p:nvSpPr>
            <p:cNvPr id="257" name="Oval 5"/>
            <p:cNvSpPr>
              <a:spLocks noChangeArrowheads="1"/>
            </p:cNvSpPr>
            <p:nvPr/>
          </p:nvSpPr>
          <p:spPr bwMode="auto">
            <a:xfrm>
              <a:off x="11539379" y="5424785"/>
              <a:ext cx="1212330" cy="1210578"/>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defTabSz="914217"/>
              <a:endParaRPr lang="en-US" sz="1600" dirty="0">
                <a:solidFill>
                  <a:srgbClr val="FFFFFF"/>
                </a:solidFill>
                <a:latin typeface="Lato Black" panose="020F0A02020204030203" pitchFamily="34" charset="0"/>
              </a:endParaRPr>
            </a:p>
          </p:txBody>
        </p:sp>
        <p:sp>
          <p:nvSpPr>
            <p:cNvPr id="258" name="Freeform 6"/>
            <p:cNvSpPr>
              <a:spLocks/>
            </p:cNvSpPr>
            <p:nvPr/>
          </p:nvSpPr>
          <p:spPr bwMode="auto">
            <a:xfrm rot="10800000">
              <a:off x="11717298" y="6459467"/>
              <a:ext cx="856493" cy="428358"/>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a:solidFill>
                  <a:srgbClr val="7F7F7F"/>
                </a:solidFill>
                <a:latin typeface="Lato Light"/>
              </a:endParaRPr>
            </a:p>
          </p:txBody>
        </p:sp>
        <p:sp>
          <p:nvSpPr>
            <p:cNvPr id="259" name="Oval 5"/>
            <p:cNvSpPr>
              <a:spLocks noChangeArrowheads="1"/>
            </p:cNvSpPr>
            <p:nvPr/>
          </p:nvSpPr>
          <p:spPr bwMode="auto">
            <a:xfrm>
              <a:off x="14400270" y="5403095"/>
              <a:ext cx="1212330" cy="1210578"/>
            </a:xfrm>
            <a:prstGeom prst="ellipse">
              <a:avLst/>
            </a:pr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defTabSz="914217"/>
              <a:endParaRPr lang="en-US" sz="1600" dirty="0">
                <a:solidFill>
                  <a:srgbClr val="FFFFFF"/>
                </a:solidFill>
                <a:latin typeface="Lato Black" panose="020F0A02020204030203" pitchFamily="34" charset="0"/>
              </a:endParaRPr>
            </a:p>
          </p:txBody>
        </p:sp>
        <p:sp>
          <p:nvSpPr>
            <p:cNvPr id="260" name="Freeform 6"/>
            <p:cNvSpPr>
              <a:spLocks/>
            </p:cNvSpPr>
            <p:nvPr/>
          </p:nvSpPr>
          <p:spPr bwMode="auto">
            <a:xfrm rot="10800000">
              <a:off x="14578189" y="6437777"/>
              <a:ext cx="856493" cy="428358"/>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a:solidFill>
                  <a:srgbClr val="7F7F7F"/>
                </a:solidFill>
                <a:latin typeface="Lato Light"/>
              </a:endParaRPr>
            </a:p>
          </p:txBody>
        </p:sp>
        <p:sp>
          <p:nvSpPr>
            <p:cNvPr id="261" name="Oval 5"/>
            <p:cNvSpPr>
              <a:spLocks noChangeArrowheads="1"/>
            </p:cNvSpPr>
            <p:nvPr/>
          </p:nvSpPr>
          <p:spPr bwMode="auto">
            <a:xfrm>
              <a:off x="17311226" y="5402699"/>
              <a:ext cx="1212330" cy="1210578"/>
            </a:xfrm>
            <a:prstGeom prst="ellipse">
              <a:avLst/>
            </a:prstGeom>
            <a:solidFill>
              <a:schemeClr val="accent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defTabSz="914217"/>
              <a:endParaRPr lang="en-US" sz="1400" dirty="0">
                <a:solidFill>
                  <a:srgbClr val="FFFFFF"/>
                </a:solidFill>
                <a:latin typeface="Lato Black" panose="020F0A02020204030203" pitchFamily="34" charset="0"/>
              </a:endParaRPr>
            </a:p>
          </p:txBody>
        </p:sp>
        <p:sp>
          <p:nvSpPr>
            <p:cNvPr id="262" name="Freeform 6"/>
            <p:cNvSpPr>
              <a:spLocks/>
            </p:cNvSpPr>
            <p:nvPr/>
          </p:nvSpPr>
          <p:spPr bwMode="auto">
            <a:xfrm rot="10800000">
              <a:off x="17489145" y="6437381"/>
              <a:ext cx="856493" cy="428358"/>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solidFill>
              <a:schemeClr val="accent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a:solidFill>
                  <a:srgbClr val="7F7F7F"/>
                </a:solidFill>
                <a:latin typeface="Lato Light"/>
              </a:endParaRPr>
            </a:p>
          </p:txBody>
        </p:sp>
        <p:sp>
          <p:nvSpPr>
            <p:cNvPr id="263" name="Oval 5"/>
            <p:cNvSpPr>
              <a:spLocks noChangeArrowheads="1"/>
            </p:cNvSpPr>
            <p:nvPr/>
          </p:nvSpPr>
          <p:spPr bwMode="auto">
            <a:xfrm>
              <a:off x="20188852" y="5409979"/>
              <a:ext cx="1212330" cy="1210578"/>
            </a:xfrm>
            <a:prstGeom prst="ellipse">
              <a:avLst/>
            </a:prstGeom>
            <a:solidFill>
              <a:schemeClr val="accent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defTabSz="914217"/>
              <a:endParaRPr lang="en-US" sz="1400" dirty="0">
                <a:solidFill>
                  <a:srgbClr val="FFFFFF"/>
                </a:solidFill>
                <a:latin typeface="Lato Black" panose="020F0A02020204030203" pitchFamily="34" charset="0"/>
              </a:endParaRPr>
            </a:p>
          </p:txBody>
        </p:sp>
        <p:sp>
          <p:nvSpPr>
            <p:cNvPr id="264" name="Freeform 6"/>
            <p:cNvSpPr>
              <a:spLocks/>
            </p:cNvSpPr>
            <p:nvPr/>
          </p:nvSpPr>
          <p:spPr bwMode="auto">
            <a:xfrm rot="10800000">
              <a:off x="20366771" y="6444661"/>
              <a:ext cx="856493" cy="428358"/>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solidFill>
              <a:schemeClr val="accent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a:solidFill>
                  <a:srgbClr val="7F7F7F"/>
                </a:solidFill>
                <a:latin typeface="Lato Light"/>
              </a:endParaRPr>
            </a:p>
          </p:txBody>
        </p:sp>
        <p:sp>
          <p:nvSpPr>
            <p:cNvPr id="265" name="Oval 5"/>
            <p:cNvSpPr>
              <a:spLocks noChangeArrowheads="1"/>
            </p:cNvSpPr>
            <p:nvPr/>
          </p:nvSpPr>
          <p:spPr bwMode="auto">
            <a:xfrm>
              <a:off x="5792049" y="5402699"/>
              <a:ext cx="1212330" cy="1210578"/>
            </a:xfrm>
            <a:prstGeom prst="ellipse">
              <a:avLst/>
            </a:pr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defTabSz="914217"/>
              <a:endParaRPr lang="en-US" sz="1600" dirty="0">
                <a:solidFill>
                  <a:srgbClr val="FFFFFF"/>
                </a:solidFill>
                <a:latin typeface="Lato Black"/>
                <a:cs typeface="Lato Black"/>
              </a:endParaRPr>
            </a:p>
          </p:txBody>
        </p:sp>
        <p:sp>
          <p:nvSpPr>
            <p:cNvPr id="266" name="Freeform 6"/>
            <p:cNvSpPr>
              <a:spLocks/>
            </p:cNvSpPr>
            <p:nvPr/>
          </p:nvSpPr>
          <p:spPr bwMode="auto">
            <a:xfrm rot="10800000">
              <a:off x="5969968" y="6437381"/>
              <a:ext cx="856493" cy="428358"/>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a:solidFill>
                  <a:srgbClr val="7F7F7F"/>
                </a:solidFill>
                <a:latin typeface="Lato Light"/>
              </a:endParaRPr>
            </a:p>
          </p:txBody>
        </p:sp>
        <p:cxnSp>
          <p:nvCxnSpPr>
            <p:cNvPr id="267" name="Straight Connector 266"/>
            <p:cNvCxnSpPr/>
            <p:nvPr/>
          </p:nvCxnSpPr>
          <p:spPr>
            <a:xfrm>
              <a:off x="6408957" y="7149261"/>
              <a:ext cx="0" cy="3438736"/>
            </a:xfrm>
            <a:prstGeom prst="line">
              <a:avLst/>
            </a:prstGeom>
            <a:ln w="12700">
              <a:solidFill>
                <a:schemeClr val="accent1"/>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flipH="1">
              <a:off x="9278317" y="7149261"/>
              <a:ext cx="3827" cy="2713256"/>
            </a:xfrm>
            <a:prstGeom prst="line">
              <a:avLst/>
            </a:prstGeom>
            <a:ln w="12700">
              <a:solidFill>
                <a:schemeClr val="accent2"/>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269" name="Straight Connector 268"/>
            <p:cNvCxnSpPr/>
            <p:nvPr/>
          </p:nvCxnSpPr>
          <p:spPr>
            <a:xfrm>
              <a:off x="12155332" y="7149261"/>
              <a:ext cx="0" cy="1310412"/>
            </a:xfrm>
            <a:prstGeom prst="line">
              <a:avLst/>
            </a:prstGeom>
            <a:ln w="12700">
              <a:solidFill>
                <a:schemeClr val="accent3"/>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a:off x="15028516" y="7149261"/>
              <a:ext cx="0" cy="3684276"/>
            </a:xfrm>
            <a:prstGeom prst="line">
              <a:avLst/>
            </a:prstGeom>
            <a:ln w="12700">
              <a:solidFill>
                <a:schemeClr val="accent4"/>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a:off x="17901705" y="7149262"/>
              <a:ext cx="0" cy="655206"/>
            </a:xfrm>
            <a:prstGeom prst="line">
              <a:avLst/>
            </a:prstGeom>
            <a:ln w="12700">
              <a:solidFill>
                <a:schemeClr val="accent5"/>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272" name="Straight Connector 271"/>
            <p:cNvCxnSpPr/>
            <p:nvPr/>
          </p:nvCxnSpPr>
          <p:spPr>
            <a:xfrm flipH="1">
              <a:off x="20794102" y="7149261"/>
              <a:ext cx="3827" cy="2255528"/>
            </a:xfrm>
            <a:prstGeom prst="line">
              <a:avLst/>
            </a:prstGeom>
            <a:ln w="12700">
              <a:solidFill>
                <a:schemeClr val="accent6"/>
              </a:solidFill>
              <a:headEnd type="oval"/>
              <a:tailEnd type="none"/>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4370273" y="2725039"/>
            <a:ext cx="1374274" cy="1276501"/>
            <a:chOff x="13184722" y="3316318"/>
            <a:chExt cx="9334794" cy="8670668"/>
          </a:xfrm>
        </p:grpSpPr>
        <p:sp>
          <p:nvSpPr>
            <p:cNvPr id="274" name="Rectangle 273"/>
            <p:cNvSpPr/>
            <p:nvPr/>
          </p:nvSpPr>
          <p:spPr>
            <a:xfrm>
              <a:off x="13184724" y="3316319"/>
              <a:ext cx="1070665" cy="8670658"/>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217"/>
              <a:endParaRPr lang="en-US" dirty="0">
                <a:solidFill>
                  <a:srgbClr val="FFFFFF"/>
                </a:solidFill>
                <a:latin typeface="Lato Light"/>
              </a:endParaRPr>
            </a:p>
          </p:txBody>
        </p:sp>
        <p:sp>
          <p:nvSpPr>
            <p:cNvPr id="275" name="Rectangle 274"/>
            <p:cNvSpPr/>
            <p:nvPr/>
          </p:nvSpPr>
          <p:spPr>
            <a:xfrm>
              <a:off x="13184722" y="5617209"/>
              <a:ext cx="1070665" cy="6369768"/>
            </a:xfrm>
            <a:prstGeom prst="rect">
              <a:avLst/>
            </a:prstGeom>
            <a:solidFill>
              <a:schemeClr val="accent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217"/>
              <a:endParaRPr lang="en-US" dirty="0">
                <a:solidFill>
                  <a:srgbClr val="FFFFFF"/>
                </a:solidFill>
                <a:latin typeface="Lato Light"/>
              </a:endParaRPr>
            </a:p>
          </p:txBody>
        </p:sp>
        <p:sp>
          <p:nvSpPr>
            <p:cNvPr id="279" name="Rectangle 278"/>
            <p:cNvSpPr/>
            <p:nvPr/>
          </p:nvSpPr>
          <p:spPr>
            <a:xfrm>
              <a:off x="14839538" y="3316319"/>
              <a:ext cx="1070665" cy="8670658"/>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217"/>
              <a:endParaRPr lang="en-US" dirty="0">
                <a:solidFill>
                  <a:srgbClr val="FFFFFF"/>
                </a:solidFill>
                <a:latin typeface="Lato Light"/>
              </a:endParaRPr>
            </a:p>
          </p:txBody>
        </p:sp>
        <p:sp>
          <p:nvSpPr>
            <p:cNvPr id="280" name="Rectangle 279"/>
            <p:cNvSpPr/>
            <p:nvPr/>
          </p:nvSpPr>
          <p:spPr>
            <a:xfrm>
              <a:off x="14839538" y="7074345"/>
              <a:ext cx="1070665" cy="491263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217"/>
              <a:endParaRPr lang="en-US" dirty="0">
                <a:solidFill>
                  <a:srgbClr val="FFFFFF"/>
                </a:solidFill>
                <a:latin typeface="Lato Light"/>
              </a:endParaRPr>
            </a:p>
          </p:txBody>
        </p:sp>
        <p:sp>
          <p:nvSpPr>
            <p:cNvPr id="284" name="Rectangle 283"/>
            <p:cNvSpPr/>
            <p:nvPr/>
          </p:nvSpPr>
          <p:spPr>
            <a:xfrm>
              <a:off x="16494351" y="3316318"/>
              <a:ext cx="1070665" cy="8670658"/>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217"/>
              <a:endParaRPr lang="en-US" dirty="0">
                <a:solidFill>
                  <a:srgbClr val="FFFFFF"/>
                </a:solidFill>
                <a:latin typeface="Lato Light"/>
              </a:endParaRPr>
            </a:p>
          </p:txBody>
        </p:sp>
        <p:sp>
          <p:nvSpPr>
            <p:cNvPr id="285" name="Rectangle 284"/>
            <p:cNvSpPr/>
            <p:nvPr/>
          </p:nvSpPr>
          <p:spPr>
            <a:xfrm>
              <a:off x="16494353" y="4483878"/>
              <a:ext cx="1070665" cy="75031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217"/>
              <a:endParaRPr lang="en-US" dirty="0">
                <a:solidFill>
                  <a:srgbClr val="FFFFFF"/>
                </a:solidFill>
                <a:latin typeface="Lato Light"/>
              </a:endParaRPr>
            </a:p>
          </p:txBody>
        </p:sp>
        <p:sp>
          <p:nvSpPr>
            <p:cNvPr id="289" name="Rectangle 288"/>
            <p:cNvSpPr/>
            <p:nvPr/>
          </p:nvSpPr>
          <p:spPr>
            <a:xfrm>
              <a:off x="18144193" y="3316318"/>
              <a:ext cx="1070665" cy="8670658"/>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217"/>
              <a:endParaRPr lang="en-US" dirty="0">
                <a:solidFill>
                  <a:srgbClr val="FFFFFF"/>
                </a:solidFill>
                <a:latin typeface="Lato Light"/>
              </a:endParaRPr>
            </a:p>
          </p:txBody>
        </p:sp>
        <p:sp>
          <p:nvSpPr>
            <p:cNvPr id="290" name="Rectangle 289"/>
            <p:cNvSpPr/>
            <p:nvPr/>
          </p:nvSpPr>
          <p:spPr>
            <a:xfrm>
              <a:off x="18144195" y="4923328"/>
              <a:ext cx="1070665" cy="706365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217"/>
              <a:endParaRPr lang="en-US" dirty="0">
                <a:solidFill>
                  <a:srgbClr val="FFFFFF"/>
                </a:solidFill>
                <a:latin typeface="Lato Light"/>
              </a:endParaRPr>
            </a:p>
          </p:txBody>
        </p:sp>
        <p:sp>
          <p:nvSpPr>
            <p:cNvPr id="296" name="Rectangle 295"/>
            <p:cNvSpPr/>
            <p:nvPr/>
          </p:nvSpPr>
          <p:spPr>
            <a:xfrm>
              <a:off x="19799009" y="3316318"/>
              <a:ext cx="1070665" cy="8670658"/>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217"/>
              <a:endParaRPr lang="en-US" dirty="0">
                <a:solidFill>
                  <a:srgbClr val="FFFFFF"/>
                </a:solidFill>
                <a:latin typeface="Lato Light"/>
              </a:endParaRPr>
            </a:p>
          </p:txBody>
        </p:sp>
        <p:sp>
          <p:nvSpPr>
            <p:cNvPr id="297" name="Rectangle 296"/>
            <p:cNvSpPr/>
            <p:nvPr/>
          </p:nvSpPr>
          <p:spPr>
            <a:xfrm>
              <a:off x="19799009" y="4483880"/>
              <a:ext cx="1070665" cy="7503106"/>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217"/>
              <a:endParaRPr lang="en-US" dirty="0">
                <a:solidFill>
                  <a:srgbClr val="FFFFFF"/>
                </a:solidFill>
                <a:latin typeface="Lato Light"/>
              </a:endParaRPr>
            </a:p>
          </p:txBody>
        </p:sp>
        <p:sp>
          <p:nvSpPr>
            <p:cNvPr id="302" name="Rectangle 301"/>
            <p:cNvSpPr/>
            <p:nvPr/>
          </p:nvSpPr>
          <p:spPr>
            <a:xfrm>
              <a:off x="21448851" y="3316319"/>
              <a:ext cx="1070665" cy="8670658"/>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217"/>
              <a:endParaRPr lang="en-US" dirty="0">
                <a:solidFill>
                  <a:srgbClr val="FFFFFF"/>
                </a:solidFill>
                <a:latin typeface="Lato Light"/>
              </a:endParaRPr>
            </a:p>
          </p:txBody>
        </p:sp>
        <p:sp>
          <p:nvSpPr>
            <p:cNvPr id="303" name="Rectangle 302"/>
            <p:cNvSpPr/>
            <p:nvPr/>
          </p:nvSpPr>
          <p:spPr>
            <a:xfrm>
              <a:off x="21448851" y="5617207"/>
              <a:ext cx="1070665" cy="636977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217"/>
              <a:endParaRPr lang="en-US" dirty="0">
                <a:solidFill>
                  <a:srgbClr val="FFFFFF"/>
                </a:solidFill>
                <a:latin typeface="Lato Light"/>
              </a:endParaRPr>
            </a:p>
          </p:txBody>
        </p:sp>
      </p:grpSp>
      <p:grpSp>
        <p:nvGrpSpPr>
          <p:cNvPr id="10" name="Group 9"/>
          <p:cNvGrpSpPr/>
          <p:nvPr/>
        </p:nvGrpSpPr>
        <p:grpSpPr>
          <a:xfrm>
            <a:off x="9018868" y="1697352"/>
            <a:ext cx="2296833" cy="509714"/>
            <a:chOff x="6577005" y="9624673"/>
            <a:chExt cx="13626646" cy="3024028"/>
          </a:xfrm>
        </p:grpSpPr>
        <p:sp>
          <p:nvSpPr>
            <p:cNvPr id="305" name="Freeform 304"/>
            <p:cNvSpPr/>
            <p:nvPr/>
          </p:nvSpPr>
          <p:spPr>
            <a:xfrm>
              <a:off x="9224771" y="11136687"/>
              <a:ext cx="3035584" cy="1512014"/>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defTabSz="914217"/>
              <a:endParaRPr lang="id-ID" dirty="0">
                <a:solidFill>
                  <a:srgbClr val="FFFFFF"/>
                </a:solidFill>
                <a:latin typeface="Lato Light"/>
              </a:endParaRPr>
            </a:p>
          </p:txBody>
        </p:sp>
        <p:sp>
          <p:nvSpPr>
            <p:cNvPr id="306" name="Freeform 305"/>
            <p:cNvSpPr/>
            <p:nvPr/>
          </p:nvSpPr>
          <p:spPr>
            <a:xfrm flipV="1">
              <a:off x="6577005" y="9624673"/>
              <a:ext cx="3035584" cy="1512014"/>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defTabSz="914217"/>
              <a:endParaRPr lang="id-ID" dirty="0">
                <a:solidFill>
                  <a:srgbClr val="FFFFFF"/>
                </a:solidFill>
                <a:latin typeface="Lato Light"/>
              </a:endParaRPr>
            </a:p>
          </p:txBody>
        </p:sp>
        <p:sp>
          <p:nvSpPr>
            <p:cNvPr id="307" name="Freeform 306"/>
            <p:cNvSpPr/>
            <p:nvPr/>
          </p:nvSpPr>
          <p:spPr>
            <a:xfrm>
              <a:off x="14520301" y="11136687"/>
              <a:ext cx="3035584" cy="1512014"/>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defTabSz="914217"/>
              <a:endParaRPr lang="id-ID" dirty="0">
                <a:solidFill>
                  <a:srgbClr val="FFFFFF"/>
                </a:solidFill>
                <a:latin typeface="Lato Light"/>
              </a:endParaRPr>
            </a:p>
          </p:txBody>
        </p:sp>
        <p:sp>
          <p:nvSpPr>
            <p:cNvPr id="308" name="Freeform 307"/>
            <p:cNvSpPr/>
            <p:nvPr/>
          </p:nvSpPr>
          <p:spPr>
            <a:xfrm flipV="1">
              <a:off x="11872536" y="9624673"/>
              <a:ext cx="3035584" cy="1512014"/>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defTabSz="914217"/>
              <a:endParaRPr lang="id-ID" dirty="0">
                <a:solidFill>
                  <a:srgbClr val="FFFFFF"/>
                </a:solidFill>
                <a:latin typeface="Lato Light"/>
              </a:endParaRPr>
            </a:p>
          </p:txBody>
        </p:sp>
        <p:sp>
          <p:nvSpPr>
            <p:cNvPr id="309" name="Freeform 308"/>
            <p:cNvSpPr/>
            <p:nvPr/>
          </p:nvSpPr>
          <p:spPr>
            <a:xfrm flipV="1">
              <a:off x="17168067" y="9624673"/>
              <a:ext cx="3035584" cy="1512014"/>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defTabSz="914217"/>
              <a:endParaRPr lang="id-ID" dirty="0">
                <a:solidFill>
                  <a:srgbClr val="FFFFFF"/>
                </a:solidFill>
                <a:latin typeface="Lato Light"/>
              </a:endParaRPr>
            </a:p>
          </p:txBody>
        </p:sp>
        <p:sp>
          <p:nvSpPr>
            <p:cNvPr id="310" name="Oval 309"/>
            <p:cNvSpPr>
              <a:spLocks noChangeAspect="1"/>
            </p:cNvSpPr>
            <p:nvPr/>
          </p:nvSpPr>
          <p:spPr>
            <a:xfrm>
              <a:off x="7306892" y="10343502"/>
              <a:ext cx="1568716" cy="15691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2" tIns="45711" rIns="91422" bIns="45711" numCol="1" spcCol="0" rtlCol="0" fromWordArt="0" anchor="ctr" anchorCtr="0" forceAA="0" compatLnSpc="1">
              <a:prstTxWarp prst="textNoShape">
                <a:avLst/>
              </a:prstTxWarp>
              <a:noAutofit/>
            </a:bodyPr>
            <a:lstStyle/>
            <a:p>
              <a:pPr algn="ctr" defTabSz="914217"/>
              <a:endParaRPr lang="en-US" sz="3200" dirty="0">
                <a:solidFill>
                  <a:srgbClr val="FFFFFF"/>
                </a:solidFill>
                <a:latin typeface="Lato Regular"/>
                <a:cs typeface="Lato Regular"/>
              </a:endParaRPr>
            </a:p>
          </p:txBody>
        </p:sp>
        <p:sp>
          <p:nvSpPr>
            <p:cNvPr id="311" name="Oval 310"/>
            <p:cNvSpPr>
              <a:spLocks noChangeAspect="1"/>
            </p:cNvSpPr>
            <p:nvPr/>
          </p:nvSpPr>
          <p:spPr>
            <a:xfrm>
              <a:off x="9957669" y="10343502"/>
              <a:ext cx="1568716" cy="15691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2" tIns="45711" rIns="91422" bIns="45711" numCol="1" spcCol="0" rtlCol="0" fromWordArt="0" anchor="ctr" anchorCtr="0" forceAA="0" compatLnSpc="1">
              <a:prstTxWarp prst="textNoShape">
                <a:avLst/>
              </a:prstTxWarp>
              <a:noAutofit/>
            </a:bodyPr>
            <a:lstStyle/>
            <a:p>
              <a:pPr algn="ctr" defTabSz="914217"/>
              <a:endParaRPr lang="en-US" sz="3200" dirty="0">
                <a:solidFill>
                  <a:srgbClr val="FFFFFF"/>
                </a:solidFill>
                <a:latin typeface="Lato Regular"/>
                <a:cs typeface="Lato Regular"/>
              </a:endParaRPr>
            </a:p>
          </p:txBody>
        </p:sp>
        <p:sp>
          <p:nvSpPr>
            <p:cNvPr id="312" name="Oval 311"/>
            <p:cNvSpPr>
              <a:spLocks noChangeAspect="1"/>
            </p:cNvSpPr>
            <p:nvPr/>
          </p:nvSpPr>
          <p:spPr>
            <a:xfrm>
              <a:off x="12605434" y="10343502"/>
              <a:ext cx="1568716" cy="15691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2" tIns="45711" rIns="91422" bIns="45711" numCol="1" spcCol="0" rtlCol="0" fromWordArt="0" anchor="ctr" anchorCtr="0" forceAA="0" compatLnSpc="1">
              <a:prstTxWarp prst="textNoShape">
                <a:avLst/>
              </a:prstTxWarp>
              <a:noAutofit/>
            </a:bodyPr>
            <a:lstStyle/>
            <a:p>
              <a:pPr algn="ctr" defTabSz="914217"/>
              <a:endParaRPr lang="en-US" sz="3200" dirty="0">
                <a:solidFill>
                  <a:srgbClr val="FFFFFF"/>
                </a:solidFill>
                <a:latin typeface="Lato Regular"/>
                <a:cs typeface="Lato Regular"/>
              </a:endParaRPr>
            </a:p>
          </p:txBody>
        </p:sp>
        <p:sp>
          <p:nvSpPr>
            <p:cNvPr id="313" name="Oval 312"/>
            <p:cNvSpPr>
              <a:spLocks noChangeAspect="1"/>
            </p:cNvSpPr>
            <p:nvPr/>
          </p:nvSpPr>
          <p:spPr>
            <a:xfrm>
              <a:off x="15253199" y="10343502"/>
              <a:ext cx="1568716" cy="15691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2" tIns="45711" rIns="91422" bIns="45711" numCol="1" spcCol="0" rtlCol="0" fromWordArt="0" anchor="ctr" anchorCtr="0" forceAA="0" compatLnSpc="1">
              <a:prstTxWarp prst="textNoShape">
                <a:avLst/>
              </a:prstTxWarp>
              <a:noAutofit/>
            </a:bodyPr>
            <a:lstStyle/>
            <a:p>
              <a:pPr algn="ctr" defTabSz="914217"/>
              <a:endParaRPr lang="en-US" sz="3200" dirty="0">
                <a:solidFill>
                  <a:srgbClr val="FFFFFF"/>
                </a:solidFill>
                <a:latin typeface="Lato Regular"/>
                <a:cs typeface="Lato Regular"/>
              </a:endParaRPr>
            </a:p>
          </p:txBody>
        </p:sp>
        <p:sp>
          <p:nvSpPr>
            <p:cNvPr id="314" name="Oval 313"/>
            <p:cNvSpPr>
              <a:spLocks noChangeAspect="1"/>
            </p:cNvSpPr>
            <p:nvPr/>
          </p:nvSpPr>
          <p:spPr>
            <a:xfrm>
              <a:off x="17900965" y="10343502"/>
              <a:ext cx="1568716" cy="156912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2" tIns="45711" rIns="91422" bIns="45711" numCol="1" spcCol="0" rtlCol="0" fromWordArt="0" anchor="ctr" anchorCtr="0" forceAA="0" compatLnSpc="1">
              <a:prstTxWarp prst="textNoShape">
                <a:avLst/>
              </a:prstTxWarp>
              <a:noAutofit/>
            </a:bodyPr>
            <a:lstStyle/>
            <a:p>
              <a:pPr algn="ctr" defTabSz="914217"/>
              <a:r>
                <a:rPr lang="en-AU" sz="3200" dirty="0">
                  <a:solidFill>
                    <a:srgbClr val="FFFFFF"/>
                  </a:solidFill>
                  <a:latin typeface="Lato Regular"/>
                  <a:cs typeface="Lato Regular"/>
                </a:rPr>
                <a:t></a:t>
              </a:r>
              <a:endParaRPr lang="en-US" sz="3200" dirty="0">
                <a:solidFill>
                  <a:srgbClr val="FFFFFF"/>
                </a:solidFill>
                <a:latin typeface="Lato Regular"/>
                <a:cs typeface="Lato Regular"/>
              </a:endParaRPr>
            </a:p>
          </p:txBody>
        </p:sp>
      </p:grpSp>
      <p:grpSp>
        <p:nvGrpSpPr>
          <p:cNvPr id="336" name="Group 335"/>
          <p:cNvGrpSpPr/>
          <p:nvPr/>
        </p:nvGrpSpPr>
        <p:grpSpPr>
          <a:xfrm>
            <a:off x="1250671" y="5041978"/>
            <a:ext cx="777273" cy="965246"/>
            <a:chOff x="9152481" y="4161629"/>
            <a:chExt cx="6110782" cy="7588586"/>
          </a:xfrm>
        </p:grpSpPr>
        <p:sp>
          <p:nvSpPr>
            <p:cNvPr id="337" name="Freeform 17"/>
            <p:cNvSpPr>
              <a:spLocks noChangeArrowheads="1"/>
            </p:cNvSpPr>
            <p:nvPr/>
          </p:nvSpPr>
          <p:spPr bwMode="auto">
            <a:xfrm>
              <a:off x="10998164" y="4161629"/>
              <a:ext cx="2745973" cy="1313791"/>
            </a:xfrm>
            <a:custGeom>
              <a:avLst/>
              <a:gdLst>
                <a:gd name="T0" fmla="*/ 3314 w 6713"/>
                <a:gd name="T1" fmla="*/ 10 h 3210"/>
                <a:gd name="T2" fmla="*/ 3314 w 6713"/>
                <a:gd name="T3" fmla="*/ 10 h 3210"/>
                <a:gd name="T4" fmla="*/ 3220 w 6713"/>
                <a:gd name="T5" fmla="*/ 0 h 3210"/>
                <a:gd name="T6" fmla="*/ 3136 w 6713"/>
                <a:gd name="T7" fmla="*/ 10 h 3210"/>
                <a:gd name="T8" fmla="*/ 0 w 6713"/>
                <a:gd name="T9" fmla="*/ 3209 h 3210"/>
                <a:gd name="T10" fmla="*/ 472 w 6713"/>
                <a:gd name="T11" fmla="*/ 3209 h 3210"/>
                <a:gd name="T12" fmla="*/ 3314 w 6713"/>
                <a:gd name="T13" fmla="*/ 629 h 3210"/>
                <a:gd name="T14" fmla="*/ 6209 w 6713"/>
                <a:gd name="T15" fmla="*/ 3209 h 3210"/>
                <a:gd name="T16" fmla="*/ 6712 w 6713"/>
                <a:gd name="T17" fmla="*/ 3209 h 3210"/>
                <a:gd name="T18" fmla="*/ 3314 w 6713"/>
                <a:gd name="T19" fmla="*/ 10 h 3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13" h="3210">
                  <a:moveTo>
                    <a:pt x="3314" y="10"/>
                  </a:moveTo>
                  <a:lnTo>
                    <a:pt x="3314" y="10"/>
                  </a:lnTo>
                  <a:cubicBezTo>
                    <a:pt x="3283" y="0"/>
                    <a:pt x="3251" y="0"/>
                    <a:pt x="3220" y="0"/>
                  </a:cubicBezTo>
                  <a:cubicBezTo>
                    <a:pt x="3189" y="0"/>
                    <a:pt x="3167" y="0"/>
                    <a:pt x="3136" y="10"/>
                  </a:cubicBezTo>
                  <a:cubicBezTo>
                    <a:pt x="1416" y="52"/>
                    <a:pt x="220" y="1489"/>
                    <a:pt x="0" y="3209"/>
                  </a:cubicBezTo>
                  <a:cubicBezTo>
                    <a:pt x="472" y="3209"/>
                    <a:pt x="472" y="3209"/>
                    <a:pt x="472" y="3209"/>
                  </a:cubicBezTo>
                  <a:cubicBezTo>
                    <a:pt x="651" y="1930"/>
                    <a:pt x="1783" y="629"/>
                    <a:pt x="3314" y="629"/>
                  </a:cubicBezTo>
                  <a:cubicBezTo>
                    <a:pt x="4888" y="629"/>
                    <a:pt x="5790" y="1961"/>
                    <a:pt x="6209" y="3209"/>
                  </a:cubicBezTo>
                  <a:cubicBezTo>
                    <a:pt x="6712" y="3209"/>
                    <a:pt x="6712" y="3209"/>
                    <a:pt x="6712" y="3209"/>
                  </a:cubicBezTo>
                  <a:cubicBezTo>
                    <a:pt x="6261" y="1604"/>
                    <a:pt x="5066" y="52"/>
                    <a:pt x="3314" y="10"/>
                  </a:cubicBezTo>
                </a:path>
              </a:pathLst>
            </a:custGeom>
            <a:solidFill>
              <a:schemeClr val="accent1"/>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914217"/>
              <a:endParaRPr lang="en-US">
                <a:solidFill>
                  <a:srgbClr val="7F7F7F"/>
                </a:solidFill>
                <a:latin typeface="Lato Light"/>
              </a:endParaRPr>
            </a:p>
          </p:txBody>
        </p:sp>
        <p:sp>
          <p:nvSpPr>
            <p:cNvPr id="338" name="Freeform 18"/>
            <p:cNvSpPr>
              <a:spLocks noChangeArrowheads="1"/>
            </p:cNvSpPr>
            <p:nvPr/>
          </p:nvSpPr>
          <p:spPr bwMode="auto">
            <a:xfrm>
              <a:off x="12298983" y="4564068"/>
              <a:ext cx="1086121" cy="1422070"/>
            </a:xfrm>
            <a:custGeom>
              <a:avLst/>
              <a:gdLst>
                <a:gd name="T0" fmla="*/ 2653 w 2654"/>
                <a:gd name="T1" fmla="*/ 2224 h 3473"/>
                <a:gd name="T2" fmla="*/ 2653 w 2654"/>
                <a:gd name="T3" fmla="*/ 2224 h 3473"/>
                <a:gd name="T4" fmla="*/ 1804 w 2654"/>
                <a:gd name="T5" fmla="*/ 766 h 3473"/>
                <a:gd name="T6" fmla="*/ 136 w 2654"/>
                <a:gd name="T7" fmla="*/ 0 h 3473"/>
                <a:gd name="T8" fmla="*/ 63 w 2654"/>
                <a:gd name="T9" fmla="*/ 0 h 3473"/>
                <a:gd name="T10" fmla="*/ 0 w 2654"/>
                <a:gd name="T11" fmla="*/ 0 h 3473"/>
                <a:gd name="T12" fmla="*/ 0 w 2654"/>
                <a:gd name="T13" fmla="*/ 746 h 3473"/>
                <a:gd name="T14" fmla="*/ 105 w 2654"/>
                <a:gd name="T15" fmla="*/ 746 h 3473"/>
                <a:gd name="T16" fmla="*/ 220 w 2654"/>
                <a:gd name="T17" fmla="*/ 672 h 3473"/>
                <a:gd name="T18" fmla="*/ 577 w 2654"/>
                <a:gd name="T19" fmla="*/ 546 h 3473"/>
                <a:gd name="T20" fmla="*/ 975 w 2654"/>
                <a:gd name="T21" fmla="*/ 672 h 3473"/>
                <a:gd name="T22" fmla="*/ 1164 w 2654"/>
                <a:gd name="T23" fmla="*/ 1134 h 3473"/>
                <a:gd name="T24" fmla="*/ 975 w 2654"/>
                <a:gd name="T25" fmla="*/ 1595 h 3473"/>
                <a:gd name="T26" fmla="*/ 577 w 2654"/>
                <a:gd name="T27" fmla="*/ 1721 h 3473"/>
                <a:gd name="T28" fmla="*/ 220 w 2654"/>
                <a:gd name="T29" fmla="*/ 1574 h 3473"/>
                <a:gd name="T30" fmla="*/ 84 w 2654"/>
                <a:gd name="T31" fmla="*/ 1480 h 3473"/>
                <a:gd name="T32" fmla="*/ 0 w 2654"/>
                <a:gd name="T33" fmla="*/ 1480 h 3473"/>
                <a:gd name="T34" fmla="*/ 0 w 2654"/>
                <a:gd name="T35" fmla="*/ 2224 h 3473"/>
                <a:gd name="T36" fmla="*/ 1479 w 2654"/>
                <a:gd name="T37" fmla="*/ 2224 h 3473"/>
                <a:gd name="T38" fmla="*/ 1479 w 2654"/>
                <a:gd name="T39" fmla="*/ 2623 h 3473"/>
                <a:gd name="T40" fmla="*/ 1479 w 2654"/>
                <a:gd name="T41" fmla="*/ 2633 h 3473"/>
                <a:gd name="T42" fmla="*/ 1342 w 2654"/>
                <a:gd name="T43" fmla="*/ 2895 h 3473"/>
                <a:gd name="T44" fmla="*/ 1248 w 2654"/>
                <a:gd name="T45" fmla="*/ 3105 h 3473"/>
                <a:gd name="T46" fmla="*/ 1322 w 2654"/>
                <a:gd name="T47" fmla="*/ 3357 h 3473"/>
                <a:gd name="T48" fmla="*/ 1605 w 2654"/>
                <a:gd name="T49" fmla="*/ 3472 h 3473"/>
                <a:gd name="T50" fmla="*/ 1877 w 2654"/>
                <a:gd name="T51" fmla="*/ 3367 h 3473"/>
                <a:gd name="T52" fmla="*/ 1951 w 2654"/>
                <a:gd name="T53" fmla="*/ 3105 h 3473"/>
                <a:gd name="T54" fmla="*/ 1867 w 2654"/>
                <a:gd name="T55" fmla="*/ 2895 h 3473"/>
                <a:gd name="T56" fmla="*/ 1751 w 2654"/>
                <a:gd name="T57" fmla="*/ 2643 h 3473"/>
                <a:gd name="T58" fmla="*/ 1751 w 2654"/>
                <a:gd name="T59" fmla="*/ 2224 h 3473"/>
                <a:gd name="T60" fmla="*/ 2653 w 2654"/>
                <a:gd name="T61" fmla="*/ 2224 h 3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54" h="3473">
                  <a:moveTo>
                    <a:pt x="2653" y="2224"/>
                  </a:moveTo>
                  <a:lnTo>
                    <a:pt x="2653" y="2224"/>
                  </a:lnTo>
                  <a:cubicBezTo>
                    <a:pt x="2454" y="1700"/>
                    <a:pt x="2181" y="1165"/>
                    <a:pt x="1804" y="766"/>
                  </a:cubicBezTo>
                  <a:cubicBezTo>
                    <a:pt x="1374" y="305"/>
                    <a:pt x="850" y="0"/>
                    <a:pt x="136" y="0"/>
                  </a:cubicBezTo>
                  <a:cubicBezTo>
                    <a:pt x="116" y="0"/>
                    <a:pt x="84" y="0"/>
                    <a:pt x="63" y="0"/>
                  </a:cubicBezTo>
                  <a:cubicBezTo>
                    <a:pt x="42" y="0"/>
                    <a:pt x="21" y="0"/>
                    <a:pt x="0" y="0"/>
                  </a:cubicBezTo>
                  <a:cubicBezTo>
                    <a:pt x="0" y="746"/>
                    <a:pt x="0" y="746"/>
                    <a:pt x="0" y="746"/>
                  </a:cubicBezTo>
                  <a:cubicBezTo>
                    <a:pt x="105" y="746"/>
                    <a:pt x="105" y="746"/>
                    <a:pt x="105" y="746"/>
                  </a:cubicBezTo>
                  <a:cubicBezTo>
                    <a:pt x="126" y="746"/>
                    <a:pt x="136" y="746"/>
                    <a:pt x="220" y="672"/>
                  </a:cubicBezTo>
                  <a:cubicBezTo>
                    <a:pt x="304" y="619"/>
                    <a:pt x="420" y="546"/>
                    <a:pt x="577" y="546"/>
                  </a:cubicBezTo>
                  <a:cubicBezTo>
                    <a:pt x="703" y="546"/>
                    <a:pt x="850" y="567"/>
                    <a:pt x="975" y="672"/>
                  </a:cubicBezTo>
                  <a:cubicBezTo>
                    <a:pt x="1091" y="756"/>
                    <a:pt x="1175" y="934"/>
                    <a:pt x="1164" y="1134"/>
                  </a:cubicBezTo>
                  <a:cubicBezTo>
                    <a:pt x="1164" y="1333"/>
                    <a:pt x="1080" y="1501"/>
                    <a:pt x="975" y="1595"/>
                  </a:cubicBezTo>
                  <a:cubicBezTo>
                    <a:pt x="850" y="1689"/>
                    <a:pt x="713" y="1721"/>
                    <a:pt x="577" y="1721"/>
                  </a:cubicBezTo>
                  <a:cubicBezTo>
                    <a:pt x="420" y="1721"/>
                    <a:pt x="293" y="1637"/>
                    <a:pt x="220" y="1574"/>
                  </a:cubicBezTo>
                  <a:cubicBezTo>
                    <a:pt x="126" y="1501"/>
                    <a:pt x="105" y="1480"/>
                    <a:pt x="84" y="1480"/>
                  </a:cubicBezTo>
                  <a:cubicBezTo>
                    <a:pt x="0" y="1480"/>
                    <a:pt x="0" y="1480"/>
                    <a:pt x="0" y="1480"/>
                  </a:cubicBezTo>
                  <a:cubicBezTo>
                    <a:pt x="0" y="2224"/>
                    <a:pt x="0" y="2224"/>
                    <a:pt x="0" y="2224"/>
                  </a:cubicBezTo>
                  <a:cubicBezTo>
                    <a:pt x="1479" y="2224"/>
                    <a:pt x="1479" y="2224"/>
                    <a:pt x="1479" y="2224"/>
                  </a:cubicBezTo>
                  <a:cubicBezTo>
                    <a:pt x="1479" y="2623"/>
                    <a:pt x="1479" y="2623"/>
                    <a:pt x="1479" y="2623"/>
                  </a:cubicBezTo>
                  <a:cubicBezTo>
                    <a:pt x="1490" y="2633"/>
                    <a:pt x="1490" y="2633"/>
                    <a:pt x="1479" y="2633"/>
                  </a:cubicBezTo>
                  <a:cubicBezTo>
                    <a:pt x="1468" y="2759"/>
                    <a:pt x="1395" y="2822"/>
                    <a:pt x="1342" y="2895"/>
                  </a:cubicBezTo>
                  <a:cubicBezTo>
                    <a:pt x="1290" y="2959"/>
                    <a:pt x="1248" y="3021"/>
                    <a:pt x="1248" y="3105"/>
                  </a:cubicBezTo>
                  <a:cubicBezTo>
                    <a:pt x="1248" y="3210"/>
                    <a:pt x="1269" y="3294"/>
                    <a:pt x="1322" y="3357"/>
                  </a:cubicBezTo>
                  <a:cubicBezTo>
                    <a:pt x="1374" y="3420"/>
                    <a:pt x="1447" y="3462"/>
                    <a:pt x="1605" y="3472"/>
                  </a:cubicBezTo>
                  <a:cubicBezTo>
                    <a:pt x="1751" y="3472"/>
                    <a:pt x="1825" y="3430"/>
                    <a:pt x="1877" y="3367"/>
                  </a:cubicBezTo>
                  <a:cubicBezTo>
                    <a:pt x="1929" y="3294"/>
                    <a:pt x="1951" y="3210"/>
                    <a:pt x="1951" y="3105"/>
                  </a:cubicBezTo>
                  <a:cubicBezTo>
                    <a:pt x="1951" y="3021"/>
                    <a:pt x="1919" y="2959"/>
                    <a:pt x="1867" y="2895"/>
                  </a:cubicBezTo>
                  <a:cubicBezTo>
                    <a:pt x="1825" y="2832"/>
                    <a:pt x="1751" y="2759"/>
                    <a:pt x="1751" y="2643"/>
                  </a:cubicBezTo>
                  <a:cubicBezTo>
                    <a:pt x="1751" y="2224"/>
                    <a:pt x="1751" y="2224"/>
                    <a:pt x="1751" y="2224"/>
                  </a:cubicBezTo>
                  <a:lnTo>
                    <a:pt x="2653" y="2224"/>
                  </a:lnTo>
                </a:path>
              </a:pathLst>
            </a:custGeom>
            <a:solidFill>
              <a:schemeClr val="accent1"/>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914217"/>
              <a:endParaRPr lang="en-US">
                <a:solidFill>
                  <a:srgbClr val="7F7F7F"/>
                </a:solidFill>
                <a:latin typeface="Lato Light"/>
              </a:endParaRPr>
            </a:p>
          </p:txBody>
        </p:sp>
        <p:sp>
          <p:nvSpPr>
            <p:cNvPr id="339" name="Freeform 19"/>
            <p:cNvSpPr>
              <a:spLocks noChangeArrowheads="1"/>
            </p:cNvSpPr>
            <p:nvPr/>
          </p:nvSpPr>
          <p:spPr bwMode="auto">
            <a:xfrm>
              <a:off x="11340960" y="4582115"/>
              <a:ext cx="1338707" cy="1404023"/>
            </a:xfrm>
            <a:custGeom>
              <a:avLst/>
              <a:gdLst>
                <a:gd name="T0" fmla="*/ 3167 w 3274"/>
                <a:gd name="T1" fmla="*/ 807 h 3430"/>
                <a:gd name="T2" fmla="*/ 3167 w 3274"/>
                <a:gd name="T3" fmla="*/ 807 h 3430"/>
                <a:gd name="T4" fmla="*/ 2916 w 3274"/>
                <a:gd name="T5" fmla="*/ 734 h 3430"/>
                <a:gd name="T6" fmla="*/ 2695 w 3274"/>
                <a:gd name="T7" fmla="*/ 818 h 3430"/>
                <a:gd name="T8" fmla="*/ 2444 w 3274"/>
                <a:gd name="T9" fmla="*/ 943 h 3430"/>
                <a:gd name="T10" fmla="*/ 2067 w 3274"/>
                <a:gd name="T11" fmla="*/ 943 h 3430"/>
                <a:gd name="T12" fmla="*/ 2067 w 3274"/>
                <a:gd name="T13" fmla="*/ 0 h 3430"/>
                <a:gd name="T14" fmla="*/ 0 w 3274"/>
                <a:gd name="T15" fmla="*/ 2181 h 3430"/>
                <a:gd name="T16" fmla="*/ 913 w 3274"/>
                <a:gd name="T17" fmla="*/ 2181 h 3430"/>
                <a:gd name="T18" fmla="*/ 913 w 3274"/>
                <a:gd name="T19" fmla="*/ 2580 h 3430"/>
                <a:gd name="T20" fmla="*/ 913 w 3274"/>
                <a:gd name="T21" fmla="*/ 2590 h 3430"/>
                <a:gd name="T22" fmla="*/ 776 w 3274"/>
                <a:gd name="T23" fmla="*/ 2852 h 3430"/>
                <a:gd name="T24" fmla="*/ 682 w 3274"/>
                <a:gd name="T25" fmla="*/ 3062 h 3430"/>
                <a:gd name="T26" fmla="*/ 755 w 3274"/>
                <a:gd name="T27" fmla="*/ 3314 h 3430"/>
                <a:gd name="T28" fmla="*/ 1038 w 3274"/>
                <a:gd name="T29" fmla="*/ 3429 h 3430"/>
                <a:gd name="T30" fmla="*/ 1311 w 3274"/>
                <a:gd name="T31" fmla="*/ 3324 h 3430"/>
                <a:gd name="T32" fmla="*/ 1385 w 3274"/>
                <a:gd name="T33" fmla="*/ 3062 h 3430"/>
                <a:gd name="T34" fmla="*/ 1301 w 3274"/>
                <a:gd name="T35" fmla="*/ 2852 h 3430"/>
                <a:gd name="T36" fmla="*/ 1185 w 3274"/>
                <a:gd name="T37" fmla="*/ 2600 h 3430"/>
                <a:gd name="T38" fmla="*/ 1185 w 3274"/>
                <a:gd name="T39" fmla="*/ 2181 h 3430"/>
                <a:gd name="T40" fmla="*/ 2067 w 3274"/>
                <a:gd name="T41" fmla="*/ 2181 h 3430"/>
                <a:gd name="T42" fmla="*/ 2067 w 3274"/>
                <a:gd name="T43" fmla="*/ 1206 h 3430"/>
                <a:gd name="T44" fmla="*/ 2434 w 3274"/>
                <a:gd name="T45" fmla="*/ 1206 h 3430"/>
                <a:gd name="T46" fmla="*/ 2444 w 3274"/>
                <a:gd name="T47" fmla="*/ 1206 h 3430"/>
                <a:gd name="T48" fmla="*/ 2695 w 3274"/>
                <a:gd name="T49" fmla="*/ 1353 h 3430"/>
                <a:gd name="T50" fmla="*/ 2916 w 3274"/>
                <a:gd name="T51" fmla="*/ 1447 h 3430"/>
                <a:gd name="T52" fmla="*/ 3167 w 3274"/>
                <a:gd name="T53" fmla="*/ 1374 h 3430"/>
                <a:gd name="T54" fmla="*/ 3273 w 3274"/>
                <a:gd name="T55" fmla="*/ 1091 h 3430"/>
                <a:gd name="T56" fmla="*/ 3167 w 3274"/>
                <a:gd name="T57" fmla="*/ 807 h 3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74" h="3430">
                  <a:moveTo>
                    <a:pt x="3167" y="807"/>
                  </a:moveTo>
                  <a:lnTo>
                    <a:pt x="3167" y="807"/>
                  </a:lnTo>
                  <a:cubicBezTo>
                    <a:pt x="3105" y="755"/>
                    <a:pt x="3010" y="734"/>
                    <a:pt x="2916" y="734"/>
                  </a:cubicBezTo>
                  <a:cubicBezTo>
                    <a:pt x="2832" y="734"/>
                    <a:pt x="2769" y="776"/>
                    <a:pt x="2695" y="818"/>
                  </a:cubicBezTo>
                  <a:cubicBezTo>
                    <a:pt x="2632" y="870"/>
                    <a:pt x="2559" y="943"/>
                    <a:pt x="2444" y="943"/>
                  </a:cubicBezTo>
                  <a:cubicBezTo>
                    <a:pt x="2067" y="943"/>
                    <a:pt x="2067" y="943"/>
                    <a:pt x="2067" y="943"/>
                  </a:cubicBezTo>
                  <a:cubicBezTo>
                    <a:pt x="2067" y="0"/>
                    <a:pt x="2067" y="0"/>
                    <a:pt x="2067" y="0"/>
                  </a:cubicBezTo>
                  <a:cubicBezTo>
                    <a:pt x="976" y="209"/>
                    <a:pt x="168" y="1216"/>
                    <a:pt x="0" y="2181"/>
                  </a:cubicBezTo>
                  <a:cubicBezTo>
                    <a:pt x="913" y="2181"/>
                    <a:pt x="913" y="2181"/>
                    <a:pt x="913" y="2181"/>
                  </a:cubicBezTo>
                  <a:cubicBezTo>
                    <a:pt x="913" y="2580"/>
                    <a:pt x="913" y="2580"/>
                    <a:pt x="913" y="2580"/>
                  </a:cubicBezTo>
                  <a:cubicBezTo>
                    <a:pt x="913" y="2590"/>
                    <a:pt x="913" y="2590"/>
                    <a:pt x="913" y="2590"/>
                  </a:cubicBezTo>
                  <a:cubicBezTo>
                    <a:pt x="902" y="2716"/>
                    <a:pt x="829" y="2779"/>
                    <a:pt x="776" y="2852"/>
                  </a:cubicBezTo>
                  <a:cubicBezTo>
                    <a:pt x="714" y="2916"/>
                    <a:pt x="682" y="2978"/>
                    <a:pt x="682" y="3062"/>
                  </a:cubicBezTo>
                  <a:cubicBezTo>
                    <a:pt x="682" y="3167"/>
                    <a:pt x="703" y="3251"/>
                    <a:pt x="755" y="3314"/>
                  </a:cubicBezTo>
                  <a:cubicBezTo>
                    <a:pt x="808" y="3377"/>
                    <a:pt x="882" y="3419"/>
                    <a:pt x="1038" y="3429"/>
                  </a:cubicBezTo>
                  <a:cubicBezTo>
                    <a:pt x="1185" y="3429"/>
                    <a:pt x="1259" y="3387"/>
                    <a:pt x="1311" y="3324"/>
                  </a:cubicBezTo>
                  <a:cubicBezTo>
                    <a:pt x="1364" y="3251"/>
                    <a:pt x="1385" y="3167"/>
                    <a:pt x="1385" y="3062"/>
                  </a:cubicBezTo>
                  <a:cubicBezTo>
                    <a:pt x="1385" y="2978"/>
                    <a:pt x="1353" y="2916"/>
                    <a:pt x="1301" y="2852"/>
                  </a:cubicBezTo>
                  <a:cubicBezTo>
                    <a:pt x="1248" y="2789"/>
                    <a:pt x="1185" y="2716"/>
                    <a:pt x="1185" y="2600"/>
                  </a:cubicBezTo>
                  <a:cubicBezTo>
                    <a:pt x="1185" y="2181"/>
                    <a:pt x="1185" y="2181"/>
                    <a:pt x="1185" y="2181"/>
                  </a:cubicBezTo>
                  <a:cubicBezTo>
                    <a:pt x="2067" y="2181"/>
                    <a:pt x="2067" y="2181"/>
                    <a:pt x="2067" y="2181"/>
                  </a:cubicBezTo>
                  <a:cubicBezTo>
                    <a:pt x="2067" y="1206"/>
                    <a:pt x="2067" y="1206"/>
                    <a:pt x="2067" y="1206"/>
                  </a:cubicBezTo>
                  <a:cubicBezTo>
                    <a:pt x="2434" y="1206"/>
                    <a:pt x="2434" y="1206"/>
                    <a:pt x="2434" y="1206"/>
                  </a:cubicBezTo>
                  <a:cubicBezTo>
                    <a:pt x="2434" y="1206"/>
                    <a:pt x="2434" y="1206"/>
                    <a:pt x="2444" y="1206"/>
                  </a:cubicBezTo>
                  <a:cubicBezTo>
                    <a:pt x="2559" y="1216"/>
                    <a:pt x="2632" y="1300"/>
                    <a:pt x="2695" y="1353"/>
                  </a:cubicBezTo>
                  <a:cubicBezTo>
                    <a:pt x="2769" y="1405"/>
                    <a:pt x="2832" y="1447"/>
                    <a:pt x="2916" y="1447"/>
                  </a:cubicBezTo>
                  <a:cubicBezTo>
                    <a:pt x="3010" y="1447"/>
                    <a:pt x="3105" y="1415"/>
                    <a:pt x="3167" y="1374"/>
                  </a:cubicBezTo>
                  <a:cubicBezTo>
                    <a:pt x="3230" y="1321"/>
                    <a:pt x="3273" y="1238"/>
                    <a:pt x="3273" y="1091"/>
                  </a:cubicBezTo>
                  <a:cubicBezTo>
                    <a:pt x="3273" y="943"/>
                    <a:pt x="3230" y="859"/>
                    <a:pt x="3167" y="807"/>
                  </a:cubicBezTo>
                </a:path>
              </a:pathLst>
            </a:custGeom>
            <a:solidFill>
              <a:schemeClr val="accent1"/>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914217"/>
              <a:endParaRPr lang="en-US">
                <a:solidFill>
                  <a:srgbClr val="7F7F7F"/>
                </a:solidFill>
                <a:latin typeface="Lato Light"/>
              </a:endParaRPr>
            </a:p>
          </p:txBody>
        </p:sp>
        <p:sp>
          <p:nvSpPr>
            <p:cNvPr id="340" name="Freeform 20"/>
            <p:cNvSpPr>
              <a:spLocks noChangeArrowheads="1"/>
            </p:cNvSpPr>
            <p:nvPr/>
          </p:nvSpPr>
          <p:spPr bwMode="auto">
            <a:xfrm>
              <a:off x="10581397" y="5587309"/>
              <a:ext cx="600794" cy="1326424"/>
            </a:xfrm>
            <a:custGeom>
              <a:avLst/>
              <a:gdLst>
                <a:gd name="T0" fmla="*/ 21 w 1469"/>
                <a:gd name="T1" fmla="*/ 1562 h 3242"/>
                <a:gd name="T2" fmla="*/ 21 w 1469"/>
                <a:gd name="T3" fmla="*/ 1562 h 3242"/>
                <a:gd name="T4" fmla="*/ 944 w 1469"/>
                <a:gd name="T5" fmla="*/ 3241 h 3242"/>
                <a:gd name="T6" fmla="*/ 1468 w 1469"/>
                <a:gd name="T7" fmla="*/ 3241 h 3242"/>
                <a:gd name="T8" fmla="*/ 1468 w 1469"/>
                <a:gd name="T9" fmla="*/ 42 h 3242"/>
                <a:gd name="T10" fmla="*/ 1468 w 1469"/>
                <a:gd name="T11" fmla="*/ 0 h 3242"/>
                <a:gd name="T12" fmla="*/ 881 w 1469"/>
                <a:gd name="T13" fmla="*/ 0 h 3242"/>
                <a:gd name="T14" fmla="*/ 21 w 1469"/>
                <a:gd name="T15" fmla="*/ 1562 h 32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69" h="3242">
                  <a:moveTo>
                    <a:pt x="21" y="1562"/>
                  </a:moveTo>
                  <a:lnTo>
                    <a:pt x="21" y="1562"/>
                  </a:lnTo>
                  <a:cubicBezTo>
                    <a:pt x="53" y="2842"/>
                    <a:pt x="409" y="3157"/>
                    <a:pt x="944" y="3241"/>
                  </a:cubicBezTo>
                  <a:cubicBezTo>
                    <a:pt x="1468" y="3241"/>
                    <a:pt x="1468" y="3241"/>
                    <a:pt x="1468" y="3241"/>
                  </a:cubicBezTo>
                  <a:cubicBezTo>
                    <a:pt x="1468" y="42"/>
                    <a:pt x="1468" y="42"/>
                    <a:pt x="1468" y="42"/>
                  </a:cubicBezTo>
                  <a:cubicBezTo>
                    <a:pt x="1468" y="31"/>
                    <a:pt x="1468" y="21"/>
                    <a:pt x="1468" y="0"/>
                  </a:cubicBezTo>
                  <a:cubicBezTo>
                    <a:pt x="881" y="0"/>
                    <a:pt x="881" y="0"/>
                    <a:pt x="881" y="0"/>
                  </a:cubicBezTo>
                  <a:cubicBezTo>
                    <a:pt x="367" y="272"/>
                    <a:pt x="0" y="870"/>
                    <a:pt x="21" y="1562"/>
                  </a:cubicBezTo>
                </a:path>
              </a:pathLst>
            </a:custGeom>
            <a:solidFill>
              <a:schemeClr val="accent1"/>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914217"/>
              <a:endParaRPr lang="en-US">
                <a:solidFill>
                  <a:srgbClr val="7F7F7F"/>
                </a:solidFill>
                <a:latin typeface="Lato Light"/>
              </a:endParaRPr>
            </a:p>
          </p:txBody>
        </p:sp>
        <p:sp>
          <p:nvSpPr>
            <p:cNvPr id="341" name="Freeform 21"/>
            <p:cNvSpPr>
              <a:spLocks noChangeArrowheads="1"/>
            </p:cNvSpPr>
            <p:nvPr/>
          </p:nvSpPr>
          <p:spPr bwMode="auto">
            <a:xfrm>
              <a:off x="11328331" y="5587309"/>
              <a:ext cx="1114988" cy="1815485"/>
            </a:xfrm>
            <a:custGeom>
              <a:avLst/>
              <a:gdLst>
                <a:gd name="T0" fmla="*/ 1447 w 2727"/>
                <a:gd name="T1" fmla="*/ 146 h 4437"/>
                <a:gd name="T2" fmla="*/ 1447 w 2727"/>
                <a:gd name="T3" fmla="*/ 146 h 4437"/>
                <a:gd name="T4" fmla="*/ 1520 w 2727"/>
                <a:gd name="T5" fmla="*/ 262 h 4437"/>
                <a:gd name="T6" fmla="*/ 1647 w 2727"/>
                <a:gd name="T7" fmla="*/ 608 h 4437"/>
                <a:gd name="T8" fmla="*/ 1520 w 2727"/>
                <a:gd name="T9" fmla="*/ 1007 h 4437"/>
                <a:gd name="T10" fmla="*/ 1059 w 2727"/>
                <a:gd name="T11" fmla="*/ 1206 h 4437"/>
                <a:gd name="T12" fmla="*/ 608 w 2727"/>
                <a:gd name="T13" fmla="*/ 1007 h 4437"/>
                <a:gd name="T14" fmla="*/ 482 w 2727"/>
                <a:gd name="T15" fmla="*/ 608 h 4437"/>
                <a:gd name="T16" fmla="*/ 619 w 2727"/>
                <a:gd name="T17" fmla="*/ 251 h 4437"/>
                <a:gd name="T18" fmla="*/ 713 w 2727"/>
                <a:gd name="T19" fmla="*/ 115 h 4437"/>
                <a:gd name="T20" fmla="*/ 713 w 2727"/>
                <a:gd name="T21" fmla="*/ 0 h 4437"/>
                <a:gd name="T22" fmla="*/ 0 w 2727"/>
                <a:gd name="T23" fmla="*/ 0 h 4437"/>
                <a:gd name="T24" fmla="*/ 0 w 2727"/>
                <a:gd name="T25" fmla="*/ 42 h 4437"/>
                <a:gd name="T26" fmla="*/ 0 w 2727"/>
                <a:gd name="T27" fmla="*/ 52 h 4437"/>
                <a:gd name="T28" fmla="*/ 0 w 2727"/>
                <a:gd name="T29" fmla="*/ 1604 h 4437"/>
                <a:gd name="T30" fmla="*/ 0 w 2727"/>
                <a:gd name="T31" fmla="*/ 3241 h 4437"/>
                <a:gd name="T32" fmla="*/ 1133 w 2727"/>
                <a:gd name="T33" fmla="*/ 3241 h 4437"/>
                <a:gd name="T34" fmla="*/ 1133 w 2727"/>
                <a:gd name="T35" fmla="*/ 3586 h 4437"/>
                <a:gd name="T36" fmla="*/ 1133 w 2727"/>
                <a:gd name="T37" fmla="*/ 3597 h 4437"/>
                <a:gd name="T38" fmla="*/ 985 w 2727"/>
                <a:gd name="T39" fmla="*/ 3859 h 4437"/>
                <a:gd name="T40" fmla="*/ 891 w 2727"/>
                <a:gd name="T41" fmla="*/ 4069 h 4437"/>
                <a:gd name="T42" fmla="*/ 965 w 2727"/>
                <a:gd name="T43" fmla="*/ 4320 h 4437"/>
                <a:gd name="T44" fmla="*/ 1248 w 2727"/>
                <a:gd name="T45" fmla="*/ 4436 h 4437"/>
                <a:gd name="T46" fmla="*/ 1531 w 2727"/>
                <a:gd name="T47" fmla="*/ 4331 h 4437"/>
                <a:gd name="T48" fmla="*/ 1604 w 2727"/>
                <a:gd name="T49" fmla="*/ 4069 h 4437"/>
                <a:gd name="T50" fmla="*/ 1520 w 2727"/>
                <a:gd name="T51" fmla="*/ 3859 h 4437"/>
                <a:gd name="T52" fmla="*/ 1395 w 2727"/>
                <a:gd name="T53" fmla="*/ 3608 h 4437"/>
                <a:gd name="T54" fmla="*/ 1395 w 2727"/>
                <a:gd name="T55" fmla="*/ 3241 h 4437"/>
                <a:gd name="T56" fmla="*/ 2726 w 2727"/>
                <a:gd name="T57" fmla="*/ 3241 h 4437"/>
                <a:gd name="T58" fmla="*/ 2726 w 2727"/>
                <a:gd name="T59" fmla="*/ 1971 h 4437"/>
                <a:gd name="T60" fmla="*/ 2663 w 2727"/>
                <a:gd name="T61" fmla="*/ 1971 h 4437"/>
                <a:gd name="T62" fmla="*/ 2527 w 2727"/>
                <a:gd name="T63" fmla="*/ 2066 h 4437"/>
                <a:gd name="T64" fmla="*/ 2171 w 2727"/>
                <a:gd name="T65" fmla="*/ 2202 h 4437"/>
                <a:gd name="T66" fmla="*/ 1772 w 2727"/>
                <a:gd name="T67" fmla="*/ 2076 h 4437"/>
                <a:gd name="T68" fmla="*/ 1573 w 2727"/>
                <a:gd name="T69" fmla="*/ 1625 h 4437"/>
                <a:gd name="T70" fmla="*/ 1772 w 2727"/>
                <a:gd name="T71" fmla="*/ 1153 h 4437"/>
                <a:gd name="T72" fmla="*/ 2171 w 2727"/>
                <a:gd name="T73" fmla="*/ 1038 h 4437"/>
                <a:gd name="T74" fmla="*/ 2517 w 2727"/>
                <a:gd name="T75" fmla="*/ 1164 h 4437"/>
                <a:gd name="T76" fmla="*/ 2632 w 2727"/>
                <a:gd name="T77" fmla="*/ 1237 h 4437"/>
                <a:gd name="T78" fmla="*/ 2726 w 2727"/>
                <a:gd name="T79" fmla="*/ 1237 h 4437"/>
                <a:gd name="T80" fmla="*/ 2726 w 2727"/>
                <a:gd name="T81" fmla="*/ 0 h 4437"/>
                <a:gd name="T82" fmla="*/ 1447 w 2727"/>
                <a:gd name="T83" fmla="*/ 0 h 4437"/>
                <a:gd name="T84" fmla="*/ 1447 w 2727"/>
                <a:gd name="T85" fmla="*/ 146 h 4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27" h="4437">
                  <a:moveTo>
                    <a:pt x="1447" y="146"/>
                  </a:moveTo>
                  <a:lnTo>
                    <a:pt x="1447" y="146"/>
                  </a:lnTo>
                  <a:cubicBezTo>
                    <a:pt x="1447" y="167"/>
                    <a:pt x="1458" y="167"/>
                    <a:pt x="1520" y="262"/>
                  </a:cubicBezTo>
                  <a:cubicBezTo>
                    <a:pt x="1573" y="335"/>
                    <a:pt x="1647" y="462"/>
                    <a:pt x="1647" y="608"/>
                  </a:cubicBezTo>
                  <a:cubicBezTo>
                    <a:pt x="1647" y="745"/>
                    <a:pt x="1626" y="891"/>
                    <a:pt x="1520" y="1007"/>
                  </a:cubicBezTo>
                  <a:cubicBezTo>
                    <a:pt x="1436" y="1121"/>
                    <a:pt x="1258" y="1206"/>
                    <a:pt x="1059" y="1206"/>
                  </a:cubicBezTo>
                  <a:cubicBezTo>
                    <a:pt x="860" y="1195"/>
                    <a:pt x="692" y="1121"/>
                    <a:pt x="608" y="1007"/>
                  </a:cubicBezTo>
                  <a:cubicBezTo>
                    <a:pt x="503" y="891"/>
                    <a:pt x="482" y="745"/>
                    <a:pt x="482" y="608"/>
                  </a:cubicBezTo>
                  <a:cubicBezTo>
                    <a:pt x="482" y="451"/>
                    <a:pt x="556" y="335"/>
                    <a:pt x="619" y="251"/>
                  </a:cubicBezTo>
                  <a:cubicBezTo>
                    <a:pt x="692" y="157"/>
                    <a:pt x="713" y="146"/>
                    <a:pt x="713" y="115"/>
                  </a:cubicBezTo>
                  <a:cubicBezTo>
                    <a:pt x="713" y="0"/>
                    <a:pt x="713" y="0"/>
                    <a:pt x="713" y="0"/>
                  </a:cubicBezTo>
                  <a:cubicBezTo>
                    <a:pt x="0" y="0"/>
                    <a:pt x="0" y="0"/>
                    <a:pt x="0" y="0"/>
                  </a:cubicBezTo>
                  <a:cubicBezTo>
                    <a:pt x="0" y="21"/>
                    <a:pt x="0" y="31"/>
                    <a:pt x="0" y="42"/>
                  </a:cubicBezTo>
                  <a:cubicBezTo>
                    <a:pt x="0" y="52"/>
                    <a:pt x="0" y="52"/>
                    <a:pt x="0" y="52"/>
                  </a:cubicBezTo>
                  <a:cubicBezTo>
                    <a:pt x="0" y="1604"/>
                    <a:pt x="0" y="1604"/>
                    <a:pt x="0" y="1604"/>
                  </a:cubicBezTo>
                  <a:cubicBezTo>
                    <a:pt x="0" y="3241"/>
                    <a:pt x="0" y="3241"/>
                    <a:pt x="0" y="3241"/>
                  </a:cubicBezTo>
                  <a:cubicBezTo>
                    <a:pt x="1133" y="3241"/>
                    <a:pt x="1133" y="3241"/>
                    <a:pt x="1133" y="3241"/>
                  </a:cubicBezTo>
                  <a:cubicBezTo>
                    <a:pt x="1133" y="3586"/>
                    <a:pt x="1133" y="3586"/>
                    <a:pt x="1133" y="3586"/>
                  </a:cubicBezTo>
                  <a:cubicBezTo>
                    <a:pt x="1133" y="3597"/>
                    <a:pt x="1133" y="3597"/>
                    <a:pt x="1133" y="3597"/>
                  </a:cubicBezTo>
                  <a:cubicBezTo>
                    <a:pt x="1122" y="3712"/>
                    <a:pt x="1038" y="3785"/>
                    <a:pt x="985" y="3859"/>
                  </a:cubicBezTo>
                  <a:cubicBezTo>
                    <a:pt x="933" y="3922"/>
                    <a:pt x="891" y="3985"/>
                    <a:pt x="891" y="4069"/>
                  </a:cubicBezTo>
                  <a:cubicBezTo>
                    <a:pt x="891" y="4174"/>
                    <a:pt x="913" y="4257"/>
                    <a:pt x="965" y="4320"/>
                  </a:cubicBezTo>
                  <a:cubicBezTo>
                    <a:pt x="1017" y="4383"/>
                    <a:pt x="1101" y="4425"/>
                    <a:pt x="1248" y="4436"/>
                  </a:cubicBezTo>
                  <a:cubicBezTo>
                    <a:pt x="1395" y="4436"/>
                    <a:pt x="1479" y="4394"/>
                    <a:pt x="1531" y="4331"/>
                  </a:cubicBezTo>
                  <a:cubicBezTo>
                    <a:pt x="1573" y="4268"/>
                    <a:pt x="1604" y="4174"/>
                    <a:pt x="1604" y="4069"/>
                  </a:cubicBezTo>
                  <a:cubicBezTo>
                    <a:pt x="1604" y="3985"/>
                    <a:pt x="1563" y="3932"/>
                    <a:pt x="1520" y="3859"/>
                  </a:cubicBezTo>
                  <a:cubicBezTo>
                    <a:pt x="1468" y="3796"/>
                    <a:pt x="1395" y="3723"/>
                    <a:pt x="1395" y="3608"/>
                  </a:cubicBezTo>
                  <a:cubicBezTo>
                    <a:pt x="1395" y="3241"/>
                    <a:pt x="1395" y="3241"/>
                    <a:pt x="1395" y="3241"/>
                  </a:cubicBezTo>
                  <a:cubicBezTo>
                    <a:pt x="2726" y="3241"/>
                    <a:pt x="2726" y="3241"/>
                    <a:pt x="2726" y="3241"/>
                  </a:cubicBezTo>
                  <a:cubicBezTo>
                    <a:pt x="2726" y="1971"/>
                    <a:pt x="2726" y="1971"/>
                    <a:pt x="2726" y="1971"/>
                  </a:cubicBezTo>
                  <a:cubicBezTo>
                    <a:pt x="2663" y="1971"/>
                    <a:pt x="2663" y="1971"/>
                    <a:pt x="2663" y="1971"/>
                  </a:cubicBezTo>
                  <a:cubicBezTo>
                    <a:pt x="2642" y="1971"/>
                    <a:pt x="2622" y="1992"/>
                    <a:pt x="2527" y="2066"/>
                  </a:cubicBezTo>
                  <a:cubicBezTo>
                    <a:pt x="2454" y="2118"/>
                    <a:pt x="2328" y="2202"/>
                    <a:pt x="2171" y="2202"/>
                  </a:cubicBezTo>
                  <a:cubicBezTo>
                    <a:pt x="2035" y="2202"/>
                    <a:pt x="1887" y="2181"/>
                    <a:pt x="1772" y="2076"/>
                  </a:cubicBezTo>
                  <a:cubicBezTo>
                    <a:pt x="1657" y="1982"/>
                    <a:pt x="1584" y="1814"/>
                    <a:pt x="1573" y="1625"/>
                  </a:cubicBezTo>
                  <a:cubicBezTo>
                    <a:pt x="1573" y="1426"/>
                    <a:pt x="1657" y="1248"/>
                    <a:pt x="1772" y="1153"/>
                  </a:cubicBezTo>
                  <a:cubicBezTo>
                    <a:pt x="1898" y="1059"/>
                    <a:pt x="2035" y="1038"/>
                    <a:pt x="2171" y="1038"/>
                  </a:cubicBezTo>
                  <a:cubicBezTo>
                    <a:pt x="2318" y="1038"/>
                    <a:pt x="2443" y="1111"/>
                    <a:pt x="2517" y="1164"/>
                  </a:cubicBezTo>
                  <a:cubicBezTo>
                    <a:pt x="2611" y="1227"/>
                    <a:pt x="2622" y="1237"/>
                    <a:pt x="2632" y="1237"/>
                  </a:cubicBezTo>
                  <a:cubicBezTo>
                    <a:pt x="2726" y="1237"/>
                    <a:pt x="2726" y="1237"/>
                    <a:pt x="2726" y="1237"/>
                  </a:cubicBezTo>
                  <a:cubicBezTo>
                    <a:pt x="2726" y="0"/>
                    <a:pt x="2726" y="0"/>
                    <a:pt x="2726" y="0"/>
                  </a:cubicBezTo>
                  <a:cubicBezTo>
                    <a:pt x="1447" y="0"/>
                    <a:pt x="1447" y="0"/>
                    <a:pt x="1447" y="0"/>
                  </a:cubicBezTo>
                  <a:lnTo>
                    <a:pt x="1447" y="146"/>
                  </a:lnTo>
                </a:path>
              </a:pathLst>
            </a:custGeom>
            <a:solidFill>
              <a:schemeClr val="accent1"/>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914217"/>
              <a:endParaRPr lang="en-US">
                <a:solidFill>
                  <a:srgbClr val="7F7F7F"/>
                </a:solidFill>
                <a:latin typeface="Lato Light"/>
              </a:endParaRPr>
            </a:p>
          </p:txBody>
        </p:sp>
        <p:sp>
          <p:nvSpPr>
            <p:cNvPr id="342" name="Freeform 22"/>
            <p:cNvSpPr>
              <a:spLocks noChangeArrowheads="1"/>
            </p:cNvSpPr>
            <p:nvPr/>
          </p:nvSpPr>
          <p:spPr bwMode="auto">
            <a:xfrm>
              <a:off x="12066242" y="5587309"/>
              <a:ext cx="1344120" cy="1326424"/>
            </a:xfrm>
            <a:custGeom>
              <a:avLst/>
              <a:gdLst>
                <a:gd name="T0" fmla="*/ 2549 w 3284"/>
                <a:gd name="T1" fmla="*/ 146 h 3242"/>
                <a:gd name="T2" fmla="*/ 2549 w 3284"/>
                <a:gd name="T3" fmla="*/ 146 h 3242"/>
                <a:gd name="T4" fmla="*/ 2623 w 3284"/>
                <a:gd name="T5" fmla="*/ 262 h 3242"/>
                <a:gd name="T6" fmla="*/ 2748 w 3284"/>
                <a:gd name="T7" fmla="*/ 608 h 3242"/>
                <a:gd name="T8" fmla="*/ 2633 w 3284"/>
                <a:gd name="T9" fmla="*/ 1007 h 3242"/>
                <a:gd name="T10" fmla="*/ 2161 w 3284"/>
                <a:gd name="T11" fmla="*/ 1206 h 3242"/>
                <a:gd name="T12" fmla="*/ 1710 w 3284"/>
                <a:gd name="T13" fmla="*/ 1007 h 3242"/>
                <a:gd name="T14" fmla="*/ 1585 w 3284"/>
                <a:gd name="T15" fmla="*/ 608 h 3242"/>
                <a:gd name="T16" fmla="*/ 1731 w 3284"/>
                <a:gd name="T17" fmla="*/ 251 h 3242"/>
                <a:gd name="T18" fmla="*/ 1815 w 3284"/>
                <a:gd name="T19" fmla="*/ 115 h 3242"/>
                <a:gd name="T20" fmla="*/ 1815 w 3284"/>
                <a:gd name="T21" fmla="*/ 0 h 3242"/>
                <a:gd name="T22" fmla="*/ 1207 w 3284"/>
                <a:gd name="T23" fmla="*/ 0 h 3242"/>
                <a:gd name="T24" fmla="*/ 1207 w 3284"/>
                <a:gd name="T25" fmla="*/ 1468 h 3242"/>
                <a:gd name="T26" fmla="*/ 829 w 3284"/>
                <a:gd name="T27" fmla="*/ 1468 h 3242"/>
                <a:gd name="T28" fmla="*/ 578 w 3284"/>
                <a:gd name="T29" fmla="*/ 1352 h 3242"/>
                <a:gd name="T30" fmla="*/ 368 w 3284"/>
                <a:gd name="T31" fmla="*/ 1268 h 3242"/>
                <a:gd name="T32" fmla="*/ 116 w 3284"/>
                <a:gd name="T33" fmla="*/ 1342 h 3242"/>
                <a:gd name="T34" fmla="*/ 0 w 3284"/>
                <a:gd name="T35" fmla="*/ 1615 h 3242"/>
                <a:gd name="T36" fmla="*/ 116 w 3284"/>
                <a:gd name="T37" fmla="*/ 1898 h 3242"/>
                <a:gd name="T38" fmla="*/ 368 w 3284"/>
                <a:gd name="T39" fmla="*/ 1971 h 3242"/>
                <a:gd name="T40" fmla="*/ 578 w 3284"/>
                <a:gd name="T41" fmla="*/ 1877 h 3242"/>
                <a:gd name="T42" fmla="*/ 839 w 3284"/>
                <a:gd name="T43" fmla="*/ 1740 h 3242"/>
                <a:gd name="T44" fmla="*/ 850 w 3284"/>
                <a:gd name="T45" fmla="*/ 1740 h 3242"/>
                <a:gd name="T46" fmla="*/ 1207 w 3284"/>
                <a:gd name="T47" fmla="*/ 1740 h 3242"/>
                <a:gd name="T48" fmla="*/ 1207 w 3284"/>
                <a:gd name="T49" fmla="*/ 3241 h 3242"/>
                <a:gd name="T50" fmla="*/ 1815 w 3284"/>
                <a:gd name="T51" fmla="*/ 3241 h 3242"/>
                <a:gd name="T52" fmla="*/ 1815 w 3284"/>
                <a:gd name="T53" fmla="*/ 3104 h 3242"/>
                <a:gd name="T54" fmla="*/ 1731 w 3284"/>
                <a:gd name="T55" fmla="*/ 2968 h 3242"/>
                <a:gd name="T56" fmla="*/ 1585 w 3284"/>
                <a:gd name="T57" fmla="*/ 2611 h 3242"/>
                <a:gd name="T58" fmla="*/ 1710 w 3284"/>
                <a:gd name="T59" fmla="*/ 2202 h 3242"/>
                <a:gd name="T60" fmla="*/ 2161 w 3284"/>
                <a:gd name="T61" fmla="*/ 2013 h 3242"/>
                <a:gd name="T62" fmla="*/ 2633 w 3284"/>
                <a:gd name="T63" fmla="*/ 2202 h 3242"/>
                <a:gd name="T64" fmla="*/ 2748 w 3284"/>
                <a:gd name="T65" fmla="*/ 2611 h 3242"/>
                <a:gd name="T66" fmla="*/ 2623 w 3284"/>
                <a:gd name="T67" fmla="*/ 2957 h 3242"/>
                <a:gd name="T68" fmla="*/ 2549 w 3284"/>
                <a:gd name="T69" fmla="*/ 3073 h 3242"/>
                <a:gd name="T70" fmla="*/ 2549 w 3284"/>
                <a:gd name="T71" fmla="*/ 3241 h 3242"/>
                <a:gd name="T72" fmla="*/ 3179 w 3284"/>
                <a:gd name="T73" fmla="*/ 3241 h 3242"/>
                <a:gd name="T74" fmla="*/ 3283 w 3284"/>
                <a:gd name="T75" fmla="*/ 3073 h 3242"/>
                <a:gd name="T76" fmla="*/ 3283 w 3284"/>
                <a:gd name="T77" fmla="*/ 1363 h 3242"/>
                <a:gd name="T78" fmla="*/ 3283 w 3284"/>
                <a:gd name="T79" fmla="*/ 0 h 3242"/>
                <a:gd name="T80" fmla="*/ 2549 w 3284"/>
                <a:gd name="T81" fmla="*/ 0 h 3242"/>
                <a:gd name="T82" fmla="*/ 2549 w 3284"/>
                <a:gd name="T83" fmla="*/ 146 h 3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84" h="3242">
                  <a:moveTo>
                    <a:pt x="2549" y="146"/>
                  </a:moveTo>
                  <a:lnTo>
                    <a:pt x="2549" y="146"/>
                  </a:lnTo>
                  <a:cubicBezTo>
                    <a:pt x="2549" y="167"/>
                    <a:pt x="2560" y="167"/>
                    <a:pt x="2623" y="262"/>
                  </a:cubicBezTo>
                  <a:cubicBezTo>
                    <a:pt x="2685" y="335"/>
                    <a:pt x="2748" y="462"/>
                    <a:pt x="2748" y="608"/>
                  </a:cubicBezTo>
                  <a:cubicBezTo>
                    <a:pt x="2748" y="745"/>
                    <a:pt x="2728" y="891"/>
                    <a:pt x="2633" y="1007"/>
                  </a:cubicBezTo>
                  <a:cubicBezTo>
                    <a:pt x="2539" y="1121"/>
                    <a:pt x="2360" y="1206"/>
                    <a:pt x="2161" y="1206"/>
                  </a:cubicBezTo>
                  <a:cubicBezTo>
                    <a:pt x="1973" y="1195"/>
                    <a:pt x="1805" y="1121"/>
                    <a:pt x="1710" y="1007"/>
                  </a:cubicBezTo>
                  <a:cubicBezTo>
                    <a:pt x="1616" y="891"/>
                    <a:pt x="1585" y="745"/>
                    <a:pt x="1585" y="608"/>
                  </a:cubicBezTo>
                  <a:cubicBezTo>
                    <a:pt x="1585" y="451"/>
                    <a:pt x="1668" y="335"/>
                    <a:pt x="1731" y="251"/>
                  </a:cubicBezTo>
                  <a:cubicBezTo>
                    <a:pt x="1794" y="157"/>
                    <a:pt x="1815" y="146"/>
                    <a:pt x="1815" y="115"/>
                  </a:cubicBezTo>
                  <a:cubicBezTo>
                    <a:pt x="1815" y="0"/>
                    <a:pt x="1815" y="0"/>
                    <a:pt x="1815" y="0"/>
                  </a:cubicBezTo>
                  <a:cubicBezTo>
                    <a:pt x="1207" y="0"/>
                    <a:pt x="1207" y="0"/>
                    <a:pt x="1207" y="0"/>
                  </a:cubicBezTo>
                  <a:cubicBezTo>
                    <a:pt x="1207" y="1468"/>
                    <a:pt x="1207" y="1468"/>
                    <a:pt x="1207" y="1468"/>
                  </a:cubicBezTo>
                  <a:cubicBezTo>
                    <a:pt x="829" y="1468"/>
                    <a:pt x="829" y="1468"/>
                    <a:pt x="829" y="1468"/>
                  </a:cubicBezTo>
                  <a:cubicBezTo>
                    <a:pt x="714" y="1468"/>
                    <a:pt x="651" y="1405"/>
                    <a:pt x="578" y="1352"/>
                  </a:cubicBezTo>
                  <a:cubicBezTo>
                    <a:pt x="515" y="1300"/>
                    <a:pt x="452" y="1268"/>
                    <a:pt x="368" y="1268"/>
                  </a:cubicBezTo>
                  <a:cubicBezTo>
                    <a:pt x="273" y="1268"/>
                    <a:pt x="179" y="1290"/>
                    <a:pt x="116" y="1342"/>
                  </a:cubicBezTo>
                  <a:cubicBezTo>
                    <a:pt x="43" y="1395"/>
                    <a:pt x="0" y="1468"/>
                    <a:pt x="0" y="1615"/>
                  </a:cubicBezTo>
                  <a:cubicBezTo>
                    <a:pt x="11" y="1772"/>
                    <a:pt x="53" y="1846"/>
                    <a:pt x="116" y="1898"/>
                  </a:cubicBezTo>
                  <a:cubicBezTo>
                    <a:pt x="179" y="1951"/>
                    <a:pt x="263" y="1971"/>
                    <a:pt x="368" y="1971"/>
                  </a:cubicBezTo>
                  <a:cubicBezTo>
                    <a:pt x="452" y="1971"/>
                    <a:pt x="515" y="1940"/>
                    <a:pt x="578" y="1877"/>
                  </a:cubicBezTo>
                  <a:cubicBezTo>
                    <a:pt x="651" y="1824"/>
                    <a:pt x="724" y="1751"/>
                    <a:pt x="839" y="1740"/>
                  </a:cubicBezTo>
                  <a:cubicBezTo>
                    <a:pt x="839" y="1740"/>
                    <a:pt x="839" y="1740"/>
                    <a:pt x="850" y="1740"/>
                  </a:cubicBezTo>
                  <a:cubicBezTo>
                    <a:pt x="1207" y="1740"/>
                    <a:pt x="1207" y="1740"/>
                    <a:pt x="1207" y="1740"/>
                  </a:cubicBezTo>
                  <a:cubicBezTo>
                    <a:pt x="1207" y="3241"/>
                    <a:pt x="1207" y="3241"/>
                    <a:pt x="1207" y="3241"/>
                  </a:cubicBezTo>
                  <a:cubicBezTo>
                    <a:pt x="1815" y="3241"/>
                    <a:pt x="1815" y="3241"/>
                    <a:pt x="1815" y="3241"/>
                  </a:cubicBezTo>
                  <a:cubicBezTo>
                    <a:pt x="1815" y="3104"/>
                    <a:pt x="1815" y="3104"/>
                    <a:pt x="1815" y="3104"/>
                  </a:cubicBezTo>
                  <a:cubicBezTo>
                    <a:pt x="1815" y="3073"/>
                    <a:pt x="1794" y="3052"/>
                    <a:pt x="1731" y="2968"/>
                  </a:cubicBezTo>
                  <a:cubicBezTo>
                    <a:pt x="1668" y="2884"/>
                    <a:pt x="1585" y="2758"/>
                    <a:pt x="1585" y="2611"/>
                  </a:cubicBezTo>
                  <a:cubicBezTo>
                    <a:pt x="1585" y="2475"/>
                    <a:pt x="1616" y="2328"/>
                    <a:pt x="1710" y="2202"/>
                  </a:cubicBezTo>
                  <a:cubicBezTo>
                    <a:pt x="1805" y="2097"/>
                    <a:pt x="1973" y="2013"/>
                    <a:pt x="2161" y="2013"/>
                  </a:cubicBezTo>
                  <a:cubicBezTo>
                    <a:pt x="2360" y="2013"/>
                    <a:pt x="2539" y="2097"/>
                    <a:pt x="2633" y="2202"/>
                  </a:cubicBezTo>
                  <a:cubicBezTo>
                    <a:pt x="2728" y="2328"/>
                    <a:pt x="2748" y="2475"/>
                    <a:pt x="2748" y="2611"/>
                  </a:cubicBezTo>
                  <a:cubicBezTo>
                    <a:pt x="2748" y="2758"/>
                    <a:pt x="2685" y="2874"/>
                    <a:pt x="2623" y="2957"/>
                  </a:cubicBezTo>
                  <a:cubicBezTo>
                    <a:pt x="2560" y="3041"/>
                    <a:pt x="2549" y="3052"/>
                    <a:pt x="2549" y="3073"/>
                  </a:cubicBezTo>
                  <a:cubicBezTo>
                    <a:pt x="2549" y="3241"/>
                    <a:pt x="2549" y="3241"/>
                    <a:pt x="2549" y="3241"/>
                  </a:cubicBezTo>
                  <a:cubicBezTo>
                    <a:pt x="3179" y="3241"/>
                    <a:pt x="3179" y="3241"/>
                    <a:pt x="3179" y="3241"/>
                  </a:cubicBezTo>
                  <a:cubicBezTo>
                    <a:pt x="3231" y="3167"/>
                    <a:pt x="3273" y="3114"/>
                    <a:pt x="3283" y="3073"/>
                  </a:cubicBezTo>
                  <a:cubicBezTo>
                    <a:pt x="3283" y="1363"/>
                    <a:pt x="3283" y="1363"/>
                    <a:pt x="3283" y="1363"/>
                  </a:cubicBezTo>
                  <a:cubicBezTo>
                    <a:pt x="3283" y="0"/>
                    <a:pt x="3283" y="0"/>
                    <a:pt x="3283" y="0"/>
                  </a:cubicBezTo>
                  <a:cubicBezTo>
                    <a:pt x="2549" y="0"/>
                    <a:pt x="2549" y="0"/>
                    <a:pt x="2549" y="0"/>
                  </a:cubicBezTo>
                  <a:lnTo>
                    <a:pt x="2549" y="146"/>
                  </a:lnTo>
                </a:path>
              </a:pathLst>
            </a:custGeom>
            <a:solidFill>
              <a:schemeClr val="accent1"/>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914217"/>
              <a:endParaRPr lang="en-US">
                <a:solidFill>
                  <a:srgbClr val="7F7F7F"/>
                </a:solidFill>
                <a:latin typeface="Lato Light"/>
              </a:endParaRPr>
            </a:p>
          </p:txBody>
        </p:sp>
        <p:sp>
          <p:nvSpPr>
            <p:cNvPr id="343" name="Freeform 23"/>
            <p:cNvSpPr>
              <a:spLocks noChangeArrowheads="1"/>
            </p:cNvSpPr>
            <p:nvPr/>
          </p:nvSpPr>
          <p:spPr bwMode="auto">
            <a:xfrm>
              <a:off x="13545676" y="5587309"/>
              <a:ext cx="600795" cy="1326424"/>
            </a:xfrm>
            <a:custGeom>
              <a:avLst/>
              <a:gdLst>
                <a:gd name="T0" fmla="*/ 599 w 1470"/>
                <a:gd name="T1" fmla="*/ 0 h 3242"/>
                <a:gd name="T2" fmla="*/ 599 w 1470"/>
                <a:gd name="T3" fmla="*/ 0 h 3242"/>
                <a:gd name="T4" fmla="*/ 32 w 1470"/>
                <a:gd name="T5" fmla="*/ 0 h 3242"/>
                <a:gd name="T6" fmla="*/ 32 w 1470"/>
                <a:gd name="T7" fmla="*/ 3177 h 3242"/>
                <a:gd name="T8" fmla="*/ 0 w 1470"/>
                <a:gd name="T9" fmla="*/ 3241 h 3242"/>
                <a:gd name="T10" fmla="*/ 347 w 1470"/>
                <a:gd name="T11" fmla="*/ 3241 h 3242"/>
                <a:gd name="T12" fmla="*/ 358 w 1470"/>
                <a:gd name="T13" fmla="*/ 3220 h 3242"/>
                <a:gd name="T14" fmla="*/ 1469 w 1470"/>
                <a:gd name="T15" fmla="*/ 1562 h 3242"/>
                <a:gd name="T16" fmla="*/ 599 w 1470"/>
                <a:gd name="T17" fmla="*/ 0 h 3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0" h="3242">
                  <a:moveTo>
                    <a:pt x="599" y="0"/>
                  </a:moveTo>
                  <a:lnTo>
                    <a:pt x="599" y="0"/>
                  </a:lnTo>
                  <a:cubicBezTo>
                    <a:pt x="32" y="0"/>
                    <a:pt x="32" y="0"/>
                    <a:pt x="32" y="0"/>
                  </a:cubicBezTo>
                  <a:cubicBezTo>
                    <a:pt x="32" y="3177"/>
                    <a:pt x="32" y="3177"/>
                    <a:pt x="32" y="3177"/>
                  </a:cubicBezTo>
                  <a:cubicBezTo>
                    <a:pt x="22" y="3198"/>
                    <a:pt x="11" y="3220"/>
                    <a:pt x="0" y="3241"/>
                  </a:cubicBezTo>
                  <a:cubicBezTo>
                    <a:pt x="347" y="3241"/>
                    <a:pt x="347" y="3241"/>
                    <a:pt x="347" y="3241"/>
                  </a:cubicBezTo>
                  <a:cubicBezTo>
                    <a:pt x="347" y="3230"/>
                    <a:pt x="358" y="3220"/>
                    <a:pt x="358" y="3220"/>
                  </a:cubicBezTo>
                  <a:cubicBezTo>
                    <a:pt x="997" y="3030"/>
                    <a:pt x="1469" y="3052"/>
                    <a:pt x="1469" y="1562"/>
                  </a:cubicBezTo>
                  <a:cubicBezTo>
                    <a:pt x="1469" y="870"/>
                    <a:pt x="1113" y="272"/>
                    <a:pt x="599" y="0"/>
                  </a:cubicBezTo>
                </a:path>
              </a:pathLst>
            </a:custGeom>
            <a:solidFill>
              <a:schemeClr val="accent1"/>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914217"/>
              <a:endParaRPr lang="en-US">
                <a:solidFill>
                  <a:srgbClr val="7F7F7F"/>
                </a:solidFill>
                <a:latin typeface="Lato Light"/>
              </a:endParaRPr>
            </a:p>
          </p:txBody>
        </p:sp>
        <p:sp>
          <p:nvSpPr>
            <p:cNvPr id="344" name="Freeform 24"/>
            <p:cNvSpPr>
              <a:spLocks noChangeArrowheads="1"/>
            </p:cNvSpPr>
            <p:nvPr/>
          </p:nvSpPr>
          <p:spPr bwMode="auto">
            <a:xfrm>
              <a:off x="11346372" y="6504075"/>
              <a:ext cx="1926872" cy="2069943"/>
            </a:xfrm>
            <a:custGeom>
              <a:avLst/>
              <a:gdLst>
                <a:gd name="T0" fmla="*/ 4079 w 4710"/>
                <a:gd name="T1" fmla="*/ 829 h 5056"/>
                <a:gd name="T2" fmla="*/ 4079 w 4710"/>
                <a:gd name="T3" fmla="*/ 829 h 5056"/>
                <a:gd name="T4" fmla="*/ 4195 w 4710"/>
                <a:gd name="T5" fmla="*/ 577 h 5056"/>
                <a:gd name="T6" fmla="*/ 4279 w 4710"/>
                <a:gd name="T7" fmla="*/ 357 h 5056"/>
                <a:gd name="T8" fmla="*/ 4205 w 4710"/>
                <a:gd name="T9" fmla="*/ 105 h 5056"/>
                <a:gd name="T10" fmla="*/ 3933 w 4710"/>
                <a:gd name="T11" fmla="*/ 0 h 5056"/>
                <a:gd name="T12" fmla="*/ 3650 w 4710"/>
                <a:gd name="T13" fmla="*/ 105 h 5056"/>
                <a:gd name="T14" fmla="*/ 3576 w 4710"/>
                <a:gd name="T15" fmla="*/ 357 h 5056"/>
                <a:gd name="T16" fmla="*/ 3670 w 4710"/>
                <a:gd name="T17" fmla="*/ 577 h 5056"/>
                <a:gd name="T18" fmla="*/ 3807 w 4710"/>
                <a:gd name="T19" fmla="*/ 829 h 5056"/>
                <a:gd name="T20" fmla="*/ 3807 w 4710"/>
                <a:gd name="T21" fmla="*/ 839 h 5056"/>
                <a:gd name="T22" fmla="*/ 3807 w 4710"/>
                <a:gd name="T23" fmla="*/ 1269 h 5056"/>
                <a:gd name="T24" fmla="*/ 1584 w 4710"/>
                <a:gd name="T25" fmla="*/ 1269 h 5056"/>
                <a:gd name="T26" fmla="*/ 1584 w 4710"/>
                <a:gd name="T27" fmla="*/ 1364 h 5056"/>
                <a:gd name="T28" fmla="*/ 1657 w 4710"/>
                <a:gd name="T29" fmla="*/ 1479 h 5056"/>
                <a:gd name="T30" fmla="*/ 1793 w 4710"/>
                <a:gd name="T31" fmla="*/ 1825 h 5056"/>
                <a:gd name="T32" fmla="*/ 1667 w 4710"/>
                <a:gd name="T33" fmla="*/ 2223 h 5056"/>
                <a:gd name="T34" fmla="*/ 1206 w 4710"/>
                <a:gd name="T35" fmla="*/ 2423 h 5056"/>
                <a:gd name="T36" fmla="*/ 744 w 4710"/>
                <a:gd name="T37" fmla="*/ 2223 h 5056"/>
                <a:gd name="T38" fmla="*/ 619 w 4710"/>
                <a:gd name="T39" fmla="*/ 1825 h 5056"/>
                <a:gd name="T40" fmla="*/ 765 w 4710"/>
                <a:gd name="T41" fmla="*/ 1468 h 5056"/>
                <a:gd name="T42" fmla="*/ 859 w 4710"/>
                <a:gd name="T43" fmla="*/ 1332 h 5056"/>
                <a:gd name="T44" fmla="*/ 859 w 4710"/>
                <a:gd name="T45" fmla="*/ 1269 h 5056"/>
                <a:gd name="T46" fmla="*/ 0 w 4710"/>
                <a:gd name="T47" fmla="*/ 1269 h 5056"/>
                <a:gd name="T48" fmla="*/ 200 w 4710"/>
                <a:gd name="T49" fmla="*/ 3555 h 5056"/>
                <a:gd name="T50" fmla="*/ 1562 w 4710"/>
                <a:gd name="T51" fmla="*/ 5055 h 5056"/>
                <a:gd name="T52" fmla="*/ 2317 w 4710"/>
                <a:gd name="T53" fmla="*/ 5055 h 5056"/>
                <a:gd name="T54" fmla="*/ 4269 w 4710"/>
                <a:gd name="T55" fmla="*/ 3545 h 5056"/>
                <a:gd name="T56" fmla="*/ 4205 w 4710"/>
                <a:gd name="T57" fmla="*/ 3146 h 5056"/>
                <a:gd name="T58" fmla="*/ 4195 w 4710"/>
                <a:gd name="T59" fmla="*/ 3146 h 5056"/>
                <a:gd name="T60" fmla="*/ 3891 w 4710"/>
                <a:gd name="T61" fmla="*/ 3304 h 5056"/>
                <a:gd name="T62" fmla="*/ 3880 w 4710"/>
                <a:gd name="T63" fmla="*/ 3304 h 5056"/>
                <a:gd name="T64" fmla="*/ 3723 w 4710"/>
                <a:gd name="T65" fmla="*/ 3377 h 5056"/>
                <a:gd name="T66" fmla="*/ 3723 w 4710"/>
                <a:gd name="T67" fmla="*/ 3377 h 5056"/>
                <a:gd name="T68" fmla="*/ 3702 w 4710"/>
                <a:gd name="T69" fmla="*/ 3387 h 5056"/>
                <a:gd name="T70" fmla="*/ 3670 w 4710"/>
                <a:gd name="T71" fmla="*/ 3397 h 5056"/>
                <a:gd name="T72" fmla="*/ 3670 w 4710"/>
                <a:gd name="T73" fmla="*/ 3387 h 5056"/>
                <a:gd name="T74" fmla="*/ 3503 w 4710"/>
                <a:gd name="T75" fmla="*/ 3419 h 5056"/>
                <a:gd name="T76" fmla="*/ 3367 w 4710"/>
                <a:gd name="T77" fmla="*/ 3597 h 5056"/>
                <a:gd name="T78" fmla="*/ 3072 w 4710"/>
                <a:gd name="T79" fmla="*/ 3755 h 5056"/>
                <a:gd name="T80" fmla="*/ 2957 w 4710"/>
                <a:gd name="T81" fmla="*/ 3776 h 5056"/>
                <a:gd name="T82" fmla="*/ 2947 w 4710"/>
                <a:gd name="T83" fmla="*/ 3776 h 5056"/>
                <a:gd name="T84" fmla="*/ 2433 w 4710"/>
                <a:gd name="T85" fmla="*/ 3838 h 5056"/>
                <a:gd name="T86" fmla="*/ 2423 w 4710"/>
                <a:gd name="T87" fmla="*/ 3838 h 5056"/>
                <a:gd name="T88" fmla="*/ 1982 w 4710"/>
                <a:gd name="T89" fmla="*/ 3745 h 5056"/>
                <a:gd name="T90" fmla="*/ 1698 w 4710"/>
                <a:gd name="T91" fmla="*/ 3304 h 5056"/>
                <a:gd name="T92" fmla="*/ 1698 w 4710"/>
                <a:gd name="T93" fmla="*/ 3293 h 5056"/>
                <a:gd name="T94" fmla="*/ 1678 w 4710"/>
                <a:gd name="T95" fmla="*/ 2874 h 5056"/>
                <a:gd name="T96" fmla="*/ 1877 w 4710"/>
                <a:gd name="T97" fmla="*/ 2412 h 5056"/>
                <a:gd name="T98" fmla="*/ 2297 w 4710"/>
                <a:gd name="T99" fmla="*/ 2223 h 5056"/>
                <a:gd name="T100" fmla="*/ 2307 w 4710"/>
                <a:gd name="T101" fmla="*/ 2223 h 5056"/>
                <a:gd name="T102" fmla="*/ 2832 w 4710"/>
                <a:gd name="T103" fmla="*/ 2181 h 5056"/>
                <a:gd name="T104" fmla="*/ 2832 w 4710"/>
                <a:gd name="T105" fmla="*/ 2181 h 5056"/>
                <a:gd name="T106" fmla="*/ 3283 w 4710"/>
                <a:gd name="T107" fmla="*/ 2287 h 5056"/>
                <a:gd name="T108" fmla="*/ 3324 w 4710"/>
                <a:gd name="T109" fmla="*/ 2328 h 5056"/>
                <a:gd name="T110" fmla="*/ 3324 w 4710"/>
                <a:gd name="T111" fmla="*/ 2318 h 5056"/>
                <a:gd name="T112" fmla="*/ 4446 w 4710"/>
                <a:gd name="T113" fmla="*/ 1563 h 5056"/>
                <a:gd name="T114" fmla="*/ 4709 w 4710"/>
                <a:gd name="T115" fmla="*/ 1269 h 5056"/>
                <a:gd name="T116" fmla="*/ 4079 w 4710"/>
                <a:gd name="T117" fmla="*/ 1269 h 5056"/>
                <a:gd name="T118" fmla="*/ 4079 w 4710"/>
                <a:gd name="T119" fmla="*/ 829 h 5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10" h="5056">
                  <a:moveTo>
                    <a:pt x="4079" y="829"/>
                  </a:moveTo>
                  <a:lnTo>
                    <a:pt x="4079" y="829"/>
                  </a:lnTo>
                  <a:cubicBezTo>
                    <a:pt x="4079" y="713"/>
                    <a:pt x="4153" y="640"/>
                    <a:pt x="4195" y="577"/>
                  </a:cubicBezTo>
                  <a:cubicBezTo>
                    <a:pt x="4247" y="503"/>
                    <a:pt x="4279" y="441"/>
                    <a:pt x="4279" y="357"/>
                  </a:cubicBezTo>
                  <a:cubicBezTo>
                    <a:pt x="4279" y="262"/>
                    <a:pt x="4257" y="168"/>
                    <a:pt x="4205" y="105"/>
                  </a:cubicBezTo>
                  <a:cubicBezTo>
                    <a:pt x="4153" y="42"/>
                    <a:pt x="4079" y="0"/>
                    <a:pt x="3933" y="0"/>
                  </a:cubicBezTo>
                  <a:cubicBezTo>
                    <a:pt x="3775" y="0"/>
                    <a:pt x="3702" y="52"/>
                    <a:pt x="3650" y="105"/>
                  </a:cubicBezTo>
                  <a:cubicBezTo>
                    <a:pt x="3597" y="168"/>
                    <a:pt x="3576" y="262"/>
                    <a:pt x="3576" y="357"/>
                  </a:cubicBezTo>
                  <a:cubicBezTo>
                    <a:pt x="3576" y="451"/>
                    <a:pt x="3618" y="503"/>
                    <a:pt x="3670" y="577"/>
                  </a:cubicBezTo>
                  <a:cubicBezTo>
                    <a:pt x="3723" y="640"/>
                    <a:pt x="3796" y="713"/>
                    <a:pt x="3807" y="829"/>
                  </a:cubicBezTo>
                  <a:cubicBezTo>
                    <a:pt x="3818" y="839"/>
                    <a:pt x="3818" y="839"/>
                    <a:pt x="3807" y="839"/>
                  </a:cubicBezTo>
                  <a:cubicBezTo>
                    <a:pt x="3807" y="1269"/>
                    <a:pt x="3807" y="1269"/>
                    <a:pt x="3807" y="1269"/>
                  </a:cubicBezTo>
                  <a:cubicBezTo>
                    <a:pt x="1584" y="1269"/>
                    <a:pt x="1584" y="1269"/>
                    <a:pt x="1584" y="1269"/>
                  </a:cubicBezTo>
                  <a:cubicBezTo>
                    <a:pt x="1584" y="1364"/>
                    <a:pt x="1584" y="1364"/>
                    <a:pt x="1584" y="1364"/>
                  </a:cubicBezTo>
                  <a:cubicBezTo>
                    <a:pt x="1584" y="1385"/>
                    <a:pt x="1594" y="1385"/>
                    <a:pt x="1657" y="1479"/>
                  </a:cubicBezTo>
                  <a:cubicBezTo>
                    <a:pt x="1720" y="1552"/>
                    <a:pt x="1793" y="1678"/>
                    <a:pt x="1793" y="1825"/>
                  </a:cubicBezTo>
                  <a:cubicBezTo>
                    <a:pt x="1793" y="1961"/>
                    <a:pt x="1761" y="2108"/>
                    <a:pt x="1667" y="2223"/>
                  </a:cubicBezTo>
                  <a:cubicBezTo>
                    <a:pt x="1573" y="2339"/>
                    <a:pt x="1394" y="2423"/>
                    <a:pt x="1206" y="2423"/>
                  </a:cubicBezTo>
                  <a:cubicBezTo>
                    <a:pt x="1007" y="2412"/>
                    <a:pt x="839" y="2339"/>
                    <a:pt x="744" y="2223"/>
                  </a:cubicBezTo>
                  <a:cubicBezTo>
                    <a:pt x="650" y="2108"/>
                    <a:pt x="619" y="1961"/>
                    <a:pt x="619" y="1825"/>
                  </a:cubicBezTo>
                  <a:cubicBezTo>
                    <a:pt x="619" y="1668"/>
                    <a:pt x="703" y="1552"/>
                    <a:pt x="765" y="1468"/>
                  </a:cubicBezTo>
                  <a:cubicBezTo>
                    <a:pt x="839" y="1374"/>
                    <a:pt x="849" y="1364"/>
                    <a:pt x="859" y="1332"/>
                  </a:cubicBezTo>
                  <a:cubicBezTo>
                    <a:pt x="859" y="1269"/>
                    <a:pt x="859" y="1269"/>
                    <a:pt x="859" y="1269"/>
                  </a:cubicBezTo>
                  <a:cubicBezTo>
                    <a:pt x="0" y="1269"/>
                    <a:pt x="0" y="1269"/>
                    <a:pt x="0" y="1269"/>
                  </a:cubicBezTo>
                  <a:cubicBezTo>
                    <a:pt x="200" y="1972"/>
                    <a:pt x="420" y="2360"/>
                    <a:pt x="200" y="3555"/>
                  </a:cubicBezTo>
                  <a:cubicBezTo>
                    <a:pt x="1237" y="4572"/>
                    <a:pt x="1143" y="4814"/>
                    <a:pt x="1562" y="5055"/>
                  </a:cubicBezTo>
                  <a:cubicBezTo>
                    <a:pt x="2317" y="5055"/>
                    <a:pt x="2317" y="5055"/>
                    <a:pt x="2317" y="5055"/>
                  </a:cubicBezTo>
                  <a:cubicBezTo>
                    <a:pt x="2863" y="4730"/>
                    <a:pt x="3586" y="4164"/>
                    <a:pt x="4269" y="3545"/>
                  </a:cubicBezTo>
                  <a:cubicBezTo>
                    <a:pt x="4216" y="3409"/>
                    <a:pt x="4205" y="3272"/>
                    <a:pt x="4205" y="3146"/>
                  </a:cubicBezTo>
                  <a:cubicBezTo>
                    <a:pt x="4195" y="3146"/>
                    <a:pt x="4195" y="3146"/>
                    <a:pt x="4195" y="3146"/>
                  </a:cubicBezTo>
                  <a:cubicBezTo>
                    <a:pt x="4069" y="3210"/>
                    <a:pt x="3974" y="3262"/>
                    <a:pt x="3891" y="3304"/>
                  </a:cubicBezTo>
                  <a:lnTo>
                    <a:pt x="3880" y="3304"/>
                  </a:lnTo>
                  <a:cubicBezTo>
                    <a:pt x="3796" y="3345"/>
                    <a:pt x="3734" y="3366"/>
                    <a:pt x="3723" y="3377"/>
                  </a:cubicBezTo>
                  <a:lnTo>
                    <a:pt x="3723" y="3377"/>
                  </a:lnTo>
                  <a:cubicBezTo>
                    <a:pt x="3712" y="3387"/>
                    <a:pt x="3712" y="3387"/>
                    <a:pt x="3702" y="3387"/>
                  </a:cubicBezTo>
                  <a:lnTo>
                    <a:pt x="3670" y="3397"/>
                  </a:lnTo>
                  <a:cubicBezTo>
                    <a:pt x="3670" y="3387"/>
                    <a:pt x="3670" y="3387"/>
                    <a:pt x="3670" y="3387"/>
                  </a:cubicBezTo>
                  <a:cubicBezTo>
                    <a:pt x="3618" y="3419"/>
                    <a:pt x="3566" y="3419"/>
                    <a:pt x="3503" y="3419"/>
                  </a:cubicBezTo>
                  <a:cubicBezTo>
                    <a:pt x="3471" y="3493"/>
                    <a:pt x="3419" y="3555"/>
                    <a:pt x="3367" y="3597"/>
                  </a:cubicBezTo>
                  <a:cubicBezTo>
                    <a:pt x="3283" y="3671"/>
                    <a:pt x="3188" y="3723"/>
                    <a:pt x="3072" y="3755"/>
                  </a:cubicBezTo>
                  <a:cubicBezTo>
                    <a:pt x="3031" y="3765"/>
                    <a:pt x="2999" y="3776"/>
                    <a:pt x="2957" y="3776"/>
                  </a:cubicBezTo>
                  <a:lnTo>
                    <a:pt x="2947" y="3776"/>
                  </a:lnTo>
                  <a:cubicBezTo>
                    <a:pt x="2433" y="3838"/>
                    <a:pt x="2433" y="3838"/>
                    <a:pt x="2433" y="3838"/>
                  </a:cubicBezTo>
                  <a:cubicBezTo>
                    <a:pt x="2433" y="3838"/>
                    <a:pt x="2433" y="3838"/>
                    <a:pt x="2423" y="3838"/>
                  </a:cubicBezTo>
                  <a:cubicBezTo>
                    <a:pt x="2265" y="3859"/>
                    <a:pt x="2118" y="3828"/>
                    <a:pt x="1982" y="3745"/>
                  </a:cubicBezTo>
                  <a:cubicBezTo>
                    <a:pt x="1845" y="3661"/>
                    <a:pt x="1720" y="3503"/>
                    <a:pt x="1698" y="3304"/>
                  </a:cubicBezTo>
                  <a:lnTo>
                    <a:pt x="1698" y="3293"/>
                  </a:lnTo>
                  <a:cubicBezTo>
                    <a:pt x="1678" y="2874"/>
                    <a:pt x="1678" y="2874"/>
                    <a:pt x="1678" y="2874"/>
                  </a:cubicBezTo>
                  <a:cubicBezTo>
                    <a:pt x="1657" y="2674"/>
                    <a:pt x="1761" y="2517"/>
                    <a:pt x="1877" y="2412"/>
                  </a:cubicBezTo>
                  <a:cubicBezTo>
                    <a:pt x="1993" y="2307"/>
                    <a:pt x="2129" y="2244"/>
                    <a:pt x="2297" y="2223"/>
                  </a:cubicBezTo>
                  <a:cubicBezTo>
                    <a:pt x="2297" y="2223"/>
                    <a:pt x="2297" y="2223"/>
                    <a:pt x="2307" y="2223"/>
                  </a:cubicBezTo>
                  <a:cubicBezTo>
                    <a:pt x="2832" y="2181"/>
                    <a:pt x="2832" y="2181"/>
                    <a:pt x="2832" y="2181"/>
                  </a:cubicBezTo>
                  <a:lnTo>
                    <a:pt x="2832" y="2181"/>
                  </a:lnTo>
                  <a:cubicBezTo>
                    <a:pt x="2999" y="2160"/>
                    <a:pt x="3146" y="2203"/>
                    <a:pt x="3283" y="2287"/>
                  </a:cubicBezTo>
                  <a:cubicBezTo>
                    <a:pt x="3293" y="2297"/>
                    <a:pt x="3314" y="2318"/>
                    <a:pt x="3324" y="2328"/>
                  </a:cubicBezTo>
                  <a:cubicBezTo>
                    <a:pt x="3324" y="2318"/>
                    <a:pt x="3324" y="2318"/>
                    <a:pt x="3324" y="2318"/>
                  </a:cubicBezTo>
                  <a:cubicBezTo>
                    <a:pt x="3324" y="2318"/>
                    <a:pt x="4006" y="2045"/>
                    <a:pt x="4446" y="1563"/>
                  </a:cubicBezTo>
                  <a:cubicBezTo>
                    <a:pt x="4551" y="1458"/>
                    <a:pt x="4635" y="1353"/>
                    <a:pt x="4709" y="1269"/>
                  </a:cubicBezTo>
                  <a:cubicBezTo>
                    <a:pt x="4079" y="1269"/>
                    <a:pt x="4079" y="1269"/>
                    <a:pt x="4079" y="1269"/>
                  </a:cubicBezTo>
                  <a:lnTo>
                    <a:pt x="4079" y="829"/>
                  </a:lnTo>
                </a:path>
              </a:pathLst>
            </a:custGeom>
            <a:solidFill>
              <a:schemeClr val="accent2"/>
            </a:solidFill>
            <a:ln>
              <a:noFill/>
            </a:ln>
            <a:effectLst/>
            <a:extLst/>
          </p:spPr>
          <p:txBody>
            <a:bodyPr wrap="none" lIns="76183" tIns="38092" rIns="76183" bIns="38092" anchor="ctr"/>
            <a:lstStyle/>
            <a:p>
              <a:pPr defTabSz="914217"/>
              <a:endParaRPr lang="en-US">
                <a:solidFill>
                  <a:srgbClr val="7F7F7F"/>
                </a:solidFill>
                <a:latin typeface="Lato Light"/>
              </a:endParaRPr>
            </a:p>
          </p:txBody>
        </p:sp>
        <p:sp>
          <p:nvSpPr>
            <p:cNvPr id="345" name="Freeform 25"/>
            <p:cNvSpPr>
              <a:spLocks noChangeArrowheads="1"/>
            </p:cNvSpPr>
            <p:nvPr/>
          </p:nvSpPr>
          <p:spPr bwMode="auto">
            <a:xfrm>
              <a:off x="11580916" y="8689516"/>
              <a:ext cx="909311" cy="1404023"/>
            </a:xfrm>
            <a:custGeom>
              <a:avLst/>
              <a:gdLst>
                <a:gd name="T0" fmla="*/ 1594 w 2224"/>
                <a:gd name="T1" fmla="*/ 0 h 3431"/>
                <a:gd name="T2" fmla="*/ 1594 w 2224"/>
                <a:gd name="T3" fmla="*/ 0 h 3431"/>
                <a:gd name="T4" fmla="*/ 325 w 2224"/>
                <a:gd name="T5" fmla="*/ 0 h 3431"/>
                <a:gd name="T6" fmla="*/ 157 w 2224"/>
                <a:gd name="T7" fmla="*/ 252 h 3431"/>
                <a:gd name="T8" fmla="*/ 587 w 2224"/>
                <a:gd name="T9" fmla="*/ 1521 h 3431"/>
                <a:gd name="T10" fmla="*/ 314 w 2224"/>
                <a:gd name="T11" fmla="*/ 2192 h 3431"/>
                <a:gd name="T12" fmla="*/ 860 w 2224"/>
                <a:gd name="T13" fmla="*/ 2192 h 3431"/>
                <a:gd name="T14" fmla="*/ 860 w 2224"/>
                <a:gd name="T15" fmla="*/ 2580 h 3431"/>
                <a:gd name="T16" fmla="*/ 860 w 2224"/>
                <a:gd name="T17" fmla="*/ 2590 h 3431"/>
                <a:gd name="T18" fmla="*/ 713 w 2224"/>
                <a:gd name="T19" fmla="*/ 2842 h 3431"/>
                <a:gd name="T20" fmla="*/ 618 w 2224"/>
                <a:gd name="T21" fmla="*/ 3062 h 3431"/>
                <a:gd name="T22" fmla="*/ 692 w 2224"/>
                <a:gd name="T23" fmla="*/ 3315 h 3431"/>
                <a:gd name="T24" fmla="*/ 975 w 2224"/>
                <a:gd name="T25" fmla="*/ 3419 h 3431"/>
                <a:gd name="T26" fmla="*/ 1258 w 2224"/>
                <a:gd name="T27" fmla="*/ 3315 h 3431"/>
                <a:gd name="T28" fmla="*/ 1332 w 2224"/>
                <a:gd name="T29" fmla="*/ 3062 h 3431"/>
                <a:gd name="T30" fmla="*/ 1248 w 2224"/>
                <a:gd name="T31" fmla="*/ 2842 h 3431"/>
                <a:gd name="T32" fmla="*/ 1121 w 2224"/>
                <a:gd name="T33" fmla="*/ 2590 h 3431"/>
                <a:gd name="T34" fmla="*/ 1121 w 2224"/>
                <a:gd name="T35" fmla="*/ 2192 h 3431"/>
                <a:gd name="T36" fmla="*/ 1751 w 2224"/>
                <a:gd name="T37" fmla="*/ 2192 h 3431"/>
                <a:gd name="T38" fmla="*/ 1783 w 2224"/>
                <a:gd name="T39" fmla="*/ 1279 h 3431"/>
                <a:gd name="T40" fmla="*/ 2139 w 2224"/>
                <a:gd name="T41" fmla="*/ 263 h 3431"/>
                <a:gd name="T42" fmla="*/ 1594 w 2224"/>
                <a:gd name="T43" fmla="*/ 0 h 3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24" h="3431">
                  <a:moveTo>
                    <a:pt x="1594" y="0"/>
                  </a:moveTo>
                  <a:lnTo>
                    <a:pt x="1594" y="0"/>
                  </a:lnTo>
                  <a:cubicBezTo>
                    <a:pt x="325" y="0"/>
                    <a:pt x="325" y="0"/>
                    <a:pt x="325" y="0"/>
                  </a:cubicBezTo>
                  <a:cubicBezTo>
                    <a:pt x="251" y="63"/>
                    <a:pt x="198" y="147"/>
                    <a:pt x="157" y="252"/>
                  </a:cubicBezTo>
                  <a:cubicBezTo>
                    <a:pt x="0" y="671"/>
                    <a:pt x="545" y="1080"/>
                    <a:pt x="587" y="1521"/>
                  </a:cubicBezTo>
                  <a:cubicBezTo>
                    <a:pt x="503" y="1773"/>
                    <a:pt x="409" y="1982"/>
                    <a:pt x="314" y="2192"/>
                  </a:cubicBezTo>
                  <a:cubicBezTo>
                    <a:pt x="860" y="2192"/>
                    <a:pt x="860" y="2192"/>
                    <a:pt x="860" y="2192"/>
                  </a:cubicBezTo>
                  <a:cubicBezTo>
                    <a:pt x="860" y="2580"/>
                    <a:pt x="860" y="2580"/>
                    <a:pt x="860" y="2580"/>
                  </a:cubicBezTo>
                  <a:lnTo>
                    <a:pt x="860" y="2590"/>
                  </a:lnTo>
                  <a:cubicBezTo>
                    <a:pt x="849" y="2706"/>
                    <a:pt x="765" y="2780"/>
                    <a:pt x="713" y="2842"/>
                  </a:cubicBezTo>
                  <a:cubicBezTo>
                    <a:pt x="660" y="2916"/>
                    <a:pt x="618" y="2979"/>
                    <a:pt x="618" y="3062"/>
                  </a:cubicBezTo>
                  <a:cubicBezTo>
                    <a:pt x="618" y="3157"/>
                    <a:pt x="639" y="3251"/>
                    <a:pt x="692" y="3315"/>
                  </a:cubicBezTo>
                  <a:cubicBezTo>
                    <a:pt x="744" y="3377"/>
                    <a:pt x="828" y="3419"/>
                    <a:pt x="975" y="3419"/>
                  </a:cubicBezTo>
                  <a:cubicBezTo>
                    <a:pt x="1121" y="3430"/>
                    <a:pt x="1205" y="3377"/>
                    <a:pt x="1258" y="3315"/>
                  </a:cubicBezTo>
                  <a:cubicBezTo>
                    <a:pt x="1300" y="3251"/>
                    <a:pt x="1332" y="3157"/>
                    <a:pt x="1332" y="3062"/>
                  </a:cubicBezTo>
                  <a:cubicBezTo>
                    <a:pt x="1332" y="2979"/>
                    <a:pt x="1289" y="2916"/>
                    <a:pt x="1248" y="2842"/>
                  </a:cubicBezTo>
                  <a:cubicBezTo>
                    <a:pt x="1195" y="2780"/>
                    <a:pt x="1121" y="2706"/>
                    <a:pt x="1121" y="2590"/>
                  </a:cubicBezTo>
                  <a:cubicBezTo>
                    <a:pt x="1121" y="2192"/>
                    <a:pt x="1121" y="2192"/>
                    <a:pt x="1121" y="2192"/>
                  </a:cubicBezTo>
                  <a:cubicBezTo>
                    <a:pt x="1751" y="2192"/>
                    <a:pt x="1751" y="2192"/>
                    <a:pt x="1751" y="2192"/>
                  </a:cubicBezTo>
                  <a:cubicBezTo>
                    <a:pt x="1751" y="1909"/>
                    <a:pt x="1762" y="1615"/>
                    <a:pt x="1783" y="1279"/>
                  </a:cubicBezTo>
                  <a:cubicBezTo>
                    <a:pt x="1877" y="818"/>
                    <a:pt x="2223" y="598"/>
                    <a:pt x="2139" y="263"/>
                  </a:cubicBezTo>
                  <a:cubicBezTo>
                    <a:pt x="2066" y="11"/>
                    <a:pt x="1814" y="73"/>
                    <a:pt x="1594" y="0"/>
                  </a:cubicBezTo>
                </a:path>
              </a:pathLst>
            </a:custGeom>
            <a:solidFill>
              <a:schemeClr val="accent2"/>
            </a:solidFill>
            <a:ln>
              <a:noFill/>
            </a:ln>
            <a:effectLst/>
            <a:extLst/>
          </p:spPr>
          <p:txBody>
            <a:bodyPr wrap="none" lIns="76183" tIns="38092" rIns="76183" bIns="38092" anchor="ctr"/>
            <a:lstStyle/>
            <a:p>
              <a:pPr defTabSz="914217"/>
              <a:endParaRPr lang="en-US">
                <a:solidFill>
                  <a:srgbClr val="7F7F7F"/>
                </a:solidFill>
                <a:latin typeface="Lato Light"/>
              </a:endParaRPr>
            </a:p>
          </p:txBody>
        </p:sp>
        <p:sp>
          <p:nvSpPr>
            <p:cNvPr id="346" name="Freeform 26"/>
            <p:cNvSpPr>
              <a:spLocks noChangeArrowheads="1"/>
            </p:cNvSpPr>
            <p:nvPr/>
          </p:nvSpPr>
          <p:spPr bwMode="auto">
            <a:xfrm>
              <a:off x="12701316" y="7023816"/>
              <a:ext cx="923744" cy="750738"/>
            </a:xfrm>
            <a:custGeom>
              <a:avLst/>
              <a:gdLst>
                <a:gd name="T0" fmla="*/ 1395 w 2256"/>
                <a:gd name="T1" fmla="*/ 546 h 1836"/>
                <a:gd name="T2" fmla="*/ 1395 w 2256"/>
                <a:gd name="T3" fmla="*/ 546 h 1836"/>
                <a:gd name="T4" fmla="*/ 136 w 2256"/>
                <a:gd name="T5" fmla="*/ 1395 h 1836"/>
                <a:gd name="T6" fmla="*/ 21 w 2256"/>
                <a:gd name="T7" fmla="*/ 1657 h 1836"/>
                <a:gd name="T8" fmla="*/ 230 w 2256"/>
                <a:gd name="T9" fmla="*/ 1793 h 1836"/>
                <a:gd name="T10" fmla="*/ 1604 w 2256"/>
                <a:gd name="T11" fmla="*/ 860 h 1836"/>
                <a:gd name="T12" fmla="*/ 2255 w 2256"/>
                <a:gd name="T13" fmla="*/ 0 h 1836"/>
                <a:gd name="T14" fmla="*/ 1888 w 2256"/>
                <a:gd name="T15" fmla="*/ 0 h 1836"/>
                <a:gd name="T16" fmla="*/ 1395 w 2256"/>
                <a:gd name="T17" fmla="*/ 546 h 1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6" h="1836">
                  <a:moveTo>
                    <a:pt x="1395" y="546"/>
                  </a:moveTo>
                  <a:lnTo>
                    <a:pt x="1395" y="546"/>
                  </a:lnTo>
                  <a:cubicBezTo>
                    <a:pt x="881" y="1112"/>
                    <a:pt x="136" y="1395"/>
                    <a:pt x="136" y="1395"/>
                  </a:cubicBezTo>
                  <a:cubicBezTo>
                    <a:pt x="53" y="1416"/>
                    <a:pt x="0" y="1541"/>
                    <a:pt x="21" y="1657"/>
                  </a:cubicBezTo>
                  <a:cubicBezTo>
                    <a:pt x="42" y="1762"/>
                    <a:pt x="157" y="1835"/>
                    <a:pt x="230" y="1793"/>
                  </a:cubicBezTo>
                  <a:cubicBezTo>
                    <a:pt x="230" y="1793"/>
                    <a:pt x="1017" y="1500"/>
                    <a:pt x="1604" y="860"/>
                  </a:cubicBezTo>
                  <a:cubicBezTo>
                    <a:pt x="1919" y="524"/>
                    <a:pt x="2129" y="220"/>
                    <a:pt x="2255" y="0"/>
                  </a:cubicBezTo>
                  <a:cubicBezTo>
                    <a:pt x="1888" y="0"/>
                    <a:pt x="1888" y="0"/>
                    <a:pt x="1888" y="0"/>
                  </a:cubicBezTo>
                  <a:cubicBezTo>
                    <a:pt x="1762" y="147"/>
                    <a:pt x="1604" y="325"/>
                    <a:pt x="1395" y="546"/>
                  </a:cubicBezTo>
                </a:path>
              </a:pathLst>
            </a:custGeom>
            <a:solidFill>
              <a:schemeClr val="accent1"/>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914217"/>
              <a:endParaRPr lang="en-US">
                <a:solidFill>
                  <a:srgbClr val="7F7F7F"/>
                </a:solidFill>
                <a:latin typeface="Lato Light"/>
              </a:endParaRPr>
            </a:p>
          </p:txBody>
        </p:sp>
        <p:sp>
          <p:nvSpPr>
            <p:cNvPr id="347" name="Freeform 27"/>
            <p:cNvSpPr>
              <a:spLocks noChangeArrowheads="1"/>
            </p:cNvSpPr>
            <p:nvPr/>
          </p:nvSpPr>
          <p:spPr bwMode="auto">
            <a:xfrm>
              <a:off x="12174494" y="7539949"/>
              <a:ext cx="488935" cy="400634"/>
            </a:xfrm>
            <a:custGeom>
              <a:avLst/>
              <a:gdLst>
                <a:gd name="T0" fmla="*/ 871 w 1196"/>
                <a:gd name="T1" fmla="*/ 11 h 977"/>
                <a:gd name="T2" fmla="*/ 871 w 1196"/>
                <a:gd name="T3" fmla="*/ 11 h 977"/>
                <a:gd name="T4" fmla="*/ 849 w 1196"/>
                <a:gd name="T5" fmla="*/ 11 h 977"/>
                <a:gd name="T6" fmla="*/ 304 w 1196"/>
                <a:gd name="T7" fmla="*/ 53 h 977"/>
                <a:gd name="T8" fmla="*/ 10 w 1196"/>
                <a:gd name="T9" fmla="*/ 326 h 977"/>
                <a:gd name="T10" fmla="*/ 42 w 1196"/>
                <a:gd name="T11" fmla="*/ 756 h 977"/>
                <a:gd name="T12" fmla="*/ 367 w 1196"/>
                <a:gd name="T13" fmla="*/ 954 h 977"/>
                <a:gd name="T14" fmla="*/ 891 w 1196"/>
                <a:gd name="T15" fmla="*/ 892 h 977"/>
                <a:gd name="T16" fmla="*/ 1195 w 1196"/>
                <a:gd name="T17" fmla="*/ 619 h 977"/>
                <a:gd name="T18" fmla="*/ 1164 w 1196"/>
                <a:gd name="T19" fmla="*/ 211 h 977"/>
                <a:gd name="T20" fmla="*/ 871 w 1196"/>
                <a:gd name="T21" fmla="*/ 11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6" h="977">
                  <a:moveTo>
                    <a:pt x="871" y="11"/>
                  </a:moveTo>
                  <a:lnTo>
                    <a:pt x="871" y="11"/>
                  </a:lnTo>
                  <a:cubicBezTo>
                    <a:pt x="871" y="11"/>
                    <a:pt x="860" y="11"/>
                    <a:pt x="849" y="11"/>
                  </a:cubicBezTo>
                  <a:cubicBezTo>
                    <a:pt x="304" y="53"/>
                    <a:pt x="304" y="53"/>
                    <a:pt x="304" y="53"/>
                  </a:cubicBezTo>
                  <a:cubicBezTo>
                    <a:pt x="147" y="74"/>
                    <a:pt x="0" y="200"/>
                    <a:pt x="10" y="326"/>
                  </a:cubicBezTo>
                  <a:cubicBezTo>
                    <a:pt x="42" y="756"/>
                    <a:pt x="42" y="756"/>
                    <a:pt x="42" y="756"/>
                  </a:cubicBezTo>
                  <a:cubicBezTo>
                    <a:pt x="53" y="882"/>
                    <a:pt x="209" y="976"/>
                    <a:pt x="367" y="954"/>
                  </a:cubicBezTo>
                  <a:cubicBezTo>
                    <a:pt x="891" y="892"/>
                    <a:pt x="891" y="892"/>
                    <a:pt x="891" y="892"/>
                  </a:cubicBezTo>
                  <a:cubicBezTo>
                    <a:pt x="1059" y="882"/>
                    <a:pt x="1195" y="745"/>
                    <a:pt x="1195" y="619"/>
                  </a:cubicBezTo>
                  <a:cubicBezTo>
                    <a:pt x="1164" y="211"/>
                    <a:pt x="1164" y="211"/>
                    <a:pt x="1164" y="211"/>
                  </a:cubicBezTo>
                  <a:cubicBezTo>
                    <a:pt x="1154" y="95"/>
                    <a:pt x="1027" y="0"/>
                    <a:pt x="871" y="11"/>
                  </a:cubicBezTo>
                </a:path>
              </a:pathLst>
            </a:custGeom>
            <a:solidFill>
              <a:schemeClr val="accent1"/>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914217"/>
              <a:endParaRPr lang="en-US">
                <a:solidFill>
                  <a:srgbClr val="7F7F7F"/>
                </a:solidFill>
                <a:latin typeface="Lato Light"/>
              </a:endParaRPr>
            </a:p>
          </p:txBody>
        </p:sp>
        <p:sp>
          <p:nvSpPr>
            <p:cNvPr id="348" name="Freeform 28"/>
            <p:cNvSpPr>
              <a:spLocks noChangeArrowheads="1"/>
            </p:cNvSpPr>
            <p:nvPr/>
          </p:nvSpPr>
          <p:spPr bwMode="auto">
            <a:xfrm>
              <a:off x="12710338" y="8187821"/>
              <a:ext cx="992303" cy="1404023"/>
            </a:xfrm>
            <a:custGeom>
              <a:avLst/>
              <a:gdLst>
                <a:gd name="T0" fmla="*/ 1049 w 2424"/>
                <a:gd name="T1" fmla="*/ 0 h 3430"/>
                <a:gd name="T2" fmla="*/ 1049 w 2424"/>
                <a:gd name="T3" fmla="*/ 0 h 3430"/>
                <a:gd name="T4" fmla="*/ 0 w 2424"/>
                <a:gd name="T5" fmla="*/ 3419 h 3430"/>
                <a:gd name="T6" fmla="*/ 1059 w 2424"/>
                <a:gd name="T7" fmla="*/ 3419 h 3430"/>
                <a:gd name="T8" fmla="*/ 1059 w 2424"/>
                <a:gd name="T9" fmla="*/ 3314 h 3430"/>
                <a:gd name="T10" fmla="*/ 986 w 2424"/>
                <a:gd name="T11" fmla="*/ 3188 h 3430"/>
                <a:gd name="T12" fmla="*/ 860 w 2424"/>
                <a:gd name="T13" fmla="*/ 2842 h 3430"/>
                <a:gd name="T14" fmla="*/ 986 w 2424"/>
                <a:gd name="T15" fmla="*/ 2444 h 3430"/>
                <a:gd name="T16" fmla="*/ 1447 w 2424"/>
                <a:gd name="T17" fmla="*/ 2255 h 3430"/>
                <a:gd name="T18" fmla="*/ 1898 w 2424"/>
                <a:gd name="T19" fmla="*/ 2444 h 3430"/>
                <a:gd name="T20" fmla="*/ 2024 w 2424"/>
                <a:gd name="T21" fmla="*/ 2842 h 3430"/>
                <a:gd name="T22" fmla="*/ 1888 w 2424"/>
                <a:gd name="T23" fmla="*/ 3199 h 3430"/>
                <a:gd name="T24" fmla="*/ 1793 w 2424"/>
                <a:gd name="T25" fmla="*/ 3335 h 3430"/>
                <a:gd name="T26" fmla="*/ 1793 w 2424"/>
                <a:gd name="T27" fmla="*/ 3419 h 3430"/>
                <a:gd name="T28" fmla="*/ 2391 w 2424"/>
                <a:gd name="T29" fmla="*/ 3419 h 3430"/>
                <a:gd name="T30" fmla="*/ 2423 w 2424"/>
                <a:gd name="T31" fmla="*/ 3429 h 3430"/>
                <a:gd name="T32" fmla="*/ 2423 w 2424"/>
                <a:gd name="T33" fmla="*/ 1101 h 3430"/>
                <a:gd name="T34" fmla="*/ 1049 w 2424"/>
                <a:gd name="T35" fmla="*/ 0 h 3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24" h="3430">
                  <a:moveTo>
                    <a:pt x="1049" y="0"/>
                  </a:moveTo>
                  <a:lnTo>
                    <a:pt x="1049" y="0"/>
                  </a:lnTo>
                  <a:cubicBezTo>
                    <a:pt x="828" y="1269"/>
                    <a:pt x="409" y="2307"/>
                    <a:pt x="0" y="3419"/>
                  </a:cubicBezTo>
                  <a:cubicBezTo>
                    <a:pt x="1059" y="3419"/>
                    <a:pt x="1059" y="3419"/>
                    <a:pt x="1059" y="3419"/>
                  </a:cubicBezTo>
                  <a:cubicBezTo>
                    <a:pt x="1059" y="3314"/>
                    <a:pt x="1059" y="3314"/>
                    <a:pt x="1059" y="3314"/>
                  </a:cubicBezTo>
                  <a:cubicBezTo>
                    <a:pt x="1059" y="3293"/>
                    <a:pt x="1049" y="3283"/>
                    <a:pt x="986" y="3188"/>
                  </a:cubicBezTo>
                  <a:cubicBezTo>
                    <a:pt x="934" y="3115"/>
                    <a:pt x="860" y="3000"/>
                    <a:pt x="860" y="2842"/>
                  </a:cubicBezTo>
                  <a:cubicBezTo>
                    <a:pt x="860" y="2706"/>
                    <a:pt x="881" y="2569"/>
                    <a:pt x="986" y="2444"/>
                  </a:cubicBezTo>
                  <a:cubicBezTo>
                    <a:pt x="1070" y="2329"/>
                    <a:pt x="1248" y="2245"/>
                    <a:pt x="1447" y="2255"/>
                  </a:cubicBezTo>
                  <a:cubicBezTo>
                    <a:pt x="1636" y="2255"/>
                    <a:pt x="1814" y="2329"/>
                    <a:pt x="1898" y="2444"/>
                  </a:cubicBezTo>
                  <a:cubicBezTo>
                    <a:pt x="2003" y="2559"/>
                    <a:pt x="2024" y="2706"/>
                    <a:pt x="2024" y="2842"/>
                  </a:cubicBezTo>
                  <a:cubicBezTo>
                    <a:pt x="2024" y="3000"/>
                    <a:pt x="1940" y="3125"/>
                    <a:pt x="1888" y="3199"/>
                  </a:cubicBezTo>
                  <a:cubicBezTo>
                    <a:pt x="1814" y="3293"/>
                    <a:pt x="1793" y="3314"/>
                    <a:pt x="1793" y="3335"/>
                  </a:cubicBezTo>
                  <a:cubicBezTo>
                    <a:pt x="1793" y="3419"/>
                    <a:pt x="1793" y="3419"/>
                    <a:pt x="1793" y="3419"/>
                  </a:cubicBezTo>
                  <a:cubicBezTo>
                    <a:pt x="2391" y="3419"/>
                    <a:pt x="2391" y="3419"/>
                    <a:pt x="2391" y="3419"/>
                  </a:cubicBezTo>
                  <a:cubicBezTo>
                    <a:pt x="2402" y="3419"/>
                    <a:pt x="2412" y="3419"/>
                    <a:pt x="2423" y="3429"/>
                  </a:cubicBezTo>
                  <a:cubicBezTo>
                    <a:pt x="2423" y="1101"/>
                    <a:pt x="2423" y="1101"/>
                    <a:pt x="2423" y="1101"/>
                  </a:cubicBezTo>
                  <a:cubicBezTo>
                    <a:pt x="1741" y="671"/>
                    <a:pt x="1174" y="283"/>
                    <a:pt x="1049" y="0"/>
                  </a:cubicBezTo>
                </a:path>
              </a:pathLst>
            </a:custGeom>
            <a:solidFill>
              <a:schemeClr val="accent2"/>
            </a:solidFill>
            <a:ln>
              <a:noFill/>
            </a:ln>
            <a:effectLst/>
            <a:extLst/>
          </p:spPr>
          <p:txBody>
            <a:bodyPr wrap="none" lIns="76183" tIns="38092" rIns="76183" bIns="38092" anchor="ctr"/>
            <a:lstStyle/>
            <a:p>
              <a:pPr defTabSz="914217"/>
              <a:endParaRPr lang="en-US">
                <a:solidFill>
                  <a:srgbClr val="7F7F7F"/>
                </a:solidFill>
                <a:latin typeface="Lato Light"/>
              </a:endParaRPr>
            </a:p>
          </p:txBody>
        </p:sp>
        <p:sp>
          <p:nvSpPr>
            <p:cNvPr id="349" name="Freeform 29"/>
            <p:cNvSpPr>
              <a:spLocks noChangeArrowheads="1"/>
            </p:cNvSpPr>
            <p:nvPr/>
          </p:nvSpPr>
          <p:spPr bwMode="auto">
            <a:xfrm>
              <a:off x="9392437" y="8393551"/>
              <a:ext cx="1845684" cy="1709010"/>
            </a:xfrm>
            <a:custGeom>
              <a:avLst/>
              <a:gdLst>
                <a:gd name="T0" fmla="*/ 0 w 4511"/>
                <a:gd name="T1" fmla="*/ 2915 h 4175"/>
                <a:gd name="T2" fmla="*/ 0 w 4511"/>
                <a:gd name="T3" fmla="*/ 2915 h 4175"/>
                <a:gd name="T4" fmla="*/ 2999 w 4511"/>
                <a:gd name="T5" fmla="*/ 2915 h 4175"/>
                <a:gd name="T6" fmla="*/ 2999 w 4511"/>
                <a:gd name="T7" fmla="*/ 3324 h 4175"/>
                <a:gd name="T8" fmla="*/ 2999 w 4511"/>
                <a:gd name="T9" fmla="*/ 3335 h 4175"/>
                <a:gd name="T10" fmla="*/ 2852 w 4511"/>
                <a:gd name="T11" fmla="*/ 3597 h 4175"/>
                <a:gd name="T12" fmla="*/ 2759 w 4511"/>
                <a:gd name="T13" fmla="*/ 3806 h 4175"/>
                <a:gd name="T14" fmla="*/ 2832 w 4511"/>
                <a:gd name="T15" fmla="*/ 4058 h 4175"/>
                <a:gd name="T16" fmla="*/ 3115 w 4511"/>
                <a:gd name="T17" fmla="*/ 4163 h 4175"/>
                <a:gd name="T18" fmla="*/ 3398 w 4511"/>
                <a:gd name="T19" fmla="*/ 4058 h 4175"/>
                <a:gd name="T20" fmla="*/ 3471 w 4511"/>
                <a:gd name="T21" fmla="*/ 3806 h 4175"/>
                <a:gd name="T22" fmla="*/ 3387 w 4511"/>
                <a:gd name="T23" fmla="*/ 3597 h 4175"/>
                <a:gd name="T24" fmla="*/ 3262 w 4511"/>
                <a:gd name="T25" fmla="*/ 3335 h 4175"/>
                <a:gd name="T26" fmla="*/ 3262 w 4511"/>
                <a:gd name="T27" fmla="*/ 2915 h 4175"/>
                <a:gd name="T28" fmla="*/ 4447 w 4511"/>
                <a:gd name="T29" fmla="*/ 2915 h 4175"/>
                <a:gd name="T30" fmla="*/ 4437 w 4511"/>
                <a:gd name="T31" fmla="*/ 0 h 4175"/>
                <a:gd name="T32" fmla="*/ 0 w 4511"/>
                <a:gd name="T33" fmla="*/ 2915 h 4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11" h="4175">
                  <a:moveTo>
                    <a:pt x="0" y="2915"/>
                  </a:moveTo>
                  <a:lnTo>
                    <a:pt x="0" y="2915"/>
                  </a:lnTo>
                  <a:cubicBezTo>
                    <a:pt x="2999" y="2915"/>
                    <a:pt x="2999" y="2915"/>
                    <a:pt x="2999" y="2915"/>
                  </a:cubicBezTo>
                  <a:cubicBezTo>
                    <a:pt x="2999" y="3324"/>
                    <a:pt x="2999" y="3324"/>
                    <a:pt x="2999" y="3324"/>
                  </a:cubicBezTo>
                  <a:cubicBezTo>
                    <a:pt x="2999" y="3335"/>
                    <a:pt x="2999" y="3335"/>
                    <a:pt x="2999" y="3335"/>
                  </a:cubicBezTo>
                  <a:cubicBezTo>
                    <a:pt x="2989" y="3450"/>
                    <a:pt x="2905" y="3523"/>
                    <a:pt x="2852" y="3597"/>
                  </a:cubicBezTo>
                  <a:cubicBezTo>
                    <a:pt x="2800" y="3659"/>
                    <a:pt x="2759" y="3722"/>
                    <a:pt x="2759" y="3806"/>
                  </a:cubicBezTo>
                  <a:cubicBezTo>
                    <a:pt x="2759" y="3911"/>
                    <a:pt x="2780" y="3995"/>
                    <a:pt x="2832" y="4058"/>
                  </a:cubicBezTo>
                  <a:cubicBezTo>
                    <a:pt x="2884" y="4122"/>
                    <a:pt x="2968" y="4163"/>
                    <a:pt x="3115" y="4163"/>
                  </a:cubicBezTo>
                  <a:cubicBezTo>
                    <a:pt x="3262" y="4174"/>
                    <a:pt x="3346" y="4132"/>
                    <a:pt x="3398" y="4058"/>
                  </a:cubicBezTo>
                  <a:cubicBezTo>
                    <a:pt x="3440" y="3995"/>
                    <a:pt x="3471" y="3901"/>
                    <a:pt x="3471" y="3806"/>
                  </a:cubicBezTo>
                  <a:cubicBezTo>
                    <a:pt x="3471" y="3722"/>
                    <a:pt x="3430" y="3659"/>
                    <a:pt x="3387" y="3597"/>
                  </a:cubicBezTo>
                  <a:cubicBezTo>
                    <a:pt x="3335" y="3523"/>
                    <a:pt x="3262" y="3450"/>
                    <a:pt x="3262" y="3335"/>
                  </a:cubicBezTo>
                  <a:cubicBezTo>
                    <a:pt x="3262" y="2915"/>
                    <a:pt x="3262" y="2915"/>
                    <a:pt x="3262" y="2915"/>
                  </a:cubicBezTo>
                  <a:cubicBezTo>
                    <a:pt x="4447" y="2915"/>
                    <a:pt x="4447" y="2915"/>
                    <a:pt x="4447" y="2915"/>
                  </a:cubicBezTo>
                  <a:cubicBezTo>
                    <a:pt x="4468" y="2013"/>
                    <a:pt x="4510" y="1079"/>
                    <a:pt x="4437" y="0"/>
                  </a:cubicBezTo>
                  <a:cubicBezTo>
                    <a:pt x="3262" y="628"/>
                    <a:pt x="577" y="1719"/>
                    <a:pt x="0" y="2915"/>
                  </a:cubicBezTo>
                </a:path>
              </a:pathLst>
            </a:custGeom>
            <a:solidFill>
              <a:schemeClr val="accent2"/>
            </a:solidFill>
            <a:ln>
              <a:noFill/>
            </a:ln>
            <a:effectLst/>
            <a:extLst/>
          </p:spPr>
          <p:txBody>
            <a:bodyPr wrap="none" lIns="76183" tIns="38092" rIns="76183" bIns="38092" anchor="ctr"/>
            <a:lstStyle/>
            <a:p>
              <a:pPr defTabSz="914217"/>
              <a:endParaRPr lang="en-US">
                <a:solidFill>
                  <a:srgbClr val="7F7F7F"/>
                </a:solidFill>
                <a:latin typeface="Lato Light"/>
              </a:endParaRPr>
            </a:p>
          </p:txBody>
        </p:sp>
        <p:sp>
          <p:nvSpPr>
            <p:cNvPr id="350" name="Freeform 30"/>
            <p:cNvSpPr>
              <a:spLocks noChangeArrowheads="1"/>
            </p:cNvSpPr>
            <p:nvPr/>
          </p:nvSpPr>
          <p:spPr bwMode="auto">
            <a:xfrm>
              <a:off x="13818109" y="8711171"/>
              <a:ext cx="1322469" cy="2485013"/>
            </a:xfrm>
            <a:custGeom>
              <a:avLst/>
              <a:gdLst>
                <a:gd name="T0" fmla="*/ 3230 w 3231"/>
                <a:gd name="T1" fmla="*/ 4867 h 6074"/>
                <a:gd name="T2" fmla="*/ 3230 w 3231"/>
                <a:gd name="T3" fmla="*/ 4867 h 6074"/>
                <a:gd name="T4" fmla="*/ 2821 w 3231"/>
                <a:gd name="T5" fmla="*/ 2371 h 6074"/>
                <a:gd name="T6" fmla="*/ 0 w 3231"/>
                <a:gd name="T7" fmla="*/ 0 h 6074"/>
                <a:gd name="T8" fmla="*/ 0 w 3231"/>
                <a:gd name="T9" fmla="*/ 3347 h 6074"/>
                <a:gd name="T10" fmla="*/ 125 w 3231"/>
                <a:gd name="T11" fmla="*/ 3347 h 6074"/>
                <a:gd name="T12" fmla="*/ 241 w 3231"/>
                <a:gd name="T13" fmla="*/ 3273 h 6074"/>
                <a:gd name="T14" fmla="*/ 587 w 3231"/>
                <a:gd name="T15" fmla="*/ 3147 h 6074"/>
                <a:gd name="T16" fmla="*/ 996 w 3231"/>
                <a:gd name="T17" fmla="*/ 3273 h 6074"/>
                <a:gd name="T18" fmla="*/ 1184 w 3231"/>
                <a:gd name="T19" fmla="*/ 3734 h 6074"/>
                <a:gd name="T20" fmla="*/ 985 w 3231"/>
                <a:gd name="T21" fmla="*/ 4196 h 6074"/>
                <a:gd name="T22" fmla="*/ 587 w 3231"/>
                <a:gd name="T23" fmla="*/ 4321 h 6074"/>
                <a:gd name="T24" fmla="*/ 230 w 3231"/>
                <a:gd name="T25" fmla="*/ 4174 h 6074"/>
                <a:gd name="T26" fmla="*/ 94 w 3231"/>
                <a:gd name="T27" fmla="*/ 4080 h 6074"/>
                <a:gd name="T28" fmla="*/ 0 w 3231"/>
                <a:gd name="T29" fmla="*/ 4080 h 6074"/>
                <a:gd name="T30" fmla="*/ 0 w 3231"/>
                <a:gd name="T31" fmla="*/ 4867 h 6074"/>
                <a:gd name="T32" fmla="*/ 1458 w 3231"/>
                <a:gd name="T33" fmla="*/ 4867 h 6074"/>
                <a:gd name="T34" fmla="*/ 1458 w 3231"/>
                <a:gd name="T35" fmla="*/ 5224 h 6074"/>
                <a:gd name="T36" fmla="*/ 1458 w 3231"/>
                <a:gd name="T37" fmla="*/ 5234 h 6074"/>
                <a:gd name="T38" fmla="*/ 1321 w 3231"/>
                <a:gd name="T39" fmla="*/ 5496 h 6074"/>
                <a:gd name="T40" fmla="*/ 1227 w 3231"/>
                <a:gd name="T41" fmla="*/ 5706 h 6074"/>
                <a:gd name="T42" fmla="*/ 1300 w 3231"/>
                <a:gd name="T43" fmla="*/ 5958 h 6074"/>
                <a:gd name="T44" fmla="*/ 1583 w 3231"/>
                <a:gd name="T45" fmla="*/ 6073 h 6074"/>
                <a:gd name="T46" fmla="*/ 1856 w 3231"/>
                <a:gd name="T47" fmla="*/ 5968 h 6074"/>
                <a:gd name="T48" fmla="*/ 1930 w 3231"/>
                <a:gd name="T49" fmla="*/ 5706 h 6074"/>
                <a:gd name="T50" fmla="*/ 1846 w 3231"/>
                <a:gd name="T51" fmla="*/ 5496 h 6074"/>
                <a:gd name="T52" fmla="*/ 1730 w 3231"/>
                <a:gd name="T53" fmla="*/ 5244 h 6074"/>
                <a:gd name="T54" fmla="*/ 1730 w 3231"/>
                <a:gd name="T55" fmla="*/ 4867 h 6074"/>
                <a:gd name="T56" fmla="*/ 3230 w 3231"/>
                <a:gd name="T57" fmla="*/ 4867 h 6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31" h="6074">
                  <a:moveTo>
                    <a:pt x="3230" y="4867"/>
                  </a:moveTo>
                  <a:lnTo>
                    <a:pt x="3230" y="4867"/>
                  </a:lnTo>
                  <a:cubicBezTo>
                    <a:pt x="2821" y="2371"/>
                    <a:pt x="2821" y="2371"/>
                    <a:pt x="2821" y="2371"/>
                  </a:cubicBezTo>
                  <a:cubicBezTo>
                    <a:pt x="2705" y="1657"/>
                    <a:pt x="1227" y="766"/>
                    <a:pt x="0" y="0"/>
                  </a:cubicBezTo>
                  <a:cubicBezTo>
                    <a:pt x="0" y="3347"/>
                    <a:pt x="0" y="3347"/>
                    <a:pt x="0" y="3347"/>
                  </a:cubicBezTo>
                  <a:cubicBezTo>
                    <a:pt x="125" y="3347"/>
                    <a:pt x="125" y="3347"/>
                    <a:pt x="125" y="3347"/>
                  </a:cubicBezTo>
                  <a:cubicBezTo>
                    <a:pt x="146" y="3347"/>
                    <a:pt x="146" y="3347"/>
                    <a:pt x="241" y="3273"/>
                  </a:cubicBezTo>
                  <a:cubicBezTo>
                    <a:pt x="325" y="3220"/>
                    <a:pt x="440" y="3147"/>
                    <a:pt x="587" y="3147"/>
                  </a:cubicBezTo>
                  <a:cubicBezTo>
                    <a:pt x="723" y="3147"/>
                    <a:pt x="870" y="3167"/>
                    <a:pt x="996" y="3273"/>
                  </a:cubicBezTo>
                  <a:cubicBezTo>
                    <a:pt x="1100" y="3357"/>
                    <a:pt x="1184" y="3535"/>
                    <a:pt x="1184" y="3734"/>
                  </a:cubicBezTo>
                  <a:cubicBezTo>
                    <a:pt x="1184" y="3934"/>
                    <a:pt x="1100" y="4101"/>
                    <a:pt x="985" y="4196"/>
                  </a:cubicBezTo>
                  <a:cubicBezTo>
                    <a:pt x="870" y="4290"/>
                    <a:pt x="723" y="4321"/>
                    <a:pt x="587" y="4321"/>
                  </a:cubicBezTo>
                  <a:cubicBezTo>
                    <a:pt x="440" y="4321"/>
                    <a:pt x="314" y="4237"/>
                    <a:pt x="230" y="4174"/>
                  </a:cubicBezTo>
                  <a:cubicBezTo>
                    <a:pt x="146" y="4101"/>
                    <a:pt x="125" y="4080"/>
                    <a:pt x="94" y="4080"/>
                  </a:cubicBezTo>
                  <a:cubicBezTo>
                    <a:pt x="0" y="4080"/>
                    <a:pt x="0" y="4080"/>
                    <a:pt x="0" y="4080"/>
                  </a:cubicBezTo>
                  <a:cubicBezTo>
                    <a:pt x="0" y="4867"/>
                    <a:pt x="0" y="4867"/>
                    <a:pt x="0" y="4867"/>
                  </a:cubicBezTo>
                  <a:cubicBezTo>
                    <a:pt x="1458" y="4867"/>
                    <a:pt x="1458" y="4867"/>
                    <a:pt x="1458" y="4867"/>
                  </a:cubicBezTo>
                  <a:cubicBezTo>
                    <a:pt x="1458" y="5224"/>
                    <a:pt x="1458" y="5224"/>
                    <a:pt x="1458" y="5224"/>
                  </a:cubicBezTo>
                  <a:cubicBezTo>
                    <a:pt x="1458" y="5234"/>
                    <a:pt x="1458" y="5234"/>
                    <a:pt x="1458" y="5234"/>
                  </a:cubicBezTo>
                  <a:cubicBezTo>
                    <a:pt x="1447" y="5349"/>
                    <a:pt x="1374" y="5423"/>
                    <a:pt x="1321" y="5496"/>
                  </a:cubicBezTo>
                  <a:cubicBezTo>
                    <a:pt x="1258" y="5559"/>
                    <a:pt x="1227" y="5622"/>
                    <a:pt x="1227" y="5706"/>
                  </a:cubicBezTo>
                  <a:cubicBezTo>
                    <a:pt x="1227" y="5811"/>
                    <a:pt x="1247" y="5895"/>
                    <a:pt x="1300" y="5958"/>
                  </a:cubicBezTo>
                  <a:cubicBezTo>
                    <a:pt x="1352" y="6020"/>
                    <a:pt x="1426" y="6062"/>
                    <a:pt x="1583" y="6073"/>
                  </a:cubicBezTo>
                  <a:cubicBezTo>
                    <a:pt x="1730" y="6073"/>
                    <a:pt x="1803" y="6031"/>
                    <a:pt x="1856" y="5968"/>
                  </a:cubicBezTo>
                  <a:cubicBezTo>
                    <a:pt x="1908" y="5895"/>
                    <a:pt x="1930" y="5800"/>
                    <a:pt x="1930" y="5706"/>
                  </a:cubicBezTo>
                  <a:cubicBezTo>
                    <a:pt x="1930" y="5622"/>
                    <a:pt x="1898" y="5559"/>
                    <a:pt x="1846" y="5496"/>
                  </a:cubicBezTo>
                  <a:cubicBezTo>
                    <a:pt x="1803" y="5423"/>
                    <a:pt x="1730" y="5360"/>
                    <a:pt x="1730" y="5244"/>
                  </a:cubicBezTo>
                  <a:cubicBezTo>
                    <a:pt x="1730" y="4867"/>
                    <a:pt x="1730" y="4867"/>
                    <a:pt x="1730" y="4867"/>
                  </a:cubicBezTo>
                  <a:lnTo>
                    <a:pt x="3230" y="4867"/>
                  </a:lnTo>
                </a:path>
              </a:pathLst>
            </a:custGeom>
            <a:solidFill>
              <a:schemeClr val="accent2"/>
            </a:solidFill>
            <a:ln>
              <a:noFill/>
            </a:ln>
            <a:effectLst/>
            <a:extLst/>
          </p:spPr>
          <p:txBody>
            <a:bodyPr wrap="none" lIns="76183" tIns="38092" rIns="76183" bIns="38092" anchor="ctr"/>
            <a:lstStyle/>
            <a:p>
              <a:pPr defTabSz="914217"/>
              <a:endParaRPr lang="en-US">
                <a:solidFill>
                  <a:srgbClr val="7F7F7F"/>
                </a:solidFill>
                <a:latin typeface="Lato Light"/>
              </a:endParaRPr>
            </a:p>
          </p:txBody>
        </p:sp>
        <p:sp>
          <p:nvSpPr>
            <p:cNvPr id="351" name="Freeform 31"/>
            <p:cNvSpPr>
              <a:spLocks noChangeArrowheads="1"/>
            </p:cNvSpPr>
            <p:nvPr/>
          </p:nvSpPr>
          <p:spPr bwMode="auto">
            <a:xfrm>
              <a:off x="12387388" y="9200233"/>
              <a:ext cx="1820425" cy="1503280"/>
            </a:xfrm>
            <a:custGeom>
              <a:avLst/>
              <a:gdLst>
                <a:gd name="T0" fmla="*/ 4342 w 4448"/>
                <a:gd name="T1" fmla="*/ 2255 h 3672"/>
                <a:gd name="T2" fmla="*/ 4342 w 4448"/>
                <a:gd name="T3" fmla="*/ 2255 h 3672"/>
                <a:gd name="T4" fmla="*/ 4080 w 4448"/>
                <a:gd name="T5" fmla="*/ 2182 h 3672"/>
                <a:gd name="T6" fmla="*/ 3870 w 4448"/>
                <a:gd name="T7" fmla="*/ 2265 h 3672"/>
                <a:gd name="T8" fmla="*/ 3618 w 4448"/>
                <a:gd name="T9" fmla="*/ 2391 h 3672"/>
                <a:gd name="T10" fmla="*/ 3210 w 4448"/>
                <a:gd name="T11" fmla="*/ 2391 h 3672"/>
                <a:gd name="T12" fmla="*/ 3210 w 4448"/>
                <a:gd name="T13" fmla="*/ 1216 h 3672"/>
                <a:gd name="T14" fmla="*/ 3178 w 4448"/>
                <a:gd name="T15" fmla="*/ 1228 h 3672"/>
                <a:gd name="T16" fmla="*/ 2349 w 4448"/>
                <a:gd name="T17" fmla="*/ 1228 h 3672"/>
                <a:gd name="T18" fmla="*/ 2349 w 4448"/>
                <a:gd name="T19" fmla="*/ 849 h 3672"/>
                <a:gd name="T20" fmla="*/ 2349 w 4448"/>
                <a:gd name="T21" fmla="*/ 839 h 3672"/>
                <a:gd name="T22" fmla="*/ 2486 w 4448"/>
                <a:gd name="T23" fmla="*/ 587 h 3672"/>
                <a:gd name="T24" fmla="*/ 2580 w 4448"/>
                <a:gd name="T25" fmla="*/ 367 h 3672"/>
                <a:gd name="T26" fmla="*/ 2507 w 4448"/>
                <a:gd name="T27" fmla="*/ 115 h 3672"/>
                <a:gd name="T28" fmla="*/ 2224 w 4448"/>
                <a:gd name="T29" fmla="*/ 10 h 3672"/>
                <a:gd name="T30" fmla="*/ 1951 w 4448"/>
                <a:gd name="T31" fmla="*/ 115 h 3672"/>
                <a:gd name="T32" fmla="*/ 1877 w 4448"/>
                <a:gd name="T33" fmla="*/ 367 h 3672"/>
                <a:gd name="T34" fmla="*/ 1961 w 4448"/>
                <a:gd name="T35" fmla="*/ 577 h 3672"/>
                <a:gd name="T36" fmla="*/ 2077 w 4448"/>
                <a:gd name="T37" fmla="*/ 839 h 3672"/>
                <a:gd name="T38" fmla="*/ 2077 w 4448"/>
                <a:gd name="T39" fmla="*/ 1228 h 3672"/>
                <a:gd name="T40" fmla="*/ 692 w 4448"/>
                <a:gd name="T41" fmla="*/ 1228 h 3672"/>
                <a:gd name="T42" fmla="*/ 0 w 4448"/>
                <a:gd name="T43" fmla="*/ 3671 h 3672"/>
                <a:gd name="T44" fmla="*/ 1395 w 4448"/>
                <a:gd name="T45" fmla="*/ 3671 h 3672"/>
                <a:gd name="T46" fmla="*/ 1395 w 4448"/>
                <a:gd name="T47" fmla="*/ 3556 h 3672"/>
                <a:gd name="T48" fmla="*/ 1322 w 4448"/>
                <a:gd name="T49" fmla="*/ 3440 h 3672"/>
                <a:gd name="T50" fmla="*/ 1186 w 4448"/>
                <a:gd name="T51" fmla="*/ 3094 h 3672"/>
                <a:gd name="T52" fmla="*/ 1311 w 4448"/>
                <a:gd name="T53" fmla="*/ 2695 h 3672"/>
                <a:gd name="T54" fmla="*/ 1783 w 4448"/>
                <a:gd name="T55" fmla="*/ 2496 h 3672"/>
                <a:gd name="T56" fmla="*/ 2234 w 4448"/>
                <a:gd name="T57" fmla="*/ 2695 h 3672"/>
                <a:gd name="T58" fmla="*/ 2360 w 4448"/>
                <a:gd name="T59" fmla="*/ 3094 h 3672"/>
                <a:gd name="T60" fmla="*/ 2213 w 4448"/>
                <a:gd name="T61" fmla="*/ 3451 h 3672"/>
                <a:gd name="T62" fmla="*/ 2129 w 4448"/>
                <a:gd name="T63" fmla="*/ 3587 h 3672"/>
                <a:gd name="T64" fmla="*/ 2129 w 4448"/>
                <a:gd name="T65" fmla="*/ 3671 h 3672"/>
                <a:gd name="T66" fmla="*/ 3210 w 4448"/>
                <a:gd name="T67" fmla="*/ 3671 h 3672"/>
                <a:gd name="T68" fmla="*/ 3210 w 4448"/>
                <a:gd name="T69" fmla="*/ 2654 h 3672"/>
                <a:gd name="T70" fmla="*/ 3608 w 4448"/>
                <a:gd name="T71" fmla="*/ 2654 h 3672"/>
                <a:gd name="T72" fmla="*/ 3618 w 4448"/>
                <a:gd name="T73" fmla="*/ 2654 h 3672"/>
                <a:gd name="T74" fmla="*/ 3870 w 4448"/>
                <a:gd name="T75" fmla="*/ 2800 h 3672"/>
                <a:gd name="T76" fmla="*/ 4080 w 4448"/>
                <a:gd name="T77" fmla="*/ 2884 h 3672"/>
                <a:gd name="T78" fmla="*/ 4342 w 4448"/>
                <a:gd name="T79" fmla="*/ 2810 h 3672"/>
                <a:gd name="T80" fmla="*/ 4447 w 4448"/>
                <a:gd name="T81" fmla="*/ 2538 h 3672"/>
                <a:gd name="T82" fmla="*/ 4342 w 4448"/>
                <a:gd name="T83" fmla="*/ 2255 h 3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48" h="3672">
                  <a:moveTo>
                    <a:pt x="4342" y="2255"/>
                  </a:moveTo>
                  <a:lnTo>
                    <a:pt x="4342" y="2255"/>
                  </a:lnTo>
                  <a:cubicBezTo>
                    <a:pt x="4279" y="2203"/>
                    <a:pt x="4185" y="2182"/>
                    <a:pt x="4080" y="2182"/>
                  </a:cubicBezTo>
                  <a:cubicBezTo>
                    <a:pt x="4006" y="2182"/>
                    <a:pt x="3944" y="2223"/>
                    <a:pt x="3870" y="2265"/>
                  </a:cubicBezTo>
                  <a:cubicBezTo>
                    <a:pt x="3807" y="2318"/>
                    <a:pt x="3734" y="2391"/>
                    <a:pt x="3618" y="2391"/>
                  </a:cubicBezTo>
                  <a:cubicBezTo>
                    <a:pt x="3210" y="2391"/>
                    <a:pt x="3210" y="2391"/>
                    <a:pt x="3210" y="2391"/>
                  </a:cubicBezTo>
                  <a:cubicBezTo>
                    <a:pt x="3210" y="1216"/>
                    <a:pt x="3210" y="1216"/>
                    <a:pt x="3210" y="1216"/>
                  </a:cubicBezTo>
                  <a:cubicBezTo>
                    <a:pt x="3199" y="1216"/>
                    <a:pt x="3189" y="1228"/>
                    <a:pt x="3178" y="1228"/>
                  </a:cubicBezTo>
                  <a:cubicBezTo>
                    <a:pt x="2349" y="1228"/>
                    <a:pt x="2349" y="1228"/>
                    <a:pt x="2349" y="1228"/>
                  </a:cubicBezTo>
                  <a:cubicBezTo>
                    <a:pt x="2349" y="849"/>
                    <a:pt x="2349" y="849"/>
                    <a:pt x="2349" y="849"/>
                  </a:cubicBezTo>
                  <a:lnTo>
                    <a:pt x="2349" y="839"/>
                  </a:lnTo>
                  <a:cubicBezTo>
                    <a:pt x="2360" y="724"/>
                    <a:pt x="2433" y="650"/>
                    <a:pt x="2486" y="587"/>
                  </a:cubicBezTo>
                  <a:cubicBezTo>
                    <a:pt x="2548" y="514"/>
                    <a:pt x="2580" y="451"/>
                    <a:pt x="2580" y="367"/>
                  </a:cubicBezTo>
                  <a:cubicBezTo>
                    <a:pt x="2580" y="273"/>
                    <a:pt x="2560" y="178"/>
                    <a:pt x="2507" y="115"/>
                  </a:cubicBezTo>
                  <a:cubicBezTo>
                    <a:pt x="2454" y="53"/>
                    <a:pt x="2380" y="10"/>
                    <a:pt x="2224" y="10"/>
                  </a:cubicBezTo>
                  <a:cubicBezTo>
                    <a:pt x="2077" y="0"/>
                    <a:pt x="2003" y="53"/>
                    <a:pt x="1951" y="115"/>
                  </a:cubicBezTo>
                  <a:cubicBezTo>
                    <a:pt x="1898" y="178"/>
                    <a:pt x="1877" y="273"/>
                    <a:pt x="1877" y="367"/>
                  </a:cubicBezTo>
                  <a:cubicBezTo>
                    <a:pt x="1877" y="451"/>
                    <a:pt x="1909" y="514"/>
                    <a:pt x="1961" y="577"/>
                  </a:cubicBezTo>
                  <a:cubicBezTo>
                    <a:pt x="2014" y="650"/>
                    <a:pt x="2077" y="724"/>
                    <a:pt x="2077" y="839"/>
                  </a:cubicBezTo>
                  <a:cubicBezTo>
                    <a:pt x="2077" y="1228"/>
                    <a:pt x="2077" y="1228"/>
                    <a:pt x="2077" y="1228"/>
                  </a:cubicBezTo>
                  <a:cubicBezTo>
                    <a:pt x="692" y="1228"/>
                    <a:pt x="692" y="1228"/>
                    <a:pt x="692" y="1228"/>
                  </a:cubicBezTo>
                  <a:cubicBezTo>
                    <a:pt x="420" y="1971"/>
                    <a:pt x="179" y="2758"/>
                    <a:pt x="0" y="3671"/>
                  </a:cubicBezTo>
                  <a:cubicBezTo>
                    <a:pt x="1395" y="3671"/>
                    <a:pt x="1395" y="3671"/>
                    <a:pt x="1395" y="3671"/>
                  </a:cubicBezTo>
                  <a:cubicBezTo>
                    <a:pt x="1395" y="3556"/>
                    <a:pt x="1395" y="3556"/>
                    <a:pt x="1395" y="3556"/>
                  </a:cubicBezTo>
                  <a:cubicBezTo>
                    <a:pt x="1395" y="3545"/>
                    <a:pt x="1385" y="3535"/>
                    <a:pt x="1322" y="3440"/>
                  </a:cubicBezTo>
                  <a:cubicBezTo>
                    <a:pt x="1259" y="3367"/>
                    <a:pt x="1186" y="3241"/>
                    <a:pt x="1186" y="3094"/>
                  </a:cubicBezTo>
                  <a:cubicBezTo>
                    <a:pt x="1186" y="2957"/>
                    <a:pt x="1217" y="2810"/>
                    <a:pt x="1311" y="2695"/>
                  </a:cubicBezTo>
                  <a:cubicBezTo>
                    <a:pt x="1406" y="2580"/>
                    <a:pt x="1584" y="2496"/>
                    <a:pt x="1783" y="2496"/>
                  </a:cubicBezTo>
                  <a:cubicBezTo>
                    <a:pt x="1972" y="2506"/>
                    <a:pt x="2140" y="2580"/>
                    <a:pt x="2234" y="2695"/>
                  </a:cubicBezTo>
                  <a:cubicBezTo>
                    <a:pt x="2328" y="2810"/>
                    <a:pt x="2360" y="2957"/>
                    <a:pt x="2360" y="3094"/>
                  </a:cubicBezTo>
                  <a:cubicBezTo>
                    <a:pt x="2360" y="3251"/>
                    <a:pt x="2276" y="3377"/>
                    <a:pt x="2213" y="3451"/>
                  </a:cubicBezTo>
                  <a:cubicBezTo>
                    <a:pt x="2150" y="3545"/>
                    <a:pt x="2129" y="3566"/>
                    <a:pt x="2129" y="3587"/>
                  </a:cubicBezTo>
                  <a:cubicBezTo>
                    <a:pt x="2129" y="3671"/>
                    <a:pt x="2129" y="3671"/>
                    <a:pt x="2129" y="3671"/>
                  </a:cubicBezTo>
                  <a:cubicBezTo>
                    <a:pt x="3210" y="3671"/>
                    <a:pt x="3210" y="3671"/>
                    <a:pt x="3210" y="3671"/>
                  </a:cubicBezTo>
                  <a:cubicBezTo>
                    <a:pt x="3210" y="2654"/>
                    <a:pt x="3210" y="2654"/>
                    <a:pt x="3210" y="2654"/>
                  </a:cubicBezTo>
                  <a:cubicBezTo>
                    <a:pt x="3608" y="2654"/>
                    <a:pt x="3608" y="2654"/>
                    <a:pt x="3608" y="2654"/>
                  </a:cubicBezTo>
                  <a:cubicBezTo>
                    <a:pt x="3608" y="2654"/>
                    <a:pt x="3608" y="2654"/>
                    <a:pt x="3618" y="2654"/>
                  </a:cubicBezTo>
                  <a:cubicBezTo>
                    <a:pt x="3734" y="2664"/>
                    <a:pt x="3797" y="2738"/>
                    <a:pt x="3870" y="2800"/>
                  </a:cubicBezTo>
                  <a:cubicBezTo>
                    <a:pt x="3944" y="2853"/>
                    <a:pt x="3996" y="2884"/>
                    <a:pt x="4080" y="2884"/>
                  </a:cubicBezTo>
                  <a:cubicBezTo>
                    <a:pt x="4185" y="2884"/>
                    <a:pt x="4279" y="2863"/>
                    <a:pt x="4342" y="2810"/>
                  </a:cubicBezTo>
                  <a:cubicBezTo>
                    <a:pt x="4394" y="2769"/>
                    <a:pt x="4447" y="2685"/>
                    <a:pt x="4447" y="2538"/>
                  </a:cubicBezTo>
                  <a:cubicBezTo>
                    <a:pt x="4447" y="2381"/>
                    <a:pt x="4405" y="2307"/>
                    <a:pt x="4342" y="2255"/>
                  </a:cubicBezTo>
                </a:path>
              </a:pathLst>
            </a:custGeom>
            <a:solidFill>
              <a:schemeClr val="accent3"/>
            </a:solidFill>
            <a:ln>
              <a:noFill/>
            </a:ln>
            <a:effectLst/>
            <a:extLst/>
          </p:spPr>
          <p:txBody>
            <a:bodyPr wrap="none" lIns="76183" tIns="38092" rIns="76183" bIns="38092" anchor="ctr"/>
            <a:lstStyle/>
            <a:p>
              <a:pPr defTabSz="914217"/>
              <a:endParaRPr lang="en-US">
                <a:solidFill>
                  <a:srgbClr val="7F7F7F"/>
                </a:solidFill>
                <a:latin typeface="Lato Light"/>
              </a:endParaRPr>
            </a:p>
          </p:txBody>
        </p:sp>
        <p:sp>
          <p:nvSpPr>
            <p:cNvPr id="352" name="Freeform 32"/>
            <p:cNvSpPr>
              <a:spLocks noChangeArrowheads="1"/>
            </p:cNvSpPr>
            <p:nvPr/>
          </p:nvSpPr>
          <p:spPr bwMode="auto">
            <a:xfrm>
              <a:off x="9233668" y="9701928"/>
              <a:ext cx="2029711" cy="999780"/>
            </a:xfrm>
            <a:custGeom>
              <a:avLst/>
              <a:gdLst>
                <a:gd name="T0" fmla="*/ 4825 w 4962"/>
                <a:gd name="T1" fmla="*/ 0 h 2444"/>
                <a:gd name="T2" fmla="*/ 4825 w 4962"/>
                <a:gd name="T3" fmla="*/ 0 h 2444"/>
                <a:gd name="T4" fmla="*/ 3880 w 4962"/>
                <a:gd name="T5" fmla="*/ 0 h 2444"/>
                <a:gd name="T6" fmla="*/ 3880 w 4962"/>
                <a:gd name="T7" fmla="*/ 146 h 2444"/>
                <a:gd name="T8" fmla="*/ 3964 w 4962"/>
                <a:gd name="T9" fmla="*/ 261 h 2444"/>
                <a:gd name="T10" fmla="*/ 4090 w 4962"/>
                <a:gd name="T11" fmla="*/ 607 h 2444"/>
                <a:gd name="T12" fmla="*/ 3964 w 4962"/>
                <a:gd name="T13" fmla="*/ 1006 h 2444"/>
                <a:gd name="T14" fmla="*/ 3503 w 4962"/>
                <a:gd name="T15" fmla="*/ 1205 h 2444"/>
                <a:gd name="T16" fmla="*/ 3041 w 4962"/>
                <a:gd name="T17" fmla="*/ 1006 h 2444"/>
                <a:gd name="T18" fmla="*/ 2916 w 4962"/>
                <a:gd name="T19" fmla="*/ 607 h 2444"/>
                <a:gd name="T20" fmla="*/ 3063 w 4962"/>
                <a:gd name="T21" fmla="*/ 251 h 2444"/>
                <a:gd name="T22" fmla="*/ 3157 w 4962"/>
                <a:gd name="T23" fmla="*/ 114 h 2444"/>
                <a:gd name="T24" fmla="*/ 3157 w 4962"/>
                <a:gd name="T25" fmla="*/ 0 h 2444"/>
                <a:gd name="T26" fmla="*/ 304 w 4962"/>
                <a:gd name="T27" fmla="*/ 0 h 2444"/>
                <a:gd name="T28" fmla="*/ 294 w 4962"/>
                <a:gd name="T29" fmla="*/ 62 h 2444"/>
                <a:gd name="T30" fmla="*/ 0 w 4962"/>
                <a:gd name="T31" fmla="*/ 2443 h 2444"/>
                <a:gd name="T32" fmla="*/ 1311 w 4962"/>
                <a:gd name="T33" fmla="*/ 2443 h 2444"/>
                <a:gd name="T34" fmla="*/ 1311 w 4962"/>
                <a:gd name="T35" fmla="*/ 2359 h 2444"/>
                <a:gd name="T36" fmla="*/ 1227 w 4962"/>
                <a:gd name="T37" fmla="*/ 2223 h 2444"/>
                <a:gd name="T38" fmla="*/ 1080 w 4962"/>
                <a:gd name="T39" fmla="*/ 1866 h 2444"/>
                <a:gd name="T40" fmla="*/ 1207 w 4962"/>
                <a:gd name="T41" fmla="*/ 1467 h 2444"/>
                <a:gd name="T42" fmla="*/ 1657 w 4962"/>
                <a:gd name="T43" fmla="*/ 1268 h 2444"/>
                <a:gd name="T44" fmla="*/ 2129 w 4962"/>
                <a:gd name="T45" fmla="*/ 1467 h 2444"/>
                <a:gd name="T46" fmla="*/ 2245 w 4962"/>
                <a:gd name="T47" fmla="*/ 1866 h 2444"/>
                <a:gd name="T48" fmla="*/ 2118 w 4962"/>
                <a:gd name="T49" fmla="*/ 2212 h 2444"/>
                <a:gd name="T50" fmla="*/ 2045 w 4962"/>
                <a:gd name="T51" fmla="*/ 2328 h 2444"/>
                <a:gd name="T52" fmla="*/ 2045 w 4962"/>
                <a:gd name="T53" fmla="*/ 2443 h 2444"/>
                <a:gd name="T54" fmla="*/ 4961 w 4962"/>
                <a:gd name="T55" fmla="*/ 2443 h 2444"/>
                <a:gd name="T56" fmla="*/ 4825 w 4962"/>
                <a:gd name="T57" fmla="*/ 0 h 2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62" h="2444">
                  <a:moveTo>
                    <a:pt x="4825" y="0"/>
                  </a:moveTo>
                  <a:lnTo>
                    <a:pt x="4825" y="0"/>
                  </a:lnTo>
                  <a:cubicBezTo>
                    <a:pt x="3880" y="0"/>
                    <a:pt x="3880" y="0"/>
                    <a:pt x="3880" y="0"/>
                  </a:cubicBezTo>
                  <a:cubicBezTo>
                    <a:pt x="3880" y="146"/>
                    <a:pt x="3880" y="146"/>
                    <a:pt x="3880" y="146"/>
                  </a:cubicBezTo>
                  <a:cubicBezTo>
                    <a:pt x="3880" y="156"/>
                    <a:pt x="3891" y="167"/>
                    <a:pt x="3964" y="261"/>
                  </a:cubicBezTo>
                  <a:cubicBezTo>
                    <a:pt x="4017" y="335"/>
                    <a:pt x="4090" y="460"/>
                    <a:pt x="4090" y="607"/>
                  </a:cubicBezTo>
                  <a:cubicBezTo>
                    <a:pt x="4090" y="743"/>
                    <a:pt x="4058" y="880"/>
                    <a:pt x="3964" y="1006"/>
                  </a:cubicBezTo>
                  <a:cubicBezTo>
                    <a:pt x="3870" y="1121"/>
                    <a:pt x="3691" y="1205"/>
                    <a:pt x="3503" y="1205"/>
                  </a:cubicBezTo>
                  <a:cubicBezTo>
                    <a:pt x="3303" y="1194"/>
                    <a:pt x="3136" y="1121"/>
                    <a:pt x="3041" y="1006"/>
                  </a:cubicBezTo>
                  <a:cubicBezTo>
                    <a:pt x="2947" y="891"/>
                    <a:pt x="2916" y="743"/>
                    <a:pt x="2916" y="607"/>
                  </a:cubicBezTo>
                  <a:cubicBezTo>
                    <a:pt x="2916" y="450"/>
                    <a:pt x="3000" y="324"/>
                    <a:pt x="3063" y="251"/>
                  </a:cubicBezTo>
                  <a:cubicBezTo>
                    <a:pt x="3136" y="156"/>
                    <a:pt x="3147" y="136"/>
                    <a:pt x="3157" y="114"/>
                  </a:cubicBezTo>
                  <a:cubicBezTo>
                    <a:pt x="3157" y="0"/>
                    <a:pt x="3157" y="0"/>
                    <a:pt x="3157" y="0"/>
                  </a:cubicBezTo>
                  <a:cubicBezTo>
                    <a:pt x="304" y="0"/>
                    <a:pt x="304" y="0"/>
                    <a:pt x="304" y="0"/>
                  </a:cubicBezTo>
                  <a:cubicBezTo>
                    <a:pt x="294" y="20"/>
                    <a:pt x="294" y="41"/>
                    <a:pt x="294" y="62"/>
                  </a:cubicBezTo>
                  <a:cubicBezTo>
                    <a:pt x="0" y="2443"/>
                    <a:pt x="0" y="2443"/>
                    <a:pt x="0" y="2443"/>
                  </a:cubicBezTo>
                  <a:cubicBezTo>
                    <a:pt x="1311" y="2443"/>
                    <a:pt x="1311" y="2443"/>
                    <a:pt x="1311" y="2443"/>
                  </a:cubicBezTo>
                  <a:cubicBezTo>
                    <a:pt x="1311" y="2359"/>
                    <a:pt x="1311" y="2359"/>
                    <a:pt x="1311" y="2359"/>
                  </a:cubicBezTo>
                  <a:cubicBezTo>
                    <a:pt x="1311" y="2338"/>
                    <a:pt x="1291" y="2317"/>
                    <a:pt x="1227" y="2223"/>
                  </a:cubicBezTo>
                  <a:cubicBezTo>
                    <a:pt x="1164" y="2149"/>
                    <a:pt x="1080" y="2023"/>
                    <a:pt x="1080" y="1866"/>
                  </a:cubicBezTo>
                  <a:cubicBezTo>
                    <a:pt x="1080" y="1729"/>
                    <a:pt x="1111" y="1582"/>
                    <a:pt x="1207" y="1467"/>
                  </a:cubicBezTo>
                  <a:cubicBezTo>
                    <a:pt x="1301" y="1352"/>
                    <a:pt x="1468" y="1278"/>
                    <a:pt x="1657" y="1268"/>
                  </a:cubicBezTo>
                  <a:cubicBezTo>
                    <a:pt x="1856" y="1268"/>
                    <a:pt x="2034" y="1352"/>
                    <a:pt x="2129" y="1467"/>
                  </a:cubicBezTo>
                  <a:cubicBezTo>
                    <a:pt x="2224" y="1582"/>
                    <a:pt x="2245" y="1729"/>
                    <a:pt x="2245" y="1866"/>
                  </a:cubicBezTo>
                  <a:cubicBezTo>
                    <a:pt x="2245" y="2013"/>
                    <a:pt x="2181" y="2139"/>
                    <a:pt x="2118" y="2212"/>
                  </a:cubicBezTo>
                  <a:cubicBezTo>
                    <a:pt x="2056" y="2307"/>
                    <a:pt x="2045" y="2317"/>
                    <a:pt x="2045" y="2328"/>
                  </a:cubicBezTo>
                  <a:cubicBezTo>
                    <a:pt x="2045" y="2443"/>
                    <a:pt x="2045" y="2443"/>
                    <a:pt x="2045" y="2443"/>
                  </a:cubicBezTo>
                  <a:cubicBezTo>
                    <a:pt x="4961" y="2443"/>
                    <a:pt x="4961" y="2443"/>
                    <a:pt x="4961" y="2443"/>
                  </a:cubicBezTo>
                  <a:cubicBezTo>
                    <a:pt x="4814" y="1582"/>
                    <a:pt x="4803" y="796"/>
                    <a:pt x="4825" y="0"/>
                  </a:cubicBezTo>
                </a:path>
              </a:pathLst>
            </a:custGeom>
            <a:solidFill>
              <a:schemeClr val="accent3"/>
            </a:solidFill>
            <a:ln>
              <a:noFill/>
            </a:ln>
            <a:effectLst/>
            <a:extLst/>
          </p:spPr>
          <p:txBody>
            <a:bodyPr wrap="none" lIns="76183" tIns="38092" rIns="76183" bIns="38092" anchor="ctr"/>
            <a:lstStyle/>
            <a:p>
              <a:pPr defTabSz="914217"/>
              <a:endParaRPr lang="en-US">
                <a:solidFill>
                  <a:srgbClr val="7F7F7F"/>
                </a:solidFill>
                <a:latin typeface="Lato Light"/>
              </a:endParaRPr>
            </a:p>
          </p:txBody>
        </p:sp>
        <p:sp>
          <p:nvSpPr>
            <p:cNvPr id="353" name="Freeform 33"/>
            <p:cNvSpPr>
              <a:spLocks noChangeArrowheads="1"/>
            </p:cNvSpPr>
            <p:nvPr/>
          </p:nvSpPr>
          <p:spPr bwMode="auto">
            <a:xfrm>
              <a:off x="11312092" y="9701928"/>
              <a:ext cx="1055450" cy="1523131"/>
            </a:xfrm>
            <a:custGeom>
              <a:avLst/>
              <a:gdLst>
                <a:gd name="T0" fmla="*/ 2580 w 2581"/>
                <a:gd name="T1" fmla="*/ 2443 h 3723"/>
                <a:gd name="T2" fmla="*/ 2580 w 2581"/>
                <a:gd name="T3" fmla="*/ 2443 h 3723"/>
                <a:gd name="T4" fmla="*/ 2423 w 2581"/>
                <a:gd name="T5" fmla="*/ 0 h 3723"/>
                <a:gd name="T6" fmla="*/ 2013 w 2581"/>
                <a:gd name="T7" fmla="*/ 0 h 3723"/>
                <a:gd name="T8" fmla="*/ 2013 w 2581"/>
                <a:gd name="T9" fmla="*/ 114 h 3723"/>
                <a:gd name="T10" fmla="*/ 2087 w 2581"/>
                <a:gd name="T11" fmla="*/ 240 h 3723"/>
                <a:gd name="T12" fmla="*/ 2223 w 2581"/>
                <a:gd name="T13" fmla="*/ 586 h 3723"/>
                <a:gd name="T14" fmla="*/ 2097 w 2581"/>
                <a:gd name="T15" fmla="*/ 985 h 3723"/>
                <a:gd name="T16" fmla="*/ 1636 w 2581"/>
                <a:gd name="T17" fmla="*/ 1174 h 3723"/>
                <a:gd name="T18" fmla="*/ 1175 w 2581"/>
                <a:gd name="T19" fmla="*/ 985 h 3723"/>
                <a:gd name="T20" fmla="*/ 1049 w 2581"/>
                <a:gd name="T21" fmla="*/ 586 h 3723"/>
                <a:gd name="T22" fmla="*/ 1195 w 2581"/>
                <a:gd name="T23" fmla="*/ 230 h 3723"/>
                <a:gd name="T24" fmla="*/ 1290 w 2581"/>
                <a:gd name="T25" fmla="*/ 93 h 3723"/>
                <a:gd name="T26" fmla="*/ 1290 w 2581"/>
                <a:gd name="T27" fmla="*/ 0 h 3723"/>
                <a:gd name="T28" fmla="*/ 849 w 2581"/>
                <a:gd name="T29" fmla="*/ 0 h 3723"/>
                <a:gd name="T30" fmla="*/ 0 w 2581"/>
                <a:gd name="T31" fmla="*/ 2443 h 3723"/>
                <a:gd name="T32" fmla="*/ 1154 w 2581"/>
                <a:gd name="T33" fmla="*/ 2443 h 3723"/>
                <a:gd name="T34" fmla="*/ 1154 w 2581"/>
                <a:gd name="T35" fmla="*/ 2872 h 3723"/>
                <a:gd name="T36" fmla="*/ 1154 w 2581"/>
                <a:gd name="T37" fmla="*/ 2883 h 3723"/>
                <a:gd name="T38" fmla="*/ 1007 w 2581"/>
                <a:gd name="T39" fmla="*/ 3146 h 3723"/>
                <a:gd name="T40" fmla="*/ 912 w 2581"/>
                <a:gd name="T41" fmla="*/ 3355 h 3723"/>
                <a:gd name="T42" fmla="*/ 986 w 2581"/>
                <a:gd name="T43" fmla="*/ 3607 h 3723"/>
                <a:gd name="T44" fmla="*/ 1269 w 2581"/>
                <a:gd name="T45" fmla="*/ 3711 h 3723"/>
                <a:gd name="T46" fmla="*/ 1542 w 2581"/>
                <a:gd name="T47" fmla="*/ 3607 h 3723"/>
                <a:gd name="T48" fmla="*/ 1615 w 2581"/>
                <a:gd name="T49" fmla="*/ 3355 h 3723"/>
                <a:gd name="T50" fmla="*/ 1531 w 2581"/>
                <a:gd name="T51" fmla="*/ 3146 h 3723"/>
                <a:gd name="T52" fmla="*/ 1416 w 2581"/>
                <a:gd name="T53" fmla="*/ 2893 h 3723"/>
                <a:gd name="T54" fmla="*/ 1416 w 2581"/>
                <a:gd name="T55" fmla="*/ 2443 h 3723"/>
                <a:gd name="T56" fmla="*/ 2580 w 2581"/>
                <a:gd name="T57" fmla="*/ 2443 h 3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81" h="3723">
                  <a:moveTo>
                    <a:pt x="2580" y="2443"/>
                  </a:moveTo>
                  <a:lnTo>
                    <a:pt x="2580" y="2443"/>
                  </a:lnTo>
                  <a:cubicBezTo>
                    <a:pt x="2528" y="1541"/>
                    <a:pt x="2444" y="839"/>
                    <a:pt x="2423" y="0"/>
                  </a:cubicBezTo>
                  <a:cubicBezTo>
                    <a:pt x="2013" y="0"/>
                    <a:pt x="2013" y="0"/>
                    <a:pt x="2013" y="0"/>
                  </a:cubicBezTo>
                  <a:cubicBezTo>
                    <a:pt x="2013" y="114"/>
                    <a:pt x="2013" y="114"/>
                    <a:pt x="2013" y="114"/>
                  </a:cubicBezTo>
                  <a:cubicBezTo>
                    <a:pt x="2013" y="136"/>
                    <a:pt x="2024" y="146"/>
                    <a:pt x="2087" y="240"/>
                  </a:cubicBezTo>
                  <a:cubicBezTo>
                    <a:pt x="2150" y="314"/>
                    <a:pt x="2223" y="429"/>
                    <a:pt x="2223" y="586"/>
                  </a:cubicBezTo>
                  <a:cubicBezTo>
                    <a:pt x="2223" y="723"/>
                    <a:pt x="2192" y="859"/>
                    <a:pt x="2097" y="985"/>
                  </a:cubicBezTo>
                  <a:cubicBezTo>
                    <a:pt x="2003" y="1100"/>
                    <a:pt x="1825" y="1184"/>
                    <a:pt x="1636" y="1174"/>
                  </a:cubicBezTo>
                  <a:cubicBezTo>
                    <a:pt x="1437" y="1174"/>
                    <a:pt x="1269" y="1100"/>
                    <a:pt x="1175" y="985"/>
                  </a:cubicBezTo>
                  <a:cubicBezTo>
                    <a:pt x="1080" y="859"/>
                    <a:pt x="1049" y="723"/>
                    <a:pt x="1049" y="586"/>
                  </a:cubicBezTo>
                  <a:cubicBezTo>
                    <a:pt x="1049" y="429"/>
                    <a:pt x="1133" y="304"/>
                    <a:pt x="1195" y="230"/>
                  </a:cubicBezTo>
                  <a:cubicBezTo>
                    <a:pt x="1269" y="136"/>
                    <a:pt x="1279" y="114"/>
                    <a:pt x="1290" y="93"/>
                  </a:cubicBezTo>
                  <a:cubicBezTo>
                    <a:pt x="1290" y="0"/>
                    <a:pt x="1290" y="0"/>
                    <a:pt x="1290" y="0"/>
                  </a:cubicBezTo>
                  <a:cubicBezTo>
                    <a:pt x="849" y="0"/>
                    <a:pt x="849" y="0"/>
                    <a:pt x="849" y="0"/>
                  </a:cubicBezTo>
                  <a:cubicBezTo>
                    <a:pt x="608" y="534"/>
                    <a:pt x="336" y="1163"/>
                    <a:pt x="0" y="2443"/>
                  </a:cubicBezTo>
                  <a:cubicBezTo>
                    <a:pt x="1154" y="2443"/>
                    <a:pt x="1154" y="2443"/>
                    <a:pt x="1154" y="2443"/>
                  </a:cubicBezTo>
                  <a:cubicBezTo>
                    <a:pt x="1154" y="2872"/>
                    <a:pt x="1154" y="2872"/>
                    <a:pt x="1154" y="2872"/>
                  </a:cubicBezTo>
                  <a:lnTo>
                    <a:pt x="1154" y="2883"/>
                  </a:lnTo>
                  <a:cubicBezTo>
                    <a:pt x="1133" y="2999"/>
                    <a:pt x="1059" y="3072"/>
                    <a:pt x="1007" y="3146"/>
                  </a:cubicBezTo>
                  <a:cubicBezTo>
                    <a:pt x="955" y="3208"/>
                    <a:pt x="912" y="3271"/>
                    <a:pt x="912" y="3355"/>
                  </a:cubicBezTo>
                  <a:cubicBezTo>
                    <a:pt x="912" y="3460"/>
                    <a:pt x="933" y="3544"/>
                    <a:pt x="986" y="3607"/>
                  </a:cubicBezTo>
                  <a:cubicBezTo>
                    <a:pt x="1039" y="3670"/>
                    <a:pt x="1111" y="3711"/>
                    <a:pt x="1269" y="3711"/>
                  </a:cubicBezTo>
                  <a:cubicBezTo>
                    <a:pt x="1416" y="3722"/>
                    <a:pt x="1489" y="3670"/>
                    <a:pt x="1542" y="3607"/>
                  </a:cubicBezTo>
                  <a:cubicBezTo>
                    <a:pt x="1594" y="3544"/>
                    <a:pt x="1615" y="3450"/>
                    <a:pt x="1615" y="3355"/>
                  </a:cubicBezTo>
                  <a:cubicBezTo>
                    <a:pt x="1615" y="3271"/>
                    <a:pt x="1584" y="3208"/>
                    <a:pt x="1531" y="3146"/>
                  </a:cubicBezTo>
                  <a:cubicBezTo>
                    <a:pt x="1489" y="3072"/>
                    <a:pt x="1416" y="2999"/>
                    <a:pt x="1416" y="2893"/>
                  </a:cubicBezTo>
                  <a:cubicBezTo>
                    <a:pt x="1416" y="2443"/>
                    <a:pt x="1416" y="2443"/>
                    <a:pt x="1416" y="2443"/>
                  </a:cubicBezTo>
                  <a:lnTo>
                    <a:pt x="2580" y="2443"/>
                  </a:lnTo>
                </a:path>
              </a:pathLst>
            </a:custGeom>
            <a:solidFill>
              <a:schemeClr val="accent3"/>
            </a:solidFill>
            <a:ln>
              <a:noFill/>
            </a:ln>
            <a:effectLst/>
            <a:extLst/>
          </p:spPr>
          <p:txBody>
            <a:bodyPr wrap="none" lIns="76183" tIns="38092" rIns="76183" bIns="38092" anchor="ctr"/>
            <a:lstStyle/>
            <a:p>
              <a:pPr defTabSz="914217"/>
              <a:endParaRPr lang="en-US">
                <a:solidFill>
                  <a:srgbClr val="7F7F7F"/>
                </a:solidFill>
                <a:latin typeface="Lato Light"/>
              </a:endParaRPr>
            </a:p>
          </p:txBody>
        </p:sp>
        <p:sp>
          <p:nvSpPr>
            <p:cNvPr id="354" name="Freeform 34"/>
            <p:cNvSpPr>
              <a:spLocks noChangeArrowheads="1"/>
            </p:cNvSpPr>
            <p:nvPr/>
          </p:nvSpPr>
          <p:spPr bwMode="auto">
            <a:xfrm>
              <a:off x="9152481" y="10315512"/>
              <a:ext cx="2073011" cy="1434703"/>
            </a:xfrm>
            <a:custGeom>
              <a:avLst/>
              <a:gdLst>
                <a:gd name="T0" fmla="*/ 2013 w 5066"/>
                <a:gd name="T1" fmla="*/ 830 h 3505"/>
                <a:gd name="T2" fmla="*/ 2013 w 5066"/>
                <a:gd name="T3" fmla="*/ 830 h 3505"/>
                <a:gd name="T4" fmla="*/ 2129 w 5066"/>
                <a:gd name="T5" fmla="*/ 578 h 3505"/>
                <a:gd name="T6" fmla="*/ 2213 w 5066"/>
                <a:gd name="T7" fmla="*/ 368 h 3505"/>
                <a:gd name="T8" fmla="*/ 2139 w 5066"/>
                <a:gd name="T9" fmla="*/ 116 h 3505"/>
                <a:gd name="T10" fmla="*/ 1867 w 5066"/>
                <a:gd name="T11" fmla="*/ 0 h 3505"/>
                <a:gd name="T12" fmla="*/ 1583 w 5066"/>
                <a:gd name="T13" fmla="*/ 116 h 3505"/>
                <a:gd name="T14" fmla="*/ 1510 w 5066"/>
                <a:gd name="T15" fmla="*/ 368 h 3505"/>
                <a:gd name="T16" fmla="*/ 1604 w 5066"/>
                <a:gd name="T17" fmla="*/ 578 h 3505"/>
                <a:gd name="T18" fmla="*/ 1741 w 5066"/>
                <a:gd name="T19" fmla="*/ 840 h 3505"/>
                <a:gd name="T20" fmla="*/ 1741 w 5066"/>
                <a:gd name="T21" fmla="*/ 850 h 3505"/>
                <a:gd name="T22" fmla="*/ 1741 w 5066"/>
                <a:gd name="T23" fmla="*/ 1228 h 3505"/>
                <a:gd name="T24" fmla="*/ 168 w 5066"/>
                <a:gd name="T25" fmla="*/ 1228 h 3505"/>
                <a:gd name="T26" fmla="*/ 157 w 5066"/>
                <a:gd name="T27" fmla="*/ 1291 h 3505"/>
                <a:gd name="T28" fmla="*/ 3240 w 5066"/>
                <a:gd name="T29" fmla="*/ 3504 h 3505"/>
                <a:gd name="T30" fmla="*/ 5065 w 5066"/>
                <a:gd name="T31" fmla="*/ 3504 h 3505"/>
                <a:gd name="T32" fmla="*/ 5065 w 5066"/>
                <a:gd name="T33" fmla="*/ 2717 h 3505"/>
                <a:gd name="T34" fmla="*/ 4897 w 5066"/>
                <a:gd name="T35" fmla="*/ 2717 h 3505"/>
                <a:gd name="T36" fmla="*/ 4761 w 5066"/>
                <a:gd name="T37" fmla="*/ 2811 h 3505"/>
                <a:gd name="T38" fmla="*/ 4405 w 5066"/>
                <a:gd name="T39" fmla="*/ 2948 h 3505"/>
                <a:gd name="T40" fmla="*/ 4006 w 5066"/>
                <a:gd name="T41" fmla="*/ 2822 h 3505"/>
                <a:gd name="T42" fmla="*/ 3807 w 5066"/>
                <a:gd name="T43" fmla="*/ 2371 h 3505"/>
                <a:gd name="T44" fmla="*/ 4006 w 5066"/>
                <a:gd name="T45" fmla="*/ 1909 h 3505"/>
                <a:gd name="T46" fmla="*/ 4405 w 5066"/>
                <a:gd name="T47" fmla="*/ 1784 h 3505"/>
                <a:gd name="T48" fmla="*/ 4750 w 5066"/>
                <a:gd name="T49" fmla="*/ 1909 h 3505"/>
                <a:gd name="T50" fmla="*/ 4866 w 5066"/>
                <a:gd name="T51" fmla="*/ 1983 h 3505"/>
                <a:gd name="T52" fmla="*/ 5065 w 5066"/>
                <a:gd name="T53" fmla="*/ 1983 h 3505"/>
                <a:gd name="T54" fmla="*/ 5065 w 5066"/>
                <a:gd name="T55" fmla="*/ 1228 h 3505"/>
                <a:gd name="T56" fmla="*/ 2013 w 5066"/>
                <a:gd name="T57" fmla="*/ 1228 h 3505"/>
                <a:gd name="T58" fmla="*/ 2013 w 5066"/>
                <a:gd name="T59" fmla="*/ 830 h 3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66" h="3505">
                  <a:moveTo>
                    <a:pt x="2013" y="830"/>
                  </a:moveTo>
                  <a:lnTo>
                    <a:pt x="2013" y="830"/>
                  </a:lnTo>
                  <a:cubicBezTo>
                    <a:pt x="2013" y="725"/>
                    <a:pt x="2087" y="651"/>
                    <a:pt x="2129" y="578"/>
                  </a:cubicBezTo>
                  <a:cubicBezTo>
                    <a:pt x="2181" y="515"/>
                    <a:pt x="2213" y="451"/>
                    <a:pt x="2213" y="368"/>
                  </a:cubicBezTo>
                  <a:cubicBezTo>
                    <a:pt x="2213" y="274"/>
                    <a:pt x="2192" y="179"/>
                    <a:pt x="2139" y="116"/>
                  </a:cubicBezTo>
                  <a:cubicBezTo>
                    <a:pt x="2087" y="43"/>
                    <a:pt x="2013" y="0"/>
                    <a:pt x="1867" y="0"/>
                  </a:cubicBezTo>
                  <a:cubicBezTo>
                    <a:pt x="1709" y="12"/>
                    <a:pt x="1636" y="53"/>
                    <a:pt x="1583" y="116"/>
                  </a:cubicBezTo>
                  <a:cubicBezTo>
                    <a:pt x="1531" y="179"/>
                    <a:pt x="1510" y="263"/>
                    <a:pt x="1510" y="368"/>
                  </a:cubicBezTo>
                  <a:cubicBezTo>
                    <a:pt x="1510" y="451"/>
                    <a:pt x="1542" y="515"/>
                    <a:pt x="1604" y="578"/>
                  </a:cubicBezTo>
                  <a:cubicBezTo>
                    <a:pt x="1657" y="651"/>
                    <a:pt x="1730" y="725"/>
                    <a:pt x="1741" y="840"/>
                  </a:cubicBezTo>
                  <a:cubicBezTo>
                    <a:pt x="1741" y="840"/>
                    <a:pt x="1741" y="840"/>
                    <a:pt x="1741" y="850"/>
                  </a:cubicBezTo>
                  <a:cubicBezTo>
                    <a:pt x="1741" y="1228"/>
                    <a:pt x="1741" y="1228"/>
                    <a:pt x="1741" y="1228"/>
                  </a:cubicBezTo>
                  <a:cubicBezTo>
                    <a:pt x="168" y="1228"/>
                    <a:pt x="168" y="1228"/>
                    <a:pt x="168" y="1228"/>
                  </a:cubicBezTo>
                  <a:cubicBezTo>
                    <a:pt x="157" y="1291"/>
                    <a:pt x="157" y="1291"/>
                    <a:pt x="157" y="1291"/>
                  </a:cubicBezTo>
                  <a:cubicBezTo>
                    <a:pt x="0" y="2791"/>
                    <a:pt x="1814" y="3504"/>
                    <a:pt x="3240" y="3504"/>
                  </a:cubicBezTo>
                  <a:cubicBezTo>
                    <a:pt x="5065" y="3504"/>
                    <a:pt x="5065" y="3504"/>
                    <a:pt x="5065" y="3504"/>
                  </a:cubicBezTo>
                  <a:cubicBezTo>
                    <a:pt x="5065" y="2717"/>
                    <a:pt x="5065" y="2717"/>
                    <a:pt x="5065" y="2717"/>
                  </a:cubicBezTo>
                  <a:cubicBezTo>
                    <a:pt x="4897" y="2717"/>
                    <a:pt x="4897" y="2717"/>
                    <a:pt x="4897" y="2717"/>
                  </a:cubicBezTo>
                  <a:cubicBezTo>
                    <a:pt x="4866" y="2717"/>
                    <a:pt x="4856" y="2738"/>
                    <a:pt x="4761" y="2811"/>
                  </a:cubicBezTo>
                  <a:cubicBezTo>
                    <a:pt x="4688" y="2875"/>
                    <a:pt x="4562" y="2948"/>
                    <a:pt x="4405" y="2948"/>
                  </a:cubicBezTo>
                  <a:cubicBezTo>
                    <a:pt x="4268" y="2948"/>
                    <a:pt x="4121" y="2927"/>
                    <a:pt x="4006" y="2822"/>
                  </a:cubicBezTo>
                  <a:cubicBezTo>
                    <a:pt x="3890" y="2738"/>
                    <a:pt x="3818" y="2560"/>
                    <a:pt x="3807" y="2371"/>
                  </a:cubicBezTo>
                  <a:cubicBezTo>
                    <a:pt x="3807" y="2172"/>
                    <a:pt x="3890" y="1993"/>
                    <a:pt x="4006" y="1909"/>
                  </a:cubicBezTo>
                  <a:cubicBezTo>
                    <a:pt x="4121" y="1805"/>
                    <a:pt x="4268" y="1784"/>
                    <a:pt x="4405" y="1784"/>
                  </a:cubicBezTo>
                  <a:cubicBezTo>
                    <a:pt x="4552" y="1784"/>
                    <a:pt x="4677" y="1857"/>
                    <a:pt x="4750" y="1909"/>
                  </a:cubicBezTo>
                  <a:cubicBezTo>
                    <a:pt x="4845" y="1973"/>
                    <a:pt x="4856" y="1983"/>
                    <a:pt x="4866" y="1983"/>
                  </a:cubicBezTo>
                  <a:cubicBezTo>
                    <a:pt x="5065" y="1983"/>
                    <a:pt x="5065" y="1983"/>
                    <a:pt x="5065" y="1983"/>
                  </a:cubicBezTo>
                  <a:cubicBezTo>
                    <a:pt x="5065" y="1228"/>
                    <a:pt x="5065" y="1228"/>
                    <a:pt x="5065" y="1228"/>
                  </a:cubicBezTo>
                  <a:cubicBezTo>
                    <a:pt x="2013" y="1228"/>
                    <a:pt x="2013" y="1228"/>
                    <a:pt x="2013" y="1228"/>
                  </a:cubicBezTo>
                  <a:lnTo>
                    <a:pt x="2013" y="830"/>
                  </a:lnTo>
                </a:path>
              </a:pathLst>
            </a:custGeom>
            <a:solidFill>
              <a:schemeClr val="accent3"/>
            </a:solidFill>
            <a:ln>
              <a:noFill/>
            </a:ln>
            <a:effectLst/>
            <a:extLst/>
          </p:spPr>
          <p:txBody>
            <a:bodyPr wrap="none" lIns="76183" tIns="38092" rIns="76183" bIns="38092" anchor="ctr"/>
            <a:lstStyle/>
            <a:p>
              <a:pPr defTabSz="914217"/>
              <a:endParaRPr lang="en-US">
                <a:solidFill>
                  <a:srgbClr val="7F7F7F"/>
                </a:solidFill>
                <a:latin typeface="Lato Light"/>
              </a:endParaRPr>
            </a:p>
          </p:txBody>
        </p:sp>
        <p:sp>
          <p:nvSpPr>
            <p:cNvPr id="355" name="Freeform 35"/>
            <p:cNvSpPr>
              <a:spLocks noChangeArrowheads="1"/>
            </p:cNvSpPr>
            <p:nvPr/>
          </p:nvSpPr>
          <p:spPr bwMode="auto">
            <a:xfrm>
              <a:off x="10805116" y="10819011"/>
              <a:ext cx="2047752" cy="931203"/>
            </a:xfrm>
            <a:custGeom>
              <a:avLst/>
              <a:gdLst>
                <a:gd name="T0" fmla="*/ 4887 w 5003"/>
                <a:gd name="T1" fmla="*/ 860 h 2277"/>
                <a:gd name="T2" fmla="*/ 4887 w 5003"/>
                <a:gd name="T3" fmla="*/ 860 h 2277"/>
                <a:gd name="T4" fmla="*/ 4635 w 5003"/>
                <a:gd name="T5" fmla="*/ 786 h 2277"/>
                <a:gd name="T6" fmla="*/ 4425 w 5003"/>
                <a:gd name="T7" fmla="*/ 870 h 2277"/>
                <a:gd name="T8" fmla="*/ 4163 w 5003"/>
                <a:gd name="T9" fmla="*/ 985 h 2277"/>
                <a:gd name="T10" fmla="*/ 3691 w 5003"/>
                <a:gd name="T11" fmla="*/ 985 h 2277"/>
                <a:gd name="T12" fmla="*/ 3691 w 5003"/>
                <a:gd name="T13" fmla="*/ 0 h 2277"/>
                <a:gd name="T14" fmla="*/ 2883 w 5003"/>
                <a:gd name="T15" fmla="*/ 0 h 2277"/>
                <a:gd name="T16" fmla="*/ 2883 w 5003"/>
                <a:gd name="T17" fmla="*/ 167 h 2277"/>
                <a:gd name="T18" fmla="*/ 2957 w 5003"/>
                <a:gd name="T19" fmla="*/ 283 h 2277"/>
                <a:gd name="T20" fmla="*/ 3082 w 5003"/>
                <a:gd name="T21" fmla="*/ 629 h 2277"/>
                <a:gd name="T22" fmla="*/ 2967 w 5003"/>
                <a:gd name="T23" fmla="*/ 1028 h 2277"/>
                <a:gd name="T24" fmla="*/ 2495 w 5003"/>
                <a:gd name="T25" fmla="*/ 1227 h 2277"/>
                <a:gd name="T26" fmla="*/ 2044 w 5003"/>
                <a:gd name="T27" fmla="*/ 1028 h 2277"/>
                <a:gd name="T28" fmla="*/ 1919 w 5003"/>
                <a:gd name="T29" fmla="*/ 629 h 2277"/>
                <a:gd name="T30" fmla="*/ 2065 w 5003"/>
                <a:gd name="T31" fmla="*/ 273 h 2277"/>
                <a:gd name="T32" fmla="*/ 2149 w 5003"/>
                <a:gd name="T33" fmla="*/ 136 h 2277"/>
                <a:gd name="T34" fmla="*/ 2149 w 5003"/>
                <a:gd name="T35" fmla="*/ 0 h 2277"/>
                <a:gd name="T36" fmla="*/ 1310 w 5003"/>
                <a:gd name="T37" fmla="*/ 0 h 2277"/>
                <a:gd name="T38" fmla="*/ 1310 w 5003"/>
                <a:gd name="T39" fmla="*/ 985 h 2277"/>
                <a:gd name="T40" fmla="*/ 828 w 5003"/>
                <a:gd name="T41" fmla="*/ 985 h 2277"/>
                <a:gd name="T42" fmla="*/ 576 w 5003"/>
                <a:gd name="T43" fmla="*/ 870 h 2277"/>
                <a:gd name="T44" fmla="*/ 367 w 5003"/>
                <a:gd name="T45" fmla="*/ 786 h 2277"/>
                <a:gd name="T46" fmla="*/ 104 w 5003"/>
                <a:gd name="T47" fmla="*/ 860 h 2277"/>
                <a:gd name="T48" fmla="*/ 0 w 5003"/>
                <a:gd name="T49" fmla="*/ 1132 h 2277"/>
                <a:gd name="T50" fmla="*/ 115 w 5003"/>
                <a:gd name="T51" fmla="*/ 1416 h 2277"/>
                <a:gd name="T52" fmla="*/ 367 w 5003"/>
                <a:gd name="T53" fmla="*/ 1489 h 2277"/>
                <a:gd name="T54" fmla="*/ 576 w 5003"/>
                <a:gd name="T55" fmla="*/ 1395 h 2277"/>
                <a:gd name="T56" fmla="*/ 838 w 5003"/>
                <a:gd name="T57" fmla="*/ 1259 h 2277"/>
                <a:gd name="T58" fmla="*/ 849 w 5003"/>
                <a:gd name="T59" fmla="*/ 1259 h 2277"/>
                <a:gd name="T60" fmla="*/ 1310 w 5003"/>
                <a:gd name="T61" fmla="*/ 1259 h 2277"/>
                <a:gd name="T62" fmla="*/ 1310 w 5003"/>
                <a:gd name="T63" fmla="*/ 2276 h 2277"/>
                <a:gd name="T64" fmla="*/ 3691 w 5003"/>
                <a:gd name="T65" fmla="*/ 2276 h 2277"/>
                <a:gd name="T66" fmla="*/ 3691 w 5003"/>
                <a:gd name="T67" fmla="*/ 1259 h 2277"/>
                <a:gd name="T68" fmla="*/ 4153 w 5003"/>
                <a:gd name="T69" fmla="*/ 1259 h 2277"/>
                <a:gd name="T70" fmla="*/ 4163 w 5003"/>
                <a:gd name="T71" fmla="*/ 1259 h 2277"/>
                <a:gd name="T72" fmla="*/ 4415 w 5003"/>
                <a:gd name="T73" fmla="*/ 1395 h 2277"/>
                <a:gd name="T74" fmla="*/ 4635 w 5003"/>
                <a:gd name="T75" fmla="*/ 1489 h 2277"/>
                <a:gd name="T76" fmla="*/ 4887 w 5003"/>
                <a:gd name="T77" fmla="*/ 1416 h 2277"/>
                <a:gd name="T78" fmla="*/ 4991 w 5003"/>
                <a:gd name="T79" fmla="*/ 1132 h 2277"/>
                <a:gd name="T80" fmla="*/ 4887 w 5003"/>
                <a:gd name="T81" fmla="*/ 860 h 2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003" h="2277">
                  <a:moveTo>
                    <a:pt x="4887" y="860"/>
                  </a:moveTo>
                  <a:lnTo>
                    <a:pt x="4887" y="860"/>
                  </a:lnTo>
                  <a:cubicBezTo>
                    <a:pt x="4824" y="808"/>
                    <a:pt x="4729" y="786"/>
                    <a:pt x="4635" y="786"/>
                  </a:cubicBezTo>
                  <a:cubicBezTo>
                    <a:pt x="4551" y="786"/>
                    <a:pt x="4488" y="818"/>
                    <a:pt x="4425" y="870"/>
                  </a:cubicBezTo>
                  <a:cubicBezTo>
                    <a:pt x="4352" y="923"/>
                    <a:pt x="4278" y="985"/>
                    <a:pt x="4163" y="985"/>
                  </a:cubicBezTo>
                  <a:cubicBezTo>
                    <a:pt x="3691" y="985"/>
                    <a:pt x="3691" y="985"/>
                    <a:pt x="3691" y="985"/>
                  </a:cubicBezTo>
                  <a:cubicBezTo>
                    <a:pt x="3691" y="0"/>
                    <a:pt x="3691" y="0"/>
                    <a:pt x="3691" y="0"/>
                  </a:cubicBezTo>
                  <a:cubicBezTo>
                    <a:pt x="2883" y="0"/>
                    <a:pt x="2883" y="0"/>
                    <a:pt x="2883" y="0"/>
                  </a:cubicBezTo>
                  <a:cubicBezTo>
                    <a:pt x="2883" y="167"/>
                    <a:pt x="2883" y="167"/>
                    <a:pt x="2883" y="167"/>
                  </a:cubicBezTo>
                  <a:cubicBezTo>
                    <a:pt x="2883" y="178"/>
                    <a:pt x="2894" y="189"/>
                    <a:pt x="2957" y="283"/>
                  </a:cubicBezTo>
                  <a:cubicBezTo>
                    <a:pt x="3019" y="357"/>
                    <a:pt x="3082" y="482"/>
                    <a:pt x="3082" y="629"/>
                  </a:cubicBezTo>
                  <a:cubicBezTo>
                    <a:pt x="3082" y="765"/>
                    <a:pt x="3062" y="902"/>
                    <a:pt x="2967" y="1028"/>
                  </a:cubicBezTo>
                  <a:cubicBezTo>
                    <a:pt x="2873" y="1143"/>
                    <a:pt x="2695" y="1227"/>
                    <a:pt x="2495" y="1227"/>
                  </a:cubicBezTo>
                  <a:cubicBezTo>
                    <a:pt x="2307" y="1216"/>
                    <a:pt x="2139" y="1143"/>
                    <a:pt x="2044" y="1028"/>
                  </a:cubicBezTo>
                  <a:cubicBezTo>
                    <a:pt x="1950" y="912"/>
                    <a:pt x="1919" y="765"/>
                    <a:pt x="1919" y="629"/>
                  </a:cubicBezTo>
                  <a:cubicBezTo>
                    <a:pt x="1919" y="472"/>
                    <a:pt x="2003" y="346"/>
                    <a:pt x="2065" y="273"/>
                  </a:cubicBezTo>
                  <a:cubicBezTo>
                    <a:pt x="2128" y="178"/>
                    <a:pt x="2149" y="157"/>
                    <a:pt x="2149" y="136"/>
                  </a:cubicBezTo>
                  <a:cubicBezTo>
                    <a:pt x="2149" y="0"/>
                    <a:pt x="2149" y="0"/>
                    <a:pt x="2149" y="0"/>
                  </a:cubicBezTo>
                  <a:cubicBezTo>
                    <a:pt x="1310" y="0"/>
                    <a:pt x="1310" y="0"/>
                    <a:pt x="1310" y="0"/>
                  </a:cubicBezTo>
                  <a:cubicBezTo>
                    <a:pt x="1310" y="985"/>
                    <a:pt x="1310" y="985"/>
                    <a:pt x="1310" y="985"/>
                  </a:cubicBezTo>
                  <a:cubicBezTo>
                    <a:pt x="828" y="985"/>
                    <a:pt x="828" y="985"/>
                    <a:pt x="828" y="985"/>
                  </a:cubicBezTo>
                  <a:cubicBezTo>
                    <a:pt x="712" y="985"/>
                    <a:pt x="650" y="923"/>
                    <a:pt x="576" y="870"/>
                  </a:cubicBezTo>
                  <a:cubicBezTo>
                    <a:pt x="514" y="818"/>
                    <a:pt x="451" y="786"/>
                    <a:pt x="367" y="786"/>
                  </a:cubicBezTo>
                  <a:cubicBezTo>
                    <a:pt x="262" y="786"/>
                    <a:pt x="178" y="808"/>
                    <a:pt x="104" y="860"/>
                  </a:cubicBezTo>
                  <a:cubicBezTo>
                    <a:pt x="41" y="912"/>
                    <a:pt x="0" y="985"/>
                    <a:pt x="0" y="1132"/>
                  </a:cubicBezTo>
                  <a:cubicBezTo>
                    <a:pt x="0" y="1290"/>
                    <a:pt x="52" y="1364"/>
                    <a:pt x="115" y="1416"/>
                  </a:cubicBezTo>
                  <a:cubicBezTo>
                    <a:pt x="178" y="1468"/>
                    <a:pt x="262" y="1489"/>
                    <a:pt x="367" y="1489"/>
                  </a:cubicBezTo>
                  <a:cubicBezTo>
                    <a:pt x="451" y="1489"/>
                    <a:pt x="514" y="1457"/>
                    <a:pt x="576" y="1395"/>
                  </a:cubicBezTo>
                  <a:cubicBezTo>
                    <a:pt x="650" y="1343"/>
                    <a:pt x="712" y="1269"/>
                    <a:pt x="838" y="1259"/>
                  </a:cubicBezTo>
                  <a:cubicBezTo>
                    <a:pt x="838" y="1259"/>
                    <a:pt x="838" y="1259"/>
                    <a:pt x="849" y="1259"/>
                  </a:cubicBezTo>
                  <a:cubicBezTo>
                    <a:pt x="1310" y="1259"/>
                    <a:pt x="1310" y="1259"/>
                    <a:pt x="1310" y="1259"/>
                  </a:cubicBezTo>
                  <a:cubicBezTo>
                    <a:pt x="1310" y="2276"/>
                    <a:pt x="1310" y="2276"/>
                    <a:pt x="1310" y="2276"/>
                  </a:cubicBezTo>
                  <a:cubicBezTo>
                    <a:pt x="3691" y="2276"/>
                    <a:pt x="3691" y="2276"/>
                    <a:pt x="3691" y="2276"/>
                  </a:cubicBezTo>
                  <a:cubicBezTo>
                    <a:pt x="3691" y="1259"/>
                    <a:pt x="3691" y="1259"/>
                    <a:pt x="3691" y="1259"/>
                  </a:cubicBezTo>
                  <a:cubicBezTo>
                    <a:pt x="4153" y="1259"/>
                    <a:pt x="4153" y="1259"/>
                    <a:pt x="4153" y="1259"/>
                  </a:cubicBezTo>
                  <a:lnTo>
                    <a:pt x="4163" y="1259"/>
                  </a:lnTo>
                  <a:cubicBezTo>
                    <a:pt x="4278" y="1269"/>
                    <a:pt x="4352" y="1343"/>
                    <a:pt x="4415" y="1395"/>
                  </a:cubicBezTo>
                  <a:cubicBezTo>
                    <a:pt x="4488" y="1457"/>
                    <a:pt x="4551" y="1489"/>
                    <a:pt x="4635" y="1489"/>
                  </a:cubicBezTo>
                  <a:cubicBezTo>
                    <a:pt x="4729" y="1489"/>
                    <a:pt x="4824" y="1468"/>
                    <a:pt x="4887" y="1416"/>
                  </a:cubicBezTo>
                  <a:cubicBezTo>
                    <a:pt x="4949" y="1364"/>
                    <a:pt x="4991" y="1290"/>
                    <a:pt x="4991" y="1132"/>
                  </a:cubicBezTo>
                  <a:cubicBezTo>
                    <a:pt x="5002" y="985"/>
                    <a:pt x="4949" y="912"/>
                    <a:pt x="4887" y="860"/>
                  </a:cubicBezTo>
                </a:path>
              </a:pathLst>
            </a:custGeom>
            <a:solidFill>
              <a:schemeClr val="accent3"/>
            </a:solidFill>
            <a:ln>
              <a:noFill/>
            </a:ln>
            <a:effectLst/>
            <a:extLst/>
          </p:spPr>
          <p:txBody>
            <a:bodyPr wrap="none" lIns="76183" tIns="38092" rIns="76183" bIns="38092" anchor="ctr"/>
            <a:lstStyle/>
            <a:p>
              <a:pPr defTabSz="914217"/>
              <a:endParaRPr lang="en-US">
                <a:solidFill>
                  <a:srgbClr val="7F7F7F"/>
                </a:solidFill>
                <a:latin typeface="Lato Light"/>
              </a:endParaRPr>
            </a:p>
          </p:txBody>
        </p:sp>
        <p:sp>
          <p:nvSpPr>
            <p:cNvPr id="356" name="Freeform 36"/>
            <p:cNvSpPr>
              <a:spLocks noChangeArrowheads="1"/>
            </p:cNvSpPr>
            <p:nvPr/>
          </p:nvSpPr>
          <p:spPr bwMode="auto">
            <a:xfrm>
              <a:off x="12430689" y="10315512"/>
              <a:ext cx="2832574" cy="1434703"/>
            </a:xfrm>
            <a:custGeom>
              <a:avLst/>
              <a:gdLst>
                <a:gd name="T0" fmla="*/ 6670 w 6923"/>
                <a:gd name="T1" fmla="*/ 1228 h 3505"/>
                <a:gd name="T2" fmla="*/ 6670 w 6923"/>
                <a:gd name="T3" fmla="*/ 1228 h 3505"/>
                <a:gd name="T4" fmla="*/ 5349 w 6923"/>
                <a:gd name="T5" fmla="*/ 1228 h 3505"/>
                <a:gd name="T6" fmla="*/ 5349 w 6923"/>
                <a:gd name="T7" fmla="*/ 1322 h 3505"/>
                <a:gd name="T8" fmla="*/ 5422 w 6923"/>
                <a:gd name="T9" fmla="*/ 1438 h 3505"/>
                <a:gd name="T10" fmla="*/ 5548 w 6923"/>
                <a:gd name="T11" fmla="*/ 1784 h 3505"/>
                <a:gd name="T12" fmla="*/ 5422 w 6923"/>
                <a:gd name="T13" fmla="*/ 2182 h 3505"/>
                <a:gd name="T14" fmla="*/ 4960 w 6923"/>
                <a:gd name="T15" fmla="*/ 2381 h 3505"/>
                <a:gd name="T16" fmla="*/ 4510 w 6923"/>
                <a:gd name="T17" fmla="*/ 2182 h 3505"/>
                <a:gd name="T18" fmla="*/ 4384 w 6923"/>
                <a:gd name="T19" fmla="*/ 1784 h 3505"/>
                <a:gd name="T20" fmla="*/ 4520 w 6923"/>
                <a:gd name="T21" fmla="*/ 1427 h 3505"/>
                <a:gd name="T22" fmla="*/ 4615 w 6923"/>
                <a:gd name="T23" fmla="*/ 1291 h 3505"/>
                <a:gd name="T24" fmla="*/ 4615 w 6923"/>
                <a:gd name="T25" fmla="*/ 1228 h 3505"/>
                <a:gd name="T26" fmla="*/ 3272 w 6923"/>
                <a:gd name="T27" fmla="*/ 1228 h 3505"/>
                <a:gd name="T28" fmla="*/ 3220 w 6923"/>
                <a:gd name="T29" fmla="*/ 1228 h 3505"/>
                <a:gd name="T30" fmla="*/ 1783 w 6923"/>
                <a:gd name="T31" fmla="*/ 1228 h 3505"/>
                <a:gd name="T32" fmla="*/ 1783 w 6923"/>
                <a:gd name="T33" fmla="*/ 850 h 3505"/>
                <a:gd name="T34" fmla="*/ 1783 w 6923"/>
                <a:gd name="T35" fmla="*/ 840 h 3505"/>
                <a:gd name="T36" fmla="*/ 1930 w 6923"/>
                <a:gd name="T37" fmla="*/ 578 h 3505"/>
                <a:gd name="T38" fmla="*/ 2024 w 6923"/>
                <a:gd name="T39" fmla="*/ 368 h 3505"/>
                <a:gd name="T40" fmla="*/ 1951 w 6923"/>
                <a:gd name="T41" fmla="*/ 116 h 3505"/>
                <a:gd name="T42" fmla="*/ 1668 w 6923"/>
                <a:gd name="T43" fmla="*/ 0 h 3505"/>
                <a:gd name="T44" fmla="*/ 1395 w 6923"/>
                <a:gd name="T45" fmla="*/ 116 h 3505"/>
                <a:gd name="T46" fmla="*/ 1321 w 6923"/>
                <a:gd name="T47" fmla="*/ 368 h 3505"/>
                <a:gd name="T48" fmla="*/ 1405 w 6923"/>
                <a:gd name="T49" fmla="*/ 578 h 3505"/>
                <a:gd name="T50" fmla="*/ 1520 w 6923"/>
                <a:gd name="T51" fmla="*/ 830 h 3505"/>
                <a:gd name="T52" fmla="*/ 1520 w 6923"/>
                <a:gd name="T53" fmla="*/ 1228 h 3505"/>
                <a:gd name="T54" fmla="*/ 0 w 6923"/>
                <a:gd name="T55" fmla="*/ 1228 h 3505"/>
                <a:gd name="T56" fmla="*/ 0 w 6923"/>
                <a:gd name="T57" fmla="*/ 1983 h 3505"/>
                <a:gd name="T58" fmla="*/ 199 w 6923"/>
                <a:gd name="T59" fmla="*/ 1983 h 3505"/>
                <a:gd name="T60" fmla="*/ 315 w 6923"/>
                <a:gd name="T61" fmla="*/ 1909 h 3505"/>
                <a:gd name="T62" fmla="*/ 661 w 6923"/>
                <a:gd name="T63" fmla="*/ 1784 h 3505"/>
                <a:gd name="T64" fmla="*/ 1059 w 6923"/>
                <a:gd name="T65" fmla="*/ 1909 h 3505"/>
                <a:gd name="T66" fmla="*/ 1249 w 6923"/>
                <a:gd name="T67" fmla="*/ 2371 h 3505"/>
                <a:gd name="T68" fmla="*/ 1059 w 6923"/>
                <a:gd name="T69" fmla="*/ 2822 h 3505"/>
                <a:gd name="T70" fmla="*/ 661 w 6923"/>
                <a:gd name="T71" fmla="*/ 2948 h 3505"/>
                <a:gd name="T72" fmla="*/ 304 w 6923"/>
                <a:gd name="T73" fmla="*/ 2811 h 3505"/>
                <a:gd name="T74" fmla="*/ 168 w 6923"/>
                <a:gd name="T75" fmla="*/ 2717 h 3505"/>
                <a:gd name="T76" fmla="*/ 0 w 6923"/>
                <a:gd name="T77" fmla="*/ 2717 h 3505"/>
                <a:gd name="T78" fmla="*/ 0 w 6923"/>
                <a:gd name="T79" fmla="*/ 3504 h 3505"/>
                <a:gd name="T80" fmla="*/ 3587 w 6923"/>
                <a:gd name="T81" fmla="*/ 3504 h 3505"/>
                <a:gd name="T82" fmla="*/ 6670 w 6923"/>
                <a:gd name="T83" fmla="*/ 1291 h 3505"/>
                <a:gd name="T84" fmla="*/ 6670 w 6923"/>
                <a:gd name="T85" fmla="*/ 1228 h 3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23" h="3505">
                  <a:moveTo>
                    <a:pt x="6670" y="1228"/>
                  </a:moveTo>
                  <a:lnTo>
                    <a:pt x="6670" y="1228"/>
                  </a:lnTo>
                  <a:cubicBezTo>
                    <a:pt x="5349" y="1228"/>
                    <a:pt x="5349" y="1228"/>
                    <a:pt x="5349" y="1228"/>
                  </a:cubicBezTo>
                  <a:cubicBezTo>
                    <a:pt x="5349" y="1322"/>
                    <a:pt x="5349" y="1322"/>
                    <a:pt x="5349" y="1322"/>
                  </a:cubicBezTo>
                  <a:cubicBezTo>
                    <a:pt x="5349" y="1333"/>
                    <a:pt x="5359" y="1343"/>
                    <a:pt x="5422" y="1438"/>
                  </a:cubicBezTo>
                  <a:cubicBezTo>
                    <a:pt x="5474" y="1511"/>
                    <a:pt x="5548" y="1637"/>
                    <a:pt x="5548" y="1784"/>
                  </a:cubicBezTo>
                  <a:cubicBezTo>
                    <a:pt x="5548" y="1920"/>
                    <a:pt x="5527" y="2067"/>
                    <a:pt x="5422" y="2182"/>
                  </a:cubicBezTo>
                  <a:cubicBezTo>
                    <a:pt x="5338" y="2297"/>
                    <a:pt x="5160" y="2381"/>
                    <a:pt x="4960" y="2381"/>
                  </a:cubicBezTo>
                  <a:cubicBezTo>
                    <a:pt x="4772" y="2371"/>
                    <a:pt x="4594" y="2297"/>
                    <a:pt x="4510" y="2182"/>
                  </a:cubicBezTo>
                  <a:cubicBezTo>
                    <a:pt x="4405" y="2067"/>
                    <a:pt x="4384" y="1920"/>
                    <a:pt x="4384" y="1784"/>
                  </a:cubicBezTo>
                  <a:cubicBezTo>
                    <a:pt x="4384" y="1626"/>
                    <a:pt x="4468" y="1511"/>
                    <a:pt x="4520" y="1427"/>
                  </a:cubicBezTo>
                  <a:cubicBezTo>
                    <a:pt x="4594" y="1333"/>
                    <a:pt x="4615" y="1322"/>
                    <a:pt x="4615" y="1291"/>
                  </a:cubicBezTo>
                  <a:cubicBezTo>
                    <a:pt x="4615" y="1228"/>
                    <a:pt x="4615" y="1228"/>
                    <a:pt x="4615" y="1228"/>
                  </a:cubicBezTo>
                  <a:cubicBezTo>
                    <a:pt x="3272" y="1228"/>
                    <a:pt x="3272" y="1228"/>
                    <a:pt x="3272" y="1228"/>
                  </a:cubicBezTo>
                  <a:cubicBezTo>
                    <a:pt x="3262" y="1228"/>
                    <a:pt x="3241" y="1228"/>
                    <a:pt x="3220" y="1228"/>
                  </a:cubicBezTo>
                  <a:cubicBezTo>
                    <a:pt x="1783" y="1228"/>
                    <a:pt x="1783" y="1228"/>
                    <a:pt x="1783" y="1228"/>
                  </a:cubicBezTo>
                  <a:cubicBezTo>
                    <a:pt x="1783" y="850"/>
                    <a:pt x="1783" y="850"/>
                    <a:pt x="1783" y="850"/>
                  </a:cubicBezTo>
                  <a:cubicBezTo>
                    <a:pt x="1783" y="840"/>
                    <a:pt x="1783" y="840"/>
                    <a:pt x="1783" y="840"/>
                  </a:cubicBezTo>
                  <a:cubicBezTo>
                    <a:pt x="1804" y="725"/>
                    <a:pt x="1877" y="651"/>
                    <a:pt x="1930" y="578"/>
                  </a:cubicBezTo>
                  <a:cubicBezTo>
                    <a:pt x="1982" y="515"/>
                    <a:pt x="2024" y="451"/>
                    <a:pt x="2024" y="368"/>
                  </a:cubicBezTo>
                  <a:cubicBezTo>
                    <a:pt x="2024" y="263"/>
                    <a:pt x="2003" y="179"/>
                    <a:pt x="1951" y="116"/>
                  </a:cubicBezTo>
                  <a:cubicBezTo>
                    <a:pt x="1898" y="53"/>
                    <a:pt x="1814" y="12"/>
                    <a:pt x="1668" y="0"/>
                  </a:cubicBezTo>
                  <a:cubicBezTo>
                    <a:pt x="1520" y="0"/>
                    <a:pt x="1448" y="43"/>
                    <a:pt x="1395" y="116"/>
                  </a:cubicBezTo>
                  <a:cubicBezTo>
                    <a:pt x="1342" y="179"/>
                    <a:pt x="1321" y="274"/>
                    <a:pt x="1321" y="368"/>
                  </a:cubicBezTo>
                  <a:cubicBezTo>
                    <a:pt x="1321" y="451"/>
                    <a:pt x="1353" y="515"/>
                    <a:pt x="1405" y="578"/>
                  </a:cubicBezTo>
                  <a:cubicBezTo>
                    <a:pt x="1448" y="651"/>
                    <a:pt x="1520" y="714"/>
                    <a:pt x="1520" y="830"/>
                  </a:cubicBezTo>
                  <a:cubicBezTo>
                    <a:pt x="1520" y="1228"/>
                    <a:pt x="1520" y="1228"/>
                    <a:pt x="1520" y="1228"/>
                  </a:cubicBezTo>
                  <a:cubicBezTo>
                    <a:pt x="0" y="1228"/>
                    <a:pt x="0" y="1228"/>
                    <a:pt x="0" y="1228"/>
                  </a:cubicBezTo>
                  <a:cubicBezTo>
                    <a:pt x="0" y="1983"/>
                    <a:pt x="0" y="1983"/>
                    <a:pt x="0" y="1983"/>
                  </a:cubicBezTo>
                  <a:cubicBezTo>
                    <a:pt x="199" y="1983"/>
                    <a:pt x="199" y="1983"/>
                    <a:pt x="199" y="1983"/>
                  </a:cubicBezTo>
                  <a:cubicBezTo>
                    <a:pt x="210" y="1983"/>
                    <a:pt x="220" y="1973"/>
                    <a:pt x="315" y="1909"/>
                  </a:cubicBezTo>
                  <a:cubicBezTo>
                    <a:pt x="388" y="1857"/>
                    <a:pt x="503" y="1784"/>
                    <a:pt x="661" y="1784"/>
                  </a:cubicBezTo>
                  <a:cubicBezTo>
                    <a:pt x="797" y="1784"/>
                    <a:pt x="933" y="1805"/>
                    <a:pt x="1059" y="1909"/>
                  </a:cubicBezTo>
                  <a:cubicBezTo>
                    <a:pt x="1175" y="1993"/>
                    <a:pt x="1259" y="2172"/>
                    <a:pt x="1249" y="2371"/>
                  </a:cubicBezTo>
                  <a:cubicBezTo>
                    <a:pt x="1249" y="2560"/>
                    <a:pt x="1175" y="2738"/>
                    <a:pt x="1059" y="2822"/>
                  </a:cubicBezTo>
                  <a:cubicBezTo>
                    <a:pt x="944" y="2927"/>
                    <a:pt x="797" y="2948"/>
                    <a:pt x="661" y="2948"/>
                  </a:cubicBezTo>
                  <a:cubicBezTo>
                    <a:pt x="503" y="2948"/>
                    <a:pt x="378" y="2875"/>
                    <a:pt x="304" y="2811"/>
                  </a:cubicBezTo>
                  <a:cubicBezTo>
                    <a:pt x="210" y="2738"/>
                    <a:pt x="189" y="2717"/>
                    <a:pt x="168" y="2717"/>
                  </a:cubicBezTo>
                  <a:cubicBezTo>
                    <a:pt x="0" y="2717"/>
                    <a:pt x="0" y="2717"/>
                    <a:pt x="0" y="2717"/>
                  </a:cubicBezTo>
                  <a:cubicBezTo>
                    <a:pt x="0" y="3504"/>
                    <a:pt x="0" y="3504"/>
                    <a:pt x="0" y="3504"/>
                  </a:cubicBezTo>
                  <a:cubicBezTo>
                    <a:pt x="3587" y="3504"/>
                    <a:pt x="3587" y="3504"/>
                    <a:pt x="3587" y="3504"/>
                  </a:cubicBezTo>
                  <a:cubicBezTo>
                    <a:pt x="5023" y="3504"/>
                    <a:pt x="6922" y="2780"/>
                    <a:pt x="6670" y="1291"/>
                  </a:cubicBezTo>
                  <a:lnTo>
                    <a:pt x="6670" y="1228"/>
                  </a:lnTo>
                </a:path>
              </a:pathLst>
            </a:custGeom>
            <a:solidFill>
              <a:schemeClr val="accent3"/>
            </a:solidFill>
            <a:ln>
              <a:noFill/>
            </a:ln>
            <a:effectLst/>
            <a:extLst/>
          </p:spPr>
          <p:txBody>
            <a:bodyPr wrap="none" lIns="76183" tIns="38092" rIns="76183" bIns="38092" anchor="ctr"/>
            <a:lstStyle/>
            <a:p>
              <a:pPr defTabSz="914217"/>
              <a:endParaRPr lang="en-US">
                <a:solidFill>
                  <a:srgbClr val="7F7F7F"/>
                </a:solidFill>
                <a:latin typeface="Lato Light"/>
              </a:endParaRPr>
            </a:p>
          </p:txBody>
        </p:sp>
      </p:grpSp>
      <p:grpSp>
        <p:nvGrpSpPr>
          <p:cNvPr id="11" name="Group 10"/>
          <p:cNvGrpSpPr/>
          <p:nvPr/>
        </p:nvGrpSpPr>
        <p:grpSpPr>
          <a:xfrm>
            <a:off x="9108119" y="3099007"/>
            <a:ext cx="2118150" cy="1633941"/>
            <a:chOff x="1611355" y="3816436"/>
            <a:chExt cx="10195084" cy="7864485"/>
          </a:xfrm>
        </p:grpSpPr>
        <p:sp>
          <p:nvSpPr>
            <p:cNvPr id="357" name="Freeform 12"/>
            <p:cNvSpPr>
              <a:spLocks noEditPoints="1"/>
            </p:cNvSpPr>
            <p:nvPr/>
          </p:nvSpPr>
          <p:spPr bwMode="auto">
            <a:xfrm rot="20456457">
              <a:off x="1611355" y="8862921"/>
              <a:ext cx="2880752" cy="2818000"/>
            </a:xfrm>
            <a:custGeom>
              <a:avLst/>
              <a:gdLst>
                <a:gd name="T0" fmla="*/ 2384 w 2506"/>
                <a:gd name="T1" fmla="*/ 122 h 2453"/>
                <a:gd name="T2" fmla="*/ 2190 w 2506"/>
                <a:gd name="T3" fmla="*/ 0 h 2453"/>
                <a:gd name="T4" fmla="*/ 1389 w 2506"/>
                <a:gd name="T5" fmla="*/ 432 h 2453"/>
                <a:gd name="T6" fmla="*/ 1145 w 2506"/>
                <a:gd name="T7" fmla="*/ 382 h 2453"/>
                <a:gd name="T8" fmla="*/ 220 w 2506"/>
                <a:gd name="T9" fmla="*/ 477 h 2453"/>
                <a:gd name="T10" fmla="*/ 0 w 2506"/>
                <a:gd name="T11" fmla="*/ 819 h 2453"/>
                <a:gd name="T12" fmla="*/ 104 w 2506"/>
                <a:gd name="T13" fmla="*/ 1388 h 2453"/>
                <a:gd name="T14" fmla="*/ 434 w 2506"/>
                <a:gd name="T15" fmla="*/ 1654 h 2453"/>
                <a:gd name="T16" fmla="*/ 833 w 2506"/>
                <a:gd name="T17" fmla="*/ 2453 h 2453"/>
                <a:gd name="T18" fmla="*/ 1168 w 2506"/>
                <a:gd name="T19" fmla="*/ 2358 h 2453"/>
                <a:gd name="T20" fmla="*/ 1305 w 2506"/>
                <a:gd name="T21" fmla="*/ 2109 h 2453"/>
                <a:gd name="T22" fmla="*/ 1274 w 2506"/>
                <a:gd name="T23" fmla="*/ 1904 h 2453"/>
                <a:gd name="T24" fmla="*/ 1312 w 2506"/>
                <a:gd name="T25" fmla="*/ 1739 h 2453"/>
                <a:gd name="T26" fmla="*/ 1237 w 2506"/>
                <a:gd name="T27" fmla="*/ 1618 h 2453"/>
                <a:gd name="T28" fmla="*/ 1389 w 2506"/>
                <a:gd name="T29" fmla="*/ 1606 h 2453"/>
                <a:gd name="T30" fmla="*/ 2190 w 2506"/>
                <a:gd name="T31" fmla="*/ 2051 h 2453"/>
                <a:gd name="T32" fmla="*/ 2384 w 2506"/>
                <a:gd name="T33" fmla="*/ 1928 h 2453"/>
                <a:gd name="T34" fmla="*/ 2506 w 2506"/>
                <a:gd name="T35" fmla="*/ 1017 h 2453"/>
                <a:gd name="T36" fmla="*/ 833 w 2506"/>
                <a:gd name="T37" fmla="*/ 2318 h 2453"/>
                <a:gd name="T38" fmla="*/ 556 w 2506"/>
                <a:gd name="T39" fmla="*/ 1592 h 2453"/>
                <a:gd name="T40" fmla="*/ 1176 w 2506"/>
                <a:gd name="T41" fmla="*/ 2149 h 2453"/>
                <a:gd name="T42" fmla="*/ 1128 w 2506"/>
                <a:gd name="T43" fmla="*/ 2229 h 2453"/>
                <a:gd name="T44" fmla="*/ 833 w 2506"/>
                <a:gd name="T45" fmla="*/ 2318 h 2453"/>
                <a:gd name="T46" fmla="*/ 136 w 2506"/>
                <a:gd name="T47" fmla="*/ 819 h 2453"/>
                <a:gd name="T48" fmla="*/ 147 w 2506"/>
                <a:gd name="T49" fmla="*/ 1253 h 2453"/>
                <a:gd name="T50" fmla="*/ 219 w 2506"/>
                <a:gd name="T51" fmla="*/ 1264 h 2453"/>
                <a:gd name="T52" fmla="*/ 476 w 2506"/>
                <a:gd name="T53" fmla="*/ 517 h 2453"/>
                <a:gd name="T54" fmla="*/ 1140 w 2506"/>
                <a:gd name="T55" fmla="*/ 1521 h 2453"/>
                <a:gd name="T56" fmla="*/ 476 w 2506"/>
                <a:gd name="T57" fmla="*/ 1521 h 2453"/>
                <a:gd name="T58" fmla="*/ 1090 w 2506"/>
                <a:gd name="T59" fmla="*/ 1638 h 2453"/>
                <a:gd name="T60" fmla="*/ 1148 w 2506"/>
                <a:gd name="T61" fmla="*/ 1823 h 2453"/>
                <a:gd name="T62" fmla="*/ 1212 w 2506"/>
                <a:gd name="T63" fmla="*/ 567 h 2453"/>
                <a:gd name="T64" fmla="*/ 2132 w 2506"/>
                <a:gd name="T65" fmla="*/ 201 h 2453"/>
                <a:gd name="T66" fmla="*/ 1421 w 2506"/>
                <a:gd name="T67" fmla="*/ 1471 h 2453"/>
                <a:gd name="T68" fmla="*/ 1212 w 2506"/>
                <a:gd name="T69" fmla="*/ 567 h 2453"/>
                <a:gd name="T70" fmla="*/ 2248 w 2506"/>
                <a:gd name="T71" fmla="*/ 135 h 2453"/>
                <a:gd name="T72" fmla="*/ 2203 w 2506"/>
                <a:gd name="T73" fmla="*/ 1915 h 2453"/>
                <a:gd name="T74" fmla="*/ 2319 w 2506"/>
                <a:gd name="T75" fmla="*/ 1169 h 2453"/>
                <a:gd name="T76" fmla="*/ 2371 w 2506"/>
                <a:gd name="T77" fmla="*/ 1017 h 2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06" h="2453">
                  <a:moveTo>
                    <a:pt x="2384" y="735"/>
                  </a:moveTo>
                  <a:cubicBezTo>
                    <a:pt x="2384" y="122"/>
                    <a:pt x="2384" y="122"/>
                    <a:pt x="2384" y="122"/>
                  </a:cubicBezTo>
                  <a:cubicBezTo>
                    <a:pt x="2384" y="54"/>
                    <a:pt x="2329" y="0"/>
                    <a:pt x="2261" y="0"/>
                  </a:cubicBezTo>
                  <a:cubicBezTo>
                    <a:pt x="2190" y="0"/>
                    <a:pt x="2190" y="0"/>
                    <a:pt x="2190" y="0"/>
                  </a:cubicBezTo>
                  <a:cubicBezTo>
                    <a:pt x="2138" y="0"/>
                    <a:pt x="2094" y="32"/>
                    <a:pt x="2076" y="78"/>
                  </a:cubicBezTo>
                  <a:cubicBezTo>
                    <a:pt x="1389" y="432"/>
                    <a:pt x="1389" y="432"/>
                    <a:pt x="1389" y="432"/>
                  </a:cubicBezTo>
                  <a:cubicBezTo>
                    <a:pt x="1248" y="432"/>
                    <a:pt x="1248" y="432"/>
                    <a:pt x="1248" y="432"/>
                  </a:cubicBezTo>
                  <a:cubicBezTo>
                    <a:pt x="1224" y="401"/>
                    <a:pt x="1186" y="382"/>
                    <a:pt x="1145" y="382"/>
                  </a:cubicBezTo>
                  <a:cubicBezTo>
                    <a:pt x="476" y="382"/>
                    <a:pt x="476" y="382"/>
                    <a:pt x="476" y="382"/>
                  </a:cubicBezTo>
                  <a:cubicBezTo>
                    <a:pt x="382" y="382"/>
                    <a:pt x="291" y="416"/>
                    <a:pt x="220" y="477"/>
                  </a:cubicBezTo>
                  <a:cubicBezTo>
                    <a:pt x="166" y="523"/>
                    <a:pt x="126" y="583"/>
                    <a:pt x="104" y="650"/>
                  </a:cubicBezTo>
                  <a:cubicBezTo>
                    <a:pt x="42" y="682"/>
                    <a:pt x="0" y="746"/>
                    <a:pt x="0" y="819"/>
                  </a:cubicBezTo>
                  <a:cubicBezTo>
                    <a:pt x="0" y="1219"/>
                    <a:pt x="0" y="1219"/>
                    <a:pt x="0" y="1219"/>
                  </a:cubicBezTo>
                  <a:cubicBezTo>
                    <a:pt x="0" y="1293"/>
                    <a:pt x="42" y="1357"/>
                    <a:pt x="104" y="1388"/>
                  </a:cubicBezTo>
                  <a:cubicBezTo>
                    <a:pt x="126" y="1455"/>
                    <a:pt x="166" y="1515"/>
                    <a:pt x="220" y="1561"/>
                  </a:cubicBezTo>
                  <a:cubicBezTo>
                    <a:pt x="280" y="1613"/>
                    <a:pt x="355" y="1646"/>
                    <a:pt x="434" y="1654"/>
                  </a:cubicBezTo>
                  <a:cubicBezTo>
                    <a:pt x="642" y="2317"/>
                    <a:pt x="642" y="2317"/>
                    <a:pt x="642" y="2317"/>
                  </a:cubicBezTo>
                  <a:cubicBezTo>
                    <a:pt x="668" y="2398"/>
                    <a:pt x="744" y="2453"/>
                    <a:pt x="833" y="2453"/>
                  </a:cubicBezTo>
                  <a:cubicBezTo>
                    <a:pt x="855" y="2453"/>
                    <a:pt x="876" y="2450"/>
                    <a:pt x="897" y="2443"/>
                  </a:cubicBezTo>
                  <a:cubicBezTo>
                    <a:pt x="1168" y="2358"/>
                    <a:pt x="1168" y="2358"/>
                    <a:pt x="1168" y="2358"/>
                  </a:cubicBezTo>
                  <a:cubicBezTo>
                    <a:pt x="1219" y="2342"/>
                    <a:pt x="1262" y="2308"/>
                    <a:pt x="1288" y="2263"/>
                  </a:cubicBezTo>
                  <a:cubicBezTo>
                    <a:pt x="1315" y="2216"/>
                    <a:pt x="1321" y="2160"/>
                    <a:pt x="1305" y="2109"/>
                  </a:cubicBezTo>
                  <a:cubicBezTo>
                    <a:pt x="1246" y="1921"/>
                    <a:pt x="1246" y="1921"/>
                    <a:pt x="1246" y="1921"/>
                  </a:cubicBezTo>
                  <a:cubicBezTo>
                    <a:pt x="1274" y="1904"/>
                    <a:pt x="1274" y="1904"/>
                    <a:pt x="1274" y="1904"/>
                  </a:cubicBezTo>
                  <a:cubicBezTo>
                    <a:pt x="1330" y="1869"/>
                    <a:pt x="1347" y="1795"/>
                    <a:pt x="1313" y="1739"/>
                  </a:cubicBezTo>
                  <a:cubicBezTo>
                    <a:pt x="1312" y="1739"/>
                    <a:pt x="1312" y="1739"/>
                    <a:pt x="1312" y="1739"/>
                  </a:cubicBezTo>
                  <a:cubicBezTo>
                    <a:pt x="1312" y="1739"/>
                    <a:pt x="1312" y="1739"/>
                    <a:pt x="1312" y="1739"/>
                  </a:cubicBezTo>
                  <a:cubicBezTo>
                    <a:pt x="1237" y="1618"/>
                    <a:pt x="1237" y="1618"/>
                    <a:pt x="1237" y="1618"/>
                  </a:cubicBezTo>
                  <a:cubicBezTo>
                    <a:pt x="1241" y="1614"/>
                    <a:pt x="1244" y="1611"/>
                    <a:pt x="1248" y="1606"/>
                  </a:cubicBezTo>
                  <a:cubicBezTo>
                    <a:pt x="1389" y="1606"/>
                    <a:pt x="1389" y="1606"/>
                    <a:pt x="1389" y="1606"/>
                  </a:cubicBezTo>
                  <a:cubicBezTo>
                    <a:pt x="2072" y="1958"/>
                    <a:pt x="2072" y="1958"/>
                    <a:pt x="2072" y="1958"/>
                  </a:cubicBezTo>
                  <a:cubicBezTo>
                    <a:pt x="2085" y="2011"/>
                    <a:pt x="2133" y="2051"/>
                    <a:pt x="2190" y="2051"/>
                  </a:cubicBezTo>
                  <a:cubicBezTo>
                    <a:pt x="2261" y="2051"/>
                    <a:pt x="2261" y="2051"/>
                    <a:pt x="2261" y="2051"/>
                  </a:cubicBezTo>
                  <a:cubicBezTo>
                    <a:pt x="2329" y="2051"/>
                    <a:pt x="2384" y="1996"/>
                    <a:pt x="2384" y="1928"/>
                  </a:cubicBezTo>
                  <a:cubicBezTo>
                    <a:pt x="2384" y="1299"/>
                    <a:pt x="2384" y="1299"/>
                    <a:pt x="2384" y="1299"/>
                  </a:cubicBezTo>
                  <a:cubicBezTo>
                    <a:pt x="2461" y="1226"/>
                    <a:pt x="2506" y="1124"/>
                    <a:pt x="2506" y="1017"/>
                  </a:cubicBezTo>
                  <a:cubicBezTo>
                    <a:pt x="2506" y="909"/>
                    <a:pt x="2461" y="807"/>
                    <a:pt x="2384" y="735"/>
                  </a:cubicBezTo>
                  <a:close/>
                  <a:moveTo>
                    <a:pt x="833" y="2318"/>
                  </a:moveTo>
                  <a:cubicBezTo>
                    <a:pt x="804" y="2318"/>
                    <a:pt x="779" y="2301"/>
                    <a:pt x="771" y="2276"/>
                  </a:cubicBezTo>
                  <a:cubicBezTo>
                    <a:pt x="556" y="1592"/>
                    <a:pt x="556" y="1592"/>
                    <a:pt x="556" y="1592"/>
                  </a:cubicBezTo>
                  <a:cubicBezTo>
                    <a:pt x="1001" y="1592"/>
                    <a:pt x="1001" y="1592"/>
                    <a:pt x="1001" y="1592"/>
                  </a:cubicBezTo>
                  <a:cubicBezTo>
                    <a:pt x="1176" y="2149"/>
                    <a:pt x="1176" y="2149"/>
                    <a:pt x="1176" y="2149"/>
                  </a:cubicBezTo>
                  <a:cubicBezTo>
                    <a:pt x="1181" y="2164"/>
                    <a:pt x="1179" y="2181"/>
                    <a:pt x="1170" y="2196"/>
                  </a:cubicBezTo>
                  <a:cubicBezTo>
                    <a:pt x="1161" y="2212"/>
                    <a:pt x="1146" y="2223"/>
                    <a:pt x="1128" y="2229"/>
                  </a:cubicBezTo>
                  <a:cubicBezTo>
                    <a:pt x="856" y="2314"/>
                    <a:pt x="856" y="2314"/>
                    <a:pt x="856" y="2314"/>
                  </a:cubicBezTo>
                  <a:cubicBezTo>
                    <a:pt x="849" y="2317"/>
                    <a:pt x="841" y="2318"/>
                    <a:pt x="833" y="2318"/>
                  </a:cubicBezTo>
                  <a:close/>
                  <a:moveTo>
                    <a:pt x="136" y="1219"/>
                  </a:moveTo>
                  <a:cubicBezTo>
                    <a:pt x="136" y="819"/>
                    <a:pt x="136" y="819"/>
                    <a:pt x="136" y="819"/>
                  </a:cubicBezTo>
                  <a:cubicBezTo>
                    <a:pt x="136" y="806"/>
                    <a:pt x="140" y="795"/>
                    <a:pt x="147" y="785"/>
                  </a:cubicBezTo>
                  <a:cubicBezTo>
                    <a:pt x="147" y="1253"/>
                    <a:pt x="147" y="1253"/>
                    <a:pt x="147" y="1253"/>
                  </a:cubicBezTo>
                  <a:cubicBezTo>
                    <a:pt x="140" y="1244"/>
                    <a:pt x="136" y="1232"/>
                    <a:pt x="136" y="1219"/>
                  </a:cubicBezTo>
                  <a:close/>
                  <a:moveTo>
                    <a:pt x="219" y="1264"/>
                  </a:moveTo>
                  <a:cubicBezTo>
                    <a:pt x="219" y="774"/>
                    <a:pt x="219" y="774"/>
                    <a:pt x="219" y="774"/>
                  </a:cubicBezTo>
                  <a:cubicBezTo>
                    <a:pt x="219" y="632"/>
                    <a:pt x="334" y="517"/>
                    <a:pt x="476" y="517"/>
                  </a:cubicBezTo>
                  <a:cubicBezTo>
                    <a:pt x="1140" y="517"/>
                    <a:pt x="1140" y="517"/>
                    <a:pt x="1140" y="517"/>
                  </a:cubicBezTo>
                  <a:cubicBezTo>
                    <a:pt x="1140" y="1521"/>
                    <a:pt x="1140" y="1521"/>
                    <a:pt x="1140" y="1521"/>
                  </a:cubicBezTo>
                  <a:cubicBezTo>
                    <a:pt x="1054" y="1521"/>
                    <a:pt x="1054" y="1521"/>
                    <a:pt x="1054" y="1521"/>
                  </a:cubicBezTo>
                  <a:cubicBezTo>
                    <a:pt x="476" y="1521"/>
                    <a:pt x="476" y="1521"/>
                    <a:pt x="476" y="1521"/>
                  </a:cubicBezTo>
                  <a:cubicBezTo>
                    <a:pt x="334" y="1521"/>
                    <a:pt x="219" y="1406"/>
                    <a:pt x="219" y="1264"/>
                  </a:cubicBezTo>
                  <a:close/>
                  <a:moveTo>
                    <a:pt x="1090" y="1638"/>
                  </a:moveTo>
                  <a:cubicBezTo>
                    <a:pt x="1189" y="1797"/>
                    <a:pt x="1189" y="1797"/>
                    <a:pt x="1189" y="1797"/>
                  </a:cubicBezTo>
                  <a:cubicBezTo>
                    <a:pt x="1148" y="1823"/>
                    <a:pt x="1148" y="1823"/>
                    <a:pt x="1148" y="1823"/>
                  </a:cubicBezTo>
                  <a:lnTo>
                    <a:pt x="1090" y="1638"/>
                  </a:lnTo>
                  <a:close/>
                  <a:moveTo>
                    <a:pt x="1212" y="567"/>
                  </a:moveTo>
                  <a:cubicBezTo>
                    <a:pt x="1421" y="567"/>
                    <a:pt x="1421" y="567"/>
                    <a:pt x="1421" y="567"/>
                  </a:cubicBezTo>
                  <a:cubicBezTo>
                    <a:pt x="2132" y="201"/>
                    <a:pt x="2132" y="201"/>
                    <a:pt x="2132" y="201"/>
                  </a:cubicBezTo>
                  <a:cubicBezTo>
                    <a:pt x="2132" y="1837"/>
                    <a:pt x="2132" y="1837"/>
                    <a:pt x="2132" y="1837"/>
                  </a:cubicBezTo>
                  <a:cubicBezTo>
                    <a:pt x="1421" y="1471"/>
                    <a:pt x="1421" y="1471"/>
                    <a:pt x="1421" y="1471"/>
                  </a:cubicBezTo>
                  <a:cubicBezTo>
                    <a:pt x="1212" y="1471"/>
                    <a:pt x="1212" y="1471"/>
                    <a:pt x="1212" y="1471"/>
                  </a:cubicBezTo>
                  <a:lnTo>
                    <a:pt x="1212" y="567"/>
                  </a:lnTo>
                  <a:close/>
                  <a:moveTo>
                    <a:pt x="2203" y="135"/>
                  </a:moveTo>
                  <a:cubicBezTo>
                    <a:pt x="2248" y="135"/>
                    <a:pt x="2248" y="135"/>
                    <a:pt x="2248" y="135"/>
                  </a:cubicBezTo>
                  <a:cubicBezTo>
                    <a:pt x="2248" y="1915"/>
                    <a:pt x="2248" y="1915"/>
                    <a:pt x="2248" y="1915"/>
                  </a:cubicBezTo>
                  <a:cubicBezTo>
                    <a:pt x="2203" y="1915"/>
                    <a:pt x="2203" y="1915"/>
                    <a:pt x="2203" y="1915"/>
                  </a:cubicBezTo>
                  <a:lnTo>
                    <a:pt x="2203" y="135"/>
                  </a:lnTo>
                  <a:close/>
                  <a:moveTo>
                    <a:pt x="2319" y="1169"/>
                  </a:moveTo>
                  <a:cubicBezTo>
                    <a:pt x="2319" y="865"/>
                    <a:pt x="2319" y="865"/>
                    <a:pt x="2319" y="865"/>
                  </a:cubicBezTo>
                  <a:cubicBezTo>
                    <a:pt x="2352" y="907"/>
                    <a:pt x="2371" y="960"/>
                    <a:pt x="2371" y="1017"/>
                  </a:cubicBezTo>
                  <a:cubicBezTo>
                    <a:pt x="2371" y="1074"/>
                    <a:pt x="2352" y="1126"/>
                    <a:pt x="2319" y="1169"/>
                  </a:cubicBezTo>
                  <a:close/>
                </a:path>
              </a:pathLst>
            </a:custGeom>
            <a:solidFill>
              <a:schemeClr val="accent1"/>
            </a:solidFill>
            <a:ln>
              <a:noFill/>
            </a:ln>
          </p:spPr>
          <p:txBody>
            <a:bodyPr vert="horz" wrap="square" lIns="91422" tIns="45711" rIns="91422" bIns="45711" numCol="1" anchor="t" anchorCtr="0" compatLnSpc="1">
              <a:prstTxWarp prst="textNoShape">
                <a:avLst/>
              </a:prstTxWarp>
            </a:bodyPr>
            <a:lstStyle/>
            <a:p>
              <a:pPr defTabSz="914217"/>
              <a:endParaRPr lang="id-ID" dirty="0">
                <a:solidFill>
                  <a:srgbClr val="7F7F7F"/>
                </a:solidFill>
                <a:latin typeface="Lato Light"/>
              </a:endParaRPr>
            </a:p>
          </p:txBody>
        </p:sp>
        <p:sp>
          <p:nvSpPr>
            <p:cNvPr id="358" name="Freeform 71"/>
            <p:cNvSpPr>
              <a:spLocks noEditPoints="1"/>
            </p:cNvSpPr>
            <p:nvPr/>
          </p:nvSpPr>
          <p:spPr bwMode="auto">
            <a:xfrm rot="18651991" flipH="1">
              <a:off x="8769565" y="8349858"/>
              <a:ext cx="640077" cy="638662"/>
            </a:xfrm>
            <a:custGeom>
              <a:avLst/>
              <a:gdLst>
                <a:gd name="T0" fmla="*/ 171 w 171"/>
                <a:gd name="T1" fmla="*/ 86 h 171"/>
                <a:gd name="T2" fmla="*/ 153 w 171"/>
                <a:gd name="T3" fmla="*/ 81 h 171"/>
                <a:gd name="T4" fmla="*/ 164 w 171"/>
                <a:gd name="T5" fmla="*/ 81 h 171"/>
                <a:gd name="T6" fmla="*/ 153 w 171"/>
                <a:gd name="T7" fmla="*/ 91 h 171"/>
                <a:gd name="T8" fmla="*/ 133 w 171"/>
                <a:gd name="T9" fmla="*/ 157 h 171"/>
                <a:gd name="T10" fmla="*/ 153 w 171"/>
                <a:gd name="T11" fmla="*/ 91 h 171"/>
                <a:gd name="T12" fmla="*/ 141 w 171"/>
                <a:gd name="T13" fmla="*/ 81 h 171"/>
                <a:gd name="T14" fmla="*/ 153 w 171"/>
                <a:gd name="T15" fmla="*/ 32 h 171"/>
                <a:gd name="T16" fmla="*/ 133 w 171"/>
                <a:gd name="T17" fmla="*/ 31 h 171"/>
                <a:gd name="T18" fmla="*/ 138 w 171"/>
                <a:gd name="T19" fmla="*/ 27 h 171"/>
                <a:gd name="T20" fmla="*/ 133 w 171"/>
                <a:gd name="T21" fmla="*/ 45 h 171"/>
                <a:gd name="T22" fmla="*/ 145 w 171"/>
                <a:gd name="T23" fmla="*/ 138 h 171"/>
                <a:gd name="T24" fmla="*/ 133 w 171"/>
                <a:gd name="T25" fmla="*/ 140 h 171"/>
                <a:gd name="T26" fmla="*/ 86 w 171"/>
                <a:gd name="T27" fmla="*/ 171 h 171"/>
                <a:gd name="T28" fmla="*/ 133 w 171"/>
                <a:gd name="T29" fmla="*/ 140 h 171"/>
                <a:gd name="T30" fmla="*/ 128 w 171"/>
                <a:gd name="T31" fmla="*/ 122 h 171"/>
                <a:gd name="T32" fmla="*/ 133 w 171"/>
                <a:gd name="T33" fmla="*/ 126 h 171"/>
                <a:gd name="T34" fmla="*/ 128 w 171"/>
                <a:gd name="T35" fmla="*/ 50 h 171"/>
                <a:gd name="T36" fmla="*/ 133 w 171"/>
                <a:gd name="T37" fmla="*/ 31 h 171"/>
                <a:gd name="T38" fmla="*/ 86 w 171"/>
                <a:gd name="T39" fmla="*/ 0 h 171"/>
                <a:gd name="T40" fmla="*/ 86 w 171"/>
                <a:gd name="T41" fmla="*/ 7 h 171"/>
                <a:gd name="T42" fmla="*/ 91 w 171"/>
                <a:gd name="T43" fmla="*/ 30 h 171"/>
                <a:gd name="T44" fmla="*/ 86 w 171"/>
                <a:gd name="T45" fmla="*/ 79 h 171"/>
                <a:gd name="T46" fmla="*/ 113 w 171"/>
                <a:gd name="T47" fmla="*/ 54 h 171"/>
                <a:gd name="T48" fmla="*/ 87 w 171"/>
                <a:gd name="T49" fmla="*/ 94 h 171"/>
                <a:gd name="T50" fmla="*/ 86 w 171"/>
                <a:gd name="T51" fmla="*/ 141 h 171"/>
                <a:gd name="T52" fmla="*/ 91 w 171"/>
                <a:gd name="T53" fmla="*/ 164 h 171"/>
                <a:gd name="T54" fmla="*/ 86 w 171"/>
                <a:gd name="T55" fmla="*/ 164 h 171"/>
                <a:gd name="T56" fmla="*/ 86 w 171"/>
                <a:gd name="T57" fmla="*/ 0 h 171"/>
                <a:gd name="T58" fmla="*/ 38 w 171"/>
                <a:gd name="T59" fmla="*/ 31 h 171"/>
                <a:gd name="T60" fmla="*/ 43 w 171"/>
                <a:gd name="T61" fmla="*/ 50 h 171"/>
                <a:gd name="T62" fmla="*/ 38 w 171"/>
                <a:gd name="T63" fmla="*/ 126 h 171"/>
                <a:gd name="T64" fmla="*/ 50 w 171"/>
                <a:gd name="T65" fmla="*/ 129 h 171"/>
                <a:gd name="T66" fmla="*/ 38 w 171"/>
                <a:gd name="T67" fmla="*/ 157 h 171"/>
                <a:gd name="T68" fmla="*/ 86 w 171"/>
                <a:gd name="T69" fmla="*/ 164 h 171"/>
                <a:gd name="T70" fmla="*/ 81 w 171"/>
                <a:gd name="T71" fmla="*/ 141 h 171"/>
                <a:gd name="T72" fmla="*/ 86 w 171"/>
                <a:gd name="T73" fmla="*/ 93 h 171"/>
                <a:gd name="T74" fmla="*/ 72 w 171"/>
                <a:gd name="T75" fmla="*/ 66 h 171"/>
                <a:gd name="T76" fmla="*/ 86 w 171"/>
                <a:gd name="T77" fmla="*/ 79 h 171"/>
                <a:gd name="T78" fmla="*/ 81 w 171"/>
                <a:gd name="T79" fmla="*/ 30 h 171"/>
                <a:gd name="T80" fmla="*/ 81 w 171"/>
                <a:gd name="T81" fmla="*/ 7 h 171"/>
                <a:gd name="T82" fmla="*/ 86 w 171"/>
                <a:gd name="T83" fmla="*/ 0 h 171"/>
                <a:gd name="T84" fmla="*/ 19 w 171"/>
                <a:gd name="T85" fmla="*/ 32 h 171"/>
                <a:gd name="T86" fmla="*/ 30 w 171"/>
                <a:gd name="T87" fmla="*/ 81 h 171"/>
                <a:gd name="T88" fmla="*/ 30 w 171"/>
                <a:gd name="T89" fmla="*/ 91 h 171"/>
                <a:gd name="T90" fmla="*/ 19 w 171"/>
                <a:gd name="T91" fmla="*/ 139 h 171"/>
                <a:gd name="T92" fmla="*/ 38 w 171"/>
                <a:gd name="T93" fmla="*/ 140 h 171"/>
                <a:gd name="T94" fmla="*/ 34 w 171"/>
                <a:gd name="T95" fmla="*/ 145 h 171"/>
                <a:gd name="T96" fmla="*/ 38 w 171"/>
                <a:gd name="T97" fmla="*/ 126 h 171"/>
                <a:gd name="T98" fmla="*/ 27 w 171"/>
                <a:gd name="T99" fmla="*/ 34 h 171"/>
                <a:gd name="T100" fmla="*/ 34 w 171"/>
                <a:gd name="T101" fmla="*/ 27 h 171"/>
                <a:gd name="T102" fmla="*/ 38 w 171"/>
                <a:gd name="T103" fmla="*/ 14 h 171"/>
                <a:gd name="T104" fmla="*/ 0 w 171"/>
                <a:gd name="T105" fmla="*/ 86 h 171"/>
                <a:gd name="T106" fmla="*/ 19 w 171"/>
                <a:gd name="T107" fmla="*/ 91 h 171"/>
                <a:gd name="T108" fmla="*/ 7 w 171"/>
                <a:gd name="T109" fmla="*/ 81 h 171"/>
                <a:gd name="T110" fmla="*/ 19 w 171"/>
                <a:gd name="T111" fmla="*/ 32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1" h="171">
                  <a:moveTo>
                    <a:pt x="153" y="139"/>
                  </a:moveTo>
                  <a:cubicBezTo>
                    <a:pt x="164" y="124"/>
                    <a:pt x="171" y="106"/>
                    <a:pt x="171" y="86"/>
                  </a:cubicBezTo>
                  <a:cubicBezTo>
                    <a:pt x="171" y="66"/>
                    <a:pt x="164" y="47"/>
                    <a:pt x="153" y="32"/>
                  </a:cubicBezTo>
                  <a:cubicBezTo>
                    <a:pt x="153" y="81"/>
                    <a:pt x="153" y="81"/>
                    <a:pt x="153" y="81"/>
                  </a:cubicBezTo>
                  <a:cubicBezTo>
                    <a:pt x="164" y="81"/>
                    <a:pt x="164" y="81"/>
                    <a:pt x="164" y="81"/>
                  </a:cubicBezTo>
                  <a:cubicBezTo>
                    <a:pt x="164" y="81"/>
                    <a:pt x="164" y="81"/>
                    <a:pt x="164" y="81"/>
                  </a:cubicBezTo>
                  <a:cubicBezTo>
                    <a:pt x="164" y="91"/>
                    <a:pt x="164" y="91"/>
                    <a:pt x="164" y="91"/>
                  </a:cubicBezTo>
                  <a:cubicBezTo>
                    <a:pt x="153" y="91"/>
                    <a:pt x="153" y="91"/>
                    <a:pt x="153" y="91"/>
                  </a:cubicBezTo>
                  <a:lnTo>
                    <a:pt x="153" y="139"/>
                  </a:lnTo>
                  <a:close/>
                  <a:moveTo>
                    <a:pt x="133" y="157"/>
                  </a:moveTo>
                  <a:cubicBezTo>
                    <a:pt x="140" y="152"/>
                    <a:pt x="147" y="146"/>
                    <a:pt x="153" y="139"/>
                  </a:cubicBezTo>
                  <a:cubicBezTo>
                    <a:pt x="153" y="91"/>
                    <a:pt x="153" y="91"/>
                    <a:pt x="153" y="91"/>
                  </a:cubicBezTo>
                  <a:cubicBezTo>
                    <a:pt x="141" y="91"/>
                    <a:pt x="141" y="91"/>
                    <a:pt x="141" y="91"/>
                  </a:cubicBezTo>
                  <a:cubicBezTo>
                    <a:pt x="141" y="81"/>
                    <a:pt x="141" y="81"/>
                    <a:pt x="141" y="81"/>
                  </a:cubicBezTo>
                  <a:cubicBezTo>
                    <a:pt x="153" y="81"/>
                    <a:pt x="153" y="81"/>
                    <a:pt x="153" y="81"/>
                  </a:cubicBezTo>
                  <a:cubicBezTo>
                    <a:pt x="153" y="32"/>
                    <a:pt x="153" y="32"/>
                    <a:pt x="153" y="32"/>
                  </a:cubicBezTo>
                  <a:cubicBezTo>
                    <a:pt x="147" y="26"/>
                    <a:pt x="140" y="19"/>
                    <a:pt x="133" y="14"/>
                  </a:cubicBezTo>
                  <a:cubicBezTo>
                    <a:pt x="133" y="31"/>
                    <a:pt x="133" y="31"/>
                    <a:pt x="133" y="31"/>
                  </a:cubicBezTo>
                  <a:cubicBezTo>
                    <a:pt x="138" y="27"/>
                    <a:pt x="138" y="27"/>
                    <a:pt x="138" y="27"/>
                  </a:cubicBezTo>
                  <a:cubicBezTo>
                    <a:pt x="138" y="27"/>
                    <a:pt x="138" y="27"/>
                    <a:pt x="138" y="27"/>
                  </a:cubicBezTo>
                  <a:cubicBezTo>
                    <a:pt x="145" y="34"/>
                    <a:pt x="145" y="34"/>
                    <a:pt x="145" y="34"/>
                  </a:cubicBezTo>
                  <a:cubicBezTo>
                    <a:pt x="133" y="45"/>
                    <a:pt x="133" y="45"/>
                    <a:pt x="133" y="45"/>
                  </a:cubicBezTo>
                  <a:cubicBezTo>
                    <a:pt x="133" y="126"/>
                    <a:pt x="133" y="126"/>
                    <a:pt x="133" y="126"/>
                  </a:cubicBezTo>
                  <a:cubicBezTo>
                    <a:pt x="145" y="138"/>
                    <a:pt x="145" y="138"/>
                    <a:pt x="145" y="138"/>
                  </a:cubicBezTo>
                  <a:cubicBezTo>
                    <a:pt x="138" y="145"/>
                    <a:pt x="138" y="145"/>
                    <a:pt x="138" y="145"/>
                  </a:cubicBezTo>
                  <a:cubicBezTo>
                    <a:pt x="133" y="140"/>
                    <a:pt x="133" y="140"/>
                    <a:pt x="133" y="140"/>
                  </a:cubicBezTo>
                  <a:lnTo>
                    <a:pt x="133" y="157"/>
                  </a:lnTo>
                  <a:close/>
                  <a:moveTo>
                    <a:pt x="86" y="171"/>
                  </a:moveTo>
                  <a:cubicBezTo>
                    <a:pt x="103" y="171"/>
                    <a:pt x="119" y="166"/>
                    <a:pt x="133" y="157"/>
                  </a:cubicBezTo>
                  <a:cubicBezTo>
                    <a:pt x="133" y="140"/>
                    <a:pt x="133" y="140"/>
                    <a:pt x="133" y="140"/>
                  </a:cubicBezTo>
                  <a:cubicBezTo>
                    <a:pt x="121" y="129"/>
                    <a:pt x="121" y="129"/>
                    <a:pt x="121" y="129"/>
                  </a:cubicBezTo>
                  <a:cubicBezTo>
                    <a:pt x="128" y="122"/>
                    <a:pt x="128" y="122"/>
                    <a:pt x="128" y="122"/>
                  </a:cubicBezTo>
                  <a:cubicBezTo>
                    <a:pt x="128" y="122"/>
                    <a:pt x="128" y="122"/>
                    <a:pt x="128" y="122"/>
                  </a:cubicBezTo>
                  <a:cubicBezTo>
                    <a:pt x="133" y="126"/>
                    <a:pt x="133" y="126"/>
                    <a:pt x="133" y="126"/>
                  </a:cubicBezTo>
                  <a:cubicBezTo>
                    <a:pt x="133" y="45"/>
                    <a:pt x="133" y="45"/>
                    <a:pt x="133" y="45"/>
                  </a:cubicBezTo>
                  <a:cubicBezTo>
                    <a:pt x="128" y="50"/>
                    <a:pt x="128" y="50"/>
                    <a:pt x="128" y="50"/>
                  </a:cubicBezTo>
                  <a:cubicBezTo>
                    <a:pt x="121" y="43"/>
                    <a:pt x="121" y="43"/>
                    <a:pt x="121" y="43"/>
                  </a:cubicBezTo>
                  <a:cubicBezTo>
                    <a:pt x="133" y="31"/>
                    <a:pt x="133" y="31"/>
                    <a:pt x="133" y="31"/>
                  </a:cubicBezTo>
                  <a:cubicBezTo>
                    <a:pt x="133" y="14"/>
                    <a:pt x="133" y="14"/>
                    <a:pt x="133" y="14"/>
                  </a:cubicBezTo>
                  <a:cubicBezTo>
                    <a:pt x="119" y="5"/>
                    <a:pt x="103" y="0"/>
                    <a:pt x="86" y="0"/>
                  </a:cubicBezTo>
                  <a:cubicBezTo>
                    <a:pt x="86" y="0"/>
                    <a:pt x="86" y="0"/>
                    <a:pt x="86" y="0"/>
                  </a:cubicBezTo>
                  <a:cubicBezTo>
                    <a:pt x="86" y="7"/>
                    <a:pt x="86" y="7"/>
                    <a:pt x="86" y="7"/>
                  </a:cubicBezTo>
                  <a:cubicBezTo>
                    <a:pt x="91" y="7"/>
                    <a:pt x="91" y="7"/>
                    <a:pt x="91" y="7"/>
                  </a:cubicBezTo>
                  <a:cubicBezTo>
                    <a:pt x="91" y="30"/>
                    <a:pt x="91" y="30"/>
                    <a:pt x="91" y="30"/>
                  </a:cubicBezTo>
                  <a:cubicBezTo>
                    <a:pt x="86" y="30"/>
                    <a:pt x="86" y="30"/>
                    <a:pt x="86" y="30"/>
                  </a:cubicBezTo>
                  <a:cubicBezTo>
                    <a:pt x="86" y="79"/>
                    <a:pt x="86" y="79"/>
                    <a:pt x="86" y="79"/>
                  </a:cubicBezTo>
                  <a:cubicBezTo>
                    <a:pt x="87" y="80"/>
                    <a:pt x="87" y="80"/>
                    <a:pt x="87" y="80"/>
                  </a:cubicBezTo>
                  <a:cubicBezTo>
                    <a:pt x="113" y="54"/>
                    <a:pt x="113" y="54"/>
                    <a:pt x="113" y="54"/>
                  </a:cubicBezTo>
                  <a:cubicBezTo>
                    <a:pt x="120" y="61"/>
                    <a:pt x="120" y="61"/>
                    <a:pt x="120" y="61"/>
                  </a:cubicBezTo>
                  <a:cubicBezTo>
                    <a:pt x="87" y="94"/>
                    <a:pt x="87" y="94"/>
                    <a:pt x="87" y="94"/>
                  </a:cubicBezTo>
                  <a:cubicBezTo>
                    <a:pt x="86" y="93"/>
                    <a:pt x="86" y="93"/>
                    <a:pt x="86" y="93"/>
                  </a:cubicBezTo>
                  <a:cubicBezTo>
                    <a:pt x="86" y="141"/>
                    <a:pt x="86" y="141"/>
                    <a:pt x="86" y="141"/>
                  </a:cubicBezTo>
                  <a:cubicBezTo>
                    <a:pt x="91" y="141"/>
                    <a:pt x="91" y="141"/>
                    <a:pt x="91" y="141"/>
                  </a:cubicBezTo>
                  <a:cubicBezTo>
                    <a:pt x="91" y="164"/>
                    <a:pt x="91" y="164"/>
                    <a:pt x="91" y="164"/>
                  </a:cubicBezTo>
                  <a:cubicBezTo>
                    <a:pt x="91" y="164"/>
                    <a:pt x="91" y="164"/>
                    <a:pt x="91" y="164"/>
                  </a:cubicBezTo>
                  <a:cubicBezTo>
                    <a:pt x="86" y="164"/>
                    <a:pt x="86" y="164"/>
                    <a:pt x="86" y="164"/>
                  </a:cubicBezTo>
                  <a:cubicBezTo>
                    <a:pt x="86" y="171"/>
                    <a:pt x="86" y="171"/>
                    <a:pt x="86" y="171"/>
                  </a:cubicBezTo>
                  <a:close/>
                  <a:moveTo>
                    <a:pt x="86" y="0"/>
                  </a:moveTo>
                  <a:cubicBezTo>
                    <a:pt x="68" y="0"/>
                    <a:pt x="52" y="5"/>
                    <a:pt x="38" y="14"/>
                  </a:cubicBezTo>
                  <a:cubicBezTo>
                    <a:pt x="38" y="31"/>
                    <a:pt x="38" y="31"/>
                    <a:pt x="38" y="31"/>
                  </a:cubicBezTo>
                  <a:cubicBezTo>
                    <a:pt x="50" y="43"/>
                    <a:pt x="50" y="43"/>
                    <a:pt x="50" y="43"/>
                  </a:cubicBezTo>
                  <a:cubicBezTo>
                    <a:pt x="43" y="50"/>
                    <a:pt x="43" y="50"/>
                    <a:pt x="43" y="50"/>
                  </a:cubicBezTo>
                  <a:cubicBezTo>
                    <a:pt x="38" y="45"/>
                    <a:pt x="38" y="45"/>
                    <a:pt x="38" y="45"/>
                  </a:cubicBezTo>
                  <a:cubicBezTo>
                    <a:pt x="38" y="126"/>
                    <a:pt x="38" y="126"/>
                    <a:pt x="38" y="126"/>
                  </a:cubicBezTo>
                  <a:cubicBezTo>
                    <a:pt x="43" y="122"/>
                    <a:pt x="43" y="122"/>
                    <a:pt x="43" y="122"/>
                  </a:cubicBezTo>
                  <a:cubicBezTo>
                    <a:pt x="50" y="129"/>
                    <a:pt x="50" y="129"/>
                    <a:pt x="50" y="129"/>
                  </a:cubicBezTo>
                  <a:cubicBezTo>
                    <a:pt x="38" y="140"/>
                    <a:pt x="38" y="140"/>
                    <a:pt x="38" y="140"/>
                  </a:cubicBezTo>
                  <a:cubicBezTo>
                    <a:pt x="38" y="157"/>
                    <a:pt x="38" y="157"/>
                    <a:pt x="38" y="157"/>
                  </a:cubicBezTo>
                  <a:cubicBezTo>
                    <a:pt x="52" y="166"/>
                    <a:pt x="68" y="171"/>
                    <a:pt x="86" y="171"/>
                  </a:cubicBezTo>
                  <a:cubicBezTo>
                    <a:pt x="86" y="164"/>
                    <a:pt x="86" y="164"/>
                    <a:pt x="86" y="164"/>
                  </a:cubicBezTo>
                  <a:cubicBezTo>
                    <a:pt x="81" y="164"/>
                    <a:pt x="81" y="164"/>
                    <a:pt x="81" y="164"/>
                  </a:cubicBezTo>
                  <a:cubicBezTo>
                    <a:pt x="81" y="141"/>
                    <a:pt x="81" y="141"/>
                    <a:pt x="81" y="141"/>
                  </a:cubicBezTo>
                  <a:cubicBezTo>
                    <a:pt x="86" y="141"/>
                    <a:pt x="86" y="141"/>
                    <a:pt x="86" y="141"/>
                  </a:cubicBezTo>
                  <a:cubicBezTo>
                    <a:pt x="86" y="93"/>
                    <a:pt x="86" y="93"/>
                    <a:pt x="86" y="93"/>
                  </a:cubicBezTo>
                  <a:cubicBezTo>
                    <a:pt x="65" y="73"/>
                    <a:pt x="65" y="73"/>
                    <a:pt x="65" y="73"/>
                  </a:cubicBezTo>
                  <a:cubicBezTo>
                    <a:pt x="72" y="66"/>
                    <a:pt x="72" y="66"/>
                    <a:pt x="72" y="66"/>
                  </a:cubicBezTo>
                  <a:cubicBezTo>
                    <a:pt x="72" y="66"/>
                    <a:pt x="72" y="66"/>
                    <a:pt x="72" y="66"/>
                  </a:cubicBezTo>
                  <a:cubicBezTo>
                    <a:pt x="86" y="79"/>
                    <a:pt x="86" y="79"/>
                    <a:pt x="86" y="79"/>
                  </a:cubicBezTo>
                  <a:cubicBezTo>
                    <a:pt x="86" y="30"/>
                    <a:pt x="86" y="30"/>
                    <a:pt x="86" y="30"/>
                  </a:cubicBezTo>
                  <a:cubicBezTo>
                    <a:pt x="81" y="30"/>
                    <a:pt x="81" y="30"/>
                    <a:pt x="81" y="30"/>
                  </a:cubicBezTo>
                  <a:cubicBezTo>
                    <a:pt x="81" y="7"/>
                    <a:pt x="81" y="7"/>
                    <a:pt x="81" y="7"/>
                  </a:cubicBezTo>
                  <a:cubicBezTo>
                    <a:pt x="81" y="7"/>
                    <a:pt x="81" y="7"/>
                    <a:pt x="81" y="7"/>
                  </a:cubicBezTo>
                  <a:cubicBezTo>
                    <a:pt x="86" y="7"/>
                    <a:pt x="86" y="7"/>
                    <a:pt x="86" y="7"/>
                  </a:cubicBezTo>
                  <a:lnTo>
                    <a:pt x="86" y="0"/>
                  </a:lnTo>
                  <a:close/>
                  <a:moveTo>
                    <a:pt x="38" y="14"/>
                  </a:moveTo>
                  <a:cubicBezTo>
                    <a:pt x="31" y="19"/>
                    <a:pt x="24" y="26"/>
                    <a:pt x="19" y="32"/>
                  </a:cubicBezTo>
                  <a:cubicBezTo>
                    <a:pt x="19" y="81"/>
                    <a:pt x="19" y="81"/>
                    <a:pt x="19" y="81"/>
                  </a:cubicBezTo>
                  <a:cubicBezTo>
                    <a:pt x="30" y="81"/>
                    <a:pt x="30" y="81"/>
                    <a:pt x="30" y="81"/>
                  </a:cubicBezTo>
                  <a:cubicBezTo>
                    <a:pt x="30" y="81"/>
                    <a:pt x="30" y="81"/>
                    <a:pt x="30" y="81"/>
                  </a:cubicBezTo>
                  <a:cubicBezTo>
                    <a:pt x="30" y="91"/>
                    <a:pt x="30" y="91"/>
                    <a:pt x="30" y="91"/>
                  </a:cubicBezTo>
                  <a:cubicBezTo>
                    <a:pt x="19" y="91"/>
                    <a:pt x="19" y="91"/>
                    <a:pt x="19" y="91"/>
                  </a:cubicBezTo>
                  <a:cubicBezTo>
                    <a:pt x="19" y="139"/>
                    <a:pt x="19" y="139"/>
                    <a:pt x="19" y="139"/>
                  </a:cubicBezTo>
                  <a:cubicBezTo>
                    <a:pt x="24" y="146"/>
                    <a:pt x="31" y="152"/>
                    <a:pt x="38" y="157"/>
                  </a:cubicBezTo>
                  <a:cubicBezTo>
                    <a:pt x="38" y="140"/>
                    <a:pt x="38" y="140"/>
                    <a:pt x="38" y="140"/>
                  </a:cubicBezTo>
                  <a:cubicBezTo>
                    <a:pt x="34" y="145"/>
                    <a:pt x="34" y="145"/>
                    <a:pt x="34" y="145"/>
                  </a:cubicBezTo>
                  <a:cubicBezTo>
                    <a:pt x="34" y="145"/>
                    <a:pt x="34" y="145"/>
                    <a:pt x="34" y="145"/>
                  </a:cubicBezTo>
                  <a:cubicBezTo>
                    <a:pt x="27" y="138"/>
                    <a:pt x="27" y="138"/>
                    <a:pt x="27" y="138"/>
                  </a:cubicBezTo>
                  <a:cubicBezTo>
                    <a:pt x="38" y="126"/>
                    <a:pt x="38" y="126"/>
                    <a:pt x="38" y="126"/>
                  </a:cubicBezTo>
                  <a:cubicBezTo>
                    <a:pt x="38" y="45"/>
                    <a:pt x="38" y="45"/>
                    <a:pt x="38" y="45"/>
                  </a:cubicBezTo>
                  <a:cubicBezTo>
                    <a:pt x="27" y="34"/>
                    <a:pt x="27" y="34"/>
                    <a:pt x="27" y="34"/>
                  </a:cubicBezTo>
                  <a:cubicBezTo>
                    <a:pt x="34" y="27"/>
                    <a:pt x="34" y="27"/>
                    <a:pt x="34" y="27"/>
                  </a:cubicBezTo>
                  <a:cubicBezTo>
                    <a:pt x="34" y="27"/>
                    <a:pt x="34" y="27"/>
                    <a:pt x="34" y="27"/>
                  </a:cubicBezTo>
                  <a:cubicBezTo>
                    <a:pt x="38" y="31"/>
                    <a:pt x="38" y="31"/>
                    <a:pt x="38" y="31"/>
                  </a:cubicBezTo>
                  <a:lnTo>
                    <a:pt x="38" y="14"/>
                  </a:lnTo>
                  <a:close/>
                  <a:moveTo>
                    <a:pt x="19" y="32"/>
                  </a:moveTo>
                  <a:cubicBezTo>
                    <a:pt x="7" y="47"/>
                    <a:pt x="0" y="66"/>
                    <a:pt x="0" y="86"/>
                  </a:cubicBezTo>
                  <a:cubicBezTo>
                    <a:pt x="0" y="106"/>
                    <a:pt x="7" y="124"/>
                    <a:pt x="19" y="139"/>
                  </a:cubicBezTo>
                  <a:cubicBezTo>
                    <a:pt x="19" y="91"/>
                    <a:pt x="19" y="91"/>
                    <a:pt x="19" y="91"/>
                  </a:cubicBezTo>
                  <a:cubicBezTo>
                    <a:pt x="7" y="91"/>
                    <a:pt x="7" y="91"/>
                    <a:pt x="7" y="91"/>
                  </a:cubicBezTo>
                  <a:cubicBezTo>
                    <a:pt x="7" y="81"/>
                    <a:pt x="7" y="81"/>
                    <a:pt x="7" y="81"/>
                  </a:cubicBezTo>
                  <a:cubicBezTo>
                    <a:pt x="19" y="81"/>
                    <a:pt x="19" y="81"/>
                    <a:pt x="19" y="81"/>
                  </a:cubicBezTo>
                  <a:lnTo>
                    <a:pt x="19" y="32"/>
                  </a:lnTo>
                  <a:close/>
                </a:path>
              </a:pathLst>
            </a:custGeom>
            <a:solidFill>
              <a:schemeClr val="accent5"/>
            </a:solidFill>
            <a:ln>
              <a:noFill/>
            </a:ln>
            <a:extLst/>
          </p:spPr>
          <p:txBody>
            <a:bodyPr vert="horz" wrap="square" lIns="91422" tIns="45711" rIns="91422" bIns="45711" numCol="1" anchor="t" anchorCtr="0" compatLnSpc="1">
              <a:prstTxWarp prst="textNoShape">
                <a:avLst/>
              </a:prstTxWarp>
            </a:bodyPr>
            <a:lstStyle/>
            <a:p>
              <a:pPr defTabSz="914217"/>
              <a:endParaRPr lang="id-ID" dirty="0">
                <a:solidFill>
                  <a:srgbClr val="7F7F7F"/>
                </a:solidFill>
                <a:latin typeface="Lato Light"/>
              </a:endParaRPr>
            </a:p>
          </p:txBody>
        </p:sp>
        <p:grpSp>
          <p:nvGrpSpPr>
            <p:cNvPr id="359" name="Group 358"/>
            <p:cNvGrpSpPr/>
            <p:nvPr/>
          </p:nvGrpSpPr>
          <p:grpSpPr>
            <a:xfrm rot="18651991" flipH="1">
              <a:off x="5212759" y="6187572"/>
              <a:ext cx="624271" cy="583333"/>
              <a:chOff x="9759020" y="3499422"/>
              <a:chExt cx="380718" cy="355659"/>
            </a:xfrm>
            <a:solidFill>
              <a:schemeClr val="accent4"/>
            </a:solidFill>
          </p:grpSpPr>
          <p:sp>
            <p:nvSpPr>
              <p:cNvPr id="360" name="Freeform 113"/>
              <p:cNvSpPr>
                <a:spLocks/>
              </p:cNvSpPr>
              <p:nvPr/>
            </p:nvSpPr>
            <p:spPr bwMode="auto">
              <a:xfrm>
                <a:off x="10032751" y="3499422"/>
                <a:ext cx="38554" cy="36626"/>
              </a:xfrm>
              <a:custGeom>
                <a:avLst/>
                <a:gdLst>
                  <a:gd name="T0" fmla="*/ 0 w 17"/>
                  <a:gd name="T1" fmla="*/ 9 h 16"/>
                  <a:gd name="T2" fmla="*/ 3 w 17"/>
                  <a:gd name="T3" fmla="*/ 11 h 16"/>
                  <a:gd name="T4" fmla="*/ 12 w 17"/>
                  <a:gd name="T5" fmla="*/ 16 h 16"/>
                  <a:gd name="T6" fmla="*/ 17 w 17"/>
                  <a:gd name="T7" fmla="*/ 7 h 16"/>
                  <a:gd name="T8" fmla="*/ 5 w 17"/>
                  <a:gd name="T9" fmla="*/ 0 h 16"/>
                  <a:gd name="T10" fmla="*/ 0 w 17"/>
                  <a:gd name="T11" fmla="*/ 9 h 16"/>
                </a:gdLst>
                <a:ahLst/>
                <a:cxnLst>
                  <a:cxn ang="0">
                    <a:pos x="T0" y="T1"/>
                  </a:cxn>
                  <a:cxn ang="0">
                    <a:pos x="T2" y="T3"/>
                  </a:cxn>
                  <a:cxn ang="0">
                    <a:pos x="T4" y="T5"/>
                  </a:cxn>
                  <a:cxn ang="0">
                    <a:pos x="T6" y="T7"/>
                  </a:cxn>
                  <a:cxn ang="0">
                    <a:pos x="T8" y="T9"/>
                  </a:cxn>
                  <a:cxn ang="0">
                    <a:pos x="T10" y="T11"/>
                  </a:cxn>
                </a:cxnLst>
                <a:rect l="0" t="0" r="r" b="b"/>
                <a:pathLst>
                  <a:path w="17" h="16">
                    <a:moveTo>
                      <a:pt x="0" y="9"/>
                    </a:moveTo>
                    <a:cubicBezTo>
                      <a:pt x="1" y="10"/>
                      <a:pt x="2" y="10"/>
                      <a:pt x="3" y="11"/>
                    </a:cubicBezTo>
                    <a:cubicBezTo>
                      <a:pt x="6" y="12"/>
                      <a:pt x="9" y="14"/>
                      <a:pt x="12" y="16"/>
                    </a:cubicBezTo>
                    <a:cubicBezTo>
                      <a:pt x="17" y="7"/>
                      <a:pt x="17" y="7"/>
                      <a:pt x="17" y="7"/>
                    </a:cubicBezTo>
                    <a:cubicBezTo>
                      <a:pt x="5" y="0"/>
                      <a:pt x="5" y="0"/>
                      <a:pt x="5" y="0"/>
                    </a:cubicBezTo>
                    <a:lnTo>
                      <a:pt x="0" y="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361" name="Freeform 114"/>
              <p:cNvSpPr>
                <a:spLocks/>
              </p:cNvSpPr>
              <p:nvPr/>
            </p:nvSpPr>
            <p:spPr bwMode="auto">
              <a:xfrm>
                <a:off x="9759020" y="3711468"/>
                <a:ext cx="196624" cy="143613"/>
              </a:xfrm>
              <a:custGeom>
                <a:avLst/>
                <a:gdLst>
                  <a:gd name="T0" fmla="*/ 22 w 86"/>
                  <a:gd name="T1" fmla="*/ 60 h 63"/>
                  <a:gd name="T2" fmla="*/ 38 w 86"/>
                  <a:gd name="T3" fmla="*/ 63 h 63"/>
                  <a:gd name="T4" fmla="*/ 48 w 86"/>
                  <a:gd name="T5" fmla="*/ 62 h 63"/>
                  <a:gd name="T6" fmla="*/ 67 w 86"/>
                  <a:gd name="T7" fmla="*/ 46 h 63"/>
                  <a:gd name="T8" fmla="*/ 86 w 86"/>
                  <a:gd name="T9" fmla="*/ 9 h 63"/>
                  <a:gd name="T10" fmla="*/ 79 w 86"/>
                  <a:gd name="T11" fmla="*/ 1 h 63"/>
                  <a:gd name="T12" fmla="*/ 76 w 86"/>
                  <a:gd name="T13" fmla="*/ 0 h 63"/>
                  <a:gd name="T14" fmla="*/ 55 w 86"/>
                  <a:gd name="T15" fmla="*/ 39 h 63"/>
                  <a:gd name="T16" fmla="*/ 29 w 86"/>
                  <a:gd name="T17" fmla="*/ 47 h 63"/>
                  <a:gd name="T18" fmla="*/ 21 w 86"/>
                  <a:gd name="T19" fmla="*/ 22 h 63"/>
                  <a:gd name="T20" fmla="*/ 9 w 86"/>
                  <a:gd name="T21" fmla="*/ 15 h 63"/>
                  <a:gd name="T22" fmla="*/ 22 w 86"/>
                  <a:gd name="T23" fmla="*/ 6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 h="63">
                    <a:moveTo>
                      <a:pt x="22" y="60"/>
                    </a:moveTo>
                    <a:cubicBezTo>
                      <a:pt x="27" y="62"/>
                      <a:pt x="33" y="63"/>
                      <a:pt x="38" y="63"/>
                    </a:cubicBezTo>
                    <a:cubicBezTo>
                      <a:pt x="41" y="63"/>
                      <a:pt x="44" y="63"/>
                      <a:pt x="48" y="62"/>
                    </a:cubicBezTo>
                    <a:cubicBezTo>
                      <a:pt x="56" y="59"/>
                      <a:pt x="63" y="54"/>
                      <a:pt x="67" y="46"/>
                    </a:cubicBezTo>
                    <a:cubicBezTo>
                      <a:pt x="86" y="9"/>
                      <a:pt x="86" y="9"/>
                      <a:pt x="86" y="9"/>
                    </a:cubicBezTo>
                    <a:cubicBezTo>
                      <a:pt x="85" y="6"/>
                      <a:pt x="82" y="3"/>
                      <a:pt x="79" y="1"/>
                    </a:cubicBezTo>
                    <a:cubicBezTo>
                      <a:pt x="78" y="1"/>
                      <a:pt x="77" y="0"/>
                      <a:pt x="76" y="0"/>
                    </a:cubicBezTo>
                    <a:cubicBezTo>
                      <a:pt x="55" y="39"/>
                      <a:pt x="55" y="39"/>
                      <a:pt x="55" y="39"/>
                    </a:cubicBezTo>
                    <a:cubicBezTo>
                      <a:pt x="50" y="49"/>
                      <a:pt x="38" y="52"/>
                      <a:pt x="29" y="47"/>
                    </a:cubicBezTo>
                    <a:cubicBezTo>
                      <a:pt x="20" y="42"/>
                      <a:pt x="16" y="31"/>
                      <a:pt x="21" y="22"/>
                    </a:cubicBezTo>
                    <a:cubicBezTo>
                      <a:pt x="9" y="15"/>
                      <a:pt x="9" y="15"/>
                      <a:pt x="9" y="15"/>
                    </a:cubicBezTo>
                    <a:cubicBezTo>
                      <a:pt x="0" y="31"/>
                      <a:pt x="6" y="51"/>
                      <a:pt x="22" y="6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362" name="Freeform 115"/>
              <p:cNvSpPr>
                <a:spLocks/>
              </p:cNvSpPr>
              <p:nvPr/>
            </p:nvSpPr>
            <p:spPr bwMode="auto">
              <a:xfrm>
                <a:off x="9798537" y="3514843"/>
                <a:ext cx="341201" cy="288190"/>
              </a:xfrm>
              <a:custGeom>
                <a:avLst/>
                <a:gdLst>
                  <a:gd name="T0" fmla="*/ 113 w 150"/>
                  <a:gd name="T1" fmla="*/ 13 h 126"/>
                  <a:gd name="T2" fmla="*/ 104 w 150"/>
                  <a:gd name="T3" fmla="*/ 8 h 126"/>
                  <a:gd name="T4" fmla="*/ 101 w 150"/>
                  <a:gd name="T5" fmla="*/ 6 h 126"/>
                  <a:gd name="T6" fmla="*/ 71 w 150"/>
                  <a:gd name="T7" fmla="*/ 0 h 126"/>
                  <a:gd name="T8" fmla="*/ 9 w 150"/>
                  <a:gd name="T9" fmla="*/ 37 h 126"/>
                  <a:gd name="T10" fmla="*/ 1 w 150"/>
                  <a:gd name="T11" fmla="*/ 63 h 126"/>
                  <a:gd name="T12" fmla="*/ 0 w 150"/>
                  <a:gd name="T13" fmla="*/ 68 h 126"/>
                  <a:gd name="T14" fmla="*/ 1 w 150"/>
                  <a:gd name="T15" fmla="*/ 70 h 126"/>
                  <a:gd name="T16" fmla="*/ 3 w 150"/>
                  <a:gd name="T17" fmla="*/ 69 h 126"/>
                  <a:gd name="T18" fmla="*/ 7 w 150"/>
                  <a:gd name="T19" fmla="*/ 66 h 126"/>
                  <a:gd name="T20" fmla="*/ 19 w 150"/>
                  <a:gd name="T21" fmla="*/ 62 h 126"/>
                  <a:gd name="T22" fmla="*/ 28 w 150"/>
                  <a:gd name="T23" fmla="*/ 64 h 126"/>
                  <a:gd name="T24" fmla="*/ 39 w 150"/>
                  <a:gd name="T25" fmla="*/ 83 h 126"/>
                  <a:gd name="T26" fmla="*/ 39 w 150"/>
                  <a:gd name="T27" fmla="*/ 87 h 126"/>
                  <a:gd name="T28" fmla="*/ 42 w 150"/>
                  <a:gd name="T29" fmla="*/ 85 h 126"/>
                  <a:gd name="T30" fmla="*/ 54 w 150"/>
                  <a:gd name="T31" fmla="*/ 81 h 126"/>
                  <a:gd name="T32" fmla="*/ 61 w 150"/>
                  <a:gd name="T33" fmla="*/ 82 h 126"/>
                  <a:gd name="T34" fmla="*/ 64 w 150"/>
                  <a:gd name="T35" fmla="*/ 83 h 126"/>
                  <a:gd name="T36" fmla="*/ 72 w 150"/>
                  <a:gd name="T37" fmla="*/ 90 h 126"/>
                  <a:gd name="T38" fmla="*/ 75 w 150"/>
                  <a:gd name="T39" fmla="*/ 102 h 126"/>
                  <a:gd name="T40" fmla="*/ 75 w 150"/>
                  <a:gd name="T41" fmla="*/ 106 h 126"/>
                  <a:gd name="T42" fmla="*/ 79 w 150"/>
                  <a:gd name="T43" fmla="*/ 104 h 126"/>
                  <a:gd name="T44" fmla="*/ 91 w 150"/>
                  <a:gd name="T45" fmla="*/ 100 h 126"/>
                  <a:gd name="T46" fmla="*/ 100 w 150"/>
                  <a:gd name="T47" fmla="*/ 102 h 126"/>
                  <a:gd name="T48" fmla="*/ 111 w 150"/>
                  <a:gd name="T49" fmla="*/ 121 h 126"/>
                  <a:gd name="T50" fmla="*/ 113 w 150"/>
                  <a:gd name="T51" fmla="*/ 126 h 126"/>
                  <a:gd name="T52" fmla="*/ 116 w 150"/>
                  <a:gd name="T53" fmla="*/ 124 h 126"/>
                  <a:gd name="T54" fmla="*/ 133 w 150"/>
                  <a:gd name="T55" fmla="*/ 103 h 126"/>
                  <a:gd name="T56" fmla="*/ 113 w 150"/>
                  <a:gd name="T57" fmla="*/ 1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26">
                    <a:moveTo>
                      <a:pt x="113" y="13"/>
                    </a:moveTo>
                    <a:cubicBezTo>
                      <a:pt x="110" y="11"/>
                      <a:pt x="107" y="9"/>
                      <a:pt x="104" y="8"/>
                    </a:cubicBezTo>
                    <a:cubicBezTo>
                      <a:pt x="103" y="7"/>
                      <a:pt x="102" y="7"/>
                      <a:pt x="101" y="6"/>
                    </a:cubicBezTo>
                    <a:cubicBezTo>
                      <a:pt x="91" y="2"/>
                      <a:pt x="81" y="0"/>
                      <a:pt x="71" y="0"/>
                    </a:cubicBezTo>
                    <a:cubicBezTo>
                      <a:pt x="46" y="0"/>
                      <a:pt x="21" y="13"/>
                      <a:pt x="9" y="37"/>
                    </a:cubicBezTo>
                    <a:cubicBezTo>
                      <a:pt x="4" y="46"/>
                      <a:pt x="2" y="54"/>
                      <a:pt x="1" y="63"/>
                    </a:cubicBezTo>
                    <a:cubicBezTo>
                      <a:pt x="1" y="65"/>
                      <a:pt x="1" y="67"/>
                      <a:pt x="0" y="68"/>
                    </a:cubicBezTo>
                    <a:cubicBezTo>
                      <a:pt x="0" y="69"/>
                      <a:pt x="1" y="70"/>
                      <a:pt x="1" y="70"/>
                    </a:cubicBezTo>
                    <a:cubicBezTo>
                      <a:pt x="2" y="70"/>
                      <a:pt x="2" y="70"/>
                      <a:pt x="3" y="69"/>
                    </a:cubicBezTo>
                    <a:cubicBezTo>
                      <a:pt x="4" y="68"/>
                      <a:pt x="5" y="67"/>
                      <a:pt x="7" y="66"/>
                    </a:cubicBezTo>
                    <a:cubicBezTo>
                      <a:pt x="10" y="63"/>
                      <a:pt x="14" y="62"/>
                      <a:pt x="19" y="62"/>
                    </a:cubicBezTo>
                    <a:cubicBezTo>
                      <a:pt x="22" y="62"/>
                      <a:pt x="25" y="62"/>
                      <a:pt x="28" y="64"/>
                    </a:cubicBezTo>
                    <a:cubicBezTo>
                      <a:pt x="35" y="68"/>
                      <a:pt x="39" y="75"/>
                      <a:pt x="39" y="83"/>
                    </a:cubicBezTo>
                    <a:cubicBezTo>
                      <a:pt x="38" y="85"/>
                      <a:pt x="38" y="87"/>
                      <a:pt x="39" y="87"/>
                    </a:cubicBezTo>
                    <a:cubicBezTo>
                      <a:pt x="39" y="87"/>
                      <a:pt x="40" y="86"/>
                      <a:pt x="42" y="85"/>
                    </a:cubicBezTo>
                    <a:cubicBezTo>
                      <a:pt x="46" y="82"/>
                      <a:pt x="50" y="81"/>
                      <a:pt x="54" y="81"/>
                    </a:cubicBezTo>
                    <a:cubicBezTo>
                      <a:pt x="56" y="81"/>
                      <a:pt x="59" y="81"/>
                      <a:pt x="61" y="82"/>
                    </a:cubicBezTo>
                    <a:cubicBezTo>
                      <a:pt x="62" y="82"/>
                      <a:pt x="63" y="83"/>
                      <a:pt x="64" y="83"/>
                    </a:cubicBezTo>
                    <a:cubicBezTo>
                      <a:pt x="67" y="85"/>
                      <a:pt x="70" y="87"/>
                      <a:pt x="72" y="90"/>
                    </a:cubicBezTo>
                    <a:cubicBezTo>
                      <a:pt x="74" y="94"/>
                      <a:pt x="75" y="98"/>
                      <a:pt x="75" y="102"/>
                    </a:cubicBezTo>
                    <a:cubicBezTo>
                      <a:pt x="75" y="105"/>
                      <a:pt x="75" y="106"/>
                      <a:pt x="75" y="106"/>
                    </a:cubicBezTo>
                    <a:cubicBezTo>
                      <a:pt x="76" y="106"/>
                      <a:pt x="77" y="105"/>
                      <a:pt x="79" y="104"/>
                    </a:cubicBezTo>
                    <a:cubicBezTo>
                      <a:pt x="82" y="101"/>
                      <a:pt x="86" y="100"/>
                      <a:pt x="91" y="100"/>
                    </a:cubicBezTo>
                    <a:cubicBezTo>
                      <a:pt x="94" y="100"/>
                      <a:pt x="97" y="101"/>
                      <a:pt x="100" y="102"/>
                    </a:cubicBezTo>
                    <a:cubicBezTo>
                      <a:pt x="107" y="106"/>
                      <a:pt x="111" y="113"/>
                      <a:pt x="111" y="121"/>
                    </a:cubicBezTo>
                    <a:cubicBezTo>
                      <a:pt x="111" y="124"/>
                      <a:pt x="111" y="126"/>
                      <a:pt x="113" y="126"/>
                    </a:cubicBezTo>
                    <a:cubicBezTo>
                      <a:pt x="114" y="126"/>
                      <a:pt x="115" y="126"/>
                      <a:pt x="116" y="124"/>
                    </a:cubicBezTo>
                    <a:cubicBezTo>
                      <a:pt x="123" y="119"/>
                      <a:pt x="129" y="112"/>
                      <a:pt x="133" y="103"/>
                    </a:cubicBezTo>
                    <a:cubicBezTo>
                      <a:pt x="150" y="72"/>
                      <a:pt x="140" y="34"/>
                      <a:pt x="113" y="1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sp>
          <p:nvSpPr>
            <p:cNvPr id="363" name="Freeform 118"/>
            <p:cNvSpPr>
              <a:spLocks noEditPoints="1"/>
            </p:cNvSpPr>
            <p:nvPr/>
          </p:nvSpPr>
          <p:spPr bwMode="auto">
            <a:xfrm rot="18651991" flipH="1">
              <a:off x="9907491" y="8131657"/>
              <a:ext cx="602146" cy="583333"/>
            </a:xfrm>
            <a:custGeom>
              <a:avLst/>
              <a:gdLst>
                <a:gd name="T0" fmla="*/ 137 w 161"/>
                <a:gd name="T1" fmla="*/ 104 h 156"/>
                <a:gd name="T2" fmla="*/ 94 w 161"/>
                <a:gd name="T3" fmla="*/ 122 h 156"/>
                <a:gd name="T4" fmla="*/ 94 w 161"/>
                <a:gd name="T5" fmla="*/ 98 h 156"/>
                <a:gd name="T6" fmla="*/ 106 w 161"/>
                <a:gd name="T7" fmla="*/ 98 h 156"/>
                <a:gd name="T8" fmla="*/ 106 w 161"/>
                <a:gd name="T9" fmla="*/ 73 h 156"/>
                <a:gd name="T10" fmla="*/ 131 w 161"/>
                <a:gd name="T11" fmla="*/ 73 h 156"/>
                <a:gd name="T12" fmla="*/ 131 w 161"/>
                <a:gd name="T13" fmla="*/ 50 h 156"/>
                <a:gd name="T14" fmla="*/ 131 w 161"/>
                <a:gd name="T15" fmla="*/ 50 h 156"/>
                <a:gd name="T16" fmla="*/ 106 w 161"/>
                <a:gd name="T17" fmla="*/ 50 h 156"/>
                <a:gd name="T18" fmla="*/ 106 w 161"/>
                <a:gd name="T19" fmla="*/ 24 h 156"/>
                <a:gd name="T20" fmla="*/ 94 w 161"/>
                <a:gd name="T21" fmla="*/ 24 h 156"/>
                <a:gd name="T22" fmla="*/ 94 w 161"/>
                <a:gd name="T23" fmla="*/ 0 h 156"/>
                <a:gd name="T24" fmla="*/ 137 w 161"/>
                <a:gd name="T25" fmla="*/ 18 h 156"/>
                <a:gd name="T26" fmla="*/ 137 w 161"/>
                <a:gd name="T27" fmla="*/ 104 h 156"/>
                <a:gd name="T28" fmla="*/ 94 w 161"/>
                <a:gd name="T29" fmla="*/ 122 h 156"/>
                <a:gd name="T30" fmla="*/ 62 w 161"/>
                <a:gd name="T31" fmla="*/ 113 h 156"/>
                <a:gd name="T32" fmla="*/ 19 w 161"/>
                <a:gd name="T33" fmla="*/ 156 h 156"/>
                <a:gd name="T34" fmla="*/ 0 w 161"/>
                <a:gd name="T35" fmla="*/ 136 h 156"/>
                <a:gd name="T36" fmla="*/ 43 w 161"/>
                <a:gd name="T37" fmla="*/ 93 h 156"/>
                <a:gd name="T38" fmla="*/ 51 w 161"/>
                <a:gd name="T39" fmla="*/ 18 h 156"/>
                <a:gd name="T40" fmla="*/ 94 w 161"/>
                <a:gd name="T41" fmla="*/ 0 h 156"/>
                <a:gd name="T42" fmla="*/ 94 w 161"/>
                <a:gd name="T43" fmla="*/ 24 h 156"/>
                <a:gd name="T44" fmla="*/ 83 w 161"/>
                <a:gd name="T45" fmla="*/ 24 h 156"/>
                <a:gd name="T46" fmla="*/ 83 w 161"/>
                <a:gd name="T47" fmla="*/ 50 h 156"/>
                <a:gd name="T48" fmla="*/ 58 w 161"/>
                <a:gd name="T49" fmla="*/ 50 h 156"/>
                <a:gd name="T50" fmla="*/ 58 w 161"/>
                <a:gd name="T51" fmla="*/ 73 h 156"/>
                <a:gd name="T52" fmla="*/ 83 w 161"/>
                <a:gd name="T53" fmla="*/ 73 h 156"/>
                <a:gd name="T54" fmla="*/ 83 w 161"/>
                <a:gd name="T55" fmla="*/ 98 h 156"/>
                <a:gd name="T56" fmla="*/ 94 w 161"/>
                <a:gd name="T57" fmla="*/ 98 h 156"/>
                <a:gd name="T58" fmla="*/ 94 w 161"/>
                <a:gd name="T59" fmla="*/ 12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1" h="156">
                  <a:moveTo>
                    <a:pt x="137" y="104"/>
                  </a:moveTo>
                  <a:cubicBezTo>
                    <a:pt x="126" y="116"/>
                    <a:pt x="110" y="122"/>
                    <a:pt x="94" y="122"/>
                  </a:cubicBezTo>
                  <a:cubicBezTo>
                    <a:pt x="94" y="98"/>
                    <a:pt x="94" y="98"/>
                    <a:pt x="94" y="98"/>
                  </a:cubicBezTo>
                  <a:cubicBezTo>
                    <a:pt x="106" y="98"/>
                    <a:pt x="106" y="98"/>
                    <a:pt x="106" y="98"/>
                  </a:cubicBezTo>
                  <a:cubicBezTo>
                    <a:pt x="106" y="73"/>
                    <a:pt x="106" y="73"/>
                    <a:pt x="106" y="73"/>
                  </a:cubicBezTo>
                  <a:cubicBezTo>
                    <a:pt x="131" y="73"/>
                    <a:pt x="131" y="73"/>
                    <a:pt x="131" y="73"/>
                  </a:cubicBezTo>
                  <a:cubicBezTo>
                    <a:pt x="131" y="50"/>
                    <a:pt x="131" y="50"/>
                    <a:pt x="131" y="50"/>
                  </a:cubicBezTo>
                  <a:cubicBezTo>
                    <a:pt x="131" y="50"/>
                    <a:pt x="131" y="50"/>
                    <a:pt x="131" y="50"/>
                  </a:cubicBezTo>
                  <a:cubicBezTo>
                    <a:pt x="106" y="50"/>
                    <a:pt x="106" y="50"/>
                    <a:pt x="106" y="50"/>
                  </a:cubicBezTo>
                  <a:cubicBezTo>
                    <a:pt x="106" y="24"/>
                    <a:pt x="106" y="24"/>
                    <a:pt x="106" y="24"/>
                  </a:cubicBezTo>
                  <a:cubicBezTo>
                    <a:pt x="94" y="24"/>
                    <a:pt x="94" y="24"/>
                    <a:pt x="94" y="24"/>
                  </a:cubicBezTo>
                  <a:cubicBezTo>
                    <a:pt x="94" y="0"/>
                    <a:pt x="94" y="0"/>
                    <a:pt x="94" y="0"/>
                  </a:cubicBezTo>
                  <a:cubicBezTo>
                    <a:pt x="110" y="0"/>
                    <a:pt x="126" y="6"/>
                    <a:pt x="137" y="18"/>
                  </a:cubicBezTo>
                  <a:cubicBezTo>
                    <a:pt x="161" y="42"/>
                    <a:pt x="161" y="80"/>
                    <a:pt x="137" y="104"/>
                  </a:cubicBezTo>
                  <a:close/>
                  <a:moveTo>
                    <a:pt x="94" y="122"/>
                  </a:moveTo>
                  <a:cubicBezTo>
                    <a:pt x="83" y="122"/>
                    <a:pt x="72" y="119"/>
                    <a:pt x="62" y="113"/>
                  </a:cubicBezTo>
                  <a:cubicBezTo>
                    <a:pt x="19" y="156"/>
                    <a:pt x="19" y="156"/>
                    <a:pt x="19" y="156"/>
                  </a:cubicBezTo>
                  <a:cubicBezTo>
                    <a:pt x="0" y="136"/>
                    <a:pt x="0" y="136"/>
                    <a:pt x="0" y="136"/>
                  </a:cubicBezTo>
                  <a:cubicBezTo>
                    <a:pt x="43" y="93"/>
                    <a:pt x="43" y="93"/>
                    <a:pt x="43" y="93"/>
                  </a:cubicBezTo>
                  <a:cubicBezTo>
                    <a:pt x="28" y="70"/>
                    <a:pt x="31" y="39"/>
                    <a:pt x="51" y="18"/>
                  </a:cubicBezTo>
                  <a:cubicBezTo>
                    <a:pt x="63" y="6"/>
                    <a:pt x="79" y="0"/>
                    <a:pt x="94" y="0"/>
                  </a:cubicBezTo>
                  <a:cubicBezTo>
                    <a:pt x="94" y="24"/>
                    <a:pt x="94" y="24"/>
                    <a:pt x="94" y="24"/>
                  </a:cubicBezTo>
                  <a:cubicBezTo>
                    <a:pt x="83" y="24"/>
                    <a:pt x="83" y="24"/>
                    <a:pt x="83" y="24"/>
                  </a:cubicBezTo>
                  <a:cubicBezTo>
                    <a:pt x="83" y="50"/>
                    <a:pt x="83" y="50"/>
                    <a:pt x="83" y="50"/>
                  </a:cubicBezTo>
                  <a:cubicBezTo>
                    <a:pt x="58" y="50"/>
                    <a:pt x="58" y="50"/>
                    <a:pt x="58" y="50"/>
                  </a:cubicBezTo>
                  <a:cubicBezTo>
                    <a:pt x="58" y="73"/>
                    <a:pt x="58" y="73"/>
                    <a:pt x="58" y="73"/>
                  </a:cubicBezTo>
                  <a:cubicBezTo>
                    <a:pt x="83" y="73"/>
                    <a:pt x="83" y="73"/>
                    <a:pt x="83" y="73"/>
                  </a:cubicBezTo>
                  <a:cubicBezTo>
                    <a:pt x="83" y="98"/>
                    <a:pt x="83" y="98"/>
                    <a:pt x="83" y="98"/>
                  </a:cubicBezTo>
                  <a:cubicBezTo>
                    <a:pt x="94" y="98"/>
                    <a:pt x="94" y="98"/>
                    <a:pt x="94" y="98"/>
                  </a:cubicBezTo>
                  <a:lnTo>
                    <a:pt x="94" y="122"/>
                  </a:lnTo>
                  <a:close/>
                </a:path>
              </a:pathLst>
            </a:custGeom>
            <a:solidFill>
              <a:schemeClr val="accent4"/>
            </a:solidFill>
            <a:ln>
              <a:noFill/>
            </a:ln>
            <a:extLst/>
          </p:spPr>
          <p:txBody>
            <a:bodyPr vert="horz" wrap="square" lIns="91422" tIns="45711" rIns="91422" bIns="45711" numCol="1" anchor="t" anchorCtr="0" compatLnSpc="1">
              <a:prstTxWarp prst="textNoShape">
                <a:avLst/>
              </a:prstTxWarp>
            </a:bodyPr>
            <a:lstStyle/>
            <a:p>
              <a:pPr defTabSz="914217"/>
              <a:endParaRPr lang="id-ID" dirty="0">
                <a:solidFill>
                  <a:srgbClr val="7F7F7F"/>
                </a:solidFill>
                <a:latin typeface="Lato Light"/>
              </a:endParaRPr>
            </a:p>
          </p:txBody>
        </p:sp>
        <p:grpSp>
          <p:nvGrpSpPr>
            <p:cNvPr id="364" name="Group 363"/>
            <p:cNvGrpSpPr/>
            <p:nvPr/>
          </p:nvGrpSpPr>
          <p:grpSpPr>
            <a:xfrm rot="18651991" flipH="1">
              <a:off x="8177055" y="4164666"/>
              <a:ext cx="859757" cy="722446"/>
              <a:chOff x="6475205" y="2673408"/>
              <a:chExt cx="524331" cy="440476"/>
            </a:xfrm>
            <a:solidFill>
              <a:schemeClr val="accent4"/>
            </a:solidFill>
          </p:grpSpPr>
          <p:sp>
            <p:nvSpPr>
              <p:cNvPr id="365" name="Rectangle 364"/>
              <p:cNvSpPr>
                <a:spLocks noChangeArrowheads="1"/>
              </p:cNvSpPr>
              <p:nvPr/>
            </p:nvSpPr>
            <p:spPr bwMode="auto">
              <a:xfrm>
                <a:off x="6812551" y="2673408"/>
                <a:ext cx="964" cy="96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366" name="Freeform 365"/>
              <p:cNvSpPr>
                <a:spLocks/>
              </p:cNvSpPr>
              <p:nvPr/>
            </p:nvSpPr>
            <p:spPr bwMode="auto">
              <a:xfrm>
                <a:off x="6475205" y="2673408"/>
                <a:ext cx="1928"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367" name="Oval 136"/>
              <p:cNvSpPr>
                <a:spLocks noChangeArrowheads="1"/>
              </p:cNvSpPr>
              <p:nvPr/>
            </p:nvSpPr>
            <p:spPr bwMode="auto">
              <a:xfrm>
                <a:off x="6805804" y="2711962"/>
                <a:ext cx="79999" cy="79999"/>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368" name="Freeform 137"/>
              <p:cNvSpPr>
                <a:spLocks noEditPoints="1"/>
              </p:cNvSpPr>
              <p:nvPr/>
            </p:nvSpPr>
            <p:spPr bwMode="auto">
              <a:xfrm>
                <a:off x="6505085" y="2942320"/>
                <a:ext cx="170601" cy="171564"/>
              </a:xfrm>
              <a:custGeom>
                <a:avLst/>
                <a:gdLst>
                  <a:gd name="T0" fmla="*/ 38 w 75"/>
                  <a:gd name="T1" fmla="*/ 75 h 75"/>
                  <a:gd name="T2" fmla="*/ 75 w 75"/>
                  <a:gd name="T3" fmla="*/ 38 h 75"/>
                  <a:gd name="T4" fmla="*/ 38 w 75"/>
                  <a:gd name="T5" fmla="*/ 0 h 75"/>
                  <a:gd name="T6" fmla="*/ 38 w 75"/>
                  <a:gd name="T7" fmla="*/ 17 h 75"/>
                  <a:gd name="T8" fmla="*/ 58 w 75"/>
                  <a:gd name="T9" fmla="*/ 38 h 75"/>
                  <a:gd name="T10" fmla="*/ 38 w 75"/>
                  <a:gd name="T11" fmla="*/ 58 h 75"/>
                  <a:gd name="T12" fmla="*/ 38 w 75"/>
                  <a:gd name="T13" fmla="*/ 75 h 75"/>
                  <a:gd name="T14" fmla="*/ 38 w 75"/>
                  <a:gd name="T15" fmla="*/ 0 h 75"/>
                  <a:gd name="T16" fmla="*/ 0 w 75"/>
                  <a:gd name="T17" fmla="*/ 38 h 75"/>
                  <a:gd name="T18" fmla="*/ 38 w 75"/>
                  <a:gd name="T19" fmla="*/ 75 h 75"/>
                  <a:gd name="T20" fmla="*/ 38 w 75"/>
                  <a:gd name="T21" fmla="*/ 75 h 75"/>
                  <a:gd name="T22" fmla="*/ 38 w 75"/>
                  <a:gd name="T23" fmla="*/ 58 h 75"/>
                  <a:gd name="T24" fmla="*/ 38 w 75"/>
                  <a:gd name="T25" fmla="*/ 58 h 75"/>
                  <a:gd name="T26" fmla="*/ 38 w 75"/>
                  <a:gd name="T27" fmla="*/ 58 h 75"/>
                  <a:gd name="T28" fmla="*/ 17 w 75"/>
                  <a:gd name="T29" fmla="*/ 38 h 75"/>
                  <a:gd name="T30" fmla="*/ 38 w 75"/>
                  <a:gd name="T31" fmla="*/ 17 h 75"/>
                  <a:gd name="T32" fmla="*/ 38 w 75"/>
                  <a:gd name="T33" fmla="*/ 17 h 75"/>
                  <a:gd name="T34" fmla="*/ 38 w 75"/>
                  <a:gd name="T35"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5" h="75">
                    <a:moveTo>
                      <a:pt x="38" y="75"/>
                    </a:moveTo>
                    <a:cubicBezTo>
                      <a:pt x="58" y="75"/>
                      <a:pt x="75" y="58"/>
                      <a:pt x="75" y="38"/>
                    </a:cubicBezTo>
                    <a:cubicBezTo>
                      <a:pt x="75" y="17"/>
                      <a:pt x="58" y="0"/>
                      <a:pt x="38" y="0"/>
                    </a:cubicBezTo>
                    <a:cubicBezTo>
                      <a:pt x="38" y="17"/>
                      <a:pt x="38" y="17"/>
                      <a:pt x="38" y="17"/>
                    </a:cubicBezTo>
                    <a:cubicBezTo>
                      <a:pt x="49" y="17"/>
                      <a:pt x="58" y="26"/>
                      <a:pt x="58" y="38"/>
                    </a:cubicBezTo>
                    <a:cubicBezTo>
                      <a:pt x="58" y="49"/>
                      <a:pt x="49" y="58"/>
                      <a:pt x="38" y="58"/>
                    </a:cubicBezTo>
                    <a:lnTo>
                      <a:pt x="38" y="75"/>
                    </a:lnTo>
                    <a:close/>
                    <a:moveTo>
                      <a:pt x="38" y="0"/>
                    </a:moveTo>
                    <a:cubicBezTo>
                      <a:pt x="17" y="0"/>
                      <a:pt x="0" y="17"/>
                      <a:pt x="0" y="38"/>
                    </a:cubicBezTo>
                    <a:cubicBezTo>
                      <a:pt x="0" y="58"/>
                      <a:pt x="17" y="75"/>
                      <a:pt x="38" y="75"/>
                    </a:cubicBezTo>
                    <a:cubicBezTo>
                      <a:pt x="38" y="75"/>
                      <a:pt x="38" y="75"/>
                      <a:pt x="38" y="75"/>
                    </a:cubicBezTo>
                    <a:cubicBezTo>
                      <a:pt x="38" y="58"/>
                      <a:pt x="38" y="58"/>
                      <a:pt x="38" y="58"/>
                    </a:cubicBezTo>
                    <a:cubicBezTo>
                      <a:pt x="38" y="58"/>
                      <a:pt x="38" y="58"/>
                      <a:pt x="38" y="58"/>
                    </a:cubicBezTo>
                    <a:cubicBezTo>
                      <a:pt x="38" y="58"/>
                      <a:pt x="38" y="58"/>
                      <a:pt x="38" y="58"/>
                    </a:cubicBezTo>
                    <a:cubicBezTo>
                      <a:pt x="26" y="58"/>
                      <a:pt x="17" y="49"/>
                      <a:pt x="17" y="38"/>
                    </a:cubicBezTo>
                    <a:cubicBezTo>
                      <a:pt x="17" y="26"/>
                      <a:pt x="26" y="17"/>
                      <a:pt x="38" y="17"/>
                    </a:cubicBezTo>
                    <a:cubicBezTo>
                      <a:pt x="38" y="17"/>
                      <a:pt x="38" y="17"/>
                      <a:pt x="38" y="17"/>
                    </a:cubicBezTo>
                    <a:cubicBezTo>
                      <a:pt x="38" y="0"/>
                      <a:pt x="38" y="0"/>
                      <a:pt x="3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369" name="Freeform 138"/>
              <p:cNvSpPr>
                <a:spLocks/>
              </p:cNvSpPr>
              <p:nvPr/>
            </p:nvSpPr>
            <p:spPr bwMode="auto">
              <a:xfrm>
                <a:off x="6488699" y="2903767"/>
                <a:ext cx="203371" cy="73252"/>
              </a:xfrm>
              <a:custGeom>
                <a:avLst/>
                <a:gdLst>
                  <a:gd name="T0" fmla="*/ 7 w 89"/>
                  <a:gd name="T1" fmla="*/ 31 h 32"/>
                  <a:gd name="T2" fmla="*/ 12 w 89"/>
                  <a:gd name="T3" fmla="*/ 29 h 32"/>
                  <a:gd name="T4" fmla="*/ 45 w 89"/>
                  <a:gd name="T5" fmla="*/ 11 h 32"/>
                  <a:gd name="T6" fmla="*/ 78 w 89"/>
                  <a:gd name="T7" fmla="*/ 29 h 32"/>
                  <a:gd name="T8" fmla="*/ 86 w 89"/>
                  <a:gd name="T9" fmla="*/ 30 h 32"/>
                  <a:gd name="T10" fmla="*/ 87 w 89"/>
                  <a:gd name="T11" fmla="*/ 22 h 32"/>
                  <a:gd name="T12" fmla="*/ 45 w 89"/>
                  <a:gd name="T13" fmla="*/ 0 h 32"/>
                  <a:gd name="T14" fmla="*/ 2 w 89"/>
                  <a:gd name="T15" fmla="*/ 22 h 32"/>
                  <a:gd name="T16" fmla="*/ 4 w 89"/>
                  <a:gd name="T17" fmla="*/ 30 h 32"/>
                  <a:gd name="T18" fmla="*/ 7 w 89"/>
                  <a:gd name="T19"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32">
                    <a:moveTo>
                      <a:pt x="7" y="31"/>
                    </a:moveTo>
                    <a:cubicBezTo>
                      <a:pt x="9" y="31"/>
                      <a:pt x="11" y="30"/>
                      <a:pt x="12" y="29"/>
                    </a:cubicBezTo>
                    <a:cubicBezTo>
                      <a:pt x="19" y="18"/>
                      <a:pt x="31" y="11"/>
                      <a:pt x="45" y="11"/>
                    </a:cubicBezTo>
                    <a:cubicBezTo>
                      <a:pt x="58" y="11"/>
                      <a:pt x="70" y="18"/>
                      <a:pt x="78" y="29"/>
                    </a:cubicBezTo>
                    <a:cubicBezTo>
                      <a:pt x="79" y="31"/>
                      <a:pt x="83" y="32"/>
                      <a:pt x="86" y="30"/>
                    </a:cubicBezTo>
                    <a:cubicBezTo>
                      <a:pt x="88" y="29"/>
                      <a:pt x="89" y="25"/>
                      <a:pt x="87" y="22"/>
                    </a:cubicBezTo>
                    <a:cubicBezTo>
                      <a:pt x="78" y="8"/>
                      <a:pt x="62" y="0"/>
                      <a:pt x="45" y="0"/>
                    </a:cubicBezTo>
                    <a:cubicBezTo>
                      <a:pt x="28" y="0"/>
                      <a:pt x="12" y="8"/>
                      <a:pt x="2" y="22"/>
                    </a:cubicBezTo>
                    <a:cubicBezTo>
                      <a:pt x="0" y="25"/>
                      <a:pt x="1" y="29"/>
                      <a:pt x="4" y="30"/>
                    </a:cubicBezTo>
                    <a:cubicBezTo>
                      <a:pt x="5" y="31"/>
                      <a:pt x="6" y="31"/>
                      <a:pt x="7" y="3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370" name="Freeform 139"/>
              <p:cNvSpPr>
                <a:spLocks noEditPoints="1"/>
              </p:cNvSpPr>
              <p:nvPr/>
            </p:nvSpPr>
            <p:spPr bwMode="auto">
              <a:xfrm>
                <a:off x="6812551" y="2942320"/>
                <a:ext cx="170601" cy="171564"/>
              </a:xfrm>
              <a:custGeom>
                <a:avLst/>
                <a:gdLst>
                  <a:gd name="T0" fmla="*/ 38 w 75"/>
                  <a:gd name="T1" fmla="*/ 0 h 75"/>
                  <a:gd name="T2" fmla="*/ 38 w 75"/>
                  <a:gd name="T3" fmla="*/ 0 h 75"/>
                  <a:gd name="T4" fmla="*/ 38 w 75"/>
                  <a:gd name="T5" fmla="*/ 17 h 75"/>
                  <a:gd name="T6" fmla="*/ 38 w 75"/>
                  <a:gd name="T7" fmla="*/ 17 h 75"/>
                  <a:gd name="T8" fmla="*/ 58 w 75"/>
                  <a:gd name="T9" fmla="*/ 38 h 75"/>
                  <a:gd name="T10" fmla="*/ 38 w 75"/>
                  <a:gd name="T11" fmla="*/ 58 h 75"/>
                  <a:gd name="T12" fmla="*/ 38 w 75"/>
                  <a:gd name="T13" fmla="*/ 58 h 75"/>
                  <a:gd name="T14" fmla="*/ 38 w 75"/>
                  <a:gd name="T15" fmla="*/ 58 h 75"/>
                  <a:gd name="T16" fmla="*/ 38 w 75"/>
                  <a:gd name="T17" fmla="*/ 75 h 75"/>
                  <a:gd name="T18" fmla="*/ 38 w 75"/>
                  <a:gd name="T19" fmla="*/ 75 h 75"/>
                  <a:gd name="T20" fmla="*/ 75 w 75"/>
                  <a:gd name="T21" fmla="*/ 38 h 75"/>
                  <a:gd name="T22" fmla="*/ 38 w 75"/>
                  <a:gd name="T23" fmla="*/ 0 h 75"/>
                  <a:gd name="T24" fmla="*/ 38 w 75"/>
                  <a:gd name="T25" fmla="*/ 0 h 75"/>
                  <a:gd name="T26" fmla="*/ 0 w 75"/>
                  <a:gd name="T27" fmla="*/ 38 h 75"/>
                  <a:gd name="T28" fmla="*/ 38 w 75"/>
                  <a:gd name="T29" fmla="*/ 75 h 75"/>
                  <a:gd name="T30" fmla="*/ 38 w 75"/>
                  <a:gd name="T31" fmla="*/ 58 h 75"/>
                  <a:gd name="T32" fmla="*/ 17 w 75"/>
                  <a:gd name="T33" fmla="*/ 38 h 75"/>
                  <a:gd name="T34" fmla="*/ 38 w 75"/>
                  <a:gd name="T35" fmla="*/ 17 h 75"/>
                  <a:gd name="T36" fmla="*/ 38 w 75"/>
                  <a:gd name="T37"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 h="75">
                    <a:moveTo>
                      <a:pt x="38" y="0"/>
                    </a:moveTo>
                    <a:cubicBezTo>
                      <a:pt x="38" y="0"/>
                      <a:pt x="38" y="0"/>
                      <a:pt x="38" y="0"/>
                    </a:cubicBezTo>
                    <a:cubicBezTo>
                      <a:pt x="38" y="17"/>
                      <a:pt x="38" y="17"/>
                      <a:pt x="38" y="17"/>
                    </a:cubicBezTo>
                    <a:cubicBezTo>
                      <a:pt x="38" y="17"/>
                      <a:pt x="38" y="17"/>
                      <a:pt x="38" y="17"/>
                    </a:cubicBezTo>
                    <a:cubicBezTo>
                      <a:pt x="49" y="17"/>
                      <a:pt x="58" y="26"/>
                      <a:pt x="58" y="38"/>
                    </a:cubicBezTo>
                    <a:cubicBezTo>
                      <a:pt x="58" y="49"/>
                      <a:pt x="49" y="58"/>
                      <a:pt x="38" y="58"/>
                    </a:cubicBezTo>
                    <a:cubicBezTo>
                      <a:pt x="38" y="58"/>
                      <a:pt x="38" y="58"/>
                      <a:pt x="38" y="58"/>
                    </a:cubicBezTo>
                    <a:cubicBezTo>
                      <a:pt x="38" y="58"/>
                      <a:pt x="38" y="58"/>
                      <a:pt x="38" y="58"/>
                    </a:cubicBezTo>
                    <a:cubicBezTo>
                      <a:pt x="38" y="75"/>
                      <a:pt x="38" y="75"/>
                      <a:pt x="38" y="75"/>
                    </a:cubicBezTo>
                    <a:cubicBezTo>
                      <a:pt x="38" y="75"/>
                      <a:pt x="38" y="75"/>
                      <a:pt x="38" y="75"/>
                    </a:cubicBezTo>
                    <a:cubicBezTo>
                      <a:pt x="58" y="75"/>
                      <a:pt x="75" y="58"/>
                      <a:pt x="75" y="38"/>
                    </a:cubicBezTo>
                    <a:cubicBezTo>
                      <a:pt x="75" y="17"/>
                      <a:pt x="58" y="0"/>
                      <a:pt x="38" y="0"/>
                    </a:cubicBezTo>
                    <a:close/>
                    <a:moveTo>
                      <a:pt x="38" y="0"/>
                    </a:moveTo>
                    <a:cubicBezTo>
                      <a:pt x="17" y="0"/>
                      <a:pt x="0" y="17"/>
                      <a:pt x="0" y="38"/>
                    </a:cubicBezTo>
                    <a:cubicBezTo>
                      <a:pt x="0" y="58"/>
                      <a:pt x="17" y="75"/>
                      <a:pt x="38" y="75"/>
                    </a:cubicBezTo>
                    <a:cubicBezTo>
                      <a:pt x="38" y="58"/>
                      <a:pt x="38" y="58"/>
                      <a:pt x="38" y="58"/>
                    </a:cubicBezTo>
                    <a:cubicBezTo>
                      <a:pt x="26" y="58"/>
                      <a:pt x="17" y="49"/>
                      <a:pt x="17" y="38"/>
                    </a:cubicBezTo>
                    <a:cubicBezTo>
                      <a:pt x="17" y="26"/>
                      <a:pt x="26" y="17"/>
                      <a:pt x="38" y="17"/>
                    </a:cubicBezTo>
                    <a:lnTo>
                      <a:pt x="3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371" name="Freeform 140"/>
              <p:cNvSpPr>
                <a:spLocks/>
              </p:cNvSpPr>
              <p:nvPr/>
            </p:nvSpPr>
            <p:spPr bwMode="auto">
              <a:xfrm>
                <a:off x="6797129" y="2903767"/>
                <a:ext cx="202407" cy="73252"/>
              </a:xfrm>
              <a:custGeom>
                <a:avLst/>
                <a:gdLst>
                  <a:gd name="T0" fmla="*/ 45 w 89"/>
                  <a:gd name="T1" fmla="*/ 0 h 32"/>
                  <a:gd name="T2" fmla="*/ 2 w 89"/>
                  <a:gd name="T3" fmla="*/ 22 h 32"/>
                  <a:gd name="T4" fmla="*/ 4 w 89"/>
                  <a:gd name="T5" fmla="*/ 30 h 32"/>
                  <a:gd name="T6" fmla="*/ 7 w 89"/>
                  <a:gd name="T7" fmla="*/ 31 h 32"/>
                  <a:gd name="T8" fmla="*/ 12 w 89"/>
                  <a:gd name="T9" fmla="*/ 29 h 32"/>
                  <a:gd name="T10" fmla="*/ 45 w 89"/>
                  <a:gd name="T11" fmla="*/ 11 h 32"/>
                  <a:gd name="T12" fmla="*/ 78 w 89"/>
                  <a:gd name="T13" fmla="*/ 29 h 32"/>
                  <a:gd name="T14" fmla="*/ 86 w 89"/>
                  <a:gd name="T15" fmla="*/ 30 h 32"/>
                  <a:gd name="T16" fmla="*/ 87 w 89"/>
                  <a:gd name="T17" fmla="*/ 22 h 32"/>
                  <a:gd name="T18" fmla="*/ 45 w 89"/>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32">
                    <a:moveTo>
                      <a:pt x="45" y="0"/>
                    </a:moveTo>
                    <a:cubicBezTo>
                      <a:pt x="27" y="0"/>
                      <a:pt x="12" y="8"/>
                      <a:pt x="2" y="22"/>
                    </a:cubicBezTo>
                    <a:cubicBezTo>
                      <a:pt x="0" y="25"/>
                      <a:pt x="1" y="29"/>
                      <a:pt x="4" y="30"/>
                    </a:cubicBezTo>
                    <a:cubicBezTo>
                      <a:pt x="5" y="31"/>
                      <a:pt x="6" y="31"/>
                      <a:pt x="7" y="31"/>
                    </a:cubicBezTo>
                    <a:cubicBezTo>
                      <a:pt x="9" y="31"/>
                      <a:pt x="10" y="30"/>
                      <a:pt x="12" y="29"/>
                    </a:cubicBezTo>
                    <a:cubicBezTo>
                      <a:pt x="19" y="18"/>
                      <a:pt x="31" y="11"/>
                      <a:pt x="45" y="11"/>
                    </a:cubicBezTo>
                    <a:cubicBezTo>
                      <a:pt x="58" y="11"/>
                      <a:pt x="70" y="18"/>
                      <a:pt x="78" y="29"/>
                    </a:cubicBezTo>
                    <a:cubicBezTo>
                      <a:pt x="79" y="31"/>
                      <a:pt x="83" y="32"/>
                      <a:pt x="86" y="30"/>
                    </a:cubicBezTo>
                    <a:cubicBezTo>
                      <a:pt x="88" y="29"/>
                      <a:pt x="89" y="25"/>
                      <a:pt x="87" y="22"/>
                    </a:cubicBezTo>
                    <a:cubicBezTo>
                      <a:pt x="78" y="8"/>
                      <a:pt x="62" y="0"/>
                      <a:pt x="4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372" name="Freeform 141"/>
              <p:cNvSpPr>
                <a:spLocks/>
              </p:cNvSpPr>
              <p:nvPr/>
            </p:nvSpPr>
            <p:spPr bwMode="auto">
              <a:xfrm>
                <a:off x="6645806" y="2758227"/>
                <a:ext cx="301683" cy="348911"/>
              </a:xfrm>
              <a:custGeom>
                <a:avLst/>
                <a:gdLst>
                  <a:gd name="T0" fmla="*/ 88 w 132"/>
                  <a:gd name="T1" fmla="*/ 56 h 153"/>
                  <a:gd name="T2" fmla="*/ 92 w 132"/>
                  <a:gd name="T3" fmla="*/ 57 h 153"/>
                  <a:gd name="T4" fmla="*/ 126 w 132"/>
                  <a:gd name="T5" fmla="*/ 42 h 153"/>
                  <a:gd name="T6" fmla="*/ 130 w 132"/>
                  <a:gd name="T7" fmla="*/ 31 h 153"/>
                  <a:gd name="T8" fmla="*/ 119 w 132"/>
                  <a:gd name="T9" fmla="*/ 27 h 153"/>
                  <a:gd name="T10" fmla="*/ 97 w 132"/>
                  <a:gd name="T11" fmla="*/ 38 h 153"/>
                  <a:gd name="T12" fmla="*/ 93 w 132"/>
                  <a:gd name="T13" fmla="*/ 37 h 153"/>
                  <a:gd name="T14" fmla="*/ 56 w 132"/>
                  <a:gd name="T15" fmla="*/ 1 h 153"/>
                  <a:gd name="T16" fmla="*/ 52 w 132"/>
                  <a:gd name="T17" fmla="*/ 1 h 153"/>
                  <a:gd name="T18" fmla="*/ 1 w 132"/>
                  <a:gd name="T19" fmla="*/ 52 h 153"/>
                  <a:gd name="T20" fmla="*/ 1 w 132"/>
                  <a:gd name="T21" fmla="*/ 56 h 153"/>
                  <a:gd name="T22" fmla="*/ 36 w 132"/>
                  <a:gd name="T23" fmla="*/ 86 h 153"/>
                  <a:gd name="T24" fmla="*/ 37 w 132"/>
                  <a:gd name="T25" fmla="*/ 90 h 153"/>
                  <a:gd name="T26" fmla="*/ 19 w 132"/>
                  <a:gd name="T27" fmla="*/ 128 h 153"/>
                  <a:gd name="T28" fmla="*/ 20 w 132"/>
                  <a:gd name="T29" fmla="*/ 133 h 153"/>
                  <a:gd name="T30" fmla="*/ 31 w 132"/>
                  <a:gd name="T31" fmla="*/ 149 h 153"/>
                  <a:gd name="T32" fmla="*/ 40 w 132"/>
                  <a:gd name="T33" fmla="*/ 153 h 153"/>
                  <a:gd name="T34" fmla="*/ 47 w 132"/>
                  <a:gd name="T35" fmla="*/ 151 h 153"/>
                  <a:gd name="T36" fmla="*/ 49 w 132"/>
                  <a:gd name="T37" fmla="*/ 136 h 153"/>
                  <a:gd name="T38" fmla="*/ 45 w 132"/>
                  <a:gd name="T39" fmla="*/ 130 h 153"/>
                  <a:gd name="T40" fmla="*/ 45 w 132"/>
                  <a:gd name="T41" fmla="*/ 126 h 153"/>
                  <a:gd name="T42" fmla="*/ 62 w 132"/>
                  <a:gd name="T43" fmla="*/ 84 h 153"/>
                  <a:gd name="T44" fmla="*/ 61 w 132"/>
                  <a:gd name="T45" fmla="*/ 80 h 153"/>
                  <a:gd name="T46" fmla="*/ 42 w 132"/>
                  <a:gd name="T47" fmla="*/ 61 h 153"/>
                  <a:gd name="T48" fmla="*/ 42 w 132"/>
                  <a:gd name="T49" fmla="*/ 58 h 153"/>
                  <a:gd name="T50" fmla="*/ 64 w 132"/>
                  <a:gd name="T51" fmla="*/ 36 h 153"/>
                  <a:gd name="T52" fmla="*/ 68 w 132"/>
                  <a:gd name="T53" fmla="*/ 36 h 153"/>
                  <a:gd name="T54" fmla="*/ 88 w 132"/>
                  <a:gd name="T55" fmla="*/ 5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2" h="153">
                    <a:moveTo>
                      <a:pt x="88" y="56"/>
                    </a:moveTo>
                    <a:cubicBezTo>
                      <a:pt x="89" y="57"/>
                      <a:pt x="91" y="57"/>
                      <a:pt x="92" y="57"/>
                    </a:cubicBezTo>
                    <a:cubicBezTo>
                      <a:pt x="126" y="42"/>
                      <a:pt x="126" y="42"/>
                      <a:pt x="126" y="42"/>
                    </a:cubicBezTo>
                    <a:cubicBezTo>
                      <a:pt x="130" y="40"/>
                      <a:pt x="132" y="35"/>
                      <a:pt x="130" y="31"/>
                    </a:cubicBezTo>
                    <a:cubicBezTo>
                      <a:pt x="128" y="27"/>
                      <a:pt x="123" y="25"/>
                      <a:pt x="119" y="27"/>
                    </a:cubicBezTo>
                    <a:cubicBezTo>
                      <a:pt x="97" y="38"/>
                      <a:pt x="97" y="38"/>
                      <a:pt x="97" y="38"/>
                    </a:cubicBezTo>
                    <a:cubicBezTo>
                      <a:pt x="95" y="39"/>
                      <a:pt x="94" y="38"/>
                      <a:pt x="93" y="37"/>
                    </a:cubicBezTo>
                    <a:cubicBezTo>
                      <a:pt x="56" y="1"/>
                      <a:pt x="56" y="1"/>
                      <a:pt x="56" y="1"/>
                    </a:cubicBezTo>
                    <a:cubicBezTo>
                      <a:pt x="55" y="0"/>
                      <a:pt x="53" y="0"/>
                      <a:pt x="52" y="1"/>
                    </a:cubicBezTo>
                    <a:cubicBezTo>
                      <a:pt x="1" y="52"/>
                      <a:pt x="1" y="52"/>
                      <a:pt x="1" y="52"/>
                    </a:cubicBezTo>
                    <a:cubicBezTo>
                      <a:pt x="0" y="53"/>
                      <a:pt x="0" y="55"/>
                      <a:pt x="1" y="56"/>
                    </a:cubicBezTo>
                    <a:cubicBezTo>
                      <a:pt x="8" y="61"/>
                      <a:pt x="29" y="79"/>
                      <a:pt x="36" y="86"/>
                    </a:cubicBezTo>
                    <a:cubicBezTo>
                      <a:pt x="37" y="86"/>
                      <a:pt x="37" y="88"/>
                      <a:pt x="37" y="90"/>
                    </a:cubicBezTo>
                    <a:cubicBezTo>
                      <a:pt x="19" y="128"/>
                      <a:pt x="19" y="128"/>
                      <a:pt x="19" y="128"/>
                    </a:cubicBezTo>
                    <a:cubicBezTo>
                      <a:pt x="19" y="130"/>
                      <a:pt x="19" y="131"/>
                      <a:pt x="20" y="133"/>
                    </a:cubicBezTo>
                    <a:cubicBezTo>
                      <a:pt x="31" y="149"/>
                      <a:pt x="31" y="149"/>
                      <a:pt x="31" y="149"/>
                    </a:cubicBezTo>
                    <a:cubicBezTo>
                      <a:pt x="33" y="151"/>
                      <a:pt x="36" y="153"/>
                      <a:pt x="40" y="153"/>
                    </a:cubicBezTo>
                    <a:cubicBezTo>
                      <a:pt x="42" y="153"/>
                      <a:pt x="45" y="153"/>
                      <a:pt x="47" y="151"/>
                    </a:cubicBezTo>
                    <a:cubicBezTo>
                      <a:pt x="52" y="147"/>
                      <a:pt x="53" y="141"/>
                      <a:pt x="49" y="136"/>
                    </a:cubicBezTo>
                    <a:cubicBezTo>
                      <a:pt x="45" y="130"/>
                      <a:pt x="45" y="130"/>
                      <a:pt x="45" y="130"/>
                    </a:cubicBezTo>
                    <a:cubicBezTo>
                      <a:pt x="44" y="129"/>
                      <a:pt x="44" y="127"/>
                      <a:pt x="45" y="126"/>
                    </a:cubicBezTo>
                    <a:cubicBezTo>
                      <a:pt x="62" y="84"/>
                      <a:pt x="62" y="84"/>
                      <a:pt x="62" y="84"/>
                    </a:cubicBezTo>
                    <a:cubicBezTo>
                      <a:pt x="63" y="83"/>
                      <a:pt x="62" y="81"/>
                      <a:pt x="61" y="80"/>
                    </a:cubicBezTo>
                    <a:cubicBezTo>
                      <a:pt x="57" y="76"/>
                      <a:pt x="47" y="66"/>
                      <a:pt x="42" y="61"/>
                    </a:cubicBezTo>
                    <a:cubicBezTo>
                      <a:pt x="41" y="60"/>
                      <a:pt x="41" y="59"/>
                      <a:pt x="42" y="58"/>
                    </a:cubicBezTo>
                    <a:cubicBezTo>
                      <a:pt x="64" y="36"/>
                      <a:pt x="64" y="36"/>
                      <a:pt x="64" y="36"/>
                    </a:cubicBezTo>
                    <a:cubicBezTo>
                      <a:pt x="65" y="35"/>
                      <a:pt x="67" y="35"/>
                      <a:pt x="68" y="36"/>
                    </a:cubicBezTo>
                    <a:lnTo>
                      <a:pt x="88" y="5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sp>
          <p:nvSpPr>
            <p:cNvPr id="373" name="Freeform 288"/>
            <p:cNvSpPr>
              <a:spLocks noEditPoints="1"/>
            </p:cNvSpPr>
            <p:nvPr/>
          </p:nvSpPr>
          <p:spPr bwMode="auto">
            <a:xfrm rot="18651991" flipH="1">
              <a:off x="9306259" y="5675886"/>
              <a:ext cx="581599" cy="545392"/>
            </a:xfrm>
            <a:custGeom>
              <a:avLst/>
              <a:gdLst>
                <a:gd name="T0" fmla="*/ 146 w 156"/>
                <a:gd name="T1" fmla="*/ 146 h 146"/>
                <a:gd name="T2" fmla="*/ 146 w 156"/>
                <a:gd name="T3" fmla="*/ 134 h 146"/>
                <a:gd name="T4" fmla="*/ 156 w 156"/>
                <a:gd name="T5" fmla="*/ 23 h 146"/>
                <a:gd name="T6" fmla="*/ 136 w 156"/>
                <a:gd name="T7" fmla="*/ 40 h 146"/>
                <a:gd name="T8" fmla="*/ 145 w 156"/>
                <a:gd name="T9" fmla="*/ 49 h 146"/>
                <a:gd name="T10" fmla="*/ 136 w 156"/>
                <a:gd name="T11" fmla="*/ 58 h 146"/>
                <a:gd name="T12" fmla="*/ 136 w 156"/>
                <a:gd name="T13" fmla="*/ 70 h 146"/>
                <a:gd name="T14" fmla="*/ 145 w 156"/>
                <a:gd name="T15" fmla="*/ 79 h 146"/>
                <a:gd name="T16" fmla="*/ 136 w 156"/>
                <a:gd name="T17" fmla="*/ 88 h 146"/>
                <a:gd name="T18" fmla="*/ 67 w 156"/>
                <a:gd name="T19" fmla="*/ 7 h 146"/>
                <a:gd name="T20" fmla="*/ 65 w 156"/>
                <a:gd name="T21" fmla="*/ 9 h 146"/>
                <a:gd name="T22" fmla="*/ 65 w 156"/>
                <a:gd name="T23" fmla="*/ 134 h 146"/>
                <a:gd name="T24" fmla="*/ 127 w 156"/>
                <a:gd name="T25" fmla="*/ 135 h 146"/>
                <a:gd name="T26" fmla="*/ 136 w 156"/>
                <a:gd name="T27" fmla="*/ 146 h 146"/>
                <a:gd name="T28" fmla="*/ 127 w 156"/>
                <a:gd name="T29" fmla="*/ 79 h 146"/>
                <a:gd name="T30" fmla="*/ 136 w 156"/>
                <a:gd name="T31" fmla="*/ 58 h 146"/>
                <a:gd name="T32" fmla="*/ 127 w 156"/>
                <a:gd name="T33" fmla="*/ 49 h 146"/>
                <a:gd name="T34" fmla="*/ 136 w 156"/>
                <a:gd name="T35" fmla="*/ 23 h 146"/>
                <a:gd name="T36" fmla="*/ 65 w 156"/>
                <a:gd name="T37" fmla="*/ 37 h 146"/>
                <a:gd name="T38" fmla="*/ 112 w 156"/>
                <a:gd name="T39" fmla="*/ 120 h 146"/>
                <a:gd name="T40" fmla="*/ 65 w 156"/>
                <a:gd name="T41" fmla="*/ 120 h 146"/>
                <a:gd name="T42" fmla="*/ 65 w 156"/>
                <a:gd name="T43" fmla="*/ 5 h 146"/>
                <a:gd name="T44" fmla="*/ 33 w 156"/>
                <a:gd name="T45" fmla="*/ 21 h 146"/>
                <a:gd name="T46" fmla="*/ 0 w 156"/>
                <a:gd name="T47" fmla="*/ 7 h 146"/>
                <a:gd name="T48" fmla="*/ 20 w 156"/>
                <a:gd name="T49" fmla="*/ 23 h 146"/>
                <a:gd name="T50" fmla="*/ 3 w 156"/>
                <a:gd name="T51" fmla="*/ 134 h 146"/>
                <a:gd name="T52" fmla="*/ 14 w 156"/>
                <a:gd name="T53" fmla="*/ 135 h 146"/>
                <a:gd name="T54" fmla="*/ 33 w 156"/>
                <a:gd name="T55" fmla="*/ 146 h 146"/>
                <a:gd name="T56" fmla="*/ 33 w 156"/>
                <a:gd name="T57" fmla="*/ 134 h 146"/>
                <a:gd name="T58" fmla="*/ 65 w 156"/>
                <a:gd name="T59" fmla="*/ 120 h 146"/>
                <a:gd name="T60" fmla="*/ 17 w 156"/>
                <a:gd name="T61" fmla="*/ 37 h 146"/>
                <a:gd name="T62" fmla="*/ 65 w 156"/>
                <a:gd name="T63" fmla="*/ 23 h 146"/>
                <a:gd name="T64" fmla="*/ 47 w 156"/>
                <a:gd name="T65" fmla="*/ 22 h 146"/>
                <a:gd name="T66" fmla="*/ 65 w 156"/>
                <a:gd name="T67" fmla="*/ 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6" h="146">
                  <a:moveTo>
                    <a:pt x="136" y="146"/>
                  </a:moveTo>
                  <a:cubicBezTo>
                    <a:pt x="146" y="146"/>
                    <a:pt x="146" y="146"/>
                    <a:pt x="146" y="146"/>
                  </a:cubicBezTo>
                  <a:cubicBezTo>
                    <a:pt x="146" y="135"/>
                    <a:pt x="146" y="135"/>
                    <a:pt x="146" y="135"/>
                  </a:cubicBezTo>
                  <a:cubicBezTo>
                    <a:pt x="146" y="134"/>
                    <a:pt x="146" y="134"/>
                    <a:pt x="146" y="134"/>
                  </a:cubicBezTo>
                  <a:cubicBezTo>
                    <a:pt x="156" y="134"/>
                    <a:pt x="156" y="134"/>
                    <a:pt x="156" y="134"/>
                  </a:cubicBezTo>
                  <a:cubicBezTo>
                    <a:pt x="156" y="23"/>
                    <a:pt x="156" y="23"/>
                    <a:pt x="156" y="23"/>
                  </a:cubicBezTo>
                  <a:cubicBezTo>
                    <a:pt x="136" y="23"/>
                    <a:pt x="136" y="23"/>
                    <a:pt x="136" y="23"/>
                  </a:cubicBezTo>
                  <a:cubicBezTo>
                    <a:pt x="136" y="40"/>
                    <a:pt x="136" y="40"/>
                    <a:pt x="136" y="40"/>
                  </a:cubicBezTo>
                  <a:cubicBezTo>
                    <a:pt x="136" y="40"/>
                    <a:pt x="136" y="40"/>
                    <a:pt x="136" y="40"/>
                  </a:cubicBezTo>
                  <a:cubicBezTo>
                    <a:pt x="141" y="40"/>
                    <a:pt x="145" y="44"/>
                    <a:pt x="145" y="49"/>
                  </a:cubicBezTo>
                  <a:cubicBezTo>
                    <a:pt x="145" y="54"/>
                    <a:pt x="141" y="58"/>
                    <a:pt x="136" y="58"/>
                  </a:cubicBezTo>
                  <a:cubicBezTo>
                    <a:pt x="136" y="58"/>
                    <a:pt x="136" y="58"/>
                    <a:pt x="136" y="58"/>
                  </a:cubicBezTo>
                  <a:cubicBezTo>
                    <a:pt x="136" y="70"/>
                    <a:pt x="136" y="70"/>
                    <a:pt x="136" y="70"/>
                  </a:cubicBezTo>
                  <a:cubicBezTo>
                    <a:pt x="136" y="70"/>
                    <a:pt x="136" y="70"/>
                    <a:pt x="136" y="70"/>
                  </a:cubicBezTo>
                  <a:cubicBezTo>
                    <a:pt x="136" y="70"/>
                    <a:pt x="136" y="70"/>
                    <a:pt x="136" y="70"/>
                  </a:cubicBezTo>
                  <a:cubicBezTo>
                    <a:pt x="141" y="70"/>
                    <a:pt x="145" y="74"/>
                    <a:pt x="145" y="79"/>
                  </a:cubicBezTo>
                  <a:cubicBezTo>
                    <a:pt x="145" y="84"/>
                    <a:pt x="141" y="88"/>
                    <a:pt x="136" y="88"/>
                  </a:cubicBezTo>
                  <a:cubicBezTo>
                    <a:pt x="136" y="88"/>
                    <a:pt x="136" y="88"/>
                    <a:pt x="136" y="88"/>
                  </a:cubicBezTo>
                  <a:lnTo>
                    <a:pt x="136" y="146"/>
                  </a:lnTo>
                  <a:close/>
                  <a:moveTo>
                    <a:pt x="67" y="7"/>
                  </a:moveTo>
                  <a:cubicBezTo>
                    <a:pt x="65" y="5"/>
                    <a:pt x="65" y="5"/>
                    <a:pt x="65" y="5"/>
                  </a:cubicBezTo>
                  <a:cubicBezTo>
                    <a:pt x="65" y="9"/>
                    <a:pt x="65" y="9"/>
                    <a:pt x="65" y="9"/>
                  </a:cubicBezTo>
                  <a:cubicBezTo>
                    <a:pt x="67" y="7"/>
                    <a:pt x="67" y="7"/>
                    <a:pt x="67" y="7"/>
                  </a:cubicBezTo>
                  <a:close/>
                  <a:moveTo>
                    <a:pt x="65" y="134"/>
                  </a:moveTo>
                  <a:cubicBezTo>
                    <a:pt x="127" y="134"/>
                    <a:pt x="127" y="134"/>
                    <a:pt x="127" y="134"/>
                  </a:cubicBezTo>
                  <a:cubicBezTo>
                    <a:pt x="127" y="135"/>
                    <a:pt x="127" y="135"/>
                    <a:pt x="127" y="135"/>
                  </a:cubicBezTo>
                  <a:cubicBezTo>
                    <a:pt x="127" y="146"/>
                    <a:pt x="127" y="146"/>
                    <a:pt x="127" y="146"/>
                  </a:cubicBezTo>
                  <a:cubicBezTo>
                    <a:pt x="136" y="146"/>
                    <a:pt x="136" y="146"/>
                    <a:pt x="136" y="146"/>
                  </a:cubicBezTo>
                  <a:cubicBezTo>
                    <a:pt x="136" y="88"/>
                    <a:pt x="136" y="88"/>
                    <a:pt x="136" y="88"/>
                  </a:cubicBezTo>
                  <a:cubicBezTo>
                    <a:pt x="131" y="88"/>
                    <a:pt x="127" y="84"/>
                    <a:pt x="127" y="79"/>
                  </a:cubicBezTo>
                  <a:cubicBezTo>
                    <a:pt x="127" y="74"/>
                    <a:pt x="131" y="70"/>
                    <a:pt x="136" y="70"/>
                  </a:cubicBezTo>
                  <a:cubicBezTo>
                    <a:pt x="136" y="58"/>
                    <a:pt x="136" y="58"/>
                    <a:pt x="136" y="58"/>
                  </a:cubicBezTo>
                  <a:cubicBezTo>
                    <a:pt x="131" y="58"/>
                    <a:pt x="127" y="54"/>
                    <a:pt x="127" y="49"/>
                  </a:cubicBezTo>
                  <a:cubicBezTo>
                    <a:pt x="127" y="49"/>
                    <a:pt x="127" y="49"/>
                    <a:pt x="127" y="49"/>
                  </a:cubicBezTo>
                  <a:cubicBezTo>
                    <a:pt x="127" y="44"/>
                    <a:pt x="131" y="40"/>
                    <a:pt x="136" y="40"/>
                  </a:cubicBezTo>
                  <a:cubicBezTo>
                    <a:pt x="136" y="23"/>
                    <a:pt x="136" y="23"/>
                    <a:pt x="136" y="23"/>
                  </a:cubicBezTo>
                  <a:cubicBezTo>
                    <a:pt x="65" y="23"/>
                    <a:pt x="65" y="23"/>
                    <a:pt x="65" y="23"/>
                  </a:cubicBezTo>
                  <a:cubicBezTo>
                    <a:pt x="65" y="37"/>
                    <a:pt x="65" y="37"/>
                    <a:pt x="65" y="37"/>
                  </a:cubicBezTo>
                  <a:cubicBezTo>
                    <a:pt x="112" y="37"/>
                    <a:pt x="112" y="37"/>
                    <a:pt x="112" y="37"/>
                  </a:cubicBezTo>
                  <a:cubicBezTo>
                    <a:pt x="112" y="120"/>
                    <a:pt x="112" y="120"/>
                    <a:pt x="112" y="120"/>
                  </a:cubicBezTo>
                  <a:cubicBezTo>
                    <a:pt x="112" y="120"/>
                    <a:pt x="112" y="120"/>
                    <a:pt x="112" y="120"/>
                  </a:cubicBezTo>
                  <a:cubicBezTo>
                    <a:pt x="65" y="120"/>
                    <a:pt x="65" y="120"/>
                    <a:pt x="65" y="120"/>
                  </a:cubicBezTo>
                  <a:lnTo>
                    <a:pt x="65" y="134"/>
                  </a:lnTo>
                  <a:close/>
                  <a:moveTo>
                    <a:pt x="65" y="5"/>
                  </a:moveTo>
                  <a:cubicBezTo>
                    <a:pt x="61" y="0"/>
                    <a:pt x="61" y="0"/>
                    <a:pt x="61" y="0"/>
                  </a:cubicBezTo>
                  <a:cubicBezTo>
                    <a:pt x="33" y="21"/>
                    <a:pt x="33" y="21"/>
                    <a:pt x="33" y="21"/>
                  </a:cubicBezTo>
                  <a:cubicBezTo>
                    <a:pt x="6" y="0"/>
                    <a:pt x="6" y="0"/>
                    <a:pt x="6" y="0"/>
                  </a:cubicBezTo>
                  <a:cubicBezTo>
                    <a:pt x="0" y="7"/>
                    <a:pt x="0" y="7"/>
                    <a:pt x="0" y="7"/>
                  </a:cubicBezTo>
                  <a:cubicBezTo>
                    <a:pt x="19" y="22"/>
                    <a:pt x="19" y="22"/>
                    <a:pt x="19" y="22"/>
                  </a:cubicBezTo>
                  <a:cubicBezTo>
                    <a:pt x="20" y="23"/>
                    <a:pt x="20" y="23"/>
                    <a:pt x="20" y="23"/>
                  </a:cubicBezTo>
                  <a:cubicBezTo>
                    <a:pt x="3" y="23"/>
                    <a:pt x="3" y="23"/>
                    <a:pt x="3" y="23"/>
                  </a:cubicBezTo>
                  <a:cubicBezTo>
                    <a:pt x="3" y="134"/>
                    <a:pt x="3" y="134"/>
                    <a:pt x="3" y="134"/>
                  </a:cubicBezTo>
                  <a:cubicBezTo>
                    <a:pt x="14" y="134"/>
                    <a:pt x="14" y="134"/>
                    <a:pt x="14" y="134"/>
                  </a:cubicBezTo>
                  <a:cubicBezTo>
                    <a:pt x="14" y="135"/>
                    <a:pt x="14" y="135"/>
                    <a:pt x="14" y="135"/>
                  </a:cubicBezTo>
                  <a:cubicBezTo>
                    <a:pt x="14" y="146"/>
                    <a:pt x="14" y="146"/>
                    <a:pt x="14" y="146"/>
                  </a:cubicBezTo>
                  <a:cubicBezTo>
                    <a:pt x="33" y="146"/>
                    <a:pt x="33" y="146"/>
                    <a:pt x="33" y="146"/>
                  </a:cubicBezTo>
                  <a:cubicBezTo>
                    <a:pt x="33" y="135"/>
                    <a:pt x="33" y="135"/>
                    <a:pt x="33" y="135"/>
                  </a:cubicBezTo>
                  <a:cubicBezTo>
                    <a:pt x="33" y="134"/>
                    <a:pt x="33" y="134"/>
                    <a:pt x="33" y="134"/>
                  </a:cubicBezTo>
                  <a:cubicBezTo>
                    <a:pt x="65" y="134"/>
                    <a:pt x="65" y="134"/>
                    <a:pt x="65" y="134"/>
                  </a:cubicBezTo>
                  <a:cubicBezTo>
                    <a:pt x="65" y="120"/>
                    <a:pt x="65" y="120"/>
                    <a:pt x="65" y="120"/>
                  </a:cubicBezTo>
                  <a:cubicBezTo>
                    <a:pt x="17" y="120"/>
                    <a:pt x="17" y="120"/>
                    <a:pt x="17" y="120"/>
                  </a:cubicBezTo>
                  <a:cubicBezTo>
                    <a:pt x="17" y="37"/>
                    <a:pt x="17" y="37"/>
                    <a:pt x="17" y="37"/>
                  </a:cubicBezTo>
                  <a:cubicBezTo>
                    <a:pt x="65" y="37"/>
                    <a:pt x="65" y="37"/>
                    <a:pt x="65" y="37"/>
                  </a:cubicBezTo>
                  <a:cubicBezTo>
                    <a:pt x="65" y="23"/>
                    <a:pt x="65" y="23"/>
                    <a:pt x="65" y="23"/>
                  </a:cubicBezTo>
                  <a:cubicBezTo>
                    <a:pt x="47" y="23"/>
                    <a:pt x="47" y="23"/>
                    <a:pt x="47" y="23"/>
                  </a:cubicBezTo>
                  <a:cubicBezTo>
                    <a:pt x="47" y="22"/>
                    <a:pt x="47" y="22"/>
                    <a:pt x="47" y="22"/>
                  </a:cubicBezTo>
                  <a:cubicBezTo>
                    <a:pt x="65" y="9"/>
                    <a:pt x="65" y="9"/>
                    <a:pt x="65" y="9"/>
                  </a:cubicBezTo>
                  <a:lnTo>
                    <a:pt x="65" y="5"/>
                  </a:lnTo>
                  <a:close/>
                </a:path>
              </a:pathLst>
            </a:custGeom>
            <a:solidFill>
              <a:schemeClr val="accent1"/>
            </a:solidFill>
            <a:ln>
              <a:noFill/>
            </a:ln>
            <a:extLst/>
          </p:spPr>
          <p:txBody>
            <a:bodyPr vert="horz" wrap="square" lIns="91422" tIns="45711" rIns="91422" bIns="45711" numCol="1" anchor="t" anchorCtr="0" compatLnSpc="1">
              <a:prstTxWarp prst="textNoShape">
                <a:avLst/>
              </a:prstTxWarp>
            </a:bodyPr>
            <a:lstStyle/>
            <a:p>
              <a:pPr defTabSz="914217"/>
              <a:endParaRPr lang="id-ID" dirty="0">
                <a:solidFill>
                  <a:srgbClr val="7F7F7F"/>
                </a:solidFill>
                <a:latin typeface="Lato Light"/>
              </a:endParaRPr>
            </a:p>
          </p:txBody>
        </p:sp>
        <p:grpSp>
          <p:nvGrpSpPr>
            <p:cNvPr id="374" name="Group 373"/>
            <p:cNvGrpSpPr/>
            <p:nvPr/>
          </p:nvGrpSpPr>
          <p:grpSpPr>
            <a:xfrm rot="18651991" flipH="1">
              <a:off x="4673035" y="7670942"/>
              <a:ext cx="734902" cy="595979"/>
              <a:chOff x="5928707" y="2618469"/>
              <a:chExt cx="448187" cy="363369"/>
            </a:xfrm>
            <a:solidFill>
              <a:schemeClr val="accent6"/>
            </a:solidFill>
          </p:grpSpPr>
          <p:sp>
            <p:nvSpPr>
              <p:cNvPr id="375" name="Freeform 131"/>
              <p:cNvSpPr>
                <a:spLocks noEditPoints="1"/>
              </p:cNvSpPr>
              <p:nvPr/>
            </p:nvSpPr>
            <p:spPr bwMode="auto">
              <a:xfrm>
                <a:off x="6007742" y="2618469"/>
                <a:ext cx="330599" cy="205299"/>
              </a:xfrm>
              <a:custGeom>
                <a:avLst/>
                <a:gdLst>
                  <a:gd name="T0" fmla="*/ 270 w 343"/>
                  <a:gd name="T1" fmla="*/ 213 h 213"/>
                  <a:gd name="T2" fmla="*/ 343 w 343"/>
                  <a:gd name="T3" fmla="*/ 213 h 213"/>
                  <a:gd name="T4" fmla="*/ 343 w 343"/>
                  <a:gd name="T5" fmla="*/ 119 h 213"/>
                  <a:gd name="T6" fmla="*/ 303 w 343"/>
                  <a:gd name="T7" fmla="*/ 119 h 213"/>
                  <a:gd name="T8" fmla="*/ 303 w 343"/>
                  <a:gd name="T9" fmla="*/ 0 h 213"/>
                  <a:gd name="T10" fmla="*/ 270 w 343"/>
                  <a:gd name="T11" fmla="*/ 0 h 213"/>
                  <a:gd name="T12" fmla="*/ 270 w 343"/>
                  <a:gd name="T13" fmla="*/ 149 h 213"/>
                  <a:gd name="T14" fmla="*/ 301 w 343"/>
                  <a:gd name="T15" fmla="*/ 149 h 213"/>
                  <a:gd name="T16" fmla="*/ 301 w 343"/>
                  <a:gd name="T17" fmla="*/ 190 h 213"/>
                  <a:gd name="T18" fmla="*/ 301 w 343"/>
                  <a:gd name="T19" fmla="*/ 190 h 213"/>
                  <a:gd name="T20" fmla="*/ 270 w 343"/>
                  <a:gd name="T21" fmla="*/ 190 h 213"/>
                  <a:gd name="T22" fmla="*/ 270 w 343"/>
                  <a:gd name="T23" fmla="*/ 213 h 213"/>
                  <a:gd name="T24" fmla="*/ 223 w 343"/>
                  <a:gd name="T25" fmla="*/ 0 h 213"/>
                  <a:gd name="T26" fmla="*/ 223 w 343"/>
                  <a:gd name="T27" fmla="*/ 119 h 213"/>
                  <a:gd name="T28" fmla="*/ 171 w 343"/>
                  <a:gd name="T29" fmla="*/ 119 h 213"/>
                  <a:gd name="T30" fmla="*/ 171 w 343"/>
                  <a:gd name="T31" fmla="*/ 149 h 213"/>
                  <a:gd name="T32" fmla="*/ 201 w 343"/>
                  <a:gd name="T33" fmla="*/ 149 h 213"/>
                  <a:gd name="T34" fmla="*/ 201 w 343"/>
                  <a:gd name="T35" fmla="*/ 190 h 213"/>
                  <a:gd name="T36" fmla="*/ 201 w 343"/>
                  <a:gd name="T37" fmla="*/ 190 h 213"/>
                  <a:gd name="T38" fmla="*/ 171 w 343"/>
                  <a:gd name="T39" fmla="*/ 190 h 213"/>
                  <a:gd name="T40" fmla="*/ 171 w 343"/>
                  <a:gd name="T41" fmla="*/ 213 h 213"/>
                  <a:gd name="T42" fmla="*/ 270 w 343"/>
                  <a:gd name="T43" fmla="*/ 213 h 213"/>
                  <a:gd name="T44" fmla="*/ 270 w 343"/>
                  <a:gd name="T45" fmla="*/ 190 h 213"/>
                  <a:gd name="T46" fmla="*/ 242 w 343"/>
                  <a:gd name="T47" fmla="*/ 190 h 213"/>
                  <a:gd name="T48" fmla="*/ 242 w 343"/>
                  <a:gd name="T49" fmla="*/ 149 h 213"/>
                  <a:gd name="T50" fmla="*/ 270 w 343"/>
                  <a:gd name="T51" fmla="*/ 149 h 213"/>
                  <a:gd name="T52" fmla="*/ 270 w 343"/>
                  <a:gd name="T53" fmla="*/ 0 h 213"/>
                  <a:gd name="T54" fmla="*/ 223 w 343"/>
                  <a:gd name="T55" fmla="*/ 0 h 213"/>
                  <a:gd name="T56" fmla="*/ 171 w 343"/>
                  <a:gd name="T57" fmla="*/ 119 h 213"/>
                  <a:gd name="T58" fmla="*/ 74 w 343"/>
                  <a:gd name="T59" fmla="*/ 119 h 213"/>
                  <a:gd name="T60" fmla="*/ 74 w 343"/>
                  <a:gd name="T61" fmla="*/ 149 h 213"/>
                  <a:gd name="T62" fmla="*/ 102 w 343"/>
                  <a:gd name="T63" fmla="*/ 149 h 213"/>
                  <a:gd name="T64" fmla="*/ 102 w 343"/>
                  <a:gd name="T65" fmla="*/ 190 h 213"/>
                  <a:gd name="T66" fmla="*/ 102 w 343"/>
                  <a:gd name="T67" fmla="*/ 190 h 213"/>
                  <a:gd name="T68" fmla="*/ 74 w 343"/>
                  <a:gd name="T69" fmla="*/ 190 h 213"/>
                  <a:gd name="T70" fmla="*/ 74 w 343"/>
                  <a:gd name="T71" fmla="*/ 213 h 213"/>
                  <a:gd name="T72" fmla="*/ 171 w 343"/>
                  <a:gd name="T73" fmla="*/ 213 h 213"/>
                  <a:gd name="T74" fmla="*/ 171 w 343"/>
                  <a:gd name="T75" fmla="*/ 190 h 213"/>
                  <a:gd name="T76" fmla="*/ 142 w 343"/>
                  <a:gd name="T77" fmla="*/ 190 h 213"/>
                  <a:gd name="T78" fmla="*/ 142 w 343"/>
                  <a:gd name="T79" fmla="*/ 149 h 213"/>
                  <a:gd name="T80" fmla="*/ 171 w 343"/>
                  <a:gd name="T81" fmla="*/ 149 h 213"/>
                  <a:gd name="T82" fmla="*/ 171 w 343"/>
                  <a:gd name="T83" fmla="*/ 119 h 213"/>
                  <a:gd name="T84" fmla="*/ 74 w 343"/>
                  <a:gd name="T85" fmla="*/ 119 h 213"/>
                  <a:gd name="T86" fmla="*/ 0 w 343"/>
                  <a:gd name="T87" fmla="*/ 119 h 213"/>
                  <a:gd name="T88" fmla="*/ 0 w 343"/>
                  <a:gd name="T89" fmla="*/ 213 h 213"/>
                  <a:gd name="T90" fmla="*/ 74 w 343"/>
                  <a:gd name="T91" fmla="*/ 213 h 213"/>
                  <a:gd name="T92" fmla="*/ 74 w 343"/>
                  <a:gd name="T93" fmla="*/ 190 h 213"/>
                  <a:gd name="T94" fmla="*/ 43 w 343"/>
                  <a:gd name="T95" fmla="*/ 190 h 213"/>
                  <a:gd name="T96" fmla="*/ 43 w 343"/>
                  <a:gd name="T97" fmla="*/ 149 h 213"/>
                  <a:gd name="T98" fmla="*/ 74 w 343"/>
                  <a:gd name="T99" fmla="*/ 149 h 213"/>
                  <a:gd name="T100" fmla="*/ 74 w 343"/>
                  <a:gd name="T101" fmla="*/ 11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43" h="213">
                    <a:moveTo>
                      <a:pt x="270" y="213"/>
                    </a:moveTo>
                    <a:lnTo>
                      <a:pt x="343" y="213"/>
                    </a:lnTo>
                    <a:lnTo>
                      <a:pt x="343" y="119"/>
                    </a:lnTo>
                    <a:lnTo>
                      <a:pt x="303" y="119"/>
                    </a:lnTo>
                    <a:lnTo>
                      <a:pt x="303" y="0"/>
                    </a:lnTo>
                    <a:lnTo>
                      <a:pt x="270" y="0"/>
                    </a:lnTo>
                    <a:lnTo>
                      <a:pt x="270" y="149"/>
                    </a:lnTo>
                    <a:lnTo>
                      <a:pt x="301" y="149"/>
                    </a:lnTo>
                    <a:lnTo>
                      <a:pt x="301" y="190"/>
                    </a:lnTo>
                    <a:lnTo>
                      <a:pt x="301" y="190"/>
                    </a:lnTo>
                    <a:lnTo>
                      <a:pt x="270" y="190"/>
                    </a:lnTo>
                    <a:lnTo>
                      <a:pt x="270" y="213"/>
                    </a:lnTo>
                    <a:close/>
                    <a:moveTo>
                      <a:pt x="223" y="0"/>
                    </a:moveTo>
                    <a:lnTo>
                      <a:pt x="223" y="119"/>
                    </a:lnTo>
                    <a:lnTo>
                      <a:pt x="171" y="119"/>
                    </a:lnTo>
                    <a:lnTo>
                      <a:pt x="171" y="149"/>
                    </a:lnTo>
                    <a:lnTo>
                      <a:pt x="201" y="149"/>
                    </a:lnTo>
                    <a:lnTo>
                      <a:pt x="201" y="190"/>
                    </a:lnTo>
                    <a:lnTo>
                      <a:pt x="201" y="190"/>
                    </a:lnTo>
                    <a:lnTo>
                      <a:pt x="171" y="190"/>
                    </a:lnTo>
                    <a:lnTo>
                      <a:pt x="171" y="213"/>
                    </a:lnTo>
                    <a:lnTo>
                      <a:pt x="270" y="213"/>
                    </a:lnTo>
                    <a:lnTo>
                      <a:pt x="270" y="190"/>
                    </a:lnTo>
                    <a:lnTo>
                      <a:pt x="242" y="190"/>
                    </a:lnTo>
                    <a:lnTo>
                      <a:pt x="242" y="149"/>
                    </a:lnTo>
                    <a:lnTo>
                      <a:pt x="270" y="149"/>
                    </a:lnTo>
                    <a:lnTo>
                      <a:pt x="270" y="0"/>
                    </a:lnTo>
                    <a:lnTo>
                      <a:pt x="223" y="0"/>
                    </a:lnTo>
                    <a:close/>
                    <a:moveTo>
                      <a:pt x="171" y="119"/>
                    </a:moveTo>
                    <a:lnTo>
                      <a:pt x="74" y="119"/>
                    </a:lnTo>
                    <a:lnTo>
                      <a:pt x="74" y="149"/>
                    </a:lnTo>
                    <a:lnTo>
                      <a:pt x="102" y="149"/>
                    </a:lnTo>
                    <a:lnTo>
                      <a:pt x="102" y="190"/>
                    </a:lnTo>
                    <a:lnTo>
                      <a:pt x="102" y="190"/>
                    </a:lnTo>
                    <a:lnTo>
                      <a:pt x="74" y="190"/>
                    </a:lnTo>
                    <a:lnTo>
                      <a:pt x="74" y="213"/>
                    </a:lnTo>
                    <a:lnTo>
                      <a:pt x="171" y="213"/>
                    </a:lnTo>
                    <a:lnTo>
                      <a:pt x="171" y="190"/>
                    </a:lnTo>
                    <a:lnTo>
                      <a:pt x="142" y="190"/>
                    </a:lnTo>
                    <a:lnTo>
                      <a:pt x="142" y="149"/>
                    </a:lnTo>
                    <a:lnTo>
                      <a:pt x="171" y="149"/>
                    </a:lnTo>
                    <a:lnTo>
                      <a:pt x="171" y="119"/>
                    </a:lnTo>
                    <a:close/>
                    <a:moveTo>
                      <a:pt x="74" y="119"/>
                    </a:moveTo>
                    <a:lnTo>
                      <a:pt x="0" y="119"/>
                    </a:lnTo>
                    <a:lnTo>
                      <a:pt x="0" y="213"/>
                    </a:lnTo>
                    <a:lnTo>
                      <a:pt x="74" y="213"/>
                    </a:lnTo>
                    <a:lnTo>
                      <a:pt x="74" y="190"/>
                    </a:lnTo>
                    <a:lnTo>
                      <a:pt x="43" y="190"/>
                    </a:lnTo>
                    <a:lnTo>
                      <a:pt x="43" y="149"/>
                    </a:lnTo>
                    <a:lnTo>
                      <a:pt x="74" y="149"/>
                    </a:lnTo>
                    <a:lnTo>
                      <a:pt x="74" y="11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376" name="Freeform 132"/>
              <p:cNvSpPr>
                <a:spLocks/>
              </p:cNvSpPr>
              <p:nvPr/>
            </p:nvSpPr>
            <p:spPr bwMode="auto">
              <a:xfrm>
                <a:off x="5928707" y="2835334"/>
                <a:ext cx="448187" cy="146504"/>
              </a:xfrm>
              <a:custGeom>
                <a:avLst/>
                <a:gdLst>
                  <a:gd name="T0" fmla="*/ 449 w 465"/>
                  <a:gd name="T1" fmla="*/ 152 h 152"/>
                  <a:gd name="T2" fmla="*/ 465 w 465"/>
                  <a:gd name="T3" fmla="*/ 0 h 152"/>
                  <a:gd name="T4" fmla="*/ 0 w 465"/>
                  <a:gd name="T5" fmla="*/ 0 h 152"/>
                  <a:gd name="T6" fmla="*/ 52 w 465"/>
                  <a:gd name="T7" fmla="*/ 152 h 152"/>
                  <a:gd name="T8" fmla="*/ 449 w 465"/>
                  <a:gd name="T9" fmla="*/ 152 h 152"/>
                </a:gdLst>
                <a:ahLst/>
                <a:cxnLst>
                  <a:cxn ang="0">
                    <a:pos x="T0" y="T1"/>
                  </a:cxn>
                  <a:cxn ang="0">
                    <a:pos x="T2" y="T3"/>
                  </a:cxn>
                  <a:cxn ang="0">
                    <a:pos x="T4" y="T5"/>
                  </a:cxn>
                  <a:cxn ang="0">
                    <a:pos x="T6" y="T7"/>
                  </a:cxn>
                  <a:cxn ang="0">
                    <a:pos x="T8" y="T9"/>
                  </a:cxn>
                </a:cxnLst>
                <a:rect l="0" t="0" r="r" b="b"/>
                <a:pathLst>
                  <a:path w="465" h="152">
                    <a:moveTo>
                      <a:pt x="449" y="152"/>
                    </a:moveTo>
                    <a:lnTo>
                      <a:pt x="465" y="0"/>
                    </a:lnTo>
                    <a:lnTo>
                      <a:pt x="0" y="0"/>
                    </a:lnTo>
                    <a:lnTo>
                      <a:pt x="52" y="152"/>
                    </a:lnTo>
                    <a:lnTo>
                      <a:pt x="449" y="15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nvGrpSpPr>
            <p:cNvPr id="377" name="Group 376"/>
            <p:cNvGrpSpPr/>
            <p:nvPr/>
          </p:nvGrpSpPr>
          <p:grpSpPr>
            <a:xfrm rot="18651991" flipH="1">
              <a:off x="5907965" y="7147024"/>
              <a:ext cx="643238" cy="460028"/>
              <a:chOff x="4908401" y="6130362"/>
              <a:chExt cx="392285" cy="280480"/>
            </a:xfrm>
            <a:solidFill>
              <a:schemeClr val="accent3"/>
            </a:solidFill>
          </p:grpSpPr>
          <p:sp>
            <p:nvSpPr>
              <p:cNvPr id="378" name="Freeform 134"/>
              <p:cNvSpPr>
                <a:spLocks/>
              </p:cNvSpPr>
              <p:nvPr/>
            </p:nvSpPr>
            <p:spPr bwMode="auto">
              <a:xfrm>
                <a:off x="4908401" y="6130362"/>
                <a:ext cx="161926" cy="73252"/>
              </a:xfrm>
              <a:custGeom>
                <a:avLst/>
                <a:gdLst>
                  <a:gd name="T0" fmla="*/ 0 w 168"/>
                  <a:gd name="T1" fmla="*/ 43 h 76"/>
                  <a:gd name="T2" fmla="*/ 66 w 168"/>
                  <a:gd name="T3" fmla="*/ 76 h 76"/>
                  <a:gd name="T4" fmla="*/ 168 w 168"/>
                  <a:gd name="T5" fmla="*/ 76 h 76"/>
                  <a:gd name="T6" fmla="*/ 22 w 168"/>
                  <a:gd name="T7" fmla="*/ 0 h 76"/>
                  <a:gd name="T8" fmla="*/ 0 w 168"/>
                  <a:gd name="T9" fmla="*/ 43 h 76"/>
                </a:gdLst>
                <a:ahLst/>
                <a:cxnLst>
                  <a:cxn ang="0">
                    <a:pos x="T0" y="T1"/>
                  </a:cxn>
                  <a:cxn ang="0">
                    <a:pos x="T2" y="T3"/>
                  </a:cxn>
                  <a:cxn ang="0">
                    <a:pos x="T4" y="T5"/>
                  </a:cxn>
                  <a:cxn ang="0">
                    <a:pos x="T6" y="T7"/>
                  </a:cxn>
                  <a:cxn ang="0">
                    <a:pos x="T8" y="T9"/>
                  </a:cxn>
                </a:cxnLst>
                <a:rect l="0" t="0" r="r" b="b"/>
                <a:pathLst>
                  <a:path w="168" h="76">
                    <a:moveTo>
                      <a:pt x="0" y="43"/>
                    </a:moveTo>
                    <a:lnTo>
                      <a:pt x="66" y="76"/>
                    </a:lnTo>
                    <a:lnTo>
                      <a:pt x="168" y="76"/>
                    </a:lnTo>
                    <a:lnTo>
                      <a:pt x="22" y="0"/>
                    </a:lnTo>
                    <a:lnTo>
                      <a:pt x="0" y="4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379" name="Freeform 135"/>
              <p:cNvSpPr>
                <a:spLocks noEditPoints="1"/>
              </p:cNvSpPr>
              <p:nvPr/>
            </p:nvSpPr>
            <p:spPr bwMode="auto">
              <a:xfrm>
                <a:off x="4908401" y="6215181"/>
                <a:ext cx="392285" cy="195661"/>
              </a:xfrm>
              <a:custGeom>
                <a:avLst/>
                <a:gdLst>
                  <a:gd name="T0" fmla="*/ 163 w 407"/>
                  <a:gd name="T1" fmla="*/ 203 h 203"/>
                  <a:gd name="T2" fmla="*/ 329 w 407"/>
                  <a:gd name="T3" fmla="*/ 203 h 203"/>
                  <a:gd name="T4" fmla="*/ 329 w 407"/>
                  <a:gd name="T5" fmla="*/ 163 h 203"/>
                  <a:gd name="T6" fmla="*/ 407 w 407"/>
                  <a:gd name="T7" fmla="*/ 163 h 203"/>
                  <a:gd name="T8" fmla="*/ 407 w 407"/>
                  <a:gd name="T9" fmla="*/ 40 h 203"/>
                  <a:gd name="T10" fmla="*/ 329 w 407"/>
                  <a:gd name="T11" fmla="*/ 40 h 203"/>
                  <a:gd name="T12" fmla="*/ 329 w 407"/>
                  <a:gd name="T13" fmla="*/ 0 h 203"/>
                  <a:gd name="T14" fmla="*/ 192 w 407"/>
                  <a:gd name="T15" fmla="*/ 0 h 203"/>
                  <a:gd name="T16" fmla="*/ 163 w 407"/>
                  <a:gd name="T17" fmla="*/ 0 h 203"/>
                  <a:gd name="T18" fmla="*/ 163 w 407"/>
                  <a:gd name="T19" fmla="*/ 78 h 203"/>
                  <a:gd name="T20" fmla="*/ 246 w 407"/>
                  <a:gd name="T21" fmla="*/ 78 h 203"/>
                  <a:gd name="T22" fmla="*/ 246 w 407"/>
                  <a:gd name="T23" fmla="*/ 123 h 203"/>
                  <a:gd name="T24" fmla="*/ 163 w 407"/>
                  <a:gd name="T25" fmla="*/ 123 h 203"/>
                  <a:gd name="T26" fmla="*/ 163 w 407"/>
                  <a:gd name="T27" fmla="*/ 203 h 203"/>
                  <a:gd name="T28" fmla="*/ 0 w 407"/>
                  <a:gd name="T29" fmla="*/ 203 h 203"/>
                  <a:gd name="T30" fmla="*/ 163 w 407"/>
                  <a:gd name="T31" fmla="*/ 203 h 203"/>
                  <a:gd name="T32" fmla="*/ 163 w 407"/>
                  <a:gd name="T33" fmla="*/ 123 h 203"/>
                  <a:gd name="T34" fmla="*/ 83 w 407"/>
                  <a:gd name="T35" fmla="*/ 123 h 203"/>
                  <a:gd name="T36" fmla="*/ 83 w 407"/>
                  <a:gd name="T37" fmla="*/ 78 h 203"/>
                  <a:gd name="T38" fmla="*/ 83 w 407"/>
                  <a:gd name="T39" fmla="*/ 78 h 203"/>
                  <a:gd name="T40" fmla="*/ 163 w 407"/>
                  <a:gd name="T41" fmla="*/ 78 h 203"/>
                  <a:gd name="T42" fmla="*/ 163 w 407"/>
                  <a:gd name="T43" fmla="*/ 0 h 203"/>
                  <a:gd name="T44" fmla="*/ 88 w 407"/>
                  <a:gd name="T45" fmla="*/ 0 h 203"/>
                  <a:gd name="T46" fmla="*/ 0 w 407"/>
                  <a:gd name="T47" fmla="*/ 0 h 203"/>
                  <a:gd name="T48" fmla="*/ 0 w 407"/>
                  <a:gd name="T49"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7" h="203">
                    <a:moveTo>
                      <a:pt x="163" y="203"/>
                    </a:moveTo>
                    <a:lnTo>
                      <a:pt x="329" y="203"/>
                    </a:lnTo>
                    <a:lnTo>
                      <a:pt x="329" y="163"/>
                    </a:lnTo>
                    <a:lnTo>
                      <a:pt x="407" y="163"/>
                    </a:lnTo>
                    <a:lnTo>
                      <a:pt x="407" y="40"/>
                    </a:lnTo>
                    <a:lnTo>
                      <a:pt x="329" y="40"/>
                    </a:lnTo>
                    <a:lnTo>
                      <a:pt x="329" y="0"/>
                    </a:lnTo>
                    <a:lnTo>
                      <a:pt x="192" y="0"/>
                    </a:lnTo>
                    <a:lnTo>
                      <a:pt x="163" y="0"/>
                    </a:lnTo>
                    <a:lnTo>
                      <a:pt x="163" y="78"/>
                    </a:lnTo>
                    <a:lnTo>
                      <a:pt x="246" y="78"/>
                    </a:lnTo>
                    <a:lnTo>
                      <a:pt x="246" y="123"/>
                    </a:lnTo>
                    <a:lnTo>
                      <a:pt x="163" y="123"/>
                    </a:lnTo>
                    <a:lnTo>
                      <a:pt x="163" y="203"/>
                    </a:lnTo>
                    <a:close/>
                    <a:moveTo>
                      <a:pt x="0" y="203"/>
                    </a:moveTo>
                    <a:lnTo>
                      <a:pt x="163" y="203"/>
                    </a:lnTo>
                    <a:lnTo>
                      <a:pt x="163" y="123"/>
                    </a:lnTo>
                    <a:lnTo>
                      <a:pt x="83" y="123"/>
                    </a:lnTo>
                    <a:lnTo>
                      <a:pt x="83" y="78"/>
                    </a:lnTo>
                    <a:lnTo>
                      <a:pt x="83" y="78"/>
                    </a:lnTo>
                    <a:lnTo>
                      <a:pt x="163" y="78"/>
                    </a:lnTo>
                    <a:lnTo>
                      <a:pt x="163" y="0"/>
                    </a:lnTo>
                    <a:lnTo>
                      <a:pt x="88" y="0"/>
                    </a:lnTo>
                    <a:lnTo>
                      <a:pt x="0" y="0"/>
                    </a:lnTo>
                    <a:lnTo>
                      <a:pt x="0" y="2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sp>
          <p:nvSpPr>
            <p:cNvPr id="380" name="Freeform 130"/>
            <p:cNvSpPr>
              <a:spLocks/>
            </p:cNvSpPr>
            <p:nvPr/>
          </p:nvSpPr>
          <p:spPr bwMode="auto">
            <a:xfrm rot="20698236" flipH="1">
              <a:off x="10199229" y="6859088"/>
              <a:ext cx="673462" cy="769626"/>
            </a:xfrm>
            <a:custGeom>
              <a:avLst/>
              <a:gdLst>
                <a:gd name="T0" fmla="*/ 146 w 166"/>
                <a:gd name="T1" fmla="*/ 6 h 190"/>
                <a:gd name="T2" fmla="*/ 107 w 166"/>
                <a:gd name="T3" fmla="*/ 29 h 190"/>
                <a:gd name="T4" fmla="*/ 91 w 166"/>
                <a:gd name="T5" fmla="*/ 52 h 190"/>
                <a:gd name="T6" fmla="*/ 14 w 166"/>
                <a:gd name="T7" fmla="*/ 38 h 190"/>
                <a:gd name="T8" fmla="*/ 3 w 166"/>
                <a:gd name="T9" fmla="*/ 55 h 190"/>
                <a:gd name="T10" fmla="*/ 71 w 166"/>
                <a:gd name="T11" fmla="*/ 83 h 190"/>
                <a:gd name="T12" fmla="*/ 49 w 166"/>
                <a:gd name="T13" fmla="*/ 115 h 190"/>
                <a:gd name="T14" fmla="*/ 11 w 166"/>
                <a:gd name="T15" fmla="*/ 117 h 190"/>
                <a:gd name="T16" fmla="*/ 0 w 166"/>
                <a:gd name="T17" fmla="*/ 134 h 190"/>
                <a:gd name="T18" fmla="*/ 52 w 166"/>
                <a:gd name="T19" fmla="*/ 147 h 190"/>
                <a:gd name="T20" fmla="*/ 83 w 166"/>
                <a:gd name="T21" fmla="*/ 190 h 190"/>
                <a:gd name="T22" fmla="*/ 95 w 166"/>
                <a:gd name="T23" fmla="*/ 173 h 190"/>
                <a:gd name="T24" fmla="*/ 82 w 166"/>
                <a:gd name="T25" fmla="*/ 139 h 190"/>
                <a:gd name="T26" fmla="*/ 104 w 166"/>
                <a:gd name="T27" fmla="*/ 105 h 190"/>
                <a:gd name="T28" fmla="*/ 155 w 166"/>
                <a:gd name="T29" fmla="*/ 156 h 190"/>
                <a:gd name="T30" fmla="*/ 166 w 166"/>
                <a:gd name="T31" fmla="*/ 139 h 190"/>
                <a:gd name="T32" fmla="*/ 125 w 166"/>
                <a:gd name="T33" fmla="*/ 75 h 190"/>
                <a:gd name="T34" fmla="*/ 140 w 166"/>
                <a:gd name="T35" fmla="*/ 51 h 190"/>
                <a:gd name="T36" fmla="*/ 146 w 166"/>
                <a:gd name="T37" fmla="*/ 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190">
                  <a:moveTo>
                    <a:pt x="146" y="6"/>
                  </a:moveTo>
                  <a:cubicBezTo>
                    <a:pt x="137" y="0"/>
                    <a:pt x="113" y="19"/>
                    <a:pt x="107" y="29"/>
                  </a:cubicBezTo>
                  <a:cubicBezTo>
                    <a:pt x="91" y="52"/>
                    <a:pt x="91" y="52"/>
                    <a:pt x="91" y="52"/>
                  </a:cubicBezTo>
                  <a:cubicBezTo>
                    <a:pt x="14" y="38"/>
                    <a:pt x="14" y="38"/>
                    <a:pt x="14" y="38"/>
                  </a:cubicBezTo>
                  <a:cubicBezTo>
                    <a:pt x="3" y="55"/>
                    <a:pt x="3" y="55"/>
                    <a:pt x="3" y="55"/>
                  </a:cubicBezTo>
                  <a:cubicBezTo>
                    <a:pt x="71" y="83"/>
                    <a:pt x="71" y="83"/>
                    <a:pt x="71" y="83"/>
                  </a:cubicBezTo>
                  <a:cubicBezTo>
                    <a:pt x="49" y="115"/>
                    <a:pt x="49" y="115"/>
                    <a:pt x="49" y="115"/>
                  </a:cubicBezTo>
                  <a:cubicBezTo>
                    <a:pt x="11" y="117"/>
                    <a:pt x="11" y="117"/>
                    <a:pt x="11" y="117"/>
                  </a:cubicBezTo>
                  <a:cubicBezTo>
                    <a:pt x="0" y="134"/>
                    <a:pt x="0" y="134"/>
                    <a:pt x="0" y="134"/>
                  </a:cubicBezTo>
                  <a:cubicBezTo>
                    <a:pt x="52" y="147"/>
                    <a:pt x="52" y="147"/>
                    <a:pt x="52" y="147"/>
                  </a:cubicBezTo>
                  <a:cubicBezTo>
                    <a:pt x="83" y="190"/>
                    <a:pt x="83" y="190"/>
                    <a:pt x="83" y="190"/>
                  </a:cubicBezTo>
                  <a:cubicBezTo>
                    <a:pt x="95" y="173"/>
                    <a:pt x="95" y="173"/>
                    <a:pt x="95" y="173"/>
                  </a:cubicBezTo>
                  <a:cubicBezTo>
                    <a:pt x="82" y="139"/>
                    <a:pt x="82" y="139"/>
                    <a:pt x="82" y="139"/>
                  </a:cubicBezTo>
                  <a:cubicBezTo>
                    <a:pt x="104" y="105"/>
                    <a:pt x="104" y="105"/>
                    <a:pt x="104" y="105"/>
                  </a:cubicBezTo>
                  <a:cubicBezTo>
                    <a:pt x="155" y="156"/>
                    <a:pt x="155" y="156"/>
                    <a:pt x="155" y="156"/>
                  </a:cubicBezTo>
                  <a:cubicBezTo>
                    <a:pt x="166" y="139"/>
                    <a:pt x="166" y="139"/>
                    <a:pt x="166" y="139"/>
                  </a:cubicBezTo>
                  <a:cubicBezTo>
                    <a:pt x="125" y="75"/>
                    <a:pt x="125" y="75"/>
                    <a:pt x="125" y="75"/>
                  </a:cubicBezTo>
                  <a:cubicBezTo>
                    <a:pt x="140" y="51"/>
                    <a:pt x="140" y="51"/>
                    <a:pt x="140" y="51"/>
                  </a:cubicBezTo>
                  <a:cubicBezTo>
                    <a:pt x="147" y="42"/>
                    <a:pt x="155" y="12"/>
                    <a:pt x="146" y="6"/>
                  </a:cubicBezTo>
                  <a:close/>
                </a:path>
              </a:pathLst>
            </a:custGeom>
            <a:solidFill>
              <a:schemeClr val="accent4"/>
            </a:solidFill>
            <a:ln>
              <a:noFill/>
            </a:ln>
            <a:extLst/>
          </p:spPr>
          <p:txBody>
            <a:bodyPr vert="horz" wrap="square" lIns="91422" tIns="45711" rIns="91422" bIns="45711" numCol="1" anchor="t" anchorCtr="0" compatLnSpc="1">
              <a:prstTxWarp prst="textNoShape">
                <a:avLst/>
              </a:prstTxWarp>
            </a:bodyPr>
            <a:lstStyle/>
            <a:p>
              <a:pPr defTabSz="914217"/>
              <a:endParaRPr lang="id-ID" dirty="0">
                <a:solidFill>
                  <a:srgbClr val="7F7F7F"/>
                </a:solidFill>
                <a:latin typeface="Lato Light"/>
              </a:endParaRPr>
            </a:p>
          </p:txBody>
        </p:sp>
        <p:grpSp>
          <p:nvGrpSpPr>
            <p:cNvPr id="381" name="Group 380"/>
            <p:cNvGrpSpPr/>
            <p:nvPr/>
          </p:nvGrpSpPr>
          <p:grpSpPr>
            <a:xfrm rot="20698236" flipH="1">
              <a:off x="7249676" y="4257811"/>
              <a:ext cx="418127" cy="385669"/>
              <a:chOff x="9508421" y="3820382"/>
              <a:chExt cx="235177" cy="216864"/>
            </a:xfrm>
            <a:solidFill>
              <a:schemeClr val="accent4"/>
            </a:solidFill>
          </p:grpSpPr>
          <p:sp>
            <p:nvSpPr>
              <p:cNvPr id="382" name="Freeform 225"/>
              <p:cNvSpPr>
                <a:spLocks/>
              </p:cNvSpPr>
              <p:nvPr/>
            </p:nvSpPr>
            <p:spPr bwMode="auto">
              <a:xfrm>
                <a:off x="9620226" y="3853153"/>
                <a:ext cx="123372" cy="75180"/>
              </a:xfrm>
              <a:custGeom>
                <a:avLst/>
                <a:gdLst>
                  <a:gd name="T0" fmla="*/ 128 w 128"/>
                  <a:gd name="T1" fmla="*/ 0 h 78"/>
                  <a:gd name="T2" fmla="*/ 10 w 128"/>
                  <a:gd name="T3" fmla="*/ 0 h 78"/>
                  <a:gd name="T4" fmla="*/ 10 w 128"/>
                  <a:gd name="T5" fmla="*/ 23 h 78"/>
                  <a:gd name="T6" fmla="*/ 0 w 128"/>
                  <a:gd name="T7" fmla="*/ 23 h 78"/>
                  <a:gd name="T8" fmla="*/ 0 w 128"/>
                  <a:gd name="T9" fmla="*/ 56 h 78"/>
                  <a:gd name="T10" fmla="*/ 10 w 128"/>
                  <a:gd name="T11" fmla="*/ 56 h 78"/>
                  <a:gd name="T12" fmla="*/ 10 w 128"/>
                  <a:gd name="T13" fmla="*/ 78 h 78"/>
                  <a:gd name="T14" fmla="*/ 128 w 128"/>
                  <a:gd name="T15" fmla="*/ 78 h 78"/>
                  <a:gd name="T16" fmla="*/ 128 w 128"/>
                  <a:gd name="T1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78">
                    <a:moveTo>
                      <a:pt x="128" y="0"/>
                    </a:moveTo>
                    <a:lnTo>
                      <a:pt x="10" y="0"/>
                    </a:lnTo>
                    <a:lnTo>
                      <a:pt x="10" y="23"/>
                    </a:lnTo>
                    <a:lnTo>
                      <a:pt x="0" y="23"/>
                    </a:lnTo>
                    <a:lnTo>
                      <a:pt x="0" y="56"/>
                    </a:lnTo>
                    <a:lnTo>
                      <a:pt x="10" y="56"/>
                    </a:lnTo>
                    <a:lnTo>
                      <a:pt x="10" y="78"/>
                    </a:lnTo>
                    <a:lnTo>
                      <a:pt x="128" y="78"/>
                    </a:lnTo>
                    <a:lnTo>
                      <a:pt x="12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383" name="Rectangle 226"/>
              <p:cNvSpPr>
                <a:spLocks noChangeArrowheads="1"/>
              </p:cNvSpPr>
              <p:nvPr/>
            </p:nvSpPr>
            <p:spPr bwMode="auto">
              <a:xfrm>
                <a:off x="9522878" y="3820382"/>
                <a:ext cx="17349" cy="96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384" name="Oval 227"/>
              <p:cNvSpPr>
                <a:spLocks noChangeArrowheads="1"/>
              </p:cNvSpPr>
              <p:nvPr/>
            </p:nvSpPr>
            <p:spPr bwMode="auto">
              <a:xfrm>
                <a:off x="9543119" y="3868574"/>
                <a:ext cx="38554" cy="38554"/>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385" name="Freeform 228"/>
              <p:cNvSpPr>
                <a:spLocks noEditPoints="1"/>
              </p:cNvSpPr>
              <p:nvPr/>
            </p:nvSpPr>
            <p:spPr bwMode="auto">
              <a:xfrm>
                <a:off x="9508421" y="3836767"/>
                <a:ext cx="105059" cy="200479"/>
              </a:xfrm>
              <a:custGeom>
                <a:avLst/>
                <a:gdLst>
                  <a:gd name="T0" fmla="*/ 24 w 46"/>
                  <a:gd name="T1" fmla="*/ 88 h 88"/>
                  <a:gd name="T2" fmla="*/ 46 w 46"/>
                  <a:gd name="T3" fmla="*/ 88 h 88"/>
                  <a:gd name="T4" fmla="*/ 46 w 46"/>
                  <a:gd name="T5" fmla="*/ 31 h 88"/>
                  <a:gd name="T6" fmla="*/ 46 w 46"/>
                  <a:gd name="T7" fmla="*/ 17 h 88"/>
                  <a:gd name="T8" fmla="*/ 46 w 46"/>
                  <a:gd name="T9" fmla="*/ 0 h 88"/>
                  <a:gd name="T10" fmla="*/ 24 w 46"/>
                  <a:gd name="T11" fmla="*/ 0 h 88"/>
                  <a:gd name="T12" fmla="*/ 24 w 46"/>
                  <a:gd name="T13" fmla="*/ 5 h 88"/>
                  <a:gd name="T14" fmla="*/ 24 w 46"/>
                  <a:gd name="T15" fmla="*/ 5 h 88"/>
                  <a:gd name="T16" fmla="*/ 24 w 46"/>
                  <a:gd name="T17" fmla="*/ 5 h 88"/>
                  <a:gd name="T18" fmla="*/ 41 w 46"/>
                  <a:gd name="T19" fmla="*/ 22 h 88"/>
                  <a:gd name="T20" fmla="*/ 24 w 46"/>
                  <a:gd name="T21" fmla="*/ 40 h 88"/>
                  <a:gd name="T22" fmla="*/ 24 w 46"/>
                  <a:gd name="T23" fmla="*/ 40 h 88"/>
                  <a:gd name="T24" fmla="*/ 24 w 46"/>
                  <a:gd name="T25" fmla="*/ 88 h 88"/>
                  <a:gd name="T26" fmla="*/ 0 w 46"/>
                  <a:gd name="T27" fmla="*/ 88 h 88"/>
                  <a:gd name="T28" fmla="*/ 24 w 46"/>
                  <a:gd name="T29" fmla="*/ 88 h 88"/>
                  <a:gd name="T30" fmla="*/ 24 w 46"/>
                  <a:gd name="T31" fmla="*/ 40 h 88"/>
                  <a:gd name="T32" fmla="*/ 6 w 46"/>
                  <a:gd name="T33" fmla="*/ 22 h 88"/>
                  <a:gd name="T34" fmla="*/ 24 w 46"/>
                  <a:gd name="T35" fmla="*/ 5 h 88"/>
                  <a:gd name="T36" fmla="*/ 24 w 46"/>
                  <a:gd name="T37" fmla="*/ 0 h 88"/>
                  <a:gd name="T38" fmla="*/ 0 w 46"/>
                  <a:gd name="T39" fmla="*/ 0 h 88"/>
                  <a:gd name="T40" fmla="*/ 0 w 46"/>
                  <a:gd name="T41"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88">
                    <a:moveTo>
                      <a:pt x="24" y="88"/>
                    </a:moveTo>
                    <a:cubicBezTo>
                      <a:pt x="46" y="88"/>
                      <a:pt x="46" y="88"/>
                      <a:pt x="46" y="88"/>
                    </a:cubicBezTo>
                    <a:cubicBezTo>
                      <a:pt x="46" y="31"/>
                      <a:pt x="46" y="31"/>
                      <a:pt x="46" y="31"/>
                    </a:cubicBezTo>
                    <a:cubicBezTo>
                      <a:pt x="46" y="17"/>
                      <a:pt x="46" y="17"/>
                      <a:pt x="46" y="17"/>
                    </a:cubicBezTo>
                    <a:cubicBezTo>
                      <a:pt x="46" y="0"/>
                      <a:pt x="46" y="0"/>
                      <a:pt x="46" y="0"/>
                    </a:cubicBezTo>
                    <a:cubicBezTo>
                      <a:pt x="24" y="0"/>
                      <a:pt x="24" y="0"/>
                      <a:pt x="24" y="0"/>
                    </a:cubicBezTo>
                    <a:cubicBezTo>
                      <a:pt x="24" y="5"/>
                      <a:pt x="24" y="5"/>
                      <a:pt x="24" y="5"/>
                    </a:cubicBezTo>
                    <a:cubicBezTo>
                      <a:pt x="24" y="5"/>
                      <a:pt x="24" y="5"/>
                      <a:pt x="24" y="5"/>
                    </a:cubicBezTo>
                    <a:cubicBezTo>
                      <a:pt x="24" y="5"/>
                      <a:pt x="24" y="5"/>
                      <a:pt x="24" y="5"/>
                    </a:cubicBezTo>
                    <a:cubicBezTo>
                      <a:pt x="33" y="5"/>
                      <a:pt x="41" y="13"/>
                      <a:pt x="41" y="22"/>
                    </a:cubicBezTo>
                    <a:cubicBezTo>
                      <a:pt x="41" y="32"/>
                      <a:pt x="33" y="40"/>
                      <a:pt x="24" y="40"/>
                    </a:cubicBezTo>
                    <a:cubicBezTo>
                      <a:pt x="24" y="40"/>
                      <a:pt x="24" y="40"/>
                      <a:pt x="24" y="40"/>
                    </a:cubicBezTo>
                    <a:lnTo>
                      <a:pt x="24" y="88"/>
                    </a:lnTo>
                    <a:close/>
                    <a:moveTo>
                      <a:pt x="0" y="88"/>
                    </a:moveTo>
                    <a:cubicBezTo>
                      <a:pt x="24" y="88"/>
                      <a:pt x="24" y="88"/>
                      <a:pt x="24" y="88"/>
                    </a:cubicBezTo>
                    <a:cubicBezTo>
                      <a:pt x="24" y="40"/>
                      <a:pt x="24" y="40"/>
                      <a:pt x="24" y="40"/>
                    </a:cubicBezTo>
                    <a:cubicBezTo>
                      <a:pt x="14" y="40"/>
                      <a:pt x="6" y="32"/>
                      <a:pt x="6" y="22"/>
                    </a:cubicBezTo>
                    <a:cubicBezTo>
                      <a:pt x="6" y="13"/>
                      <a:pt x="14" y="5"/>
                      <a:pt x="24" y="5"/>
                    </a:cubicBezTo>
                    <a:cubicBezTo>
                      <a:pt x="24" y="0"/>
                      <a:pt x="24" y="0"/>
                      <a:pt x="24" y="0"/>
                    </a:cubicBezTo>
                    <a:cubicBezTo>
                      <a:pt x="0" y="0"/>
                      <a:pt x="0" y="0"/>
                      <a:pt x="0" y="0"/>
                    </a:cubicBezTo>
                    <a:lnTo>
                      <a:pt x="0" y="8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sp>
          <p:nvSpPr>
            <p:cNvPr id="386" name="Freeform 259"/>
            <p:cNvSpPr>
              <a:spLocks/>
            </p:cNvSpPr>
            <p:nvPr/>
          </p:nvSpPr>
          <p:spPr bwMode="auto">
            <a:xfrm rot="20698236" flipH="1">
              <a:off x="6415931" y="4871926"/>
              <a:ext cx="649472" cy="608503"/>
            </a:xfrm>
            <a:custGeom>
              <a:avLst/>
              <a:gdLst>
                <a:gd name="T0" fmla="*/ 27 w 160"/>
                <a:gd name="T1" fmla="*/ 150 h 150"/>
                <a:gd name="T2" fmla="*/ 55 w 160"/>
                <a:gd name="T3" fmla="*/ 123 h 150"/>
                <a:gd name="T4" fmla="*/ 55 w 160"/>
                <a:gd name="T5" fmla="*/ 123 h 150"/>
                <a:gd name="T6" fmla="*/ 55 w 160"/>
                <a:gd name="T7" fmla="*/ 34 h 150"/>
                <a:gd name="T8" fmla="*/ 143 w 160"/>
                <a:gd name="T9" fmla="*/ 34 h 150"/>
                <a:gd name="T10" fmla="*/ 143 w 160"/>
                <a:gd name="T11" fmla="*/ 97 h 150"/>
                <a:gd name="T12" fmla="*/ 132 w 160"/>
                <a:gd name="T13" fmla="*/ 96 h 150"/>
                <a:gd name="T14" fmla="*/ 105 w 160"/>
                <a:gd name="T15" fmla="*/ 123 h 150"/>
                <a:gd name="T16" fmla="*/ 132 w 160"/>
                <a:gd name="T17" fmla="*/ 150 h 150"/>
                <a:gd name="T18" fmla="*/ 160 w 160"/>
                <a:gd name="T19" fmla="*/ 123 h 150"/>
                <a:gd name="T20" fmla="*/ 160 w 160"/>
                <a:gd name="T21" fmla="*/ 123 h 150"/>
                <a:gd name="T22" fmla="*/ 160 w 160"/>
                <a:gd name="T23" fmla="*/ 123 h 150"/>
                <a:gd name="T24" fmla="*/ 160 w 160"/>
                <a:gd name="T25" fmla="*/ 34 h 150"/>
                <a:gd name="T26" fmla="*/ 160 w 160"/>
                <a:gd name="T27" fmla="*/ 0 h 150"/>
                <a:gd name="T28" fmla="*/ 143 w 160"/>
                <a:gd name="T29" fmla="*/ 0 h 150"/>
                <a:gd name="T30" fmla="*/ 55 w 160"/>
                <a:gd name="T31" fmla="*/ 0 h 150"/>
                <a:gd name="T32" fmla="*/ 37 w 160"/>
                <a:gd name="T33" fmla="*/ 0 h 150"/>
                <a:gd name="T34" fmla="*/ 37 w 160"/>
                <a:gd name="T35" fmla="*/ 34 h 150"/>
                <a:gd name="T36" fmla="*/ 37 w 160"/>
                <a:gd name="T37" fmla="*/ 97 h 150"/>
                <a:gd name="T38" fmla="*/ 27 w 160"/>
                <a:gd name="T39" fmla="*/ 96 h 150"/>
                <a:gd name="T40" fmla="*/ 0 w 160"/>
                <a:gd name="T41" fmla="*/ 123 h 150"/>
                <a:gd name="T42" fmla="*/ 27 w 160"/>
                <a:gd name="T4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0" h="150">
                  <a:moveTo>
                    <a:pt x="27" y="150"/>
                  </a:moveTo>
                  <a:cubicBezTo>
                    <a:pt x="42" y="150"/>
                    <a:pt x="55" y="138"/>
                    <a:pt x="55" y="123"/>
                  </a:cubicBezTo>
                  <a:cubicBezTo>
                    <a:pt x="55" y="123"/>
                    <a:pt x="55" y="123"/>
                    <a:pt x="55" y="123"/>
                  </a:cubicBezTo>
                  <a:cubicBezTo>
                    <a:pt x="55" y="34"/>
                    <a:pt x="55" y="34"/>
                    <a:pt x="55" y="34"/>
                  </a:cubicBezTo>
                  <a:cubicBezTo>
                    <a:pt x="143" y="34"/>
                    <a:pt x="143" y="34"/>
                    <a:pt x="143" y="34"/>
                  </a:cubicBezTo>
                  <a:cubicBezTo>
                    <a:pt x="143" y="97"/>
                    <a:pt x="143" y="97"/>
                    <a:pt x="143" y="97"/>
                  </a:cubicBezTo>
                  <a:cubicBezTo>
                    <a:pt x="139" y="96"/>
                    <a:pt x="136" y="96"/>
                    <a:pt x="132" y="96"/>
                  </a:cubicBezTo>
                  <a:cubicBezTo>
                    <a:pt x="117" y="96"/>
                    <a:pt x="105" y="108"/>
                    <a:pt x="105" y="123"/>
                  </a:cubicBezTo>
                  <a:cubicBezTo>
                    <a:pt x="105" y="138"/>
                    <a:pt x="117" y="150"/>
                    <a:pt x="132" y="150"/>
                  </a:cubicBezTo>
                  <a:cubicBezTo>
                    <a:pt x="147" y="150"/>
                    <a:pt x="160" y="138"/>
                    <a:pt x="160" y="123"/>
                  </a:cubicBezTo>
                  <a:cubicBezTo>
                    <a:pt x="160" y="123"/>
                    <a:pt x="160" y="123"/>
                    <a:pt x="160" y="123"/>
                  </a:cubicBezTo>
                  <a:cubicBezTo>
                    <a:pt x="160" y="123"/>
                    <a:pt x="160" y="123"/>
                    <a:pt x="160" y="123"/>
                  </a:cubicBezTo>
                  <a:cubicBezTo>
                    <a:pt x="160" y="34"/>
                    <a:pt x="160" y="34"/>
                    <a:pt x="160" y="34"/>
                  </a:cubicBezTo>
                  <a:cubicBezTo>
                    <a:pt x="160" y="0"/>
                    <a:pt x="160" y="0"/>
                    <a:pt x="160" y="0"/>
                  </a:cubicBezTo>
                  <a:cubicBezTo>
                    <a:pt x="143" y="0"/>
                    <a:pt x="143" y="0"/>
                    <a:pt x="143" y="0"/>
                  </a:cubicBezTo>
                  <a:cubicBezTo>
                    <a:pt x="55" y="0"/>
                    <a:pt x="55" y="0"/>
                    <a:pt x="55" y="0"/>
                  </a:cubicBezTo>
                  <a:cubicBezTo>
                    <a:pt x="37" y="0"/>
                    <a:pt x="37" y="0"/>
                    <a:pt x="37" y="0"/>
                  </a:cubicBezTo>
                  <a:cubicBezTo>
                    <a:pt x="37" y="34"/>
                    <a:pt x="37" y="34"/>
                    <a:pt x="37" y="34"/>
                  </a:cubicBezTo>
                  <a:cubicBezTo>
                    <a:pt x="37" y="97"/>
                    <a:pt x="37" y="97"/>
                    <a:pt x="37" y="97"/>
                  </a:cubicBezTo>
                  <a:cubicBezTo>
                    <a:pt x="34" y="96"/>
                    <a:pt x="31" y="96"/>
                    <a:pt x="27" y="96"/>
                  </a:cubicBezTo>
                  <a:cubicBezTo>
                    <a:pt x="12" y="96"/>
                    <a:pt x="0" y="108"/>
                    <a:pt x="0" y="123"/>
                  </a:cubicBezTo>
                  <a:cubicBezTo>
                    <a:pt x="0" y="138"/>
                    <a:pt x="12" y="150"/>
                    <a:pt x="27" y="150"/>
                  </a:cubicBezTo>
                  <a:close/>
                </a:path>
              </a:pathLst>
            </a:custGeom>
            <a:solidFill>
              <a:schemeClr val="accent4"/>
            </a:solidFill>
            <a:ln>
              <a:noFill/>
            </a:ln>
            <a:extLst/>
          </p:spPr>
          <p:txBody>
            <a:bodyPr vert="horz" wrap="square" lIns="91422" tIns="45711" rIns="91422" bIns="45711" numCol="1" anchor="t" anchorCtr="0" compatLnSpc="1">
              <a:prstTxWarp prst="textNoShape">
                <a:avLst/>
              </a:prstTxWarp>
            </a:bodyPr>
            <a:lstStyle/>
            <a:p>
              <a:pPr defTabSz="914217"/>
              <a:endParaRPr lang="id-ID" dirty="0">
                <a:solidFill>
                  <a:srgbClr val="7F7F7F"/>
                </a:solidFill>
                <a:latin typeface="Lato Light"/>
              </a:endParaRPr>
            </a:p>
          </p:txBody>
        </p:sp>
        <p:sp>
          <p:nvSpPr>
            <p:cNvPr id="387" name="Freeform 288"/>
            <p:cNvSpPr>
              <a:spLocks noEditPoints="1"/>
            </p:cNvSpPr>
            <p:nvPr/>
          </p:nvSpPr>
          <p:spPr bwMode="auto">
            <a:xfrm rot="20698236" flipH="1">
              <a:off x="5551520" y="8169039"/>
              <a:ext cx="630620" cy="591360"/>
            </a:xfrm>
            <a:custGeom>
              <a:avLst/>
              <a:gdLst>
                <a:gd name="T0" fmla="*/ 146 w 156"/>
                <a:gd name="T1" fmla="*/ 146 h 146"/>
                <a:gd name="T2" fmla="*/ 146 w 156"/>
                <a:gd name="T3" fmla="*/ 134 h 146"/>
                <a:gd name="T4" fmla="*/ 156 w 156"/>
                <a:gd name="T5" fmla="*/ 23 h 146"/>
                <a:gd name="T6" fmla="*/ 136 w 156"/>
                <a:gd name="T7" fmla="*/ 40 h 146"/>
                <a:gd name="T8" fmla="*/ 145 w 156"/>
                <a:gd name="T9" fmla="*/ 49 h 146"/>
                <a:gd name="T10" fmla="*/ 136 w 156"/>
                <a:gd name="T11" fmla="*/ 58 h 146"/>
                <a:gd name="T12" fmla="*/ 136 w 156"/>
                <a:gd name="T13" fmla="*/ 70 h 146"/>
                <a:gd name="T14" fmla="*/ 145 w 156"/>
                <a:gd name="T15" fmla="*/ 79 h 146"/>
                <a:gd name="T16" fmla="*/ 136 w 156"/>
                <a:gd name="T17" fmla="*/ 88 h 146"/>
                <a:gd name="T18" fmla="*/ 67 w 156"/>
                <a:gd name="T19" fmla="*/ 7 h 146"/>
                <a:gd name="T20" fmla="*/ 65 w 156"/>
                <a:gd name="T21" fmla="*/ 9 h 146"/>
                <a:gd name="T22" fmla="*/ 65 w 156"/>
                <a:gd name="T23" fmla="*/ 134 h 146"/>
                <a:gd name="T24" fmla="*/ 127 w 156"/>
                <a:gd name="T25" fmla="*/ 135 h 146"/>
                <a:gd name="T26" fmla="*/ 136 w 156"/>
                <a:gd name="T27" fmla="*/ 146 h 146"/>
                <a:gd name="T28" fmla="*/ 127 w 156"/>
                <a:gd name="T29" fmla="*/ 79 h 146"/>
                <a:gd name="T30" fmla="*/ 136 w 156"/>
                <a:gd name="T31" fmla="*/ 58 h 146"/>
                <a:gd name="T32" fmla="*/ 127 w 156"/>
                <a:gd name="T33" fmla="*/ 49 h 146"/>
                <a:gd name="T34" fmla="*/ 136 w 156"/>
                <a:gd name="T35" fmla="*/ 23 h 146"/>
                <a:gd name="T36" fmla="*/ 65 w 156"/>
                <a:gd name="T37" fmla="*/ 37 h 146"/>
                <a:gd name="T38" fmla="*/ 112 w 156"/>
                <a:gd name="T39" fmla="*/ 120 h 146"/>
                <a:gd name="T40" fmla="*/ 65 w 156"/>
                <a:gd name="T41" fmla="*/ 120 h 146"/>
                <a:gd name="T42" fmla="*/ 65 w 156"/>
                <a:gd name="T43" fmla="*/ 5 h 146"/>
                <a:gd name="T44" fmla="*/ 33 w 156"/>
                <a:gd name="T45" fmla="*/ 21 h 146"/>
                <a:gd name="T46" fmla="*/ 0 w 156"/>
                <a:gd name="T47" fmla="*/ 7 h 146"/>
                <a:gd name="T48" fmla="*/ 20 w 156"/>
                <a:gd name="T49" fmla="*/ 23 h 146"/>
                <a:gd name="T50" fmla="*/ 3 w 156"/>
                <a:gd name="T51" fmla="*/ 134 h 146"/>
                <a:gd name="T52" fmla="*/ 14 w 156"/>
                <a:gd name="T53" fmla="*/ 135 h 146"/>
                <a:gd name="T54" fmla="*/ 33 w 156"/>
                <a:gd name="T55" fmla="*/ 146 h 146"/>
                <a:gd name="T56" fmla="*/ 33 w 156"/>
                <a:gd name="T57" fmla="*/ 134 h 146"/>
                <a:gd name="T58" fmla="*/ 65 w 156"/>
                <a:gd name="T59" fmla="*/ 120 h 146"/>
                <a:gd name="T60" fmla="*/ 17 w 156"/>
                <a:gd name="T61" fmla="*/ 37 h 146"/>
                <a:gd name="T62" fmla="*/ 65 w 156"/>
                <a:gd name="T63" fmla="*/ 23 h 146"/>
                <a:gd name="T64" fmla="*/ 47 w 156"/>
                <a:gd name="T65" fmla="*/ 22 h 146"/>
                <a:gd name="T66" fmla="*/ 65 w 156"/>
                <a:gd name="T67" fmla="*/ 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6" h="146">
                  <a:moveTo>
                    <a:pt x="136" y="146"/>
                  </a:moveTo>
                  <a:cubicBezTo>
                    <a:pt x="146" y="146"/>
                    <a:pt x="146" y="146"/>
                    <a:pt x="146" y="146"/>
                  </a:cubicBezTo>
                  <a:cubicBezTo>
                    <a:pt x="146" y="135"/>
                    <a:pt x="146" y="135"/>
                    <a:pt x="146" y="135"/>
                  </a:cubicBezTo>
                  <a:cubicBezTo>
                    <a:pt x="146" y="134"/>
                    <a:pt x="146" y="134"/>
                    <a:pt x="146" y="134"/>
                  </a:cubicBezTo>
                  <a:cubicBezTo>
                    <a:pt x="156" y="134"/>
                    <a:pt x="156" y="134"/>
                    <a:pt x="156" y="134"/>
                  </a:cubicBezTo>
                  <a:cubicBezTo>
                    <a:pt x="156" y="23"/>
                    <a:pt x="156" y="23"/>
                    <a:pt x="156" y="23"/>
                  </a:cubicBezTo>
                  <a:cubicBezTo>
                    <a:pt x="136" y="23"/>
                    <a:pt x="136" y="23"/>
                    <a:pt x="136" y="23"/>
                  </a:cubicBezTo>
                  <a:cubicBezTo>
                    <a:pt x="136" y="40"/>
                    <a:pt x="136" y="40"/>
                    <a:pt x="136" y="40"/>
                  </a:cubicBezTo>
                  <a:cubicBezTo>
                    <a:pt x="136" y="40"/>
                    <a:pt x="136" y="40"/>
                    <a:pt x="136" y="40"/>
                  </a:cubicBezTo>
                  <a:cubicBezTo>
                    <a:pt x="141" y="40"/>
                    <a:pt x="145" y="44"/>
                    <a:pt x="145" y="49"/>
                  </a:cubicBezTo>
                  <a:cubicBezTo>
                    <a:pt x="145" y="54"/>
                    <a:pt x="141" y="58"/>
                    <a:pt x="136" y="58"/>
                  </a:cubicBezTo>
                  <a:cubicBezTo>
                    <a:pt x="136" y="58"/>
                    <a:pt x="136" y="58"/>
                    <a:pt x="136" y="58"/>
                  </a:cubicBezTo>
                  <a:cubicBezTo>
                    <a:pt x="136" y="70"/>
                    <a:pt x="136" y="70"/>
                    <a:pt x="136" y="70"/>
                  </a:cubicBezTo>
                  <a:cubicBezTo>
                    <a:pt x="136" y="70"/>
                    <a:pt x="136" y="70"/>
                    <a:pt x="136" y="70"/>
                  </a:cubicBezTo>
                  <a:cubicBezTo>
                    <a:pt x="136" y="70"/>
                    <a:pt x="136" y="70"/>
                    <a:pt x="136" y="70"/>
                  </a:cubicBezTo>
                  <a:cubicBezTo>
                    <a:pt x="141" y="70"/>
                    <a:pt x="145" y="74"/>
                    <a:pt x="145" y="79"/>
                  </a:cubicBezTo>
                  <a:cubicBezTo>
                    <a:pt x="145" y="84"/>
                    <a:pt x="141" y="88"/>
                    <a:pt x="136" y="88"/>
                  </a:cubicBezTo>
                  <a:cubicBezTo>
                    <a:pt x="136" y="88"/>
                    <a:pt x="136" y="88"/>
                    <a:pt x="136" y="88"/>
                  </a:cubicBezTo>
                  <a:lnTo>
                    <a:pt x="136" y="146"/>
                  </a:lnTo>
                  <a:close/>
                  <a:moveTo>
                    <a:pt x="67" y="7"/>
                  </a:moveTo>
                  <a:cubicBezTo>
                    <a:pt x="65" y="5"/>
                    <a:pt x="65" y="5"/>
                    <a:pt x="65" y="5"/>
                  </a:cubicBezTo>
                  <a:cubicBezTo>
                    <a:pt x="65" y="9"/>
                    <a:pt x="65" y="9"/>
                    <a:pt x="65" y="9"/>
                  </a:cubicBezTo>
                  <a:cubicBezTo>
                    <a:pt x="67" y="7"/>
                    <a:pt x="67" y="7"/>
                    <a:pt x="67" y="7"/>
                  </a:cubicBezTo>
                  <a:close/>
                  <a:moveTo>
                    <a:pt x="65" y="134"/>
                  </a:moveTo>
                  <a:cubicBezTo>
                    <a:pt x="127" y="134"/>
                    <a:pt x="127" y="134"/>
                    <a:pt x="127" y="134"/>
                  </a:cubicBezTo>
                  <a:cubicBezTo>
                    <a:pt x="127" y="135"/>
                    <a:pt x="127" y="135"/>
                    <a:pt x="127" y="135"/>
                  </a:cubicBezTo>
                  <a:cubicBezTo>
                    <a:pt x="127" y="146"/>
                    <a:pt x="127" y="146"/>
                    <a:pt x="127" y="146"/>
                  </a:cubicBezTo>
                  <a:cubicBezTo>
                    <a:pt x="136" y="146"/>
                    <a:pt x="136" y="146"/>
                    <a:pt x="136" y="146"/>
                  </a:cubicBezTo>
                  <a:cubicBezTo>
                    <a:pt x="136" y="88"/>
                    <a:pt x="136" y="88"/>
                    <a:pt x="136" y="88"/>
                  </a:cubicBezTo>
                  <a:cubicBezTo>
                    <a:pt x="131" y="88"/>
                    <a:pt x="127" y="84"/>
                    <a:pt x="127" y="79"/>
                  </a:cubicBezTo>
                  <a:cubicBezTo>
                    <a:pt x="127" y="74"/>
                    <a:pt x="131" y="70"/>
                    <a:pt x="136" y="70"/>
                  </a:cubicBezTo>
                  <a:cubicBezTo>
                    <a:pt x="136" y="58"/>
                    <a:pt x="136" y="58"/>
                    <a:pt x="136" y="58"/>
                  </a:cubicBezTo>
                  <a:cubicBezTo>
                    <a:pt x="131" y="58"/>
                    <a:pt x="127" y="54"/>
                    <a:pt x="127" y="49"/>
                  </a:cubicBezTo>
                  <a:cubicBezTo>
                    <a:pt x="127" y="49"/>
                    <a:pt x="127" y="49"/>
                    <a:pt x="127" y="49"/>
                  </a:cubicBezTo>
                  <a:cubicBezTo>
                    <a:pt x="127" y="44"/>
                    <a:pt x="131" y="40"/>
                    <a:pt x="136" y="40"/>
                  </a:cubicBezTo>
                  <a:cubicBezTo>
                    <a:pt x="136" y="23"/>
                    <a:pt x="136" y="23"/>
                    <a:pt x="136" y="23"/>
                  </a:cubicBezTo>
                  <a:cubicBezTo>
                    <a:pt x="65" y="23"/>
                    <a:pt x="65" y="23"/>
                    <a:pt x="65" y="23"/>
                  </a:cubicBezTo>
                  <a:cubicBezTo>
                    <a:pt x="65" y="37"/>
                    <a:pt x="65" y="37"/>
                    <a:pt x="65" y="37"/>
                  </a:cubicBezTo>
                  <a:cubicBezTo>
                    <a:pt x="112" y="37"/>
                    <a:pt x="112" y="37"/>
                    <a:pt x="112" y="37"/>
                  </a:cubicBezTo>
                  <a:cubicBezTo>
                    <a:pt x="112" y="120"/>
                    <a:pt x="112" y="120"/>
                    <a:pt x="112" y="120"/>
                  </a:cubicBezTo>
                  <a:cubicBezTo>
                    <a:pt x="112" y="120"/>
                    <a:pt x="112" y="120"/>
                    <a:pt x="112" y="120"/>
                  </a:cubicBezTo>
                  <a:cubicBezTo>
                    <a:pt x="65" y="120"/>
                    <a:pt x="65" y="120"/>
                    <a:pt x="65" y="120"/>
                  </a:cubicBezTo>
                  <a:lnTo>
                    <a:pt x="65" y="134"/>
                  </a:lnTo>
                  <a:close/>
                  <a:moveTo>
                    <a:pt x="65" y="5"/>
                  </a:moveTo>
                  <a:cubicBezTo>
                    <a:pt x="61" y="0"/>
                    <a:pt x="61" y="0"/>
                    <a:pt x="61" y="0"/>
                  </a:cubicBezTo>
                  <a:cubicBezTo>
                    <a:pt x="33" y="21"/>
                    <a:pt x="33" y="21"/>
                    <a:pt x="33" y="21"/>
                  </a:cubicBezTo>
                  <a:cubicBezTo>
                    <a:pt x="6" y="0"/>
                    <a:pt x="6" y="0"/>
                    <a:pt x="6" y="0"/>
                  </a:cubicBezTo>
                  <a:cubicBezTo>
                    <a:pt x="0" y="7"/>
                    <a:pt x="0" y="7"/>
                    <a:pt x="0" y="7"/>
                  </a:cubicBezTo>
                  <a:cubicBezTo>
                    <a:pt x="19" y="22"/>
                    <a:pt x="19" y="22"/>
                    <a:pt x="19" y="22"/>
                  </a:cubicBezTo>
                  <a:cubicBezTo>
                    <a:pt x="20" y="23"/>
                    <a:pt x="20" y="23"/>
                    <a:pt x="20" y="23"/>
                  </a:cubicBezTo>
                  <a:cubicBezTo>
                    <a:pt x="3" y="23"/>
                    <a:pt x="3" y="23"/>
                    <a:pt x="3" y="23"/>
                  </a:cubicBezTo>
                  <a:cubicBezTo>
                    <a:pt x="3" y="134"/>
                    <a:pt x="3" y="134"/>
                    <a:pt x="3" y="134"/>
                  </a:cubicBezTo>
                  <a:cubicBezTo>
                    <a:pt x="14" y="134"/>
                    <a:pt x="14" y="134"/>
                    <a:pt x="14" y="134"/>
                  </a:cubicBezTo>
                  <a:cubicBezTo>
                    <a:pt x="14" y="135"/>
                    <a:pt x="14" y="135"/>
                    <a:pt x="14" y="135"/>
                  </a:cubicBezTo>
                  <a:cubicBezTo>
                    <a:pt x="14" y="146"/>
                    <a:pt x="14" y="146"/>
                    <a:pt x="14" y="146"/>
                  </a:cubicBezTo>
                  <a:cubicBezTo>
                    <a:pt x="33" y="146"/>
                    <a:pt x="33" y="146"/>
                    <a:pt x="33" y="146"/>
                  </a:cubicBezTo>
                  <a:cubicBezTo>
                    <a:pt x="33" y="135"/>
                    <a:pt x="33" y="135"/>
                    <a:pt x="33" y="135"/>
                  </a:cubicBezTo>
                  <a:cubicBezTo>
                    <a:pt x="33" y="134"/>
                    <a:pt x="33" y="134"/>
                    <a:pt x="33" y="134"/>
                  </a:cubicBezTo>
                  <a:cubicBezTo>
                    <a:pt x="65" y="134"/>
                    <a:pt x="65" y="134"/>
                    <a:pt x="65" y="134"/>
                  </a:cubicBezTo>
                  <a:cubicBezTo>
                    <a:pt x="65" y="120"/>
                    <a:pt x="65" y="120"/>
                    <a:pt x="65" y="120"/>
                  </a:cubicBezTo>
                  <a:cubicBezTo>
                    <a:pt x="17" y="120"/>
                    <a:pt x="17" y="120"/>
                    <a:pt x="17" y="120"/>
                  </a:cubicBezTo>
                  <a:cubicBezTo>
                    <a:pt x="17" y="37"/>
                    <a:pt x="17" y="37"/>
                    <a:pt x="17" y="37"/>
                  </a:cubicBezTo>
                  <a:cubicBezTo>
                    <a:pt x="65" y="37"/>
                    <a:pt x="65" y="37"/>
                    <a:pt x="65" y="37"/>
                  </a:cubicBezTo>
                  <a:cubicBezTo>
                    <a:pt x="65" y="23"/>
                    <a:pt x="65" y="23"/>
                    <a:pt x="65" y="23"/>
                  </a:cubicBezTo>
                  <a:cubicBezTo>
                    <a:pt x="47" y="23"/>
                    <a:pt x="47" y="23"/>
                    <a:pt x="47" y="23"/>
                  </a:cubicBezTo>
                  <a:cubicBezTo>
                    <a:pt x="47" y="22"/>
                    <a:pt x="47" y="22"/>
                    <a:pt x="47" y="22"/>
                  </a:cubicBezTo>
                  <a:cubicBezTo>
                    <a:pt x="65" y="9"/>
                    <a:pt x="65" y="9"/>
                    <a:pt x="65" y="9"/>
                  </a:cubicBezTo>
                  <a:lnTo>
                    <a:pt x="65" y="5"/>
                  </a:lnTo>
                  <a:close/>
                </a:path>
              </a:pathLst>
            </a:custGeom>
            <a:solidFill>
              <a:schemeClr val="accent1"/>
            </a:solidFill>
            <a:ln>
              <a:noFill/>
            </a:ln>
            <a:extLst/>
          </p:spPr>
          <p:txBody>
            <a:bodyPr vert="horz" wrap="square" lIns="91422" tIns="45711" rIns="91422" bIns="45711" numCol="1" anchor="t" anchorCtr="0" compatLnSpc="1">
              <a:prstTxWarp prst="textNoShape">
                <a:avLst/>
              </a:prstTxWarp>
            </a:bodyPr>
            <a:lstStyle/>
            <a:p>
              <a:pPr defTabSz="914217"/>
              <a:endParaRPr lang="id-ID" dirty="0">
                <a:solidFill>
                  <a:srgbClr val="7F7F7F"/>
                </a:solidFill>
                <a:latin typeface="Lato Light"/>
              </a:endParaRPr>
            </a:p>
          </p:txBody>
        </p:sp>
        <p:grpSp>
          <p:nvGrpSpPr>
            <p:cNvPr id="388" name="Group 387"/>
            <p:cNvGrpSpPr/>
            <p:nvPr/>
          </p:nvGrpSpPr>
          <p:grpSpPr>
            <a:xfrm rot="20698236" flipH="1">
              <a:off x="10169665" y="5986933"/>
              <a:ext cx="572358" cy="575933"/>
              <a:chOff x="5346544" y="4348568"/>
              <a:chExt cx="321924" cy="323851"/>
            </a:xfrm>
            <a:solidFill>
              <a:schemeClr val="accent4"/>
            </a:solidFill>
          </p:grpSpPr>
          <p:sp>
            <p:nvSpPr>
              <p:cNvPr id="389" name="Freeform 286"/>
              <p:cNvSpPr>
                <a:spLocks noEditPoints="1"/>
              </p:cNvSpPr>
              <p:nvPr/>
            </p:nvSpPr>
            <p:spPr bwMode="auto">
              <a:xfrm>
                <a:off x="5346544" y="4348568"/>
                <a:ext cx="321924" cy="323851"/>
              </a:xfrm>
              <a:custGeom>
                <a:avLst/>
                <a:gdLst>
                  <a:gd name="T0" fmla="*/ 70 w 141"/>
                  <a:gd name="T1" fmla="*/ 142 h 142"/>
                  <a:gd name="T2" fmla="*/ 141 w 141"/>
                  <a:gd name="T3" fmla="*/ 71 h 142"/>
                  <a:gd name="T4" fmla="*/ 70 w 141"/>
                  <a:gd name="T5" fmla="*/ 0 h 142"/>
                  <a:gd name="T6" fmla="*/ 70 w 141"/>
                  <a:gd name="T7" fmla="*/ 0 h 142"/>
                  <a:gd name="T8" fmla="*/ 70 w 141"/>
                  <a:gd name="T9" fmla="*/ 51 h 142"/>
                  <a:gd name="T10" fmla="*/ 107 w 141"/>
                  <a:gd name="T11" fmla="*/ 35 h 142"/>
                  <a:gd name="T12" fmla="*/ 85 w 141"/>
                  <a:gd name="T13" fmla="*/ 85 h 142"/>
                  <a:gd name="T14" fmla="*/ 70 w 141"/>
                  <a:gd name="T15" fmla="*/ 91 h 142"/>
                  <a:gd name="T16" fmla="*/ 70 w 141"/>
                  <a:gd name="T17" fmla="*/ 142 h 142"/>
                  <a:gd name="T18" fmla="*/ 70 w 141"/>
                  <a:gd name="T19" fmla="*/ 0 h 142"/>
                  <a:gd name="T20" fmla="*/ 0 w 141"/>
                  <a:gd name="T21" fmla="*/ 71 h 142"/>
                  <a:gd name="T22" fmla="*/ 70 w 141"/>
                  <a:gd name="T23" fmla="*/ 142 h 142"/>
                  <a:gd name="T24" fmla="*/ 70 w 141"/>
                  <a:gd name="T25" fmla="*/ 91 h 142"/>
                  <a:gd name="T26" fmla="*/ 34 w 141"/>
                  <a:gd name="T27" fmla="*/ 107 h 142"/>
                  <a:gd name="T28" fmla="*/ 56 w 141"/>
                  <a:gd name="T29" fmla="*/ 57 h 142"/>
                  <a:gd name="T30" fmla="*/ 56 w 141"/>
                  <a:gd name="T31" fmla="*/ 57 h 142"/>
                  <a:gd name="T32" fmla="*/ 70 w 141"/>
                  <a:gd name="T33" fmla="*/ 51 h 142"/>
                  <a:gd name="T34" fmla="*/ 70 w 141"/>
                  <a:gd name="T35"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1" h="142">
                    <a:moveTo>
                      <a:pt x="70" y="142"/>
                    </a:moveTo>
                    <a:cubicBezTo>
                      <a:pt x="110" y="142"/>
                      <a:pt x="141" y="110"/>
                      <a:pt x="141" y="71"/>
                    </a:cubicBezTo>
                    <a:cubicBezTo>
                      <a:pt x="141" y="32"/>
                      <a:pt x="110" y="0"/>
                      <a:pt x="70" y="0"/>
                    </a:cubicBezTo>
                    <a:cubicBezTo>
                      <a:pt x="70" y="0"/>
                      <a:pt x="70" y="0"/>
                      <a:pt x="70" y="0"/>
                    </a:cubicBezTo>
                    <a:cubicBezTo>
                      <a:pt x="70" y="51"/>
                      <a:pt x="70" y="51"/>
                      <a:pt x="70" y="51"/>
                    </a:cubicBezTo>
                    <a:cubicBezTo>
                      <a:pt x="107" y="35"/>
                      <a:pt x="107" y="35"/>
                      <a:pt x="107" y="35"/>
                    </a:cubicBezTo>
                    <a:cubicBezTo>
                      <a:pt x="85" y="85"/>
                      <a:pt x="85" y="85"/>
                      <a:pt x="85" y="85"/>
                    </a:cubicBezTo>
                    <a:cubicBezTo>
                      <a:pt x="70" y="91"/>
                      <a:pt x="70" y="91"/>
                      <a:pt x="70" y="91"/>
                    </a:cubicBezTo>
                    <a:cubicBezTo>
                      <a:pt x="70" y="142"/>
                      <a:pt x="70" y="142"/>
                      <a:pt x="70" y="142"/>
                    </a:cubicBezTo>
                    <a:close/>
                    <a:moveTo>
                      <a:pt x="70" y="0"/>
                    </a:moveTo>
                    <a:cubicBezTo>
                      <a:pt x="31" y="0"/>
                      <a:pt x="0" y="32"/>
                      <a:pt x="0" y="71"/>
                    </a:cubicBezTo>
                    <a:cubicBezTo>
                      <a:pt x="0" y="110"/>
                      <a:pt x="31" y="142"/>
                      <a:pt x="70" y="142"/>
                    </a:cubicBezTo>
                    <a:cubicBezTo>
                      <a:pt x="70" y="91"/>
                      <a:pt x="70" y="91"/>
                      <a:pt x="70" y="91"/>
                    </a:cubicBezTo>
                    <a:cubicBezTo>
                      <a:pt x="34" y="107"/>
                      <a:pt x="34" y="107"/>
                      <a:pt x="34" y="107"/>
                    </a:cubicBezTo>
                    <a:cubicBezTo>
                      <a:pt x="56" y="57"/>
                      <a:pt x="56" y="57"/>
                      <a:pt x="56" y="57"/>
                    </a:cubicBezTo>
                    <a:cubicBezTo>
                      <a:pt x="56" y="57"/>
                      <a:pt x="56" y="57"/>
                      <a:pt x="56" y="57"/>
                    </a:cubicBezTo>
                    <a:cubicBezTo>
                      <a:pt x="70" y="51"/>
                      <a:pt x="70" y="51"/>
                      <a:pt x="70" y="51"/>
                    </a:cubicBezTo>
                    <a:lnTo>
                      <a:pt x="7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390" name="Oval 287"/>
              <p:cNvSpPr>
                <a:spLocks noChangeArrowheads="1"/>
              </p:cNvSpPr>
              <p:nvPr/>
            </p:nvSpPr>
            <p:spPr bwMode="auto">
              <a:xfrm>
                <a:off x="5488229" y="4490253"/>
                <a:ext cx="38554" cy="3566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nvGrpSpPr>
            <p:cNvPr id="391" name="Group 390"/>
            <p:cNvGrpSpPr/>
            <p:nvPr/>
          </p:nvGrpSpPr>
          <p:grpSpPr>
            <a:xfrm rot="20698236" flipH="1">
              <a:off x="11103703" y="9575039"/>
              <a:ext cx="493528" cy="646212"/>
              <a:chOff x="9173967" y="2661842"/>
              <a:chExt cx="277586" cy="363369"/>
            </a:xfrm>
            <a:solidFill>
              <a:schemeClr val="accent4"/>
            </a:solidFill>
          </p:grpSpPr>
          <p:sp>
            <p:nvSpPr>
              <p:cNvPr id="392" name="Freeform 93"/>
              <p:cNvSpPr>
                <a:spLocks noEditPoints="1"/>
              </p:cNvSpPr>
              <p:nvPr/>
            </p:nvSpPr>
            <p:spPr bwMode="auto">
              <a:xfrm>
                <a:off x="9173967" y="2661842"/>
                <a:ext cx="186986" cy="363369"/>
              </a:xfrm>
              <a:custGeom>
                <a:avLst/>
                <a:gdLst>
                  <a:gd name="T0" fmla="*/ 41 w 82"/>
                  <a:gd name="T1" fmla="*/ 159 h 159"/>
                  <a:gd name="T2" fmla="*/ 82 w 82"/>
                  <a:gd name="T3" fmla="*/ 159 h 159"/>
                  <a:gd name="T4" fmla="*/ 82 w 82"/>
                  <a:gd name="T5" fmla="*/ 0 h 159"/>
                  <a:gd name="T6" fmla="*/ 41 w 82"/>
                  <a:gd name="T7" fmla="*/ 0 h 159"/>
                  <a:gd name="T8" fmla="*/ 41 w 82"/>
                  <a:gd name="T9" fmla="*/ 9 h 159"/>
                  <a:gd name="T10" fmla="*/ 73 w 82"/>
                  <a:gd name="T11" fmla="*/ 9 h 159"/>
                  <a:gd name="T12" fmla="*/ 73 w 82"/>
                  <a:gd name="T13" fmla="*/ 39 h 159"/>
                  <a:gd name="T14" fmla="*/ 41 w 82"/>
                  <a:gd name="T15" fmla="*/ 39 h 159"/>
                  <a:gd name="T16" fmla="*/ 41 w 82"/>
                  <a:gd name="T17" fmla="*/ 46 h 159"/>
                  <a:gd name="T18" fmla="*/ 73 w 82"/>
                  <a:gd name="T19" fmla="*/ 46 h 159"/>
                  <a:gd name="T20" fmla="*/ 73 w 82"/>
                  <a:gd name="T21" fmla="*/ 77 h 159"/>
                  <a:gd name="T22" fmla="*/ 41 w 82"/>
                  <a:gd name="T23" fmla="*/ 77 h 159"/>
                  <a:gd name="T24" fmla="*/ 41 w 82"/>
                  <a:gd name="T25" fmla="*/ 89 h 159"/>
                  <a:gd name="T26" fmla="*/ 41 w 82"/>
                  <a:gd name="T27" fmla="*/ 89 h 159"/>
                  <a:gd name="T28" fmla="*/ 51 w 82"/>
                  <a:gd name="T29" fmla="*/ 99 h 159"/>
                  <a:gd name="T30" fmla="*/ 41 w 82"/>
                  <a:gd name="T31" fmla="*/ 109 h 159"/>
                  <a:gd name="T32" fmla="*/ 41 w 82"/>
                  <a:gd name="T33" fmla="*/ 109 h 159"/>
                  <a:gd name="T34" fmla="*/ 41 w 82"/>
                  <a:gd name="T35" fmla="*/ 109 h 159"/>
                  <a:gd name="T36" fmla="*/ 41 w 82"/>
                  <a:gd name="T37" fmla="*/ 124 h 159"/>
                  <a:gd name="T38" fmla="*/ 41 w 82"/>
                  <a:gd name="T39" fmla="*/ 124 h 159"/>
                  <a:gd name="T40" fmla="*/ 51 w 82"/>
                  <a:gd name="T41" fmla="*/ 134 h 159"/>
                  <a:gd name="T42" fmla="*/ 41 w 82"/>
                  <a:gd name="T43" fmla="*/ 145 h 159"/>
                  <a:gd name="T44" fmla="*/ 41 w 82"/>
                  <a:gd name="T45" fmla="*/ 145 h 159"/>
                  <a:gd name="T46" fmla="*/ 41 w 82"/>
                  <a:gd name="T47" fmla="*/ 145 h 159"/>
                  <a:gd name="T48" fmla="*/ 41 w 82"/>
                  <a:gd name="T49" fmla="*/ 159 h 159"/>
                  <a:gd name="T50" fmla="*/ 0 w 82"/>
                  <a:gd name="T51" fmla="*/ 159 h 159"/>
                  <a:gd name="T52" fmla="*/ 41 w 82"/>
                  <a:gd name="T53" fmla="*/ 159 h 159"/>
                  <a:gd name="T54" fmla="*/ 41 w 82"/>
                  <a:gd name="T55" fmla="*/ 145 h 159"/>
                  <a:gd name="T56" fmla="*/ 31 w 82"/>
                  <a:gd name="T57" fmla="*/ 134 h 159"/>
                  <a:gd name="T58" fmla="*/ 41 w 82"/>
                  <a:gd name="T59" fmla="*/ 124 h 159"/>
                  <a:gd name="T60" fmla="*/ 41 w 82"/>
                  <a:gd name="T61" fmla="*/ 109 h 159"/>
                  <a:gd name="T62" fmla="*/ 31 w 82"/>
                  <a:gd name="T63" fmla="*/ 99 h 159"/>
                  <a:gd name="T64" fmla="*/ 41 w 82"/>
                  <a:gd name="T65" fmla="*/ 89 h 159"/>
                  <a:gd name="T66" fmla="*/ 41 w 82"/>
                  <a:gd name="T67" fmla="*/ 77 h 159"/>
                  <a:gd name="T68" fmla="*/ 8 w 82"/>
                  <a:gd name="T69" fmla="*/ 77 h 159"/>
                  <a:gd name="T70" fmla="*/ 8 w 82"/>
                  <a:gd name="T71" fmla="*/ 46 h 159"/>
                  <a:gd name="T72" fmla="*/ 8 w 82"/>
                  <a:gd name="T73" fmla="*/ 46 h 159"/>
                  <a:gd name="T74" fmla="*/ 41 w 82"/>
                  <a:gd name="T75" fmla="*/ 46 h 159"/>
                  <a:gd name="T76" fmla="*/ 41 w 82"/>
                  <a:gd name="T77" fmla="*/ 39 h 159"/>
                  <a:gd name="T78" fmla="*/ 8 w 82"/>
                  <a:gd name="T79" fmla="*/ 39 h 159"/>
                  <a:gd name="T80" fmla="*/ 8 w 82"/>
                  <a:gd name="T81" fmla="*/ 9 h 159"/>
                  <a:gd name="T82" fmla="*/ 8 w 82"/>
                  <a:gd name="T83" fmla="*/ 9 h 159"/>
                  <a:gd name="T84" fmla="*/ 41 w 82"/>
                  <a:gd name="T85" fmla="*/ 9 h 159"/>
                  <a:gd name="T86" fmla="*/ 41 w 82"/>
                  <a:gd name="T87" fmla="*/ 0 h 159"/>
                  <a:gd name="T88" fmla="*/ 0 w 82"/>
                  <a:gd name="T89" fmla="*/ 0 h 159"/>
                  <a:gd name="T90" fmla="*/ 0 w 82"/>
                  <a:gd name="T91"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2" h="159">
                    <a:moveTo>
                      <a:pt x="41" y="159"/>
                    </a:moveTo>
                    <a:cubicBezTo>
                      <a:pt x="82" y="159"/>
                      <a:pt x="82" y="159"/>
                      <a:pt x="82" y="159"/>
                    </a:cubicBezTo>
                    <a:cubicBezTo>
                      <a:pt x="82" y="0"/>
                      <a:pt x="82" y="0"/>
                      <a:pt x="82" y="0"/>
                    </a:cubicBezTo>
                    <a:cubicBezTo>
                      <a:pt x="41" y="0"/>
                      <a:pt x="41" y="0"/>
                      <a:pt x="41" y="0"/>
                    </a:cubicBezTo>
                    <a:cubicBezTo>
                      <a:pt x="41" y="9"/>
                      <a:pt x="41" y="9"/>
                      <a:pt x="41" y="9"/>
                    </a:cubicBezTo>
                    <a:cubicBezTo>
                      <a:pt x="73" y="9"/>
                      <a:pt x="73" y="9"/>
                      <a:pt x="73" y="9"/>
                    </a:cubicBezTo>
                    <a:cubicBezTo>
                      <a:pt x="73" y="39"/>
                      <a:pt x="73" y="39"/>
                      <a:pt x="73" y="39"/>
                    </a:cubicBezTo>
                    <a:cubicBezTo>
                      <a:pt x="41" y="39"/>
                      <a:pt x="41" y="39"/>
                      <a:pt x="41" y="39"/>
                    </a:cubicBezTo>
                    <a:cubicBezTo>
                      <a:pt x="41" y="46"/>
                      <a:pt x="41" y="46"/>
                      <a:pt x="41" y="46"/>
                    </a:cubicBezTo>
                    <a:cubicBezTo>
                      <a:pt x="73" y="46"/>
                      <a:pt x="73" y="46"/>
                      <a:pt x="73" y="46"/>
                    </a:cubicBezTo>
                    <a:cubicBezTo>
                      <a:pt x="73" y="77"/>
                      <a:pt x="73" y="77"/>
                      <a:pt x="73" y="77"/>
                    </a:cubicBezTo>
                    <a:cubicBezTo>
                      <a:pt x="41" y="77"/>
                      <a:pt x="41" y="77"/>
                      <a:pt x="41" y="77"/>
                    </a:cubicBezTo>
                    <a:cubicBezTo>
                      <a:pt x="41" y="89"/>
                      <a:pt x="41" y="89"/>
                      <a:pt x="41" y="89"/>
                    </a:cubicBezTo>
                    <a:cubicBezTo>
                      <a:pt x="41" y="89"/>
                      <a:pt x="41" y="89"/>
                      <a:pt x="41" y="89"/>
                    </a:cubicBezTo>
                    <a:cubicBezTo>
                      <a:pt x="46" y="89"/>
                      <a:pt x="51" y="94"/>
                      <a:pt x="51" y="99"/>
                    </a:cubicBezTo>
                    <a:cubicBezTo>
                      <a:pt x="51" y="105"/>
                      <a:pt x="46" y="109"/>
                      <a:pt x="41" y="109"/>
                    </a:cubicBezTo>
                    <a:cubicBezTo>
                      <a:pt x="41" y="109"/>
                      <a:pt x="41" y="109"/>
                      <a:pt x="41" y="109"/>
                    </a:cubicBezTo>
                    <a:cubicBezTo>
                      <a:pt x="41" y="109"/>
                      <a:pt x="41" y="109"/>
                      <a:pt x="41" y="109"/>
                    </a:cubicBezTo>
                    <a:cubicBezTo>
                      <a:pt x="41" y="124"/>
                      <a:pt x="41" y="124"/>
                      <a:pt x="41" y="124"/>
                    </a:cubicBezTo>
                    <a:cubicBezTo>
                      <a:pt x="41" y="124"/>
                      <a:pt x="41" y="124"/>
                      <a:pt x="41" y="124"/>
                    </a:cubicBezTo>
                    <a:cubicBezTo>
                      <a:pt x="46" y="124"/>
                      <a:pt x="51" y="129"/>
                      <a:pt x="51" y="134"/>
                    </a:cubicBezTo>
                    <a:cubicBezTo>
                      <a:pt x="51" y="140"/>
                      <a:pt x="46" y="145"/>
                      <a:pt x="41" y="145"/>
                    </a:cubicBezTo>
                    <a:cubicBezTo>
                      <a:pt x="41" y="145"/>
                      <a:pt x="41" y="145"/>
                      <a:pt x="41" y="145"/>
                    </a:cubicBezTo>
                    <a:cubicBezTo>
                      <a:pt x="41" y="145"/>
                      <a:pt x="41" y="145"/>
                      <a:pt x="41" y="145"/>
                    </a:cubicBezTo>
                    <a:lnTo>
                      <a:pt x="41" y="159"/>
                    </a:lnTo>
                    <a:close/>
                    <a:moveTo>
                      <a:pt x="0" y="159"/>
                    </a:moveTo>
                    <a:cubicBezTo>
                      <a:pt x="41" y="159"/>
                      <a:pt x="41" y="159"/>
                      <a:pt x="41" y="159"/>
                    </a:cubicBezTo>
                    <a:cubicBezTo>
                      <a:pt x="41" y="145"/>
                      <a:pt x="41" y="145"/>
                      <a:pt x="41" y="145"/>
                    </a:cubicBezTo>
                    <a:cubicBezTo>
                      <a:pt x="35" y="145"/>
                      <a:pt x="31" y="140"/>
                      <a:pt x="31" y="134"/>
                    </a:cubicBezTo>
                    <a:cubicBezTo>
                      <a:pt x="31" y="129"/>
                      <a:pt x="35" y="124"/>
                      <a:pt x="41" y="124"/>
                    </a:cubicBezTo>
                    <a:cubicBezTo>
                      <a:pt x="41" y="109"/>
                      <a:pt x="41" y="109"/>
                      <a:pt x="41" y="109"/>
                    </a:cubicBezTo>
                    <a:cubicBezTo>
                      <a:pt x="35" y="109"/>
                      <a:pt x="31" y="105"/>
                      <a:pt x="31" y="99"/>
                    </a:cubicBezTo>
                    <a:cubicBezTo>
                      <a:pt x="31" y="94"/>
                      <a:pt x="35" y="89"/>
                      <a:pt x="41" y="89"/>
                    </a:cubicBezTo>
                    <a:cubicBezTo>
                      <a:pt x="41" y="77"/>
                      <a:pt x="41" y="77"/>
                      <a:pt x="41" y="77"/>
                    </a:cubicBezTo>
                    <a:cubicBezTo>
                      <a:pt x="8" y="77"/>
                      <a:pt x="8" y="77"/>
                      <a:pt x="8" y="77"/>
                    </a:cubicBezTo>
                    <a:cubicBezTo>
                      <a:pt x="8" y="46"/>
                      <a:pt x="8" y="46"/>
                      <a:pt x="8" y="46"/>
                    </a:cubicBezTo>
                    <a:cubicBezTo>
                      <a:pt x="8" y="46"/>
                      <a:pt x="8" y="46"/>
                      <a:pt x="8" y="46"/>
                    </a:cubicBezTo>
                    <a:cubicBezTo>
                      <a:pt x="41" y="46"/>
                      <a:pt x="41" y="46"/>
                      <a:pt x="41" y="46"/>
                    </a:cubicBezTo>
                    <a:cubicBezTo>
                      <a:pt x="41" y="39"/>
                      <a:pt x="41" y="39"/>
                      <a:pt x="41" y="39"/>
                    </a:cubicBezTo>
                    <a:cubicBezTo>
                      <a:pt x="8" y="39"/>
                      <a:pt x="8" y="39"/>
                      <a:pt x="8" y="39"/>
                    </a:cubicBezTo>
                    <a:cubicBezTo>
                      <a:pt x="8" y="9"/>
                      <a:pt x="8" y="9"/>
                      <a:pt x="8" y="9"/>
                    </a:cubicBezTo>
                    <a:cubicBezTo>
                      <a:pt x="8" y="9"/>
                      <a:pt x="8" y="9"/>
                      <a:pt x="8" y="9"/>
                    </a:cubicBezTo>
                    <a:cubicBezTo>
                      <a:pt x="41" y="9"/>
                      <a:pt x="41" y="9"/>
                      <a:pt x="41" y="9"/>
                    </a:cubicBezTo>
                    <a:cubicBezTo>
                      <a:pt x="41" y="0"/>
                      <a:pt x="41" y="0"/>
                      <a:pt x="41" y="0"/>
                    </a:cubicBezTo>
                    <a:cubicBezTo>
                      <a:pt x="0" y="0"/>
                      <a:pt x="0" y="0"/>
                      <a:pt x="0" y="0"/>
                    </a:cubicBezTo>
                    <a:lnTo>
                      <a:pt x="0" y="15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393" name="Freeform 94"/>
              <p:cNvSpPr>
                <a:spLocks/>
              </p:cNvSpPr>
              <p:nvPr/>
            </p:nvSpPr>
            <p:spPr bwMode="auto">
              <a:xfrm>
                <a:off x="9374446" y="2661842"/>
                <a:ext cx="77107" cy="363369"/>
              </a:xfrm>
              <a:custGeom>
                <a:avLst/>
                <a:gdLst>
                  <a:gd name="T0" fmla="*/ 80 w 80"/>
                  <a:gd name="T1" fmla="*/ 355 h 377"/>
                  <a:gd name="T2" fmla="*/ 80 w 80"/>
                  <a:gd name="T3" fmla="*/ 64 h 377"/>
                  <a:gd name="T4" fmla="*/ 0 w 80"/>
                  <a:gd name="T5" fmla="*/ 0 h 377"/>
                  <a:gd name="T6" fmla="*/ 0 w 80"/>
                  <a:gd name="T7" fmla="*/ 377 h 377"/>
                  <a:gd name="T8" fmla="*/ 80 w 80"/>
                  <a:gd name="T9" fmla="*/ 355 h 377"/>
                </a:gdLst>
                <a:ahLst/>
                <a:cxnLst>
                  <a:cxn ang="0">
                    <a:pos x="T0" y="T1"/>
                  </a:cxn>
                  <a:cxn ang="0">
                    <a:pos x="T2" y="T3"/>
                  </a:cxn>
                  <a:cxn ang="0">
                    <a:pos x="T4" y="T5"/>
                  </a:cxn>
                  <a:cxn ang="0">
                    <a:pos x="T6" y="T7"/>
                  </a:cxn>
                  <a:cxn ang="0">
                    <a:pos x="T8" y="T9"/>
                  </a:cxn>
                </a:cxnLst>
                <a:rect l="0" t="0" r="r" b="b"/>
                <a:pathLst>
                  <a:path w="80" h="377">
                    <a:moveTo>
                      <a:pt x="80" y="355"/>
                    </a:moveTo>
                    <a:lnTo>
                      <a:pt x="80" y="64"/>
                    </a:lnTo>
                    <a:lnTo>
                      <a:pt x="0" y="0"/>
                    </a:lnTo>
                    <a:lnTo>
                      <a:pt x="0" y="377"/>
                    </a:lnTo>
                    <a:lnTo>
                      <a:pt x="80" y="35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394" name="Rectangle 95"/>
              <p:cNvSpPr>
                <a:spLocks noChangeArrowheads="1"/>
              </p:cNvSpPr>
              <p:nvPr/>
            </p:nvSpPr>
            <p:spPr bwMode="auto">
              <a:xfrm>
                <a:off x="9200954" y="2691721"/>
                <a:ext cx="130119" cy="5012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395" name="Rectangle 96"/>
              <p:cNvSpPr>
                <a:spLocks noChangeArrowheads="1"/>
              </p:cNvSpPr>
              <p:nvPr/>
            </p:nvSpPr>
            <p:spPr bwMode="auto">
              <a:xfrm>
                <a:off x="9200954" y="2778467"/>
                <a:ext cx="130119" cy="48192"/>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nvGrpSpPr>
            <p:cNvPr id="396" name="Group 395"/>
            <p:cNvGrpSpPr/>
            <p:nvPr/>
          </p:nvGrpSpPr>
          <p:grpSpPr>
            <a:xfrm rot="20698236" flipH="1">
              <a:off x="10122510" y="9098485"/>
              <a:ext cx="620337" cy="827904"/>
              <a:chOff x="8474216" y="3760624"/>
              <a:chExt cx="348911" cy="465536"/>
            </a:xfrm>
            <a:solidFill>
              <a:schemeClr val="accent1"/>
            </a:solidFill>
          </p:grpSpPr>
          <p:sp>
            <p:nvSpPr>
              <p:cNvPr id="397" name="Freeform 379"/>
              <p:cNvSpPr>
                <a:spLocks/>
              </p:cNvSpPr>
              <p:nvPr/>
            </p:nvSpPr>
            <p:spPr bwMode="auto">
              <a:xfrm>
                <a:off x="8629395" y="4034356"/>
                <a:ext cx="38554" cy="121444"/>
              </a:xfrm>
              <a:custGeom>
                <a:avLst/>
                <a:gdLst>
                  <a:gd name="T0" fmla="*/ 17 w 17"/>
                  <a:gd name="T1" fmla="*/ 53 h 53"/>
                  <a:gd name="T2" fmla="*/ 17 w 17"/>
                  <a:gd name="T3" fmla="*/ 0 h 53"/>
                  <a:gd name="T4" fmla="*/ 9 w 17"/>
                  <a:gd name="T5" fmla="*/ 0 h 53"/>
                  <a:gd name="T6" fmla="*/ 0 w 17"/>
                  <a:gd name="T7" fmla="*/ 0 h 53"/>
                  <a:gd name="T8" fmla="*/ 0 w 17"/>
                  <a:gd name="T9" fmla="*/ 53 h 53"/>
                  <a:gd name="T10" fmla="*/ 9 w 17"/>
                  <a:gd name="T11" fmla="*/ 52 h 53"/>
                  <a:gd name="T12" fmla="*/ 17 w 17"/>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17" h="53">
                    <a:moveTo>
                      <a:pt x="17" y="53"/>
                    </a:moveTo>
                    <a:cubicBezTo>
                      <a:pt x="17" y="0"/>
                      <a:pt x="17" y="0"/>
                      <a:pt x="17" y="0"/>
                    </a:cubicBezTo>
                    <a:cubicBezTo>
                      <a:pt x="14" y="0"/>
                      <a:pt x="11" y="0"/>
                      <a:pt x="9" y="0"/>
                    </a:cubicBezTo>
                    <a:cubicBezTo>
                      <a:pt x="6" y="0"/>
                      <a:pt x="3" y="0"/>
                      <a:pt x="0" y="0"/>
                    </a:cubicBezTo>
                    <a:cubicBezTo>
                      <a:pt x="0" y="53"/>
                      <a:pt x="0" y="53"/>
                      <a:pt x="0" y="53"/>
                    </a:cubicBezTo>
                    <a:cubicBezTo>
                      <a:pt x="3" y="52"/>
                      <a:pt x="6" y="52"/>
                      <a:pt x="9" y="52"/>
                    </a:cubicBezTo>
                    <a:cubicBezTo>
                      <a:pt x="11" y="52"/>
                      <a:pt x="14" y="52"/>
                      <a:pt x="17" y="5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398" name="Freeform 380"/>
              <p:cNvSpPr>
                <a:spLocks/>
              </p:cNvSpPr>
              <p:nvPr/>
            </p:nvSpPr>
            <p:spPr bwMode="auto">
              <a:xfrm>
                <a:off x="8474216" y="3760624"/>
                <a:ext cx="348911" cy="262165"/>
              </a:xfrm>
              <a:custGeom>
                <a:avLst/>
                <a:gdLst>
                  <a:gd name="T0" fmla="*/ 153 w 153"/>
                  <a:gd name="T1" fmla="*/ 38 h 115"/>
                  <a:gd name="T2" fmla="*/ 143 w 153"/>
                  <a:gd name="T3" fmla="*/ 0 h 115"/>
                  <a:gd name="T4" fmla="*/ 110 w 153"/>
                  <a:gd name="T5" fmla="*/ 18 h 115"/>
                  <a:gd name="T6" fmla="*/ 77 w 153"/>
                  <a:gd name="T7" fmla="*/ 0 h 115"/>
                  <a:gd name="T8" fmla="*/ 43 w 153"/>
                  <a:gd name="T9" fmla="*/ 18 h 115"/>
                  <a:gd name="T10" fmla="*/ 10 w 153"/>
                  <a:gd name="T11" fmla="*/ 0 h 115"/>
                  <a:gd name="T12" fmla="*/ 0 w 153"/>
                  <a:gd name="T13" fmla="*/ 38 h 115"/>
                  <a:gd name="T14" fmla="*/ 68 w 153"/>
                  <a:gd name="T15" fmla="*/ 114 h 115"/>
                  <a:gd name="T16" fmla="*/ 77 w 153"/>
                  <a:gd name="T17" fmla="*/ 115 h 115"/>
                  <a:gd name="T18" fmla="*/ 85 w 153"/>
                  <a:gd name="T19" fmla="*/ 114 h 115"/>
                  <a:gd name="T20" fmla="*/ 153 w 153"/>
                  <a:gd name="T21" fmla="*/ 38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 h="115">
                    <a:moveTo>
                      <a:pt x="153" y="38"/>
                    </a:moveTo>
                    <a:cubicBezTo>
                      <a:pt x="153" y="24"/>
                      <a:pt x="150" y="11"/>
                      <a:pt x="143" y="0"/>
                    </a:cubicBezTo>
                    <a:cubicBezTo>
                      <a:pt x="110" y="18"/>
                      <a:pt x="110" y="18"/>
                      <a:pt x="110" y="18"/>
                    </a:cubicBezTo>
                    <a:cubicBezTo>
                      <a:pt x="77" y="0"/>
                      <a:pt x="77" y="0"/>
                      <a:pt x="77" y="0"/>
                    </a:cubicBezTo>
                    <a:cubicBezTo>
                      <a:pt x="43" y="18"/>
                      <a:pt x="43" y="18"/>
                      <a:pt x="43" y="18"/>
                    </a:cubicBezTo>
                    <a:cubicBezTo>
                      <a:pt x="10" y="0"/>
                      <a:pt x="10" y="0"/>
                      <a:pt x="10" y="0"/>
                    </a:cubicBezTo>
                    <a:cubicBezTo>
                      <a:pt x="3" y="11"/>
                      <a:pt x="0" y="24"/>
                      <a:pt x="0" y="38"/>
                    </a:cubicBezTo>
                    <a:cubicBezTo>
                      <a:pt x="0" y="77"/>
                      <a:pt x="30" y="110"/>
                      <a:pt x="68" y="114"/>
                    </a:cubicBezTo>
                    <a:cubicBezTo>
                      <a:pt x="71" y="114"/>
                      <a:pt x="74" y="115"/>
                      <a:pt x="77" y="115"/>
                    </a:cubicBezTo>
                    <a:cubicBezTo>
                      <a:pt x="79" y="115"/>
                      <a:pt x="82" y="114"/>
                      <a:pt x="85" y="114"/>
                    </a:cubicBezTo>
                    <a:cubicBezTo>
                      <a:pt x="123" y="110"/>
                      <a:pt x="153" y="77"/>
                      <a:pt x="153" y="3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399" name="Freeform 381"/>
              <p:cNvSpPr>
                <a:spLocks/>
              </p:cNvSpPr>
              <p:nvPr/>
            </p:nvSpPr>
            <p:spPr bwMode="auto">
              <a:xfrm>
                <a:off x="8547469" y="4037247"/>
                <a:ext cx="72289" cy="72289"/>
              </a:xfrm>
              <a:custGeom>
                <a:avLst/>
                <a:gdLst>
                  <a:gd name="T0" fmla="*/ 31 w 32"/>
                  <a:gd name="T1" fmla="*/ 31 h 32"/>
                  <a:gd name="T2" fmla="*/ 24 w 32"/>
                  <a:gd name="T3" fmla="*/ 9 h 32"/>
                  <a:gd name="T4" fmla="*/ 1 w 32"/>
                  <a:gd name="T5" fmla="*/ 2 h 32"/>
                  <a:gd name="T6" fmla="*/ 8 w 32"/>
                  <a:gd name="T7" fmla="*/ 24 h 32"/>
                  <a:gd name="T8" fmla="*/ 31 w 32"/>
                  <a:gd name="T9" fmla="*/ 31 h 32"/>
                </a:gdLst>
                <a:ahLst/>
                <a:cxnLst>
                  <a:cxn ang="0">
                    <a:pos x="T0" y="T1"/>
                  </a:cxn>
                  <a:cxn ang="0">
                    <a:pos x="T2" y="T3"/>
                  </a:cxn>
                  <a:cxn ang="0">
                    <a:pos x="T4" y="T5"/>
                  </a:cxn>
                  <a:cxn ang="0">
                    <a:pos x="T6" y="T7"/>
                  </a:cxn>
                  <a:cxn ang="0">
                    <a:pos x="T8" y="T9"/>
                  </a:cxn>
                </a:cxnLst>
                <a:rect l="0" t="0" r="r" b="b"/>
                <a:pathLst>
                  <a:path w="32" h="32">
                    <a:moveTo>
                      <a:pt x="31" y="31"/>
                    </a:moveTo>
                    <a:cubicBezTo>
                      <a:pt x="32" y="23"/>
                      <a:pt x="30" y="15"/>
                      <a:pt x="24" y="9"/>
                    </a:cubicBezTo>
                    <a:cubicBezTo>
                      <a:pt x="18" y="3"/>
                      <a:pt x="9" y="0"/>
                      <a:pt x="1" y="2"/>
                    </a:cubicBezTo>
                    <a:cubicBezTo>
                      <a:pt x="0" y="10"/>
                      <a:pt x="2" y="18"/>
                      <a:pt x="8" y="24"/>
                    </a:cubicBezTo>
                    <a:cubicBezTo>
                      <a:pt x="14" y="30"/>
                      <a:pt x="23" y="32"/>
                      <a:pt x="31" y="3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00" name="Freeform 382"/>
              <p:cNvSpPr>
                <a:spLocks/>
              </p:cNvSpPr>
              <p:nvPr/>
            </p:nvSpPr>
            <p:spPr bwMode="auto">
              <a:xfrm>
                <a:off x="8676624" y="4037247"/>
                <a:ext cx="73252" cy="72289"/>
              </a:xfrm>
              <a:custGeom>
                <a:avLst/>
                <a:gdLst>
                  <a:gd name="T0" fmla="*/ 24 w 32"/>
                  <a:gd name="T1" fmla="*/ 24 h 32"/>
                  <a:gd name="T2" fmla="*/ 31 w 32"/>
                  <a:gd name="T3" fmla="*/ 2 h 32"/>
                  <a:gd name="T4" fmla="*/ 8 w 32"/>
                  <a:gd name="T5" fmla="*/ 9 h 32"/>
                  <a:gd name="T6" fmla="*/ 2 w 32"/>
                  <a:gd name="T7" fmla="*/ 31 h 32"/>
                  <a:gd name="T8" fmla="*/ 24 w 32"/>
                  <a:gd name="T9" fmla="*/ 24 h 32"/>
                </a:gdLst>
                <a:ahLst/>
                <a:cxnLst>
                  <a:cxn ang="0">
                    <a:pos x="T0" y="T1"/>
                  </a:cxn>
                  <a:cxn ang="0">
                    <a:pos x="T2" y="T3"/>
                  </a:cxn>
                  <a:cxn ang="0">
                    <a:pos x="T4" y="T5"/>
                  </a:cxn>
                  <a:cxn ang="0">
                    <a:pos x="T6" y="T7"/>
                  </a:cxn>
                  <a:cxn ang="0">
                    <a:pos x="T8" y="T9"/>
                  </a:cxn>
                </a:cxnLst>
                <a:rect l="0" t="0" r="r" b="b"/>
                <a:pathLst>
                  <a:path w="32" h="32">
                    <a:moveTo>
                      <a:pt x="24" y="24"/>
                    </a:moveTo>
                    <a:cubicBezTo>
                      <a:pt x="30" y="18"/>
                      <a:pt x="32" y="10"/>
                      <a:pt x="31" y="2"/>
                    </a:cubicBezTo>
                    <a:cubicBezTo>
                      <a:pt x="23" y="0"/>
                      <a:pt x="14" y="3"/>
                      <a:pt x="8" y="9"/>
                    </a:cubicBezTo>
                    <a:cubicBezTo>
                      <a:pt x="2" y="15"/>
                      <a:pt x="0" y="23"/>
                      <a:pt x="2" y="31"/>
                    </a:cubicBezTo>
                    <a:cubicBezTo>
                      <a:pt x="9" y="32"/>
                      <a:pt x="18" y="30"/>
                      <a:pt x="24"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01" name="Freeform 383"/>
              <p:cNvSpPr>
                <a:spLocks/>
              </p:cNvSpPr>
              <p:nvPr/>
            </p:nvSpPr>
            <p:spPr bwMode="auto">
              <a:xfrm>
                <a:off x="8547469" y="4166402"/>
                <a:ext cx="204335" cy="59758"/>
              </a:xfrm>
              <a:custGeom>
                <a:avLst/>
                <a:gdLst>
                  <a:gd name="T0" fmla="*/ 53 w 90"/>
                  <a:gd name="T1" fmla="*/ 0 h 26"/>
                  <a:gd name="T2" fmla="*/ 45 w 90"/>
                  <a:gd name="T3" fmla="*/ 0 h 26"/>
                  <a:gd name="T4" fmla="*/ 36 w 90"/>
                  <a:gd name="T5" fmla="*/ 0 h 26"/>
                  <a:gd name="T6" fmla="*/ 0 w 90"/>
                  <a:gd name="T7" fmla="*/ 26 h 26"/>
                  <a:gd name="T8" fmla="*/ 90 w 90"/>
                  <a:gd name="T9" fmla="*/ 26 h 26"/>
                  <a:gd name="T10" fmla="*/ 53 w 90"/>
                  <a:gd name="T11" fmla="*/ 0 h 26"/>
                </a:gdLst>
                <a:ahLst/>
                <a:cxnLst>
                  <a:cxn ang="0">
                    <a:pos x="T0" y="T1"/>
                  </a:cxn>
                  <a:cxn ang="0">
                    <a:pos x="T2" y="T3"/>
                  </a:cxn>
                  <a:cxn ang="0">
                    <a:pos x="T4" y="T5"/>
                  </a:cxn>
                  <a:cxn ang="0">
                    <a:pos x="T6" y="T7"/>
                  </a:cxn>
                  <a:cxn ang="0">
                    <a:pos x="T8" y="T9"/>
                  </a:cxn>
                  <a:cxn ang="0">
                    <a:pos x="T10" y="T11"/>
                  </a:cxn>
                </a:cxnLst>
                <a:rect l="0" t="0" r="r" b="b"/>
                <a:pathLst>
                  <a:path w="90" h="26">
                    <a:moveTo>
                      <a:pt x="53" y="0"/>
                    </a:moveTo>
                    <a:cubicBezTo>
                      <a:pt x="50" y="0"/>
                      <a:pt x="47" y="0"/>
                      <a:pt x="45" y="0"/>
                    </a:cubicBezTo>
                    <a:cubicBezTo>
                      <a:pt x="42" y="0"/>
                      <a:pt x="39" y="0"/>
                      <a:pt x="36" y="0"/>
                    </a:cubicBezTo>
                    <a:cubicBezTo>
                      <a:pt x="15" y="2"/>
                      <a:pt x="0" y="13"/>
                      <a:pt x="0" y="26"/>
                    </a:cubicBezTo>
                    <a:cubicBezTo>
                      <a:pt x="90" y="26"/>
                      <a:pt x="90" y="26"/>
                      <a:pt x="90" y="26"/>
                    </a:cubicBezTo>
                    <a:cubicBezTo>
                      <a:pt x="90" y="13"/>
                      <a:pt x="74" y="2"/>
                      <a:pt x="5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nvGrpSpPr>
            <p:cNvPr id="402" name="Group 401"/>
            <p:cNvGrpSpPr/>
            <p:nvPr/>
          </p:nvGrpSpPr>
          <p:grpSpPr>
            <a:xfrm rot="20698236" flipH="1">
              <a:off x="4293024" y="8640087"/>
              <a:ext cx="299889" cy="371957"/>
              <a:chOff x="4550721" y="5649763"/>
              <a:chExt cx="168673" cy="209154"/>
            </a:xfrm>
            <a:solidFill>
              <a:schemeClr val="accent3"/>
            </a:solidFill>
          </p:grpSpPr>
          <p:sp>
            <p:nvSpPr>
              <p:cNvPr id="403" name="Freeform 234"/>
              <p:cNvSpPr>
                <a:spLocks/>
              </p:cNvSpPr>
              <p:nvPr/>
            </p:nvSpPr>
            <p:spPr bwMode="auto">
              <a:xfrm>
                <a:off x="4550721" y="5653618"/>
                <a:ext cx="70361" cy="205299"/>
              </a:xfrm>
              <a:custGeom>
                <a:avLst/>
                <a:gdLst>
                  <a:gd name="T0" fmla="*/ 4 w 31"/>
                  <a:gd name="T1" fmla="*/ 10 h 90"/>
                  <a:gd name="T2" fmla="*/ 1 w 31"/>
                  <a:gd name="T3" fmla="*/ 21 h 90"/>
                  <a:gd name="T4" fmla="*/ 3 w 31"/>
                  <a:gd name="T5" fmla="*/ 31 h 90"/>
                  <a:gd name="T6" fmla="*/ 11 w 31"/>
                  <a:gd name="T7" fmla="*/ 41 h 90"/>
                  <a:gd name="T8" fmla="*/ 11 w 31"/>
                  <a:gd name="T9" fmla="*/ 90 h 90"/>
                  <a:gd name="T10" fmla="*/ 20 w 31"/>
                  <a:gd name="T11" fmla="*/ 90 h 90"/>
                  <a:gd name="T12" fmla="*/ 20 w 31"/>
                  <a:gd name="T13" fmla="*/ 41 h 90"/>
                  <a:gd name="T14" fmla="*/ 29 w 31"/>
                  <a:gd name="T15" fmla="*/ 31 h 90"/>
                  <a:gd name="T16" fmla="*/ 31 w 31"/>
                  <a:gd name="T17" fmla="*/ 21 h 90"/>
                  <a:gd name="T18" fmla="*/ 28 w 31"/>
                  <a:gd name="T19" fmla="*/ 10 h 90"/>
                  <a:gd name="T20" fmla="*/ 21 w 31"/>
                  <a:gd name="T21" fmla="*/ 0 h 90"/>
                  <a:gd name="T22" fmla="*/ 23 w 31"/>
                  <a:gd name="T23" fmla="*/ 21 h 90"/>
                  <a:gd name="T24" fmla="*/ 20 w 31"/>
                  <a:gd name="T25" fmla="*/ 21 h 90"/>
                  <a:gd name="T26" fmla="*/ 18 w 31"/>
                  <a:gd name="T27" fmla="*/ 0 h 90"/>
                  <a:gd name="T28" fmla="*/ 16 w 31"/>
                  <a:gd name="T29" fmla="*/ 0 h 90"/>
                  <a:gd name="T30" fmla="*/ 14 w 31"/>
                  <a:gd name="T31" fmla="*/ 0 h 90"/>
                  <a:gd name="T32" fmla="*/ 11 w 31"/>
                  <a:gd name="T33" fmla="*/ 21 h 90"/>
                  <a:gd name="T34" fmla="*/ 8 w 31"/>
                  <a:gd name="T35" fmla="*/ 21 h 90"/>
                  <a:gd name="T36" fmla="*/ 11 w 31"/>
                  <a:gd name="T37" fmla="*/ 0 h 90"/>
                  <a:gd name="T38" fmla="*/ 4 w 31"/>
                  <a:gd name="T39" fmla="*/ 1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90">
                    <a:moveTo>
                      <a:pt x="4" y="10"/>
                    </a:moveTo>
                    <a:cubicBezTo>
                      <a:pt x="3" y="14"/>
                      <a:pt x="1" y="18"/>
                      <a:pt x="1" y="21"/>
                    </a:cubicBezTo>
                    <a:cubicBezTo>
                      <a:pt x="0" y="25"/>
                      <a:pt x="1" y="28"/>
                      <a:pt x="3" y="31"/>
                    </a:cubicBezTo>
                    <a:cubicBezTo>
                      <a:pt x="5" y="34"/>
                      <a:pt x="8" y="39"/>
                      <a:pt x="11" y="41"/>
                    </a:cubicBezTo>
                    <a:cubicBezTo>
                      <a:pt x="11" y="90"/>
                      <a:pt x="11" y="90"/>
                      <a:pt x="11" y="90"/>
                    </a:cubicBezTo>
                    <a:cubicBezTo>
                      <a:pt x="20" y="90"/>
                      <a:pt x="20" y="90"/>
                      <a:pt x="20" y="90"/>
                    </a:cubicBezTo>
                    <a:cubicBezTo>
                      <a:pt x="20" y="41"/>
                      <a:pt x="20" y="41"/>
                      <a:pt x="20" y="41"/>
                    </a:cubicBezTo>
                    <a:cubicBezTo>
                      <a:pt x="24" y="39"/>
                      <a:pt x="27" y="34"/>
                      <a:pt x="29" y="31"/>
                    </a:cubicBezTo>
                    <a:cubicBezTo>
                      <a:pt x="31" y="28"/>
                      <a:pt x="31" y="25"/>
                      <a:pt x="31" y="21"/>
                    </a:cubicBezTo>
                    <a:cubicBezTo>
                      <a:pt x="31" y="18"/>
                      <a:pt x="29" y="14"/>
                      <a:pt x="28" y="10"/>
                    </a:cubicBezTo>
                    <a:cubicBezTo>
                      <a:pt x="27" y="7"/>
                      <a:pt x="25" y="0"/>
                      <a:pt x="21" y="0"/>
                    </a:cubicBezTo>
                    <a:cubicBezTo>
                      <a:pt x="23" y="21"/>
                      <a:pt x="23" y="21"/>
                      <a:pt x="23" y="21"/>
                    </a:cubicBezTo>
                    <a:cubicBezTo>
                      <a:pt x="20" y="21"/>
                      <a:pt x="20" y="21"/>
                      <a:pt x="20" y="21"/>
                    </a:cubicBezTo>
                    <a:cubicBezTo>
                      <a:pt x="18" y="0"/>
                      <a:pt x="18" y="0"/>
                      <a:pt x="18" y="0"/>
                    </a:cubicBezTo>
                    <a:cubicBezTo>
                      <a:pt x="16" y="0"/>
                      <a:pt x="16" y="0"/>
                      <a:pt x="16" y="0"/>
                    </a:cubicBezTo>
                    <a:cubicBezTo>
                      <a:pt x="14" y="0"/>
                      <a:pt x="14" y="0"/>
                      <a:pt x="14" y="0"/>
                    </a:cubicBezTo>
                    <a:cubicBezTo>
                      <a:pt x="11" y="21"/>
                      <a:pt x="11" y="21"/>
                      <a:pt x="11" y="21"/>
                    </a:cubicBezTo>
                    <a:cubicBezTo>
                      <a:pt x="8" y="21"/>
                      <a:pt x="8" y="21"/>
                      <a:pt x="8" y="21"/>
                    </a:cubicBezTo>
                    <a:cubicBezTo>
                      <a:pt x="11" y="0"/>
                      <a:pt x="11" y="0"/>
                      <a:pt x="11" y="0"/>
                    </a:cubicBezTo>
                    <a:cubicBezTo>
                      <a:pt x="7" y="0"/>
                      <a:pt x="5" y="7"/>
                      <a:pt x="4" y="1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04" name="Freeform 235"/>
              <p:cNvSpPr>
                <a:spLocks/>
              </p:cNvSpPr>
              <p:nvPr/>
            </p:nvSpPr>
            <p:spPr bwMode="auto">
              <a:xfrm>
                <a:off x="4644214" y="5649763"/>
                <a:ext cx="75180" cy="209154"/>
              </a:xfrm>
              <a:custGeom>
                <a:avLst/>
                <a:gdLst>
                  <a:gd name="T0" fmla="*/ 21 w 33"/>
                  <a:gd name="T1" fmla="*/ 92 h 92"/>
                  <a:gd name="T2" fmla="*/ 21 w 33"/>
                  <a:gd name="T3" fmla="*/ 44 h 92"/>
                  <a:gd name="T4" fmla="*/ 33 w 33"/>
                  <a:gd name="T5" fmla="*/ 24 h 92"/>
                  <a:gd name="T6" fmla="*/ 17 w 33"/>
                  <a:gd name="T7" fmla="*/ 0 h 92"/>
                  <a:gd name="T8" fmla="*/ 0 w 33"/>
                  <a:gd name="T9" fmla="*/ 24 h 92"/>
                  <a:gd name="T10" fmla="*/ 12 w 33"/>
                  <a:gd name="T11" fmla="*/ 44 h 92"/>
                  <a:gd name="T12" fmla="*/ 12 w 33"/>
                  <a:gd name="T13" fmla="*/ 92 h 92"/>
                  <a:gd name="T14" fmla="*/ 21 w 33"/>
                  <a:gd name="T15" fmla="*/ 92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92">
                    <a:moveTo>
                      <a:pt x="21" y="92"/>
                    </a:moveTo>
                    <a:cubicBezTo>
                      <a:pt x="21" y="44"/>
                      <a:pt x="21" y="44"/>
                      <a:pt x="21" y="44"/>
                    </a:cubicBezTo>
                    <a:cubicBezTo>
                      <a:pt x="28" y="41"/>
                      <a:pt x="33" y="34"/>
                      <a:pt x="33" y="24"/>
                    </a:cubicBezTo>
                    <a:cubicBezTo>
                      <a:pt x="33" y="13"/>
                      <a:pt x="26" y="0"/>
                      <a:pt x="17" y="0"/>
                    </a:cubicBezTo>
                    <a:cubicBezTo>
                      <a:pt x="7" y="0"/>
                      <a:pt x="0" y="13"/>
                      <a:pt x="0" y="24"/>
                    </a:cubicBezTo>
                    <a:cubicBezTo>
                      <a:pt x="0" y="33"/>
                      <a:pt x="5" y="41"/>
                      <a:pt x="12" y="44"/>
                    </a:cubicBezTo>
                    <a:cubicBezTo>
                      <a:pt x="12" y="92"/>
                      <a:pt x="12" y="92"/>
                      <a:pt x="12" y="92"/>
                    </a:cubicBezTo>
                    <a:lnTo>
                      <a:pt x="21" y="9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nvGrpSpPr>
            <p:cNvPr id="405" name="Group 404"/>
            <p:cNvGrpSpPr/>
            <p:nvPr/>
          </p:nvGrpSpPr>
          <p:grpSpPr>
            <a:xfrm rot="20698236" flipH="1">
              <a:off x="8031283" y="6394129"/>
              <a:ext cx="730012" cy="771342"/>
              <a:chOff x="5540277" y="2968344"/>
              <a:chExt cx="410597" cy="433730"/>
            </a:xfrm>
            <a:solidFill>
              <a:schemeClr val="accent6"/>
            </a:solidFill>
          </p:grpSpPr>
          <p:sp>
            <p:nvSpPr>
              <p:cNvPr id="406" name="Freeform 305"/>
              <p:cNvSpPr>
                <a:spLocks noEditPoints="1"/>
              </p:cNvSpPr>
              <p:nvPr/>
            </p:nvSpPr>
            <p:spPr bwMode="auto">
              <a:xfrm>
                <a:off x="5540277" y="3148583"/>
                <a:ext cx="410597" cy="205299"/>
              </a:xfrm>
              <a:custGeom>
                <a:avLst/>
                <a:gdLst>
                  <a:gd name="T0" fmla="*/ 154 w 180"/>
                  <a:gd name="T1" fmla="*/ 63 h 90"/>
                  <a:gd name="T2" fmla="*/ 180 w 180"/>
                  <a:gd name="T3" fmla="*/ 32 h 90"/>
                  <a:gd name="T4" fmla="*/ 154 w 180"/>
                  <a:gd name="T5" fmla="*/ 1 h 90"/>
                  <a:gd name="T6" fmla="*/ 154 w 180"/>
                  <a:gd name="T7" fmla="*/ 15 h 90"/>
                  <a:gd name="T8" fmla="*/ 166 w 180"/>
                  <a:gd name="T9" fmla="*/ 32 h 90"/>
                  <a:gd name="T10" fmla="*/ 154 w 180"/>
                  <a:gd name="T11" fmla="*/ 49 h 90"/>
                  <a:gd name="T12" fmla="*/ 154 w 180"/>
                  <a:gd name="T13" fmla="*/ 63 h 90"/>
                  <a:gd name="T14" fmla="*/ 76 w 180"/>
                  <a:gd name="T15" fmla="*/ 90 h 90"/>
                  <a:gd name="T16" fmla="*/ 135 w 180"/>
                  <a:gd name="T17" fmla="*/ 61 h 90"/>
                  <a:gd name="T18" fmla="*/ 148 w 180"/>
                  <a:gd name="T19" fmla="*/ 64 h 90"/>
                  <a:gd name="T20" fmla="*/ 154 w 180"/>
                  <a:gd name="T21" fmla="*/ 63 h 90"/>
                  <a:gd name="T22" fmla="*/ 154 w 180"/>
                  <a:gd name="T23" fmla="*/ 49 h 90"/>
                  <a:gd name="T24" fmla="*/ 148 w 180"/>
                  <a:gd name="T25" fmla="*/ 50 h 90"/>
                  <a:gd name="T26" fmla="*/ 143 w 180"/>
                  <a:gd name="T27" fmla="*/ 49 h 90"/>
                  <a:gd name="T28" fmla="*/ 151 w 180"/>
                  <a:gd name="T29" fmla="*/ 14 h 90"/>
                  <a:gd name="T30" fmla="*/ 151 w 180"/>
                  <a:gd name="T31" fmla="*/ 14 h 90"/>
                  <a:gd name="T32" fmla="*/ 151 w 180"/>
                  <a:gd name="T33" fmla="*/ 14 h 90"/>
                  <a:gd name="T34" fmla="*/ 154 w 180"/>
                  <a:gd name="T35" fmla="*/ 15 h 90"/>
                  <a:gd name="T36" fmla="*/ 154 w 180"/>
                  <a:gd name="T37" fmla="*/ 1 h 90"/>
                  <a:gd name="T38" fmla="*/ 150 w 180"/>
                  <a:gd name="T39" fmla="*/ 0 h 90"/>
                  <a:gd name="T40" fmla="*/ 150 w 180"/>
                  <a:gd name="T41" fmla="*/ 0 h 90"/>
                  <a:gd name="T42" fmla="*/ 1 w 180"/>
                  <a:gd name="T43" fmla="*/ 0 h 90"/>
                  <a:gd name="T44" fmla="*/ 0 w 180"/>
                  <a:gd name="T45" fmla="*/ 14 h 90"/>
                  <a:gd name="T46" fmla="*/ 76 w 180"/>
                  <a:gd name="T4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0" h="90">
                    <a:moveTo>
                      <a:pt x="154" y="63"/>
                    </a:moveTo>
                    <a:cubicBezTo>
                      <a:pt x="169" y="60"/>
                      <a:pt x="180" y="48"/>
                      <a:pt x="180" y="32"/>
                    </a:cubicBezTo>
                    <a:cubicBezTo>
                      <a:pt x="180" y="17"/>
                      <a:pt x="169" y="4"/>
                      <a:pt x="154" y="1"/>
                    </a:cubicBezTo>
                    <a:cubicBezTo>
                      <a:pt x="154" y="15"/>
                      <a:pt x="154" y="15"/>
                      <a:pt x="154" y="15"/>
                    </a:cubicBezTo>
                    <a:cubicBezTo>
                      <a:pt x="161" y="18"/>
                      <a:pt x="166" y="24"/>
                      <a:pt x="166" y="32"/>
                    </a:cubicBezTo>
                    <a:cubicBezTo>
                      <a:pt x="166" y="40"/>
                      <a:pt x="161" y="46"/>
                      <a:pt x="154" y="49"/>
                    </a:cubicBezTo>
                    <a:lnTo>
                      <a:pt x="154" y="63"/>
                    </a:lnTo>
                    <a:close/>
                    <a:moveTo>
                      <a:pt x="76" y="90"/>
                    </a:moveTo>
                    <a:cubicBezTo>
                      <a:pt x="100" y="90"/>
                      <a:pt x="121" y="78"/>
                      <a:pt x="135" y="61"/>
                    </a:cubicBezTo>
                    <a:cubicBezTo>
                      <a:pt x="139" y="63"/>
                      <a:pt x="144" y="64"/>
                      <a:pt x="148" y="64"/>
                    </a:cubicBezTo>
                    <a:cubicBezTo>
                      <a:pt x="150" y="64"/>
                      <a:pt x="152" y="64"/>
                      <a:pt x="154" y="63"/>
                    </a:cubicBezTo>
                    <a:cubicBezTo>
                      <a:pt x="154" y="49"/>
                      <a:pt x="154" y="49"/>
                      <a:pt x="154" y="49"/>
                    </a:cubicBezTo>
                    <a:cubicBezTo>
                      <a:pt x="153" y="50"/>
                      <a:pt x="150" y="50"/>
                      <a:pt x="148" y="50"/>
                    </a:cubicBezTo>
                    <a:cubicBezTo>
                      <a:pt x="146" y="50"/>
                      <a:pt x="144" y="50"/>
                      <a:pt x="143" y="49"/>
                    </a:cubicBezTo>
                    <a:cubicBezTo>
                      <a:pt x="148" y="39"/>
                      <a:pt x="151" y="27"/>
                      <a:pt x="151" y="14"/>
                    </a:cubicBezTo>
                    <a:cubicBezTo>
                      <a:pt x="151" y="14"/>
                      <a:pt x="151" y="14"/>
                      <a:pt x="151" y="14"/>
                    </a:cubicBezTo>
                    <a:cubicBezTo>
                      <a:pt x="151" y="14"/>
                      <a:pt x="151" y="14"/>
                      <a:pt x="151" y="14"/>
                    </a:cubicBezTo>
                    <a:cubicBezTo>
                      <a:pt x="152" y="14"/>
                      <a:pt x="153" y="15"/>
                      <a:pt x="154" y="15"/>
                    </a:cubicBezTo>
                    <a:cubicBezTo>
                      <a:pt x="154" y="1"/>
                      <a:pt x="154" y="1"/>
                      <a:pt x="154" y="1"/>
                    </a:cubicBezTo>
                    <a:cubicBezTo>
                      <a:pt x="153" y="0"/>
                      <a:pt x="151" y="0"/>
                      <a:pt x="150" y="0"/>
                    </a:cubicBezTo>
                    <a:cubicBezTo>
                      <a:pt x="150" y="0"/>
                      <a:pt x="150" y="0"/>
                      <a:pt x="150" y="0"/>
                    </a:cubicBezTo>
                    <a:cubicBezTo>
                      <a:pt x="1" y="0"/>
                      <a:pt x="1" y="0"/>
                      <a:pt x="1" y="0"/>
                    </a:cubicBezTo>
                    <a:cubicBezTo>
                      <a:pt x="1" y="5"/>
                      <a:pt x="0" y="9"/>
                      <a:pt x="0" y="14"/>
                    </a:cubicBezTo>
                    <a:cubicBezTo>
                      <a:pt x="0" y="56"/>
                      <a:pt x="34" y="90"/>
                      <a:pt x="76" y="9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07" name="Rectangle 306"/>
              <p:cNvSpPr>
                <a:spLocks noChangeArrowheads="1"/>
              </p:cNvSpPr>
              <p:nvPr/>
            </p:nvSpPr>
            <p:spPr bwMode="auto">
              <a:xfrm>
                <a:off x="5540277" y="3372195"/>
                <a:ext cx="372044" cy="29879"/>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08" name="Freeform 307"/>
              <p:cNvSpPr>
                <a:spLocks/>
              </p:cNvSpPr>
              <p:nvPr/>
            </p:nvSpPr>
            <p:spPr bwMode="auto">
              <a:xfrm>
                <a:off x="5625095" y="2968344"/>
                <a:ext cx="68433" cy="168673"/>
              </a:xfrm>
              <a:custGeom>
                <a:avLst/>
                <a:gdLst>
                  <a:gd name="T0" fmla="*/ 11 w 30"/>
                  <a:gd name="T1" fmla="*/ 56 h 74"/>
                  <a:gd name="T2" fmla="*/ 15 w 30"/>
                  <a:gd name="T3" fmla="*/ 71 h 74"/>
                  <a:gd name="T4" fmla="*/ 27 w 30"/>
                  <a:gd name="T5" fmla="*/ 45 h 74"/>
                  <a:gd name="T6" fmla="*/ 20 w 30"/>
                  <a:gd name="T7" fmla="*/ 30 h 74"/>
                  <a:gd name="T8" fmla="*/ 19 w 30"/>
                  <a:gd name="T9" fmla="*/ 18 h 74"/>
                  <a:gd name="T10" fmla="*/ 11 w 30"/>
                  <a:gd name="T11" fmla="*/ 5 h 74"/>
                  <a:gd name="T12" fmla="*/ 4 w 30"/>
                  <a:gd name="T13" fmla="*/ 31 h 74"/>
                  <a:gd name="T14" fmla="*/ 11 w 30"/>
                  <a:gd name="T15" fmla="*/ 56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74">
                    <a:moveTo>
                      <a:pt x="11" y="56"/>
                    </a:moveTo>
                    <a:cubicBezTo>
                      <a:pt x="1" y="59"/>
                      <a:pt x="5" y="74"/>
                      <a:pt x="15" y="71"/>
                    </a:cubicBezTo>
                    <a:cubicBezTo>
                      <a:pt x="26" y="67"/>
                      <a:pt x="30" y="56"/>
                      <a:pt x="27" y="45"/>
                    </a:cubicBezTo>
                    <a:cubicBezTo>
                      <a:pt x="26" y="40"/>
                      <a:pt x="22" y="35"/>
                      <a:pt x="20" y="30"/>
                    </a:cubicBezTo>
                    <a:cubicBezTo>
                      <a:pt x="18" y="27"/>
                      <a:pt x="15" y="21"/>
                      <a:pt x="19" y="18"/>
                    </a:cubicBezTo>
                    <a:cubicBezTo>
                      <a:pt x="28" y="13"/>
                      <a:pt x="20" y="0"/>
                      <a:pt x="11" y="5"/>
                    </a:cubicBezTo>
                    <a:cubicBezTo>
                      <a:pt x="2" y="11"/>
                      <a:pt x="0" y="22"/>
                      <a:pt x="4" y="31"/>
                    </a:cubicBezTo>
                    <a:cubicBezTo>
                      <a:pt x="5" y="35"/>
                      <a:pt x="18" y="54"/>
                      <a:pt x="11"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09" name="Freeform 308"/>
              <p:cNvSpPr>
                <a:spLocks/>
              </p:cNvSpPr>
              <p:nvPr/>
            </p:nvSpPr>
            <p:spPr bwMode="auto">
              <a:xfrm>
                <a:off x="5722443" y="2968344"/>
                <a:ext cx="66505" cy="168673"/>
              </a:xfrm>
              <a:custGeom>
                <a:avLst/>
                <a:gdLst>
                  <a:gd name="T0" fmla="*/ 10 w 29"/>
                  <a:gd name="T1" fmla="*/ 56 h 74"/>
                  <a:gd name="T2" fmla="*/ 14 w 29"/>
                  <a:gd name="T3" fmla="*/ 71 h 74"/>
                  <a:gd name="T4" fmla="*/ 26 w 29"/>
                  <a:gd name="T5" fmla="*/ 45 h 74"/>
                  <a:gd name="T6" fmla="*/ 19 w 29"/>
                  <a:gd name="T7" fmla="*/ 30 h 74"/>
                  <a:gd name="T8" fmla="*/ 19 w 29"/>
                  <a:gd name="T9" fmla="*/ 18 h 74"/>
                  <a:gd name="T10" fmla="*/ 11 w 29"/>
                  <a:gd name="T11" fmla="*/ 5 h 74"/>
                  <a:gd name="T12" fmla="*/ 3 w 29"/>
                  <a:gd name="T13" fmla="*/ 31 h 74"/>
                  <a:gd name="T14" fmla="*/ 10 w 29"/>
                  <a:gd name="T15" fmla="*/ 56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74">
                    <a:moveTo>
                      <a:pt x="10" y="56"/>
                    </a:moveTo>
                    <a:cubicBezTo>
                      <a:pt x="1" y="59"/>
                      <a:pt x="5" y="74"/>
                      <a:pt x="14" y="71"/>
                    </a:cubicBezTo>
                    <a:cubicBezTo>
                      <a:pt x="25" y="67"/>
                      <a:pt x="29" y="56"/>
                      <a:pt x="26" y="45"/>
                    </a:cubicBezTo>
                    <a:cubicBezTo>
                      <a:pt x="25" y="40"/>
                      <a:pt x="22" y="35"/>
                      <a:pt x="19" y="30"/>
                    </a:cubicBezTo>
                    <a:cubicBezTo>
                      <a:pt x="18" y="27"/>
                      <a:pt x="15" y="21"/>
                      <a:pt x="19" y="18"/>
                    </a:cubicBezTo>
                    <a:cubicBezTo>
                      <a:pt x="27" y="13"/>
                      <a:pt x="19" y="0"/>
                      <a:pt x="11" y="5"/>
                    </a:cubicBezTo>
                    <a:cubicBezTo>
                      <a:pt x="2" y="11"/>
                      <a:pt x="0" y="22"/>
                      <a:pt x="3" y="31"/>
                    </a:cubicBezTo>
                    <a:cubicBezTo>
                      <a:pt x="4" y="35"/>
                      <a:pt x="17" y="54"/>
                      <a:pt x="10"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sp>
          <p:nvSpPr>
            <p:cNvPr id="410" name="Freeform 270"/>
            <p:cNvSpPr>
              <a:spLocks noEditPoints="1"/>
            </p:cNvSpPr>
            <p:nvPr/>
          </p:nvSpPr>
          <p:spPr bwMode="auto">
            <a:xfrm rot="20698236" flipH="1">
              <a:off x="5956622" y="9153610"/>
              <a:ext cx="498672" cy="558793"/>
            </a:xfrm>
            <a:custGeom>
              <a:avLst/>
              <a:gdLst>
                <a:gd name="T0" fmla="*/ 270 w 291"/>
                <a:gd name="T1" fmla="*/ 326 h 326"/>
                <a:gd name="T2" fmla="*/ 270 w 291"/>
                <a:gd name="T3" fmla="*/ 0 h 326"/>
                <a:gd name="T4" fmla="*/ 253 w 291"/>
                <a:gd name="T5" fmla="*/ 35 h 326"/>
                <a:gd name="T6" fmla="*/ 253 w 291"/>
                <a:gd name="T7" fmla="*/ 66 h 326"/>
                <a:gd name="T8" fmla="*/ 270 w 291"/>
                <a:gd name="T9" fmla="*/ 123 h 326"/>
                <a:gd name="T10" fmla="*/ 270 w 291"/>
                <a:gd name="T11" fmla="*/ 146 h 326"/>
                <a:gd name="T12" fmla="*/ 253 w 291"/>
                <a:gd name="T13" fmla="*/ 203 h 326"/>
                <a:gd name="T14" fmla="*/ 253 w 291"/>
                <a:gd name="T15" fmla="*/ 234 h 326"/>
                <a:gd name="T16" fmla="*/ 270 w 291"/>
                <a:gd name="T17" fmla="*/ 288 h 326"/>
                <a:gd name="T18" fmla="*/ 145 w 291"/>
                <a:gd name="T19" fmla="*/ 239 h 326"/>
                <a:gd name="T20" fmla="*/ 237 w 291"/>
                <a:gd name="T21" fmla="*/ 326 h 326"/>
                <a:gd name="T22" fmla="*/ 253 w 291"/>
                <a:gd name="T23" fmla="*/ 288 h 326"/>
                <a:gd name="T24" fmla="*/ 237 w 291"/>
                <a:gd name="T25" fmla="*/ 260 h 326"/>
                <a:gd name="T26" fmla="*/ 237 w 291"/>
                <a:gd name="T27" fmla="*/ 234 h 326"/>
                <a:gd name="T28" fmla="*/ 253 w 291"/>
                <a:gd name="T29" fmla="*/ 203 h 326"/>
                <a:gd name="T30" fmla="*/ 237 w 291"/>
                <a:gd name="T31" fmla="*/ 146 h 326"/>
                <a:gd name="T32" fmla="*/ 253 w 291"/>
                <a:gd name="T33" fmla="*/ 123 h 326"/>
                <a:gd name="T34" fmla="*/ 237 w 291"/>
                <a:gd name="T35" fmla="*/ 92 h 326"/>
                <a:gd name="T36" fmla="*/ 237 w 291"/>
                <a:gd name="T37" fmla="*/ 66 h 326"/>
                <a:gd name="T38" fmla="*/ 253 w 291"/>
                <a:gd name="T39" fmla="*/ 35 h 326"/>
                <a:gd name="T40" fmla="*/ 237 w 291"/>
                <a:gd name="T41" fmla="*/ 0 h 326"/>
                <a:gd name="T42" fmla="*/ 145 w 291"/>
                <a:gd name="T43" fmla="*/ 87 h 326"/>
                <a:gd name="T44" fmla="*/ 215 w 291"/>
                <a:gd name="T45" fmla="*/ 118 h 326"/>
                <a:gd name="T46" fmla="*/ 145 w 291"/>
                <a:gd name="T47" fmla="*/ 239 h 326"/>
                <a:gd name="T48" fmla="*/ 38 w 291"/>
                <a:gd name="T49" fmla="*/ 11 h 326"/>
                <a:gd name="T50" fmla="*/ 55 w 291"/>
                <a:gd name="T51" fmla="*/ 66 h 326"/>
                <a:gd name="T52" fmla="*/ 38 w 291"/>
                <a:gd name="T53" fmla="*/ 92 h 326"/>
                <a:gd name="T54" fmla="*/ 55 w 291"/>
                <a:gd name="T55" fmla="*/ 123 h 326"/>
                <a:gd name="T56" fmla="*/ 55 w 291"/>
                <a:gd name="T57" fmla="*/ 146 h 326"/>
                <a:gd name="T58" fmla="*/ 38 w 291"/>
                <a:gd name="T59" fmla="*/ 177 h 326"/>
                <a:gd name="T60" fmla="*/ 55 w 291"/>
                <a:gd name="T61" fmla="*/ 234 h 326"/>
                <a:gd name="T62" fmla="*/ 38 w 291"/>
                <a:gd name="T63" fmla="*/ 260 h 326"/>
                <a:gd name="T64" fmla="*/ 55 w 291"/>
                <a:gd name="T65" fmla="*/ 288 h 326"/>
                <a:gd name="T66" fmla="*/ 55 w 291"/>
                <a:gd name="T67" fmla="*/ 314 h 326"/>
                <a:gd name="T68" fmla="*/ 76 w 291"/>
                <a:gd name="T69" fmla="*/ 239 h 326"/>
                <a:gd name="T70" fmla="*/ 76 w 291"/>
                <a:gd name="T71" fmla="*/ 208 h 326"/>
                <a:gd name="T72" fmla="*/ 145 w 291"/>
                <a:gd name="T73" fmla="*/ 87 h 326"/>
                <a:gd name="T74" fmla="*/ 55 w 291"/>
                <a:gd name="T75" fmla="*/ 0 h 326"/>
                <a:gd name="T76" fmla="*/ 19 w 291"/>
                <a:gd name="T77" fmla="*/ 0 h 326"/>
                <a:gd name="T78" fmla="*/ 19 w 291"/>
                <a:gd name="T79" fmla="*/ 326 h 326"/>
                <a:gd name="T80" fmla="*/ 38 w 291"/>
                <a:gd name="T81" fmla="*/ 288 h 326"/>
                <a:gd name="T82" fmla="*/ 38 w 291"/>
                <a:gd name="T83" fmla="*/ 260 h 326"/>
                <a:gd name="T84" fmla="*/ 19 w 291"/>
                <a:gd name="T85" fmla="*/ 203 h 326"/>
                <a:gd name="T86" fmla="*/ 19 w 291"/>
                <a:gd name="T87" fmla="*/ 177 h 326"/>
                <a:gd name="T88" fmla="*/ 38 w 291"/>
                <a:gd name="T89" fmla="*/ 123 h 326"/>
                <a:gd name="T90" fmla="*/ 38 w 291"/>
                <a:gd name="T91" fmla="*/ 92 h 326"/>
                <a:gd name="T92" fmla="*/ 19 w 291"/>
                <a:gd name="T93" fmla="*/ 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1" h="326">
                  <a:moveTo>
                    <a:pt x="253" y="314"/>
                  </a:moveTo>
                  <a:lnTo>
                    <a:pt x="270" y="314"/>
                  </a:lnTo>
                  <a:lnTo>
                    <a:pt x="270" y="326"/>
                  </a:lnTo>
                  <a:lnTo>
                    <a:pt x="291" y="326"/>
                  </a:lnTo>
                  <a:lnTo>
                    <a:pt x="291" y="0"/>
                  </a:lnTo>
                  <a:lnTo>
                    <a:pt x="270" y="0"/>
                  </a:lnTo>
                  <a:lnTo>
                    <a:pt x="270" y="11"/>
                  </a:lnTo>
                  <a:lnTo>
                    <a:pt x="253" y="11"/>
                  </a:lnTo>
                  <a:lnTo>
                    <a:pt x="253" y="35"/>
                  </a:lnTo>
                  <a:lnTo>
                    <a:pt x="270" y="35"/>
                  </a:lnTo>
                  <a:lnTo>
                    <a:pt x="270" y="66"/>
                  </a:lnTo>
                  <a:lnTo>
                    <a:pt x="253" y="66"/>
                  </a:lnTo>
                  <a:lnTo>
                    <a:pt x="253" y="92"/>
                  </a:lnTo>
                  <a:lnTo>
                    <a:pt x="270" y="92"/>
                  </a:lnTo>
                  <a:lnTo>
                    <a:pt x="270" y="123"/>
                  </a:lnTo>
                  <a:lnTo>
                    <a:pt x="253" y="123"/>
                  </a:lnTo>
                  <a:lnTo>
                    <a:pt x="253" y="146"/>
                  </a:lnTo>
                  <a:lnTo>
                    <a:pt x="270" y="146"/>
                  </a:lnTo>
                  <a:lnTo>
                    <a:pt x="270" y="177"/>
                  </a:lnTo>
                  <a:lnTo>
                    <a:pt x="253" y="177"/>
                  </a:lnTo>
                  <a:lnTo>
                    <a:pt x="253" y="203"/>
                  </a:lnTo>
                  <a:lnTo>
                    <a:pt x="270" y="203"/>
                  </a:lnTo>
                  <a:lnTo>
                    <a:pt x="270" y="234"/>
                  </a:lnTo>
                  <a:lnTo>
                    <a:pt x="253" y="234"/>
                  </a:lnTo>
                  <a:lnTo>
                    <a:pt x="253" y="260"/>
                  </a:lnTo>
                  <a:lnTo>
                    <a:pt x="270" y="260"/>
                  </a:lnTo>
                  <a:lnTo>
                    <a:pt x="270" y="288"/>
                  </a:lnTo>
                  <a:lnTo>
                    <a:pt x="253" y="288"/>
                  </a:lnTo>
                  <a:lnTo>
                    <a:pt x="253" y="314"/>
                  </a:lnTo>
                  <a:close/>
                  <a:moveTo>
                    <a:pt x="145" y="239"/>
                  </a:moveTo>
                  <a:lnTo>
                    <a:pt x="215" y="239"/>
                  </a:lnTo>
                  <a:lnTo>
                    <a:pt x="215" y="326"/>
                  </a:lnTo>
                  <a:lnTo>
                    <a:pt x="237" y="326"/>
                  </a:lnTo>
                  <a:lnTo>
                    <a:pt x="237" y="314"/>
                  </a:lnTo>
                  <a:lnTo>
                    <a:pt x="253" y="314"/>
                  </a:lnTo>
                  <a:lnTo>
                    <a:pt x="253" y="288"/>
                  </a:lnTo>
                  <a:lnTo>
                    <a:pt x="237" y="288"/>
                  </a:lnTo>
                  <a:lnTo>
                    <a:pt x="237" y="260"/>
                  </a:lnTo>
                  <a:lnTo>
                    <a:pt x="237" y="260"/>
                  </a:lnTo>
                  <a:lnTo>
                    <a:pt x="253" y="260"/>
                  </a:lnTo>
                  <a:lnTo>
                    <a:pt x="253" y="234"/>
                  </a:lnTo>
                  <a:lnTo>
                    <a:pt x="237" y="234"/>
                  </a:lnTo>
                  <a:lnTo>
                    <a:pt x="237" y="203"/>
                  </a:lnTo>
                  <a:lnTo>
                    <a:pt x="237" y="203"/>
                  </a:lnTo>
                  <a:lnTo>
                    <a:pt x="253" y="203"/>
                  </a:lnTo>
                  <a:lnTo>
                    <a:pt x="253" y="177"/>
                  </a:lnTo>
                  <a:lnTo>
                    <a:pt x="237" y="177"/>
                  </a:lnTo>
                  <a:lnTo>
                    <a:pt x="237" y="146"/>
                  </a:lnTo>
                  <a:lnTo>
                    <a:pt x="237" y="146"/>
                  </a:lnTo>
                  <a:lnTo>
                    <a:pt x="253" y="146"/>
                  </a:lnTo>
                  <a:lnTo>
                    <a:pt x="253" y="123"/>
                  </a:lnTo>
                  <a:lnTo>
                    <a:pt x="237" y="123"/>
                  </a:lnTo>
                  <a:lnTo>
                    <a:pt x="237" y="92"/>
                  </a:lnTo>
                  <a:lnTo>
                    <a:pt x="237" y="92"/>
                  </a:lnTo>
                  <a:lnTo>
                    <a:pt x="253" y="92"/>
                  </a:lnTo>
                  <a:lnTo>
                    <a:pt x="253" y="66"/>
                  </a:lnTo>
                  <a:lnTo>
                    <a:pt x="237" y="66"/>
                  </a:lnTo>
                  <a:lnTo>
                    <a:pt x="237" y="35"/>
                  </a:lnTo>
                  <a:lnTo>
                    <a:pt x="237" y="35"/>
                  </a:lnTo>
                  <a:lnTo>
                    <a:pt x="253" y="35"/>
                  </a:lnTo>
                  <a:lnTo>
                    <a:pt x="253" y="11"/>
                  </a:lnTo>
                  <a:lnTo>
                    <a:pt x="237" y="11"/>
                  </a:lnTo>
                  <a:lnTo>
                    <a:pt x="237" y="0"/>
                  </a:lnTo>
                  <a:lnTo>
                    <a:pt x="215" y="0"/>
                  </a:lnTo>
                  <a:lnTo>
                    <a:pt x="215" y="87"/>
                  </a:lnTo>
                  <a:lnTo>
                    <a:pt x="145" y="87"/>
                  </a:lnTo>
                  <a:lnTo>
                    <a:pt x="145" y="118"/>
                  </a:lnTo>
                  <a:lnTo>
                    <a:pt x="215" y="118"/>
                  </a:lnTo>
                  <a:lnTo>
                    <a:pt x="215" y="118"/>
                  </a:lnTo>
                  <a:lnTo>
                    <a:pt x="215" y="208"/>
                  </a:lnTo>
                  <a:lnTo>
                    <a:pt x="145" y="208"/>
                  </a:lnTo>
                  <a:lnTo>
                    <a:pt x="145" y="239"/>
                  </a:lnTo>
                  <a:close/>
                  <a:moveTo>
                    <a:pt x="55" y="0"/>
                  </a:moveTo>
                  <a:lnTo>
                    <a:pt x="55" y="11"/>
                  </a:lnTo>
                  <a:lnTo>
                    <a:pt x="38" y="11"/>
                  </a:lnTo>
                  <a:lnTo>
                    <a:pt x="38" y="35"/>
                  </a:lnTo>
                  <a:lnTo>
                    <a:pt x="55" y="35"/>
                  </a:lnTo>
                  <a:lnTo>
                    <a:pt x="55" y="66"/>
                  </a:lnTo>
                  <a:lnTo>
                    <a:pt x="55" y="66"/>
                  </a:lnTo>
                  <a:lnTo>
                    <a:pt x="38" y="66"/>
                  </a:lnTo>
                  <a:lnTo>
                    <a:pt x="38" y="92"/>
                  </a:lnTo>
                  <a:lnTo>
                    <a:pt x="55" y="92"/>
                  </a:lnTo>
                  <a:lnTo>
                    <a:pt x="55" y="123"/>
                  </a:lnTo>
                  <a:lnTo>
                    <a:pt x="55" y="123"/>
                  </a:lnTo>
                  <a:lnTo>
                    <a:pt x="38" y="123"/>
                  </a:lnTo>
                  <a:lnTo>
                    <a:pt x="38" y="146"/>
                  </a:lnTo>
                  <a:lnTo>
                    <a:pt x="55" y="146"/>
                  </a:lnTo>
                  <a:lnTo>
                    <a:pt x="55" y="177"/>
                  </a:lnTo>
                  <a:lnTo>
                    <a:pt x="55" y="177"/>
                  </a:lnTo>
                  <a:lnTo>
                    <a:pt x="38" y="177"/>
                  </a:lnTo>
                  <a:lnTo>
                    <a:pt x="38" y="203"/>
                  </a:lnTo>
                  <a:lnTo>
                    <a:pt x="55" y="203"/>
                  </a:lnTo>
                  <a:lnTo>
                    <a:pt x="55" y="234"/>
                  </a:lnTo>
                  <a:lnTo>
                    <a:pt x="55" y="234"/>
                  </a:lnTo>
                  <a:lnTo>
                    <a:pt x="38" y="234"/>
                  </a:lnTo>
                  <a:lnTo>
                    <a:pt x="38" y="260"/>
                  </a:lnTo>
                  <a:lnTo>
                    <a:pt x="55" y="260"/>
                  </a:lnTo>
                  <a:lnTo>
                    <a:pt x="55" y="288"/>
                  </a:lnTo>
                  <a:lnTo>
                    <a:pt x="55" y="288"/>
                  </a:lnTo>
                  <a:lnTo>
                    <a:pt x="38" y="288"/>
                  </a:lnTo>
                  <a:lnTo>
                    <a:pt x="38" y="314"/>
                  </a:lnTo>
                  <a:lnTo>
                    <a:pt x="55" y="314"/>
                  </a:lnTo>
                  <a:lnTo>
                    <a:pt x="55" y="326"/>
                  </a:lnTo>
                  <a:lnTo>
                    <a:pt x="76" y="326"/>
                  </a:lnTo>
                  <a:lnTo>
                    <a:pt x="76" y="239"/>
                  </a:lnTo>
                  <a:lnTo>
                    <a:pt x="145" y="239"/>
                  </a:lnTo>
                  <a:lnTo>
                    <a:pt x="145" y="208"/>
                  </a:lnTo>
                  <a:lnTo>
                    <a:pt x="76" y="208"/>
                  </a:lnTo>
                  <a:lnTo>
                    <a:pt x="76" y="118"/>
                  </a:lnTo>
                  <a:lnTo>
                    <a:pt x="145" y="118"/>
                  </a:lnTo>
                  <a:lnTo>
                    <a:pt x="145" y="87"/>
                  </a:lnTo>
                  <a:lnTo>
                    <a:pt x="76" y="87"/>
                  </a:lnTo>
                  <a:lnTo>
                    <a:pt x="76" y="0"/>
                  </a:lnTo>
                  <a:lnTo>
                    <a:pt x="55" y="0"/>
                  </a:lnTo>
                  <a:close/>
                  <a:moveTo>
                    <a:pt x="38" y="11"/>
                  </a:moveTo>
                  <a:lnTo>
                    <a:pt x="19" y="11"/>
                  </a:lnTo>
                  <a:lnTo>
                    <a:pt x="19" y="0"/>
                  </a:lnTo>
                  <a:lnTo>
                    <a:pt x="0" y="0"/>
                  </a:lnTo>
                  <a:lnTo>
                    <a:pt x="0" y="326"/>
                  </a:lnTo>
                  <a:lnTo>
                    <a:pt x="19" y="326"/>
                  </a:lnTo>
                  <a:lnTo>
                    <a:pt x="19" y="314"/>
                  </a:lnTo>
                  <a:lnTo>
                    <a:pt x="38" y="314"/>
                  </a:lnTo>
                  <a:lnTo>
                    <a:pt x="38" y="288"/>
                  </a:lnTo>
                  <a:lnTo>
                    <a:pt x="19" y="288"/>
                  </a:lnTo>
                  <a:lnTo>
                    <a:pt x="19" y="260"/>
                  </a:lnTo>
                  <a:lnTo>
                    <a:pt x="38" y="260"/>
                  </a:lnTo>
                  <a:lnTo>
                    <a:pt x="38" y="234"/>
                  </a:lnTo>
                  <a:lnTo>
                    <a:pt x="19" y="234"/>
                  </a:lnTo>
                  <a:lnTo>
                    <a:pt x="19" y="203"/>
                  </a:lnTo>
                  <a:lnTo>
                    <a:pt x="38" y="203"/>
                  </a:lnTo>
                  <a:lnTo>
                    <a:pt x="38" y="177"/>
                  </a:lnTo>
                  <a:lnTo>
                    <a:pt x="19" y="177"/>
                  </a:lnTo>
                  <a:lnTo>
                    <a:pt x="19" y="146"/>
                  </a:lnTo>
                  <a:lnTo>
                    <a:pt x="38" y="146"/>
                  </a:lnTo>
                  <a:lnTo>
                    <a:pt x="38" y="123"/>
                  </a:lnTo>
                  <a:lnTo>
                    <a:pt x="19" y="123"/>
                  </a:lnTo>
                  <a:lnTo>
                    <a:pt x="19" y="92"/>
                  </a:lnTo>
                  <a:lnTo>
                    <a:pt x="38" y="92"/>
                  </a:lnTo>
                  <a:lnTo>
                    <a:pt x="38" y="66"/>
                  </a:lnTo>
                  <a:lnTo>
                    <a:pt x="19" y="66"/>
                  </a:lnTo>
                  <a:lnTo>
                    <a:pt x="19" y="35"/>
                  </a:lnTo>
                  <a:lnTo>
                    <a:pt x="38" y="35"/>
                  </a:lnTo>
                  <a:lnTo>
                    <a:pt x="38" y="11"/>
                  </a:lnTo>
                  <a:close/>
                </a:path>
              </a:pathLst>
            </a:custGeom>
            <a:solidFill>
              <a:schemeClr val="accent5"/>
            </a:solidFill>
            <a:ln>
              <a:noFill/>
            </a:ln>
            <a:extLst/>
          </p:spPr>
          <p:txBody>
            <a:bodyPr vert="horz" wrap="square" lIns="91422" tIns="45711" rIns="91422" bIns="45711" numCol="1" anchor="t" anchorCtr="0" compatLnSpc="1">
              <a:prstTxWarp prst="textNoShape">
                <a:avLst/>
              </a:prstTxWarp>
            </a:bodyPr>
            <a:lstStyle/>
            <a:p>
              <a:pPr defTabSz="914217"/>
              <a:endParaRPr lang="id-ID" dirty="0">
                <a:solidFill>
                  <a:srgbClr val="7F7F7F"/>
                </a:solidFill>
                <a:latin typeface="Lato Light"/>
              </a:endParaRPr>
            </a:p>
          </p:txBody>
        </p:sp>
        <p:grpSp>
          <p:nvGrpSpPr>
            <p:cNvPr id="411" name="Group 410"/>
            <p:cNvGrpSpPr/>
            <p:nvPr/>
          </p:nvGrpSpPr>
          <p:grpSpPr>
            <a:xfrm rot="20698236" flipH="1">
              <a:off x="9185450" y="6666942"/>
              <a:ext cx="757431" cy="154269"/>
              <a:chOff x="4755709" y="2563530"/>
              <a:chExt cx="426019" cy="86746"/>
            </a:xfrm>
            <a:solidFill>
              <a:schemeClr val="accent2"/>
            </a:solidFill>
          </p:grpSpPr>
          <p:sp>
            <p:nvSpPr>
              <p:cNvPr id="412" name="Freeform 342"/>
              <p:cNvSpPr>
                <a:spLocks/>
              </p:cNvSpPr>
              <p:nvPr/>
            </p:nvSpPr>
            <p:spPr bwMode="auto">
              <a:xfrm>
                <a:off x="4791370" y="2563530"/>
                <a:ext cx="66506" cy="43373"/>
              </a:xfrm>
              <a:custGeom>
                <a:avLst/>
                <a:gdLst>
                  <a:gd name="T0" fmla="*/ 2 w 29"/>
                  <a:gd name="T1" fmla="*/ 18 h 19"/>
                  <a:gd name="T2" fmla="*/ 3 w 29"/>
                  <a:gd name="T3" fmla="*/ 19 h 19"/>
                  <a:gd name="T4" fmla="*/ 26 w 29"/>
                  <a:gd name="T5" fmla="*/ 19 h 19"/>
                  <a:gd name="T6" fmla="*/ 27 w 29"/>
                  <a:gd name="T7" fmla="*/ 18 h 19"/>
                  <a:gd name="T8" fmla="*/ 29 w 29"/>
                  <a:gd name="T9" fmla="*/ 16 h 19"/>
                  <a:gd name="T10" fmla="*/ 29 w 29"/>
                  <a:gd name="T11" fmla="*/ 14 h 19"/>
                  <a:gd name="T12" fmla="*/ 14 w 29"/>
                  <a:gd name="T13" fmla="*/ 0 h 19"/>
                  <a:gd name="T14" fmla="*/ 0 w 29"/>
                  <a:gd name="T15" fmla="*/ 14 h 19"/>
                  <a:gd name="T16" fmla="*/ 0 w 29"/>
                  <a:gd name="T17" fmla="*/ 16 h 19"/>
                  <a:gd name="T18" fmla="*/ 2 w 29"/>
                  <a:gd name="T19"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9">
                    <a:moveTo>
                      <a:pt x="2" y="18"/>
                    </a:moveTo>
                    <a:cubicBezTo>
                      <a:pt x="2" y="19"/>
                      <a:pt x="2" y="19"/>
                      <a:pt x="3" y="19"/>
                    </a:cubicBezTo>
                    <a:cubicBezTo>
                      <a:pt x="26" y="19"/>
                      <a:pt x="26" y="19"/>
                      <a:pt x="26" y="19"/>
                    </a:cubicBezTo>
                    <a:cubicBezTo>
                      <a:pt x="27" y="19"/>
                      <a:pt x="27" y="19"/>
                      <a:pt x="27" y="18"/>
                    </a:cubicBezTo>
                    <a:cubicBezTo>
                      <a:pt x="28" y="18"/>
                      <a:pt x="28" y="17"/>
                      <a:pt x="29" y="16"/>
                    </a:cubicBezTo>
                    <a:cubicBezTo>
                      <a:pt x="29" y="16"/>
                      <a:pt x="29" y="15"/>
                      <a:pt x="29" y="14"/>
                    </a:cubicBezTo>
                    <a:cubicBezTo>
                      <a:pt x="29" y="6"/>
                      <a:pt x="23" y="0"/>
                      <a:pt x="14" y="0"/>
                    </a:cubicBezTo>
                    <a:cubicBezTo>
                      <a:pt x="6" y="0"/>
                      <a:pt x="0" y="6"/>
                      <a:pt x="0" y="14"/>
                    </a:cubicBezTo>
                    <a:cubicBezTo>
                      <a:pt x="0" y="15"/>
                      <a:pt x="0" y="16"/>
                      <a:pt x="0" y="16"/>
                    </a:cubicBezTo>
                    <a:cubicBezTo>
                      <a:pt x="0" y="17"/>
                      <a:pt x="1" y="18"/>
                      <a:pt x="2" y="1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13" name="Freeform 343"/>
              <p:cNvSpPr>
                <a:spLocks/>
              </p:cNvSpPr>
              <p:nvPr/>
            </p:nvSpPr>
            <p:spPr bwMode="auto">
              <a:xfrm>
                <a:off x="4934983" y="2563530"/>
                <a:ext cx="68433" cy="43373"/>
              </a:xfrm>
              <a:custGeom>
                <a:avLst/>
                <a:gdLst>
                  <a:gd name="T0" fmla="*/ 2 w 30"/>
                  <a:gd name="T1" fmla="*/ 18 h 19"/>
                  <a:gd name="T2" fmla="*/ 3 w 30"/>
                  <a:gd name="T3" fmla="*/ 19 h 19"/>
                  <a:gd name="T4" fmla="*/ 27 w 30"/>
                  <a:gd name="T5" fmla="*/ 19 h 19"/>
                  <a:gd name="T6" fmla="*/ 27 w 30"/>
                  <a:gd name="T7" fmla="*/ 18 h 19"/>
                  <a:gd name="T8" fmla="*/ 30 w 30"/>
                  <a:gd name="T9" fmla="*/ 16 h 19"/>
                  <a:gd name="T10" fmla="*/ 30 w 30"/>
                  <a:gd name="T11" fmla="*/ 14 h 19"/>
                  <a:gd name="T12" fmla="*/ 15 w 30"/>
                  <a:gd name="T13" fmla="*/ 0 h 19"/>
                  <a:gd name="T14" fmla="*/ 0 w 30"/>
                  <a:gd name="T15" fmla="*/ 14 h 19"/>
                  <a:gd name="T16" fmla="*/ 0 w 30"/>
                  <a:gd name="T17" fmla="*/ 16 h 19"/>
                  <a:gd name="T18" fmla="*/ 2 w 30"/>
                  <a:gd name="T19"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19">
                    <a:moveTo>
                      <a:pt x="2" y="18"/>
                    </a:moveTo>
                    <a:cubicBezTo>
                      <a:pt x="2" y="19"/>
                      <a:pt x="3" y="19"/>
                      <a:pt x="3" y="19"/>
                    </a:cubicBezTo>
                    <a:cubicBezTo>
                      <a:pt x="27" y="19"/>
                      <a:pt x="27" y="19"/>
                      <a:pt x="27" y="19"/>
                    </a:cubicBezTo>
                    <a:cubicBezTo>
                      <a:pt x="27" y="19"/>
                      <a:pt x="27" y="19"/>
                      <a:pt x="27" y="18"/>
                    </a:cubicBezTo>
                    <a:cubicBezTo>
                      <a:pt x="28" y="18"/>
                      <a:pt x="29" y="17"/>
                      <a:pt x="30" y="16"/>
                    </a:cubicBezTo>
                    <a:cubicBezTo>
                      <a:pt x="30" y="16"/>
                      <a:pt x="30" y="15"/>
                      <a:pt x="30" y="14"/>
                    </a:cubicBezTo>
                    <a:cubicBezTo>
                      <a:pt x="30" y="6"/>
                      <a:pt x="23" y="0"/>
                      <a:pt x="15" y="0"/>
                    </a:cubicBezTo>
                    <a:cubicBezTo>
                      <a:pt x="7" y="0"/>
                      <a:pt x="0" y="6"/>
                      <a:pt x="0" y="14"/>
                    </a:cubicBezTo>
                    <a:cubicBezTo>
                      <a:pt x="0" y="15"/>
                      <a:pt x="0" y="16"/>
                      <a:pt x="0" y="16"/>
                    </a:cubicBezTo>
                    <a:cubicBezTo>
                      <a:pt x="1" y="17"/>
                      <a:pt x="2" y="18"/>
                      <a:pt x="2" y="1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14" name="Freeform 344"/>
              <p:cNvSpPr>
                <a:spLocks/>
              </p:cNvSpPr>
              <p:nvPr/>
            </p:nvSpPr>
            <p:spPr bwMode="auto">
              <a:xfrm>
                <a:off x="5081488" y="2563530"/>
                <a:ext cx="68433" cy="43373"/>
              </a:xfrm>
              <a:custGeom>
                <a:avLst/>
                <a:gdLst>
                  <a:gd name="T0" fmla="*/ 2 w 30"/>
                  <a:gd name="T1" fmla="*/ 19 h 19"/>
                  <a:gd name="T2" fmla="*/ 26 w 30"/>
                  <a:gd name="T3" fmla="*/ 19 h 19"/>
                  <a:gd name="T4" fmla="*/ 27 w 30"/>
                  <a:gd name="T5" fmla="*/ 18 h 19"/>
                  <a:gd name="T6" fmla="*/ 30 w 30"/>
                  <a:gd name="T7" fmla="*/ 16 h 19"/>
                  <a:gd name="T8" fmla="*/ 30 w 30"/>
                  <a:gd name="T9" fmla="*/ 14 h 19"/>
                  <a:gd name="T10" fmla="*/ 15 w 30"/>
                  <a:gd name="T11" fmla="*/ 0 h 19"/>
                  <a:gd name="T12" fmla="*/ 0 w 30"/>
                  <a:gd name="T13" fmla="*/ 14 h 19"/>
                  <a:gd name="T14" fmla="*/ 1 w 30"/>
                  <a:gd name="T15" fmla="*/ 17 h 19"/>
                  <a:gd name="T16" fmla="*/ 2 w 30"/>
                  <a:gd name="T17" fmla="*/ 18 h 19"/>
                  <a:gd name="T18" fmla="*/ 2 w 30"/>
                  <a:gd name="T1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19">
                    <a:moveTo>
                      <a:pt x="2" y="19"/>
                    </a:moveTo>
                    <a:cubicBezTo>
                      <a:pt x="26" y="19"/>
                      <a:pt x="26" y="19"/>
                      <a:pt x="26" y="19"/>
                    </a:cubicBezTo>
                    <a:cubicBezTo>
                      <a:pt x="26" y="19"/>
                      <a:pt x="27" y="19"/>
                      <a:pt x="27" y="18"/>
                    </a:cubicBezTo>
                    <a:cubicBezTo>
                      <a:pt x="28" y="17"/>
                      <a:pt x="29" y="16"/>
                      <a:pt x="30" y="16"/>
                    </a:cubicBezTo>
                    <a:cubicBezTo>
                      <a:pt x="30" y="15"/>
                      <a:pt x="30" y="15"/>
                      <a:pt x="30" y="14"/>
                    </a:cubicBezTo>
                    <a:cubicBezTo>
                      <a:pt x="30" y="6"/>
                      <a:pt x="23" y="0"/>
                      <a:pt x="15" y="0"/>
                    </a:cubicBezTo>
                    <a:cubicBezTo>
                      <a:pt x="7" y="0"/>
                      <a:pt x="0" y="6"/>
                      <a:pt x="0" y="14"/>
                    </a:cubicBezTo>
                    <a:cubicBezTo>
                      <a:pt x="0" y="15"/>
                      <a:pt x="0" y="16"/>
                      <a:pt x="1" y="17"/>
                    </a:cubicBezTo>
                    <a:cubicBezTo>
                      <a:pt x="1" y="18"/>
                      <a:pt x="1" y="18"/>
                      <a:pt x="2" y="18"/>
                    </a:cubicBezTo>
                    <a:cubicBezTo>
                      <a:pt x="2" y="19"/>
                      <a:pt x="2" y="19"/>
                      <a:pt x="2" y="1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15" name="Freeform 345"/>
              <p:cNvSpPr>
                <a:spLocks/>
              </p:cNvSpPr>
              <p:nvPr/>
            </p:nvSpPr>
            <p:spPr bwMode="auto">
              <a:xfrm>
                <a:off x="4755709" y="2604975"/>
                <a:ext cx="138793" cy="45301"/>
              </a:xfrm>
              <a:custGeom>
                <a:avLst/>
                <a:gdLst>
                  <a:gd name="T0" fmla="*/ 9 w 61"/>
                  <a:gd name="T1" fmla="*/ 0 h 20"/>
                  <a:gd name="T2" fmla="*/ 4 w 61"/>
                  <a:gd name="T3" fmla="*/ 2 h 20"/>
                  <a:gd name="T4" fmla="*/ 3 w 61"/>
                  <a:gd name="T5" fmla="*/ 13 h 20"/>
                  <a:gd name="T6" fmla="*/ 19 w 61"/>
                  <a:gd name="T7" fmla="*/ 20 h 20"/>
                  <a:gd name="T8" fmla="*/ 42 w 61"/>
                  <a:gd name="T9" fmla="*/ 20 h 20"/>
                  <a:gd name="T10" fmla="*/ 58 w 61"/>
                  <a:gd name="T11" fmla="*/ 13 h 20"/>
                  <a:gd name="T12" fmla="*/ 57 w 61"/>
                  <a:gd name="T13" fmla="*/ 2 h 20"/>
                  <a:gd name="T14" fmla="*/ 52 w 61"/>
                  <a:gd name="T15" fmla="*/ 0 h 20"/>
                  <a:gd name="T16" fmla="*/ 46 w 61"/>
                  <a:gd name="T17" fmla="*/ 3 h 20"/>
                  <a:gd name="T18" fmla="*/ 43 w 61"/>
                  <a:gd name="T19" fmla="*/ 5 h 20"/>
                  <a:gd name="T20" fmla="*/ 42 w 61"/>
                  <a:gd name="T21" fmla="*/ 5 h 20"/>
                  <a:gd name="T22" fmla="*/ 19 w 61"/>
                  <a:gd name="T23" fmla="*/ 5 h 20"/>
                  <a:gd name="T24" fmla="*/ 18 w 61"/>
                  <a:gd name="T25" fmla="*/ 5 h 20"/>
                  <a:gd name="T26" fmla="*/ 15 w 61"/>
                  <a:gd name="T27" fmla="*/ 3 h 20"/>
                  <a:gd name="T28" fmla="*/ 9 w 61"/>
                  <a:gd name="T2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20">
                    <a:moveTo>
                      <a:pt x="9" y="0"/>
                    </a:moveTo>
                    <a:cubicBezTo>
                      <a:pt x="7" y="0"/>
                      <a:pt x="5" y="1"/>
                      <a:pt x="4" y="2"/>
                    </a:cubicBezTo>
                    <a:cubicBezTo>
                      <a:pt x="1" y="5"/>
                      <a:pt x="0" y="10"/>
                      <a:pt x="3" y="13"/>
                    </a:cubicBezTo>
                    <a:cubicBezTo>
                      <a:pt x="7" y="18"/>
                      <a:pt x="13" y="20"/>
                      <a:pt x="19" y="20"/>
                    </a:cubicBezTo>
                    <a:cubicBezTo>
                      <a:pt x="42" y="20"/>
                      <a:pt x="42" y="20"/>
                      <a:pt x="42" y="20"/>
                    </a:cubicBezTo>
                    <a:cubicBezTo>
                      <a:pt x="48" y="20"/>
                      <a:pt x="54" y="18"/>
                      <a:pt x="58" y="13"/>
                    </a:cubicBezTo>
                    <a:cubicBezTo>
                      <a:pt x="61" y="10"/>
                      <a:pt x="60" y="5"/>
                      <a:pt x="57" y="2"/>
                    </a:cubicBezTo>
                    <a:cubicBezTo>
                      <a:pt x="56" y="1"/>
                      <a:pt x="54" y="0"/>
                      <a:pt x="52" y="0"/>
                    </a:cubicBezTo>
                    <a:cubicBezTo>
                      <a:pt x="50" y="0"/>
                      <a:pt x="48" y="1"/>
                      <a:pt x="46" y="3"/>
                    </a:cubicBezTo>
                    <a:cubicBezTo>
                      <a:pt x="45" y="4"/>
                      <a:pt x="44" y="5"/>
                      <a:pt x="43" y="5"/>
                    </a:cubicBezTo>
                    <a:cubicBezTo>
                      <a:pt x="43" y="5"/>
                      <a:pt x="42" y="5"/>
                      <a:pt x="42" y="5"/>
                    </a:cubicBezTo>
                    <a:cubicBezTo>
                      <a:pt x="19" y="5"/>
                      <a:pt x="19" y="5"/>
                      <a:pt x="19" y="5"/>
                    </a:cubicBezTo>
                    <a:cubicBezTo>
                      <a:pt x="18" y="5"/>
                      <a:pt x="18" y="5"/>
                      <a:pt x="18" y="5"/>
                    </a:cubicBezTo>
                    <a:cubicBezTo>
                      <a:pt x="17" y="5"/>
                      <a:pt x="16" y="4"/>
                      <a:pt x="15" y="3"/>
                    </a:cubicBezTo>
                    <a:cubicBezTo>
                      <a:pt x="13" y="1"/>
                      <a:pt x="11" y="0"/>
                      <a:pt x="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16" name="Freeform 346"/>
              <p:cNvSpPr>
                <a:spLocks/>
              </p:cNvSpPr>
              <p:nvPr/>
            </p:nvSpPr>
            <p:spPr bwMode="auto">
              <a:xfrm>
                <a:off x="4901249" y="2604975"/>
                <a:ext cx="136866" cy="45301"/>
              </a:xfrm>
              <a:custGeom>
                <a:avLst/>
                <a:gdLst>
                  <a:gd name="T0" fmla="*/ 14 w 60"/>
                  <a:gd name="T1" fmla="*/ 2 h 20"/>
                  <a:gd name="T2" fmla="*/ 13 w 60"/>
                  <a:gd name="T3" fmla="*/ 2 h 20"/>
                  <a:gd name="T4" fmla="*/ 13 w 60"/>
                  <a:gd name="T5" fmla="*/ 2 h 20"/>
                  <a:gd name="T6" fmla="*/ 13 w 60"/>
                  <a:gd name="T7" fmla="*/ 2 h 20"/>
                  <a:gd name="T8" fmla="*/ 12 w 60"/>
                  <a:gd name="T9" fmla="*/ 1 h 20"/>
                  <a:gd name="T10" fmla="*/ 12 w 60"/>
                  <a:gd name="T11" fmla="*/ 1 h 20"/>
                  <a:gd name="T12" fmla="*/ 12 w 60"/>
                  <a:gd name="T13" fmla="*/ 1 h 20"/>
                  <a:gd name="T14" fmla="*/ 11 w 60"/>
                  <a:gd name="T15" fmla="*/ 1 h 20"/>
                  <a:gd name="T16" fmla="*/ 11 w 60"/>
                  <a:gd name="T17" fmla="*/ 1 h 20"/>
                  <a:gd name="T18" fmla="*/ 10 w 60"/>
                  <a:gd name="T19" fmla="*/ 1 h 20"/>
                  <a:gd name="T20" fmla="*/ 10 w 60"/>
                  <a:gd name="T21" fmla="*/ 0 h 20"/>
                  <a:gd name="T22" fmla="*/ 10 w 60"/>
                  <a:gd name="T23" fmla="*/ 0 h 20"/>
                  <a:gd name="T24" fmla="*/ 9 w 60"/>
                  <a:gd name="T25" fmla="*/ 0 h 20"/>
                  <a:gd name="T26" fmla="*/ 9 w 60"/>
                  <a:gd name="T27" fmla="*/ 0 h 20"/>
                  <a:gd name="T28" fmla="*/ 8 w 60"/>
                  <a:gd name="T29" fmla="*/ 0 h 20"/>
                  <a:gd name="T30" fmla="*/ 8 w 60"/>
                  <a:gd name="T31" fmla="*/ 0 h 20"/>
                  <a:gd name="T32" fmla="*/ 8 w 60"/>
                  <a:gd name="T33" fmla="*/ 0 h 20"/>
                  <a:gd name="T34" fmla="*/ 7 w 60"/>
                  <a:gd name="T35" fmla="*/ 0 h 20"/>
                  <a:gd name="T36" fmla="*/ 7 w 60"/>
                  <a:gd name="T37" fmla="*/ 0 h 20"/>
                  <a:gd name="T38" fmla="*/ 6 w 60"/>
                  <a:gd name="T39" fmla="*/ 1 h 20"/>
                  <a:gd name="T40" fmla="*/ 6 w 60"/>
                  <a:gd name="T41" fmla="*/ 1 h 20"/>
                  <a:gd name="T42" fmla="*/ 4 w 60"/>
                  <a:gd name="T43" fmla="*/ 1 h 20"/>
                  <a:gd name="T44" fmla="*/ 4 w 60"/>
                  <a:gd name="T45" fmla="*/ 1 h 20"/>
                  <a:gd name="T46" fmla="*/ 3 w 60"/>
                  <a:gd name="T47" fmla="*/ 2 h 20"/>
                  <a:gd name="T48" fmla="*/ 2 w 60"/>
                  <a:gd name="T49" fmla="*/ 13 h 20"/>
                  <a:gd name="T50" fmla="*/ 18 w 60"/>
                  <a:gd name="T51" fmla="*/ 20 h 20"/>
                  <a:gd name="T52" fmla="*/ 42 w 60"/>
                  <a:gd name="T53" fmla="*/ 20 h 20"/>
                  <a:gd name="T54" fmla="*/ 57 w 60"/>
                  <a:gd name="T55" fmla="*/ 13 h 20"/>
                  <a:gd name="T56" fmla="*/ 56 w 60"/>
                  <a:gd name="T57" fmla="*/ 2 h 20"/>
                  <a:gd name="T58" fmla="*/ 55 w 60"/>
                  <a:gd name="T59" fmla="*/ 1 h 20"/>
                  <a:gd name="T60" fmla="*/ 55 w 60"/>
                  <a:gd name="T61" fmla="*/ 1 h 20"/>
                  <a:gd name="T62" fmla="*/ 54 w 60"/>
                  <a:gd name="T63" fmla="*/ 1 h 20"/>
                  <a:gd name="T64" fmla="*/ 54 w 60"/>
                  <a:gd name="T65" fmla="*/ 1 h 20"/>
                  <a:gd name="T66" fmla="*/ 53 w 60"/>
                  <a:gd name="T67" fmla="*/ 0 h 20"/>
                  <a:gd name="T68" fmla="*/ 53 w 60"/>
                  <a:gd name="T69" fmla="*/ 0 h 20"/>
                  <a:gd name="T70" fmla="*/ 51 w 60"/>
                  <a:gd name="T71" fmla="*/ 0 h 20"/>
                  <a:gd name="T72" fmla="*/ 51 w 60"/>
                  <a:gd name="T73" fmla="*/ 0 h 20"/>
                  <a:gd name="T74" fmla="*/ 51 w 60"/>
                  <a:gd name="T75" fmla="*/ 0 h 20"/>
                  <a:gd name="T76" fmla="*/ 51 w 60"/>
                  <a:gd name="T77" fmla="*/ 0 h 20"/>
                  <a:gd name="T78" fmla="*/ 50 w 60"/>
                  <a:gd name="T79" fmla="*/ 0 h 20"/>
                  <a:gd name="T80" fmla="*/ 50 w 60"/>
                  <a:gd name="T81" fmla="*/ 0 h 20"/>
                  <a:gd name="T82" fmla="*/ 50 w 60"/>
                  <a:gd name="T83" fmla="*/ 0 h 20"/>
                  <a:gd name="T84" fmla="*/ 49 w 60"/>
                  <a:gd name="T85" fmla="*/ 1 h 20"/>
                  <a:gd name="T86" fmla="*/ 49 w 60"/>
                  <a:gd name="T87" fmla="*/ 1 h 20"/>
                  <a:gd name="T88" fmla="*/ 48 w 60"/>
                  <a:gd name="T89" fmla="*/ 1 h 20"/>
                  <a:gd name="T90" fmla="*/ 48 w 60"/>
                  <a:gd name="T91" fmla="*/ 1 h 20"/>
                  <a:gd name="T92" fmla="*/ 48 w 60"/>
                  <a:gd name="T93" fmla="*/ 1 h 20"/>
                  <a:gd name="T94" fmla="*/ 47 w 60"/>
                  <a:gd name="T95" fmla="*/ 1 h 20"/>
                  <a:gd name="T96" fmla="*/ 47 w 60"/>
                  <a:gd name="T97" fmla="*/ 2 h 20"/>
                  <a:gd name="T98" fmla="*/ 47 w 60"/>
                  <a:gd name="T99" fmla="*/ 2 h 20"/>
                  <a:gd name="T100" fmla="*/ 46 w 60"/>
                  <a:gd name="T101" fmla="*/ 2 h 20"/>
                  <a:gd name="T102" fmla="*/ 46 w 60"/>
                  <a:gd name="T103" fmla="*/ 2 h 20"/>
                  <a:gd name="T104" fmla="*/ 46 w 60"/>
                  <a:gd name="T105" fmla="*/ 3 h 20"/>
                  <a:gd name="T106" fmla="*/ 42 w 60"/>
                  <a:gd name="T107" fmla="*/ 5 h 20"/>
                  <a:gd name="T108" fmla="*/ 42 w 60"/>
                  <a:gd name="T109" fmla="*/ 5 h 20"/>
                  <a:gd name="T110" fmla="*/ 18 w 60"/>
                  <a:gd name="T111" fmla="*/ 5 h 20"/>
                  <a:gd name="T112" fmla="*/ 18 w 60"/>
                  <a:gd name="T113" fmla="*/ 5 h 20"/>
                  <a:gd name="T114" fmla="*/ 14 w 60"/>
                  <a:gd name="T115" fmla="*/ 3 h 20"/>
                  <a:gd name="T116" fmla="*/ 14 w 60"/>
                  <a:gd name="T11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0" h="20">
                    <a:moveTo>
                      <a:pt x="14" y="2"/>
                    </a:moveTo>
                    <a:cubicBezTo>
                      <a:pt x="13" y="2"/>
                      <a:pt x="13" y="2"/>
                      <a:pt x="13" y="2"/>
                    </a:cubicBezTo>
                    <a:cubicBezTo>
                      <a:pt x="13" y="2"/>
                      <a:pt x="13" y="2"/>
                      <a:pt x="13" y="2"/>
                    </a:cubicBezTo>
                    <a:cubicBezTo>
                      <a:pt x="13" y="2"/>
                      <a:pt x="13" y="2"/>
                      <a:pt x="13" y="2"/>
                    </a:cubicBezTo>
                    <a:cubicBezTo>
                      <a:pt x="13" y="2"/>
                      <a:pt x="12" y="2"/>
                      <a:pt x="12" y="1"/>
                    </a:cubicBezTo>
                    <a:cubicBezTo>
                      <a:pt x="12" y="1"/>
                      <a:pt x="12" y="1"/>
                      <a:pt x="12" y="1"/>
                    </a:cubicBezTo>
                    <a:cubicBezTo>
                      <a:pt x="12" y="1"/>
                      <a:pt x="12" y="1"/>
                      <a:pt x="12" y="1"/>
                    </a:cubicBezTo>
                    <a:cubicBezTo>
                      <a:pt x="11" y="1"/>
                      <a:pt x="11" y="1"/>
                      <a:pt x="11" y="1"/>
                    </a:cubicBezTo>
                    <a:cubicBezTo>
                      <a:pt x="11" y="1"/>
                      <a:pt x="11" y="1"/>
                      <a:pt x="11" y="1"/>
                    </a:cubicBezTo>
                    <a:cubicBezTo>
                      <a:pt x="11" y="1"/>
                      <a:pt x="11" y="1"/>
                      <a:pt x="10" y="1"/>
                    </a:cubicBezTo>
                    <a:cubicBezTo>
                      <a:pt x="10" y="1"/>
                      <a:pt x="10" y="1"/>
                      <a:pt x="10" y="0"/>
                    </a:cubicBezTo>
                    <a:cubicBezTo>
                      <a:pt x="10" y="0"/>
                      <a:pt x="10" y="0"/>
                      <a:pt x="10" y="0"/>
                    </a:cubicBezTo>
                    <a:cubicBezTo>
                      <a:pt x="10" y="0"/>
                      <a:pt x="9" y="0"/>
                      <a:pt x="9" y="0"/>
                    </a:cubicBezTo>
                    <a:cubicBezTo>
                      <a:pt x="9" y="0"/>
                      <a:pt x="9" y="0"/>
                      <a:pt x="9" y="0"/>
                    </a:cubicBezTo>
                    <a:cubicBezTo>
                      <a:pt x="9" y="0"/>
                      <a:pt x="9" y="0"/>
                      <a:pt x="8" y="0"/>
                    </a:cubicBezTo>
                    <a:cubicBezTo>
                      <a:pt x="8" y="0"/>
                      <a:pt x="8" y="0"/>
                      <a:pt x="8" y="0"/>
                    </a:cubicBezTo>
                    <a:cubicBezTo>
                      <a:pt x="8" y="0"/>
                      <a:pt x="8" y="0"/>
                      <a:pt x="8" y="0"/>
                    </a:cubicBezTo>
                    <a:cubicBezTo>
                      <a:pt x="8" y="0"/>
                      <a:pt x="7" y="0"/>
                      <a:pt x="7" y="0"/>
                    </a:cubicBezTo>
                    <a:cubicBezTo>
                      <a:pt x="7" y="0"/>
                      <a:pt x="7" y="0"/>
                      <a:pt x="7" y="0"/>
                    </a:cubicBezTo>
                    <a:cubicBezTo>
                      <a:pt x="6" y="0"/>
                      <a:pt x="6" y="1"/>
                      <a:pt x="6" y="1"/>
                    </a:cubicBezTo>
                    <a:cubicBezTo>
                      <a:pt x="6" y="1"/>
                      <a:pt x="6" y="1"/>
                      <a:pt x="6" y="1"/>
                    </a:cubicBezTo>
                    <a:cubicBezTo>
                      <a:pt x="5" y="1"/>
                      <a:pt x="5" y="1"/>
                      <a:pt x="4" y="1"/>
                    </a:cubicBezTo>
                    <a:cubicBezTo>
                      <a:pt x="4" y="1"/>
                      <a:pt x="4" y="1"/>
                      <a:pt x="4" y="1"/>
                    </a:cubicBezTo>
                    <a:cubicBezTo>
                      <a:pt x="4" y="2"/>
                      <a:pt x="4" y="2"/>
                      <a:pt x="3" y="2"/>
                    </a:cubicBezTo>
                    <a:cubicBezTo>
                      <a:pt x="0" y="5"/>
                      <a:pt x="0" y="10"/>
                      <a:pt x="2" y="13"/>
                    </a:cubicBezTo>
                    <a:cubicBezTo>
                      <a:pt x="6" y="18"/>
                      <a:pt x="12" y="20"/>
                      <a:pt x="18" y="20"/>
                    </a:cubicBezTo>
                    <a:cubicBezTo>
                      <a:pt x="42" y="20"/>
                      <a:pt x="42" y="20"/>
                      <a:pt x="42" y="20"/>
                    </a:cubicBezTo>
                    <a:cubicBezTo>
                      <a:pt x="48" y="20"/>
                      <a:pt x="53" y="18"/>
                      <a:pt x="57" y="13"/>
                    </a:cubicBezTo>
                    <a:cubicBezTo>
                      <a:pt x="60" y="10"/>
                      <a:pt x="60" y="5"/>
                      <a:pt x="56" y="2"/>
                    </a:cubicBezTo>
                    <a:cubicBezTo>
                      <a:pt x="56" y="2"/>
                      <a:pt x="56" y="2"/>
                      <a:pt x="55" y="1"/>
                    </a:cubicBezTo>
                    <a:cubicBezTo>
                      <a:pt x="55" y="1"/>
                      <a:pt x="55" y="1"/>
                      <a:pt x="55" y="1"/>
                    </a:cubicBezTo>
                    <a:cubicBezTo>
                      <a:pt x="55" y="1"/>
                      <a:pt x="54" y="1"/>
                      <a:pt x="54" y="1"/>
                    </a:cubicBezTo>
                    <a:cubicBezTo>
                      <a:pt x="54" y="1"/>
                      <a:pt x="54" y="1"/>
                      <a:pt x="54" y="1"/>
                    </a:cubicBezTo>
                    <a:cubicBezTo>
                      <a:pt x="54" y="1"/>
                      <a:pt x="53" y="0"/>
                      <a:pt x="53" y="0"/>
                    </a:cubicBezTo>
                    <a:cubicBezTo>
                      <a:pt x="53" y="0"/>
                      <a:pt x="53" y="0"/>
                      <a:pt x="53" y="0"/>
                    </a:cubicBezTo>
                    <a:cubicBezTo>
                      <a:pt x="52" y="0"/>
                      <a:pt x="52" y="0"/>
                      <a:pt x="51" y="0"/>
                    </a:cubicBezTo>
                    <a:cubicBezTo>
                      <a:pt x="51" y="0"/>
                      <a:pt x="51" y="0"/>
                      <a:pt x="51" y="0"/>
                    </a:cubicBezTo>
                    <a:cubicBezTo>
                      <a:pt x="51" y="0"/>
                      <a:pt x="51" y="0"/>
                      <a:pt x="51" y="0"/>
                    </a:cubicBezTo>
                    <a:cubicBezTo>
                      <a:pt x="51" y="0"/>
                      <a:pt x="51" y="0"/>
                      <a:pt x="51" y="0"/>
                    </a:cubicBezTo>
                    <a:cubicBezTo>
                      <a:pt x="51" y="0"/>
                      <a:pt x="50" y="0"/>
                      <a:pt x="50" y="0"/>
                    </a:cubicBezTo>
                    <a:cubicBezTo>
                      <a:pt x="50" y="0"/>
                      <a:pt x="50" y="0"/>
                      <a:pt x="50" y="0"/>
                    </a:cubicBezTo>
                    <a:cubicBezTo>
                      <a:pt x="50" y="0"/>
                      <a:pt x="50" y="0"/>
                      <a:pt x="50" y="0"/>
                    </a:cubicBezTo>
                    <a:cubicBezTo>
                      <a:pt x="49" y="1"/>
                      <a:pt x="49" y="1"/>
                      <a:pt x="49" y="1"/>
                    </a:cubicBezTo>
                    <a:cubicBezTo>
                      <a:pt x="49" y="1"/>
                      <a:pt x="49" y="1"/>
                      <a:pt x="49" y="1"/>
                    </a:cubicBezTo>
                    <a:cubicBezTo>
                      <a:pt x="49" y="1"/>
                      <a:pt x="49" y="1"/>
                      <a:pt x="48" y="1"/>
                    </a:cubicBezTo>
                    <a:cubicBezTo>
                      <a:pt x="48" y="1"/>
                      <a:pt x="48" y="1"/>
                      <a:pt x="48" y="1"/>
                    </a:cubicBezTo>
                    <a:cubicBezTo>
                      <a:pt x="48" y="1"/>
                      <a:pt x="48" y="1"/>
                      <a:pt x="48" y="1"/>
                    </a:cubicBezTo>
                    <a:cubicBezTo>
                      <a:pt x="48" y="1"/>
                      <a:pt x="47" y="1"/>
                      <a:pt x="47" y="1"/>
                    </a:cubicBezTo>
                    <a:cubicBezTo>
                      <a:pt x="47" y="2"/>
                      <a:pt x="47" y="2"/>
                      <a:pt x="47" y="2"/>
                    </a:cubicBezTo>
                    <a:cubicBezTo>
                      <a:pt x="47" y="2"/>
                      <a:pt x="47" y="2"/>
                      <a:pt x="47" y="2"/>
                    </a:cubicBezTo>
                    <a:cubicBezTo>
                      <a:pt x="47" y="2"/>
                      <a:pt x="46" y="2"/>
                      <a:pt x="46" y="2"/>
                    </a:cubicBezTo>
                    <a:cubicBezTo>
                      <a:pt x="46" y="2"/>
                      <a:pt x="46" y="2"/>
                      <a:pt x="46" y="2"/>
                    </a:cubicBezTo>
                    <a:cubicBezTo>
                      <a:pt x="46" y="3"/>
                      <a:pt x="46" y="3"/>
                      <a:pt x="46" y="3"/>
                    </a:cubicBezTo>
                    <a:cubicBezTo>
                      <a:pt x="45" y="4"/>
                      <a:pt x="43" y="5"/>
                      <a:pt x="42" y="5"/>
                    </a:cubicBezTo>
                    <a:cubicBezTo>
                      <a:pt x="42" y="5"/>
                      <a:pt x="42" y="5"/>
                      <a:pt x="42" y="5"/>
                    </a:cubicBezTo>
                    <a:cubicBezTo>
                      <a:pt x="18" y="5"/>
                      <a:pt x="18" y="5"/>
                      <a:pt x="18" y="5"/>
                    </a:cubicBezTo>
                    <a:cubicBezTo>
                      <a:pt x="18" y="5"/>
                      <a:pt x="18" y="5"/>
                      <a:pt x="18" y="5"/>
                    </a:cubicBezTo>
                    <a:cubicBezTo>
                      <a:pt x="16" y="5"/>
                      <a:pt x="15" y="4"/>
                      <a:pt x="14" y="3"/>
                    </a:cubicBezTo>
                    <a:cubicBezTo>
                      <a:pt x="14" y="3"/>
                      <a:pt x="14" y="3"/>
                      <a:pt x="14"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17" name="Freeform 347"/>
              <p:cNvSpPr>
                <a:spLocks/>
              </p:cNvSpPr>
              <p:nvPr/>
            </p:nvSpPr>
            <p:spPr bwMode="auto">
              <a:xfrm>
                <a:off x="5044862" y="2604975"/>
                <a:ext cx="136866" cy="45301"/>
              </a:xfrm>
              <a:custGeom>
                <a:avLst/>
                <a:gdLst>
                  <a:gd name="T0" fmla="*/ 14 w 60"/>
                  <a:gd name="T1" fmla="*/ 3 h 20"/>
                  <a:gd name="T2" fmla="*/ 9 w 60"/>
                  <a:gd name="T3" fmla="*/ 0 h 20"/>
                  <a:gd name="T4" fmla="*/ 4 w 60"/>
                  <a:gd name="T5" fmla="*/ 2 h 20"/>
                  <a:gd name="T6" fmla="*/ 3 w 60"/>
                  <a:gd name="T7" fmla="*/ 13 h 20"/>
                  <a:gd name="T8" fmla="*/ 18 w 60"/>
                  <a:gd name="T9" fmla="*/ 20 h 20"/>
                  <a:gd name="T10" fmla="*/ 42 w 60"/>
                  <a:gd name="T11" fmla="*/ 20 h 20"/>
                  <a:gd name="T12" fmla="*/ 58 w 60"/>
                  <a:gd name="T13" fmla="*/ 13 h 20"/>
                  <a:gd name="T14" fmla="*/ 57 w 60"/>
                  <a:gd name="T15" fmla="*/ 2 h 20"/>
                  <a:gd name="T16" fmla="*/ 52 w 60"/>
                  <a:gd name="T17" fmla="*/ 0 h 20"/>
                  <a:gd name="T18" fmla="*/ 46 w 60"/>
                  <a:gd name="T19" fmla="*/ 3 h 20"/>
                  <a:gd name="T20" fmla="*/ 44 w 60"/>
                  <a:gd name="T21" fmla="*/ 5 h 20"/>
                  <a:gd name="T22" fmla="*/ 42 w 60"/>
                  <a:gd name="T23" fmla="*/ 5 h 20"/>
                  <a:gd name="T24" fmla="*/ 19 w 60"/>
                  <a:gd name="T25" fmla="*/ 5 h 20"/>
                  <a:gd name="T26" fmla="*/ 18 w 60"/>
                  <a:gd name="T27" fmla="*/ 5 h 20"/>
                  <a:gd name="T28" fmla="*/ 14 w 60"/>
                  <a:gd name="T29"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0">
                    <a:moveTo>
                      <a:pt x="14" y="3"/>
                    </a:moveTo>
                    <a:cubicBezTo>
                      <a:pt x="13" y="1"/>
                      <a:pt x="11" y="0"/>
                      <a:pt x="9" y="0"/>
                    </a:cubicBezTo>
                    <a:cubicBezTo>
                      <a:pt x="7" y="0"/>
                      <a:pt x="5" y="1"/>
                      <a:pt x="4" y="2"/>
                    </a:cubicBezTo>
                    <a:cubicBezTo>
                      <a:pt x="0" y="5"/>
                      <a:pt x="0" y="10"/>
                      <a:pt x="3" y="13"/>
                    </a:cubicBezTo>
                    <a:cubicBezTo>
                      <a:pt x="7" y="18"/>
                      <a:pt x="12" y="20"/>
                      <a:pt x="18" y="20"/>
                    </a:cubicBezTo>
                    <a:cubicBezTo>
                      <a:pt x="42" y="20"/>
                      <a:pt x="42" y="20"/>
                      <a:pt x="42" y="20"/>
                    </a:cubicBezTo>
                    <a:cubicBezTo>
                      <a:pt x="48" y="20"/>
                      <a:pt x="54" y="18"/>
                      <a:pt x="58" y="13"/>
                    </a:cubicBezTo>
                    <a:cubicBezTo>
                      <a:pt x="60" y="10"/>
                      <a:pt x="60" y="5"/>
                      <a:pt x="57" y="2"/>
                    </a:cubicBezTo>
                    <a:cubicBezTo>
                      <a:pt x="55" y="1"/>
                      <a:pt x="54" y="0"/>
                      <a:pt x="52" y="0"/>
                    </a:cubicBezTo>
                    <a:cubicBezTo>
                      <a:pt x="50" y="0"/>
                      <a:pt x="47" y="1"/>
                      <a:pt x="46" y="3"/>
                    </a:cubicBezTo>
                    <a:cubicBezTo>
                      <a:pt x="45" y="4"/>
                      <a:pt x="44" y="4"/>
                      <a:pt x="44" y="5"/>
                    </a:cubicBezTo>
                    <a:cubicBezTo>
                      <a:pt x="43" y="5"/>
                      <a:pt x="43" y="5"/>
                      <a:pt x="42" y="5"/>
                    </a:cubicBezTo>
                    <a:cubicBezTo>
                      <a:pt x="19" y="5"/>
                      <a:pt x="19" y="5"/>
                      <a:pt x="19" y="5"/>
                    </a:cubicBezTo>
                    <a:cubicBezTo>
                      <a:pt x="18" y="5"/>
                      <a:pt x="18" y="5"/>
                      <a:pt x="18" y="5"/>
                    </a:cubicBezTo>
                    <a:cubicBezTo>
                      <a:pt x="17" y="5"/>
                      <a:pt x="15" y="4"/>
                      <a:pt x="1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sp>
          <p:nvSpPr>
            <p:cNvPr id="418" name="Freeform 296"/>
            <p:cNvSpPr>
              <a:spLocks noEditPoints="1"/>
            </p:cNvSpPr>
            <p:nvPr/>
          </p:nvSpPr>
          <p:spPr bwMode="auto">
            <a:xfrm rot="20698236" flipH="1">
              <a:off x="11182673" y="10610979"/>
              <a:ext cx="623766" cy="579363"/>
            </a:xfrm>
            <a:custGeom>
              <a:avLst/>
              <a:gdLst>
                <a:gd name="T0" fmla="*/ 138 w 154"/>
                <a:gd name="T1" fmla="*/ 23 h 143"/>
                <a:gd name="T2" fmla="*/ 115 w 154"/>
                <a:gd name="T3" fmla="*/ 0 h 143"/>
                <a:gd name="T4" fmla="*/ 77 w 154"/>
                <a:gd name="T5" fmla="*/ 0 h 143"/>
                <a:gd name="T6" fmla="*/ 77 w 154"/>
                <a:gd name="T7" fmla="*/ 18 h 143"/>
                <a:gd name="T8" fmla="*/ 115 w 154"/>
                <a:gd name="T9" fmla="*/ 18 h 143"/>
                <a:gd name="T10" fmla="*/ 120 w 154"/>
                <a:gd name="T11" fmla="*/ 23 h 143"/>
                <a:gd name="T12" fmla="*/ 120 w 154"/>
                <a:gd name="T13" fmla="*/ 61 h 143"/>
                <a:gd name="T14" fmla="*/ 77 w 154"/>
                <a:gd name="T15" fmla="*/ 61 h 143"/>
                <a:gd name="T16" fmla="*/ 77 w 154"/>
                <a:gd name="T17" fmla="*/ 79 h 143"/>
                <a:gd name="T18" fmla="*/ 77 w 154"/>
                <a:gd name="T19" fmla="*/ 79 h 143"/>
                <a:gd name="T20" fmla="*/ 91 w 154"/>
                <a:gd name="T21" fmla="*/ 93 h 143"/>
                <a:gd name="T22" fmla="*/ 85 w 154"/>
                <a:gd name="T23" fmla="*/ 104 h 143"/>
                <a:gd name="T24" fmla="*/ 83 w 154"/>
                <a:gd name="T25" fmla="*/ 105 h 143"/>
                <a:gd name="T26" fmla="*/ 83 w 154"/>
                <a:gd name="T27" fmla="*/ 122 h 143"/>
                <a:gd name="T28" fmla="*/ 83 w 154"/>
                <a:gd name="T29" fmla="*/ 126 h 143"/>
                <a:gd name="T30" fmla="*/ 83 w 154"/>
                <a:gd name="T31" fmla="*/ 126 h 143"/>
                <a:gd name="T32" fmla="*/ 77 w 154"/>
                <a:gd name="T33" fmla="*/ 126 h 143"/>
                <a:gd name="T34" fmla="*/ 77 w 154"/>
                <a:gd name="T35" fmla="*/ 143 h 143"/>
                <a:gd name="T36" fmla="*/ 154 w 154"/>
                <a:gd name="T37" fmla="*/ 143 h 143"/>
                <a:gd name="T38" fmla="*/ 154 w 154"/>
                <a:gd name="T39" fmla="*/ 61 h 143"/>
                <a:gd name="T40" fmla="*/ 138 w 154"/>
                <a:gd name="T41" fmla="*/ 61 h 143"/>
                <a:gd name="T42" fmla="*/ 138 w 154"/>
                <a:gd name="T43" fmla="*/ 23 h 143"/>
                <a:gd name="T44" fmla="*/ 77 w 154"/>
                <a:gd name="T45" fmla="*/ 0 h 143"/>
                <a:gd name="T46" fmla="*/ 39 w 154"/>
                <a:gd name="T47" fmla="*/ 0 h 143"/>
                <a:gd name="T48" fmla="*/ 16 w 154"/>
                <a:gd name="T49" fmla="*/ 23 h 143"/>
                <a:gd name="T50" fmla="*/ 16 w 154"/>
                <a:gd name="T51" fmla="*/ 61 h 143"/>
                <a:gd name="T52" fmla="*/ 0 w 154"/>
                <a:gd name="T53" fmla="*/ 61 h 143"/>
                <a:gd name="T54" fmla="*/ 0 w 154"/>
                <a:gd name="T55" fmla="*/ 143 h 143"/>
                <a:gd name="T56" fmla="*/ 77 w 154"/>
                <a:gd name="T57" fmla="*/ 143 h 143"/>
                <a:gd name="T58" fmla="*/ 77 w 154"/>
                <a:gd name="T59" fmla="*/ 126 h 143"/>
                <a:gd name="T60" fmla="*/ 71 w 154"/>
                <a:gd name="T61" fmla="*/ 126 h 143"/>
                <a:gd name="T62" fmla="*/ 71 w 154"/>
                <a:gd name="T63" fmla="*/ 122 h 143"/>
                <a:gd name="T64" fmla="*/ 71 w 154"/>
                <a:gd name="T65" fmla="*/ 105 h 143"/>
                <a:gd name="T66" fmla="*/ 69 w 154"/>
                <a:gd name="T67" fmla="*/ 104 h 143"/>
                <a:gd name="T68" fmla="*/ 63 w 154"/>
                <a:gd name="T69" fmla="*/ 93 h 143"/>
                <a:gd name="T70" fmla="*/ 77 w 154"/>
                <a:gd name="T71" fmla="*/ 79 h 143"/>
                <a:gd name="T72" fmla="*/ 77 w 154"/>
                <a:gd name="T73" fmla="*/ 61 h 143"/>
                <a:gd name="T74" fmla="*/ 34 w 154"/>
                <a:gd name="T75" fmla="*/ 61 h 143"/>
                <a:gd name="T76" fmla="*/ 34 w 154"/>
                <a:gd name="T77" fmla="*/ 61 h 143"/>
                <a:gd name="T78" fmla="*/ 34 w 154"/>
                <a:gd name="T79" fmla="*/ 23 h 143"/>
                <a:gd name="T80" fmla="*/ 39 w 154"/>
                <a:gd name="T81" fmla="*/ 18 h 143"/>
                <a:gd name="T82" fmla="*/ 77 w 154"/>
                <a:gd name="T83" fmla="*/ 18 h 143"/>
                <a:gd name="T84" fmla="*/ 77 w 154"/>
                <a:gd name="T85"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4" h="143">
                  <a:moveTo>
                    <a:pt x="138" y="23"/>
                  </a:moveTo>
                  <a:cubicBezTo>
                    <a:pt x="138" y="10"/>
                    <a:pt x="128" y="0"/>
                    <a:pt x="115" y="0"/>
                  </a:cubicBezTo>
                  <a:cubicBezTo>
                    <a:pt x="77" y="0"/>
                    <a:pt x="77" y="0"/>
                    <a:pt x="77" y="0"/>
                  </a:cubicBezTo>
                  <a:cubicBezTo>
                    <a:pt x="77" y="18"/>
                    <a:pt x="77" y="18"/>
                    <a:pt x="77" y="18"/>
                  </a:cubicBezTo>
                  <a:cubicBezTo>
                    <a:pt x="115" y="18"/>
                    <a:pt x="115" y="18"/>
                    <a:pt x="115" y="18"/>
                  </a:cubicBezTo>
                  <a:cubicBezTo>
                    <a:pt x="118" y="18"/>
                    <a:pt x="120" y="20"/>
                    <a:pt x="120" y="23"/>
                  </a:cubicBezTo>
                  <a:cubicBezTo>
                    <a:pt x="120" y="61"/>
                    <a:pt x="120" y="61"/>
                    <a:pt x="120" y="61"/>
                  </a:cubicBezTo>
                  <a:cubicBezTo>
                    <a:pt x="77" y="61"/>
                    <a:pt x="77" y="61"/>
                    <a:pt x="77" y="61"/>
                  </a:cubicBezTo>
                  <a:cubicBezTo>
                    <a:pt x="77" y="79"/>
                    <a:pt x="77" y="79"/>
                    <a:pt x="77" y="79"/>
                  </a:cubicBezTo>
                  <a:cubicBezTo>
                    <a:pt x="77" y="79"/>
                    <a:pt x="77" y="79"/>
                    <a:pt x="77" y="79"/>
                  </a:cubicBezTo>
                  <a:cubicBezTo>
                    <a:pt x="85" y="79"/>
                    <a:pt x="91" y="85"/>
                    <a:pt x="91" y="93"/>
                  </a:cubicBezTo>
                  <a:cubicBezTo>
                    <a:pt x="91" y="97"/>
                    <a:pt x="89" y="102"/>
                    <a:pt x="85" y="104"/>
                  </a:cubicBezTo>
                  <a:cubicBezTo>
                    <a:pt x="85" y="105"/>
                    <a:pt x="84" y="105"/>
                    <a:pt x="83" y="105"/>
                  </a:cubicBezTo>
                  <a:cubicBezTo>
                    <a:pt x="83" y="122"/>
                    <a:pt x="83" y="122"/>
                    <a:pt x="83" y="122"/>
                  </a:cubicBezTo>
                  <a:cubicBezTo>
                    <a:pt x="83" y="126"/>
                    <a:pt x="83" y="126"/>
                    <a:pt x="83" y="126"/>
                  </a:cubicBezTo>
                  <a:cubicBezTo>
                    <a:pt x="83" y="126"/>
                    <a:pt x="83" y="126"/>
                    <a:pt x="83" y="126"/>
                  </a:cubicBezTo>
                  <a:cubicBezTo>
                    <a:pt x="77" y="126"/>
                    <a:pt x="77" y="126"/>
                    <a:pt x="77" y="126"/>
                  </a:cubicBezTo>
                  <a:cubicBezTo>
                    <a:pt x="77" y="143"/>
                    <a:pt x="77" y="143"/>
                    <a:pt x="77" y="143"/>
                  </a:cubicBezTo>
                  <a:cubicBezTo>
                    <a:pt x="154" y="143"/>
                    <a:pt x="154" y="143"/>
                    <a:pt x="154" y="143"/>
                  </a:cubicBezTo>
                  <a:cubicBezTo>
                    <a:pt x="154" y="61"/>
                    <a:pt x="154" y="61"/>
                    <a:pt x="154" y="61"/>
                  </a:cubicBezTo>
                  <a:cubicBezTo>
                    <a:pt x="138" y="61"/>
                    <a:pt x="138" y="61"/>
                    <a:pt x="138" y="61"/>
                  </a:cubicBezTo>
                  <a:lnTo>
                    <a:pt x="138" y="23"/>
                  </a:lnTo>
                  <a:close/>
                  <a:moveTo>
                    <a:pt x="77" y="0"/>
                  </a:moveTo>
                  <a:cubicBezTo>
                    <a:pt x="39" y="0"/>
                    <a:pt x="39" y="0"/>
                    <a:pt x="39" y="0"/>
                  </a:cubicBezTo>
                  <a:cubicBezTo>
                    <a:pt x="26" y="0"/>
                    <a:pt x="16" y="10"/>
                    <a:pt x="16" y="23"/>
                  </a:cubicBezTo>
                  <a:cubicBezTo>
                    <a:pt x="16" y="61"/>
                    <a:pt x="16" y="61"/>
                    <a:pt x="16" y="61"/>
                  </a:cubicBezTo>
                  <a:cubicBezTo>
                    <a:pt x="0" y="61"/>
                    <a:pt x="0" y="61"/>
                    <a:pt x="0" y="61"/>
                  </a:cubicBezTo>
                  <a:cubicBezTo>
                    <a:pt x="0" y="143"/>
                    <a:pt x="0" y="143"/>
                    <a:pt x="0" y="143"/>
                  </a:cubicBezTo>
                  <a:cubicBezTo>
                    <a:pt x="77" y="143"/>
                    <a:pt x="77" y="143"/>
                    <a:pt x="77" y="143"/>
                  </a:cubicBezTo>
                  <a:cubicBezTo>
                    <a:pt x="77" y="126"/>
                    <a:pt x="77" y="126"/>
                    <a:pt x="77" y="126"/>
                  </a:cubicBezTo>
                  <a:cubicBezTo>
                    <a:pt x="71" y="126"/>
                    <a:pt x="71" y="126"/>
                    <a:pt x="71" y="126"/>
                  </a:cubicBezTo>
                  <a:cubicBezTo>
                    <a:pt x="71" y="122"/>
                    <a:pt x="71" y="122"/>
                    <a:pt x="71" y="122"/>
                  </a:cubicBezTo>
                  <a:cubicBezTo>
                    <a:pt x="71" y="105"/>
                    <a:pt x="71" y="105"/>
                    <a:pt x="71" y="105"/>
                  </a:cubicBezTo>
                  <a:cubicBezTo>
                    <a:pt x="70" y="105"/>
                    <a:pt x="70" y="105"/>
                    <a:pt x="69" y="104"/>
                  </a:cubicBezTo>
                  <a:cubicBezTo>
                    <a:pt x="66" y="102"/>
                    <a:pt x="63" y="97"/>
                    <a:pt x="63" y="93"/>
                  </a:cubicBezTo>
                  <a:cubicBezTo>
                    <a:pt x="63" y="85"/>
                    <a:pt x="69" y="79"/>
                    <a:pt x="77" y="79"/>
                  </a:cubicBezTo>
                  <a:cubicBezTo>
                    <a:pt x="77" y="61"/>
                    <a:pt x="77" y="61"/>
                    <a:pt x="77" y="61"/>
                  </a:cubicBezTo>
                  <a:cubicBezTo>
                    <a:pt x="34" y="61"/>
                    <a:pt x="34" y="61"/>
                    <a:pt x="34" y="61"/>
                  </a:cubicBezTo>
                  <a:cubicBezTo>
                    <a:pt x="34" y="61"/>
                    <a:pt x="34" y="61"/>
                    <a:pt x="34" y="61"/>
                  </a:cubicBezTo>
                  <a:cubicBezTo>
                    <a:pt x="34" y="23"/>
                    <a:pt x="34" y="23"/>
                    <a:pt x="34" y="23"/>
                  </a:cubicBezTo>
                  <a:cubicBezTo>
                    <a:pt x="34" y="20"/>
                    <a:pt x="36" y="18"/>
                    <a:pt x="39" y="18"/>
                  </a:cubicBezTo>
                  <a:cubicBezTo>
                    <a:pt x="77" y="18"/>
                    <a:pt x="77" y="18"/>
                    <a:pt x="77" y="18"/>
                  </a:cubicBezTo>
                  <a:lnTo>
                    <a:pt x="77" y="0"/>
                  </a:lnTo>
                  <a:close/>
                </a:path>
              </a:pathLst>
            </a:custGeom>
            <a:solidFill>
              <a:schemeClr val="accent4"/>
            </a:solidFill>
            <a:ln>
              <a:noFill/>
            </a:ln>
            <a:extLst/>
          </p:spPr>
          <p:txBody>
            <a:bodyPr vert="horz" wrap="square" lIns="91422" tIns="45711" rIns="91422" bIns="45711" numCol="1" anchor="t" anchorCtr="0" compatLnSpc="1">
              <a:prstTxWarp prst="textNoShape">
                <a:avLst/>
              </a:prstTxWarp>
            </a:bodyPr>
            <a:lstStyle/>
            <a:p>
              <a:pPr defTabSz="914217"/>
              <a:endParaRPr lang="id-ID" dirty="0">
                <a:solidFill>
                  <a:srgbClr val="7F7F7F"/>
                </a:solidFill>
                <a:latin typeface="Lato Light"/>
              </a:endParaRPr>
            </a:p>
          </p:txBody>
        </p:sp>
        <p:grpSp>
          <p:nvGrpSpPr>
            <p:cNvPr id="419" name="Group 418"/>
            <p:cNvGrpSpPr/>
            <p:nvPr/>
          </p:nvGrpSpPr>
          <p:grpSpPr>
            <a:xfrm rot="20698236" flipH="1">
              <a:off x="10223366" y="10351476"/>
              <a:ext cx="596347" cy="759343"/>
              <a:chOff x="10158051" y="2762082"/>
              <a:chExt cx="335417" cy="426983"/>
            </a:xfrm>
            <a:solidFill>
              <a:schemeClr val="accent4"/>
            </a:solidFill>
          </p:grpSpPr>
          <p:sp>
            <p:nvSpPr>
              <p:cNvPr id="420" name="Freeform 208"/>
              <p:cNvSpPr>
                <a:spLocks/>
              </p:cNvSpPr>
              <p:nvPr/>
            </p:nvSpPr>
            <p:spPr bwMode="auto">
              <a:xfrm>
                <a:off x="10211062" y="2796780"/>
                <a:ext cx="282406" cy="392285"/>
              </a:xfrm>
              <a:custGeom>
                <a:avLst/>
                <a:gdLst>
                  <a:gd name="T0" fmla="*/ 67 w 124"/>
                  <a:gd name="T1" fmla="*/ 33 h 172"/>
                  <a:gd name="T2" fmla="*/ 67 w 124"/>
                  <a:gd name="T3" fmla="*/ 33 h 172"/>
                  <a:gd name="T4" fmla="*/ 67 w 124"/>
                  <a:gd name="T5" fmla="*/ 137 h 172"/>
                  <a:gd name="T6" fmla="*/ 45 w 124"/>
                  <a:gd name="T7" fmla="*/ 160 h 172"/>
                  <a:gd name="T8" fmla="*/ 15 w 124"/>
                  <a:gd name="T9" fmla="*/ 144 h 172"/>
                  <a:gd name="T10" fmla="*/ 20 w 124"/>
                  <a:gd name="T11" fmla="*/ 144 h 172"/>
                  <a:gd name="T12" fmla="*/ 20 w 124"/>
                  <a:gd name="T13" fmla="*/ 135 h 172"/>
                  <a:gd name="T14" fmla="*/ 0 w 124"/>
                  <a:gd name="T15" fmla="*/ 135 h 172"/>
                  <a:gd name="T16" fmla="*/ 0 w 124"/>
                  <a:gd name="T17" fmla="*/ 144 h 172"/>
                  <a:gd name="T18" fmla="*/ 6 w 124"/>
                  <a:gd name="T19" fmla="*/ 144 h 172"/>
                  <a:gd name="T20" fmla="*/ 42 w 124"/>
                  <a:gd name="T21" fmla="*/ 170 h 172"/>
                  <a:gd name="T22" fmla="*/ 77 w 124"/>
                  <a:gd name="T23" fmla="*/ 135 h 172"/>
                  <a:gd name="T24" fmla="*/ 76 w 124"/>
                  <a:gd name="T25" fmla="*/ 33 h 172"/>
                  <a:gd name="T26" fmla="*/ 95 w 124"/>
                  <a:gd name="T27" fmla="*/ 11 h 172"/>
                  <a:gd name="T28" fmla="*/ 114 w 124"/>
                  <a:gd name="T29" fmla="*/ 34 h 172"/>
                  <a:gd name="T30" fmla="*/ 114 w 124"/>
                  <a:gd name="T31" fmla="*/ 149 h 172"/>
                  <a:gd name="T32" fmla="*/ 124 w 124"/>
                  <a:gd name="T33" fmla="*/ 149 h 172"/>
                  <a:gd name="T34" fmla="*/ 124 w 124"/>
                  <a:gd name="T35" fmla="*/ 32 h 172"/>
                  <a:gd name="T36" fmla="*/ 97 w 124"/>
                  <a:gd name="T37" fmla="*/ 1 h 172"/>
                  <a:gd name="T38" fmla="*/ 67 w 124"/>
                  <a:gd name="T39" fmla="*/ 33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4" h="172">
                    <a:moveTo>
                      <a:pt x="67" y="33"/>
                    </a:moveTo>
                    <a:cubicBezTo>
                      <a:pt x="67" y="33"/>
                      <a:pt x="67" y="33"/>
                      <a:pt x="67" y="33"/>
                    </a:cubicBezTo>
                    <a:cubicBezTo>
                      <a:pt x="67" y="33"/>
                      <a:pt x="67" y="136"/>
                      <a:pt x="67" y="137"/>
                    </a:cubicBezTo>
                    <a:cubicBezTo>
                      <a:pt x="67" y="149"/>
                      <a:pt x="57" y="157"/>
                      <a:pt x="45" y="160"/>
                    </a:cubicBezTo>
                    <a:cubicBezTo>
                      <a:pt x="35" y="163"/>
                      <a:pt x="13" y="158"/>
                      <a:pt x="15" y="144"/>
                    </a:cubicBezTo>
                    <a:cubicBezTo>
                      <a:pt x="20" y="144"/>
                      <a:pt x="20" y="144"/>
                      <a:pt x="20" y="144"/>
                    </a:cubicBezTo>
                    <a:cubicBezTo>
                      <a:pt x="20" y="135"/>
                      <a:pt x="20" y="135"/>
                      <a:pt x="20" y="135"/>
                    </a:cubicBezTo>
                    <a:cubicBezTo>
                      <a:pt x="0" y="135"/>
                      <a:pt x="0" y="135"/>
                      <a:pt x="0" y="135"/>
                    </a:cubicBezTo>
                    <a:cubicBezTo>
                      <a:pt x="0" y="144"/>
                      <a:pt x="0" y="144"/>
                      <a:pt x="0" y="144"/>
                    </a:cubicBezTo>
                    <a:cubicBezTo>
                      <a:pt x="6" y="144"/>
                      <a:pt x="6" y="144"/>
                      <a:pt x="6" y="144"/>
                    </a:cubicBezTo>
                    <a:cubicBezTo>
                      <a:pt x="5" y="162"/>
                      <a:pt x="25" y="172"/>
                      <a:pt x="42" y="170"/>
                    </a:cubicBezTo>
                    <a:cubicBezTo>
                      <a:pt x="61" y="169"/>
                      <a:pt x="77" y="153"/>
                      <a:pt x="77" y="135"/>
                    </a:cubicBezTo>
                    <a:cubicBezTo>
                      <a:pt x="77" y="133"/>
                      <a:pt x="76" y="33"/>
                      <a:pt x="76" y="33"/>
                    </a:cubicBezTo>
                    <a:cubicBezTo>
                      <a:pt x="76" y="22"/>
                      <a:pt x="83" y="11"/>
                      <a:pt x="95" y="11"/>
                    </a:cubicBezTo>
                    <a:cubicBezTo>
                      <a:pt x="108" y="11"/>
                      <a:pt x="114" y="22"/>
                      <a:pt x="114" y="34"/>
                    </a:cubicBezTo>
                    <a:cubicBezTo>
                      <a:pt x="114" y="35"/>
                      <a:pt x="114" y="149"/>
                      <a:pt x="114" y="149"/>
                    </a:cubicBezTo>
                    <a:cubicBezTo>
                      <a:pt x="114" y="155"/>
                      <a:pt x="124" y="155"/>
                      <a:pt x="124" y="149"/>
                    </a:cubicBezTo>
                    <a:cubicBezTo>
                      <a:pt x="124" y="149"/>
                      <a:pt x="124" y="33"/>
                      <a:pt x="124" y="32"/>
                    </a:cubicBezTo>
                    <a:cubicBezTo>
                      <a:pt x="124" y="16"/>
                      <a:pt x="113" y="3"/>
                      <a:pt x="97" y="1"/>
                    </a:cubicBezTo>
                    <a:cubicBezTo>
                      <a:pt x="79" y="0"/>
                      <a:pt x="67" y="17"/>
                      <a:pt x="67" y="3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21" name="Freeform 209"/>
              <p:cNvSpPr>
                <a:spLocks/>
              </p:cNvSpPr>
              <p:nvPr/>
            </p:nvSpPr>
            <p:spPr bwMode="auto">
              <a:xfrm>
                <a:off x="10174436" y="2890273"/>
                <a:ext cx="118553" cy="203371"/>
              </a:xfrm>
              <a:custGeom>
                <a:avLst/>
                <a:gdLst>
                  <a:gd name="T0" fmla="*/ 16 w 52"/>
                  <a:gd name="T1" fmla="*/ 89 h 89"/>
                  <a:gd name="T2" fmla="*/ 36 w 52"/>
                  <a:gd name="T3" fmla="*/ 89 h 89"/>
                  <a:gd name="T4" fmla="*/ 43 w 52"/>
                  <a:gd name="T5" fmla="*/ 89 h 89"/>
                  <a:gd name="T6" fmla="*/ 52 w 52"/>
                  <a:gd name="T7" fmla="*/ 0 h 89"/>
                  <a:gd name="T8" fmla="*/ 26 w 52"/>
                  <a:gd name="T9" fmla="*/ 7 h 89"/>
                  <a:gd name="T10" fmla="*/ 0 w 52"/>
                  <a:gd name="T11" fmla="*/ 0 h 89"/>
                  <a:gd name="T12" fmla="*/ 9 w 52"/>
                  <a:gd name="T13" fmla="*/ 89 h 89"/>
                  <a:gd name="T14" fmla="*/ 16 w 52"/>
                  <a:gd name="T15" fmla="*/ 89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89">
                    <a:moveTo>
                      <a:pt x="16" y="89"/>
                    </a:moveTo>
                    <a:cubicBezTo>
                      <a:pt x="36" y="89"/>
                      <a:pt x="36" y="89"/>
                      <a:pt x="36" y="89"/>
                    </a:cubicBezTo>
                    <a:cubicBezTo>
                      <a:pt x="43" y="89"/>
                      <a:pt x="43" y="89"/>
                      <a:pt x="43" y="89"/>
                    </a:cubicBezTo>
                    <a:cubicBezTo>
                      <a:pt x="52" y="0"/>
                      <a:pt x="52" y="0"/>
                      <a:pt x="52" y="0"/>
                    </a:cubicBezTo>
                    <a:cubicBezTo>
                      <a:pt x="45" y="5"/>
                      <a:pt x="36" y="7"/>
                      <a:pt x="26" y="7"/>
                    </a:cubicBezTo>
                    <a:cubicBezTo>
                      <a:pt x="16" y="7"/>
                      <a:pt x="7" y="5"/>
                      <a:pt x="0" y="0"/>
                    </a:cubicBezTo>
                    <a:cubicBezTo>
                      <a:pt x="9" y="89"/>
                      <a:pt x="9" y="89"/>
                      <a:pt x="9" y="89"/>
                    </a:cubicBezTo>
                    <a:lnTo>
                      <a:pt x="16" y="8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22" name="Freeform 210"/>
              <p:cNvSpPr>
                <a:spLocks/>
              </p:cNvSpPr>
              <p:nvPr/>
            </p:nvSpPr>
            <p:spPr bwMode="auto">
              <a:xfrm>
                <a:off x="10158051" y="2762082"/>
                <a:ext cx="150360" cy="134938"/>
              </a:xfrm>
              <a:custGeom>
                <a:avLst/>
                <a:gdLst>
                  <a:gd name="T0" fmla="*/ 0 w 66"/>
                  <a:gd name="T1" fmla="*/ 33 h 59"/>
                  <a:gd name="T2" fmla="*/ 3 w 66"/>
                  <a:gd name="T3" fmla="*/ 45 h 59"/>
                  <a:gd name="T4" fmla="*/ 5 w 66"/>
                  <a:gd name="T5" fmla="*/ 48 h 59"/>
                  <a:gd name="T6" fmla="*/ 7 w 66"/>
                  <a:gd name="T7" fmla="*/ 50 h 59"/>
                  <a:gd name="T8" fmla="*/ 7 w 66"/>
                  <a:gd name="T9" fmla="*/ 50 h 59"/>
                  <a:gd name="T10" fmla="*/ 7 w 66"/>
                  <a:gd name="T11" fmla="*/ 51 h 59"/>
                  <a:gd name="T12" fmla="*/ 32 w 66"/>
                  <a:gd name="T13" fmla="*/ 59 h 59"/>
                  <a:gd name="T14" fmla="*/ 33 w 66"/>
                  <a:gd name="T15" fmla="*/ 59 h 59"/>
                  <a:gd name="T16" fmla="*/ 34 w 66"/>
                  <a:gd name="T17" fmla="*/ 59 h 59"/>
                  <a:gd name="T18" fmla="*/ 59 w 66"/>
                  <a:gd name="T19" fmla="*/ 51 h 59"/>
                  <a:gd name="T20" fmla="*/ 59 w 66"/>
                  <a:gd name="T21" fmla="*/ 50 h 59"/>
                  <a:gd name="T22" fmla="*/ 59 w 66"/>
                  <a:gd name="T23" fmla="*/ 50 h 59"/>
                  <a:gd name="T24" fmla="*/ 61 w 66"/>
                  <a:gd name="T25" fmla="*/ 48 h 59"/>
                  <a:gd name="T26" fmla="*/ 63 w 66"/>
                  <a:gd name="T27" fmla="*/ 45 h 59"/>
                  <a:gd name="T28" fmla="*/ 66 w 66"/>
                  <a:gd name="T29" fmla="*/ 33 h 59"/>
                  <a:gd name="T30" fmla="*/ 33 w 66"/>
                  <a:gd name="T31" fmla="*/ 0 h 59"/>
                  <a:gd name="T32" fmla="*/ 0 w 66"/>
                  <a:gd name="T33" fmla="*/ 3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59">
                    <a:moveTo>
                      <a:pt x="0" y="33"/>
                    </a:moveTo>
                    <a:cubicBezTo>
                      <a:pt x="0" y="38"/>
                      <a:pt x="1" y="42"/>
                      <a:pt x="3" y="45"/>
                    </a:cubicBezTo>
                    <a:cubicBezTo>
                      <a:pt x="4" y="46"/>
                      <a:pt x="4" y="47"/>
                      <a:pt x="5" y="48"/>
                    </a:cubicBezTo>
                    <a:cubicBezTo>
                      <a:pt x="5" y="49"/>
                      <a:pt x="6" y="50"/>
                      <a:pt x="7" y="50"/>
                    </a:cubicBezTo>
                    <a:cubicBezTo>
                      <a:pt x="7" y="50"/>
                      <a:pt x="7" y="50"/>
                      <a:pt x="7" y="50"/>
                    </a:cubicBezTo>
                    <a:cubicBezTo>
                      <a:pt x="7" y="50"/>
                      <a:pt x="7" y="50"/>
                      <a:pt x="7" y="51"/>
                    </a:cubicBezTo>
                    <a:cubicBezTo>
                      <a:pt x="15" y="56"/>
                      <a:pt x="23" y="58"/>
                      <a:pt x="32" y="59"/>
                    </a:cubicBezTo>
                    <a:cubicBezTo>
                      <a:pt x="33" y="59"/>
                      <a:pt x="33" y="59"/>
                      <a:pt x="33" y="59"/>
                    </a:cubicBezTo>
                    <a:cubicBezTo>
                      <a:pt x="33" y="59"/>
                      <a:pt x="33" y="59"/>
                      <a:pt x="34" y="59"/>
                    </a:cubicBezTo>
                    <a:cubicBezTo>
                      <a:pt x="43" y="58"/>
                      <a:pt x="51" y="56"/>
                      <a:pt x="59" y="51"/>
                    </a:cubicBezTo>
                    <a:cubicBezTo>
                      <a:pt x="59" y="50"/>
                      <a:pt x="59" y="50"/>
                      <a:pt x="59" y="50"/>
                    </a:cubicBezTo>
                    <a:cubicBezTo>
                      <a:pt x="59" y="50"/>
                      <a:pt x="59" y="50"/>
                      <a:pt x="59" y="50"/>
                    </a:cubicBezTo>
                    <a:cubicBezTo>
                      <a:pt x="60" y="50"/>
                      <a:pt x="60" y="49"/>
                      <a:pt x="61" y="48"/>
                    </a:cubicBezTo>
                    <a:cubicBezTo>
                      <a:pt x="62" y="47"/>
                      <a:pt x="62" y="46"/>
                      <a:pt x="63" y="45"/>
                    </a:cubicBezTo>
                    <a:cubicBezTo>
                      <a:pt x="65" y="42"/>
                      <a:pt x="66" y="38"/>
                      <a:pt x="66" y="33"/>
                    </a:cubicBezTo>
                    <a:cubicBezTo>
                      <a:pt x="66" y="15"/>
                      <a:pt x="51" y="0"/>
                      <a:pt x="33" y="0"/>
                    </a:cubicBezTo>
                    <a:cubicBezTo>
                      <a:pt x="15" y="0"/>
                      <a:pt x="0" y="15"/>
                      <a:pt x="0" y="3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nvGrpSpPr>
            <p:cNvPr id="423" name="Group 422"/>
            <p:cNvGrpSpPr/>
            <p:nvPr/>
          </p:nvGrpSpPr>
          <p:grpSpPr>
            <a:xfrm rot="20698236" flipH="1">
              <a:off x="6667622" y="9187768"/>
              <a:ext cx="733437" cy="738771"/>
              <a:chOff x="4741252" y="2711962"/>
              <a:chExt cx="412524" cy="415416"/>
            </a:xfrm>
            <a:solidFill>
              <a:schemeClr val="accent4"/>
            </a:solidFill>
          </p:grpSpPr>
          <p:sp>
            <p:nvSpPr>
              <p:cNvPr id="424" name="Oval 54"/>
              <p:cNvSpPr>
                <a:spLocks noChangeArrowheads="1"/>
              </p:cNvSpPr>
              <p:nvPr/>
            </p:nvSpPr>
            <p:spPr bwMode="auto">
              <a:xfrm>
                <a:off x="4809684" y="2780395"/>
                <a:ext cx="275659" cy="27662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25" name="Rectangle 55"/>
              <p:cNvSpPr>
                <a:spLocks noChangeArrowheads="1"/>
              </p:cNvSpPr>
              <p:nvPr/>
            </p:nvSpPr>
            <p:spPr bwMode="auto">
              <a:xfrm>
                <a:off x="4930165" y="2711962"/>
                <a:ext cx="33735" cy="5012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26" name="Rectangle 56"/>
              <p:cNvSpPr>
                <a:spLocks noChangeArrowheads="1"/>
              </p:cNvSpPr>
              <p:nvPr/>
            </p:nvSpPr>
            <p:spPr bwMode="auto">
              <a:xfrm>
                <a:off x="5105584" y="2901839"/>
                <a:ext cx="48192" cy="36626"/>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27" name="Rectangle 57"/>
              <p:cNvSpPr>
                <a:spLocks noChangeArrowheads="1"/>
              </p:cNvSpPr>
              <p:nvPr/>
            </p:nvSpPr>
            <p:spPr bwMode="auto">
              <a:xfrm>
                <a:off x="4930165" y="3077258"/>
                <a:ext cx="33735" cy="5012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28" name="Rectangle 58"/>
              <p:cNvSpPr>
                <a:spLocks noChangeArrowheads="1"/>
              </p:cNvSpPr>
              <p:nvPr/>
            </p:nvSpPr>
            <p:spPr bwMode="auto">
              <a:xfrm>
                <a:off x="4741252" y="2901839"/>
                <a:ext cx="47229" cy="36626"/>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29" name="Freeform 59"/>
              <p:cNvSpPr>
                <a:spLocks/>
              </p:cNvSpPr>
              <p:nvPr/>
            </p:nvSpPr>
            <p:spPr bwMode="auto">
              <a:xfrm>
                <a:off x="5046790" y="2760154"/>
                <a:ext cx="58795" cy="59758"/>
              </a:xfrm>
              <a:custGeom>
                <a:avLst/>
                <a:gdLst>
                  <a:gd name="T0" fmla="*/ 61 w 61"/>
                  <a:gd name="T1" fmla="*/ 26 h 62"/>
                  <a:gd name="T2" fmla="*/ 26 w 61"/>
                  <a:gd name="T3" fmla="*/ 62 h 62"/>
                  <a:gd name="T4" fmla="*/ 0 w 61"/>
                  <a:gd name="T5" fmla="*/ 38 h 62"/>
                  <a:gd name="T6" fmla="*/ 35 w 61"/>
                  <a:gd name="T7" fmla="*/ 0 h 62"/>
                  <a:gd name="T8" fmla="*/ 61 w 61"/>
                  <a:gd name="T9" fmla="*/ 26 h 62"/>
                </a:gdLst>
                <a:ahLst/>
                <a:cxnLst>
                  <a:cxn ang="0">
                    <a:pos x="T0" y="T1"/>
                  </a:cxn>
                  <a:cxn ang="0">
                    <a:pos x="T2" y="T3"/>
                  </a:cxn>
                  <a:cxn ang="0">
                    <a:pos x="T4" y="T5"/>
                  </a:cxn>
                  <a:cxn ang="0">
                    <a:pos x="T6" y="T7"/>
                  </a:cxn>
                  <a:cxn ang="0">
                    <a:pos x="T8" y="T9"/>
                  </a:cxn>
                </a:cxnLst>
                <a:rect l="0" t="0" r="r" b="b"/>
                <a:pathLst>
                  <a:path w="61" h="62">
                    <a:moveTo>
                      <a:pt x="61" y="26"/>
                    </a:moveTo>
                    <a:lnTo>
                      <a:pt x="26" y="62"/>
                    </a:lnTo>
                    <a:lnTo>
                      <a:pt x="0" y="38"/>
                    </a:lnTo>
                    <a:lnTo>
                      <a:pt x="35" y="0"/>
                    </a:lnTo>
                    <a:lnTo>
                      <a:pt x="61" y="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30" name="Freeform 60"/>
              <p:cNvSpPr>
                <a:spLocks/>
              </p:cNvSpPr>
              <p:nvPr/>
            </p:nvSpPr>
            <p:spPr bwMode="auto">
              <a:xfrm>
                <a:off x="5046790" y="3018464"/>
                <a:ext cx="58795" cy="58795"/>
              </a:xfrm>
              <a:custGeom>
                <a:avLst/>
                <a:gdLst>
                  <a:gd name="T0" fmla="*/ 26 w 61"/>
                  <a:gd name="T1" fmla="*/ 0 h 61"/>
                  <a:gd name="T2" fmla="*/ 61 w 61"/>
                  <a:gd name="T3" fmla="*/ 37 h 61"/>
                  <a:gd name="T4" fmla="*/ 35 w 61"/>
                  <a:gd name="T5" fmla="*/ 61 h 61"/>
                  <a:gd name="T6" fmla="*/ 0 w 61"/>
                  <a:gd name="T7" fmla="*/ 26 h 61"/>
                  <a:gd name="T8" fmla="*/ 26 w 61"/>
                  <a:gd name="T9" fmla="*/ 0 h 61"/>
                </a:gdLst>
                <a:ahLst/>
                <a:cxnLst>
                  <a:cxn ang="0">
                    <a:pos x="T0" y="T1"/>
                  </a:cxn>
                  <a:cxn ang="0">
                    <a:pos x="T2" y="T3"/>
                  </a:cxn>
                  <a:cxn ang="0">
                    <a:pos x="T4" y="T5"/>
                  </a:cxn>
                  <a:cxn ang="0">
                    <a:pos x="T6" y="T7"/>
                  </a:cxn>
                  <a:cxn ang="0">
                    <a:pos x="T8" y="T9"/>
                  </a:cxn>
                </a:cxnLst>
                <a:rect l="0" t="0" r="r" b="b"/>
                <a:pathLst>
                  <a:path w="61" h="61">
                    <a:moveTo>
                      <a:pt x="26" y="0"/>
                    </a:moveTo>
                    <a:lnTo>
                      <a:pt x="61" y="37"/>
                    </a:lnTo>
                    <a:lnTo>
                      <a:pt x="35" y="61"/>
                    </a:lnTo>
                    <a:lnTo>
                      <a:pt x="0" y="26"/>
                    </a:lnTo>
                    <a:lnTo>
                      <a:pt x="2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31" name="Freeform 61"/>
              <p:cNvSpPr>
                <a:spLocks/>
              </p:cNvSpPr>
              <p:nvPr/>
            </p:nvSpPr>
            <p:spPr bwMode="auto">
              <a:xfrm>
                <a:off x="4788480" y="3018464"/>
                <a:ext cx="59758" cy="58795"/>
              </a:xfrm>
              <a:custGeom>
                <a:avLst/>
                <a:gdLst>
                  <a:gd name="T0" fmla="*/ 36 w 62"/>
                  <a:gd name="T1" fmla="*/ 0 h 61"/>
                  <a:gd name="T2" fmla="*/ 62 w 62"/>
                  <a:gd name="T3" fmla="*/ 26 h 61"/>
                  <a:gd name="T4" fmla="*/ 26 w 62"/>
                  <a:gd name="T5" fmla="*/ 61 h 61"/>
                  <a:gd name="T6" fmla="*/ 0 w 62"/>
                  <a:gd name="T7" fmla="*/ 37 h 61"/>
                  <a:gd name="T8" fmla="*/ 36 w 62"/>
                  <a:gd name="T9" fmla="*/ 0 h 61"/>
                </a:gdLst>
                <a:ahLst/>
                <a:cxnLst>
                  <a:cxn ang="0">
                    <a:pos x="T0" y="T1"/>
                  </a:cxn>
                  <a:cxn ang="0">
                    <a:pos x="T2" y="T3"/>
                  </a:cxn>
                  <a:cxn ang="0">
                    <a:pos x="T4" y="T5"/>
                  </a:cxn>
                  <a:cxn ang="0">
                    <a:pos x="T6" y="T7"/>
                  </a:cxn>
                  <a:cxn ang="0">
                    <a:pos x="T8" y="T9"/>
                  </a:cxn>
                </a:cxnLst>
                <a:rect l="0" t="0" r="r" b="b"/>
                <a:pathLst>
                  <a:path w="62" h="61">
                    <a:moveTo>
                      <a:pt x="36" y="0"/>
                    </a:moveTo>
                    <a:lnTo>
                      <a:pt x="62" y="26"/>
                    </a:lnTo>
                    <a:lnTo>
                      <a:pt x="26" y="61"/>
                    </a:lnTo>
                    <a:lnTo>
                      <a:pt x="0" y="37"/>
                    </a:lnTo>
                    <a:lnTo>
                      <a:pt x="3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32" name="Freeform 62"/>
              <p:cNvSpPr>
                <a:spLocks/>
              </p:cNvSpPr>
              <p:nvPr/>
            </p:nvSpPr>
            <p:spPr bwMode="auto">
              <a:xfrm>
                <a:off x="4788480" y="2760154"/>
                <a:ext cx="59758" cy="59758"/>
              </a:xfrm>
              <a:custGeom>
                <a:avLst/>
                <a:gdLst>
                  <a:gd name="T0" fmla="*/ 62 w 62"/>
                  <a:gd name="T1" fmla="*/ 38 h 62"/>
                  <a:gd name="T2" fmla="*/ 36 w 62"/>
                  <a:gd name="T3" fmla="*/ 62 h 62"/>
                  <a:gd name="T4" fmla="*/ 0 w 62"/>
                  <a:gd name="T5" fmla="*/ 26 h 62"/>
                  <a:gd name="T6" fmla="*/ 26 w 62"/>
                  <a:gd name="T7" fmla="*/ 0 h 62"/>
                  <a:gd name="T8" fmla="*/ 62 w 62"/>
                  <a:gd name="T9" fmla="*/ 38 h 62"/>
                </a:gdLst>
                <a:ahLst/>
                <a:cxnLst>
                  <a:cxn ang="0">
                    <a:pos x="T0" y="T1"/>
                  </a:cxn>
                  <a:cxn ang="0">
                    <a:pos x="T2" y="T3"/>
                  </a:cxn>
                  <a:cxn ang="0">
                    <a:pos x="T4" y="T5"/>
                  </a:cxn>
                  <a:cxn ang="0">
                    <a:pos x="T6" y="T7"/>
                  </a:cxn>
                  <a:cxn ang="0">
                    <a:pos x="T8" y="T9"/>
                  </a:cxn>
                </a:cxnLst>
                <a:rect l="0" t="0" r="r" b="b"/>
                <a:pathLst>
                  <a:path w="62" h="62">
                    <a:moveTo>
                      <a:pt x="62" y="38"/>
                    </a:moveTo>
                    <a:lnTo>
                      <a:pt x="36" y="62"/>
                    </a:lnTo>
                    <a:lnTo>
                      <a:pt x="0" y="26"/>
                    </a:lnTo>
                    <a:lnTo>
                      <a:pt x="26" y="0"/>
                    </a:lnTo>
                    <a:lnTo>
                      <a:pt x="62" y="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33" name="Freeform 63"/>
              <p:cNvSpPr>
                <a:spLocks/>
              </p:cNvSpPr>
              <p:nvPr/>
            </p:nvSpPr>
            <p:spPr bwMode="auto">
              <a:xfrm>
                <a:off x="4991851" y="2721600"/>
                <a:ext cx="50120" cy="58795"/>
              </a:xfrm>
              <a:custGeom>
                <a:avLst/>
                <a:gdLst>
                  <a:gd name="T0" fmla="*/ 52 w 52"/>
                  <a:gd name="T1" fmla="*/ 14 h 61"/>
                  <a:gd name="T2" fmla="*/ 33 w 52"/>
                  <a:gd name="T3" fmla="*/ 61 h 61"/>
                  <a:gd name="T4" fmla="*/ 0 w 52"/>
                  <a:gd name="T5" fmla="*/ 47 h 61"/>
                  <a:gd name="T6" fmla="*/ 19 w 52"/>
                  <a:gd name="T7" fmla="*/ 0 h 61"/>
                  <a:gd name="T8" fmla="*/ 52 w 52"/>
                  <a:gd name="T9" fmla="*/ 14 h 61"/>
                </a:gdLst>
                <a:ahLst/>
                <a:cxnLst>
                  <a:cxn ang="0">
                    <a:pos x="T0" y="T1"/>
                  </a:cxn>
                  <a:cxn ang="0">
                    <a:pos x="T2" y="T3"/>
                  </a:cxn>
                  <a:cxn ang="0">
                    <a:pos x="T4" y="T5"/>
                  </a:cxn>
                  <a:cxn ang="0">
                    <a:pos x="T6" y="T7"/>
                  </a:cxn>
                  <a:cxn ang="0">
                    <a:pos x="T8" y="T9"/>
                  </a:cxn>
                </a:cxnLst>
                <a:rect l="0" t="0" r="r" b="b"/>
                <a:pathLst>
                  <a:path w="52" h="61">
                    <a:moveTo>
                      <a:pt x="52" y="14"/>
                    </a:moveTo>
                    <a:lnTo>
                      <a:pt x="33" y="61"/>
                    </a:lnTo>
                    <a:lnTo>
                      <a:pt x="0" y="47"/>
                    </a:lnTo>
                    <a:lnTo>
                      <a:pt x="19" y="0"/>
                    </a:lnTo>
                    <a:lnTo>
                      <a:pt x="52" y="1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34" name="Freeform 64"/>
              <p:cNvSpPr>
                <a:spLocks/>
              </p:cNvSpPr>
              <p:nvPr/>
            </p:nvSpPr>
            <p:spPr bwMode="auto">
              <a:xfrm>
                <a:off x="5087271" y="2963525"/>
                <a:ext cx="56867" cy="50120"/>
              </a:xfrm>
              <a:custGeom>
                <a:avLst/>
                <a:gdLst>
                  <a:gd name="T0" fmla="*/ 12 w 59"/>
                  <a:gd name="T1" fmla="*/ 0 h 52"/>
                  <a:gd name="T2" fmla="*/ 59 w 59"/>
                  <a:gd name="T3" fmla="*/ 19 h 52"/>
                  <a:gd name="T4" fmla="*/ 47 w 59"/>
                  <a:gd name="T5" fmla="*/ 52 h 52"/>
                  <a:gd name="T6" fmla="*/ 0 w 59"/>
                  <a:gd name="T7" fmla="*/ 33 h 52"/>
                  <a:gd name="T8" fmla="*/ 12 w 59"/>
                  <a:gd name="T9" fmla="*/ 0 h 52"/>
                </a:gdLst>
                <a:ahLst/>
                <a:cxnLst>
                  <a:cxn ang="0">
                    <a:pos x="T0" y="T1"/>
                  </a:cxn>
                  <a:cxn ang="0">
                    <a:pos x="T2" y="T3"/>
                  </a:cxn>
                  <a:cxn ang="0">
                    <a:pos x="T4" y="T5"/>
                  </a:cxn>
                  <a:cxn ang="0">
                    <a:pos x="T6" y="T7"/>
                  </a:cxn>
                  <a:cxn ang="0">
                    <a:pos x="T8" y="T9"/>
                  </a:cxn>
                </a:cxnLst>
                <a:rect l="0" t="0" r="r" b="b"/>
                <a:pathLst>
                  <a:path w="59" h="52">
                    <a:moveTo>
                      <a:pt x="12" y="0"/>
                    </a:moveTo>
                    <a:lnTo>
                      <a:pt x="59" y="19"/>
                    </a:lnTo>
                    <a:lnTo>
                      <a:pt x="47" y="52"/>
                    </a:lnTo>
                    <a:lnTo>
                      <a:pt x="0" y="33"/>
                    </a:lnTo>
                    <a:lnTo>
                      <a:pt x="1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35" name="Freeform 65"/>
              <p:cNvSpPr>
                <a:spLocks/>
              </p:cNvSpPr>
              <p:nvPr/>
            </p:nvSpPr>
            <p:spPr bwMode="auto">
              <a:xfrm>
                <a:off x="4853057" y="3058946"/>
                <a:ext cx="50120" cy="59758"/>
              </a:xfrm>
              <a:custGeom>
                <a:avLst/>
                <a:gdLst>
                  <a:gd name="T0" fmla="*/ 52 w 52"/>
                  <a:gd name="T1" fmla="*/ 14 h 62"/>
                  <a:gd name="T2" fmla="*/ 33 w 52"/>
                  <a:gd name="T3" fmla="*/ 62 h 62"/>
                  <a:gd name="T4" fmla="*/ 0 w 52"/>
                  <a:gd name="T5" fmla="*/ 47 h 62"/>
                  <a:gd name="T6" fmla="*/ 18 w 52"/>
                  <a:gd name="T7" fmla="*/ 0 h 62"/>
                  <a:gd name="T8" fmla="*/ 52 w 52"/>
                  <a:gd name="T9" fmla="*/ 14 h 62"/>
                </a:gdLst>
                <a:ahLst/>
                <a:cxnLst>
                  <a:cxn ang="0">
                    <a:pos x="T0" y="T1"/>
                  </a:cxn>
                  <a:cxn ang="0">
                    <a:pos x="T2" y="T3"/>
                  </a:cxn>
                  <a:cxn ang="0">
                    <a:pos x="T4" y="T5"/>
                  </a:cxn>
                  <a:cxn ang="0">
                    <a:pos x="T6" y="T7"/>
                  </a:cxn>
                  <a:cxn ang="0">
                    <a:pos x="T8" y="T9"/>
                  </a:cxn>
                </a:cxnLst>
                <a:rect l="0" t="0" r="r" b="b"/>
                <a:pathLst>
                  <a:path w="52" h="62">
                    <a:moveTo>
                      <a:pt x="52" y="14"/>
                    </a:moveTo>
                    <a:lnTo>
                      <a:pt x="33" y="62"/>
                    </a:lnTo>
                    <a:lnTo>
                      <a:pt x="0" y="47"/>
                    </a:lnTo>
                    <a:lnTo>
                      <a:pt x="18" y="0"/>
                    </a:lnTo>
                    <a:lnTo>
                      <a:pt x="52" y="1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36" name="Freeform 66"/>
              <p:cNvSpPr>
                <a:spLocks/>
              </p:cNvSpPr>
              <p:nvPr/>
            </p:nvSpPr>
            <p:spPr bwMode="auto">
              <a:xfrm>
                <a:off x="4749926" y="2823768"/>
                <a:ext cx="59758" cy="53012"/>
              </a:xfrm>
              <a:custGeom>
                <a:avLst/>
                <a:gdLst>
                  <a:gd name="T0" fmla="*/ 47 w 62"/>
                  <a:gd name="T1" fmla="*/ 55 h 55"/>
                  <a:gd name="T2" fmla="*/ 0 w 62"/>
                  <a:gd name="T3" fmla="*/ 36 h 55"/>
                  <a:gd name="T4" fmla="*/ 14 w 62"/>
                  <a:gd name="T5" fmla="*/ 0 h 55"/>
                  <a:gd name="T6" fmla="*/ 62 w 62"/>
                  <a:gd name="T7" fmla="*/ 22 h 55"/>
                  <a:gd name="T8" fmla="*/ 47 w 62"/>
                  <a:gd name="T9" fmla="*/ 55 h 55"/>
                </a:gdLst>
                <a:ahLst/>
                <a:cxnLst>
                  <a:cxn ang="0">
                    <a:pos x="T0" y="T1"/>
                  </a:cxn>
                  <a:cxn ang="0">
                    <a:pos x="T2" y="T3"/>
                  </a:cxn>
                  <a:cxn ang="0">
                    <a:pos x="T4" y="T5"/>
                  </a:cxn>
                  <a:cxn ang="0">
                    <a:pos x="T6" y="T7"/>
                  </a:cxn>
                  <a:cxn ang="0">
                    <a:pos x="T8" y="T9"/>
                  </a:cxn>
                </a:cxnLst>
                <a:rect l="0" t="0" r="r" b="b"/>
                <a:pathLst>
                  <a:path w="62" h="55">
                    <a:moveTo>
                      <a:pt x="47" y="55"/>
                    </a:moveTo>
                    <a:lnTo>
                      <a:pt x="0" y="36"/>
                    </a:lnTo>
                    <a:lnTo>
                      <a:pt x="14" y="0"/>
                    </a:lnTo>
                    <a:lnTo>
                      <a:pt x="62" y="22"/>
                    </a:lnTo>
                    <a:lnTo>
                      <a:pt x="47" y="5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37" name="Freeform 67"/>
              <p:cNvSpPr>
                <a:spLocks/>
              </p:cNvSpPr>
              <p:nvPr/>
            </p:nvSpPr>
            <p:spPr bwMode="auto">
              <a:xfrm>
                <a:off x="5085343" y="2823768"/>
                <a:ext cx="58795" cy="50120"/>
              </a:xfrm>
              <a:custGeom>
                <a:avLst/>
                <a:gdLst>
                  <a:gd name="T0" fmla="*/ 0 w 61"/>
                  <a:gd name="T1" fmla="*/ 19 h 52"/>
                  <a:gd name="T2" fmla="*/ 47 w 61"/>
                  <a:gd name="T3" fmla="*/ 0 h 52"/>
                  <a:gd name="T4" fmla="*/ 61 w 61"/>
                  <a:gd name="T5" fmla="*/ 34 h 52"/>
                  <a:gd name="T6" fmla="*/ 14 w 61"/>
                  <a:gd name="T7" fmla="*/ 52 h 52"/>
                  <a:gd name="T8" fmla="*/ 0 w 61"/>
                  <a:gd name="T9" fmla="*/ 19 h 52"/>
                </a:gdLst>
                <a:ahLst/>
                <a:cxnLst>
                  <a:cxn ang="0">
                    <a:pos x="T0" y="T1"/>
                  </a:cxn>
                  <a:cxn ang="0">
                    <a:pos x="T2" y="T3"/>
                  </a:cxn>
                  <a:cxn ang="0">
                    <a:pos x="T4" y="T5"/>
                  </a:cxn>
                  <a:cxn ang="0">
                    <a:pos x="T6" y="T7"/>
                  </a:cxn>
                  <a:cxn ang="0">
                    <a:pos x="T8" y="T9"/>
                  </a:cxn>
                </a:cxnLst>
                <a:rect l="0" t="0" r="r" b="b"/>
                <a:pathLst>
                  <a:path w="61" h="52">
                    <a:moveTo>
                      <a:pt x="0" y="19"/>
                    </a:moveTo>
                    <a:lnTo>
                      <a:pt x="47" y="0"/>
                    </a:lnTo>
                    <a:lnTo>
                      <a:pt x="61" y="34"/>
                    </a:lnTo>
                    <a:lnTo>
                      <a:pt x="14" y="52"/>
                    </a:lnTo>
                    <a:lnTo>
                      <a:pt x="0" y="1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38" name="Freeform 68"/>
              <p:cNvSpPr>
                <a:spLocks/>
              </p:cNvSpPr>
              <p:nvPr/>
            </p:nvSpPr>
            <p:spPr bwMode="auto">
              <a:xfrm>
                <a:off x="4991851" y="3058946"/>
                <a:ext cx="52048" cy="56867"/>
              </a:xfrm>
              <a:custGeom>
                <a:avLst/>
                <a:gdLst>
                  <a:gd name="T0" fmla="*/ 54 w 54"/>
                  <a:gd name="T1" fmla="*/ 47 h 59"/>
                  <a:gd name="T2" fmla="*/ 21 w 54"/>
                  <a:gd name="T3" fmla="*/ 59 h 59"/>
                  <a:gd name="T4" fmla="*/ 0 w 54"/>
                  <a:gd name="T5" fmla="*/ 14 h 59"/>
                  <a:gd name="T6" fmla="*/ 33 w 54"/>
                  <a:gd name="T7" fmla="*/ 0 h 59"/>
                  <a:gd name="T8" fmla="*/ 54 w 54"/>
                  <a:gd name="T9" fmla="*/ 47 h 59"/>
                </a:gdLst>
                <a:ahLst/>
                <a:cxnLst>
                  <a:cxn ang="0">
                    <a:pos x="T0" y="T1"/>
                  </a:cxn>
                  <a:cxn ang="0">
                    <a:pos x="T2" y="T3"/>
                  </a:cxn>
                  <a:cxn ang="0">
                    <a:pos x="T4" y="T5"/>
                  </a:cxn>
                  <a:cxn ang="0">
                    <a:pos x="T6" y="T7"/>
                  </a:cxn>
                  <a:cxn ang="0">
                    <a:pos x="T8" y="T9"/>
                  </a:cxn>
                </a:cxnLst>
                <a:rect l="0" t="0" r="r" b="b"/>
                <a:pathLst>
                  <a:path w="54" h="59">
                    <a:moveTo>
                      <a:pt x="54" y="47"/>
                    </a:moveTo>
                    <a:lnTo>
                      <a:pt x="21" y="59"/>
                    </a:lnTo>
                    <a:lnTo>
                      <a:pt x="0" y="14"/>
                    </a:lnTo>
                    <a:lnTo>
                      <a:pt x="33" y="0"/>
                    </a:lnTo>
                    <a:lnTo>
                      <a:pt x="54" y="4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39" name="Freeform 69"/>
              <p:cNvSpPr>
                <a:spLocks/>
              </p:cNvSpPr>
              <p:nvPr/>
            </p:nvSpPr>
            <p:spPr bwMode="auto">
              <a:xfrm>
                <a:off x="4749926" y="2963525"/>
                <a:ext cx="59758" cy="52048"/>
              </a:xfrm>
              <a:custGeom>
                <a:avLst/>
                <a:gdLst>
                  <a:gd name="T0" fmla="*/ 62 w 62"/>
                  <a:gd name="T1" fmla="*/ 35 h 54"/>
                  <a:gd name="T2" fmla="*/ 14 w 62"/>
                  <a:gd name="T3" fmla="*/ 54 h 54"/>
                  <a:gd name="T4" fmla="*/ 0 w 62"/>
                  <a:gd name="T5" fmla="*/ 21 h 54"/>
                  <a:gd name="T6" fmla="*/ 47 w 62"/>
                  <a:gd name="T7" fmla="*/ 0 h 54"/>
                  <a:gd name="T8" fmla="*/ 62 w 62"/>
                  <a:gd name="T9" fmla="*/ 35 h 54"/>
                </a:gdLst>
                <a:ahLst/>
                <a:cxnLst>
                  <a:cxn ang="0">
                    <a:pos x="T0" y="T1"/>
                  </a:cxn>
                  <a:cxn ang="0">
                    <a:pos x="T2" y="T3"/>
                  </a:cxn>
                  <a:cxn ang="0">
                    <a:pos x="T4" y="T5"/>
                  </a:cxn>
                  <a:cxn ang="0">
                    <a:pos x="T6" y="T7"/>
                  </a:cxn>
                  <a:cxn ang="0">
                    <a:pos x="T8" y="T9"/>
                  </a:cxn>
                </a:cxnLst>
                <a:rect l="0" t="0" r="r" b="b"/>
                <a:pathLst>
                  <a:path w="62" h="54">
                    <a:moveTo>
                      <a:pt x="62" y="35"/>
                    </a:moveTo>
                    <a:lnTo>
                      <a:pt x="14" y="54"/>
                    </a:lnTo>
                    <a:lnTo>
                      <a:pt x="0" y="21"/>
                    </a:lnTo>
                    <a:lnTo>
                      <a:pt x="47" y="0"/>
                    </a:lnTo>
                    <a:lnTo>
                      <a:pt x="62" y="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40" name="Freeform 70"/>
              <p:cNvSpPr>
                <a:spLocks/>
              </p:cNvSpPr>
              <p:nvPr/>
            </p:nvSpPr>
            <p:spPr bwMode="auto">
              <a:xfrm>
                <a:off x="4853057" y="2721600"/>
                <a:ext cx="50120" cy="58795"/>
              </a:xfrm>
              <a:custGeom>
                <a:avLst/>
                <a:gdLst>
                  <a:gd name="T0" fmla="*/ 52 w 52"/>
                  <a:gd name="T1" fmla="*/ 47 h 61"/>
                  <a:gd name="T2" fmla="*/ 18 w 52"/>
                  <a:gd name="T3" fmla="*/ 61 h 61"/>
                  <a:gd name="T4" fmla="*/ 0 w 52"/>
                  <a:gd name="T5" fmla="*/ 14 h 61"/>
                  <a:gd name="T6" fmla="*/ 33 w 52"/>
                  <a:gd name="T7" fmla="*/ 0 h 61"/>
                  <a:gd name="T8" fmla="*/ 52 w 52"/>
                  <a:gd name="T9" fmla="*/ 47 h 61"/>
                </a:gdLst>
                <a:ahLst/>
                <a:cxnLst>
                  <a:cxn ang="0">
                    <a:pos x="T0" y="T1"/>
                  </a:cxn>
                  <a:cxn ang="0">
                    <a:pos x="T2" y="T3"/>
                  </a:cxn>
                  <a:cxn ang="0">
                    <a:pos x="T4" y="T5"/>
                  </a:cxn>
                  <a:cxn ang="0">
                    <a:pos x="T6" y="T7"/>
                  </a:cxn>
                  <a:cxn ang="0">
                    <a:pos x="T8" y="T9"/>
                  </a:cxn>
                </a:cxnLst>
                <a:rect l="0" t="0" r="r" b="b"/>
                <a:pathLst>
                  <a:path w="52" h="61">
                    <a:moveTo>
                      <a:pt x="52" y="47"/>
                    </a:moveTo>
                    <a:lnTo>
                      <a:pt x="18" y="61"/>
                    </a:lnTo>
                    <a:lnTo>
                      <a:pt x="0" y="14"/>
                    </a:lnTo>
                    <a:lnTo>
                      <a:pt x="33" y="0"/>
                    </a:lnTo>
                    <a:lnTo>
                      <a:pt x="52" y="4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nvGrpSpPr>
            <p:cNvPr id="441" name="Group 440"/>
            <p:cNvGrpSpPr/>
            <p:nvPr/>
          </p:nvGrpSpPr>
          <p:grpSpPr>
            <a:xfrm rot="20698236" flipH="1">
              <a:off x="9355644" y="7464317"/>
              <a:ext cx="551794" cy="725060"/>
              <a:chOff x="5121005" y="3587132"/>
              <a:chExt cx="310358" cy="407706"/>
            </a:xfrm>
            <a:solidFill>
              <a:schemeClr val="accent6"/>
            </a:solidFill>
          </p:grpSpPr>
          <p:sp>
            <p:nvSpPr>
              <p:cNvPr id="442" name="Freeform 302"/>
              <p:cNvSpPr>
                <a:spLocks/>
              </p:cNvSpPr>
              <p:nvPr/>
            </p:nvSpPr>
            <p:spPr bwMode="auto">
              <a:xfrm>
                <a:off x="5121005" y="3587132"/>
                <a:ext cx="310358" cy="332526"/>
              </a:xfrm>
              <a:custGeom>
                <a:avLst/>
                <a:gdLst>
                  <a:gd name="T0" fmla="*/ 112 w 136"/>
                  <a:gd name="T1" fmla="*/ 100 h 146"/>
                  <a:gd name="T2" fmla="*/ 122 w 136"/>
                  <a:gd name="T3" fmla="*/ 95 h 146"/>
                  <a:gd name="T4" fmla="*/ 134 w 136"/>
                  <a:gd name="T5" fmla="*/ 90 h 146"/>
                  <a:gd name="T6" fmla="*/ 136 w 136"/>
                  <a:gd name="T7" fmla="*/ 73 h 146"/>
                  <a:gd name="T8" fmla="*/ 132 w 136"/>
                  <a:gd name="T9" fmla="*/ 43 h 146"/>
                  <a:gd name="T10" fmla="*/ 101 w 136"/>
                  <a:gd name="T11" fmla="*/ 69 h 146"/>
                  <a:gd name="T12" fmla="*/ 91 w 136"/>
                  <a:gd name="T13" fmla="*/ 79 h 146"/>
                  <a:gd name="T14" fmla="*/ 92 w 136"/>
                  <a:gd name="T15" fmla="*/ 68 h 146"/>
                  <a:gd name="T16" fmla="*/ 102 w 136"/>
                  <a:gd name="T17" fmla="*/ 48 h 146"/>
                  <a:gd name="T18" fmla="*/ 93 w 136"/>
                  <a:gd name="T19" fmla="*/ 29 h 146"/>
                  <a:gd name="T20" fmla="*/ 68 w 136"/>
                  <a:gd name="T21" fmla="*/ 0 h 146"/>
                  <a:gd name="T22" fmla="*/ 68 w 136"/>
                  <a:gd name="T23" fmla="*/ 0 h 146"/>
                  <a:gd name="T24" fmla="*/ 68 w 136"/>
                  <a:gd name="T25" fmla="*/ 0 h 146"/>
                  <a:gd name="T26" fmla="*/ 68 w 136"/>
                  <a:gd name="T27" fmla="*/ 0 h 146"/>
                  <a:gd name="T28" fmla="*/ 68 w 136"/>
                  <a:gd name="T29" fmla="*/ 0 h 146"/>
                  <a:gd name="T30" fmla="*/ 43 w 136"/>
                  <a:gd name="T31" fmla="*/ 29 h 146"/>
                  <a:gd name="T32" fmla="*/ 34 w 136"/>
                  <a:gd name="T33" fmla="*/ 48 h 146"/>
                  <a:gd name="T34" fmla="*/ 44 w 136"/>
                  <a:gd name="T35" fmla="*/ 68 h 146"/>
                  <a:gd name="T36" fmla="*/ 45 w 136"/>
                  <a:gd name="T37" fmla="*/ 79 h 146"/>
                  <a:gd name="T38" fmla="*/ 35 w 136"/>
                  <a:gd name="T39" fmla="*/ 69 h 146"/>
                  <a:gd name="T40" fmla="*/ 4 w 136"/>
                  <a:gd name="T41" fmla="*/ 43 h 146"/>
                  <a:gd name="T42" fmla="*/ 0 w 136"/>
                  <a:gd name="T43" fmla="*/ 73 h 146"/>
                  <a:gd name="T44" fmla="*/ 2 w 136"/>
                  <a:gd name="T45" fmla="*/ 90 h 146"/>
                  <a:gd name="T46" fmla="*/ 14 w 136"/>
                  <a:gd name="T47" fmla="*/ 95 h 146"/>
                  <a:gd name="T48" fmla="*/ 24 w 136"/>
                  <a:gd name="T49" fmla="*/ 100 h 146"/>
                  <a:gd name="T50" fmla="*/ 22 w 136"/>
                  <a:gd name="T51" fmla="*/ 107 h 146"/>
                  <a:gd name="T52" fmla="*/ 0 w 136"/>
                  <a:gd name="T53" fmla="*/ 100 h 146"/>
                  <a:gd name="T54" fmla="*/ 31 w 136"/>
                  <a:gd name="T55" fmla="*/ 143 h 146"/>
                  <a:gd name="T56" fmla="*/ 46 w 136"/>
                  <a:gd name="T57" fmla="*/ 140 h 146"/>
                  <a:gd name="T58" fmla="*/ 60 w 136"/>
                  <a:gd name="T59" fmla="*/ 131 h 146"/>
                  <a:gd name="T60" fmla="*/ 65 w 136"/>
                  <a:gd name="T61" fmla="*/ 129 h 146"/>
                  <a:gd name="T62" fmla="*/ 65 w 136"/>
                  <a:gd name="T63" fmla="*/ 123 h 146"/>
                  <a:gd name="T64" fmla="*/ 68 w 136"/>
                  <a:gd name="T65" fmla="*/ 65 h 146"/>
                  <a:gd name="T66" fmla="*/ 71 w 136"/>
                  <a:gd name="T67" fmla="*/ 123 h 146"/>
                  <a:gd name="T68" fmla="*/ 71 w 136"/>
                  <a:gd name="T69" fmla="*/ 129 h 146"/>
                  <a:gd name="T70" fmla="*/ 76 w 136"/>
                  <a:gd name="T71" fmla="*/ 131 h 146"/>
                  <a:gd name="T72" fmla="*/ 90 w 136"/>
                  <a:gd name="T73" fmla="*/ 140 h 146"/>
                  <a:gd name="T74" fmla="*/ 105 w 136"/>
                  <a:gd name="T75" fmla="*/ 143 h 146"/>
                  <a:gd name="T76" fmla="*/ 136 w 136"/>
                  <a:gd name="T77" fmla="*/ 100 h 146"/>
                  <a:gd name="T78" fmla="*/ 114 w 136"/>
                  <a:gd name="T79" fmla="*/ 107 h 146"/>
                  <a:gd name="T80" fmla="*/ 112 w 136"/>
                  <a:gd name="T81" fmla="*/ 10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 h="146">
                    <a:moveTo>
                      <a:pt x="112" y="100"/>
                    </a:moveTo>
                    <a:cubicBezTo>
                      <a:pt x="115" y="97"/>
                      <a:pt x="119" y="96"/>
                      <a:pt x="122" y="95"/>
                    </a:cubicBezTo>
                    <a:cubicBezTo>
                      <a:pt x="126" y="94"/>
                      <a:pt x="130" y="93"/>
                      <a:pt x="134" y="90"/>
                    </a:cubicBezTo>
                    <a:cubicBezTo>
                      <a:pt x="135" y="85"/>
                      <a:pt x="136" y="79"/>
                      <a:pt x="136" y="73"/>
                    </a:cubicBezTo>
                    <a:cubicBezTo>
                      <a:pt x="134" y="63"/>
                      <a:pt x="132" y="53"/>
                      <a:pt x="132" y="43"/>
                    </a:cubicBezTo>
                    <a:cubicBezTo>
                      <a:pt x="120" y="50"/>
                      <a:pt x="105" y="54"/>
                      <a:pt x="101" y="69"/>
                    </a:cubicBezTo>
                    <a:cubicBezTo>
                      <a:pt x="101" y="72"/>
                      <a:pt x="96" y="82"/>
                      <a:pt x="91" y="79"/>
                    </a:cubicBezTo>
                    <a:cubicBezTo>
                      <a:pt x="87" y="76"/>
                      <a:pt x="90" y="71"/>
                      <a:pt x="92" y="68"/>
                    </a:cubicBezTo>
                    <a:cubicBezTo>
                      <a:pt x="96" y="61"/>
                      <a:pt x="102" y="56"/>
                      <a:pt x="102" y="48"/>
                    </a:cubicBezTo>
                    <a:cubicBezTo>
                      <a:pt x="102" y="41"/>
                      <a:pt x="97" y="34"/>
                      <a:pt x="93" y="29"/>
                    </a:cubicBezTo>
                    <a:cubicBezTo>
                      <a:pt x="85" y="19"/>
                      <a:pt x="75" y="11"/>
                      <a:pt x="68" y="0"/>
                    </a:cubicBezTo>
                    <a:cubicBezTo>
                      <a:pt x="68" y="0"/>
                      <a:pt x="68" y="0"/>
                      <a:pt x="68" y="0"/>
                    </a:cubicBezTo>
                    <a:cubicBezTo>
                      <a:pt x="68" y="0"/>
                      <a:pt x="68" y="0"/>
                      <a:pt x="68" y="0"/>
                    </a:cubicBezTo>
                    <a:cubicBezTo>
                      <a:pt x="68" y="0"/>
                      <a:pt x="68" y="0"/>
                      <a:pt x="68" y="0"/>
                    </a:cubicBezTo>
                    <a:cubicBezTo>
                      <a:pt x="68" y="0"/>
                      <a:pt x="68" y="0"/>
                      <a:pt x="68" y="0"/>
                    </a:cubicBezTo>
                    <a:cubicBezTo>
                      <a:pt x="61" y="11"/>
                      <a:pt x="51" y="19"/>
                      <a:pt x="43" y="29"/>
                    </a:cubicBezTo>
                    <a:cubicBezTo>
                      <a:pt x="39" y="34"/>
                      <a:pt x="34" y="41"/>
                      <a:pt x="34" y="48"/>
                    </a:cubicBezTo>
                    <a:cubicBezTo>
                      <a:pt x="34" y="56"/>
                      <a:pt x="40" y="61"/>
                      <a:pt x="44" y="68"/>
                    </a:cubicBezTo>
                    <a:cubicBezTo>
                      <a:pt x="46" y="71"/>
                      <a:pt x="49" y="76"/>
                      <a:pt x="45" y="79"/>
                    </a:cubicBezTo>
                    <a:cubicBezTo>
                      <a:pt x="40" y="82"/>
                      <a:pt x="35" y="72"/>
                      <a:pt x="35" y="69"/>
                    </a:cubicBezTo>
                    <a:cubicBezTo>
                      <a:pt x="31" y="54"/>
                      <a:pt x="16" y="50"/>
                      <a:pt x="4" y="43"/>
                    </a:cubicBezTo>
                    <a:cubicBezTo>
                      <a:pt x="4" y="53"/>
                      <a:pt x="2" y="63"/>
                      <a:pt x="0" y="73"/>
                    </a:cubicBezTo>
                    <a:cubicBezTo>
                      <a:pt x="0" y="79"/>
                      <a:pt x="1" y="85"/>
                      <a:pt x="2" y="90"/>
                    </a:cubicBezTo>
                    <a:cubicBezTo>
                      <a:pt x="6" y="93"/>
                      <a:pt x="10" y="94"/>
                      <a:pt x="14" y="95"/>
                    </a:cubicBezTo>
                    <a:cubicBezTo>
                      <a:pt x="17" y="96"/>
                      <a:pt x="21" y="97"/>
                      <a:pt x="24" y="100"/>
                    </a:cubicBezTo>
                    <a:cubicBezTo>
                      <a:pt x="27" y="102"/>
                      <a:pt x="27" y="108"/>
                      <a:pt x="22" y="107"/>
                    </a:cubicBezTo>
                    <a:cubicBezTo>
                      <a:pt x="14" y="106"/>
                      <a:pt x="8" y="99"/>
                      <a:pt x="0" y="100"/>
                    </a:cubicBezTo>
                    <a:cubicBezTo>
                      <a:pt x="4" y="118"/>
                      <a:pt x="13" y="135"/>
                      <a:pt x="31" y="143"/>
                    </a:cubicBezTo>
                    <a:cubicBezTo>
                      <a:pt x="38" y="146"/>
                      <a:pt x="40" y="144"/>
                      <a:pt x="46" y="140"/>
                    </a:cubicBezTo>
                    <a:cubicBezTo>
                      <a:pt x="51" y="136"/>
                      <a:pt x="54" y="133"/>
                      <a:pt x="60" y="131"/>
                    </a:cubicBezTo>
                    <a:cubicBezTo>
                      <a:pt x="62" y="131"/>
                      <a:pt x="64" y="132"/>
                      <a:pt x="65" y="129"/>
                    </a:cubicBezTo>
                    <a:cubicBezTo>
                      <a:pt x="65" y="127"/>
                      <a:pt x="65" y="125"/>
                      <a:pt x="65" y="123"/>
                    </a:cubicBezTo>
                    <a:cubicBezTo>
                      <a:pt x="66" y="100"/>
                      <a:pt x="67" y="87"/>
                      <a:pt x="68" y="65"/>
                    </a:cubicBezTo>
                    <a:cubicBezTo>
                      <a:pt x="69" y="87"/>
                      <a:pt x="70" y="100"/>
                      <a:pt x="71" y="123"/>
                    </a:cubicBezTo>
                    <a:cubicBezTo>
                      <a:pt x="71" y="125"/>
                      <a:pt x="71" y="127"/>
                      <a:pt x="71" y="129"/>
                    </a:cubicBezTo>
                    <a:cubicBezTo>
                      <a:pt x="72" y="132"/>
                      <a:pt x="74" y="131"/>
                      <a:pt x="76" y="131"/>
                    </a:cubicBezTo>
                    <a:cubicBezTo>
                      <a:pt x="82" y="133"/>
                      <a:pt x="85" y="136"/>
                      <a:pt x="90" y="140"/>
                    </a:cubicBezTo>
                    <a:cubicBezTo>
                      <a:pt x="96" y="144"/>
                      <a:pt x="98" y="146"/>
                      <a:pt x="105" y="143"/>
                    </a:cubicBezTo>
                    <a:cubicBezTo>
                      <a:pt x="123" y="135"/>
                      <a:pt x="132" y="118"/>
                      <a:pt x="136" y="100"/>
                    </a:cubicBezTo>
                    <a:cubicBezTo>
                      <a:pt x="128" y="99"/>
                      <a:pt x="122" y="106"/>
                      <a:pt x="114" y="107"/>
                    </a:cubicBezTo>
                    <a:cubicBezTo>
                      <a:pt x="109" y="108"/>
                      <a:pt x="109" y="102"/>
                      <a:pt x="112" y="10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43" name="Rectangle 303"/>
              <p:cNvSpPr>
                <a:spLocks noChangeArrowheads="1"/>
              </p:cNvSpPr>
              <p:nvPr/>
            </p:nvSpPr>
            <p:spPr bwMode="auto">
              <a:xfrm>
                <a:off x="5264617" y="3894598"/>
                <a:ext cx="23132" cy="10024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nvGrpSpPr>
            <p:cNvPr id="444" name="Group 443"/>
            <p:cNvGrpSpPr/>
            <p:nvPr/>
          </p:nvGrpSpPr>
          <p:grpSpPr>
            <a:xfrm rot="20698236" flipH="1">
              <a:off x="7762774" y="10163779"/>
              <a:ext cx="320452" cy="721632"/>
              <a:chOff x="6208220" y="4979886"/>
              <a:chExt cx="180239" cy="405778"/>
            </a:xfrm>
            <a:solidFill>
              <a:schemeClr val="accent4"/>
            </a:solidFill>
          </p:grpSpPr>
          <p:sp>
            <p:nvSpPr>
              <p:cNvPr id="445" name="Oval 281"/>
              <p:cNvSpPr>
                <a:spLocks noChangeArrowheads="1"/>
              </p:cNvSpPr>
              <p:nvPr/>
            </p:nvSpPr>
            <p:spPr bwMode="auto">
              <a:xfrm>
                <a:off x="6258340" y="5308557"/>
                <a:ext cx="36626" cy="36626"/>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46" name="Oval 282"/>
              <p:cNvSpPr>
                <a:spLocks noChangeArrowheads="1"/>
              </p:cNvSpPr>
              <p:nvPr/>
            </p:nvSpPr>
            <p:spPr bwMode="auto">
              <a:xfrm>
                <a:off x="6294966" y="5271931"/>
                <a:ext cx="26988" cy="269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47" name="Oval 283"/>
              <p:cNvSpPr>
                <a:spLocks noChangeArrowheads="1"/>
              </p:cNvSpPr>
              <p:nvPr/>
            </p:nvSpPr>
            <p:spPr bwMode="auto">
              <a:xfrm>
                <a:off x="6267979" y="5221811"/>
                <a:ext cx="18313" cy="20241"/>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48" name="Oval 284"/>
              <p:cNvSpPr>
                <a:spLocks noChangeArrowheads="1"/>
              </p:cNvSpPr>
              <p:nvPr/>
            </p:nvSpPr>
            <p:spPr bwMode="auto">
              <a:xfrm>
                <a:off x="6258340" y="5141811"/>
                <a:ext cx="36626" cy="36626"/>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49" name="Freeform 285"/>
              <p:cNvSpPr>
                <a:spLocks noEditPoints="1"/>
              </p:cNvSpPr>
              <p:nvPr/>
            </p:nvSpPr>
            <p:spPr bwMode="auto">
              <a:xfrm>
                <a:off x="6208220" y="4979886"/>
                <a:ext cx="180239" cy="405778"/>
              </a:xfrm>
              <a:custGeom>
                <a:avLst/>
                <a:gdLst>
                  <a:gd name="T0" fmla="*/ 43 w 79"/>
                  <a:gd name="T1" fmla="*/ 9 h 178"/>
                  <a:gd name="T2" fmla="*/ 41 w 79"/>
                  <a:gd name="T3" fmla="*/ 15 h 178"/>
                  <a:gd name="T4" fmla="*/ 41 w 79"/>
                  <a:gd name="T5" fmla="*/ 27 h 178"/>
                  <a:gd name="T6" fmla="*/ 38 w 79"/>
                  <a:gd name="T7" fmla="*/ 27 h 178"/>
                  <a:gd name="T8" fmla="*/ 38 w 79"/>
                  <a:gd name="T9" fmla="*/ 58 h 178"/>
                  <a:gd name="T10" fmla="*/ 41 w 79"/>
                  <a:gd name="T11" fmla="*/ 58 h 178"/>
                  <a:gd name="T12" fmla="*/ 41 w 79"/>
                  <a:gd name="T13" fmla="*/ 82 h 178"/>
                  <a:gd name="T14" fmla="*/ 41 w 79"/>
                  <a:gd name="T15" fmla="*/ 93 h 178"/>
                  <a:gd name="T16" fmla="*/ 48 w 79"/>
                  <a:gd name="T17" fmla="*/ 100 h 178"/>
                  <a:gd name="T18" fmla="*/ 50 w 79"/>
                  <a:gd name="T19" fmla="*/ 100 h 178"/>
                  <a:gd name="T20" fmla="*/ 55 w 79"/>
                  <a:gd name="T21" fmla="*/ 93 h 178"/>
                  <a:gd name="T22" fmla="*/ 55 w 79"/>
                  <a:gd name="T23" fmla="*/ 58 h 178"/>
                  <a:gd name="T24" fmla="*/ 60 w 79"/>
                  <a:gd name="T25" fmla="*/ 58 h 178"/>
                  <a:gd name="T26" fmla="*/ 60 w 79"/>
                  <a:gd name="T27" fmla="*/ 58 h 178"/>
                  <a:gd name="T28" fmla="*/ 60 w 79"/>
                  <a:gd name="T29" fmla="*/ 162 h 178"/>
                  <a:gd name="T30" fmla="*/ 38 w 79"/>
                  <a:gd name="T31" fmla="*/ 162 h 178"/>
                  <a:gd name="T32" fmla="*/ 38 w 79"/>
                  <a:gd name="T33" fmla="*/ 178 h 178"/>
                  <a:gd name="T34" fmla="*/ 75 w 79"/>
                  <a:gd name="T35" fmla="*/ 178 h 178"/>
                  <a:gd name="T36" fmla="*/ 75 w 79"/>
                  <a:gd name="T37" fmla="*/ 27 h 178"/>
                  <a:gd name="T38" fmla="*/ 55 w 79"/>
                  <a:gd name="T39" fmla="*/ 27 h 178"/>
                  <a:gd name="T40" fmla="*/ 55 w 79"/>
                  <a:gd name="T41" fmla="*/ 19 h 178"/>
                  <a:gd name="T42" fmla="*/ 73 w 79"/>
                  <a:gd name="T43" fmla="*/ 15 h 178"/>
                  <a:gd name="T44" fmla="*/ 79 w 79"/>
                  <a:gd name="T45" fmla="*/ 6 h 178"/>
                  <a:gd name="T46" fmla="*/ 70 w 79"/>
                  <a:gd name="T47" fmla="*/ 1 h 178"/>
                  <a:gd name="T48" fmla="*/ 48 w 79"/>
                  <a:gd name="T49" fmla="*/ 6 h 178"/>
                  <a:gd name="T50" fmla="*/ 43 w 79"/>
                  <a:gd name="T51" fmla="*/ 9 h 178"/>
                  <a:gd name="T52" fmla="*/ 38 w 79"/>
                  <a:gd name="T53" fmla="*/ 27 h 178"/>
                  <a:gd name="T54" fmla="*/ 0 w 79"/>
                  <a:gd name="T55" fmla="*/ 27 h 178"/>
                  <a:gd name="T56" fmla="*/ 0 w 79"/>
                  <a:gd name="T57" fmla="*/ 178 h 178"/>
                  <a:gd name="T58" fmla="*/ 38 w 79"/>
                  <a:gd name="T59" fmla="*/ 178 h 178"/>
                  <a:gd name="T60" fmla="*/ 38 w 79"/>
                  <a:gd name="T61" fmla="*/ 162 h 178"/>
                  <a:gd name="T62" fmla="*/ 16 w 79"/>
                  <a:gd name="T63" fmla="*/ 162 h 178"/>
                  <a:gd name="T64" fmla="*/ 16 w 79"/>
                  <a:gd name="T65" fmla="*/ 58 h 178"/>
                  <a:gd name="T66" fmla="*/ 38 w 79"/>
                  <a:gd name="T67" fmla="*/ 58 h 178"/>
                  <a:gd name="T68" fmla="*/ 38 w 79"/>
                  <a:gd name="T69" fmla="*/ 27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 h="178">
                    <a:moveTo>
                      <a:pt x="43" y="9"/>
                    </a:moveTo>
                    <a:cubicBezTo>
                      <a:pt x="41" y="11"/>
                      <a:pt x="41" y="13"/>
                      <a:pt x="41" y="15"/>
                    </a:cubicBezTo>
                    <a:cubicBezTo>
                      <a:pt x="41" y="16"/>
                      <a:pt x="41" y="20"/>
                      <a:pt x="41" y="27"/>
                    </a:cubicBezTo>
                    <a:cubicBezTo>
                      <a:pt x="38" y="27"/>
                      <a:pt x="38" y="27"/>
                      <a:pt x="38" y="27"/>
                    </a:cubicBezTo>
                    <a:cubicBezTo>
                      <a:pt x="38" y="58"/>
                      <a:pt x="38" y="58"/>
                      <a:pt x="38" y="58"/>
                    </a:cubicBezTo>
                    <a:cubicBezTo>
                      <a:pt x="41" y="58"/>
                      <a:pt x="41" y="58"/>
                      <a:pt x="41" y="58"/>
                    </a:cubicBezTo>
                    <a:cubicBezTo>
                      <a:pt x="41" y="71"/>
                      <a:pt x="41" y="81"/>
                      <a:pt x="41" y="82"/>
                    </a:cubicBezTo>
                    <a:cubicBezTo>
                      <a:pt x="41" y="84"/>
                      <a:pt x="41" y="93"/>
                      <a:pt x="41" y="93"/>
                    </a:cubicBezTo>
                    <a:cubicBezTo>
                      <a:pt x="41" y="97"/>
                      <a:pt x="44" y="100"/>
                      <a:pt x="48" y="100"/>
                    </a:cubicBezTo>
                    <a:cubicBezTo>
                      <a:pt x="49" y="100"/>
                      <a:pt x="49" y="100"/>
                      <a:pt x="50" y="100"/>
                    </a:cubicBezTo>
                    <a:cubicBezTo>
                      <a:pt x="53" y="99"/>
                      <a:pt x="55" y="96"/>
                      <a:pt x="55" y="93"/>
                    </a:cubicBezTo>
                    <a:cubicBezTo>
                      <a:pt x="55" y="58"/>
                      <a:pt x="55" y="58"/>
                      <a:pt x="55" y="58"/>
                    </a:cubicBezTo>
                    <a:cubicBezTo>
                      <a:pt x="60" y="58"/>
                      <a:pt x="60" y="58"/>
                      <a:pt x="60" y="58"/>
                    </a:cubicBezTo>
                    <a:cubicBezTo>
                      <a:pt x="60" y="58"/>
                      <a:pt x="60" y="58"/>
                      <a:pt x="60" y="58"/>
                    </a:cubicBezTo>
                    <a:cubicBezTo>
                      <a:pt x="60" y="162"/>
                      <a:pt x="60" y="162"/>
                      <a:pt x="60" y="162"/>
                    </a:cubicBezTo>
                    <a:cubicBezTo>
                      <a:pt x="38" y="162"/>
                      <a:pt x="38" y="162"/>
                      <a:pt x="38" y="162"/>
                    </a:cubicBezTo>
                    <a:cubicBezTo>
                      <a:pt x="38" y="178"/>
                      <a:pt x="38" y="178"/>
                      <a:pt x="38" y="178"/>
                    </a:cubicBezTo>
                    <a:cubicBezTo>
                      <a:pt x="75" y="178"/>
                      <a:pt x="75" y="178"/>
                      <a:pt x="75" y="178"/>
                    </a:cubicBezTo>
                    <a:cubicBezTo>
                      <a:pt x="75" y="27"/>
                      <a:pt x="75" y="27"/>
                      <a:pt x="75" y="27"/>
                    </a:cubicBezTo>
                    <a:cubicBezTo>
                      <a:pt x="55" y="27"/>
                      <a:pt x="55" y="27"/>
                      <a:pt x="55" y="27"/>
                    </a:cubicBezTo>
                    <a:cubicBezTo>
                      <a:pt x="55" y="19"/>
                      <a:pt x="55" y="19"/>
                      <a:pt x="55" y="19"/>
                    </a:cubicBezTo>
                    <a:cubicBezTo>
                      <a:pt x="73" y="15"/>
                      <a:pt x="73" y="15"/>
                      <a:pt x="73" y="15"/>
                    </a:cubicBezTo>
                    <a:cubicBezTo>
                      <a:pt x="77" y="14"/>
                      <a:pt x="79" y="10"/>
                      <a:pt x="79" y="6"/>
                    </a:cubicBezTo>
                    <a:cubicBezTo>
                      <a:pt x="78" y="3"/>
                      <a:pt x="74" y="0"/>
                      <a:pt x="70" y="1"/>
                    </a:cubicBezTo>
                    <a:cubicBezTo>
                      <a:pt x="69" y="2"/>
                      <a:pt x="50" y="6"/>
                      <a:pt x="48" y="6"/>
                    </a:cubicBezTo>
                    <a:cubicBezTo>
                      <a:pt x="46" y="7"/>
                      <a:pt x="44" y="7"/>
                      <a:pt x="43" y="9"/>
                    </a:cubicBezTo>
                    <a:close/>
                    <a:moveTo>
                      <a:pt x="38" y="27"/>
                    </a:moveTo>
                    <a:cubicBezTo>
                      <a:pt x="0" y="27"/>
                      <a:pt x="0" y="27"/>
                      <a:pt x="0" y="27"/>
                    </a:cubicBezTo>
                    <a:cubicBezTo>
                      <a:pt x="0" y="178"/>
                      <a:pt x="0" y="178"/>
                      <a:pt x="0" y="178"/>
                    </a:cubicBezTo>
                    <a:cubicBezTo>
                      <a:pt x="38" y="178"/>
                      <a:pt x="38" y="178"/>
                      <a:pt x="38" y="178"/>
                    </a:cubicBezTo>
                    <a:cubicBezTo>
                      <a:pt x="38" y="162"/>
                      <a:pt x="38" y="162"/>
                      <a:pt x="38" y="162"/>
                    </a:cubicBezTo>
                    <a:cubicBezTo>
                      <a:pt x="16" y="162"/>
                      <a:pt x="16" y="162"/>
                      <a:pt x="16" y="162"/>
                    </a:cubicBezTo>
                    <a:cubicBezTo>
                      <a:pt x="16" y="58"/>
                      <a:pt x="16" y="58"/>
                      <a:pt x="16" y="58"/>
                    </a:cubicBezTo>
                    <a:cubicBezTo>
                      <a:pt x="38" y="58"/>
                      <a:pt x="38" y="58"/>
                      <a:pt x="38" y="58"/>
                    </a:cubicBezTo>
                    <a:lnTo>
                      <a:pt x="38" y="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sp>
          <p:nvSpPr>
            <p:cNvPr id="450" name="Freeform 360"/>
            <p:cNvSpPr>
              <a:spLocks/>
            </p:cNvSpPr>
            <p:nvPr/>
          </p:nvSpPr>
          <p:spPr bwMode="auto">
            <a:xfrm rot="20698236" flipH="1">
              <a:off x="7650993" y="9296623"/>
              <a:ext cx="446733" cy="458843"/>
            </a:xfrm>
            <a:custGeom>
              <a:avLst/>
              <a:gdLst>
                <a:gd name="T0" fmla="*/ 14 w 63"/>
                <a:gd name="T1" fmla="*/ 59 h 65"/>
                <a:gd name="T2" fmla="*/ 31 w 63"/>
                <a:gd name="T3" fmla="*/ 65 h 65"/>
                <a:gd name="T4" fmla="*/ 63 w 63"/>
                <a:gd name="T5" fmla="*/ 33 h 65"/>
                <a:gd name="T6" fmla="*/ 31 w 63"/>
                <a:gd name="T7" fmla="*/ 0 h 65"/>
                <a:gd name="T8" fmla="*/ 0 w 63"/>
                <a:gd name="T9" fmla="*/ 28 h 65"/>
                <a:gd name="T10" fmla="*/ 31 w 63"/>
                <a:gd name="T11" fmla="*/ 28 h 65"/>
                <a:gd name="T12" fmla="*/ 42 w 63"/>
                <a:gd name="T13" fmla="*/ 28 h 65"/>
                <a:gd name="T14" fmla="*/ 35 w 63"/>
                <a:gd name="T15" fmla="*/ 36 h 65"/>
                <a:gd name="T16" fmla="*/ 14 w 63"/>
                <a:gd name="T17"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65">
                  <a:moveTo>
                    <a:pt x="14" y="59"/>
                  </a:moveTo>
                  <a:cubicBezTo>
                    <a:pt x="19" y="63"/>
                    <a:pt x="25" y="65"/>
                    <a:pt x="31" y="65"/>
                  </a:cubicBezTo>
                  <a:cubicBezTo>
                    <a:pt x="49" y="65"/>
                    <a:pt x="63" y="50"/>
                    <a:pt x="63" y="33"/>
                  </a:cubicBezTo>
                  <a:cubicBezTo>
                    <a:pt x="63" y="15"/>
                    <a:pt x="49" y="0"/>
                    <a:pt x="31" y="0"/>
                  </a:cubicBezTo>
                  <a:cubicBezTo>
                    <a:pt x="15" y="0"/>
                    <a:pt x="2" y="12"/>
                    <a:pt x="0" y="28"/>
                  </a:cubicBezTo>
                  <a:cubicBezTo>
                    <a:pt x="31" y="28"/>
                    <a:pt x="31" y="28"/>
                    <a:pt x="31" y="28"/>
                  </a:cubicBezTo>
                  <a:cubicBezTo>
                    <a:pt x="42" y="28"/>
                    <a:pt x="42" y="28"/>
                    <a:pt x="42" y="28"/>
                  </a:cubicBezTo>
                  <a:cubicBezTo>
                    <a:pt x="35" y="36"/>
                    <a:pt x="35" y="36"/>
                    <a:pt x="35" y="36"/>
                  </a:cubicBezTo>
                  <a:lnTo>
                    <a:pt x="14" y="59"/>
                  </a:lnTo>
                  <a:close/>
                </a:path>
              </a:pathLst>
            </a:custGeom>
            <a:solidFill>
              <a:schemeClr val="accent4"/>
            </a:solidFill>
            <a:ln>
              <a:noFill/>
            </a:ln>
            <a:extLst/>
          </p:spPr>
          <p:txBody>
            <a:bodyPr vert="horz" wrap="square" lIns="91422" tIns="45711" rIns="91422" bIns="45711" numCol="1" anchor="t" anchorCtr="0" compatLnSpc="1">
              <a:prstTxWarp prst="textNoShape">
                <a:avLst/>
              </a:prstTxWarp>
            </a:bodyPr>
            <a:lstStyle/>
            <a:p>
              <a:pPr defTabSz="914217"/>
              <a:endParaRPr lang="id-ID" dirty="0">
                <a:solidFill>
                  <a:srgbClr val="7F7F7F"/>
                </a:solidFill>
                <a:latin typeface="Lato Light"/>
              </a:endParaRPr>
            </a:p>
          </p:txBody>
        </p:sp>
        <p:grpSp>
          <p:nvGrpSpPr>
            <p:cNvPr id="451" name="Group 450"/>
            <p:cNvGrpSpPr/>
            <p:nvPr/>
          </p:nvGrpSpPr>
          <p:grpSpPr>
            <a:xfrm rot="20698236" flipH="1">
              <a:off x="6478182" y="8293773"/>
              <a:ext cx="570644" cy="539940"/>
              <a:chOff x="4928237" y="4003512"/>
              <a:chExt cx="320960" cy="303612"/>
            </a:xfrm>
            <a:solidFill>
              <a:schemeClr val="accent2"/>
            </a:solidFill>
          </p:grpSpPr>
          <p:sp>
            <p:nvSpPr>
              <p:cNvPr id="452" name="Freeform 116"/>
              <p:cNvSpPr>
                <a:spLocks/>
              </p:cNvSpPr>
              <p:nvPr/>
            </p:nvSpPr>
            <p:spPr bwMode="auto">
              <a:xfrm>
                <a:off x="4928237" y="4230980"/>
                <a:ext cx="320960" cy="76144"/>
              </a:xfrm>
              <a:custGeom>
                <a:avLst/>
                <a:gdLst>
                  <a:gd name="T0" fmla="*/ 302 w 333"/>
                  <a:gd name="T1" fmla="*/ 48 h 79"/>
                  <a:gd name="T2" fmla="*/ 30 w 333"/>
                  <a:gd name="T3" fmla="*/ 48 h 79"/>
                  <a:gd name="T4" fmla="*/ 30 w 333"/>
                  <a:gd name="T5" fmla="*/ 0 h 79"/>
                  <a:gd name="T6" fmla="*/ 0 w 333"/>
                  <a:gd name="T7" fmla="*/ 0 h 79"/>
                  <a:gd name="T8" fmla="*/ 0 w 333"/>
                  <a:gd name="T9" fmla="*/ 79 h 79"/>
                  <a:gd name="T10" fmla="*/ 333 w 333"/>
                  <a:gd name="T11" fmla="*/ 79 h 79"/>
                  <a:gd name="T12" fmla="*/ 333 w 333"/>
                  <a:gd name="T13" fmla="*/ 0 h 79"/>
                  <a:gd name="T14" fmla="*/ 302 w 333"/>
                  <a:gd name="T15" fmla="*/ 0 h 79"/>
                  <a:gd name="T16" fmla="*/ 302 w 333"/>
                  <a:gd name="T17" fmla="*/ 4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79">
                    <a:moveTo>
                      <a:pt x="302" y="48"/>
                    </a:moveTo>
                    <a:lnTo>
                      <a:pt x="30" y="48"/>
                    </a:lnTo>
                    <a:lnTo>
                      <a:pt x="30" y="0"/>
                    </a:lnTo>
                    <a:lnTo>
                      <a:pt x="0" y="0"/>
                    </a:lnTo>
                    <a:lnTo>
                      <a:pt x="0" y="79"/>
                    </a:lnTo>
                    <a:lnTo>
                      <a:pt x="333" y="79"/>
                    </a:lnTo>
                    <a:lnTo>
                      <a:pt x="333" y="0"/>
                    </a:lnTo>
                    <a:lnTo>
                      <a:pt x="302" y="0"/>
                    </a:lnTo>
                    <a:lnTo>
                      <a:pt x="302" y="4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53" name="Freeform 117"/>
              <p:cNvSpPr>
                <a:spLocks/>
              </p:cNvSpPr>
              <p:nvPr/>
            </p:nvSpPr>
            <p:spPr bwMode="auto">
              <a:xfrm>
                <a:off x="4973537" y="4003512"/>
                <a:ext cx="237105" cy="252527"/>
              </a:xfrm>
              <a:custGeom>
                <a:avLst/>
                <a:gdLst>
                  <a:gd name="T0" fmla="*/ 42 w 246"/>
                  <a:gd name="T1" fmla="*/ 151 h 262"/>
                  <a:gd name="T2" fmla="*/ 42 w 246"/>
                  <a:gd name="T3" fmla="*/ 262 h 262"/>
                  <a:gd name="T4" fmla="*/ 203 w 246"/>
                  <a:gd name="T5" fmla="*/ 262 h 262"/>
                  <a:gd name="T6" fmla="*/ 203 w 246"/>
                  <a:gd name="T7" fmla="*/ 151 h 262"/>
                  <a:gd name="T8" fmla="*/ 246 w 246"/>
                  <a:gd name="T9" fmla="*/ 151 h 262"/>
                  <a:gd name="T10" fmla="*/ 123 w 246"/>
                  <a:gd name="T11" fmla="*/ 0 h 262"/>
                  <a:gd name="T12" fmla="*/ 0 w 246"/>
                  <a:gd name="T13" fmla="*/ 151 h 262"/>
                  <a:gd name="T14" fmla="*/ 42 w 246"/>
                  <a:gd name="T15" fmla="*/ 151 h 2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262">
                    <a:moveTo>
                      <a:pt x="42" y="151"/>
                    </a:moveTo>
                    <a:lnTo>
                      <a:pt x="42" y="262"/>
                    </a:lnTo>
                    <a:lnTo>
                      <a:pt x="203" y="262"/>
                    </a:lnTo>
                    <a:lnTo>
                      <a:pt x="203" y="151"/>
                    </a:lnTo>
                    <a:lnTo>
                      <a:pt x="246" y="151"/>
                    </a:lnTo>
                    <a:lnTo>
                      <a:pt x="123" y="0"/>
                    </a:lnTo>
                    <a:lnTo>
                      <a:pt x="0" y="151"/>
                    </a:lnTo>
                    <a:lnTo>
                      <a:pt x="42" y="15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nvGrpSpPr>
            <p:cNvPr id="454" name="Group 453"/>
            <p:cNvGrpSpPr/>
            <p:nvPr/>
          </p:nvGrpSpPr>
          <p:grpSpPr>
            <a:xfrm rot="20698236" flipH="1">
              <a:off x="8275857" y="9227729"/>
              <a:ext cx="656328" cy="673638"/>
              <a:chOff x="5820755" y="5323978"/>
              <a:chExt cx="369153" cy="378791"/>
            </a:xfrm>
            <a:solidFill>
              <a:schemeClr val="accent2"/>
            </a:solidFill>
          </p:grpSpPr>
          <p:sp>
            <p:nvSpPr>
              <p:cNvPr id="455" name="Freeform 294"/>
              <p:cNvSpPr>
                <a:spLocks/>
              </p:cNvSpPr>
              <p:nvPr/>
            </p:nvSpPr>
            <p:spPr bwMode="auto">
              <a:xfrm>
                <a:off x="5820755" y="5323978"/>
                <a:ext cx="339273" cy="346984"/>
              </a:xfrm>
              <a:custGeom>
                <a:avLst/>
                <a:gdLst>
                  <a:gd name="T0" fmla="*/ 146 w 149"/>
                  <a:gd name="T1" fmla="*/ 107 h 152"/>
                  <a:gd name="T2" fmla="*/ 116 w 149"/>
                  <a:gd name="T3" fmla="*/ 77 h 152"/>
                  <a:gd name="T4" fmla="*/ 112 w 149"/>
                  <a:gd name="T5" fmla="*/ 72 h 152"/>
                  <a:gd name="T6" fmla="*/ 82 w 149"/>
                  <a:gd name="T7" fmla="*/ 38 h 152"/>
                  <a:gd name="T8" fmla="*/ 70 w 149"/>
                  <a:gd name="T9" fmla="*/ 9 h 152"/>
                  <a:gd name="T10" fmla="*/ 54 w 149"/>
                  <a:gd name="T11" fmla="*/ 8 h 152"/>
                  <a:gd name="T12" fmla="*/ 48 w 149"/>
                  <a:gd name="T13" fmla="*/ 21 h 152"/>
                  <a:gd name="T14" fmla="*/ 57 w 149"/>
                  <a:gd name="T15" fmla="*/ 43 h 152"/>
                  <a:gd name="T16" fmla="*/ 58 w 149"/>
                  <a:gd name="T17" fmla="*/ 58 h 152"/>
                  <a:gd name="T18" fmla="*/ 14 w 149"/>
                  <a:gd name="T19" fmla="*/ 58 h 152"/>
                  <a:gd name="T20" fmla="*/ 3 w 149"/>
                  <a:gd name="T21" fmla="*/ 73 h 152"/>
                  <a:gd name="T22" fmla="*/ 26 w 149"/>
                  <a:gd name="T23" fmla="*/ 136 h 152"/>
                  <a:gd name="T24" fmla="*/ 35 w 149"/>
                  <a:gd name="T25" fmla="*/ 142 h 152"/>
                  <a:gd name="T26" fmla="*/ 89 w 149"/>
                  <a:gd name="T27" fmla="*/ 142 h 152"/>
                  <a:gd name="T28" fmla="*/ 100 w 149"/>
                  <a:gd name="T29" fmla="*/ 147 h 152"/>
                  <a:gd name="T30" fmla="*/ 103 w 149"/>
                  <a:gd name="T31" fmla="*/ 150 h 152"/>
                  <a:gd name="T32" fmla="*/ 113 w 149"/>
                  <a:gd name="T33" fmla="*/ 150 h 152"/>
                  <a:gd name="T34" fmla="*/ 146 w 149"/>
                  <a:gd name="T35" fmla="*/ 116 h 152"/>
                  <a:gd name="T36" fmla="*/ 146 w 149"/>
                  <a:gd name="T37" fmla="*/ 10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9" h="152">
                    <a:moveTo>
                      <a:pt x="146" y="107"/>
                    </a:moveTo>
                    <a:cubicBezTo>
                      <a:pt x="116" y="77"/>
                      <a:pt x="116" y="77"/>
                      <a:pt x="116" y="77"/>
                    </a:cubicBezTo>
                    <a:cubicBezTo>
                      <a:pt x="114" y="75"/>
                      <a:pt x="112" y="72"/>
                      <a:pt x="112" y="72"/>
                    </a:cubicBezTo>
                    <a:cubicBezTo>
                      <a:pt x="112" y="72"/>
                      <a:pt x="100" y="50"/>
                      <a:pt x="82" y="38"/>
                    </a:cubicBezTo>
                    <a:cubicBezTo>
                      <a:pt x="65" y="27"/>
                      <a:pt x="70" y="19"/>
                      <a:pt x="70" y="9"/>
                    </a:cubicBezTo>
                    <a:cubicBezTo>
                      <a:pt x="70" y="2"/>
                      <a:pt x="60" y="0"/>
                      <a:pt x="54" y="8"/>
                    </a:cubicBezTo>
                    <a:cubicBezTo>
                      <a:pt x="51" y="11"/>
                      <a:pt x="49" y="17"/>
                      <a:pt x="48" y="21"/>
                    </a:cubicBezTo>
                    <a:cubicBezTo>
                      <a:pt x="47" y="32"/>
                      <a:pt x="55" y="39"/>
                      <a:pt x="57" y="43"/>
                    </a:cubicBezTo>
                    <a:cubicBezTo>
                      <a:pt x="59" y="46"/>
                      <a:pt x="60" y="51"/>
                      <a:pt x="58" y="58"/>
                    </a:cubicBezTo>
                    <a:cubicBezTo>
                      <a:pt x="14" y="58"/>
                      <a:pt x="14" y="58"/>
                      <a:pt x="14" y="58"/>
                    </a:cubicBezTo>
                    <a:cubicBezTo>
                      <a:pt x="5" y="58"/>
                      <a:pt x="0" y="65"/>
                      <a:pt x="3" y="73"/>
                    </a:cubicBezTo>
                    <a:cubicBezTo>
                      <a:pt x="26" y="136"/>
                      <a:pt x="26" y="136"/>
                      <a:pt x="26" y="136"/>
                    </a:cubicBezTo>
                    <a:cubicBezTo>
                      <a:pt x="27" y="139"/>
                      <a:pt x="31" y="142"/>
                      <a:pt x="35" y="142"/>
                    </a:cubicBezTo>
                    <a:cubicBezTo>
                      <a:pt x="89" y="142"/>
                      <a:pt x="89" y="142"/>
                      <a:pt x="89" y="142"/>
                    </a:cubicBezTo>
                    <a:cubicBezTo>
                      <a:pt x="92" y="142"/>
                      <a:pt x="98" y="144"/>
                      <a:pt x="100" y="147"/>
                    </a:cubicBezTo>
                    <a:cubicBezTo>
                      <a:pt x="103" y="150"/>
                      <a:pt x="103" y="150"/>
                      <a:pt x="103" y="150"/>
                    </a:cubicBezTo>
                    <a:cubicBezTo>
                      <a:pt x="106" y="152"/>
                      <a:pt x="110" y="152"/>
                      <a:pt x="113" y="150"/>
                    </a:cubicBezTo>
                    <a:cubicBezTo>
                      <a:pt x="146" y="116"/>
                      <a:pt x="146" y="116"/>
                      <a:pt x="146" y="116"/>
                    </a:cubicBezTo>
                    <a:cubicBezTo>
                      <a:pt x="149" y="114"/>
                      <a:pt x="149" y="109"/>
                      <a:pt x="146"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56" name="Freeform 295"/>
              <p:cNvSpPr>
                <a:spLocks/>
              </p:cNvSpPr>
              <p:nvPr/>
            </p:nvSpPr>
            <p:spPr bwMode="auto">
              <a:xfrm>
                <a:off x="6080993" y="5593854"/>
                <a:ext cx="108915" cy="108915"/>
              </a:xfrm>
              <a:custGeom>
                <a:avLst/>
                <a:gdLst>
                  <a:gd name="T0" fmla="*/ 21 w 113"/>
                  <a:gd name="T1" fmla="*/ 113 h 113"/>
                  <a:gd name="T2" fmla="*/ 0 w 113"/>
                  <a:gd name="T3" fmla="*/ 92 h 113"/>
                  <a:gd name="T4" fmla="*/ 92 w 113"/>
                  <a:gd name="T5" fmla="*/ 0 h 113"/>
                  <a:gd name="T6" fmla="*/ 113 w 113"/>
                  <a:gd name="T7" fmla="*/ 21 h 113"/>
                  <a:gd name="T8" fmla="*/ 21 w 113"/>
                  <a:gd name="T9" fmla="*/ 113 h 113"/>
                </a:gdLst>
                <a:ahLst/>
                <a:cxnLst>
                  <a:cxn ang="0">
                    <a:pos x="T0" y="T1"/>
                  </a:cxn>
                  <a:cxn ang="0">
                    <a:pos x="T2" y="T3"/>
                  </a:cxn>
                  <a:cxn ang="0">
                    <a:pos x="T4" y="T5"/>
                  </a:cxn>
                  <a:cxn ang="0">
                    <a:pos x="T6" y="T7"/>
                  </a:cxn>
                  <a:cxn ang="0">
                    <a:pos x="T8" y="T9"/>
                  </a:cxn>
                </a:cxnLst>
                <a:rect l="0" t="0" r="r" b="b"/>
                <a:pathLst>
                  <a:path w="113" h="113">
                    <a:moveTo>
                      <a:pt x="21" y="113"/>
                    </a:moveTo>
                    <a:lnTo>
                      <a:pt x="0" y="92"/>
                    </a:lnTo>
                    <a:lnTo>
                      <a:pt x="92" y="0"/>
                    </a:lnTo>
                    <a:lnTo>
                      <a:pt x="113" y="21"/>
                    </a:lnTo>
                    <a:lnTo>
                      <a:pt x="21" y="11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nvGrpSpPr>
            <p:cNvPr id="457" name="Group 456"/>
            <p:cNvGrpSpPr/>
            <p:nvPr/>
          </p:nvGrpSpPr>
          <p:grpSpPr>
            <a:xfrm rot="20698236" flipH="1">
              <a:off x="9363032" y="10376633"/>
              <a:ext cx="457543" cy="383958"/>
              <a:chOff x="9404326" y="3554361"/>
              <a:chExt cx="257346" cy="215902"/>
            </a:xfrm>
            <a:solidFill>
              <a:schemeClr val="accent6"/>
            </a:solidFill>
          </p:grpSpPr>
          <p:sp>
            <p:nvSpPr>
              <p:cNvPr id="458" name="Freeform 229"/>
              <p:cNvSpPr>
                <a:spLocks noEditPoints="1"/>
              </p:cNvSpPr>
              <p:nvPr/>
            </p:nvSpPr>
            <p:spPr bwMode="auto">
              <a:xfrm>
                <a:off x="9404326" y="3649782"/>
                <a:ext cx="257346" cy="120481"/>
              </a:xfrm>
              <a:custGeom>
                <a:avLst/>
                <a:gdLst>
                  <a:gd name="T0" fmla="*/ 238 w 267"/>
                  <a:gd name="T1" fmla="*/ 0 h 125"/>
                  <a:gd name="T2" fmla="*/ 238 w 267"/>
                  <a:gd name="T3" fmla="*/ 40 h 125"/>
                  <a:gd name="T4" fmla="*/ 238 w 267"/>
                  <a:gd name="T5" fmla="*/ 40 h 125"/>
                  <a:gd name="T6" fmla="*/ 238 w 267"/>
                  <a:gd name="T7" fmla="*/ 17 h 125"/>
                  <a:gd name="T8" fmla="*/ 231 w 267"/>
                  <a:gd name="T9" fmla="*/ 52 h 125"/>
                  <a:gd name="T10" fmla="*/ 219 w 267"/>
                  <a:gd name="T11" fmla="*/ 90 h 125"/>
                  <a:gd name="T12" fmla="*/ 219 w 267"/>
                  <a:gd name="T13" fmla="*/ 114 h 125"/>
                  <a:gd name="T14" fmla="*/ 219 w 267"/>
                  <a:gd name="T15" fmla="*/ 114 h 125"/>
                  <a:gd name="T16" fmla="*/ 219 w 267"/>
                  <a:gd name="T17" fmla="*/ 0 h 125"/>
                  <a:gd name="T18" fmla="*/ 215 w 267"/>
                  <a:gd name="T19" fmla="*/ 40 h 125"/>
                  <a:gd name="T20" fmla="*/ 219 w 267"/>
                  <a:gd name="T21" fmla="*/ 76 h 125"/>
                  <a:gd name="T22" fmla="*/ 219 w 267"/>
                  <a:gd name="T23" fmla="*/ 0 h 125"/>
                  <a:gd name="T24" fmla="*/ 184 w 267"/>
                  <a:gd name="T25" fmla="*/ 114 h 125"/>
                  <a:gd name="T26" fmla="*/ 184 w 267"/>
                  <a:gd name="T27" fmla="*/ 0 h 125"/>
                  <a:gd name="T28" fmla="*/ 184 w 267"/>
                  <a:gd name="T29" fmla="*/ 76 h 125"/>
                  <a:gd name="T30" fmla="*/ 191 w 267"/>
                  <a:gd name="T31" fmla="*/ 40 h 125"/>
                  <a:gd name="T32" fmla="*/ 203 w 267"/>
                  <a:gd name="T33" fmla="*/ 0 h 125"/>
                  <a:gd name="T34" fmla="*/ 167 w 267"/>
                  <a:gd name="T35" fmla="*/ 114 h 125"/>
                  <a:gd name="T36" fmla="*/ 167 w 267"/>
                  <a:gd name="T37" fmla="*/ 0 h 125"/>
                  <a:gd name="T38" fmla="*/ 167 w 267"/>
                  <a:gd name="T39" fmla="*/ 40 h 125"/>
                  <a:gd name="T40" fmla="*/ 172 w 267"/>
                  <a:gd name="T41" fmla="*/ 76 h 125"/>
                  <a:gd name="T42" fmla="*/ 184 w 267"/>
                  <a:gd name="T43" fmla="*/ 0 h 125"/>
                  <a:gd name="T44" fmla="*/ 149 w 267"/>
                  <a:gd name="T45" fmla="*/ 114 h 125"/>
                  <a:gd name="T46" fmla="*/ 149 w 267"/>
                  <a:gd name="T47" fmla="*/ 0 h 125"/>
                  <a:gd name="T48" fmla="*/ 149 w 267"/>
                  <a:gd name="T49" fmla="*/ 76 h 125"/>
                  <a:gd name="T50" fmla="*/ 156 w 267"/>
                  <a:gd name="T51" fmla="*/ 40 h 125"/>
                  <a:gd name="T52" fmla="*/ 167 w 267"/>
                  <a:gd name="T53" fmla="*/ 0 h 125"/>
                  <a:gd name="T54" fmla="*/ 132 w 267"/>
                  <a:gd name="T55" fmla="*/ 114 h 125"/>
                  <a:gd name="T56" fmla="*/ 132 w 267"/>
                  <a:gd name="T57" fmla="*/ 0 h 125"/>
                  <a:gd name="T58" fmla="*/ 132 w 267"/>
                  <a:gd name="T59" fmla="*/ 40 h 125"/>
                  <a:gd name="T60" fmla="*/ 139 w 267"/>
                  <a:gd name="T61" fmla="*/ 76 h 125"/>
                  <a:gd name="T62" fmla="*/ 149 w 267"/>
                  <a:gd name="T63" fmla="*/ 0 h 125"/>
                  <a:gd name="T64" fmla="*/ 115 w 267"/>
                  <a:gd name="T65" fmla="*/ 114 h 125"/>
                  <a:gd name="T66" fmla="*/ 115 w 267"/>
                  <a:gd name="T67" fmla="*/ 0 h 125"/>
                  <a:gd name="T68" fmla="*/ 115 w 267"/>
                  <a:gd name="T69" fmla="*/ 76 h 125"/>
                  <a:gd name="T70" fmla="*/ 120 w 267"/>
                  <a:gd name="T71" fmla="*/ 40 h 125"/>
                  <a:gd name="T72" fmla="*/ 132 w 267"/>
                  <a:gd name="T73" fmla="*/ 0 h 125"/>
                  <a:gd name="T74" fmla="*/ 97 w 267"/>
                  <a:gd name="T75" fmla="*/ 114 h 125"/>
                  <a:gd name="T76" fmla="*/ 97 w 267"/>
                  <a:gd name="T77" fmla="*/ 0 h 125"/>
                  <a:gd name="T78" fmla="*/ 97 w 267"/>
                  <a:gd name="T79" fmla="*/ 40 h 125"/>
                  <a:gd name="T80" fmla="*/ 104 w 267"/>
                  <a:gd name="T81" fmla="*/ 76 h 125"/>
                  <a:gd name="T82" fmla="*/ 115 w 267"/>
                  <a:gd name="T83" fmla="*/ 0 h 125"/>
                  <a:gd name="T84" fmla="*/ 80 w 267"/>
                  <a:gd name="T85" fmla="*/ 114 h 125"/>
                  <a:gd name="T86" fmla="*/ 80 w 267"/>
                  <a:gd name="T87" fmla="*/ 0 h 125"/>
                  <a:gd name="T88" fmla="*/ 80 w 267"/>
                  <a:gd name="T89" fmla="*/ 76 h 125"/>
                  <a:gd name="T90" fmla="*/ 85 w 267"/>
                  <a:gd name="T91" fmla="*/ 40 h 125"/>
                  <a:gd name="T92" fmla="*/ 97 w 267"/>
                  <a:gd name="T93" fmla="*/ 0 h 125"/>
                  <a:gd name="T94" fmla="*/ 61 w 267"/>
                  <a:gd name="T95" fmla="*/ 114 h 125"/>
                  <a:gd name="T96" fmla="*/ 61 w 267"/>
                  <a:gd name="T97" fmla="*/ 0 h 125"/>
                  <a:gd name="T98" fmla="*/ 61 w 267"/>
                  <a:gd name="T99" fmla="*/ 40 h 125"/>
                  <a:gd name="T100" fmla="*/ 68 w 267"/>
                  <a:gd name="T101" fmla="*/ 76 h 125"/>
                  <a:gd name="T102" fmla="*/ 80 w 267"/>
                  <a:gd name="T103" fmla="*/ 0 h 125"/>
                  <a:gd name="T104" fmla="*/ 45 w 267"/>
                  <a:gd name="T105" fmla="*/ 114 h 125"/>
                  <a:gd name="T106" fmla="*/ 45 w 267"/>
                  <a:gd name="T107" fmla="*/ 0 h 125"/>
                  <a:gd name="T108" fmla="*/ 45 w 267"/>
                  <a:gd name="T109" fmla="*/ 76 h 125"/>
                  <a:gd name="T110" fmla="*/ 49 w 267"/>
                  <a:gd name="T111" fmla="*/ 40 h 125"/>
                  <a:gd name="T112" fmla="*/ 61 w 267"/>
                  <a:gd name="T113" fmla="*/ 0 h 125"/>
                  <a:gd name="T114" fmla="*/ 45 w 267"/>
                  <a:gd name="T115" fmla="*/ 90 h 125"/>
                  <a:gd name="T116" fmla="*/ 33 w 267"/>
                  <a:gd name="T117" fmla="*/ 52 h 125"/>
                  <a:gd name="T118" fmla="*/ 26 w 267"/>
                  <a:gd name="T119" fmla="*/ 17 h 125"/>
                  <a:gd name="T120" fmla="*/ 26 w 267"/>
                  <a:gd name="T121" fmla="*/ 125 h 125"/>
                  <a:gd name="T122" fmla="*/ 14 w 267"/>
                  <a:gd name="T123" fmla="*/ 40 h 125"/>
                  <a:gd name="T124" fmla="*/ 26 w 267"/>
                  <a:gd name="T125"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7" h="125">
                    <a:moveTo>
                      <a:pt x="238" y="125"/>
                    </a:moveTo>
                    <a:lnTo>
                      <a:pt x="267" y="125"/>
                    </a:lnTo>
                    <a:lnTo>
                      <a:pt x="267" y="0"/>
                    </a:lnTo>
                    <a:lnTo>
                      <a:pt x="238" y="0"/>
                    </a:lnTo>
                    <a:lnTo>
                      <a:pt x="238" y="17"/>
                    </a:lnTo>
                    <a:lnTo>
                      <a:pt x="250" y="17"/>
                    </a:lnTo>
                    <a:lnTo>
                      <a:pt x="250" y="40"/>
                    </a:lnTo>
                    <a:lnTo>
                      <a:pt x="238" y="40"/>
                    </a:lnTo>
                    <a:lnTo>
                      <a:pt x="238" y="125"/>
                    </a:lnTo>
                    <a:close/>
                    <a:moveTo>
                      <a:pt x="219" y="125"/>
                    </a:moveTo>
                    <a:lnTo>
                      <a:pt x="238" y="125"/>
                    </a:lnTo>
                    <a:lnTo>
                      <a:pt x="238" y="40"/>
                    </a:lnTo>
                    <a:lnTo>
                      <a:pt x="227" y="40"/>
                    </a:lnTo>
                    <a:lnTo>
                      <a:pt x="227" y="17"/>
                    </a:lnTo>
                    <a:lnTo>
                      <a:pt x="227" y="17"/>
                    </a:lnTo>
                    <a:lnTo>
                      <a:pt x="238" y="17"/>
                    </a:lnTo>
                    <a:lnTo>
                      <a:pt x="238" y="0"/>
                    </a:lnTo>
                    <a:lnTo>
                      <a:pt x="219" y="0"/>
                    </a:lnTo>
                    <a:lnTo>
                      <a:pt x="219" y="52"/>
                    </a:lnTo>
                    <a:lnTo>
                      <a:pt x="231" y="52"/>
                    </a:lnTo>
                    <a:lnTo>
                      <a:pt x="231" y="76"/>
                    </a:lnTo>
                    <a:lnTo>
                      <a:pt x="231" y="76"/>
                    </a:lnTo>
                    <a:lnTo>
                      <a:pt x="219" y="76"/>
                    </a:lnTo>
                    <a:lnTo>
                      <a:pt x="219" y="90"/>
                    </a:lnTo>
                    <a:lnTo>
                      <a:pt x="219" y="90"/>
                    </a:lnTo>
                    <a:lnTo>
                      <a:pt x="219" y="114"/>
                    </a:lnTo>
                    <a:lnTo>
                      <a:pt x="219" y="114"/>
                    </a:lnTo>
                    <a:lnTo>
                      <a:pt x="219" y="114"/>
                    </a:lnTo>
                    <a:lnTo>
                      <a:pt x="219" y="125"/>
                    </a:lnTo>
                    <a:close/>
                    <a:moveTo>
                      <a:pt x="203" y="125"/>
                    </a:moveTo>
                    <a:lnTo>
                      <a:pt x="219" y="125"/>
                    </a:lnTo>
                    <a:lnTo>
                      <a:pt x="219" y="114"/>
                    </a:lnTo>
                    <a:lnTo>
                      <a:pt x="203" y="114"/>
                    </a:lnTo>
                    <a:lnTo>
                      <a:pt x="203" y="125"/>
                    </a:lnTo>
                    <a:lnTo>
                      <a:pt x="203" y="125"/>
                    </a:lnTo>
                    <a:close/>
                    <a:moveTo>
                      <a:pt x="219" y="0"/>
                    </a:moveTo>
                    <a:lnTo>
                      <a:pt x="203" y="0"/>
                    </a:lnTo>
                    <a:lnTo>
                      <a:pt x="203" y="17"/>
                    </a:lnTo>
                    <a:lnTo>
                      <a:pt x="215" y="17"/>
                    </a:lnTo>
                    <a:lnTo>
                      <a:pt x="215" y="40"/>
                    </a:lnTo>
                    <a:lnTo>
                      <a:pt x="203" y="40"/>
                    </a:lnTo>
                    <a:lnTo>
                      <a:pt x="203" y="90"/>
                    </a:lnTo>
                    <a:lnTo>
                      <a:pt x="219" y="90"/>
                    </a:lnTo>
                    <a:lnTo>
                      <a:pt x="219" y="76"/>
                    </a:lnTo>
                    <a:lnTo>
                      <a:pt x="208" y="76"/>
                    </a:lnTo>
                    <a:lnTo>
                      <a:pt x="208" y="52"/>
                    </a:lnTo>
                    <a:lnTo>
                      <a:pt x="219" y="52"/>
                    </a:lnTo>
                    <a:lnTo>
                      <a:pt x="219" y="0"/>
                    </a:lnTo>
                    <a:close/>
                    <a:moveTo>
                      <a:pt x="184" y="125"/>
                    </a:moveTo>
                    <a:lnTo>
                      <a:pt x="203" y="125"/>
                    </a:lnTo>
                    <a:lnTo>
                      <a:pt x="203" y="114"/>
                    </a:lnTo>
                    <a:lnTo>
                      <a:pt x="184" y="114"/>
                    </a:lnTo>
                    <a:lnTo>
                      <a:pt x="184" y="125"/>
                    </a:lnTo>
                    <a:lnTo>
                      <a:pt x="184" y="125"/>
                    </a:lnTo>
                    <a:close/>
                    <a:moveTo>
                      <a:pt x="203" y="0"/>
                    </a:moveTo>
                    <a:lnTo>
                      <a:pt x="184" y="0"/>
                    </a:lnTo>
                    <a:lnTo>
                      <a:pt x="184" y="52"/>
                    </a:lnTo>
                    <a:lnTo>
                      <a:pt x="196" y="52"/>
                    </a:lnTo>
                    <a:lnTo>
                      <a:pt x="196" y="76"/>
                    </a:lnTo>
                    <a:lnTo>
                      <a:pt x="184" y="76"/>
                    </a:lnTo>
                    <a:lnTo>
                      <a:pt x="184" y="90"/>
                    </a:lnTo>
                    <a:lnTo>
                      <a:pt x="203" y="90"/>
                    </a:lnTo>
                    <a:lnTo>
                      <a:pt x="203" y="40"/>
                    </a:lnTo>
                    <a:lnTo>
                      <a:pt x="191" y="40"/>
                    </a:lnTo>
                    <a:lnTo>
                      <a:pt x="191" y="17"/>
                    </a:lnTo>
                    <a:lnTo>
                      <a:pt x="191" y="17"/>
                    </a:lnTo>
                    <a:lnTo>
                      <a:pt x="203" y="17"/>
                    </a:lnTo>
                    <a:lnTo>
                      <a:pt x="203" y="0"/>
                    </a:lnTo>
                    <a:close/>
                    <a:moveTo>
                      <a:pt x="167" y="125"/>
                    </a:moveTo>
                    <a:lnTo>
                      <a:pt x="184" y="125"/>
                    </a:lnTo>
                    <a:lnTo>
                      <a:pt x="184" y="114"/>
                    </a:lnTo>
                    <a:lnTo>
                      <a:pt x="167" y="114"/>
                    </a:lnTo>
                    <a:lnTo>
                      <a:pt x="167" y="125"/>
                    </a:lnTo>
                    <a:lnTo>
                      <a:pt x="167" y="125"/>
                    </a:lnTo>
                    <a:close/>
                    <a:moveTo>
                      <a:pt x="184" y="0"/>
                    </a:moveTo>
                    <a:lnTo>
                      <a:pt x="167" y="0"/>
                    </a:lnTo>
                    <a:lnTo>
                      <a:pt x="167" y="17"/>
                    </a:lnTo>
                    <a:lnTo>
                      <a:pt x="179" y="17"/>
                    </a:lnTo>
                    <a:lnTo>
                      <a:pt x="179" y="40"/>
                    </a:lnTo>
                    <a:lnTo>
                      <a:pt x="167" y="40"/>
                    </a:lnTo>
                    <a:lnTo>
                      <a:pt x="167" y="90"/>
                    </a:lnTo>
                    <a:lnTo>
                      <a:pt x="184" y="90"/>
                    </a:lnTo>
                    <a:lnTo>
                      <a:pt x="184" y="76"/>
                    </a:lnTo>
                    <a:lnTo>
                      <a:pt x="172" y="76"/>
                    </a:lnTo>
                    <a:lnTo>
                      <a:pt x="172" y="76"/>
                    </a:lnTo>
                    <a:lnTo>
                      <a:pt x="172" y="52"/>
                    </a:lnTo>
                    <a:lnTo>
                      <a:pt x="184" y="52"/>
                    </a:lnTo>
                    <a:lnTo>
                      <a:pt x="184" y="0"/>
                    </a:lnTo>
                    <a:close/>
                    <a:moveTo>
                      <a:pt x="149" y="125"/>
                    </a:moveTo>
                    <a:lnTo>
                      <a:pt x="167" y="125"/>
                    </a:lnTo>
                    <a:lnTo>
                      <a:pt x="167" y="114"/>
                    </a:lnTo>
                    <a:lnTo>
                      <a:pt x="149" y="114"/>
                    </a:lnTo>
                    <a:lnTo>
                      <a:pt x="149" y="125"/>
                    </a:lnTo>
                    <a:lnTo>
                      <a:pt x="149" y="125"/>
                    </a:lnTo>
                    <a:close/>
                    <a:moveTo>
                      <a:pt x="167" y="0"/>
                    </a:moveTo>
                    <a:lnTo>
                      <a:pt x="149" y="0"/>
                    </a:lnTo>
                    <a:lnTo>
                      <a:pt x="149" y="52"/>
                    </a:lnTo>
                    <a:lnTo>
                      <a:pt x="160" y="52"/>
                    </a:lnTo>
                    <a:lnTo>
                      <a:pt x="160" y="76"/>
                    </a:lnTo>
                    <a:lnTo>
                      <a:pt x="149" y="76"/>
                    </a:lnTo>
                    <a:lnTo>
                      <a:pt x="149" y="90"/>
                    </a:lnTo>
                    <a:lnTo>
                      <a:pt x="167" y="90"/>
                    </a:lnTo>
                    <a:lnTo>
                      <a:pt x="167" y="40"/>
                    </a:lnTo>
                    <a:lnTo>
                      <a:pt x="156" y="40"/>
                    </a:lnTo>
                    <a:lnTo>
                      <a:pt x="156" y="17"/>
                    </a:lnTo>
                    <a:lnTo>
                      <a:pt x="156" y="17"/>
                    </a:lnTo>
                    <a:lnTo>
                      <a:pt x="167" y="17"/>
                    </a:lnTo>
                    <a:lnTo>
                      <a:pt x="167" y="0"/>
                    </a:lnTo>
                    <a:close/>
                    <a:moveTo>
                      <a:pt x="132" y="125"/>
                    </a:moveTo>
                    <a:lnTo>
                      <a:pt x="149" y="125"/>
                    </a:lnTo>
                    <a:lnTo>
                      <a:pt x="149" y="114"/>
                    </a:lnTo>
                    <a:lnTo>
                      <a:pt x="132" y="114"/>
                    </a:lnTo>
                    <a:lnTo>
                      <a:pt x="132" y="125"/>
                    </a:lnTo>
                    <a:lnTo>
                      <a:pt x="132" y="125"/>
                    </a:lnTo>
                    <a:close/>
                    <a:moveTo>
                      <a:pt x="149" y="0"/>
                    </a:moveTo>
                    <a:lnTo>
                      <a:pt x="132" y="0"/>
                    </a:lnTo>
                    <a:lnTo>
                      <a:pt x="132" y="17"/>
                    </a:lnTo>
                    <a:lnTo>
                      <a:pt x="144" y="17"/>
                    </a:lnTo>
                    <a:lnTo>
                      <a:pt x="144" y="40"/>
                    </a:lnTo>
                    <a:lnTo>
                      <a:pt x="132" y="40"/>
                    </a:lnTo>
                    <a:lnTo>
                      <a:pt x="132" y="90"/>
                    </a:lnTo>
                    <a:lnTo>
                      <a:pt x="149" y="90"/>
                    </a:lnTo>
                    <a:lnTo>
                      <a:pt x="149" y="76"/>
                    </a:lnTo>
                    <a:lnTo>
                      <a:pt x="139" y="76"/>
                    </a:lnTo>
                    <a:lnTo>
                      <a:pt x="139" y="76"/>
                    </a:lnTo>
                    <a:lnTo>
                      <a:pt x="139" y="52"/>
                    </a:lnTo>
                    <a:lnTo>
                      <a:pt x="149" y="52"/>
                    </a:lnTo>
                    <a:lnTo>
                      <a:pt x="149" y="0"/>
                    </a:lnTo>
                    <a:close/>
                    <a:moveTo>
                      <a:pt x="115" y="125"/>
                    </a:moveTo>
                    <a:lnTo>
                      <a:pt x="132" y="125"/>
                    </a:lnTo>
                    <a:lnTo>
                      <a:pt x="132" y="114"/>
                    </a:lnTo>
                    <a:lnTo>
                      <a:pt x="115" y="114"/>
                    </a:lnTo>
                    <a:lnTo>
                      <a:pt x="115" y="125"/>
                    </a:lnTo>
                    <a:lnTo>
                      <a:pt x="115" y="125"/>
                    </a:lnTo>
                    <a:close/>
                    <a:moveTo>
                      <a:pt x="132" y="0"/>
                    </a:moveTo>
                    <a:lnTo>
                      <a:pt x="115" y="0"/>
                    </a:lnTo>
                    <a:lnTo>
                      <a:pt x="115" y="52"/>
                    </a:lnTo>
                    <a:lnTo>
                      <a:pt x="127" y="52"/>
                    </a:lnTo>
                    <a:lnTo>
                      <a:pt x="127" y="76"/>
                    </a:lnTo>
                    <a:lnTo>
                      <a:pt x="115" y="76"/>
                    </a:lnTo>
                    <a:lnTo>
                      <a:pt x="115" y="90"/>
                    </a:lnTo>
                    <a:lnTo>
                      <a:pt x="132" y="90"/>
                    </a:lnTo>
                    <a:lnTo>
                      <a:pt x="132" y="40"/>
                    </a:lnTo>
                    <a:lnTo>
                      <a:pt x="120" y="40"/>
                    </a:lnTo>
                    <a:lnTo>
                      <a:pt x="120" y="17"/>
                    </a:lnTo>
                    <a:lnTo>
                      <a:pt x="120" y="17"/>
                    </a:lnTo>
                    <a:lnTo>
                      <a:pt x="132" y="17"/>
                    </a:lnTo>
                    <a:lnTo>
                      <a:pt x="132" y="0"/>
                    </a:lnTo>
                    <a:close/>
                    <a:moveTo>
                      <a:pt x="97" y="125"/>
                    </a:moveTo>
                    <a:lnTo>
                      <a:pt x="115" y="125"/>
                    </a:lnTo>
                    <a:lnTo>
                      <a:pt x="115" y="114"/>
                    </a:lnTo>
                    <a:lnTo>
                      <a:pt x="97" y="114"/>
                    </a:lnTo>
                    <a:lnTo>
                      <a:pt x="97" y="125"/>
                    </a:lnTo>
                    <a:lnTo>
                      <a:pt x="97" y="125"/>
                    </a:lnTo>
                    <a:close/>
                    <a:moveTo>
                      <a:pt x="115" y="0"/>
                    </a:moveTo>
                    <a:lnTo>
                      <a:pt x="97" y="0"/>
                    </a:lnTo>
                    <a:lnTo>
                      <a:pt x="97" y="17"/>
                    </a:lnTo>
                    <a:lnTo>
                      <a:pt x="108" y="17"/>
                    </a:lnTo>
                    <a:lnTo>
                      <a:pt x="108" y="40"/>
                    </a:lnTo>
                    <a:lnTo>
                      <a:pt x="97" y="40"/>
                    </a:lnTo>
                    <a:lnTo>
                      <a:pt x="97" y="90"/>
                    </a:lnTo>
                    <a:lnTo>
                      <a:pt x="115" y="90"/>
                    </a:lnTo>
                    <a:lnTo>
                      <a:pt x="115" y="76"/>
                    </a:lnTo>
                    <a:lnTo>
                      <a:pt x="104" y="76"/>
                    </a:lnTo>
                    <a:lnTo>
                      <a:pt x="104" y="76"/>
                    </a:lnTo>
                    <a:lnTo>
                      <a:pt x="104" y="52"/>
                    </a:lnTo>
                    <a:lnTo>
                      <a:pt x="115" y="52"/>
                    </a:lnTo>
                    <a:lnTo>
                      <a:pt x="115" y="0"/>
                    </a:lnTo>
                    <a:close/>
                    <a:moveTo>
                      <a:pt x="80" y="125"/>
                    </a:moveTo>
                    <a:lnTo>
                      <a:pt x="97" y="125"/>
                    </a:lnTo>
                    <a:lnTo>
                      <a:pt x="97" y="114"/>
                    </a:lnTo>
                    <a:lnTo>
                      <a:pt x="80" y="114"/>
                    </a:lnTo>
                    <a:lnTo>
                      <a:pt x="80" y="125"/>
                    </a:lnTo>
                    <a:lnTo>
                      <a:pt x="80" y="125"/>
                    </a:lnTo>
                    <a:close/>
                    <a:moveTo>
                      <a:pt x="97" y="0"/>
                    </a:moveTo>
                    <a:lnTo>
                      <a:pt x="80" y="0"/>
                    </a:lnTo>
                    <a:lnTo>
                      <a:pt x="80" y="52"/>
                    </a:lnTo>
                    <a:lnTo>
                      <a:pt x="92" y="52"/>
                    </a:lnTo>
                    <a:lnTo>
                      <a:pt x="92" y="76"/>
                    </a:lnTo>
                    <a:lnTo>
                      <a:pt x="80" y="76"/>
                    </a:lnTo>
                    <a:lnTo>
                      <a:pt x="80" y="90"/>
                    </a:lnTo>
                    <a:lnTo>
                      <a:pt x="97" y="90"/>
                    </a:lnTo>
                    <a:lnTo>
                      <a:pt x="97" y="40"/>
                    </a:lnTo>
                    <a:lnTo>
                      <a:pt x="85" y="40"/>
                    </a:lnTo>
                    <a:lnTo>
                      <a:pt x="85" y="17"/>
                    </a:lnTo>
                    <a:lnTo>
                      <a:pt x="85" y="17"/>
                    </a:lnTo>
                    <a:lnTo>
                      <a:pt x="97" y="17"/>
                    </a:lnTo>
                    <a:lnTo>
                      <a:pt x="97" y="0"/>
                    </a:lnTo>
                    <a:close/>
                    <a:moveTo>
                      <a:pt x="61" y="125"/>
                    </a:moveTo>
                    <a:lnTo>
                      <a:pt x="80" y="125"/>
                    </a:lnTo>
                    <a:lnTo>
                      <a:pt x="80" y="114"/>
                    </a:lnTo>
                    <a:lnTo>
                      <a:pt x="61" y="114"/>
                    </a:lnTo>
                    <a:lnTo>
                      <a:pt x="61" y="125"/>
                    </a:lnTo>
                    <a:lnTo>
                      <a:pt x="61" y="125"/>
                    </a:lnTo>
                    <a:close/>
                    <a:moveTo>
                      <a:pt x="80" y="0"/>
                    </a:moveTo>
                    <a:lnTo>
                      <a:pt x="61" y="0"/>
                    </a:lnTo>
                    <a:lnTo>
                      <a:pt x="61" y="17"/>
                    </a:lnTo>
                    <a:lnTo>
                      <a:pt x="73" y="17"/>
                    </a:lnTo>
                    <a:lnTo>
                      <a:pt x="73" y="40"/>
                    </a:lnTo>
                    <a:lnTo>
                      <a:pt x="61" y="40"/>
                    </a:lnTo>
                    <a:lnTo>
                      <a:pt x="61" y="90"/>
                    </a:lnTo>
                    <a:lnTo>
                      <a:pt x="80" y="90"/>
                    </a:lnTo>
                    <a:lnTo>
                      <a:pt x="80" y="76"/>
                    </a:lnTo>
                    <a:lnTo>
                      <a:pt x="68" y="76"/>
                    </a:lnTo>
                    <a:lnTo>
                      <a:pt x="68" y="76"/>
                    </a:lnTo>
                    <a:lnTo>
                      <a:pt x="68" y="52"/>
                    </a:lnTo>
                    <a:lnTo>
                      <a:pt x="80" y="52"/>
                    </a:lnTo>
                    <a:lnTo>
                      <a:pt x="80" y="0"/>
                    </a:lnTo>
                    <a:close/>
                    <a:moveTo>
                      <a:pt x="45" y="125"/>
                    </a:moveTo>
                    <a:lnTo>
                      <a:pt x="61" y="125"/>
                    </a:lnTo>
                    <a:lnTo>
                      <a:pt x="61" y="114"/>
                    </a:lnTo>
                    <a:lnTo>
                      <a:pt x="45" y="114"/>
                    </a:lnTo>
                    <a:lnTo>
                      <a:pt x="45" y="125"/>
                    </a:lnTo>
                    <a:lnTo>
                      <a:pt x="45" y="125"/>
                    </a:lnTo>
                    <a:close/>
                    <a:moveTo>
                      <a:pt x="61" y="0"/>
                    </a:moveTo>
                    <a:lnTo>
                      <a:pt x="45" y="0"/>
                    </a:lnTo>
                    <a:lnTo>
                      <a:pt x="45" y="52"/>
                    </a:lnTo>
                    <a:lnTo>
                      <a:pt x="56" y="52"/>
                    </a:lnTo>
                    <a:lnTo>
                      <a:pt x="56" y="76"/>
                    </a:lnTo>
                    <a:lnTo>
                      <a:pt x="45" y="76"/>
                    </a:lnTo>
                    <a:lnTo>
                      <a:pt x="45" y="90"/>
                    </a:lnTo>
                    <a:lnTo>
                      <a:pt x="61" y="90"/>
                    </a:lnTo>
                    <a:lnTo>
                      <a:pt x="61" y="40"/>
                    </a:lnTo>
                    <a:lnTo>
                      <a:pt x="49" y="40"/>
                    </a:lnTo>
                    <a:lnTo>
                      <a:pt x="49" y="17"/>
                    </a:lnTo>
                    <a:lnTo>
                      <a:pt x="49" y="17"/>
                    </a:lnTo>
                    <a:lnTo>
                      <a:pt x="61" y="17"/>
                    </a:lnTo>
                    <a:lnTo>
                      <a:pt x="61" y="0"/>
                    </a:lnTo>
                    <a:close/>
                    <a:moveTo>
                      <a:pt x="26" y="125"/>
                    </a:moveTo>
                    <a:lnTo>
                      <a:pt x="45" y="125"/>
                    </a:lnTo>
                    <a:lnTo>
                      <a:pt x="45" y="114"/>
                    </a:lnTo>
                    <a:lnTo>
                      <a:pt x="45" y="90"/>
                    </a:lnTo>
                    <a:lnTo>
                      <a:pt x="45" y="76"/>
                    </a:lnTo>
                    <a:lnTo>
                      <a:pt x="33" y="76"/>
                    </a:lnTo>
                    <a:lnTo>
                      <a:pt x="33" y="76"/>
                    </a:lnTo>
                    <a:lnTo>
                      <a:pt x="33" y="52"/>
                    </a:lnTo>
                    <a:lnTo>
                      <a:pt x="45" y="52"/>
                    </a:lnTo>
                    <a:lnTo>
                      <a:pt x="45" y="0"/>
                    </a:lnTo>
                    <a:lnTo>
                      <a:pt x="26" y="0"/>
                    </a:lnTo>
                    <a:lnTo>
                      <a:pt x="26" y="17"/>
                    </a:lnTo>
                    <a:lnTo>
                      <a:pt x="37" y="17"/>
                    </a:lnTo>
                    <a:lnTo>
                      <a:pt x="37" y="40"/>
                    </a:lnTo>
                    <a:lnTo>
                      <a:pt x="26" y="40"/>
                    </a:lnTo>
                    <a:lnTo>
                      <a:pt x="26" y="125"/>
                    </a:lnTo>
                    <a:close/>
                    <a:moveTo>
                      <a:pt x="0" y="125"/>
                    </a:moveTo>
                    <a:lnTo>
                      <a:pt x="26" y="125"/>
                    </a:lnTo>
                    <a:lnTo>
                      <a:pt x="26" y="40"/>
                    </a:lnTo>
                    <a:lnTo>
                      <a:pt x="14" y="40"/>
                    </a:lnTo>
                    <a:lnTo>
                      <a:pt x="14" y="17"/>
                    </a:lnTo>
                    <a:lnTo>
                      <a:pt x="14" y="17"/>
                    </a:lnTo>
                    <a:lnTo>
                      <a:pt x="26" y="17"/>
                    </a:lnTo>
                    <a:lnTo>
                      <a:pt x="26" y="0"/>
                    </a:lnTo>
                    <a:lnTo>
                      <a:pt x="0" y="0"/>
                    </a:lnTo>
                    <a:lnTo>
                      <a:pt x="0" y="12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59" name="Freeform 230"/>
              <p:cNvSpPr>
                <a:spLocks/>
              </p:cNvSpPr>
              <p:nvPr/>
            </p:nvSpPr>
            <p:spPr bwMode="auto">
              <a:xfrm>
                <a:off x="9451554" y="3594843"/>
                <a:ext cx="148432" cy="36626"/>
              </a:xfrm>
              <a:custGeom>
                <a:avLst/>
                <a:gdLst>
                  <a:gd name="T0" fmla="*/ 0 w 65"/>
                  <a:gd name="T1" fmla="*/ 8 h 16"/>
                  <a:gd name="T2" fmla="*/ 4 w 65"/>
                  <a:gd name="T3" fmla="*/ 16 h 16"/>
                  <a:gd name="T4" fmla="*/ 33 w 65"/>
                  <a:gd name="T5" fmla="*/ 9 h 16"/>
                  <a:gd name="T6" fmla="*/ 61 w 65"/>
                  <a:gd name="T7" fmla="*/ 16 h 16"/>
                  <a:gd name="T8" fmla="*/ 65 w 65"/>
                  <a:gd name="T9" fmla="*/ 8 h 16"/>
                  <a:gd name="T10" fmla="*/ 33 w 65"/>
                  <a:gd name="T11" fmla="*/ 0 h 16"/>
                  <a:gd name="T12" fmla="*/ 0 w 65"/>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65" h="16">
                    <a:moveTo>
                      <a:pt x="0" y="8"/>
                    </a:moveTo>
                    <a:cubicBezTo>
                      <a:pt x="4" y="16"/>
                      <a:pt x="4" y="16"/>
                      <a:pt x="4" y="16"/>
                    </a:cubicBezTo>
                    <a:cubicBezTo>
                      <a:pt x="12" y="11"/>
                      <a:pt x="22" y="9"/>
                      <a:pt x="33" y="9"/>
                    </a:cubicBezTo>
                    <a:cubicBezTo>
                      <a:pt x="43" y="9"/>
                      <a:pt x="53" y="11"/>
                      <a:pt x="61" y="16"/>
                    </a:cubicBezTo>
                    <a:cubicBezTo>
                      <a:pt x="65" y="8"/>
                      <a:pt x="65" y="8"/>
                      <a:pt x="65" y="8"/>
                    </a:cubicBezTo>
                    <a:cubicBezTo>
                      <a:pt x="56" y="3"/>
                      <a:pt x="44" y="0"/>
                      <a:pt x="33" y="0"/>
                    </a:cubicBezTo>
                    <a:cubicBezTo>
                      <a:pt x="21" y="0"/>
                      <a:pt x="9" y="3"/>
                      <a:pt x="0"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60" name="Freeform 231"/>
              <p:cNvSpPr>
                <a:spLocks/>
              </p:cNvSpPr>
              <p:nvPr/>
            </p:nvSpPr>
            <p:spPr bwMode="auto">
              <a:xfrm>
                <a:off x="9426494" y="3554361"/>
                <a:ext cx="198552" cy="43373"/>
              </a:xfrm>
              <a:custGeom>
                <a:avLst/>
                <a:gdLst>
                  <a:gd name="T0" fmla="*/ 87 w 87"/>
                  <a:gd name="T1" fmla="*/ 11 h 19"/>
                  <a:gd name="T2" fmla="*/ 44 w 87"/>
                  <a:gd name="T3" fmla="*/ 0 h 19"/>
                  <a:gd name="T4" fmla="*/ 0 w 87"/>
                  <a:gd name="T5" fmla="*/ 11 h 19"/>
                  <a:gd name="T6" fmla="*/ 4 w 87"/>
                  <a:gd name="T7" fmla="*/ 19 h 19"/>
                  <a:gd name="T8" fmla="*/ 44 w 87"/>
                  <a:gd name="T9" fmla="*/ 9 h 19"/>
                  <a:gd name="T10" fmla="*/ 83 w 87"/>
                  <a:gd name="T11" fmla="*/ 19 h 19"/>
                  <a:gd name="T12" fmla="*/ 87 w 87"/>
                  <a:gd name="T13" fmla="*/ 11 h 19"/>
                </a:gdLst>
                <a:ahLst/>
                <a:cxnLst>
                  <a:cxn ang="0">
                    <a:pos x="T0" y="T1"/>
                  </a:cxn>
                  <a:cxn ang="0">
                    <a:pos x="T2" y="T3"/>
                  </a:cxn>
                  <a:cxn ang="0">
                    <a:pos x="T4" y="T5"/>
                  </a:cxn>
                  <a:cxn ang="0">
                    <a:pos x="T6" y="T7"/>
                  </a:cxn>
                  <a:cxn ang="0">
                    <a:pos x="T8" y="T9"/>
                  </a:cxn>
                  <a:cxn ang="0">
                    <a:pos x="T10" y="T11"/>
                  </a:cxn>
                  <a:cxn ang="0">
                    <a:pos x="T12" y="T13"/>
                  </a:cxn>
                </a:cxnLst>
                <a:rect l="0" t="0" r="r" b="b"/>
                <a:pathLst>
                  <a:path w="87" h="19">
                    <a:moveTo>
                      <a:pt x="87" y="11"/>
                    </a:moveTo>
                    <a:cubicBezTo>
                      <a:pt x="75" y="4"/>
                      <a:pt x="59" y="0"/>
                      <a:pt x="44" y="0"/>
                    </a:cubicBezTo>
                    <a:cubicBezTo>
                      <a:pt x="28" y="0"/>
                      <a:pt x="12" y="4"/>
                      <a:pt x="0" y="11"/>
                    </a:cubicBezTo>
                    <a:cubicBezTo>
                      <a:pt x="4" y="19"/>
                      <a:pt x="4" y="19"/>
                      <a:pt x="4" y="19"/>
                    </a:cubicBezTo>
                    <a:cubicBezTo>
                      <a:pt x="15" y="13"/>
                      <a:pt x="29" y="9"/>
                      <a:pt x="44" y="9"/>
                    </a:cubicBezTo>
                    <a:cubicBezTo>
                      <a:pt x="58" y="9"/>
                      <a:pt x="72" y="13"/>
                      <a:pt x="83" y="19"/>
                    </a:cubicBezTo>
                    <a:lnTo>
                      <a:pt x="87" y="1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nvGrpSpPr>
            <p:cNvPr id="461" name="Group 460"/>
            <p:cNvGrpSpPr/>
            <p:nvPr/>
          </p:nvGrpSpPr>
          <p:grpSpPr>
            <a:xfrm rot="20698236" flipH="1">
              <a:off x="8443402" y="10677388"/>
              <a:ext cx="676888" cy="632500"/>
              <a:chOff x="9759020" y="3499422"/>
              <a:chExt cx="380718" cy="355659"/>
            </a:xfrm>
            <a:solidFill>
              <a:schemeClr val="accent5"/>
            </a:solidFill>
          </p:grpSpPr>
          <p:sp>
            <p:nvSpPr>
              <p:cNvPr id="462" name="Freeform 113"/>
              <p:cNvSpPr>
                <a:spLocks/>
              </p:cNvSpPr>
              <p:nvPr/>
            </p:nvSpPr>
            <p:spPr bwMode="auto">
              <a:xfrm>
                <a:off x="10032751" y="3499422"/>
                <a:ext cx="38554" cy="36626"/>
              </a:xfrm>
              <a:custGeom>
                <a:avLst/>
                <a:gdLst>
                  <a:gd name="T0" fmla="*/ 0 w 17"/>
                  <a:gd name="T1" fmla="*/ 9 h 16"/>
                  <a:gd name="T2" fmla="*/ 3 w 17"/>
                  <a:gd name="T3" fmla="*/ 11 h 16"/>
                  <a:gd name="T4" fmla="*/ 12 w 17"/>
                  <a:gd name="T5" fmla="*/ 16 h 16"/>
                  <a:gd name="T6" fmla="*/ 17 w 17"/>
                  <a:gd name="T7" fmla="*/ 7 h 16"/>
                  <a:gd name="T8" fmla="*/ 5 w 17"/>
                  <a:gd name="T9" fmla="*/ 0 h 16"/>
                  <a:gd name="T10" fmla="*/ 0 w 17"/>
                  <a:gd name="T11" fmla="*/ 9 h 16"/>
                </a:gdLst>
                <a:ahLst/>
                <a:cxnLst>
                  <a:cxn ang="0">
                    <a:pos x="T0" y="T1"/>
                  </a:cxn>
                  <a:cxn ang="0">
                    <a:pos x="T2" y="T3"/>
                  </a:cxn>
                  <a:cxn ang="0">
                    <a:pos x="T4" y="T5"/>
                  </a:cxn>
                  <a:cxn ang="0">
                    <a:pos x="T6" y="T7"/>
                  </a:cxn>
                  <a:cxn ang="0">
                    <a:pos x="T8" y="T9"/>
                  </a:cxn>
                  <a:cxn ang="0">
                    <a:pos x="T10" y="T11"/>
                  </a:cxn>
                </a:cxnLst>
                <a:rect l="0" t="0" r="r" b="b"/>
                <a:pathLst>
                  <a:path w="17" h="16">
                    <a:moveTo>
                      <a:pt x="0" y="9"/>
                    </a:moveTo>
                    <a:cubicBezTo>
                      <a:pt x="1" y="10"/>
                      <a:pt x="2" y="10"/>
                      <a:pt x="3" y="11"/>
                    </a:cubicBezTo>
                    <a:cubicBezTo>
                      <a:pt x="6" y="12"/>
                      <a:pt x="9" y="14"/>
                      <a:pt x="12" y="16"/>
                    </a:cubicBezTo>
                    <a:cubicBezTo>
                      <a:pt x="17" y="7"/>
                      <a:pt x="17" y="7"/>
                      <a:pt x="17" y="7"/>
                    </a:cubicBezTo>
                    <a:cubicBezTo>
                      <a:pt x="5" y="0"/>
                      <a:pt x="5" y="0"/>
                      <a:pt x="5" y="0"/>
                    </a:cubicBezTo>
                    <a:lnTo>
                      <a:pt x="0" y="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63" name="Freeform 114"/>
              <p:cNvSpPr>
                <a:spLocks/>
              </p:cNvSpPr>
              <p:nvPr/>
            </p:nvSpPr>
            <p:spPr bwMode="auto">
              <a:xfrm>
                <a:off x="9759020" y="3711468"/>
                <a:ext cx="196624" cy="143613"/>
              </a:xfrm>
              <a:custGeom>
                <a:avLst/>
                <a:gdLst>
                  <a:gd name="T0" fmla="*/ 22 w 86"/>
                  <a:gd name="T1" fmla="*/ 60 h 63"/>
                  <a:gd name="T2" fmla="*/ 38 w 86"/>
                  <a:gd name="T3" fmla="*/ 63 h 63"/>
                  <a:gd name="T4" fmla="*/ 48 w 86"/>
                  <a:gd name="T5" fmla="*/ 62 h 63"/>
                  <a:gd name="T6" fmla="*/ 67 w 86"/>
                  <a:gd name="T7" fmla="*/ 46 h 63"/>
                  <a:gd name="T8" fmla="*/ 86 w 86"/>
                  <a:gd name="T9" fmla="*/ 9 h 63"/>
                  <a:gd name="T10" fmla="*/ 79 w 86"/>
                  <a:gd name="T11" fmla="*/ 1 h 63"/>
                  <a:gd name="T12" fmla="*/ 76 w 86"/>
                  <a:gd name="T13" fmla="*/ 0 h 63"/>
                  <a:gd name="T14" fmla="*/ 55 w 86"/>
                  <a:gd name="T15" fmla="*/ 39 h 63"/>
                  <a:gd name="T16" fmla="*/ 29 w 86"/>
                  <a:gd name="T17" fmla="*/ 47 h 63"/>
                  <a:gd name="T18" fmla="*/ 21 w 86"/>
                  <a:gd name="T19" fmla="*/ 22 h 63"/>
                  <a:gd name="T20" fmla="*/ 9 w 86"/>
                  <a:gd name="T21" fmla="*/ 15 h 63"/>
                  <a:gd name="T22" fmla="*/ 22 w 86"/>
                  <a:gd name="T23" fmla="*/ 6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 h="63">
                    <a:moveTo>
                      <a:pt x="22" y="60"/>
                    </a:moveTo>
                    <a:cubicBezTo>
                      <a:pt x="27" y="62"/>
                      <a:pt x="33" y="63"/>
                      <a:pt x="38" y="63"/>
                    </a:cubicBezTo>
                    <a:cubicBezTo>
                      <a:pt x="41" y="63"/>
                      <a:pt x="44" y="63"/>
                      <a:pt x="48" y="62"/>
                    </a:cubicBezTo>
                    <a:cubicBezTo>
                      <a:pt x="56" y="59"/>
                      <a:pt x="63" y="54"/>
                      <a:pt x="67" y="46"/>
                    </a:cubicBezTo>
                    <a:cubicBezTo>
                      <a:pt x="86" y="9"/>
                      <a:pt x="86" y="9"/>
                      <a:pt x="86" y="9"/>
                    </a:cubicBezTo>
                    <a:cubicBezTo>
                      <a:pt x="85" y="6"/>
                      <a:pt x="82" y="3"/>
                      <a:pt x="79" y="1"/>
                    </a:cubicBezTo>
                    <a:cubicBezTo>
                      <a:pt x="78" y="1"/>
                      <a:pt x="77" y="0"/>
                      <a:pt x="76" y="0"/>
                    </a:cubicBezTo>
                    <a:cubicBezTo>
                      <a:pt x="55" y="39"/>
                      <a:pt x="55" y="39"/>
                      <a:pt x="55" y="39"/>
                    </a:cubicBezTo>
                    <a:cubicBezTo>
                      <a:pt x="50" y="49"/>
                      <a:pt x="38" y="52"/>
                      <a:pt x="29" y="47"/>
                    </a:cubicBezTo>
                    <a:cubicBezTo>
                      <a:pt x="20" y="42"/>
                      <a:pt x="16" y="31"/>
                      <a:pt x="21" y="22"/>
                    </a:cubicBezTo>
                    <a:cubicBezTo>
                      <a:pt x="9" y="15"/>
                      <a:pt x="9" y="15"/>
                      <a:pt x="9" y="15"/>
                    </a:cubicBezTo>
                    <a:cubicBezTo>
                      <a:pt x="0" y="31"/>
                      <a:pt x="6" y="51"/>
                      <a:pt x="22" y="6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64" name="Freeform 115"/>
              <p:cNvSpPr>
                <a:spLocks/>
              </p:cNvSpPr>
              <p:nvPr/>
            </p:nvSpPr>
            <p:spPr bwMode="auto">
              <a:xfrm>
                <a:off x="9798537" y="3514843"/>
                <a:ext cx="341201" cy="288190"/>
              </a:xfrm>
              <a:custGeom>
                <a:avLst/>
                <a:gdLst>
                  <a:gd name="T0" fmla="*/ 113 w 150"/>
                  <a:gd name="T1" fmla="*/ 13 h 126"/>
                  <a:gd name="T2" fmla="*/ 104 w 150"/>
                  <a:gd name="T3" fmla="*/ 8 h 126"/>
                  <a:gd name="T4" fmla="*/ 101 w 150"/>
                  <a:gd name="T5" fmla="*/ 6 h 126"/>
                  <a:gd name="T6" fmla="*/ 71 w 150"/>
                  <a:gd name="T7" fmla="*/ 0 h 126"/>
                  <a:gd name="T8" fmla="*/ 9 w 150"/>
                  <a:gd name="T9" fmla="*/ 37 h 126"/>
                  <a:gd name="T10" fmla="*/ 1 w 150"/>
                  <a:gd name="T11" fmla="*/ 63 h 126"/>
                  <a:gd name="T12" fmla="*/ 0 w 150"/>
                  <a:gd name="T13" fmla="*/ 68 h 126"/>
                  <a:gd name="T14" fmla="*/ 1 w 150"/>
                  <a:gd name="T15" fmla="*/ 70 h 126"/>
                  <a:gd name="T16" fmla="*/ 3 w 150"/>
                  <a:gd name="T17" fmla="*/ 69 h 126"/>
                  <a:gd name="T18" fmla="*/ 7 w 150"/>
                  <a:gd name="T19" fmla="*/ 66 h 126"/>
                  <a:gd name="T20" fmla="*/ 19 w 150"/>
                  <a:gd name="T21" fmla="*/ 62 h 126"/>
                  <a:gd name="T22" fmla="*/ 28 w 150"/>
                  <a:gd name="T23" fmla="*/ 64 h 126"/>
                  <a:gd name="T24" fmla="*/ 39 w 150"/>
                  <a:gd name="T25" fmla="*/ 83 h 126"/>
                  <a:gd name="T26" fmla="*/ 39 w 150"/>
                  <a:gd name="T27" fmla="*/ 87 h 126"/>
                  <a:gd name="T28" fmla="*/ 42 w 150"/>
                  <a:gd name="T29" fmla="*/ 85 h 126"/>
                  <a:gd name="T30" fmla="*/ 54 w 150"/>
                  <a:gd name="T31" fmla="*/ 81 h 126"/>
                  <a:gd name="T32" fmla="*/ 61 w 150"/>
                  <a:gd name="T33" fmla="*/ 82 h 126"/>
                  <a:gd name="T34" fmla="*/ 64 w 150"/>
                  <a:gd name="T35" fmla="*/ 83 h 126"/>
                  <a:gd name="T36" fmla="*/ 72 w 150"/>
                  <a:gd name="T37" fmla="*/ 90 h 126"/>
                  <a:gd name="T38" fmla="*/ 75 w 150"/>
                  <a:gd name="T39" fmla="*/ 102 h 126"/>
                  <a:gd name="T40" fmla="*/ 75 w 150"/>
                  <a:gd name="T41" fmla="*/ 106 h 126"/>
                  <a:gd name="T42" fmla="*/ 79 w 150"/>
                  <a:gd name="T43" fmla="*/ 104 h 126"/>
                  <a:gd name="T44" fmla="*/ 91 w 150"/>
                  <a:gd name="T45" fmla="*/ 100 h 126"/>
                  <a:gd name="T46" fmla="*/ 100 w 150"/>
                  <a:gd name="T47" fmla="*/ 102 h 126"/>
                  <a:gd name="T48" fmla="*/ 111 w 150"/>
                  <a:gd name="T49" fmla="*/ 121 h 126"/>
                  <a:gd name="T50" fmla="*/ 113 w 150"/>
                  <a:gd name="T51" fmla="*/ 126 h 126"/>
                  <a:gd name="T52" fmla="*/ 116 w 150"/>
                  <a:gd name="T53" fmla="*/ 124 h 126"/>
                  <a:gd name="T54" fmla="*/ 133 w 150"/>
                  <a:gd name="T55" fmla="*/ 103 h 126"/>
                  <a:gd name="T56" fmla="*/ 113 w 150"/>
                  <a:gd name="T57" fmla="*/ 1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26">
                    <a:moveTo>
                      <a:pt x="113" y="13"/>
                    </a:moveTo>
                    <a:cubicBezTo>
                      <a:pt x="110" y="11"/>
                      <a:pt x="107" y="9"/>
                      <a:pt x="104" y="8"/>
                    </a:cubicBezTo>
                    <a:cubicBezTo>
                      <a:pt x="103" y="7"/>
                      <a:pt x="102" y="7"/>
                      <a:pt x="101" y="6"/>
                    </a:cubicBezTo>
                    <a:cubicBezTo>
                      <a:pt x="91" y="2"/>
                      <a:pt x="81" y="0"/>
                      <a:pt x="71" y="0"/>
                    </a:cubicBezTo>
                    <a:cubicBezTo>
                      <a:pt x="46" y="0"/>
                      <a:pt x="21" y="13"/>
                      <a:pt x="9" y="37"/>
                    </a:cubicBezTo>
                    <a:cubicBezTo>
                      <a:pt x="4" y="46"/>
                      <a:pt x="2" y="54"/>
                      <a:pt x="1" y="63"/>
                    </a:cubicBezTo>
                    <a:cubicBezTo>
                      <a:pt x="1" y="65"/>
                      <a:pt x="1" y="67"/>
                      <a:pt x="0" y="68"/>
                    </a:cubicBezTo>
                    <a:cubicBezTo>
                      <a:pt x="0" y="69"/>
                      <a:pt x="1" y="70"/>
                      <a:pt x="1" y="70"/>
                    </a:cubicBezTo>
                    <a:cubicBezTo>
                      <a:pt x="2" y="70"/>
                      <a:pt x="2" y="70"/>
                      <a:pt x="3" y="69"/>
                    </a:cubicBezTo>
                    <a:cubicBezTo>
                      <a:pt x="4" y="68"/>
                      <a:pt x="5" y="67"/>
                      <a:pt x="7" y="66"/>
                    </a:cubicBezTo>
                    <a:cubicBezTo>
                      <a:pt x="10" y="63"/>
                      <a:pt x="14" y="62"/>
                      <a:pt x="19" y="62"/>
                    </a:cubicBezTo>
                    <a:cubicBezTo>
                      <a:pt x="22" y="62"/>
                      <a:pt x="25" y="62"/>
                      <a:pt x="28" y="64"/>
                    </a:cubicBezTo>
                    <a:cubicBezTo>
                      <a:pt x="35" y="68"/>
                      <a:pt x="39" y="75"/>
                      <a:pt x="39" y="83"/>
                    </a:cubicBezTo>
                    <a:cubicBezTo>
                      <a:pt x="38" y="85"/>
                      <a:pt x="38" y="87"/>
                      <a:pt x="39" y="87"/>
                    </a:cubicBezTo>
                    <a:cubicBezTo>
                      <a:pt x="39" y="87"/>
                      <a:pt x="40" y="86"/>
                      <a:pt x="42" y="85"/>
                    </a:cubicBezTo>
                    <a:cubicBezTo>
                      <a:pt x="46" y="82"/>
                      <a:pt x="50" y="81"/>
                      <a:pt x="54" y="81"/>
                    </a:cubicBezTo>
                    <a:cubicBezTo>
                      <a:pt x="56" y="81"/>
                      <a:pt x="59" y="81"/>
                      <a:pt x="61" y="82"/>
                    </a:cubicBezTo>
                    <a:cubicBezTo>
                      <a:pt x="62" y="82"/>
                      <a:pt x="63" y="83"/>
                      <a:pt x="64" y="83"/>
                    </a:cubicBezTo>
                    <a:cubicBezTo>
                      <a:pt x="67" y="85"/>
                      <a:pt x="70" y="87"/>
                      <a:pt x="72" y="90"/>
                    </a:cubicBezTo>
                    <a:cubicBezTo>
                      <a:pt x="74" y="94"/>
                      <a:pt x="75" y="98"/>
                      <a:pt x="75" y="102"/>
                    </a:cubicBezTo>
                    <a:cubicBezTo>
                      <a:pt x="75" y="105"/>
                      <a:pt x="75" y="106"/>
                      <a:pt x="75" y="106"/>
                    </a:cubicBezTo>
                    <a:cubicBezTo>
                      <a:pt x="76" y="106"/>
                      <a:pt x="77" y="105"/>
                      <a:pt x="79" y="104"/>
                    </a:cubicBezTo>
                    <a:cubicBezTo>
                      <a:pt x="82" y="101"/>
                      <a:pt x="86" y="100"/>
                      <a:pt x="91" y="100"/>
                    </a:cubicBezTo>
                    <a:cubicBezTo>
                      <a:pt x="94" y="100"/>
                      <a:pt x="97" y="101"/>
                      <a:pt x="100" y="102"/>
                    </a:cubicBezTo>
                    <a:cubicBezTo>
                      <a:pt x="107" y="106"/>
                      <a:pt x="111" y="113"/>
                      <a:pt x="111" y="121"/>
                    </a:cubicBezTo>
                    <a:cubicBezTo>
                      <a:pt x="111" y="124"/>
                      <a:pt x="111" y="126"/>
                      <a:pt x="113" y="126"/>
                    </a:cubicBezTo>
                    <a:cubicBezTo>
                      <a:pt x="114" y="126"/>
                      <a:pt x="115" y="126"/>
                      <a:pt x="116" y="124"/>
                    </a:cubicBezTo>
                    <a:cubicBezTo>
                      <a:pt x="123" y="119"/>
                      <a:pt x="129" y="112"/>
                      <a:pt x="133" y="103"/>
                    </a:cubicBezTo>
                    <a:cubicBezTo>
                      <a:pt x="150" y="72"/>
                      <a:pt x="140" y="34"/>
                      <a:pt x="113" y="1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sp>
          <p:nvSpPr>
            <p:cNvPr id="465" name="Freeform 323"/>
            <p:cNvSpPr>
              <a:spLocks noEditPoints="1"/>
            </p:cNvSpPr>
            <p:nvPr/>
          </p:nvSpPr>
          <p:spPr bwMode="auto">
            <a:xfrm rot="20698236" flipH="1">
              <a:off x="9076410" y="9312126"/>
              <a:ext cx="656325" cy="807338"/>
            </a:xfrm>
            <a:custGeom>
              <a:avLst/>
              <a:gdLst>
                <a:gd name="T0" fmla="*/ 113 w 162"/>
                <a:gd name="T1" fmla="*/ 183 h 199"/>
                <a:gd name="T2" fmla="*/ 162 w 162"/>
                <a:gd name="T3" fmla="*/ 199 h 199"/>
                <a:gd name="T4" fmla="*/ 113 w 162"/>
                <a:gd name="T5" fmla="*/ 114 h 199"/>
                <a:gd name="T6" fmla="*/ 102 w 162"/>
                <a:gd name="T7" fmla="*/ 97 h 199"/>
                <a:gd name="T8" fmla="*/ 93 w 162"/>
                <a:gd name="T9" fmla="*/ 138 h 199"/>
                <a:gd name="T10" fmla="*/ 97 w 162"/>
                <a:gd name="T11" fmla="*/ 151 h 199"/>
                <a:gd name="T12" fmla="*/ 93 w 162"/>
                <a:gd name="T13" fmla="*/ 147 h 199"/>
                <a:gd name="T14" fmla="*/ 100 w 162"/>
                <a:gd name="T15" fmla="*/ 169 h 199"/>
                <a:gd name="T16" fmla="*/ 93 w 162"/>
                <a:gd name="T17" fmla="*/ 183 h 199"/>
                <a:gd name="T18" fmla="*/ 93 w 162"/>
                <a:gd name="T19" fmla="*/ 183 h 199"/>
                <a:gd name="T20" fmla="*/ 81 w 162"/>
                <a:gd name="T21" fmla="*/ 169 h 199"/>
                <a:gd name="T22" fmla="*/ 93 w 162"/>
                <a:gd name="T23" fmla="*/ 53 h 199"/>
                <a:gd name="T24" fmla="*/ 86 w 162"/>
                <a:gd name="T25" fmla="*/ 30 h 199"/>
                <a:gd name="T26" fmla="*/ 81 w 162"/>
                <a:gd name="T27" fmla="*/ 59 h 199"/>
                <a:gd name="T28" fmla="*/ 81 w 162"/>
                <a:gd name="T29" fmla="*/ 97 h 199"/>
                <a:gd name="T30" fmla="*/ 88 w 162"/>
                <a:gd name="T31" fmla="*/ 114 h 199"/>
                <a:gd name="T32" fmla="*/ 81 w 162"/>
                <a:gd name="T33" fmla="*/ 135 h 199"/>
                <a:gd name="T34" fmla="*/ 93 w 162"/>
                <a:gd name="T35" fmla="*/ 161 h 199"/>
                <a:gd name="T36" fmla="*/ 88 w 162"/>
                <a:gd name="T37" fmla="*/ 142 h 199"/>
                <a:gd name="T38" fmla="*/ 93 w 162"/>
                <a:gd name="T39" fmla="*/ 53 h 199"/>
                <a:gd name="T40" fmla="*/ 81 w 162"/>
                <a:gd name="T41" fmla="*/ 183 h 199"/>
                <a:gd name="T42" fmla="*/ 81 w 162"/>
                <a:gd name="T43" fmla="*/ 169 h 199"/>
                <a:gd name="T44" fmla="*/ 81 w 162"/>
                <a:gd name="T45" fmla="*/ 169 h 199"/>
                <a:gd name="T46" fmla="*/ 69 w 162"/>
                <a:gd name="T47" fmla="*/ 183 h 199"/>
                <a:gd name="T48" fmla="*/ 81 w 162"/>
                <a:gd name="T49" fmla="*/ 0 h 199"/>
                <a:gd name="T50" fmla="*/ 73 w 162"/>
                <a:gd name="T51" fmla="*/ 30 h 199"/>
                <a:gd name="T52" fmla="*/ 69 w 162"/>
                <a:gd name="T53" fmla="*/ 138 h 199"/>
                <a:gd name="T54" fmla="*/ 69 w 162"/>
                <a:gd name="T55" fmla="*/ 147 h 199"/>
                <a:gd name="T56" fmla="*/ 81 w 162"/>
                <a:gd name="T57" fmla="*/ 150 h 199"/>
                <a:gd name="T58" fmla="*/ 81 w 162"/>
                <a:gd name="T59" fmla="*/ 135 h 199"/>
                <a:gd name="T60" fmla="*/ 71 w 162"/>
                <a:gd name="T61" fmla="*/ 125 h 199"/>
                <a:gd name="T62" fmla="*/ 81 w 162"/>
                <a:gd name="T63" fmla="*/ 114 h 199"/>
                <a:gd name="T64" fmla="*/ 81 w 162"/>
                <a:gd name="T65" fmla="*/ 114 h 199"/>
                <a:gd name="T66" fmla="*/ 81 w 162"/>
                <a:gd name="T67" fmla="*/ 97 h 199"/>
                <a:gd name="T68" fmla="*/ 81 w 162"/>
                <a:gd name="T69" fmla="*/ 59 h 199"/>
                <a:gd name="T70" fmla="*/ 81 w 162"/>
                <a:gd name="T71" fmla="*/ 59 h 199"/>
                <a:gd name="T72" fmla="*/ 0 w 162"/>
                <a:gd name="T73" fmla="*/ 199 h 199"/>
                <a:gd name="T74" fmla="*/ 49 w 162"/>
                <a:gd name="T75" fmla="*/ 183 h 199"/>
                <a:gd name="T76" fmla="*/ 69 w 162"/>
                <a:gd name="T77" fmla="*/ 169 h 199"/>
                <a:gd name="T78" fmla="*/ 69 w 162"/>
                <a:gd name="T79" fmla="*/ 161 h 199"/>
                <a:gd name="T80" fmla="*/ 65 w 162"/>
                <a:gd name="T81" fmla="*/ 151 h 199"/>
                <a:gd name="T82" fmla="*/ 69 w 162"/>
                <a:gd name="T83" fmla="*/ 137 h 199"/>
                <a:gd name="T84" fmla="*/ 69 w 162"/>
                <a:gd name="T85" fmla="*/ 53 h 199"/>
                <a:gd name="T86" fmla="*/ 49 w 162"/>
                <a:gd name="T87" fmla="*/ 97 h 199"/>
                <a:gd name="T88" fmla="*/ 55 w 162"/>
                <a:gd name="T89" fmla="*/ 11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2" h="199">
                  <a:moveTo>
                    <a:pt x="93" y="183"/>
                  </a:moveTo>
                  <a:cubicBezTo>
                    <a:pt x="113" y="183"/>
                    <a:pt x="113" y="183"/>
                    <a:pt x="113" y="183"/>
                  </a:cubicBezTo>
                  <a:cubicBezTo>
                    <a:pt x="129" y="199"/>
                    <a:pt x="129" y="199"/>
                    <a:pt x="129" y="199"/>
                  </a:cubicBezTo>
                  <a:cubicBezTo>
                    <a:pt x="162" y="199"/>
                    <a:pt x="162" y="199"/>
                    <a:pt x="162" y="199"/>
                  </a:cubicBezTo>
                  <a:cubicBezTo>
                    <a:pt x="136" y="185"/>
                    <a:pt x="119" y="149"/>
                    <a:pt x="107" y="114"/>
                  </a:cubicBezTo>
                  <a:cubicBezTo>
                    <a:pt x="113" y="114"/>
                    <a:pt x="113" y="114"/>
                    <a:pt x="113" y="114"/>
                  </a:cubicBezTo>
                  <a:cubicBezTo>
                    <a:pt x="113" y="97"/>
                    <a:pt x="113" y="97"/>
                    <a:pt x="113" y="97"/>
                  </a:cubicBezTo>
                  <a:cubicBezTo>
                    <a:pt x="102" y="97"/>
                    <a:pt x="102" y="97"/>
                    <a:pt x="102" y="97"/>
                  </a:cubicBezTo>
                  <a:cubicBezTo>
                    <a:pt x="98" y="80"/>
                    <a:pt x="95" y="65"/>
                    <a:pt x="93" y="53"/>
                  </a:cubicBezTo>
                  <a:cubicBezTo>
                    <a:pt x="93" y="138"/>
                    <a:pt x="93" y="138"/>
                    <a:pt x="93" y="138"/>
                  </a:cubicBezTo>
                  <a:cubicBezTo>
                    <a:pt x="93" y="137"/>
                    <a:pt x="93" y="137"/>
                    <a:pt x="93" y="137"/>
                  </a:cubicBezTo>
                  <a:cubicBezTo>
                    <a:pt x="94" y="142"/>
                    <a:pt x="96" y="146"/>
                    <a:pt x="97" y="151"/>
                  </a:cubicBezTo>
                  <a:cubicBezTo>
                    <a:pt x="97" y="151"/>
                    <a:pt x="97" y="151"/>
                    <a:pt x="97" y="151"/>
                  </a:cubicBezTo>
                  <a:cubicBezTo>
                    <a:pt x="93" y="147"/>
                    <a:pt x="93" y="147"/>
                    <a:pt x="93" y="147"/>
                  </a:cubicBezTo>
                  <a:cubicBezTo>
                    <a:pt x="93" y="161"/>
                    <a:pt x="93" y="161"/>
                    <a:pt x="93" y="161"/>
                  </a:cubicBezTo>
                  <a:cubicBezTo>
                    <a:pt x="100" y="169"/>
                    <a:pt x="100" y="169"/>
                    <a:pt x="100" y="169"/>
                  </a:cubicBezTo>
                  <a:cubicBezTo>
                    <a:pt x="93" y="169"/>
                    <a:pt x="93" y="169"/>
                    <a:pt x="93" y="169"/>
                  </a:cubicBezTo>
                  <a:lnTo>
                    <a:pt x="93" y="183"/>
                  </a:lnTo>
                  <a:close/>
                  <a:moveTo>
                    <a:pt x="81" y="183"/>
                  </a:moveTo>
                  <a:cubicBezTo>
                    <a:pt x="93" y="183"/>
                    <a:pt x="93" y="183"/>
                    <a:pt x="93" y="183"/>
                  </a:cubicBezTo>
                  <a:cubicBezTo>
                    <a:pt x="93" y="169"/>
                    <a:pt x="93" y="169"/>
                    <a:pt x="93" y="169"/>
                  </a:cubicBezTo>
                  <a:cubicBezTo>
                    <a:pt x="81" y="169"/>
                    <a:pt x="81" y="169"/>
                    <a:pt x="81" y="169"/>
                  </a:cubicBezTo>
                  <a:cubicBezTo>
                    <a:pt x="81" y="183"/>
                    <a:pt x="81" y="183"/>
                    <a:pt x="81" y="183"/>
                  </a:cubicBezTo>
                  <a:close/>
                  <a:moveTo>
                    <a:pt x="93" y="53"/>
                  </a:moveTo>
                  <a:cubicBezTo>
                    <a:pt x="90" y="39"/>
                    <a:pt x="89" y="30"/>
                    <a:pt x="89" y="30"/>
                  </a:cubicBezTo>
                  <a:cubicBezTo>
                    <a:pt x="86" y="30"/>
                    <a:pt x="86" y="30"/>
                    <a:pt x="86" y="30"/>
                  </a:cubicBezTo>
                  <a:cubicBezTo>
                    <a:pt x="81" y="0"/>
                    <a:pt x="81" y="0"/>
                    <a:pt x="81" y="0"/>
                  </a:cubicBezTo>
                  <a:cubicBezTo>
                    <a:pt x="81" y="59"/>
                    <a:pt x="81" y="59"/>
                    <a:pt x="81" y="59"/>
                  </a:cubicBezTo>
                  <a:cubicBezTo>
                    <a:pt x="81" y="61"/>
                    <a:pt x="83" y="88"/>
                    <a:pt x="84" y="97"/>
                  </a:cubicBezTo>
                  <a:cubicBezTo>
                    <a:pt x="81" y="97"/>
                    <a:pt x="81" y="97"/>
                    <a:pt x="81" y="97"/>
                  </a:cubicBezTo>
                  <a:cubicBezTo>
                    <a:pt x="81" y="114"/>
                    <a:pt x="81" y="114"/>
                    <a:pt x="81" y="114"/>
                  </a:cubicBezTo>
                  <a:cubicBezTo>
                    <a:pt x="88" y="114"/>
                    <a:pt x="88" y="114"/>
                    <a:pt x="88" y="114"/>
                  </a:cubicBezTo>
                  <a:cubicBezTo>
                    <a:pt x="88" y="114"/>
                    <a:pt x="89" y="118"/>
                    <a:pt x="91" y="125"/>
                  </a:cubicBezTo>
                  <a:cubicBezTo>
                    <a:pt x="81" y="135"/>
                    <a:pt x="81" y="135"/>
                    <a:pt x="81" y="135"/>
                  </a:cubicBezTo>
                  <a:cubicBezTo>
                    <a:pt x="81" y="150"/>
                    <a:pt x="81" y="150"/>
                    <a:pt x="81" y="150"/>
                  </a:cubicBezTo>
                  <a:cubicBezTo>
                    <a:pt x="93" y="161"/>
                    <a:pt x="93" y="161"/>
                    <a:pt x="93" y="161"/>
                  </a:cubicBezTo>
                  <a:cubicBezTo>
                    <a:pt x="93" y="147"/>
                    <a:pt x="93" y="147"/>
                    <a:pt x="93" y="147"/>
                  </a:cubicBezTo>
                  <a:cubicBezTo>
                    <a:pt x="88" y="142"/>
                    <a:pt x="88" y="142"/>
                    <a:pt x="88" y="142"/>
                  </a:cubicBezTo>
                  <a:cubicBezTo>
                    <a:pt x="93" y="138"/>
                    <a:pt x="93" y="138"/>
                    <a:pt x="93" y="138"/>
                  </a:cubicBezTo>
                  <a:lnTo>
                    <a:pt x="93" y="53"/>
                  </a:lnTo>
                  <a:close/>
                  <a:moveTo>
                    <a:pt x="69" y="183"/>
                  </a:moveTo>
                  <a:cubicBezTo>
                    <a:pt x="81" y="183"/>
                    <a:pt x="81" y="183"/>
                    <a:pt x="81" y="183"/>
                  </a:cubicBezTo>
                  <a:cubicBezTo>
                    <a:pt x="81" y="183"/>
                    <a:pt x="81" y="183"/>
                    <a:pt x="81" y="183"/>
                  </a:cubicBezTo>
                  <a:cubicBezTo>
                    <a:pt x="81" y="169"/>
                    <a:pt x="81" y="169"/>
                    <a:pt x="81" y="169"/>
                  </a:cubicBezTo>
                  <a:cubicBezTo>
                    <a:pt x="81" y="169"/>
                    <a:pt x="81" y="169"/>
                    <a:pt x="81" y="169"/>
                  </a:cubicBezTo>
                  <a:cubicBezTo>
                    <a:pt x="81" y="169"/>
                    <a:pt x="81" y="169"/>
                    <a:pt x="81" y="169"/>
                  </a:cubicBezTo>
                  <a:cubicBezTo>
                    <a:pt x="69" y="169"/>
                    <a:pt x="69" y="169"/>
                    <a:pt x="69" y="169"/>
                  </a:cubicBezTo>
                  <a:cubicBezTo>
                    <a:pt x="69" y="183"/>
                    <a:pt x="69" y="183"/>
                    <a:pt x="69" y="183"/>
                  </a:cubicBezTo>
                  <a:close/>
                  <a:moveTo>
                    <a:pt x="81" y="0"/>
                  </a:moveTo>
                  <a:cubicBezTo>
                    <a:pt x="81" y="0"/>
                    <a:pt x="81" y="0"/>
                    <a:pt x="81" y="0"/>
                  </a:cubicBezTo>
                  <a:cubicBezTo>
                    <a:pt x="76" y="30"/>
                    <a:pt x="76" y="30"/>
                    <a:pt x="76" y="30"/>
                  </a:cubicBezTo>
                  <a:cubicBezTo>
                    <a:pt x="73" y="30"/>
                    <a:pt x="73" y="30"/>
                    <a:pt x="73" y="30"/>
                  </a:cubicBezTo>
                  <a:cubicBezTo>
                    <a:pt x="73" y="30"/>
                    <a:pt x="72" y="39"/>
                    <a:pt x="69" y="53"/>
                  </a:cubicBezTo>
                  <a:cubicBezTo>
                    <a:pt x="69" y="138"/>
                    <a:pt x="69" y="138"/>
                    <a:pt x="69" y="138"/>
                  </a:cubicBezTo>
                  <a:cubicBezTo>
                    <a:pt x="74" y="142"/>
                    <a:pt x="74" y="142"/>
                    <a:pt x="74" y="142"/>
                  </a:cubicBezTo>
                  <a:cubicBezTo>
                    <a:pt x="69" y="147"/>
                    <a:pt x="69" y="147"/>
                    <a:pt x="69" y="147"/>
                  </a:cubicBezTo>
                  <a:cubicBezTo>
                    <a:pt x="69" y="161"/>
                    <a:pt x="69" y="161"/>
                    <a:pt x="69" y="161"/>
                  </a:cubicBezTo>
                  <a:cubicBezTo>
                    <a:pt x="81" y="150"/>
                    <a:pt x="81" y="150"/>
                    <a:pt x="81" y="150"/>
                  </a:cubicBezTo>
                  <a:cubicBezTo>
                    <a:pt x="81" y="150"/>
                    <a:pt x="81" y="150"/>
                    <a:pt x="81" y="150"/>
                  </a:cubicBezTo>
                  <a:cubicBezTo>
                    <a:pt x="81" y="135"/>
                    <a:pt x="81" y="135"/>
                    <a:pt x="81" y="135"/>
                  </a:cubicBezTo>
                  <a:cubicBezTo>
                    <a:pt x="81" y="135"/>
                    <a:pt x="81" y="135"/>
                    <a:pt x="81" y="135"/>
                  </a:cubicBezTo>
                  <a:cubicBezTo>
                    <a:pt x="71" y="125"/>
                    <a:pt x="71" y="125"/>
                    <a:pt x="71" y="125"/>
                  </a:cubicBezTo>
                  <a:cubicBezTo>
                    <a:pt x="73" y="118"/>
                    <a:pt x="73" y="114"/>
                    <a:pt x="73" y="114"/>
                  </a:cubicBezTo>
                  <a:cubicBezTo>
                    <a:pt x="81" y="114"/>
                    <a:pt x="81" y="114"/>
                    <a:pt x="81" y="114"/>
                  </a:cubicBezTo>
                  <a:cubicBezTo>
                    <a:pt x="81" y="114"/>
                    <a:pt x="81" y="114"/>
                    <a:pt x="81" y="114"/>
                  </a:cubicBezTo>
                  <a:cubicBezTo>
                    <a:pt x="81" y="114"/>
                    <a:pt x="81" y="114"/>
                    <a:pt x="81" y="114"/>
                  </a:cubicBezTo>
                  <a:cubicBezTo>
                    <a:pt x="81" y="97"/>
                    <a:pt x="81" y="97"/>
                    <a:pt x="81" y="97"/>
                  </a:cubicBezTo>
                  <a:cubicBezTo>
                    <a:pt x="81" y="97"/>
                    <a:pt x="81" y="97"/>
                    <a:pt x="81" y="97"/>
                  </a:cubicBezTo>
                  <a:cubicBezTo>
                    <a:pt x="78" y="97"/>
                    <a:pt x="78" y="97"/>
                    <a:pt x="78" y="97"/>
                  </a:cubicBezTo>
                  <a:cubicBezTo>
                    <a:pt x="79" y="88"/>
                    <a:pt x="81" y="59"/>
                    <a:pt x="81" y="59"/>
                  </a:cubicBezTo>
                  <a:cubicBezTo>
                    <a:pt x="81" y="59"/>
                    <a:pt x="81" y="59"/>
                    <a:pt x="81" y="59"/>
                  </a:cubicBezTo>
                  <a:cubicBezTo>
                    <a:pt x="81" y="59"/>
                    <a:pt x="81" y="59"/>
                    <a:pt x="81" y="59"/>
                  </a:cubicBezTo>
                  <a:lnTo>
                    <a:pt x="81" y="0"/>
                  </a:lnTo>
                  <a:close/>
                  <a:moveTo>
                    <a:pt x="0" y="199"/>
                  </a:moveTo>
                  <a:cubicBezTo>
                    <a:pt x="32" y="199"/>
                    <a:pt x="32" y="199"/>
                    <a:pt x="32" y="199"/>
                  </a:cubicBezTo>
                  <a:cubicBezTo>
                    <a:pt x="49" y="183"/>
                    <a:pt x="49" y="183"/>
                    <a:pt x="49" y="183"/>
                  </a:cubicBezTo>
                  <a:cubicBezTo>
                    <a:pt x="69" y="183"/>
                    <a:pt x="69" y="183"/>
                    <a:pt x="69" y="183"/>
                  </a:cubicBezTo>
                  <a:cubicBezTo>
                    <a:pt x="69" y="169"/>
                    <a:pt x="69" y="169"/>
                    <a:pt x="69" y="169"/>
                  </a:cubicBezTo>
                  <a:cubicBezTo>
                    <a:pt x="62" y="169"/>
                    <a:pt x="62" y="169"/>
                    <a:pt x="62" y="169"/>
                  </a:cubicBezTo>
                  <a:cubicBezTo>
                    <a:pt x="69" y="161"/>
                    <a:pt x="69" y="161"/>
                    <a:pt x="69" y="161"/>
                  </a:cubicBezTo>
                  <a:cubicBezTo>
                    <a:pt x="69" y="147"/>
                    <a:pt x="69" y="147"/>
                    <a:pt x="69" y="147"/>
                  </a:cubicBezTo>
                  <a:cubicBezTo>
                    <a:pt x="65" y="151"/>
                    <a:pt x="65" y="151"/>
                    <a:pt x="65" y="151"/>
                  </a:cubicBezTo>
                  <a:cubicBezTo>
                    <a:pt x="66" y="146"/>
                    <a:pt x="67" y="142"/>
                    <a:pt x="69" y="137"/>
                  </a:cubicBezTo>
                  <a:cubicBezTo>
                    <a:pt x="69" y="137"/>
                    <a:pt x="69" y="137"/>
                    <a:pt x="69" y="137"/>
                  </a:cubicBezTo>
                  <a:cubicBezTo>
                    <a:pt x="69" y="138"/>
                    <a:pt x="69" y="138"/>
                    <a:pt x="69" y="138"/>
                  </a:cubicBezTo>
                  <a:cubicBezTo>
                    <a:pt x="69" y="53"/>
                    <a:pt x="69" y="53"/>
                    <a:pt x="69" y="53"/>
                  </a:cubicBezTo>
                  <a:cubicBezTo>
                    <a:pt x="67" y="65"/>
                    <a:pt x="64" y="80"/>
                    <a:pt x="59" y="97"/>
                  </a:cubicBezTo>
                  <a:cubicBezTo>
                    <a:pt x="49" y="97"/>
                    <a:pt x="49" y="97"/>
                    <a:pt x="49" y="97"/>
                  </a:cubicBezTo>
                  <a:cubicBezTo>
                    <a:pt x="49" y="114"/>
                    <a:pt x="49" y="114"/>
                    <a:pt x="49" y="114"/>
                  </a:cubicBezTo>
                  <a:cubicBezTo>
                    <a:pt x="55" y="114"/>
                    <a:pt x="55" y="114"/>
                    <a:pt x="55" y="114"/>
                  </a:cubicBezTo>
                  <a:cubicBezTo>
                    <a:pt x="43" y="149"/>
                    <a:pt x="26" y="185"/>
                    <a:pt x="0" y="199"/>
                  </a:cubicBezTo>
                  <a:close/>
                </a:path>
              </a:pathLst>
            </a:custGeom>
            <a:solidFill>
              <a:schemeClr val="accent3"/>
            </a:solidFill>
            <a:ln>
              <a:noFill/>
            </a:ln>
            <a:extLst/>
          </p:spPr>
          <p:txBody>
            <a:bodyPr vert="horz" wrap="square" lIns="91422" tIns="45711" rIns="91422" bIns="45711" numCol="1" anchor="t" anchorCtr="0" compatLnSpc="1">
              <a:prstTxWarp prst="textNoShape">
                <a:avLst/>
              </a:prstTxWarp>
            </a:bodyPr>
            <a:lstStyle/>
            <a:p>
              <a:pPr defTabSz="914217"/>
              <a:endParaRPr lang="id-ID" dirty="0">
                <a:solidFill>
                  <a:srgbClr val="7F7F7F"/>
                </a:solidFill>
                <a:latin typeface="Lato Light"/>
              </a:endParaRPr>
            </a:p>
          </p:txBody>
        </p:sp>
        <p:grpSp>
          <p:nvGrpSpPr>
            <p:cNvPr id="466" name="Group 465"/>
            <p:cNvGrpSpPr/>
            <p:nvPr/>
          </p:nvGrpSpPr>
          <p:grpSpPr>
            <a:xfrm rot="18037799" flipH="1">
              <a:off x="7534987" y="5059244"/>
              <a:ext cx="550134" cy="700133"/>
              <a:chOff x="10158051" y="2762082"/>
              <a:chExt cx="335417" cy="426983"/>
            </a:xfrm>
            <a:solidFill>
              <a:schemeClr val="accent5"/>
            </a:solidFill>
          </p:grpSpPr>
          <p:sp>
            <p:nvSpPr>
              <p:cNvPr id="467" name="Freeform 208"/>
              <p:cNvSpPr>
                <a:spLocks/>
              </p:cNvSpPr>
              <p:nvPr/>
            </p:nvSpPr>
            <p:spPr bwMode="auto">
              <a:xfrm>
                <a:off x="10211062" y="2796780"/>
                <a:ext cx="282406" cy="392285"/>
              </a:xfrm>
              <a:custGeom>
                <a:avLst/>
                <a:gdLst>
                  <a:gd name="T0" fmla="*/ 67 w 124"/>
                  <a:gd name="T1" fmla="*/ 33 h 172"/>
                  <a:gd name="T2" fmla="*/ 67 w 124"/>
                  <a:gd name="T3" fmla="*/ 33 h 172"/>
                  <a:gd name="T4" fmla="*/ 67 w 124"/>
                  <a:gd name="T5" fmla="*/ 137 h 172"/>
                  <a:gd name="T6" fmla="*/ 45 w 124"/>
                  <a:gd name="T7" fmla="*/ 160 h 172"/>
                  <a:gd name="T8" fmla="*/ 15 w 124"/>
                  <a:gd name="T9" fmla="*/ 144 h 172"/>
                  <a:gd name="T10" fmla="*/ 20 w 124"/>
                  <a:gd name="T11" fmla="*/ 144 h 172"/>
                  <a:gd name="T12" fmla="*/ 20 w 124"/>
                  <a:gd name="T13" fmla="*/ 135 h 172"/>
                  <a:gd name="T14" fmla="*/ 0 w 124"/>
                  <a:gd name="T15" fmla="*/ 135 h 172"/>
                  <a:gd name="T16" fmla="*/ 0 w 124"/>
                  <a:gd name="T17" fmla="*/ 144 h 172"/>
                  <a:gd name="T18" fmla="*/ 6 w 124"/>
                  <a:gd name="T19" fmla="*/ 144 h 172"/>
                  <a:gd name="T20" fmla="*/ 42 w 124"/>
                  <a:gd name="T21" fmla="*/ 170 h 172"/>
                  <a:gd name="T22" fmla="*/ 77 w 124"/>
                  <a:gd name="T23" fmla="*/ 135 h 172"/>
                  <a:gd name="T24" fmla="*/ 76 w 124"/>
                  <a:gd name="T25" fmla="*/ 33 h 172"/>
                  <a:gd name="T26" fmla="*/ 95 w 124"/>
                  <a:gd name="T27" fmla="*/ 11 h 172"/>
                  <a:gd name="T28" fmla="*/ 114 w 124"/>
                  <a:gd name="T29" fmla="*/ 34 h 172"/>
                  <a:gd name="T30" fmla="*/ 114 w 124"/>
                  <a:gd name="T31" fmla="*/ 149 h 172"/>
                  <a:gd name="T32" fmla="*/ 124 w 124"/>
                  <a:gd name="T33" fmla="*/ 149 h 172"/>
                  <a:gd name="T34" fmla="*/ 124 w 124"/>
                  <a:gd name="T35" fmla="*/ 32 h 172"/>
                  <a:gd name="T36" fmla="*/ 97 w 124"/>
                  <a:gd name="T37" fmla="*/ 1 h 172"/>
                  <a:gd name="T38" fmla="*/ 67 w 124"/>
                  <a:gd name="T39" fmla="*/ 33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4" h="172">
                    <a:moveTo>
                      <a:pt x="67" y="33"/>
                    </a:moveTo>
                    <a:cubicBezTo>
                      <a:pt x="67" y="33"/>
                      <a:pt x="67" y="33"/>
                      <a:pt x="67" y="33"/>
                    </a:cubicBezTo>
                    <a:cubicBezTo>
                      <a:pt x="67" y="33"/>
                      <a:pt x="67" y="136"/>
                      <a:pt x="67" y="137"/>
                    </a:cubicBezTo>
                    <a:cubicBezTo>
                      <a:pt x="67" y="149"/>
                      <a:pt x="57" y="157"/>
                      <a:pt x="45" y="160"/>
                    </a:cubicBezTo>
                    <a:cubicBezTo>
                      <a:pt x="35" y="163"/>
                      <a:pt x="13" y="158"/>
                      <a:pt x="15" y="144"/>
                    </a:cubicBezTo>
                    <a:cubicBezTo>
                      <a:pt x="20" y="144"/>
                      <a:pt x="20" y="144"/>
                      <a:pt x="20" y="144"/>
                    </a:cubicBezTo>
                    <a:cubicBezTo>
                      <a:pt x="20" y="135"/>
                      <a:pt x="20" y="135"/>
                      <a:pt x="20" y="135"/>
                    </a:cubicBezTo>
                    <a:cubicBezTo>
                      <a:pt x="0" y="135"/>
                      <a:pt x="0" y="135"/>
                      <a:pt x="0" y="135"/>
                    </a:cubicBezTo>
                    <a:cubicBezTo>
                      <a:pt x="0" y="144"/>
                      <a:pt x="0" y="144"/>
                      <a:pt x="0" y="144"/>
                    </a:cubicBezTo>
                    <a:cubicBezTo>
                      <a:pt x="6" y="144"/>
                      <a:pt x="6" y="144"/>
                      <a:pt x="6" y="144"/>
                    </a:cubicBezTo>
                    <a:cubicBezTo>
                      <a:pt x="5" y="162"/>
                      <a:pt x="25" y="172"/>
                      <a:pt x="42" y="170"/>
                    </a:cubicBezTo>
                    <a:cubicBezTo>
                      <a:pt x="61" y="169"/>
                      <a:pt x="77" y="153"/>
                      <a:pt x="77" y="135"/>
                    </a:cubicBezTo>
                    <a:cubicBezTo>
                      <a:pt x="77" y="133"/>
                      <a:pt x="76" y="33"/>
                      <a:pt x="76" y="33"/>
                    </a:cubicBezTo>
                    <a:cubicBezTo>
                      <a:pt x="76" y="22"/>
                      <a:pt x="83" y="11"/>
                      <a:pt x="95" y="11"/>
                    </a:cubicBezTo>
                    <a:cubicBezTo>
                      <a:pt x="108" y="11"/>
                      <a:pt x="114" y="22"/>
                      <a:pt x="114" y="34"/>
                    </a:cubicBezTo>
                    <a:cubicBezTo>
                      <a:pt x="114" y="35"/>
                      <a:pt x="114" y="149"/>
                      <a:pt x="114" y="149"/>
                    </a:cubicBezTo>
                    <a:cubicBezTo>
                      <a:pt x="114" y="155"/>
                      <a:pt x="124" y="155"/>
                      <a:pt x="124" y="149"/>
                    </a:cubicBezTo>
                    <a:cubicBezTo>
                      <a:pt x="124" y="149"/>
                      <a:pt x="124" y="33"/>
                      <a:pt x="124" y="32"/>
                    </a:cubicBezTo>
                    <a:cubicBezTo>
                      <a:pt x="124" y="16"/>
                      <a:pt x="113" y="3"/>
                      <a:pt x="97" y="1"/>
                    </a:cubicBezTo>
                    <a:cubicBezTo>
                      <a:pt x="79" y="0"/>
                      <a:pt x="67" y="17"/>
                      <a:pt x="67" y="3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68" name="Freeform 209"/>
              <p:cNvSpPr>
                <a:spLocks/>
              </p:cNvSpPr>
              <p:nvPr/>
            </p:nvSpPr>
            <p:spPr bwMode="auto">
              <a:xfrm>
                <a:off x="10174436" y="2890273"/>
                <a:ext cx="118553" cy="203371"/>
              </a:xfrm>
              <a:custGeom>
                <a:avLst/>
                <a:gdLst>
                  <a:gd name="T0" fmla="*/ 16 w 52"/>
                  <a:gd name="T1" fmla="*/ 89 h 89"/>
                  <a:gd name="T2" fmla="*/ 36 w 52"/>
                  <a:gd name="T3" fmla="*/ 89 h 89"/>
                  <a:gd name="T4" fmla="*/ 43 w 52"/>
                  <a:gd name="T5" fmla="*/ 89 h 89"/>
                  <a:gd name="T6" fmla="*/ 52 w 52"/>
                  <a:gd name="T7" fmla="*/ 0 h 89"/>
                  <a:gd name="T8" fmla="*/ 26 w 52"/>
                  <a:gd name="T9" fmla="*/ 7 h 89"/>
                  <a:gd name="T10" fmla="*/ 0 w 52"/>
                  <a:gd name="T11" fmla="*/ 0 h 89"/>
                  <a:gd name="T12" fmla="*/ 9 w 52"/>
                  <a:gd name="T13" fmla="*/ 89 h 89"/>
                  <a:gd name="T14" fmla="*/ 16 w 52"/>
                  <a:gd name="T15" fmla="*/ 89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89">
                    <a:moveTo>
                      <a:pt x="16" y="89"/>
                    </a:moveTo>
                    <a:cubicBezTo>
                      <a:pt x="36" y="89"/>
                      <a:pt x="36" y="89"/>
                      <a:pt x="36" y="89"/>
                    </a:cubicBezTo>
                    <a:cubicBezTo>
                      <a:pt x="43" y="89"/>
                      <a:pt x="43" y="89"/>
                      <a:pt x="43" y="89"/>
                    </a:cubicBezTo>
                    <a:cubicBezTo>
                      <a:pt x="52" y="0"/>
                      <a:pt x="52" y="0"/>
                      <a:pt x="52" y="0"/>
                    </a:cubicBezTo>
                    <a:cubicBezTo>
                      <a:pt x="45" y="5"/>
                      <a:pt x="36" y="7"/>
                      <a:pt x="26" y="7"/>
                    </a:cubicBezTo>
                    <a:cubicBezTo>
                      <a:pt x="16" y="7"/>
                      <a:pt x="7" y="5"/>
                      <a:pt x="0" y="0"/>
                    </a:cubicBezTo>
                    <a:cubicBezTo>
                      <a:pt x="9" y="89"/>
                      <a:pt x="9" y="89"/>
                      <a:pt x="9" y="89"/>
                    </a:cubicBezTo>
                    <a:lnTo>
                      <a:pt x="16" y="8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69" name="Freeform 210"/>
              <p:cNvSpPr>
                <a:spLocks/>
              </p:cNvSpPr>
              <p:nvPr/>
            </p:nvSpPr>
            <p:spPr bwMode="auto">
              <a:xfrm>
                <a:off x="10158051" y="2762082"/>
                <a:ext cx="150360" cy="134938"/>
              </a:xfrm>
              <a:custGeom>
                <a:avLst/>
                <a:gdLst>
                  <a:gd name="T0" fmla="*/ 0 w 66"/>
                  <a:gd name="T1" fmla="*/ 33 h 59"/>
                  <a:gd name="T2" fmla="*/ 3 w 66"/>
                  <a:gd name="T3" fmla="*/ 45 h 59"/>
                  <a:gd name="T4" fmla="*/ 5 w 66"/>
                  <a:gd name="T5" fmla="*/ 48 h 59"/>
                  <a:gd name="T6" fmla="*/ 7 w 66"/>
                  <a:gd name="T7" fmla="*/ 50 h 59"/>
                  <a:gd name="T8" fmla="*/ 7 w 66"/>
                  <a:gd name="T9" fmla="*/ 50 h 59"/>
                  <a:gd name="T10" fmla="*/ 7 w 66"/>
                  <a:gd name="T11" fmla="*/ 51 h 59"/>
                  <a:gd name="T12" fmla="*/ 32 w 66"/>
                  <a:gd name="T13" fmla="*/ 59 h 59"/>
                  <a:gd name="T14" fmla="*/ 33 w 66"/>
                  <a:gd name="T15" fmla="*/ 59 h 59"/>
                  <a:gd name="T16" fmla="*/ 34 w 66"/>
                  <a:gd name="T17" fmla="*/ 59 h 59"/>
                  <a:gd name="T18" fmla="*/ 59 w 66"/>
                  <a:gd name="T19" fmla="*/ 51 h 59"/>
                  <a:gd name="T20" fmla="*/ 59 w 66"/>
                  <a:gd name="T21" fmla="*/ 50 h 59"/>
                  <a:gd name="T22" fmla="*/ 59 w 66"/>
                  <a:gd name="T23" fmla="*/ 50 h 59"/>
                  <a:gd name="T24" fmla="*/ 61 w 66"/>
                  <a:gd name="T25" fmla="*/ 48 h 59"/>
                  <a:gd name="T26" fmla="*/ 63 w 66"/>
                  <a:gd name="T27" fmla="*/ 45 h 59"/>
                  <a:gd name="T28" fmla="*/ 66 w 66"/>
                  <a:gd name="T29" fmla="*/ 33 h 59"/>
                  <a:gd name="T30" fmla="*/ 33 w 66"/>
                  <a:gd name="T31" fmla="*/ 0 h 59"/>
                  <a:gd name="T32" fmla="*/ 0 w 66"/>
                  <a:gd name="T33" fmla="*/ 3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59">
                    <a:moveTo>
                      <a:pt x="0" y="33"/>
                    </a:moveTo>
                    <a:cubicBezTo>
                      <a:pt x="0" y="38"/>
                      <a:pt x="1" y="42"/>
                      <a:pt x="3" y="45"/>
                    </a:cubicBezTo>
                    <a:cubicBezTo>
                      <a:pt x="4" y="46"/>
                      <a:pt x="4" y="47"/>
                      <a:pt x="5" y="48"/>
                    </a:cubicBezTo>
                    <a:cubicBezTo>
                      <a:pt x="5" y="49"/>
                      <a:pt x="6" y="50"/>
                      <a:pt x="7" y="50"/>
                    </a:cubicBezTo>
                    <a:cubicBezTo>
                      <a:pt x="7" y="50"/>
                      <a:pt x="7" y="50"/>
                      <a:pt x="7" y="50"/>
                    </a:cubicBezTo>
                    <a:cubicBezTo>
                      <a:pt x="7" y="50"/>
                      <a:pt x="7" y="50"/>
                      <a:pt x="7" y="51"/>
                    </a:cubicBezTo>
                    <a:cubicBezTo>
                      <a:pt x="15" y="56"/>
                      <a:pt x="23" y="58"/>
                      <a:pt x="32" y="59"/>
                    </a:cubicBezTo>
                    <a:cubicBezTo>
                      <a:pt x="33" y="59"/>
                      <a:pt x="33" y="59"/>
                      <a:pt x="33" y="59"/>
                    </a:cubicBezTo>
                    <a:cubicBezTo>
                      <a:pt x="33" y="59"/>
                      <a:pt x="33" y="59"/>
                      <a:pt x="34" y="59"/>
                    </a:cubicBezTo>
                    <a:cubicBezTo>
                      <a:pt x="43" y="58"/>
                      <a:pt x="51" y="56"/>
                      <a:pt x="59" y="51"/>
                    </a:cubicBezTo>
                    <a:cubicBezTo>
                      <a:pt x="59" y="50"/>
                      <a:pt x="59" y="50"/>
                      <a:pt x="59" y="50"/>
                    </a:cubicBezTo>
                    <a:cubicBezTo>
                      <a:pt x="59" y="50"/>
                      <a:pt x="59" y="50"/>
                      <a:pt x="59" y="50"/>
                    </a:cubicBezTo>
                    <a:cubicBezTo>
                      <a:pt x="60" y="50"/>
                      <a:pt x="60" y="49"/>
                      <a:pt x="61" y="48"/>
                    </a:cubicBezTo>
                    <a:cubicBezTo>
                      <a:pt x="62" y="47"/>
                      <a:pt x="62" y="46"/>
                      <a:pt x="63" y="45"/>
                    </a:cubicBezTo>
                    <a:cubicBezTo>
                      <a:pt x="65" y="42"/>
                      <a:pt x="66" y="38"/>
                      <a:pt x="66" y="33"/>
                    </a:cubicBezTo>
                    <a:cubicBezTo>
                      <a:pt x="66" y="15"/>
                      <a:pt x="51" y="0"/>
                      <a:pt x="33" y="0"/>
                    </a:cubicBezTo>
                    <a:cubicBezTo>
                      <a:pt x="15" y="0"/>
                      <a:pt x="0" y="15"/>
                      <a:pt x="0" y="3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nvGrpSpPr>
            <p:cNvPr id="470" name="Group 469"/>
            <p:cNvGrpSpPr/>
            <p:nvPr/>
          </p:nvGrpSpPr>
          <p:grpSpPr>
            <a:xfrm rot="18037799" flipH="1">
              <a:off x="9183601" y="4823498"/>
              <a:ext cx="422085" cy="354019"/>
              <a:chOff x="9404326" y="3554361"/>
              <a:chExt cx="257346" cy="215902"/>
            </a:xfrm>
            <a:solidFill>
              <a:schemeClr val="accent5"/>
            </a:solidFill>
          </p:grpSpPr>
          <p:sp>
            <p:nvSpPr>
              <p:cNvPr id="471" name="Freeform 229"/>
              <p:cNvSpPr>
                <a:spLocks noEditPoints="1"/>
              </p:cNvSpPr>
              <p:nvPr/>
            </p:nvSpPr>
            <p:spPr bwMode="auto">
              <a:xfrm>
                <a:off x="9404326" y="3649782"/>
                <a:ext cx="257346" cy="120481"/>
              </a:xfrm>
              <a:custGeom>
                <a:avLst/>
                <a:gdLst>
                  <a:gd name="T0" fmla="*/ 238 w 267"/>
                  <a:gd name="T1" fmla="*/ 0 h 125"/>
                  <a:gd name="T2" fmla="*/ 238 w 267"/>
                  <a:gd name="T3" fmla="*/ 40 h 125"/>
                  <a:gd name="T4" fmla="*/ 238 w 267"/>
                  <a:gd name="T5" fmla="*/ 40 h 125"/>
                  <a:gd name="T6" fmla="*/ 238 w 267"/>
                  <a:gd name="T7" fmla="*/ 17 h 125"/>
                  <a:gd name="T8" fmla="*/ 231 w 267"/>
                  <a:gd name="T9" fmla="*/ 52 h 125"/>
                  <a:gd name="T10" fmla="*/ 219 w 267"/>
                  <a:gd name="T11" fmla="*/ 90 h 125"/>
                  <a:gd name="T12" fmla="*/ 219 w 267"/>
                  <a:gd name="T13" fmla="*/ 114 h 125"/>
                  <a:gd name="T14" fmla="*/ 219 w 267"/>
                  <a:gd name="T15" fmla="*/ 114 h 125"/>
                  <a:gd name="T16" fmla="*/ 219 w 267"/>
                  <a:gd name="T17" fmla="*/ 0 h 125"/>
                  <a:gd name="T18" fmla="*/ 215 w 267"/>
                  <a:gd name="T19" fmla="*/ 40 h 125"/>
                  <a:gd name="T20" fmla="*/ 219 w 267"/>
                  <a:gd name="T21" fmla="*/ 76 h 125"/>
                  <a:gd name="T22" fmla="*/ 219 w 267"/>
                  <a:gd name="T23" fmla="*/ 0 h 125"/>
                  <a:gd name="T24" fmla="*/ 184 w 267"/>
                  <a:gd name="T25" fmla="*/ 114 h 125"/>
                  <a:gd name="T26" fmla="*/ 184 w 267"/>
                  <a:gd name="T27" fmla="*/ 0 h 125"/>
                  <a:gd name="T28" fmla="*/ 184 w 267"/>
                  <a:gd name="T29" fmla="*/ 76 h 125"/>
                  <a:gd name="T30" fmla="*/ 191 w 267"/>
                  <a:gd name="T31" fmla="*/ 40 h 125"/>
                  <a:gd name="T32" fmla="*/ 203 w 267"/>
                  <a:gd name="T33" fmla="*/ 0 h 125"/>
                  <a:gd name="T34" fmla="*/ 167 w 267"/>
                  <a:gd name="T35" fmla="*/ 114 h 125"/>
                  <a:gd name="T36" fmla="*/ 167 w 267"/>
                  <a:gd name="T37" fmla="*/ 0 h 125"/>
                  <a:gd name="T38" fmla="*/ 167 w 267"/>
                  <a:gd name="T39" fmla="*/ 40 h 125"/>
                  <a:gd name="T40" fmla="*/ 172 w 267"/>
                  <a:gd name="T41" fmla="*/ 76 h 125"/>
                  <a:gd name="T42" fmla="*/ 184 w 267"/>
                  <a:gd name="T43" fmla="*/ 0 h 125"/>
                  <a:gd name="T44" fmla="*/ 149 w 267"/>
                  <a:gd name="T45" fmla="*/ 114 h 125"/>
                  <a:gd name="T46" fmla="*/ 149 w 267"/>
                  <a:gd name="T47" fmla="*/ 0 h 125"/>
                  <a:gd name="T48" fmla="*/ 149 w 267"/>
                  <a:gd name="T49" fmla="*/ 76 h 125"/>
                  <a:gd name="T50" fmla="*/ 156 w 267"/>
                  <a:gd name="T51" fmla="*/ 40 h 125"/>
                  <a:gd name="T52" fmla="*/ 167 w 267"/>
                  <a:gd name="T53" fmla="*/ 0 h 125"/>
                  <a:gd name="T54" fmla="*/ 132 w 267"/>
                  <a:gd name="T55" fmla="*/ 114 h 125"/>
                  <a:gd name="T56" fmla="*/ 132 w 267"/>
                  <a:gd name="T57" fmla="*/ 0 h 125"/>
                  <a:gd name="T58" fmla="*/ 132 w 267"/>
                  <a:gd name="T59" fmla="*/ 40 h 125"/>
                  <a:gd name="T60" fmla="*/ 139 w 267"/>
                  <a:gd name="T61" fmla="*/ 76 h 125"/>
                  <a:gd name="T62" fmla="*/ 149 w 267"/>
                  <a:gd name="T63" fmla="*/ 0 h 125"/>
                  <a:gd name="T64" fmla="*/ 115 w 267"/>
                  <a:gd name="T65" fmla="*/ 114 h 125"/>
                  <a:gd name="T66" fmla="*/ 115 w 267"/>
                  <a:gd name="T67" fmla="*/ 0 h 125"/>
                  <a:gd name="T68" fmla="*/ 115 w 267"/>
                  <a:gd name="T69" fmla="*/ 76 h 125"/>
                  <a:gd name="T70" fmla="*/ 120 w 267"/>
                  <a:gd name="T71" fmla="*/ 40 h 125"/>
                  <a:gd name="T72" fmla="*/ 132 w 267"/>
                  <a:gd name="T73" fmla="*/ 0 h 125"/>
                  <a:gd name="T74" fmla="*/ 97 w 267"/>
                  <a:gd name="T75" fmla="*/ 114 h 125"/>
                  <a:gd name="T76" fmla="*/ 97 w 267"/>
                  <a:gd name="T77" fmla="*/ 0 h 125"/>
                  <a:gd name="T78" fmla="*/ 97 w 267"/>
                  <a:gd name="T79" fmla="*/ 40 h 125"/>
                  <a:gd name="T80" fmla="*/ 104 w 267"/>
                  <a:gd name="T81" fmla="*/ 76 h 125"/>
                  <a:gd name="T82" fmla="*/ 115 w 267"/>
                  <a:gd name="T83" fmla="*/ 0 h 125"/>
                  <a:gd name="T84" fmla="*/ 80 w 267"/>
                  <a:gd name="T85" fmla="*/ 114 h 125"/>
                  <a:gd name="T86" fmla="*/ 80 w 267"/>
                  <a:gd name="T87" fmla="*/ 0 h 125"/>
                  <a:gd name="T88" fmla="*/ 80 w 267"/>
                  <a:gd name="T89" fmla="*/ 76 h 125"/>
                  <a:gd name="T90" fmla="*/ 85 w 267"/>
                  <a:gd name="T91" fmla="*/ 40 h 125"/>
                  <a:gd name="T92" fmla="*/ 97 w 267"/>
                  <a:gd name="T93" fmla="*/ 0 h 125"/>
                  <a:gd name="T94" fmla="*/ 61 w 267"/>
                  <a:gd name="T95" fmla="*/ 114 h 125"/>
                  <a:gd name="T96" fmla="*/ 61 w 267"/>
                  <a:gd name="T97" fmla="*/ 0 h 125"/>
                  <a:gd name="T98" fmla="*/ 61 w 267"/>
                  <a:gd name="T99" fmla="*/ 40 h 125"/>
                  <a:gd name="T100" fmla="*/ 68 w 267"/>
                  <a:gd name="T101" fmla="*/ 76 h 125"/>
                  <a:gd name="T102" fmla="*/ 80 w 267"/>
                  <a:gd name="T103" fmla="*/ 0 h 125"/>
                  <a:gd name="T104" fmla="*/ 45 w 267"/>
                  <a:gd name="T105" fmla="*/ 114 h 125"/>
                  <a:gd name="T106" fmla="*/ 45 w 267"/>
                  <a:gd name="T107" fmla="*/ 0 h 125"/>
                  <a:gd name="T108" fmla="*/ 45 w 267"/>
                  <a:gd name="T109" fmla="*/ 76 h 125"/>
                  <a:gd name="T110" fmla="*/ 49 w 267"/>
                  <a:gd name="T111" fmla="*/ 40 h 125"/>
                  <a:gd name="T112" fmla="*/ 61 w 267"/>
                  <a:gd name="T113" fmla="*/ 0 h 125"/>
                  <a:gd name="T114" fmla="*/ 45 w 267"/>
                  <a:gd name="T115" fmla="*/ 90 h 125"/>
                  <a:gd name="T116" fmla="*/ 33 w 267"/>
                  <a:gd name="T117" fmla="*/ 52 h 125"/>
                  <a:gd name="T118" fmla="*/ 26 w 267"/>
                  <a:gd name="T119" fmla="*/ 17 h 125"/>
                  <a:gd name="T120" fmla="*/ 26 w 267"/>
                  <a:gd name="T121" fmla="*/ 125 h 125"/>
                  <a:gd name="T122" fmla="*/ 14 w 267"/>
                  <a:gd name="T123" fmla="*/ 40 h 125"/>
                  <a:gd name="T124" fmla="*/ 26 w 267"/>
                  <a:gd name="T125"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7" h="125">
                    <a:moveTo>
                      <a:pt x="238" y="125"/>
                    </a:moveTo>
                    <a:lnTo>
                      <a:pt x="267" y="125"/>
                    </a:lnTo>
                    <a:lnTo>
                      <a:pt x="267" y="0"/>
                    </a:lnTo>
                    <a:lnTo>
                      <a:pt x="238" y="0"/>
                    </a:lnTo>
                    <a:lnTo>
                      <a:pt x="238" y="17"/>
                    </a:lnTo>
                    <a:lnTo>
                      <a:pt x="250" y="17"/>
                    </a:lnTo>
                    <a:lnTo>
                      <a:pt x="250" y="40"/>
                    </a:lnTo>
                    <a:lnTo>
                      <a:pt x="238" y="40"/>
                    </a:lnTo>
                    <a:lnTo>
                      <a:pt x="238" y="125"/>
                    </a:lnTo>
                    <a:close/>
                    <a:moveTo>
                      <a:pt x="219" y="125"/>
                    </a:moveTo>
                    <a:lnTo>
                      <a:pt x="238" y="125"/>
                    </a:lnTo>
                    <a:lnTo>
                      <a:pt x="238" y="40"/>
                    </a:lnTo>
                    <a:lnTo>
                      <a:pt x="227" y="40"/>
                    </a:lnTo>
                    <a:lnTo>
                      <a:pt x="227" y="17"/>
                    </a:lnTo>
                    <a:lnTo>
                      <a:pt x="227" y="17"/>
                    </a:lnTo>
                    <a:lnTo>
                      <a:pt x="238" y="17"/>
                    </a:lnTo>
                    <a:lnTo>
                      <a:pt x="238" y="0"/>
                    </a:lnTo>
                    <a:lnTo>
                      <a:pt x="219" y="0"/>
                    </a:lnTo>
                    <a:lnTo>
                      <a:pt x="219" y="52"/>
                    </a:lnTo>
                    <a:lnTo>
                      <a:pt x="231" y="52"/>
                    </a:lnTo>
                    <a:lnTo>
                      <a:pt x="231" y="76"/>
                    </a:lnTo>
                    <a:lnTo>
                      <a:pt x="231" y="76"/>
                    </a:lnTo>
                    <a:lnTo>
                      <a:pt x="219" y="76"/>
                    </a:lnTo>
                    <a:lnTo>
                      <a:pt x="219" y="90"/>
                    </a:lnTo>
                    <a:lnTo>
                      <a:pt x="219" y="90"/>
                    </a:lnTo>
                    <a:lnTo>
                      <a:pt x="219" y="114"/>
                    </a:lnTo>
                    <a:lnTo>
                      <a:pt x="219" y="114"/>
                    </a:lnTo>
                    <a:lnTo>
                      <a:pt x="219" y="114"/>
                    </a:lnTo>
                    <a:lnTo>
                      <a:pt x="219" y="125"/>
                    </a:lnTo>
                    <a:close/>
                    <a:moveTo>
                      <a:pt x="203" y="125"/>
                    </a:moveTo>
                    <a:lnTo>
                      <a:pt x="219" y="125"/>
                    </a:lnTo>
                    <a:lnTo>
                      <a:pt x="219" y="114"/>
                    </a:lnTo>
                    <a:lnTo>
                      <a:pt x="203" y="114"/>
                    </a:lnTo>
                    <a:lnTo>
                      <a:pt x="203" y="125"/>
                    </a:lnTo>
                    <a:lnTo>
                      <a:pt x="203" y="125"/>
                    </a:lnTo>
                    <a:close/>
                    <a:moveTo>
                      <a:pt x="219" y="0"/>
                    </a:moveTo>
                    <a:lnTo>
                      <a:pt x="203" y="0"/>
                    </a:lnTo>
                    <a:lnTo>
                      <a:pt x="203" y="17"/>
                    </a:lnTo>
                    <a:lnTo>
                      <a:pt x="215" y="17"/>
                    </a:lnTo>
                    <a:lnTo>
                      <a:pt x="215" y="40"/>
                    </a:lnTo>
                    <a:lnTo>
                      <a:pt x="203" y="40"/>
                    </a:lnTo>
                    <a:lnTo>
                      <a:pt x="203" y="90"/>
                    </a:lnTo>
                    <a:lnTo>
                      <a:pt x="219" y="90"/>
                    </a:lnTo>
                    <a:lnTo>
                      <a:pt x="219" y="76"/>
                    </a:lnTo>
                    <a:lnTo>
                      <a:pt x="208" y="76"/>
                    </a:lnTo>
                    <a:lnTo>
                      <a:pt x="208" y="52"/>
                    </a:lnTo>
                    <a:lnTo>
                      <a:pt x="219" y="52"/>
                    </a:lnTo>
                    <a:lnTo>
                      <a:pt x="219" y="0"/>
                    </a:lnTo>
                    <a:close/>
                    <a:moveTo>
                      <a:pt x="184" y="125"/>
                    </a:moveTo>
                    <a:lnTo>
                      <a:pt x="203" y="125"/>
                    </a:lnTo>
                    <a:lnTo>
                      <a:pt x="203" y="114"/>
                    </a:lnTo>
                    <a:lnTo>
                      <a:pt x="184" y="114"/>
                    </a:lnTo>
                    <a:lnTo>
                      <a:pt x="184" y="125"/>
                    </a:lnTo>
                    <a:lnTo>
                      <a:pt x="184" y="125"/>
                    </a:lnTo>
                    <a:close/>
                    <a:moveTo>
                      <a:pt x="203" y="0"/>
                    </a:moveTo>
                    <a:lnTo>
                      <a:pt x="184" y="0"/>
                    </a:lnTo>
                    <a:lnTo>
                      <a:pt x="184" y="52"/>
                    </a:lnTo>
                    <a:lnTo>
                      <a:pt x="196" y="52"/>
                    </a:lnTo>
                    <a:lnTo>
                      <a:pt x="196" y="76"/>
                    </a:lnTo>
                    <a:lnTo>
                      <a:pt x="184" y="76"/>
                    </a:lnTo>
                    <a:lnTo>
                      <a:pt x="184" y="90"/>
                    </a:lnTo>
                    <a:lnTo>
                      <a:pt x="203" y="90"/>
                    </a:lnTo>
                    <a:lnTo>
                      <a:pt x="203" y="40"/>
                    </a:lnTo>
                    <a:lnTo>
                      <a:pt x="191" y="40"/>
                    </a:lnTo>
                    <a:lnTo>
                      <a:pt x="191" y="17"/>
                    </a:lnTo>
                    <a:lnTo>
                      <a:pt x="191" y="17"/>
                    </a:lnTo>
                    <a:lnTo>
                      <a:pt x="203" y="17"/>
                    </a:lnTo>
                    <a:lnTo>
                      <a:pt x="203" y="0"/>
                    </a:lnTo>
                    <a:close/>
                    <a:moveTo>
                      <a:pt x="167" y="125"/>
                    </a:moveTo>
                    <a:lnTo>
                      <a:pt x="184" y="125"/>
                    </a:lnTo>
                    <a:lnTo>
                      <a:pt x="184" y="114"/>
                    </a:lnTo>
                    <a:lnTo>
                      <a:pt x="167" y="114"/>
                    </a:lnTo>
                    <a:lnTo>
                      <a:pt x="167" y="125"/>
                    </a:lnTo>
                    <a:lnTo>
                      <a:pt x="167" y="125"/>
                    </a:lnTo>
                    <a:close/>
                    <a:moveTo>
                      <a:pt x="184" y="0"/>
                    </a:moveTo>
                    <a:lnTo>
                      <a:pt x="167" y="0"/>
                    </a:lnTo>
                    <a:lnTo>
                      <a:pt x="167" y="17"/>
                    </a:lnTo>
                    <a:lnTo>
                      <a:pt x="179" y="17"/>
                    </a:lnTo>
                    <a:lnTo>
                      <a:pt x="179" y="40"/>
                    </a:lnTo>
                    <a:lnTo>
                      <a:pt x="167" y="40"/>
                    </a:lnTo>
                    <a:lnTo>
                      <a:pt x="167" y="90"/>
                    </a:lnTo>
                    <a:lnTo>
                      <a:pt x="184" y="90"/>
                    </a:lnTo>
                    <a:lnTo>
                      <a:pt x="184" y="76"/>
                    </a:lnTo>
                    <a:lnTo>
                      <a:pt x="172" y="76"/>
                    </a:lnTo>
                    <a:lnTo>
                      <a:pt x="172" y="76"/>
                    </a:lnTo>
                    <a:lnTo>
                      <a:pt x="172" y="52"/>
                    </a:lnTo>
                    <a:lnTo>
                      <a:pt x="184" y="52"/>
                    </a:lnTo>
                    <a:lnTo>
                      <a:pt x="184" y="0"/>
                    </a:lnTo>
                    <a:close/>
                    <a:moveTo>
                      <a:pt x="149" y="125"/>
                    </a:moveTo>
                    <a:lnTo>
                      <a:pt x="167" y="125"/>
                    </a:lnTo>
                    <a:lnTo>
                      <a:pt x="167" y="114"/>
                    </a:lnTo>
                    <a:lnTo>
                      <a:pt x="149" y="114"/>
                    </a:lnTo>
                    <a:lnTo>
                      <a:pt x="149" y="125"/>
                    </a:lnTo>
                    <a:lnTo>
                      <a:pt x="149" y="125"/>
                    </a:lnTo>
                    <a:close/>
                    <a:moveTo>
                      <a:pt x="167" y="0"/>
                    </a:moveTo>
                    <a:lnTo>
                      <a:pt x="149" y="0"/>
                    </a:lnTo>
                    <a:lnTo>
                      <a:pt x="149" y="52"/>
                    </a:lnTo>
                    <a:lnTo>
                      <a:pt x="160" y="52"/>
                    </a:lnTo>
                    <a:lnTo>
                      <a:pt x="160" y="76"/>
                    </a:lnTo>
                    <a:lnTo>
                      <a:pt x="149" y="76"/>
                    </a:lnTo>
                    <a:lnTo>
                      <a:pt x="149" y="90"/>
                    </a:lnTo>
                    <a:lnTo>
                      <a:pt x="167" y="90"/>
                    </a:lnTo>
                    <a:lnTo>
                      <a:pt x="167" y="40"/>
                    </a:lnTo>
                    <a:lnTo>
                      <a:pt x="156" y="40"/>
                    </a:lnTo>
                    <a:lnTo>
                      <a:pt x="156" y="17"/>
                    </a:lnTo>
                    <a:lnTo>
                      <a:pt x="156" y="17"/>
                    </a:lnTo>
                    <a:lnTo>
                      <a:pt x="167" y="17"/>
                    </a:lnTo>
                    <a:lnTo>
                      <a:pt x="167" y="0"/>
                    </a:lnTo>
                    <a:close/>
                    <a:moveTo>
                      <a:pt x="132" y="125"/>
                    </a:moveTo>
                    <a:lnTo>
                      <a:pt x="149" y="125"/>
                    </a:lnTo>
                    <a:lnTo>
                      <a:pt x="149" y="114"/>
                    </a:lnTo>
                    <a:lnTo>
                      <a:pt x="132" y="114"/>
                    </a:lnTo>
                    <a:lnTo>
                      <a:pt x="132" y="125"/>
                    </a:lnTo>
                    <a:lnTo>
                      <a:pt x="132" y="125"/>
                    </a:lnTo>
                    <a:close/>
                    <a:moveTo>
                      <a:pt x="149" y="0"/>
                    </a:moveTo>
                    <a:lnTo>
                      <a:pt x="132" y="0"/>
                    </a:lnTo>
                    <a:lnTo>
                      <a:pt x="132" y="17"/>
                    </a:lnTo>
                    <a:lnTo>
                      <a:pt x="144" y="17"/>
                    </a:lnTo>
                    <a:lnTo>
                      <a:pt x="144" y="40"/>
                    </a:lnTo>
                    <a:lnTo>
                      <a:pt x="132" y="40"/>
                    </a:lnTo>
                    <a:lnTo>
                      <a:pt x="132" y="90"/>
                    </a:lnTo>
                    <a:lnTo>
                      <a:pt x="149" y="90"/>
                    </a:lnTo>
                    <a:lnTo>
                      <a:pt x="149" y="76"/>
                    </a:lnTo>
                    <a:lnTo>
                      <a:pt x="139" y="76"/>
                    </a:lnTo>
                    <a:lnTo>
                      <a:pt x="139" y="76"/>
                    </a:lnTo>
                    <a:lnTo>
                      <a:pt x="139" y="52"/>
                    </a:lnTo>
                    <a:lnTo>
                      <a:pt x="149" y="52"/>
                    </a:lnTo>
                    <a:lnTo>
                      <a:pt x="149" y="0"/>
                    </a:lnTo>
                    <a:close/>
                    <a:moveTo>
                      <a:pt x="115" y="125"/>
                    </a:moveTo>
                    <a:lnTo>
                      <a:pt x="132" y="125"/>
                    </a:lnTo>
                    <a:lnTo>
                      <a:pt x="132" y="114"/>
                    </a:lnTo>
                    <a:lnTo>
                      <a:pt x="115" y="114"/>
                    </a:lnTo>
                    <a:lnTo>
                      <a:pt x="115" y="125"/>
                    </a:lnTo>
                    <a:lnTo>
                      <a:pt x="115" y="125"/>
                    </a:lnTo>
                    <a:close/>
                    <a:moveTo>
                      <a:pt x="132" y="0"/>
                    </a:moveTo>
                    <a:lnTo>
                      <a:pt x="115" y="0"/>
                    </a:lnTo>
                    <a:lnTo>
                      <a:pt x="115" y="52"/>
                    </a:lnTo>
                    <a:lnTo>
                      <a:pt x="127" y="52"/>
                    </a:lnTo>
                    <a:lnTo>
                      <a:pt x="127" y="76"/>
                    </a:lnTo>
                    <a:lnTo>
                      <a:pt x="115" y="76"/>
                    </a:lnTo>
                    <a:lnTo>
                      <a:pt x="115" y="90"/>
                    </a:lnTo>
                    <a:lnTo>
                      <a:pt x="132" y="90"/>
                    </a:lnTo>
                    <a:lnTo>
                      <a:pt x="132" y="40"/>
                    </a:lnTo>
                    <a:lnTo>
                      <a:pt x="120" y="40"/>
                    </a:lnTo>
                    <a:lnTo>
                      <a:pt x="120" y="17"/>
                    </a:lnTo>
                    <a:lnTo>
                      <a:pt x="120" y="17"/>
                    </a:lnTo>
                    <a:lnTo>
                      <a:pt x="132" y="17"/>
                    </a:lnTo>
                    <a:lnTo>
                      <a:pt x="132" y="0"/>
                    </a:lnTo>
                    <a:close/>
                    <a:moveTo>
                      <a:pt x="97" y="125"/>
                    </a:moveTo>
                    <a:lnTo>
                      <a:pt x="115" y="125"/>
                    </a:lnTo>
                    <a:lnTo>
                      <a:pt x="115" y="114"/>
                    </a:lnTo>
                    <a:lnTo>
                      <a:pt x="97" y="114"/>
                    </a:lnTo>
                    <a:lnTo>
                      <a:pt x="97" y="125"/>
                    </a:lnTo>
                    <a:lnTo>
                      <a:pt x="97" y="125"/>
                    </a:lnTo>
                    <a:close/>
                    <a:moveTo>
                      <a:pt x="115" y="0"/>
                    </a:moveTo>
                    <a:lnTo>
                      <a:pt x="97" y="0"/>
                    </a:lnTo>
                    <a:lnTo>
                      <a:pt x="97" y="17"/>
                    </a:lnTo>
                    <a:lnTo>
                      <a:pt x="108" y="17"/>
                    </a:lnTo>
                    <a:lnTo>
                      <a:pt x="108" y="40"/>
                    </a:lnTo>
                    <a:lnTo>
                      <a:pt x="97" y="40"/>
                    </a:lnTo>
                    <a:lnTo>
                      <a:pt x="97" y="90"/>
                    </a:lnTo>
                    <a:lnTo>
                      <a:pt x="115" y="90"/>
                    </a:lnTo>
                    <a:lnTo>
                      <a:pt x="115" y="76"/>
                    </a:lnTo>
                    <a:lnTo>
                      <a:pt x="104" y="76"/>
                    </a:lnTo>
                    <a:lnTo>
                      <a:pt x="104" y="76"/>
                    </a:lnTo>
                    <a:lnTo>
                      <a:pt x="104" y="52"/>
                    </a:lnTo>
                    <a:lnTo>
                      <a:pt x="115" y="52"/>
                    </a:lnTo>
                    <a:lnTo>
                      <a:pt x="115" y="0"/>
                    </a:lnTo>
                    <a:close/>
                    <a:moveTo>
                      <a:pt x="80" y="125"/>
                    </a:moveTo>
                    <a:lnTo>
                      <a:pt x="97" y="125"/>
                    </a:lnTo>
                    <a:lnTo>
                      <a:pt x="97" y="114"/>
                    </a:lnTo>
                    <a:lnTo>
                      <a:pt x="80" y="114"/>
                    </a:lnTo>
                    <a:lnTo>
                      <a:pt x="80" y="125"/>
                    </a:lnTo>
                    <a:lnTo>
                      <a:pt x="80" y="125"/>
                    </a:lnTo>
                    <a:close/>
                    <a:moveTo>
                      <a:pt x="97" y="0"/>
                    </a:moveTo>
                    <a:lnTo>
                      <a:pt x="80" y="0"/>
                    </a:lnTo>
                    <a:lnTo>
                      <a:pt x="80" y="52"/>
                    </a:lnTo>
                    <a:lnTo>
                      <a:pt x="92" y="52"/>
                    </a:lnTo>
                    <a:lnTo>
                      <a:pt x="92" y="76"/>
                    </a:lnTo>
                    <a:lnTo>
                      <a:pt x="80" y="76"/>
                    </a:lnTo>
                    <a:lnTo>
                      <a:pt x="80" y="90"/>
                    </a:lnTo>
                    <a:lnTo>
                      <a:pt x="97" y="90"/>
                    </a:lnTo>
                    <a:lnTo>
                      <a:pt x="97" y="40"/>
                    </a:lnTo>
                    <a:lnTo>
                      <a:pt x="85" y="40"/>
                    </a:lnTo>
                    <a:lnTo>
                      <a:pt x="85" y="17"/>
                    </a:lnTo>
                    <a:lnTo>
                      <a:pt x="85" y="17"/>
                    </a:lnTo>
                    <a:lnTo>
                      <a:pt x="97" y="17"/>
                    </a:lnTo>
                    <a:lnTo>
                      <a:pt x="97" y="0"/>
                    </a:lnTo>
                    <a:close/>
                    <a:moveTo>
                      <a:pt x="61" y="125"/>
                    </a:moveTo>
                    <a:lnTo>
                      <a:pt x="80" y="125"/>
                    </a:lnTo>
                    <a:lnTo>
                      <a:pt x="80" y="114"/>
                    </a:lnTo>
                    <a:lnTo>
                      <a:pt x="61" y="114"/>
                    </a:lnTo>
                    <a:lnTo>
                      <a:pt x="61" y="125"/>
                    </a:lnTo>
                    <a:lnTo>
                      <a:pt x="61" y="125"/>
                    </a:lnTo>
                    <a:close/>
                    <a:moveTo>
                      <a:pt x="80" y="0"/>
                    </a:moveTo>
                    <a:lnTo>
                      <a:pt x="61" y="0"/>
                    </a:lnTo>
                    <a:lnTo>
                      <a:pt x="61" y="17"/>
                    </a:lnTo>
                    <a:lnTo>
                      <a:pt x="73" y="17"/>
                    </a:lnTo>
                    <a:lnTo>
                      <a:pt x="73" y="40"/>
                    </a:lnTo>
                    <a:lnTo>
                      <a:pt x="61" y="40"/>
                    </a:lnTo>
                    <a:lnTo>
                      <a:pt x="61" y="90"/>
                    </a:lnTo>
                    <a:lnTo>
                      <a:pt x="80" y="90"/>
                    </a:lnTo>
                    <a:lnTo>
                      <a:pt x="80" y="76"/>
                    </a:lnTo>
                    <a:lnTo>
                      <a:pt x="68" y="76"/>
                    </a:lnTo>
                    <a:lnTo>
                      <a:pt x="68" y="76"/>
                    </a:lnTo>
                    <a:lnTo>
                      <a:pt x="68" y="52"/>
                    </a:lnTo>
                    <a:lnTo>
                      <a:pt x="80" y="52"/>
                    </a:lnTo>
                    <a:lnTo>
                      <a:pt x="80" y="0"/>
                    </a:lnTo>
                    <a:close/>
                    <a:moveTo>
                      <a:pt x="45" y="125"/>
                    </a:moveTo>
                    <a:lnTo>
                      <a:pt x="61" y="125"/>
                    </a:lnTo>
                    <a:lnTo>
                      <a:pt x="61" y="114"/>
                    </a:lnTo>
                    <a:lnTo>
                      <a:pt x="45" y="114"/>
                    </a:lnTo>
                    <a:lnTo>
                      <a:pt x="45" y="125"/>
                    </a:lnTo>
                    <a:lnTo>
                      <a:pt x="45" y="125"/>
                    </a:lnTo>
                    <a:close/>
                    <a:moveTo>
                      <a:pt x="61" y="0"/>
                    </a:moveTo>
                    <a:lnTo>
                      <a:pt x="45" y="0"/>
                    </a:lnTo>
                    <a:lnTo>
                      <a:pt x="45" y="52"/>
                    </a:lnTo>
                    <a:lnTo>
                      <a:pt x="56" y="52"/>
                    </a:lnTo>
                    <a:lnTo>
                      <a:pt x="56" y="76"/>
                    </a:lnTo>
                    <a:lnTo>
                      <a:pt x="45" y="76"/>
                    </a:lnTo>
                    <a:lnTo>
                      <a:pt x="45" y="90"/>
                    </a:lnTo>
                    <a:lnTo>
                      <a:pt x="61" y="90"/>
                    </a:lnTo>
                    <a:lnTo>
                      <a:pt x="61" y="40"/>
                    </a:lnTo>
                    <a:lnTo>
                      <a:pt x="49" y="40"/>
                    </a:lnTo>
                    <a:lnTo>
                      <a:pt x="49" y="17"/>
                    </a:lnTo>
                    <a:lnTo>
                      <a:pt x="49" y="17"/>
                    </a:lnTo>
                    <a:lnTo>
                      <a:pt x="61" y="17"/>
                    </a:lnTo>
                    <a:lnTo>
                      <a:pt x="61" y="0"/>
                    </a:lnTo>
                    <a:close/>
                    <a:moveTo>
                      <a:pt x="26" y="125"/>
                    </a:moveTo>
                    <a:lnTo>
                      <a:pt x="45" y="125"/>
                    </a:lnTo>
                    <a:lnTo>
                      <a:pt x="45" y="114"/>
                    </a:lnTo>
                    <a:lnTo>
                      <a:pt x="45" y="90"/>
                    </a:lnTo>
                    <a:lnTo>
                      <a:pt x="45" y="76"/>
                    </a:lnTo>
                    <a:lnTo>
                      <a:pt x="33" y="76"/>
                    </a:lnTo>
                    <a:lnTo>
                      <a:pt x="33" y="76"/>
                    </a:lnTo>
                    <a:lnTo>
                      <a:pt x="33" y="52"/>
                    </a:lnTo>
                    <a:lnTo>
                      <a:pt x="45" y="52"/>
                    </a:lnTo>
                    <a:lnTo>
                      <a:pt x="45" y="0"/>
                    </a:lnTo>
                    <a:lnTo>
                      <a:pt x="26" y="0"/>
                    </a:lnTo>
                    <a:lnTo>
                      <a:pt x="26" y="17"/>
                    </a:lnTo>
                    <a:lnTo>
                      <a:pt x="37" y="17"/>
                    </a:lnTo>
                    <a:lnTo>
                      <a:pt x="37" y="40"/>
                    </a:lnTo>
                    <a:lnTo>
                      <a:pt x="26" y="40"/>
                    </a:lnTo>
                    <a:lnTo>
                      <a:pt x="26" y="125"/>
                    </a:lnTo>
                    <a:close/>
                    <a:moveTo>
                      <a:pt x="0" y="125"/>
                    </a:moveTo>
                    <a:lnTo>
                      <a:pt x="26" y="125"/>
                    </a:lnTo>
                    <a:lnTo>
                      <a:pt x="26" y="40"/>
                    </a:lnTo>
                    <a:lnTo>
                      <a:pt x="14" y="40"/>
                    </a:lnTo>
                    <a:lnTo>
                      <a:pt x="14" y="17"/>
                    </a:lnTo>
                    <a:lnTo>
                      <a:pt x="14" y="17"/>
                    </a:lnTo>
                    <a:lnTo>
                      <a:pt x="26" y="17"/>
                    </a:lnTo>
                    <a:lnTo>
                      <a:pt x="26" y="0"/>
                    </a:lnTo>
                    <a:lnTo>
                      <a:pt x="0" y="0"/>
                    </a:lnTo>
                    <a:lnTo>
                      <a:pt x="0" y="12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72" name="Freeform 230"/>
              <p:cNvSpPr>
                <a:spLocks/>
              </p:cNvSpPr>
              <p:nvPr/>
            </p:nvSpPr>
            <p:spPr bwMode="auto">
              <a:xfrm>
                <a:off x="9451554" y="3594843"/>
                <a:ext cx="148432" cy="36626"/>
              </a:xfrm>
              <a:custGeom>
                <a:avLst/>
                <a:gdLst>
                  <a:gd name="T0" fmla="*/ 0 w 65"/>
                  <a:gd name="T1" fmla="*/ 8 h 16"/>
                  <a:gd name="T2" fmla="*/ 4 w 65"/>
                  <a:gd name="T3" fmla="*/ 16 h 16"/>
                  <a:gd name="T4" fmla="*/ 33 w 65"/>
                  <a:gd name="T5" fmla="*/ 9 h 16"/>
                  <a:gd name="T6" fmla="*/ 61 w 65"/>
                  <a:gd name="T7" fmla="*/ 16 h 16"/>
                  <a:gd name="T8" fmla="*/ 65 w 65"/>
                  <a:gd name="T9" fmla="*/ 8 h 16"/>
                  <a:gd name="T10" fmla="*/ 33 w 65"/>
                  <a:gd name="T11" fmla="*/ 0 h 16"/>
                  <a:gd name="T12" fmla="*/ 0 w 65"/>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65" h="16">
                    <a:moveTo>
                      <a:pt x="0" y="8"/>
                    </a:moveTo>
                    <a:cubicBezTo>
                      <a:pt x="4" y="16"/>
                      <a:pt x="4" y="16"/>
                      <a:pt x="4" y="16"/>
                    </a:cubicBezTo>
                    <a:cubicBezTo>
                      <a:pt x="12" y="11"/>
                      <a:pt x="22" y="9"/>
                      <a:pt x="33" y="9"/>
                    </a:cubicBezTo>
                    <a:cubicBezTo>
                      <a:pt x="43" y="9"/>
                      <a:pt x="53" y="11"/>
                      <a:pt x="61" y="16"/>
                    </a:cubicBezTo>
                    <a:cubicBezTo>
                      <a:pt x="65" y="8"/>
                      <a:pt x="65" y="8"/>
                      <a:pt x="65" y="8"/>
                    </a:cubicBezTo>
                    <a:cubicBezTo>
                      <a:pt x="56" y="3"/>
                      <a:pt x="44" y="0"/>
                      <a:pt x="33" y="0"/>
                    </a:cubicBezTo>
                    <a:cubicBezTo>
                      <a:pt x="21" y="0"/>
                      <a:pt x="9" y="3"/>
                      <a:pt x="0"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73" name="Freeform 231"/>
              <p:cNvSpPr>
                <a:spLocks/>
              </p:cNvSpPr>
              <p:nvPr/>
            </p:nvSpPr>
            <p:spPr bwMode="auto">
              <a:xfrm>
                <a:off x="9426494" y="3554361"/>
                <a:ext cx="198552" cy="43373"/>
              </a:xfrm>
              <a:custGeom>
                <a:avLst/>
                <a:gdLst>
                  <a:gd name="T0" fmla="*/ 87 w 87"/>
                  <a:gd name="T1" fmla="*/ 11 h 19"/>
                  <a:gd name="T2" fmla="*/ 44 w 87"/>
                  <a:gd name="T3" fmla="*/ 0 h 19"/>
                  <a:gd name="T4" fmla="*/ 0 w 87"/>
                  <a:gd name="T5" fmla="*/ 11 h 19"/>
                  <a:gd name="T6" fmla="*/ 4 w 87"/>
                  <a:gd name="T7" fmla="*/ 19 h 19"/>
                  <a:gd name="T8" fmla="*/ 44 w 87"/>
                  <a:gd name="T9" fmla="*/ 9 h 19"/>
                  <a:gd name="T10" fmla="*/ 83 w 87"/>
                  <a:gd name="T11" fmla="*/ 19 h 19"/>
                  <a:gd name="T12" fmla="*/ 87 w 87"/>
                  <a:gd name="T13" fmla="*/ 11 h 19"/>
                </a:gdLst>
                <a:ahLst/>
                <a:cxnLst>
                  <a:cxn ang="0">
                    <a:pos x="T0" y="T1"/>
                  </a:cxn>
                  <a:cxn ang="0">
                    <a:pos x="T2" y="T3"/>
                  </a:cxn>
                  <a:cxn ang="0">
                    <a:pos x="T4" y="T5"/>
                  </a:cxn>
                  <a:cxn ang="0">
                    <a:pos x="T6" y="T7"/>
                  </a:cxn>
                  <a:cxn ang="0">
                    <a:pos x="T8" y="T9"/>
                  </a:cxn>
                  <a:cxn ang="0">
                    <a:pos x="T10" y="T11"/>
                  </a:cxn>
                  <a:cxn ang="0">
                    <a:pos x="T12" y="T13"/>
                  </a:cxn>
                </a:cxnLst>
                <a:rect l="0" t="0" r="r" b="b"/>
                <a:pathLst>
                  <a:path w="87" h="19">
                    <a:moveTo>
                      <a:pt x="87" y="11"/>
                    </a:moveTo>
                    <a:cubicBezTo>
                      <a:pt x="75" y="4"/>
                      <a:pt x="59" y="0"/>
                      <a:pt x="44" y="0"/>
                    </a:cubicBezTo>
                    <a:cubicBezTo>
                      <a:pt x="28" y="0"/>
                      <a:pt x="12" y="4"/>
                      <a:pt x="0" y="11"/>
                    </a:cubicBezTo>
                    <a:cubicBezTo>
                      <a:pt x="4" y="19"/>
                      <a:pt x="4" y="19"/>
                      <a:pt x="4" y="19"/>
                    </a:cubicBezTo>
                    <a:cubicBezTo>
                      <a:pt x="15" y="13"/>
                      <a:pt x="29" y="9"/>
                      <a:pt x="44" y="9"/>
                    </a:cubicBezTo>
                    <a:cubicBezTo>
                      <a:pt x="58" y="9"/>
                      <a:pt x="72" y="13"/>
                      <a:pt x="83" y="19"/>
                    </a:cubicBezTo>
                    <a:lnTo>
                      <a:pt x="87" y="1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nvGrpSpPr>
            <p:cNvPr id="474" name="Group 473"/>
            <p:cNvGrpSpPr/>
            <p:nvPr/>
          </p:nvGrpSpPr>
          <p:grpSpPr>
            <a:xfrm rot="18037799" flipH="1">
              <a:off x="6196587" y="5891888"/>
              <a:ext cx="613367" cy="537346"/>
              <a:chOff x="9733960" y="3089789"/>
              <a:chExt cx="373971" cy="327706"/>
            </a:xfrm>
            <a:solidFill>
              <a:schemeClr val="accent5"/>
            </a:solidFill>
          </p:grpSpPr>
          <p:sp>
            <p:nvSpPr>
              <p:cNvPr id="475" name="Freeform 297"/>
              <p:cNvSpPr>
                <a:spLocks/>
              </p:cNvSpPr>
              <p:nvPr/>
            </p:nvSpPr>
            <p:spPr bwMode="auto">
              <a:xfrm>
                <a:off x="9733960" y="3105210"/>
                <a:ext cx="373971" cy="312285"/>
              </a:xfrm>
              <a:custGeom>
                <a:avLst/>
                <a:gdLst>
                  <a:gd name="T0" fmla="*/ 109 w 164"/>
                  <a:gd name="T1" fmla="*/ 0 h 137"/>
                  <a:gd name="T2" fmla="*/ 58 w 164"/>
                  <a:gd name="T3" fmla="*/ 0 h 137"/>
                  <a:gd name="T4" fmla="*/ 0 w 164"/>
                  <a:gd name="T5" fmla="*/ 48 h 137"/>
                  <a:gd name="T6" fmla="*/ 16 w 164"/>
                  <a:gd name="T7" fmla="*/ 71 h 137"/>
                  <a:gd name="T8" fmla="*/ 37 w 164"/>
                  <a:gd name="T9" fmla="*/ 50 h 137"/>
                  <a:gd name="T10" fmla="*/ 36 w 164"/>
                  <a:gd name="T11" fmla="*/ 137 h 137"/>
                  <a:gd name="T12" fmla="*/ 82 w 164"/>
                  <a:gd name="T13" fmla="*/ 137 h 137"/>
                  <a:gd name="T14" fmla="*/ 127 w 164"/>
                  <a:gd name="T15" fmla="*/ 137 h 137"/>
                  <a:gd name="T16" fmla="*/ 127 w 164"/>
                  <a:gd name="T17" fmla="*/ 50 h 137"/>
                  <a:gd name="T18" fmla="*/ 148 w 164"/>
                  <a:gd name="T19" fmla="*/ 71 h 137"/>
                  <a:gd name="T20" fmla="*/ 164 w 164"/>
                  <a:gd name="T21" fmla="*/ 48 h 137"/>
                  <a:gd name="T22" fmla="*/ 109 w 164"/>
                  <a:gd name="T23"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7">
                    <a:moveTo>
                      <a:pt x="109" y="0"/>
                    </a:moveTo>
                    <a:cubicBezTo>
                      <a:pt x="101" y="14"/>
                      <a:pt x="67" y="14"/>
                      <a:pt x="58" y="0"/>
                    </a:cubicBezTo>
                    <a:cubicBezTo>
                      <a:pt x="58" y="0"/>
                      <a:pt x="8" y="28"/>
                      <a:pt x="0" y="48"/>
                    </a:cubicBezTo>
                    <a:cubicBezTo>
                      <a:pt x="16" y="71"/>
                      <a:pt x="16" y="71"/>
                      <a:pt x="16" y="71"/>
                    </a:cubicBezTo>
                    <a:cubicBezTo>
                      <a:pt x="16" y="71"/>
                      <a:pt x="30" y="56"/>
                      <a:pt x="37" y="50"/>
                    </a:cubicBezTo>
                    <a:cubicBezTo>
                      <a:pt x="36" y="137"/>
                      <a:pt x="36" y="137"/>
                      <a:pt x="36" y="137"/>
                    </a:cubicBezTo>
                    <a:cubicBezTo>
                      <a:pt x="82" y="137"/>
                      <a:pt x="82" y="137"/>
                      <a:pt x="82" y="137"/>
                    </a:cubicBezTo>
                    <a:cubicBezTo>
                      <a:pt x="127" y="137"/>
                      <a:pt x="127" y="137"/>
                      <a:pt x="127" y="137"/>
                    </a:cubicBezTo>
                    <a:cubicBezTo>
                      <a:pt x="127" y="50"/>
                      <a:pt x="127" y="50"/>
                      <a:pt x="127" y="50"/>
                    </a:cubicBezTo>
                    <a:cubicBezTo>
                      <a:pt x="134" y="56"/>
                      <a:pt x="148" y="71"/>
                      <a:pt x="148" y="71"/>
                    </a:cubicBezTo>
                    <a:cubicBezTo>
                      <a:pt x="164" y="48"/>
                      <a:pt x="164" y="48"/>
                      <a:pt x="164" y="48"/>
                    </a:cubicBezTo>
                    <a:cubicBezTo>
                      <a:pt x="155" y="28"/>
                      <a:pt x="109" y="0"/>
                      <a:pt x="10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76" name="Freeform 298"/>
              <p:cNvSpPr>
                <a:spLocks/>
              </p:cNvSpPr>
              <p:nvPr/>
            </p:nvSpPr>
            <p:spPr bwMode="auto">
              <a:xfrm>
                <a:off x="9873717" y="3089789"/>
                <a:ext cx="104095" cy="29879"/>
              </a:xfrm>
              <a:custGeom>
                <a:avLst/>
                <a:gdLst>
                  <a:gd name="T0" fmla="*/ 23 w 46"/>
                  <a:gd name="T1" fmla="*/ 13 h 13"/>
                  <a:gd name="T2" fmla="*/ 45 w 46"/>
                  <a:gd name="T3" fmla="*/ 4 h 13"/>
                  <a:gd name="T4" fmla="*/ 44 w 46"/>
                  <a:gd name="T5" fmla="*/ 1 h 13"/>
                  <a:gd name="T6" fmla="*/ 41 w 46"/>
                  <a:gd name="T7" fmla="*/ 2 h 13"/>
                  <a:gd name="T8" fmla="*/ 23 w 46"/>
                  <a:gd name="T9" fmla="*/ 9 h 13"/>
                  <a:gd name="T10" fmla="*/ 4 w 46"/>
                  <a:gd name="T11" fmla="*/ 2 h 13"/>
                  <a:gd name="T12" fmla="*/ 1 w 46"/>
                  <a:gd name="T13" fmla="*/ 1 h 13"/>
                  <a:gd name="T14" fmla="*/ 0 w 46"/>
                  <a:gd name="T15" fmla="*/ 4 h 13"/>
                  <a:gd name="T16" fmla="*/ 23 w 46"/>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13">
                    <a:moveTo>
                      <a:pt x="23" y="13"/>
                    </a:moveTo>
                    <a:cubicBezTo>
                      <a:pt x="33" y="13"/>
                      <a:pt x="42" y="10"/>
                      <a:pt x="45" y="4"/>
                    </a:cubicBezTo>
                    <a:cubicBezTo>
                      <a:pt x="46" y="3"/>
                      <a:pt x="45" y="1"/>
                      <a:pt x="44" y="1"/>
                    </a:cubicBezTo>
                    <a:cubicBezTo>
                      <a:pt x="43" y="0"/>
                      <a:pt x="41" y="1"/>
                      <a:pt x="41" y="2"/>
                    </a:cubicBezTo>
                    <a:cubicBezTo>
                      <a:pt x="39" y="5"/>
                      <a:pt x="32" y="9"/>
                      <a:pt x="23" y="9"/>
                    </a:cubicBezTo>
                    <a:cubicBezTo>
                      <a:pt x="13" y="9"/>
                      <a:pt x="6" y="5"/>
                      <a:pt x="4" y="2"/>
                    </a:cubicBezTo>
                    <a:cubicBezTo>
                      <a:pt x="4" y="1"/>
                      <a:pt x="2" y="0"/>
                      <a:pt x="1" y="1"/>
                    </a:cubicBezTo>
                    <a:cubicBezTo>
                      <a:pt x="0" y="1"/>
                      <a:pt x="0" y="3"/>
                      <a:pt x="0" y="4"/>
                    </a:cubicBezTo>
                    <a:cubicBezTo>
                      <a:pt x="3" y="10"/>
                      <a:pt x="12" y="13"/>
                      <a:pt x="23" y="1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nvGrpSpPr>
            <p:cNvPr id="477" name="Group 476"/>
            <p:cNvGrpSpPr/>
            <p:nvPr/>
          </p:nvGrpSpPr>
          <p:grpSpPr>
            <a:xfrm rot="18037799" flipH="1">
              <a:off x="7000058" y="6354374"/>
              <a:ext cx="548554" cy="553151"/>
              <a:chOff x="8961921" y="3628577"/>
              <a:chExt cx="334454" cy="337345"/>
            </a:xfrm>
            <a:solidFill>
              <a:schemeClr val="accent2"/>
            </a:solidFill>
          </p:grpSpPr>
          <p:sp>
            <p:nvSpPr>
              <p:cNvPr id="478" name="Freeform 326"/>
              <p:cNvSpPr>
                <a:spLocks noEditPoints="1"/>
              </p:cNvSpPr>
              <p:nvPr/>
            </p:nvSpPr>
            <p:spPr bwMode="auto">
              <a:xfrm>
                <a:off x="8961921" y="3628577"/>
                <a:ext cx="161926" cy="337345"/>
              </a:xfrm>
              <a:custGeom>
                <a:avLst/>
                <a:gdLst>
                  <a:gd name="T0" fmla="*/ 36 w 71"/>
                  <a:gd name="T1" fmla="*/ 127 h 148"/>
                  <a:gd name="T2" fmla="*/ 71 w 71"/>
                  <a:gd name="T3" fmla="*/ 143 h 148"/>
                  <a:gd name="T4" fmla="*/ 69 w 71"/>
                  <a:gd name="T5" fmla="*/ 15 h 148"/>
                  <a:gd name="T6" fmla="*/ 36 w 71"/>
                  <a:gd name="T7" fmla="*/ 0 h 148"/>
                  <a:gd name="T8" fmla="*/ 36 w 71"/>
                  <a:gd name="T9" fmla="*/ 20 h 148"/>
                  <a:gd name="T10" fmla="*/ 61 w 71"/>
                  <a:gd name="T11" fmla="*/ 27 h 148"/>
                  <a:gd name="T12" fmla="*/ 58 w 71"/>
                  <a:gd name="T13" fmla="*/ 28 h 148"/>
                  <a:gd name="T14" fmla="*/ 36 w 71"/>
                  <a:gd name="T15" fmla="*/ 24 h 148"/>
                  <a:gd name="T16" fmla="*/ 36 w 71"/>
                  <a:gd name="T17" fmla="*/ 40 h 148"/>
                  <a:gd name="T18" fmla="*/ 60 w 71"/>
                  <a:gd name="T19" fmla="*/ 44 h 148"/>
                  <a:gd name="T20" fmla="*/ 59 w 71"/>
                  <a:gd name="T21" fmla="*/ 48 h 148"/>
                  <a:gd name="T22" fmla="*/ 53 w 71"/>
                  <a:gd name="T23" fmla="*/ 46 h 148"/>
                  <a:gd name="T24" fmla="*/ 36 w 71"/>
                  <a:gd name="T25" fmla="*/ 44 h 148"/>
                  <a:gd name="T26" fmla="*/ 36 w 71"/>
                  <a:gd name="T27" fmla="*/ 60 h 148"/>
                  <a:gd name="T28" fmla="*/ 61 w 71"/>
                  <a:gd name="T29" fmla="*/ 67 h 148"/>
                  <a:gd name="T30" fmla="*/ 58 w 71"/>
                  <a:gd name="T31" fmla="*/ 68 h 148"/>
                  <a:gd name="T32" fmla="*/ 36 w 71"/>
                  <a:gd name="T33" fmla="*/ 64 h 148"/>
                  <a:gd name="T34" fmla="*/ 36 w 71"/>
                  <a:gd name="T35" fmla="*/ 127 h 148"/>
                  <a:gd name="T36" fmla="*/ 36 w 71"/>
                  <a:gd name="T37" fmla="*/ 127 h 148"/>
                  <a:gd name="T38" fmla="*/ 18 w 71"/>
                  <a:gd name="T39" fmla="*/ 66 h 148"/>
                  <a:gd name="T40" fmla="*/ 11 w 71"/>
                  <a:gd name="T41" fmla="*/ 67 h 148"/>
                  <a:gd name="T42" fmla="*/ 12 w 71"/>
                  <a:gd name="T43" fmla="*/ 64 h 148"/>
                  <a:gd name="T44" fmla="*/ 36 w 71"/>
                  <a:gd name="T45" fmla="*/ 44 h 148"/>
                  <a:gd name="T46" fmla="*/ 13 w 71"/>
                  <a:gd name="T47" fmla="*/ 48 h 148"/>
                  <a:gd name="T48" fmla="*/ 12 w 71"/>
                  <a:gd name="T49" fmla="*/ 44 h 148"/>
                  <a:gd name="T50" fmla="*/ 36 w 71"/>
                  <a:gd name="T51" fmla="*/ 40 h 148"/>
                  <a:gd name="T52" fmla="*/ 18 w 71"/>
                  <a:gd name="T53" fmla="*/ 26 h 148"/>
                  <a:gd name="T54" fmla="*/ 11 w 71"/>
                  <a:gd name="T55" fmla="*/ 27 h 148"/>
                  <a:gd name="T56" fmla="*/ 12 w 71"/>
                  <a:gd name="T57" fmla="*/ 24 h 148"/>
                  <a:gd name="T58" fmla="*/ 36 w 71"/>
                  <a:gd name="T59" fmla="*/ 0 h 148"/>
                  <a:gd name="T60" fmla="*/ 1 w 71"/>
                  <a:gd name="T61" fmla="*/ 32 h 148"/>
                  <a:gd name="T62" fmla="*/ 2 w 71"/>
                  <a:gd name="T63" fmla="*/ 143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148">
                    <a:moveTo>
                      <a:pt x="36" y="127"/>
                    </a:moveTo>
                    <a:cubicBezTo>
                      <a:pt x="36" y="127"/>
                      <a:pt x="36" y="127"/>
                      <a:pt x="36" y="127"/>
                    </a:cubicBezTo>
                    <a:cubicBezTo>
                      <a:pt x="52" y="127"/>
                      <a:pt x="66" y="131"/>
                      <a:pt x="70" y="143"/>
                    </a:cubicBezTo>
                    <a:cubicBezTo>
                      <a:pt x="71" y="148"/>
                      <a:pt x="71" y="148"/>
                      <a:pt x="71" y="143"/>
                    </a:cubicBezTo>
                    <a:cubicBezTo>
                      <a:pt x="71" y="120"/>
                      <a:pt x="71" y="55"/>
                      <a:pt x="71" y="32"/>
                    </a:cubicBezTo>
                    <a:cubicBezTo>
                      <a:pt x="71" y="27"/>
                      <a:pt x="71" y="20"/>
                      <a:pt x="69" y="15"/>
                    </a:cubicBezTo>
                    <a:cubicBezTo>
                      <a:pt x="65" y="3"/>
                      <a:pt x="52" y="0"/>
                      <a:pt x="36" y="0"/>
                    </a:cubicBezTo>
                    <a:cubicBezTo>
                      <a:pt x="36" y="0"/>
                      <a:pt x="36" y="0"/>
                      <a:pt x="36" y="0"/>
                    </a:cubicBezTo>
                    <a:cubicBezTo>
                      <a:pt x="36" y="20"/>
                      <a:pt x="36" y="20"/>
                      <a:pt x="36" y="20"/>
                    </a:cubicBezTo>
                    <a:cubicBezTo>
                      <a:pt x="36" y="20"/>
                      <a:pt x="36" y="20"/>
                      <a:pt x="36" y="20"/>
                    </a:cubicBezTo>
                    <a:cubicBezTo>
                      <a:pt x="46" y="20"/>
                      <a:pt x="54" y="21"/>
                      <a:pt x="60" y="24"/>
                    </a:cubicBezTo>
                    <a:cubicBezTo>
                      <a:pt x="61" y="25"/>
                      <a:pt x="61" y="26"/>
                      <a:pt x="61" y="27"/>
                    </a:cubicBezTo>
                    <a:cubicBezTo>
                      <a:pt x="60" y="28"/>
                      <a:pt x="60" y="28"/>
                      <a:pt x="59" y="28"/>
                    </a:cubicBezTo>
                    <a:cubicBezTo>
                      <a:pt x="59" y="28"/>
                      <a:pt x="58" y="28"/>
                      <a:pt x="58" y="28"/>
                    </a:cubicBezTo>
                    <a:cubicBezTo>
                      <a:pt x="57" y="27"/>
                      <a:pt x="55" y="26"/>
                      <a:pt x="53" y="26"/>
                    </a:cubicBezTo>
                    <a:cubicBezTo>
                      <a:pt x="49" y="25"/>
                      <a:pt x="43" y="24"/>
                      <a:pt x="36" y="24"/>
                    </a:cubicBezTo>
                    <a:cubicBezTo>
                      <a:pt x="36" y="24"/>
                      <a:pt x="36" y="24"/>
                      <a:pt x="36" y="24"/>
                    </a:cubicBezTo>
                    <a:cubicBezTo>
                      <a:pt x="36" y="40"/>
                      <a:pt x="36" y="40"/>
                      <a:pt x="36" y="40"/>
                    </a:cubicBezTo>
                    <a:cubicBezTo>
                      <a:pt x="36" y="40"/>
                      <a:pt x="36" y="40"/>
                      <a:pt x="36" y="40"/>
                    </a:cubicBezTo>
                    <a:cubicBezTo>
                      <a:pt x="46" y="40"/>
                      <a:pt x="54" y="41"/>
                      <a:pt x="60" y="44"/>
                    </a:cubicBezTo>
                    <a:cubicBezTo>
                      <a:pt x="61" y="45"/>
                      <a:pt x="61" y="46"/>
                      <a:pt x="61" y="47"/>
                    </a:cubicBezTo>
                    <a:cubicBezTo>
                      <a:pt x="60" y="47"/>
                      <a:pt x="60" y="48"/>
                      <a:pt x="59" y="48"/>
                    </a:cubicBezTo>
                    <a:cubicBezTo>
                      <a:pt x="59" y="48"/>
                      <a:pt x="58" y="48"/>
                      <a:pt x="58" y="48"/>
                    </a:cubicBezTo>
                    <a:cubicBezTo>
                      <a:pt x="57" y="47"/>
                      <a:pt x="55" y="46"/>
                      <a:pt x="53" y="46"/>
                    </a:cubicBezTo>
                    <a:cubicBezTo>
                      <a:pt x="49" y="44"/>
                      <a:pt x="43" y="44"/>
                      <a:pt x="36" y="44"/>
                    </a:cubicBezTo>
                    <a:cubicBezTo>
                      <a:pt x="36" y="44"/>
                      <a:pt x="36" y="44"/>
                      <a:pt x="36" y="44"/>
                    </a:cubicBezTo>
                    <a:cubicBezTo>
                      <a:pt x="36" y="60"/>
                      <a:pt x="36" y="60"/>
                      <a:pt x="36" y="60"/>
                    </a:cubicBezTo>
                    <a:cubicBezTo>
                      <a:pt x="36" y="60"/>
                      <a:pt x="36" y="60"/>
                      <a:pt x="36" y="60"/>
                    </a:cubicBezTo>
                    <a:cubicBezTo>
                      <a:pt x="46" y="60"/>
                      <a:pt x="54" y="61"/>
                      <a:pt x="60" y="64"/>
                    </a:cubicBezTo>
                    <a:cubicBezTo>
                      <a:pt x="61" y="64"/>
                      <a:pt x="61" y="66"/>
                      <a:pt x="61" y="67"/>
                    </a:cubicBezTo>
                    <a:cubicBezTo>
                      <a:pt x="60" y="67"/>
                      <a:pt x="60" y="68"/>
                      <a:pt x="59" y="68"/>
                    </a:cubicBezTo>
                    <a:cubicBezTo>
                      <a:pt x="59" y="68"/>
                      <a:pt x="58" y="68"/>
                      <a:pt x="58" y="68"/>
                    </a:cubicBezTo>
                    <a:cubicBezTo>
                      <a:pt x="57" y="67"/>
                      <a:pt x="55" y="66"/>
                      <a:pt x="53" y="66"/>
                    </a:cubicBezTo>
                    <a:cubicBezTo>
                      <a:pt x="49" y="64"/>
                      <a:pt x="43" y="64"/>
                      <a:pt x="36" y="64"/>
                    </a:cubicBezTo>
                    <a:cubicBezTo>
                      <a:pt x="36" y="64"/>
                      <a:pt x="36" y="64"/>
                      <a:pt x="36" y="64"/>
                    </a:cubicBezTo>
                    <a:lnTo>
                      <a:pt x="36" y="127"/>
                    </a:lnTo>
                    <a:close/>
                    <a:moveTo>
                      <a:pt x="2" y="143"/>
                    </a:moveTo>
                    <a:cubicBezTo>
                      <a:pt x="6" y="131"/>
                      <a:pt x="19" y="127"/>
                      <a:pt x="36" y="127"/>
                    </a:cubicBezTo>
                    <a:cubicBezTo>
                      <a:pt x="36" y="64"/>
                      <a:pt x="36" y="64"/>
                      <a:pt x="36" y="64"/>
                    </a:cubicBezTo>
                    <a:cubicBezTo>
                      <a:pt x="29" y="64"/>
                      <a:pt x="23" y="64"/>
                      <a:pt x="18" y="66"/>
                    </a:cubicBezTo>
                    <a:cubicBezTo>
                      <a:pt x="16" y="66"/>
                      <a:pt x="15" y="67"/>
                      <a:pt x="13" y="68"/>
                    </a:cubicBezTo>
                    <a:cubicBezTo>
                      <a:pt x="12" y="68"/>
                      <a:pt x="11" y="68"/>
                      <a:pt x="11" y="67"/>
                    </a:cubicBezTo>
                    <a:cubicBezTo>
                      <a:pt x="10" y="66"/>
                      <a:pt x="11" y="64"/>
                      <a:pt x="12" y="64"/>
                    </a:cubicBezTo>
                    <a:cubicBezTo>
                      <a:pt x="12" y="64"/>
                      <a:pt x="12" y="64"/>
                      <a:pt x="12" y="64"/>
                    </a:cubicBezTo>
                    <a:cubicBezTo>
                      <a:pt x="18" y="61"/>
                      <a:pt x="25" y="60"/>
                      <a:pt x="36" y="60"/>
                    </a:cubicBezTo>
                    <a:cubicBezTo>
                      <a:pt x="36" y="44"/>
                      <a:pt x="36" y="44"/>
                      <a:pt x="36" y="44"/>
                    </a:cubicBezTo>
                    <a:cubicBezTo>
                      <a:pt x="29" y="44"/>
                      <a:pt x="23" y="44"/>
                      <a:pt x="18" y="46"/>
                    </a:cubicBezTo>
                    <a:cubicBezTo>
                      <a:pt x="16" y="46"/>
                      <a:pt x="15" y="47"/>
                      <a:pt x="13" y="48"/>
                    </a:cubicBezTo>
                    <a:cubicBezTo>
                      <a:pt x="12" y="48"/>
                      <a:pt x="11" y="48"/>
                      <a:pt x="11" y="47"/>
                    </a:cubicBezTo>
                    <a:cubicBezTo>
                      <a:pt x="10" y="46"/>
                      <a:pt x="11" y="45"/>
                      <a:pt x="12" y="44"/>
                    </a:cubicBezTo>
                    <a:cubicBezTo>
                      <a:pt x="12" y="44"/>
                      <a:pt x="12" y="44"/>
                      <a:pt x="12" y="44"/>
                    </a:cubicBezTo>
                    <a:cubicBezTo>
                      <a:pt x="18" y="41"/>
                      <a:pt x="25" y="40"/>
                      <a:pt x="36" y="40"/>
                    </a:cubicBezTo>
                    <a:cubicBezTo>
                      <a:pt x="36" y="24"/>
                      <a:pt x="36" y="24"/>
                      <a:pt x="36" y="24"/>
                    </a:cubicBezTo>
                    <a:cubicBezTo>
                      <a:pt x="29" y="24"/>
                      <a:pt x="23" y="25"/>
                      <a:pt x="18" y="26"/>
                    </a:cubicBezTo>
                    <a:cubicBezTo>
                      <a:pt x="16" y="26"/>
                      <a:pt x="15" y="27"/>
                      <a:pt x="13" y="28"/>
                    </a:cubicBezTo>
                    <a:cubicBezTo>
                      <a:pt x="12" y="28"/>
                      <a:pt x="11" y="28"/>
                      <a:pt x="11" y="27"/>
                    </a:cubicBezTo>
                    <a:cubicBezTo>
                      <a:pt x="10" y="26"/>
                      <a:pt x="11" y="25"/>
                      <a:pt x="12" y="24"/>
                    </a:cubicBezTo>
                    <a:cubicBezTo>
                      <a:pt x="12" y="24"/>
                      <a:pt x="12" y="24"/>
                      <a:pt x="12" y="24"/>
                    </a:cubicBezTo>
                    <a:cubicBezTo>
                      <a:pt x="18" y="21"/>
                      <a:pt x="25" y="20"/>
                      <a:pt x="36" y="20"/>
                    </a:cubicBezTo>
                    <a:cubicBezTo>
                      <a:pt x="36" y="0"/>
                      <a:pt x="36" y="0"/>
                      <a:pt x="36" y="0"/>
                    </a:cubicBezTo>
                    <a:cubicBezTo>
                      <a:pt x="20" y="0"/>
                      <a:pt x="6" y="3"/>
                      <a:pt x="2" y="15"/>
                    </a:cubicBezTo>
                    <a:cubicBezTo>
                      <a:pt x="1" y="20"/>
                      <a:pt x="1" y="27"/>
                      <a:pt x="1" y="32"/>
                    </a:cubicBezTo>
                    <a:cubicBezTo>
                      <a:pt x="1" y="55"/>
                      <a:pt x="1" y="120"/>
                      <a:pt x="1" y="143"/>
                    </a:cubicBezTo>
                    <a:cubicBezTo>
                      <a:pt x="1" y="148"/>
                      <a:pt x="0" y="148"/>
                      <a:pt x="2" y="14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79" name="Freeform 327"/>
              <p:cNvSpPr>
                <a:spLocks noEditPoints="1"/>
              </p:cNvSpPr>
              <p:nvPr/>
            </p:nvSpPr>
            <p:spPr bwMode="auto">
              <a:xfrm>
                <a:off x="9137341" y="3628577"/>
                <a:ext cx="159034" cy="337345"/>
              </a:xfrm>
              <a:custGeom>
                <a:avLst/>
                <a:gdLst>
                  <a:gd name="T0" fmla="*/ 70 w 70"/>
                  <a:gd name="T1" fmla="*/ 143 h 148"/>
                  <a:gd name="T2" fmla="*/ 69 w 70"/>
                  <a:gd name="T3" fmla="*/ 15 h 148"/>
                  <a:gd name="T4" fmla="*/ 35 w 70"/>
                  <a:gd name="T5" fmla="*/ 20 h 148"/>
                  <a:gd name="T6" fmla="*/ 60 w 70"/>
                  <a:gd name="T7" fmla="*/ 27 h 148"/>
                  <a:gd name="T8" fmla="*/ 58 w 70"/>
                  <a:gd name="T9" fmla="*/ 28 h 148"/>
                  <a:gd name="T10" fmla="*/ 53 w 70"/>
                  <a:gd name="T11" fmla="*/ 26 h 148"/>
                  <a:gd name="T12" fmla="*/ 35 w 70"/>
                  <a:gd name="T13" fmla="*/ 40 h 148"/>
                  <a:gd name="T14" fmla="*/ 60 w 70"/>
                  <a:gd name="T15" fmla="*/ 47 h 148"/>
                  <a:gd name="T16" fmla="*/ 58 w 70"/>
                  <a:gd name="T17" fmla="*/ 48 h 148"/>
                  <a:gd name="T18" fmla="*/ 53 w 70"/>
                  <a:gd name="T19" fmla="*/ 46 h 148"/>
                  <a:gd name="T20" fmla="*/ 35 w 70"/>
                  <a:gd name="T21" fmla="*/ 60 h 148"/>
                  <a:gd name="T22" fmla="*/ 60 w 70"/>
                  <a:gd name="T23" fmla="*/ 67 h 148"/>
                  <a:gd name="T24" fmla="*/ 58 w 70"/>
                  <a:gd name="T25" fmla="*/ 68 h 148"/>
                  <a:gd name="T26" fmla="*/ 53 w 70"/>
                  <a:gd name="T27" fmla="*/ 66 h 148"/>
                  <a:gd name="T28" fmla="*/ 35 w 70"/>
                  <a:gd name="T29" fmla="*/ 127 h 148"/>
                  <a:gd name="T30" fmla="*/ 69 w 70"/>
                  <a:gd name="T31" fmla="*/ 143 h 148"/>
                  <a:gd name="T32" fmla="*/ 35 w 70"/>
                  <a:gd name="T33" fmla="*/ 0 h 148"/>
                  <a:gd name="T34" fmla="*/ 0 w 70"/>
                  <a:gd name="T35" fmla="*/ 32 h 148"/>
                  <a:gd name="T36" fmla="*/ 1 w 70"/>
                  <a:gd name="T37" fmla="*/ 143 h 148"/>
                  <a:gd name="T38" fmla="*/ 35 w 70"/>
                  <a:gd name="T39" fmla="*/ 64 h 148"/>
                  <a:gd name="T40" fmla="*/ 18 w 70"/>
                  <a:gd name="T41" fmla="*/ 66 h 148"/>
                  <a:gd name="T42" fmla="*/ 10 w 70"/>
                  <a:gd name="T43" fmla="*/ 67 h 148"/>
                  <a:gd name="T44" fmla="*/ 35 w 70"/>
                  <a:gd name="T45" fmla="*/ 60 h 148"/>
                  <a:gd name="T46" fmla="*/ 35 w 70"/>
                  <a:gd name="T47" fmla="*/ 44 h 148"/>
                  <a:gd name="T48" fmla="*/ 18 w 70"/>
                  <a:gd name="T49" fmla="*/ 46 h 148"/>
                  <a:gd name="T50" fmla="*/ 10 w 70"/>
                  <a:gd name="T51" fmla="*/ 47 h 148"/>
                  <a:gd name="T52" fmla="*/ 35 w 70"/>
                  <a:gd name="T53" fmla="*/ 40 h 148"/>
                  <a:gd name="T54" fmla="*/ 35 w 70"/>
                  <a:gd name="T55" fmla="*/ 24 h 148"/>
                  <a:gd name="T56" fmla="*/ 18 w 70"/>
                  <a:gd name="T57" fmla="*/ 26 h 148"/>
                  <a:gd name="T58" fmla="*/ 10 w 70"/>
                  <a:gd name="T59" fmla="*/ 27 h 148"/>
                  <a:gd name="T60" fmla="*/ 35 w 70"/>
                  <a:gd name="T61" fmla="*/ 20 h 148"/>
                  <a:gd name="T62" fmla="*/ 35 w 70"/>
                  <a:gd name="T63"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0" h="148">
                    <a:moveTo>
                      <a:pt x="69" y="143"/>
                    </a:moveTo>
                    <a:cubicBezTo>
                      <a:pt x="70" y="148"/>
                      <a:pt x="70" y="148"/>
                      <a:pt x="70" y="143"/>
                    </a:cubicBezTo>
                    <a:cubicBezTo>
                      <a:pt x="70" y="120"/>
                      <a:pt x="70" y="55"/>
                      <a:pt x="70" y="32"/>
                    </a:cubicBezTo>
                    <a:cubicBezTo>
                      <a:pt x="70" y="27"/>
                      <a:pt x="70" y="20"/>
                      <a:pt x="69" y="15"/>
                    </a:cubicBezTo>
                    <a:cubicBezTo>
                      <a:pt x="65" y="3"/>
                      <a:pt x="51" y="0"/>
                      <a:pt x="35" y="0"/>
                    </a:cubicBezTo>
                    <a:cubicBezTo>
                      <a:pt x="35" y="20"/>
                      <a:pt x="35" y="20"/>
                      <a:pt x="35" y="20"/>
                    </a:cubicBezTo>
                    <a:cubicBezTo>
                      <a:pt x="46" y="20"/>
                      <a:pt x="53" y="21"/>
                      <a:pt x="59" y="24"/>
                    </a:cubicBezTo>
                    <a:cubicBezTo>
                      <a:pt x="60" y="25"/>
                      <a:pt x="61" y="26"/>
                      <a:pt x="60" y="27"/>
                    </a:cubicBezTo>
                    <a:cubicBezTo>
                      <a:pt x="60" y="27"/>
                      <a:pt x="60" y="27"/>
                      <a:pt x="60" y="27"/>
                    </a:cubicBezTo>
                    <a:cubicBezTo>
                      <a:pt x="60" y="28"/>
                      <a:pt x="59" y="28"/>
                      <a:pt x="58" y="28"/>
                    </a:cubicBezTo>
                    <a:cubicBezTo>
                      <a:pt x="58" y="28"/>
                      <a:pt x="58" y="28"/>
                      <a:pt x="57" y="28"/>
                    </a:cubicBezTo>
                    <a:cubicBezTo>
                      <a:pt x="56" y="27"/>
                      <a:pt x="54" y="26"/>
                      <a:pt x="53" y="26"/>
                    </a:cubicBezTo>
                    <a:cubicBezTo>
                      <a:pt x="48" y="25"/>
                      <a:pt x="42" y="24"/>
                      <a:pt x="35" y="24"/>
                    </a:cubicBezTo>
                    <a:cubicBezTo>
                      <a:pt x="35" y="40"/>
                      <a:pt x="35" y="40"/>
                      <a:pt x="35" y="40"/>
                    </a:cubicBezTo>
                    <a:cubicBezTo>
                      <a:pt x="46" y="40"/>
                      <a:pt x="53" y="41"/>
                      <a:pt x="59" y="44"/>
                    </a:cubicBezTo>
                    <a:cubicBezTo>
                      <a:pt x="60" y="45"/>
                      <a:pt x="61" y="46"/>
                      <a:pt x="60" y="47"/>
                    </a:cubicBezTo>
                    <a:cubicBezTo>
                      <a:pt x="60" y="47"/>
                      <a:pt x="60" y="47"/>
                      <a:pt x="60" y="47"/>
                    </a:cubicBezTo>
                    <a:cubicBezTo>
                      <a:pt x="60" y="47"/>
                      <a:pt x="59" y="48"/>
                      <a:pt x="58" y="48"/>
                    </a:cubicBezTo>
                    <a:cubicBezTo>
                      <a:pt x="58" y="48"/>
                      <a:pt x="58" y="48"/>
                      <a:pt x="57" y="48"/>
                    </a:cubicBezTo>
                    <a:cubicBezTo>
                      <a:pt x="56" y="47"/>
                      <a:pt x="54" y="46"/>
                      <a:pt x="53" y="46"/>
                    </a:cubicBezTo>
                    <a:cubicBezTo>
                      <a:pt x="48" y="44"/>
                      <a:pt x="42" y="44"/>
                      <a:pt x="35" y="44"/>
                    </a:cubicBezTo>
                    <a:cubicBezTo>
                      <a:pt x="35" y="60"/>
                      <a:pt x="35" y="60"/>
                      <a:pt x="35" y="60"/>
                    </a:cubicBezTo>
                    <a:cubicBezTo>
                      <a:pt x="46" y="60"/>
                      <a:pt x="53" y="61"/>
                      <a:pt x="59" y="64"/>
                    </a:cubicBezTo>
                    <a:cubicBezTo>
                      <a:pt x="60" y="64"/>
                      <a:pt x="61" y="66"/>
                      <a:pt x="60" y="67"/>
                    </a:cubicBezTo>
                    <a:cubicBezTo>
                      <a:pt x="60" y="67"/>
                      <a:pt x="60" y="67"/>
                      <a:pt x="60" y="67"/>
                    </a:cubicBezTo>
                    <a:cubicBezTo>
                      <a:pt x="60" y="67"/>
                      <a:pt x="59" y="68"/>
                      <a:pt x="58" y="68"/>
                    </a:cubicBezTo>
                    <a:cubicBezTo>
                      <a:pt x="58" y="68"/>
                      <a:pt x="58" y="68"/>
                      <a:pt x="57" y="68"/>
                    </a:cubicBezTo>
                    <a:cubicBezTo>
                      <a:pt x="56" y="67"/>
                      <a:pt x="54" y="66"/>
                      <a:pt x="53" y="66"/>
                    </a:cubicBezTo>
                    <a:cubicBezTo>
                      <a:pt x="48" y="64"/>
                      <a:pt x="42" y="64"/>
                      <a:pt x="35" y="64"/>
                    </a:cubicBezTo>
                    <a:cubicBezTo>
                      <a:pt x="35" y="127"/>
                      <a:pt x="35" y="127"/>
                      <a:pt x="35" y="127"/>
                    </a:cubicBezTo>
                    <a:cubicBezTo>
                      <a:pt x="35" y="127"/>
                      <a:pt x="35" y="127"/>
                      <a:pt x="35" y="127"/>
                    </a:cubicBezTo>
                    <a:cubicBezTo>
                      <a:pt x="52" y="127"/>
                      <a:pt x="65" y="131"/>
                      <a:pt x="69" y="143"/>
                    </a:cubicBezTo>
                    <a:close/>
                    <a:moveTo>
                      <a:pt x="35" y="0"/>
                    </a:moveTo>
                    <a:cubicBezTo>
                      <a:pt x="35" y="0"/>
                      <a:pt x="35" y="0"/>
                      <a:pt x="35" y="0"/>
                    </a:cubicBezTo>
                    <a:cubicBezTo>
                      <a:pt x="19" y="0"/>
                      <a:pt x="6" y="3"/>
                      <a:pt x="2" y="15"/>
                    </a:cubicBezTo>
                    <a:cubicBezTo>
                      <a:pt x="0" y="20"/>
                      <a:pt x="0" y="27"/>
                      <a:pt x="0" y="32"/>
                    </a:cubicBezTo>
                    <a:cubicBezTo>
                      <a:pt x="0" y="55"/>
                      <a:pt x="0" y="120"/>
                      <a:pt x="0" y="143"/>
                    </a:cubicBezTo>
                    <a:cubicBezTo>
                      <a:pt x="0" y="148"/>
                      <a:pt x="0" y="148"/>
                      <a:pt x="1" y="143"/>
                    </a:cubicBezTo>
                    <a:cubicBezTo>
                      <a:pt x="5" y="131"/>
                      <a:pt x="19" y="127"/>
                      <a:pt x="35" y="127"/>
                    </a:cubicBezTo>
                    <a:cubicBezTo>
                      <a:pt x="35" y="64"/>
                      <a:pt x="35" y="64"/>
                      <a:pt x="35" y="64"/>
                    </a:cubicBezTo>
                    <a:cubicBezTo>
                      <a:pt x="35" y="64"/>
                      <a:pt x="35" y="64"/>
                      <a:pt x="35" y="64"/>
                    </a:cubicBezTo>
                    <a:cubicBezTo>
                      <a:pt x="28" y="64"/>
                      <a:pt x="22" y="64"/>
                      <a:pt x="18" y="66"/>
                    </a:cubicBezTo>
                    <a:cubicBezTo>
                      <a:pt x="16" y="66"/>
                      <a:pt x="14" y="67"/>
                      <a:pt x="13" y="68"/>
                    </a:cubicBezTo>
                    <a:cubicBezTo>
                      <a:pt x="12" y="68"/>
                      <a:pt x="11" y="68"/>
                      <a:pt x="10" y="67"/>
                    </a:cubicBezTo>
                    <a:cubicBezTo>
                      <a:pt x="10" y="66"/>
                      <a:pt x="10" y="64"/>
                      <a:pt x="11" y="64"/>
                    </a:cubicBezTo>
                    <a:cubicBezTo>
                      <a:pt x="17" y="61"/>
                      <a:pt x="25" y="60"/>
                      <a:pt x="35" y="60"/>
                    </a:cubicBezTo>
                    <a:cubicBezTo>
                      <a:pt x="35" y="60"/>
                      <a:pt x="35" y="60"/>
                      <a:pt x="35" y="60"/>
                    </a:cubicBezTo>
                    <a:cubicBezTo>
                      <a:pt x="35" y="44"/>
                      <a:pt x="35" y="44"/>
                      <a:pt x="35" y="44"/>
                    </a:cubicBezTo>
                    <a:cubicBezTo>
                      <a:pt x="35" y="44"/>
                      <a:pt x="35" y="44"/>
                      <a:pt x="35" y="44"/>
                    </a:cubicBezTo>
                    <a:cubicBezTo>
                      <a:pt x="28" y="44"/>
                      <a:pt x="22" y="44"/>
                      <a:pt x="18" y="46"/>
                    </a:cubicBezTo>
                    <a:cubicBezTo>
                      <a:pt x="16" y="46"/>
                      <a:pt x="14" y="47"/>
                      <a:pt x="13" y="48"/>
                    </a:cubicBezTo>
                    <a:cubicBezTo>
                      <a:pt x="12" y="48"/>
                      <a:pt x="11" y="48"/>
                      <a:pt x="10" y="47"/>
                    </a:cubicBezTo>
                    <a:cubicBezTo>
                      <a:pt x="10" y="46"/>
                      <a:pt x="10" y="45"/>
                      <a:pt x="11" y="44"/>
                    </a:cubicBezTo>
                    <a:cubicBezTo>
                      <a:pt x="17" y="41"/>
                      <a:pt x="25" y="40"/>
                      <a:pt x="35" y="40"/>
                    </a:cubicBezTo>
                    <a:cubicBezTo>
                      <a:pt x="35" y="40"/>
                      <a:pt x="35" y="40"/>
                      <a:pt x="35" y="40"/>
                    </a:cubicBezTo>
                    <a:cubicBezTo>
                      <a:pt x="35" y="24"/>
                      <a:pt x="35" y="24"/>
                      <a:pt x="35" y="24"/>
                    </a:cubicBezTo>
                    <a:cubicBezTo>
                      <a:pt x="35" y="24"/>
                      <a:pt x="35" y="24"/>
                      <a:pt x="35" y="24"/>
                    </a:cubicBezTo>
                    <a:cubicBezTo>
                      <a:pt x="28" y="24"/>
                      <a:pt x="22" y="25"/>
                      <a:pt x="18" y="26"/>
                    </a:cubicBezTo>
                    <a:cubicBezTo>
                      <a:pt x="16" y="26"/>
                      <a:pt x="14" y="27"/>
                      <a:pt x="13" y="28"/>
                    </a:cubicBezTo>
                    <a:cubicBezTo>
                      <a:pt x="12" y="28"/>
                      <a:pt x="11" y="28"/>
                      <a:pt x="10" y="27"/>
                    </a:cubicBezTo>
                    <a:cubicBezTo>
                      <a:pt x="10" y="26"/>
                      <a:pt x="10" y="25"/>
                      <a:pt x="11" y="24"/>
                    </a:cubicBezTo>
                    <a:cubicBezTo>
                      <a:pt x="17" y="21"/>
                      <a:pt x="25" y="20"/>
                      <a:pt x="35" y="20"/>
                    </a:cubicBezTo>
                    <a:cubicBezTo>
                      <a:pt x="35" y="20"/>
                      <a:pt x="35" y="20"/>
                      <a:pt x="35" y="20"/>
                    </a:cubicBezTo>
                    <a:lnTo>
                      <a:pt x="3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nvGrpSpPr>
            <p:cNvPr id="480" name="Group 479"/>
            <p:cNvGrpSpPr/>
            <p:nvPr/>
          </p:nvGrpSpPr>
          <p:grpSpPr>
            <a:xfrm rot="18037799" flipH="1">
              <a:off x="8199617" y="7420711"/>
              <a:ext cx="586493" cy="698552"/>
              <a:chOff x="8053017" y="4018934"/>
              <a:chExt cx="357586" cy="426019"/>
            </a:xfrm>
            <a:solidFill>
              <a:schemeClr val="accent1"/>
            </a:solidFill>
          </p:grpSpPr>
          <p:sp>
            <p:nvSpPr>
              <p:cNvPr id="481" name="Freeform 377"/>
              <p:cNvSpPr>
                <a:spLocks/>
              </p:cNvSpPr>
              <p:nvPr/>
            </p:nvSpPr>
            <p:spPr bwMode="auto">
              <a:xfrm>
                <a:off x="8128196" y="4251220"/>
                <a:ext cx="129155" cy="193733"/>
              </a:xfrm>
              <a:custGeom>
                <a:avLst/>
                <a:gdLst>
                  <a:gd name="T0" fmla="*/ 134 w 134"/>
                  <a:gd name="T1" fmla="*/ 38 h 201"/>
                  <a:gd name="T2" fmla="*/ 101 w 134"/>
                  <a:gd name="T3" fmla="*/ 38 h 201"/>
                  <a:gd name="T4" fmla="*/ 120 w 134"/>
                  <a:gd name="T5" fmla="*/ 0 h 201"/>
                  <a:gd name="T6" fmla="*/ 75 w 134"/>
                  <a:gd name="T7" fmla="*/ 0 h 201"/>
                  <a:gd name="T8" fmla="*/ 71 w 134"/>
                  <a:gd name="T9" fmla="*/ 0 h 201"/>
                  <a:gd name="T10" fmla="*/ 52 w 134"/>
                  <a:gd name="T11" fmla="*/ 0 h 201"/>
                  <a:gd name="T12" fmla="*/ 9 w 134"/>
                  <a:gd name="T13" fmla="*/ 85 h 201"/>
                  <a:gd name="T14" fmla="*/ 47 w 134"/>
                  <a:gd name="T15" fmla="*/ 85 h 201"/>
                  <a:gd name="T16" fmla="*/ 0 w 134"/>
                  <a:gd name="T17" fmla="*/ 201 h 201"/>
                  <a:gd name="T18" fmla="*/ 134 w 134"/>
                  <a:gd name="T19" fmla="*/ 3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201">
                    <a:moveTo>
                      <a:pt x="134" y="38"/>
                    </a:moveTo>
                    <a:lnTo>
                      <a:pt x="101" y="38"/>
                    </a:lnTo>
                    <a:lnTo>
                      <a:pt x="120" y="0"/>
                    </a:lnTo>
                    <a:lnTo>
                      <a:pt x="75" y="0"/>
                    </a:lnTo>
                    <a:lnTo>
                      <a:pt x="71" y="0"/>
                    </a:lnTo>
                    <a:lnTo>
                      <a:pt x="52" y="0"/>
                    </a:lnTo>
                    <a:lnTo>
                      <a:pt x="9" y="85"/>
                    </a:lnTo>
                    <a:lnTo>
                      <a:pt x="47" y="85"/>
                    </a:lnTo>
                    <a:lnTo>
                      <a:pt x="0" y="201"/>
                    </a:lnTo>
                    <a:lnTo>
                      <a:pt x="134" y="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82" name="Freeform 378"/>
              <p:cNvSpPr>
                <a:spLocks/>
              </p:cNvSpPr>
              <p:nvPr/>
            </p:nvSpPr>
            <p:spPr bwMode="auto">
              <a:xfrm>
                <a:off x="8053017" y="4018934"/>
                <a:ext cx="357586" cy="220720"/>
              </a:xfrm>
              <a:custGeom>
                <a:avLst/>
                <a:gdLst>
                  <a:gd name="T0" fmla="*/ 0 w 157"/>
                  <a:gd name="T1" fmla="*/ 80 h 97"/>
                  <a:gd name="T2" fmla="*/ 17 w 157"/>
                  <a:gd name="T3" fmla="*/ 97 h 97"/>
                  <a:gd name="T4" fmla="*/ 57 w 157"/>
                  <a:gd name="T5" fmla="*/ 97 h 97"/>
                  <a:gd name="T6" fmla="*/ 63 w 157"/>
                  <a:gd name="T7" fmla="*/ 97 h 97"/>
                  <a:gd name="T8" fmla="*/ 65 w 157"/>
                  <a:gd name="T9" fmla="*/ 97 h 97"/>
                  <a:gd name="T10" fmla="*/ 86 w 157"/>
                  <a:gd name="T11" fmla="*/ 97 h 97"/>
                  <a:gd name="T12" fmla="*/ 129 w 157"/>
                  <a:gd name="T13" fmla="*/ 97 h 97"/>
                  <a:gd name="T14" fmla="*/ 157 w 157"/>
                  <a:gd name="T15" fmla="*/ 69 h 97"/>
                  <a:gd name="T16" fmla="*/ 129 w 157"/>
                  <a:gd name="T17" fmla="*/ 41 h 97"/>
                  <a:gd name="T18" fmla="*/ 111 w 157"/>
                  <a:gd name="T19" fmla="*/ 48 h 97"/>
                  <a:gd name="T20" fmla="*/ 63 w 157"/>
                  <a:gd name="T21" fmla="*/ 0 h 97"/>
                  <a:gd name="T22" fmla="*/ 15 w 157"/>
                  <a:gd name="T23" fmla="*/ 49 h 97"/>
                  <a:gd name="T24" fmla="*/ 17 w 157"/>
                  <a:gd name="T25" fmla="*/ 63 h 97"/>
                  <a:gd name="T26" fmla="*/ 0 w 157"/>
                  <a:gd name="T27" fmla="*/ 8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97">
                    <a:moveTo>
                      <a:pt x="0" y="80"/>
                    </a:moveTo>
                    <a:cubicBezTo>
                      <a:pt x="0" y="89"/>
                      <a:pt x="8" y="97"/>
                      <a:pt x="17" y="97"/>
                    </a:cubicBezTo>
                    <a:cubicBezTo>
                      <a:pt x="57" y="97"/>
                      <a:pt x="57" y="97"/>
                      <a:pt x="57" y="97"/>
                    </a:cubicBezTo>
                    <a:cubicBezTo>
                      <a:pt x="63" y="97"/>
                      <a:pt x="63" y="97"/>
                      <a:pt x="63" y="97"/>
                    </a:cubicBezTo>
                    <a:cubicBezTo>
                      <a:pt x="65" y="97"/>
                      <a:pt x="65" y="97"/>
                      <a:pt x="65" y="97"/>
                    </a:cubicBezTo>
                    <a:cubicBezTo>
                      <a:pt x="86" y="97"/>
                      <a:pt x="86" y="97"/>
                      <a:pt x="86" y="97"/>
                    </a:cubicBezTo>
                    <a:cubicBezTo>
                      <a:pt x="129" y="97"/>
                      <a:pt x="129" y="97"/>
                      <a:pt x="129" y="97"/>
                    </a:cubicBezTo>
                    <a:cubicBezTo>
                      <a:pt x="145" y="97"/>
                      <a:pt x="157" y="84"/>
                      <a:pt x="157" y="69"/>
                    </a:cubicBezTo>
                    <a:cubicBezTo>
                      <a:pt x="157" y="54"/>
                      <a:pt x="145" y="41"/>
                      <a:pt x="129" y="41"/>
                    </a:cubicBezTo>
                    <a:cubicBezTo>
                      <a:pt x="122" y="41"/>
                      <a:pt x="116" y="44"/>
                      <a:pt x="111" y="48"/>
                    </a:cubicBezTo>
                    <a:cubicBezTo>
                      <a:pt x="111" y="21"/>
                      <a:pt x="89" y="0"/>
                      <a:pt x="63" y="0"/>
                    </a:cubicBezTo>
                    <a:cubicBezTo>
                      <a:pt x="36" y="0"/>
                      <a:pt x="15" y="22"/>
                      <a:pt x="15" y="49"/>
                    </a:cubicBezTo>
                    <a:cubicBezTo>
                      <a:pt x="15" y="54"/>
                      <a:pt x="15" y="58"/>
                      <a:pt x="17" y="63"/>
                    </a:cubicBezTo>
                    <a:cubicBezTo>
                      <a:pt x="8" y="63"/>
                      <a:pt x="0" y="70"/>
                      <a:pt x="0"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nvGrpSpPr>
            <p:cNvPr id="483" name="Group 482"/>
            <p:cNvGrpSpPr/>
            <p:nvPr/>
          </p:nvGrpSpPr>
          <p:grpSpPr>
            <a:xfrm rot="18037799" flipH="1">
              <a:off x="7545826" y="8256986"/>
              <a:ext cx="572265" cy="763349"/>
              <a:chOff x="8474216" y="3760624"/>
              <a:chExt cx="348911" cy="465536"/>
            </a:xfrm>
            <a:solidFill>
              <a:schemeClr val="accent6"/>
            </a:solidFill>
          </p:grpSpPr>
          <p:sp>
            <p:nvSpPr>
              <p:cNvPr id="484" name="Freeform 379"/>
              <p:cNvSpPr>
                <a:spLocks/>
              </p:cNvSpPr>
              <p:nvPr/>
            </p:nvSpPr>
            <p:spPr bwMode="auto">
              <a:xfrm>
                <a:off x="8629395" y="4034356"/>
                <a:ext cx="38554" cy="121444"/>
              </a:xfrm>
              <a:custGeom>
                <a:avLst/>
                <a:gdLst>
                  <a:gd name="T0" fmla="*/ 17 w 17"/>
                  <a:gd name="T1" fmla="*/ 53 h 53"/>
                  <a:gd name="T2" fmla="*/ 17 w 17"/>
                  <a:gd name="T3" fmla="*/ 0 h 53"/>
                  <a:gd name="T4" fmla="*/ 9 w 17"/>
                  <a:gd name="T5" fmla="*/ 0 h 53"/>
                  <a:gd name="T6" fmla="*/ 0 w 17"/>
                  <a:gd name="T7" fmla="*/ 0 h 53"/>
                  <a:gd name="T8" fmla="*/ 0 w 17"/>
                  <a:gd name="T9" fmla="*/ 53 h 53"/>
                  <a:gd name="T10" fmla="*/ 9 w 17"/>
                  <a:gd name="T11" fmla="*/ 52 h 53"/>
                  <a:gd name="T12" fmla="*/ 17 w 17"/>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17" h="53">
                    <a:moveTo>
                      <a:pt x="17" y="53"/>
                    </a:moveTo>
                    <a:cubicBezTo>
                      <a:pt x="17" y="0"/>
                      <a:pt x="17" y="0"/>
                      <a:pt x="17" y="0"/>
                    </a:cubicBezTo>
                    <a:cubicBezTo>
                      <a:pt x="14" y="0"/>
                      <a:pt x="11" y="0"/>
                      <a:pt x="9" y="0"/>
                    </a:cubicBezTo>
                    <a:cubicBezTo>
                      <a:pt x="6" y="0"/>
                      <a:pt x="3" y="0"/>
                      <a:pt x="0" y="0"/>
                    </a:cubicBezTo>
                    <a:cubicBezTo>
                      <a:pt x="0" y="53"/>
                      <a:pt x="0" y="53"/>
                      <a:pt x="0" y="53"/>
                    </a:cubicBezTo>
                    <a:cubicBezTo>
                      <a:pt x="3" y="52"/>
                      <a:pt x="6" y="52"/>
                      <a:pt x="9" y="52"/>
                    </a:cubicBezTo>
                    <a:cubicBezTo>
                      <a:pt x="11" y="52"/>
                      <a:pt x="14" y="52"/>
                      <a:pt x="17" y="5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85" name="Freeform 380"/>
              <p:cNvSpPr>
                <a:spLocks/>
              </p:cNvSpPr>
              <p:nvPr/>
            </p:nvSpPr>
            <p:spPr bwMode="auto">
              <a:xfrm>
                <a:off x="8474216" y="3760624"/>
                <a:ext cx="348911" cy="262165"/>
              </a:xfrm>
              <a:custGeom>
                <a:avLst/>
                <a:gdLst>
                  <a:gd name="T0" fmla="*/ 153 w 153"/>
                  <a:gd name="T1" fmla="*/ 38 h 115"/>
                  <a:gd name="T2" fmla="*/ 143 w 153"/>
                  <a:gd name="T3" fmla="*/ 0 h 115"/>
                  <a:gd name="T4" fmla="*/ 110 w 153"/>
                  <a:gd name="T5" fmla="*/ 18 h 115"/>
                  <a:gd name="T6" fmla="*/ 77 w 153"/>
                  <a:gd name="T7" fmla="*/ 0 h 115"/>
                  <a:gd name="T8" fmla="*/ 43 w 153"/>
                  <a:gd name="T9" fmla="*/ 18 h 115"/>
                  <a:gd name="T10" fmla="*/ 10 w 153"/>
                  <a:gd name="T11" fmla="*/ 0 h 115"/>
                  <a:gd name="T12" fmla="*/ 0 w 153"/>
                  <a:gd name="T13" fmla="*/ 38 h 115"/>
                  <a:gd name="T14" fmla="*/ 68 w 153"/>
                  <a:gd name="T15" fmla="*/ 114 h 115"/>
                  <a:gd name="T16" fmla="*/ 77 w 153"/>
                  <a:gd name="T17" fmla="*/ 115 h 115"/>
                  <a:gd name="T18" fmla="*/ 85 w 153"/>
                  <a:gd name="T19" fmla="*/ 114 h 115"/>
                  <a:gd name="T20" fmla="*/ 153 w 153"/>
                  <a:gd name="T21" fmla="*/ 38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 h="115">
                    <a:moveTo>
                      <a:pt x="153" y="38"/>
                    </a:moveTo>
                    <a:cubicBezTo>
                      <a:pt x="153" y="24"/>
                      <a:pt x="150" y="11"/>
                      <a:pt x="143" y="0"/>
                    </a:cubicBezTo>
                    <a:cubicBezTo>
                      <a:pt x="110" y="18"/>
                      <a:pt x="110" y="18"/>
                      <a:pt x="110" y="18"/>
                    </a:cubicBezTo>
                    <a:cubicBezTo>
                      <a:pt x="77" y="0"/>
                      <a:pt x="77" y="0"/>
                      <a:pt x="77" y="0"/>
                    </a:cubicBezTo>
                    <a:cubicBezTo>
                      <a:pt x="43" y="18"/>
                      <a:pt x="43" y="18"/>
                      <a:pt x="43" y="18"/>
                    </a:cubicBezTo>
                    <a:cubicBezTo>
                      <a:pt x="10" y="0"/>
                      <a:pt x="10" y="0"/>
                      <a:pt x="10" y="0"/>
                    </a:cubicBezTo>
                    <a:cubicBezTo>
                      <a:pt x="3" y="11"/>
                      <a:pt x="0" y="24"/>
                      <a:pt x="0" y="38"/>
                    </a:cubicBezTo>
                    <a:cubicBezTo>
                      <a:pt x="0" y="77"/>
                      <a:pt x="30" y="110"/>
                      <a:pt x="68" y="114"/>
                    </a:cubicBezTo>
                    <a:cubicBezTo>
                      <a:pt x="71" y="114"/>
                      <a:pt x="74" y="115"/>
                      <a:pt x="77" y="115"/>
                    </a:cubicBezTo>
                    <a:cubicBezTo>
                      <a:pt x="79" y="115"/>
                      <a:pt x="82" y="114"/>
                      <a:pt x="85" y="114"/>
                    </a:cubicBezTo>
                    <a:cubicBezTo>
                      <a:pt x="123" y="110"/>
                      <a:pt x="153" y="77"/>
                      <a:pt x="153" y="3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86" name="Freeform 381"/>
              <p:cNvSpPr>
                <a:spLocks/>
              </p:cNvSpPr>
              <p:nvPr/>
            </p:nvSpPr>
            <p:spPr bwMode="auto">
              <a:xfrm>
                <a:off x="8547469" y="4037247"/>
                <a:ext cx="72289" cy="72289"/>
              </a:xfrm>
              <a:custGeom>
                <a:avLst/>
                <a:gdLst>
                  <a:gd name="T0" fmla="*/ 31 w 32"/>
                  <a:gd name="T1" fmla="*/ 31 h 32"/>
                  <a:gd name="T2" fmla="*/ 24 w 32"/>
                  <a:gd name="T3" fmla="*/ 9 h 32"/>
                  <a:gd name="T4" fmla="*/ 1 w 32"/>
                  <a:gd name="T5" fmla="*/ 2 h 32"/>
                  <a:gd name="T6" fmla="*/ 8 w 32"/>
                  <a:gd name="T7" fmla="*/ 24 h 32"/>
                  <a:gd name="T8" fmla="*/ 31 w 32"/>
                  <a:gd name="T9" fmla="*/ 31 h 32"/>
                </a:gdLst>
                <a:ahLst/>
                <a:cxnLst>
                  <a:cxn ang="0">
                    <a:pos x="T0" y="T1"/>
                  </a:cxn>
                  <a:cxn ang="0">
                    <a:pos x="T2" y="T3"/>
                  </a:cxn>
                  <a:cxn ang="0">
                    <a:pos x="T4" y="T5"/>
                  </a:cxn>
                  <a:cxn ang="0">
                    <a:pos x="T6" y="T7"/>
                  </a:cxn>
                  <a:cxn ang="0">
                    <a:pos x="T8" y="T9"/>
                  </a:cxn>
                </a:cxnLst>
                <a:rect l="0" t="0" r="r" b="b"/>
                <a:pathLst>
                  <a:path w="32" h="32">
                    <a:moveTo>
                      <a:pt x="31" y="31"/>
                    </a:moveTo>
                    <a:cubicBezTo>
                      <a:pt x="32" y="23"/>
                      <a:pt x="30" y="15"/>
                      <a:pt x="24" y="9"/>
                    </a:cubicBezTo>
                    <a:cubicBezTo>
                      <a:pt x="18" y="3"/>
                      <a:pt x="9" y="0"/>
                      <a:pt x="1" y="2"/>
                    </a:cubicBezTo>
                    <a:cubicBezTo>
                      <a:pt x="0" y="10"/>
                      <a:pt x="2" y="18"/>
                      <a:pt x="8" y="24"/>
                    </a:cubicBezTo>
                    <a:cubicBezTo>
                      <a:pt x="14" y="30"/>
                      <a:pt x="23" y="32"/>
                      <a:pt x="31" y="3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87" name="Freeform 382"/>
              <p:cNvSpPr>
                <a:spLocks/>
              </p:cNvSpPr>
              <p:nvPr/>
            </p:nvSpPr>
            <p:spPr bwMode="auto">
              <a:xfrm>
                <a:off x="8676624" y="4037247"/>
                <a:ext cx="73252" cy="72289"/>
              </a:xfrm>
              <a:custGeom>
                <a:avLst/>
                <a:gdLst>
                  <a:gd name="T0" fmla="*/ 24 w 32"/>
                  <a:gd name="T1" fmla="*/ 24 h 32"/>
                  <a:gd name="T2" fmla="*/ 31 w 32"/>
                  <a:gd name="T3" fmla="*/ 2 h 32"/>
                  <a:gd name="T4" fmla="*/ 8 w 32"/>
                  <a:gd name="T5" fmla="*/ 9 h 32"/>
                  <a:gd name="T6" fmla="*/ 2 w 32"/>
                  <a:gd name="T7" fmla="*/ 31 h 32"/>
                  <a:gd name="T8" fmla="*/ 24 w 32"/>
                  <a:gd name="T9" fmla="*/ 24 h 32"/>
                </a:gdLst>
                <a:ahLst/>
                <a:cxnLst>
                  <a:cxn ang="0">
                    <a:pos x="T0" y="T1"/>
                  </a:cxn>
                  <a:cxn ang="0">
                    <a:pos x="T2" y="T3"/>
                  </a:cxn>
                  <a:cxn ang="0">
                    <a:pos x="T4" y="T5"/>
                  </a:cxn>
                  <a:cxn ang="0">
                    <a:pos x="T6" y="T7"/>
                  </a:cxn>
                  <a:cxn ang="0">
                    <a:pos x="T8" y="T9"/>
                  </a:cxn>
                </a:cxnLst>
                <a:rect l="0" t="0" r="r" b="b"/>
                <a:pathLst>
                  <a:path w="32" h="32">
                    <a:moveTo>
                      <a:pt x="24" y="24"/>
                    </a:moveTo>
                    <a:cubicBezTo>
                      <a:pt x="30" y="18"/>
                      <a:pt x="32" y="10"/>
                      <a:pt x="31" y="2"/>
                    </a:cubicBezTo>
                    <a:cubicBezTo>
                      <a:pt x="23" y="0"/>
                      <a:pt x="14" y="3"/>
                      <a:pt x="8" y="9"/>
                    </a:cubicBezTo>
                    <a:cubicBezTo>
                      <a:pt x="2" y="15"/>
                      <a:pt x="0" y="23"/>
                      <a:pt x="2" y="31"/>
                    </a:cubicBezTo>
                    <a:cubicBezTo>
                      <a:pt x="9" y="32"/>
                      <a:pt x="18" y="30"/>
                      <a:pt x="24"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488" name="Freeform 383"/>
              <p:cNvSpPr>
                <a:spLocks/>
              </p:cNvSpPr>
              <p:nvPr/>
            </p:nvSpPr>
            <p:spPr bwMode="auto">
              <a:xfrm>
                <a:off x="8547469" y="4166402"/>
                <a:ext cx="204335" cy="59758"/>
              </a:xfrm>
              <a:custGeom>
                <a:avLst/>
                <a:gdLst>
                  <a:gd name="T0" fmla="*/ 53 w 90"/>
                  <a:gd name="T1" fmla="*/ 0 h 26"/>
                  <a:gd name="T2" fmla="*/ 45 w 90"/>
                  <a:gd name="T3" fmla="*/ 0 h 26"/>
                  <a:gd name="T4" fmla="*/ 36 w 90"/>
                  <a:gd name="T5" fmla="*/ 0 h 26"/>
                  <a:gd name="T6" fmla="*/ 0 w 90"/>
                  <a:gd name="T7" fmla="*/ 26 h 26"/>
                  <a:gd name="T8" fmla="*/ 90 w 90"/>
                  <a:gd name="T9" fmla="*/ 26 h 26"/>
                  <a:gd name="T10" fmla="*/ 53 w 90"/>
                  <a:gd name="T11" fmla="*/ 0 h 26"/>
                </a:gdLst>
                <a:ahLst/>
                <a:cxnLst>
                  <a:cxn ang="0">
                    <a:pos x="T0" y="T1"/>
                  </a:cxn>
                  <a:cxn ang="0">
                    <a:pos x="T2" y="T3"/>
                  </a:cxn>
                  <a:cxn ang="0">
                    <a:pos x="T4" y="T5"/>
                  </a:cxn>
                  <a:cxn ang="0">
                    <a:pos x="T6" y="T7"/>
                  </a:cxn>
                  <a:cxn ang="0">
                    <a:pos x="T8" y="T9"/>
                  </a:cxn>
                  <a:cxn ang="0">
                    <a:pos x="T10" y="T11"/>
                  </a:cxn>
                </a:cxnLst>
                <a:rect l="0" t="0" r="r" b="b"/>
                <a:pathLst>
                  <a:path w="90" h="26">
                    <a:moveTo>
                      <a:pt x="53" y="0"/>
                    </a:moveTo>
                    <a:cubicBezTo>
                      <a:pt x="50" y="0"/>
                      <a:pt x="47" y="0"/>
                      <a:pt x="45" y="0"/>
                    </a:cubicBezTo>
                    <a:cubicBezTo>
                      <a:pt x="42" y="0"/>
                      <a:pt x="39" y="0"/>
                      <a:pt x="36" y="0"/>
                    </a:cubicBezTo>
                    <a:cubicBezTo>
                      <a:pt x="15" y="2"/>
                      <a:pt x="0" y="13"/>
                      <a:pt x="0" y="26"/>
                    </a:cubicBezTo>
                    <a:cubicBezTo>
                      <a:pt x="90" y="26"/>
                      <a:pt x="90" y="26"/>
                      <a:pt x="90" y="26"/>
                    </a:cubicBezTo>
                    <a:cubicBezTo>
                      <a:pt x="90" y="13"/>
                      <a:pt x="74" y="2"/>
                      <a:pt x="5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nvGrpSpPr>
            <p:cNvPr id="489" name="Group 488"/>
            <p:cNvGrpSpPr/>
            <p:nvPr/>
          </p:nvGrpSpPr>
          <p:grpSpPr>
            <a:xfrm rot="21306954">
              <a:off x="8435568" y="5378854"/>
              <a:ext cx="555525" cy="533589"/>
              <a:chOff x="10551138" y="8421732"/>
              <a:chExt cx="631263" cy="606337"/>
            </a:xfrm>
            <a:solidFill>
              <a:schemeClr val="accent3"/>
            </a:solidFill>
          </p:grpSpPr>
          <p:sp>
            <p:nvSpPr>
              <p:cNvPr id="490" name="Freeform 299"/>
              <p:cNvSpPr>
                <a:spLocks noChangeArrowheads="1"/>
              </p:cNvSpPr>
              <p:nvPr/>
            </p:nvSpPr>
            <p:spPr bwMode="auto">
              <a:xfrm>
                <a:off x="10735084" y="8509543"/>
                <a:ext cx="271735" cy="271808"/>
              </a:xfrm>
              <a:custGeom>
                <a:avLst/>
                <a:gdLst>
                  <a:gd name="T0" fmla="*/ 136 w 286"/>
                  <a:gd name="T1" fmla="*/ 285 h 286"/>
                  <a:gd name="T2" fmla="*/ 136 w 286"/>
                  <a:gd name="T3" fmla="*/ 285 h 286"/>
                  <a:gd name="T4" fmla="*/ 285 w 286"/>
                  <a:gd name="T5" fmla="*/ 149 h 286"/>
                  <a:gd name="T6" fmla="*/ 136 w 286"/>
                  <a:gd name="T7" fmla="*/ 0 h 286"/>
                  <a:gd name="T8" fmla="*/ 0 w 286"/>
                  <a:gd name="T9" fmla="*/ 149 h 286"/>
                  <a:gd name="T10" fmla="*/ 136 w 286"/>
                  <a:gd name="T11" fmla="*/ 285 h 286"/>
                  <a:gd name="T12" fmla="*/ 136 w 286"/>
                  <a:gd name="T13" fmla="*/ 68 h 286"/>
                  <a:gd name="T14" fmla="*/ 136 w 286"/>
                  <a:gd name="T15" fmla="*/ 68 h 286"/>
                  <a:gd name="T16" fmla="*/ 217 w 286"/>
                  <a:gd name="T17" fmla="*/ 149 h 286"/>
                  <a:gd name="T18" fmla="*/ 136 w 286"/>
                  <a:gd name="T19" fmla="*/ 217 h 286"/>
                  <a:gd name="T20" fmla="*/ 68 w 286"/>
                  <a:gd name="T21" fmla="*/ 149 h 286"/>
                  <a:gd name="T22" fmla="*/ 136 w 286"/>
                  <a:gd name="T23" fmla="*/ 68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6" h="286">
                    <a:moveTo>
                      <a:pt x="136" y="285"/>
                    </a:moveTo>
                    <a:lnTo>
                      <a:pt x="136" y="285"/>
                    </a:lnTo>
                    <a:cubicBezTo>
                      <a:pt x="217" y="285"/>
                      <a:pt x="285" y="217"/>
                      <a:pt x="285" y="149"/>
                    </a:cubicBezTo>
                    <a:cubicBezTo>
                      <a:pt x="285" y="68"/>
                      <a:pt x="217" y="0"/>
                      <a:pt x="136" y="0"/>
                    </a:cubicBezTo>
                    <a:cubicBezTo>
                      <a:pt x="68" y="0"/>
                      <a:pt x="0" y="68"/>
                      <a:pt x="0" y="149"/>
                    </a:cubicBezTo>
                    <a:cubicBezTo>
                      <a:pt x="0" y="217"/>
                      <a:pt x="68" y="285"/>
                      <a:pt x="136" y="285"/>
                    </a:cubicBezTo>
                    <a:close/>
                    <a:moveTo>
                      <a:pt x="136" y="68"/>
                    </a:moveTo>
                    <a:lnTo>
                      <a:pt x="136" y="68"/>
                    </a:lnTo>
                    <a:cubicBezTo>
                      <a:pt x="176" y="68"/>
                      <a:pt x="217" y="108"/>
                      <a:pt x="217" y="149"/>
                    </a:cubicBezTo>
                    <a:cubicBezTo>
                      <a:pt x="217" y="189"/>
                      <a:pt x="176" y="217"/>
                      <a:pt x="136" y="217"/>
                    </a:cubicBezTo>
                    <a:cubicBezTo>
                      <a:pt x="96" y="217"/>
                      <a:pt x="68" y="189"/>
                      <a:pt x="68" y="149"/>
                    </a:cubicBezTo>
                    <a:cubicBezTo>
                      <a:pt x="68" y="108"/>
                      <a:pt x="96" y="68"/>
                      <a:pt x="136" y="68"/>
                    </a:cubicBezTo>
                    <a:close/>
                  </a:path>
                </a:pathLst>
              </a:custGeom>
              <a:grpFill/>
              <a:ln>
                <a:noFill/>
              </a:ln>
              <a:effectLst/>
            </p:spPr>
            <p:txBody>
              <a:bodyPr wrap="none" lIns="76183" tIns="38092" rIns="76183" bIns="38092" anchor="ctr"/>
              <a:lstStyle/>
              <a:p>
                <a:pPr defTabSz="914217"/>
                <a:endParaRPr lang="en-US" dirty="0">
                  <a:solidFill>
                    <a:srgbClr val="7F7F7F"/>
                  </a:solidFill>
                  <a:latin typeface="Lato Light"/>
                </a:endParaRPr>
              </a:p>
            </p:txBody>
          </p:sp>
          <p:sp>
            <p:nvSpPr>
              <p:cNvPr id="491" name="Freeform 300"/>
              <p:cNvSpPr>
                <a:spLocks noChangeArrowheads="1"/>
              </p:cNvSpPr>
              <p:nvPr/>
            </p:nvSpPr>
            <p:spPr bwMode="auto">
              <a:xfrm>
                <a:off x="10822875" y="8601540"/>
                <a:ext cx="91972" cy="91996"/>
              </a:xfrm>
              <a:custGeom>
                <a:avLst/>
                <a:gdLst>
                  <a:gd name="T0" fmla="*/ 40 w 95"/>
                  <a:gd name="T1" fmla="*/ 94 h 95"/>
                  <a:gd name="T2" fmla="*/ 40 w 95"/>
                  <a:gd name="T3" fmla="*/ 94 h 95"/>
                  <a:gd name="T4" fmla="*/ 94 w 95"/>
                  <a:gd name="T5" fmla="*/ 54 h 95"/>
                  <a:gd name="T6" fmla="*/ 40 w 95"/>
                  <a:gd name="T7" fmla="*/ 0 h 95"/>
                  <a:gd name="T8" fmla="*/ 0 w 95"/>
                  <a:gd name="T9" fmla="*/ 54 h 95"/>
                  <a:gd name="T10" fmla="*/ 40 w 95"/>
                  <a:gd name="T11" fmla="*/ 94 h 95"/>
                </a:gdLst>
                <a:ahLst/>
                <a:cxnLst>
                  <a:cxn ang="0">
                    <a:pos x="T0" y="T1"/>
                  </a:cxn>
                  <a:cxn ang="0">
                    <a:pos x="T2" y="T3"/>
                  </a:cxn>
                  <a:cxn ang="0">
                    <a:pos x="T4" y="T5"/>
                  </a:cxn>
                  <a:cxn ang="0">
                    <a:pos x="T6" y="T7"/>
                  </a:cxn>
                  <a:cxn ang="0">
                    <a:pos x="T8" y="T9"/>
                  </a:cxn>
                  <a:cxn ang="0">
                    <a:pos x="T10" y="T11"/>
                  </a:cxn>
                </a:cxnLst>
                <a:rect l="0" t="0" r="r" b="b"/>
                <a:pathLst>
                  <a:path w="95" h="95">
                    <a:moveTo>
                      <a:pt x="40" y="94"/>
                    </a:moveTo>
                    <a:lnTo>
                      <a:pt x="40" y="94"/>
                    </a:lnTo>
                    <a:cubicBezTo>
                      <a:pt x="67" y="94"/>
                      <a:pt x="94" y="81"/>
                      <a:pt x="94" y="54"/>
                    </a:cubicBezTo>
                    <a:cubicBezTo>
                      <a:pt x="94" y="27"/>
                      <a:pt x="67" y="0"/>
                      <a:pt x="40" y="0"/>
                    </a:cubicBezTo>
                    <a:cubicBezTo>
                      <a:pt x="12" y="0"/>
                      <a:pt x="0" y="27"/>
                      <a:pt x="0" y="54"/>
                    </a:cubicBezTo>
                    <a:cubicBezTo>
                      <a:pt x="0" y="81"/>
                      <a:pt x="12" y="94"/>
                      <a:pt x="40" y="94"/>
                    </a:cubicBezTo>
                  </a:path>
                </a:pathLst>
              </a:custGeom>
              <a:grpFill/>
              <a:ln>
                <a:noFill/>
              </a:ln>
              <a:effectLst/>
            </p:spPr>
            <p:txBody>
              <a:bodyPr wrap="none" lIns="76183" tIns="38092" rIns="76183" bIns="38092" anchor="ctr"/>
              <a:lstStyle/>
              <a:p>
                <a:pPr defTabSz="914217"/>
                <a:endParaRPr lang="en-US" dirty="0">
                  <a:solidFill>
                    <a:srgbClr val="7F7F7F"/>
                  </a:solidFill>
                  <a:latin typeface="Lato Light"/>
                </a:endParaRPr>
              </a:p>
            </p:txBody>
          </p:sp>
          <p:sp>
            <p:nvSpPr>
              <p:cNvPr id="492" name="Freeform 301"/>
              <p:cNvSpPr>
                <a:spLocks noChangeArrowheads="1"/>
              </p:cNvSpPr>
              <p:nvPr/>
            </p:nvSpPr>
            <p:spPr bwMode="auto">
              <a:xfrm>
                <a:off x="10551138" y="8421732"/>
                <a:ext cx="631263" cy="606337"/>
              </a:xfrm>
              <a:custGeom>
                <a:avLst/>
                <a:gdLst>
                  <a:gd name="T0" fmla="*/ 653 w 668"/>
                  <a:gd name="T1" fmla="*/ 612 h 641"/>
                  <a:gd name="T2" fmla="*/ 653 w 668"/>
                  <a:gd name="T3" fmla="*/ 612 h 641"/>
                  <a:gd name="T4" fmla="*/ 518 w 668"/>
                  <a:gd name="T5" fmla="*/ 409 h 641"/>
                  <a:gd name="T6" fmla="*/ 518 w 668"/>
                  <a:gd name="T7" fmla="*/ 409 h 641"/>
                  <a:gd name="T8" fmla="*/ 585 w 668"/>
                  <a:gd name="T9" fmla="*/ 245 h 641"/>
                  <a:gd name="T10" fmla="*/ 327 w 668"/>
                  <a:gd name="T11" fmla="*/ 0 h 641"/>
                  <a:gd name="T12" fmla="*/ 82 w 668"/>
                  <a:gd name="T13" fmla="*/ 245 h 641"/>
                  <a:gd name="T14" fmla="*/ 150 w 668"/>
                  <a:gd name="T15" fmla="*/ 409 h 641"/>
                  <a:gd name="T16" fmla="*/ 150 w 668"/>
                  <a:gd name="T17" fmla="*/ 409 h 641"/>
                  <a:gd name="T18" fmla="*/ 14 w 668"/>
                  <a:gd name="T19" fmla="*/ 612 h 641"/>
                  <a:gd name="T20" fmla="*/ 14 w 668"/>
                  <a:gd name="T21" fmla="*/ 640 h 641"/>
                  <a:gd name="T22" fmla="*/ 28 w 668"/>
                  <a:gd name="T23" fmla="*/ 640 h 641"/>
                  <a:gd name="T24" fmla="*/ 40 w 668"/>
                  <a:gd name="T25" fmla="*/ 626 h 641"/>
                  <a:gd name="T26" fmla="*/ 82 w 668"/>
                  <a:gd name="T27" fmla="*/ 572 h 641"/>
                  <a:gd name="T28" fmla="*/ 585 w 668"/>
                  <a:gd name="T29" fmla="*/ 572 h 641"/>
                  <a:gd name="T30" fmla="*/ 627 w 668"/>
                  <a:gd name="T31" fmla="*/ 626 h 641"/>
                  <a:gd name="T32" fmla="*/ 639 w 668"/>
                  <a:gd name="T33" fmla="*/ 640 h 641"/>
                  <a:gd name="T34" fmla="*/ 653 w 668"/>
                  <a:gd name="T35" fmla="*/ 640 h 641"/>
                  <a:gd name="T36" fmla="*/ 653 w 668"/>
                  <a:gd name="T37" fmla="*/ 612 h 641"/>
                  <a:gd name="T38" fmla="*/ 327 w 668"/>
                  <a:gd name="T39" fmla="*/ 68 h 641"/>
                  <a:gd name="T40" fmla="*/ 327 w 668"/>
                  <a:gd name="T41" fmla="*/ 68 h 641"/>
                  <a:gd name="T42" fmla="*/ 504 w 668"/>
                  <a:gd name="T43" fmla="*/ 245 h 641"/>
                  <a:gd name="T44" fmla="*/ 327 w 668"/>
                  <a:gd name="T45" fmla="*/ 409 h 641"/>
                  <a:gd name="T46" fmla="*/ 163 w 668"/>
                  <a:gd name="T47" fmla="*/ 245 h 641"/>
                  <a:gd name="T48" fmla="*/ 327 w 668"/>
                  <a:gd name="T49" fmla="*/ 68 h 641"/>
                  <a:gd name="T50" fmla="*/ 108 w 668"/>
                  <a:gd name="T51" fmla="*/ 530 h 641"/>
                  <a:gd name="T52" fmla="*/ 108 w 668"/>
                  <a:gd name="T53" fmla="*/ 530 h 641"/>
                  <a:gd name="T54" fmla="*/ 177 w 668"/>
                  <a:gd name="T55" fmla="*/ 435 h 641"/>
                  <a:gd name="T56" fmla="*/ 177 w 668"/>
                  <a:gd name="T57" fmla="*/ 422 h 641"/>
                  <a:gd name="T58" fmla="*/ 327 w 668"/>
                  <a:gd name="T59" fmla="*/ 476 h 641"/>
                  <a:gd name="T60" fmla="*/ 490 w 668"/>
                  <a:gd name="T61" fmla="*/ 422 h 641"/>
                  <a:gd name="T62" fmla="*/ 490 w 668"/>
                  <a:gd name="T63" fmla="*/ 435 h 641"/>
                  <a:gd name="T64" fmla="*/ 558 w 668"/>
                  <a:gd name="T65" fmla="*/ 530 h 641"/>
                  <a:gd name="T66" fmla="*/ 108 w 668"/>
                  <a:gd name="T67" fmla="*/ 530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68" h="641">
                    <a:moveTo>
                      <a:pt x="653" y="612"/>
                    </a:moveTo>
                    <a:lnTo>
                      <a:pt x="653" y="612"/>
                    </a:lnTo>
                    <a:cubicBezTo>
                      <a:pt x="518" y="409"/>
                      <a:pt x="518" y="409"/>
                      <a:pt x="518" y="409"/>
                    </a:cubicBezTo>
                    <a:lnTo>
                      <a:pt x="518" y="409"/>
                    </a:lnTo>
                    <a:cubicBezTo>
                      <a:pt x="558" y="353"/>
                      <a:pt x="585" y="299"/>
                      <a:pt x="585" y="245"/>
                    </a:cubicBezTo>
                    <a:cubicBezTo>
                      <a:pt x="585" y="108"/>
                      <a:pt x="462" y="0"/>
                      <a:pt x="327" y="0"/>
                    </a:cubicBezTo>
                    <a:cubicBezTo>
                      <a:pt x="191" y="0"/>
                      <a:pt x="82" y="108"/>
                      <a:pt x="82" y="245"/>
                    </a:cubicBezTo>
                    <a:cubicBezTo>
                      <a:pt x="82" y="299"/>
                      <a:pt x="108" y="353"/>
                      <a:pt x="150" y="409"/>
                    </a:cubicBezTo>
                    <a:lnTo>
                      <a:pt x="150" y="409"/>
                    </a:lnTo>
                    <a:cubicBezTo>
                      <a:pt x="14" y="612"/>
                      <a:pt x="14" y="612"/>
                      <a:pt x="14" y="612"/>
                    </a:cubicBezTo>
                    <a:cubicBezTo>
                      <a:pt x="0" y="612"/>
                      <a:pt x="0" y="626"/>
                      <a:pt x="14" y="640"/>
                    </a:cubicBezTo>
                    <a:lnTo>
                      <a:pt x="28" y="640"/>
                    </a:lnTo>
                    <a:cubicBezTo>
                      <a:pt x="28" y="640"/>
                      <a:pt x="40" y="640"/>
                      <a:pt x="40" y="626"/>
                    </a:cubicBezTo>
                    <a:cubicBezTo>
                      <a:pt x="82" y="572"/>
                      <a:pt x="82" y="572"/>
                      <a:pt x="82" y="572"/>
                    </a:cubicBezTo>
                    <a:cubicBezTo>
                      <a:pt x="585" y="572"/>
                      <a:pt x="585" y="572"/>
                      <a:pt x="585" y="572"/>
                    </a:cubicBezTo>
                    <a:cubicBezTo>
                      <a:pt x="627" y="626"/>
                      <a:pt x="627" y="626"/>
                      <a:pt x="627" y="626"/>
                    </a:cubicBezTo>
                    <a:cubicBezTo>
                      <a:pt x="627" y="640"/>
                      <a:pt x="639" y="640"/>
                      <a:pt x="639" y="640"/>
                    </a:cubicBezTo>
                    <a:lnTo>
                      <a:pt x="653" y="640"/>
                    </a:lnTo>
                    <a:cubicBezTo>
                      <a:pt x="653" y="626"/>
                      <a:pt x="667" y="612"/>
                      <a:pt x="653" y="612"/>
                    </a:cubicBezTo>
                    <a:close/>
                    <a:moveTo>
                      <a:pt x="327" y="68"/>
                    </a:moveTo>
                    <a:lnTo>
                      <a:pt x="327" y="68"/>
                    </a:lnTo>
                    <a:cubicBezTo>
                      <a:pt x="422" y="68"/>
                      <a:pt x="504" y="150"/>
                      <a:pt x="504" y="245"/>
                    </a:cubicBezTo>
                    <a:cubicBezTo>
                      <a:pt x="504" y="327"/>
                      <a:pt x="422" y="409"/>
                      <a:pt x="327" y="409"/>
                    </a:cubicBezTo>
                    <a:cubicBezTo>
                      <a:pt x="231" y="409"/>
                      <a:pt x="163" y="327"/>
                      <a:pt x="163" y="245"/>
                    </a:cubicBezTo>
                    <a:cubicBezTo>
                      <a:pt x="163" y="150"/>
                      <a:pt x="231" y="68"/>
                      <a:pt x="327" y="68"/>
                    </a:cubicBezTo>
                    <a:close/>
                    <a:moveTo>
                      <a:pt x="108" y="530"/>
                    </a:moveTo>
                    <a:lnTo>
                      <a:pt x="108" y="530"/>
                    </a:lnTo>
                    <a:cubicBezTo>
                      <a:pt x="177" y="435"/>
                      <a:pt x="177" y="435"/>
                      <a:pt x="177" y="435"/>
                    </a:cubicBezTo>
                    <a:cubicBezTo>
                      <a:pt x="177" y="422"/>
                      <a:pt x="177" y="422"/>
                      <a:pt x="177" y="422"/>
                    </a:cubicBezTo>
                    <a:cubicBezTo>
                      <a:pt x="217" y="463"/>
                      <a:pt x="273" y="476"/>
                      <a:pt x="327" y="476"/>
                    </a:cubicBezTo>
                    <a:cubicBezTo>
                      <a:pt x="395" y="476"/>
                      <a:pt x="450" y="463"/>
                      <a:pt x="490" y="422"/>
                    </a:cubicBezTo>
                    <a:cubicBezTo>
                      <a:pt x="490" y="422"/>
                      <a:pt x="490" y="422"/>
                      <a:pt x="490" y="435"/>
                    </a:cubicBezTo>
                    <a:cubicBezTo>
                      <a:pt x="558" y="530"/>
                      <a:pt x="558" y="530"/>
                      <a:pt x="558" y="530"/>
                    </a:cubicBezTo>
                    <a:lnTo>
                      <a:pt x="108" y="530"/>
                    </a:lnTo>
                    <a:close/>
                  </a:path>
                </a:pathLst>
              </a:custGeom>
              <a:grpFill/>
              <a:ln>
                <a:noFill/>
              </a:ln>
              <a:effectLst/>
            </p:spPr>
            <p:txBody>
              <a:bodyPr wrap="none" lIns="76183" tIns="38092" rIns="76183" bIns="38092" anchor="ctr"/>
              <a:lstStyle/>
              <a:p>
                <a:pPr defTabSz="914217"/>
                <a:endParaRPr lang="en-US" dirty="0">
                  <a:solidFill>
                    <a:srgbClr val="7F7F7F"/>
                  </a:solidFill>
                  <a:latin typeface="Lato Light"/>
                </a:endParaRPr>
              </a:p>
            </p:txBody>
          </p:sp>
        </p:grpSp>
        <p:grpSp>
          <p:nvGrpSpPr>
            <p:cNvPr id="493" name="Group 492"/>
            <p:cNvGrpSpPr/>
            <p:nvPr/>
          </p:nvGrpSpPr>
          <p:grpSpPr>
            <a:xfrm rot="21306954">
              <a:off x="4696244" y="7006993"/>
              <a:ext cx="537132" cy="544632"/>
              <a:chOff x="5208382" y="3554291"/>
              <a:chExt cx="610363" cy="618885"/>
            </a:xfrm>
            <a:solidFill>
              <a:schemeClr val="accent1"/>
            </a:solidFill>
          </p:grpSpPr>
          <p:sp>
            <p:nvSpPr>
              <p:cNvPr id="494" name="Freeform 798"/>
              <p:cNvSpPr>
                <a:spLocks noChangeArrowheads="1"/>
              </p:cNvSpPr>
              <p:nvPr/>
            </p:nvSpPr>
            <p:spPr bwMode="auto">
              <a:xfrm>
                <a:off x="5634801" y="3554291"/>
                <a:ext cx="91972" cy="91996"/>
              </a:xfrm>
              <a:custGeom>
                <a:avLst/>
                <a:gdLst>
                  <a:gd name="T0" fmla="*/ 14 w 97"/>
                  <a:gd name="T1" fmla="*/ 96 h 97"/>
                  <a:gd name="T2" fmla="*/ 14 w 97"/>
                  <a:gd name="T3" fmla="*/ 96 h 97"/>
                  <a:gd name="T4" fmla="*/ 28 w 97"/>
                  <a:gd name="T5" fmla="*/ 96 h 97"/>
                  <a:gd name="T6" fmla="*/ 96 w 97"/>
                  <a:gd name="T7" fmla="*/ 28 h 97"/>
                  <a:gd name="T8" fmla="*/ 96 w 97"/>
                  <a:gd name="T9" fmla="*/ 14 h 97"/>
                  <a:gd name="T10" fmla="*/ 68 w 97"/>
                  <a:gd name="T11" fmla="*/ 14 h 97"/>
                  <a:gd name="T12" fmla="*/ 0 w 97"/>
                  <a:gd name="T13" fmla="*/ 82 h 97"/>
                  <a:gd name="T14" fmla="*/ 0 w 97"/>
                  <a:gd name="T15" fmla="*/ 96 h 97"/>
                  <a:gd name="T16" fmla="*/ 14 w 97"/>
                  <a:gd name="T17" fmla="*/ 9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7">
                    <a:moveTo>
                      <a:pt x="14" y="96"/>
                    </a:moveTo>
                    <a:lnTo>
                      <a:pt x="14" y="96"/>
                    </a:lnTo>
                    <a:lnTo>
                      <a:pt x="28" y="96"/>
                    </a:lnTo>
                    <a:cubicBezTo>
                      <a:pt x="96" y="28"/>
                      <a:pt x="96" y="28"/>
                      <a:pt x="96" y="28"/>
                    </a:cubicBezTo>
                    <a:lnTo>
                      <a:pt x="96" y="14"/>
                    </a:lnTo>
                    <a:cubicBezTo>
                      <a:pt x="82" y="0"/>
                      <a:pt x="82" y="0"/>
                      <a:pt x="68" y="14"/>
                    </a:cubicBezTo>
                    <a:cubicBezTo>
                      <a:pt x="0" y="82"/>
                      <a:pt x="0" y="82"/>
                      <a:pt x="0" y="82"/>
                    </a:cubicBezTo>
                    <a:lnTo>
                      <a:pt x="0" y="96"/>
                    </a:lnTo>
                    <a:cubicBezTo>
                      <a:pt x="14" y="96"/>
                      <a:pt x="14" y="96"/>
                      <a:pt x="14" y="96"/>
                    </a:cubicBezTo>
                  </a:path>
                </a:pathLst>
              </a:custGeom>
              <a:grpFill/>
              <a:ln>
                <a:noFill/>
              </a:ln>
              <a:effectLst/>
            </p:spPr>
            <p:txBody>
              <a:bodyPr wrap="none" lIns="76183" tIns="38092" rIns="76183" bIns="38092" anchor="ctr"/>
              <a:lstStyle/>
              <a:p>
                <a:pPr defTabSz="914217"/>
                <a:endParaRPr lang="en-US" dirty="0">
                  <a:solidFill>
                    <a:srgbClr val="7F7F7F"/>
                  </a:solidFill>
                  <a:latin typeface="Lato Light"/>
                </a:endParaRPr>
              </a:p>
            </p:txBody>
          </p:sp>
          <p:sp>
            <p:nvSpPr>
              <p:cNvPr id="495" name="Freeform 799"/>
              <p:cNvSpPr>
                <a:spLocks noChangeArrowheads="1"/>
              </p:cNvSpPr>
              <p:nvPr/>
            </p:nvSpPr>
            <p:spPr bwMode="auto">
              <a:xfrm>
                <a:off x="5726773" y="3642102"/>
                <a:ext cx="91972" cy="104543"/>
              </a:xfrm>
              <a:custGeom>
                <a:avLst/>
                <a:gdLst>
                  <a:gd name="T0" fmla="*/ 95 w 96"/>
                  <a:gd name="T1" fmla="*/ 14 h 110"/>
                  <a:gd name="T2" fmla="*/ 95 w 96"/>
                  <a:gd name="T3" fmla="*/ 14 h 110"/>
                  <a:gd name="T4" fmla="*/ 82 w 96"/>
                  <a:gd name="T5" fmla="*/ 14 h 110"/>
                  <a:gd name="T6" fmla="*/ 14 w 96"/>
                  <a:gd name="T7" fmla="*/ 81 h 110"/>
                  <a:gd name="T8" fmla="*/ 14 w 96"/>
                  <a:gd name="T9" fmla="*/ 95 h 110"/>
                  <a:gd name="T10" fmla="*/ 14 w 96"/>
                  <a:gd name="T11" fmla="*/ 109 h 110"/>
                  <a:gd name="T12" fmla="*/ 28 w 96"/>
                  <a:gd name="T13" fmla="*/ 95 h 110"/>
                  <a:gd name="T14" fmla="*/ 95 w 96"/>
                  <a:gd name="T15" fmla="*/ 27 h 110"/>
                  <a:gd name="T16" fmla="*/ 95 w 96"/>
                  <a:gd name="T17" fmla="*/ 1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110">
                    <a:moveTo>
                      <a:pt x="95" y="14"/>
                    </a:moveTo>
                    <a:lnTo>
                      <a:pt x="95" y="14"/>
                    </a:lnTo>
                    <a:cubicBezTo>
                      <a:pt x="95" y="0"/>
                      <a:pt x="82" y="0"/>
                      <a:pt x="82" y="14"/>
                    </a:cubicBezTo>
                    <a:cubicBezTo>
                      <a:pt x="14" y="81"/>
                      <a:pt x="14" y="81"/>
                      <a:pt x="14" y="81"/>
                    </a:cubicBezTo>
                    <a:cubicBezTo>
                      <a:pt x="0" y="81"/>
                      <a:pt x="0" y="95"/>
                      <a:pt x="14" y="95"/>
                    </a:cubicBezTo>
                    <a:lnTo>
                      <a:pt x="14" y="109"/>
                    </a:lnTo>
                    <a:cubicBezTo>
                      <a:pt x="28" y="109"/>
                      <a:pt x="28" y="95"/>
                      <a:pt x="28" y="95"/>
                    </a:cubicBezTo>
                    <a:cubicBezTo>
                      <a:pt x="95" y="27"/>
                      <a:pt x="95" y="27"/>
                      <a:pt x="95" y="27"/>
                    </a:cubicBezTo>
                    <a:lnTo>
                      <a:pt x="95" y="14"/>
                    </a:lnTo>
                  </a:path>
                </a:pathLst>
              </a:custGeom>
              <a:grpFill/>
              <a:ln>
                <a:noFill/>
              </a:ln>
              <a:effectLst/>
            </p:spPr>
            <p:txBody>
              <a:bodyPr wrap="none" lIns="76183" tIns="38092" rIns="76183" bIns="38092" anchor="ctr"/>
              <a:lstStyle/>
              <a:p>
                <a:pPr defTabSz="914217"/>
                <a:endParaRPr lang="en-US" dirty="0">
                  <a:solidFill>
                    <a:srgbClr val="7F7F7F"/>
                  </a:solidFill>
                  <a:latin typeface="Lato Light"/>
                </a:endParaRPr>
              </a:p>
            </p:txBody>
          </p:sp>
          <p:sp>
            <p:nvSpPr>
              <p:cNvPr id="496" name="Freeform 800"/>
              <p:cNvSpPr>
                <a:spLocks noChangeArrowheads="1"/>
              </p:cNvSpPr>
              <p:nvPr/>
            </p:nvSpPr>
            <p:spPr bwMode="auto">
              <a:xfrm>
                <a:off x="5208382" y="3591925"/>
                <a:ext cx="581097" cy="581251"/>
              </a:xfrm>
              <a:custGeom>
                <a:avLst/>
                <a:gdLst>
                  <a:gd name="T0" fmla="*/ 572 w 613"/>
                  <a:gd name="T1" fmla="*/ 257 h 612"/>
                  <a:gd name="T2" fmla="*/ 504 w 613"/>
                  <a:gd name="T3" fmla="*/ 135 h 612"/>
                  <a:gd name="T4" fmla="*/ 558 w 613"/>
                  <a:gd name="T5" fmla="*/ 40 h 612"/>
                  <a:gd name="T6" fmla="*/ 462 w 613"/>
                  <a:gd name="T7" fmla="*/ 108 h 612"/>
                  <a:gd name="T8" fmla="*/ 476 w 613"/>
                  <a:gd name="T9" fmla="*/ 122 h 612"/>
                  <a:gd name="T10" fmla="*/ 476 w 613"/>
                  <a:gd name="T11" fmla="*/ 122 h 612"/>
                  <a:gd name="T12" fmla="*/ 490 w 613"/>
                  <a:gd name="T13" fmla="*/ 122 h 612"/>
                  <a:gd name="T14" fmla="*/ 490 w 613"/>
                  <a:gd name="T15" fmla="*/ 135 h 612"/>
                  <a:gd name="T16" fmla="*/ 504 w 613"/>
                  <a:gd name="T17" fmla="*/ 135 h 612"/>
                  <a:gd name="T18" fmla="*/ 435 w 613"/>
                  <a:gd name="T19" fmla="*/ 203 h 612"/>
                  <a:gd name="T20" fmla="*/ 422 w 613"/>
                  <a:gd name="T21" fmla="*/ 203 h 612"/>
                  <a:gd name="T22" fmla="*/ 435 w 613"/>
                  <a:gd name="T23" fmla="*/ 313 h 612"/>
                  <a:gd name="T24" fmla="*/ 176 w 613"/>
                  <a:gd name="T25" fmla="*/ 313 h 612"/>
                  <a:gd name="T26" fmla="*/ 381 w 613"/>
                  <a:gd name="T27" fmla="*/ 203 h 612"/>
                  <a:gd name="T28" fmla="*/ 408 w 613"/>
                  <a:gd name="T29" fmla="*/ 189 h 612"/>
                  <a:gd name="T30" fmla="*/ 462 w 613"/>
                  <a:gd name="T31" fmla="*/ 108 h 612"/>
                  <a:gd name="T32" fmla="*/ 353 w 613"/>
                  <a:gd name="T33" fmla="*/ 40 h 612"/>
                  <a:gd name="T34" fmla="*/ 285 w 613"/>
                  <a:gd name="T35" fmla="*/ 0 h 612"/>
                  <a:gd name="T36" fmla="*/ 244 w 613"/>
                  <a:gd name="T37" fmla="*/ 54 h 612"/>
                  <a:gd name="T38" fmla="*/ 150 w 613"/>
                  <a:gd name="T39" fmla="*/ 81 h 612"/>
                  <a:gd name="T40" fmla="*/ 68 w 613"/>
                  <a:gd name="T41" fmla="*/ 108 h 612"/>
                  <a:gd name="T42" fmla="*/ 68 w 613"/>
                  <a:gd name="T43" fmla="*/ 149 h 612"/>
                  <a:gd name="T44" fmla="*/ 54 w 613"/>
                  <a:gd name="T45" fmla="*/ 257 h 612"/>
                  <a:gd name="T46" fmla="*/ 0 w 613"/>
                  <a:gd name="T47" fmla="*/ 285 h 612"/>
                  <a:gd name="T48" fmla="*/ 27 w 613"/>
                  <a:gd name="T49" fmla="*/ 367 h 612"/>
                  <a:gd name="T50" fmla="*/ 81 w 613"/>
                  <a:gd name="T51" fmla="*/ 448 h 612"/>
                  <a:gd name="T52" fmla="*/ 68 w 613"/>
                  <a:gd name="T53" fmla="*/ 490 h 612"/>
                  <a:gd name="T54" fmla="*/ 108 w 613"/>
                  <a:gd name="T55" fmla="*/ 544 h 612"/>
                  <a:gd name="T56" fmla="*/ 150 w 613"/>
                  <a:gd name="T57" fmla="*/ 544 h 612"/>
                  <a:gd name="T58" fmla="*/ 244 w 613"/>
                  <a:gd name="T59" fmla="*/ 571 h 612"/>
                  <a:gd name="T60" fmla="*/ 285 w 613"/>
                  <a:gd name="T61" fmla="*/ 611 h 612"/>
                  <a:gd name="T62" fmla="*/ 353 w 613"/>
                  <a:gd name="T63" fmla="*/ 585 h 612"/>
                  <a:gd name="T64" fmla="*/ 448 w 613"/>
                  <a:gd name="T65" fmla="*/ 530 h 612"/>
                  <a:gd name="T66" fmla="*/ 504 w 613"/>
                  <a:gd name="T67" fmla="*/ 544 h 612"/>
                  <a:gd name="T68" fmla="*/ 544 w 613"/>
                  <a:gd name="T69" fmla="*/ 490 h 612"/>
                  <a:gd name="T70" fmla="*/ 530 w 613"/>
                  <a:gd name="T71" fmla="*/ 448 h 612"/>
                  <a:gd name="T72" fmla="*/ 572 w 613"/>
                  <a:gd name="T73" fmla="*/ 367 h 612"/>
                  <a:gd name="T74" fmla="*/ 612 w 613"/>
                  <a:gd name="T75" fmla="*/ 285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3" h="612">
                    <a:moveTo>
                      <a:pt x="572" y="257"/>
                    </a:moveTo>
                    <a:lnTo>
                      <a:pt x="572" y="257"/>
                    </a:lnTo>
                    <a:cubicBezTo>
                      <a:pt x="558" y="257"/>
                      <a:pt x="558" y="257"/>
                      <a:pt x="558" y="257"/>
                    </a:cubicBezTo>
                    <a:cubicBezTo>
                      <a:pt x="558" y="217"/>
                      <a:pt x="530" y="177"/>
                      <a:pt x="504" y="135"/>
                    </a:cubicBezTo>
                    <a:cubicBezTo>
                      <a:pt x="558" y="81"/>
                      <a:pt x="558" y="81"/>
                      <a:pt x="558" y="81"/>
                    </a:cubicBezTo>
                    <a:cubicBezTo>
                      <a:pt x="572" y="81"/>
                      <a:pt x="572" y="54"/>
                      <a:pt x="558" y="40"/>
                    </a:cubicBezTo>
                    <a:cubicBezTo>
                      <a:pt x="544" y="40"/>
                      <a:pt x="530" y="40"/>
                      <a:pt x="516" y="40"/>
                    </a:cubicBezTo>
                    <a:cubicBezTo>
                      <a:pt x="462" y="108"/>
                      <a:pt x="462" y="108"/>
                      <a:pt x="462" y="108"/>
                    </a:cubicBezTo>
                    <a:lnTo>
                      <a:pt x="476" y="108"/>
                    </a:lnTo>
                    <a:cubicBezTo>
                      <a:pt x="476" y="108"/>
                      <a:pt x="476" y="108"/>
                      <a:pt x="476" y="122"/>
                    </a:cubicBezTo>
                    <a:lnTo>
                      <a:pt x="476" y="122"/>
                    </a:lnTo>
                    <a:lnTo>
                      <a:pt x="476" y="122"/>
                    </a:lnTo>
                    <a:lnTo>
                      <a:pt x="490" y="122"/>
                    </a:lnTo>
                    <a:lnTo>
                      <a:pt x="490" y="122"/>
                    </a:lnTo>
                    <a:cubicBezTo>
                      <a:pt x="490" y="122"/>
                      <a:pt x="490" y="122"/>
                      <a:pt x="490" y="135"/>
                    </a:cubicBezTo>
                    <a:lnTo>
                      <a:pt x="490" y="135"/>
                    </a:lnTo>
                    <a:lnTo>
                      <a:pt x="504" y="135"/>
                    </a:lnTo>
                    <a:lnTo>
                      <a:pt x="504" y="135"/>
                    </a:lnTo>
                    <a:cubicBezTo>
                      <a:pt x="448" y="189"/>
                      <a:pt x="448" y="189"/>
                      <a:pt x="448" y="189"/>
                    </a:cubicBezTo>
                    <a:cubicBezTo>
                      <a:pt x="448" y="203"/>
                      <a:pt x="435" y="203"/>
                      <a:pt x="435" y="203"/>
                    </a:cubicBezTo>
                    <a:cubicBezTo>
                      <a:pt x="422" y="203"/>
                      <a:pt x="422" y="203"/>
                      <a:pt x="422" y="203"/>
                    </a:cubicBezTo>
                    <a:lnTo>
                      <a:pt x="422" y="203"/>
                    </a:lnTo>
                    <a:cubicBezTo>
                      <a:pt x="394" y="231"/>
                      <a:pt x="394" y="231"/>
                      <a:pt x="394" y="231"/>
                    </a:cubicBezTo>
                    <a:cubicBezTo>
                      <a:pt x="422" y="245"/>
                      <a:pt x="435" y="272"/>
                      <a:pt x="435" y="313"/>
                    </a:cubicBezTo>
                    <a:cubicBezTo>
                      <a:pt x="435" y="380"/>
                      <a:pt x="367" y="436"/>
                      <a:pt x="299" y="436"/>
                    </a:cubicBezTo>
                    <a:cubicBezTo>
                      <a:pt x="231" y="436"/>
                      <a:pt x="176" y="380"/>
                      <a:pt x="176" y="313"/>
                    </a:cubicBezTo>
                    <a:cubicBezTo>
                      <a:pt x="176" y="245"/>
                      <a:pt x="231" y="189"/>
                      <a:pt x="299" y="189"/>
                    </a:cubicBezTo>
                    <a:cubicBezTo>
                      <a:pt x="327" y="189"/>
                      <a:pt x="353" y="189"/>
                      <a:pt x="381" y="203"/>
                    </a:cubicBezTo>
                    <a:cubicBezTo>
                      <a:pt x="394" y="189"/>
                      <a:pt x="394" y="189"/>
                      <a:pt x="394" y="189"/>
                    </a:cubicBezTo>
                    <a:cubicBezTo>
                      <a:pt x="408" y="189"/>
                      <a:pt x="408" y="189"/>
                      <a:pt x="408" y="189"/>
                    </a:cubicBezTo>
                    <a:cubicBezTo>
                      <a:pt x="394" y="177"/>
                      <a:pt x="408" y="163"/>
                      <a:pt x="408" y="163"/>
                    </a:cubicBezTo>
                    <a:cubicBezTo>
                      <a:pt x="462" y="108"/>
                      <a:pt x="462" y="108"/>
                      <a:pt x="462" y="108"/>
                    </a:cubicBezTo>
                    <a:cubicBezTo>
                      <a:pt x="435" y="81"/>
                      <a:pt x="394" y="68"/>
                      <a:pt x="353" y="54"/>
                    </a:cubicBezTo>
                    <a:cubicBezTo>
                      <a:pt x="353" y="40"/>
                      <a:pt x="353" y="40"/>
                      <a:pt x="353" y="40"/>
                    </a:cubicBezTo>
                    <a:cubicBezTo>
                      <a:pt x="353" y="12"/>
                      <a:pt x="339" y="0"/>
                      <a:pt x="327" y="0"/>
                    </a:cubicBezTo>
                    <a:cubicBezTo>
                      <a:pt x="285" y="0"/>
                      <a:pt x="285" y="0"/>
                      <a:pt x="285" y="0"/>
                    </a:cubicBezTo>
                    <a:cubicBezTo>
                      <a:pt x="259" y="0"/>
                      <a:pt x="244" y="12"/>
                      <a:pt x="244" y="40"/>
                    </a:cubicBezTo>
                    <a:cubicBezTo>
                      <a:pt x="244" y="54"/>
                      <a:pt x="244" y="54"/>
                      <a:pt x="244" y="54"/>
                    </a:cubicBezTo>
                    <a:cubicBezTo>
                      <a:pt x="217" y="54"/>
                      <a:pt x="190" y="68"/>
                      <a:pt x="163" y="94"/>
                    </a:cubicBezTo>
                    <a:cubicBezTo>
                      <a:pt x="150" y="81"/>
                      <a:pt x="150" y="81"/>
                      <a:pt x="150" y="81"/>
                    </a:cubicBezTo>
                    <a:cubicBezTo>
                      <a:pt x="136" y="68"/>
                      <a:pt x="122" y="68"/>
                      <a:pt x="108" y="81"/>
                    </a:cubicBezTo>
                    <a:cubicBezTo>
                      <a:pt x="68" y="108"/>
                      <a:pt x="68" y="108"/>
                      <a:pt x="68" y="108"/>
                    </a:cubicBezTo>
                    <a:cubicBezTo>
                      <a:pt x="68" y="108"/>
                      <a:pt x="68" y="122"/>
                      <a:pt x="68" y="135"/>
                    </a:cubicBezTo>
                    <a:lnTo>
                      <a:pt x="68" y="149"/>
                    </a:lnTo>
                    <a:cubicBezTo>
                      <a:pt x="81" y="163"/>
                      <a:pt x="81" y="163"/>
                      <a:pt x="81" y="163"/>
                    </a:cubicBezTo>
                    <a:cubicBezTo>
                      <a:pt x="68" y="189"/>
                      <a:pt x="54" y="217"/>
                      <a:pt x="54" y="257"/>
                    </a:cubicBezTo>
                    <a:cubicBezTo>
                      <a:pt x="27" y="257"/>
                      <a:pt x="27" y="257"/>
                      <a:pt x="27" y="257"/>
                    </a:cubicBezTo>
                    <a:cubicBezTo>
                      <a:pt x="13" y="257"/>
                      <a:pt x="0" y="272"/>
                      <a:pt x="0" y="285"/>
                    </a:cubicBezTo>
                    <a:cubicBezTo>
                      <a:pt x="0" y="326"/>
                      <a:pt x="0" y="326"/>
                      <a:pt x="0" y="326"/>
                    </a:cubicBezTo>
                    <a:cubicBezTo>
                      <a:pt x="0" y="353"/>
                      <a:pt x="13" y="367"/>
                      <a:pt x="27" y="367"/>
                    </a:cubicBezTo>
                    <a:cubicBezTo>
                      <a:pt x="54" y="367"/>
                      <a:pt x="54" y="367"/>
                      <a:pt x="54" y="367"/>
                    </a:cubicBezTo>
                    <a:cubicBezTo>
                      <a:pt x="54" y="394"/>
                      <a:pt x="68" y="421"/>
                      <a:pt x="81" y="448"/>
                    </a:cubicBezTo>
                    <a:cubicBezTo>
                      <a:pt x="68" y="462"/>
                      <a:pt x="68" y="462"/>
                      <a:pt x="68" y="462"/>
                    </a:cubicBezTo>
                    <a:cubicBezTo>
                      <a:pt x="68" y="462"/>
                      <a:pt x="68" y="476"/>
                      <a:pt x="68" y="490"/>
                    </a:cubicBezTo>
                    <a:lnTo>
                      <a:pt x="68" y="503"/>
                    </a:lnTo>
                    <a:cubicBezTo>
                      <a:pt x="108" y="544"/>
                      <a:pt x="108" y="544"/>
                      <a:pt x="108" y="544"/>
                    </a:cubicBezTo>
                    <a:lnTo>
                      <a:pt x="122" y="544"/>
                    </a:lnTo>
                    <a:cubicBezTo>
                      <a:pt x="136" y="544"/>
                      <a:pt x="150" y="544"/>
                      <a:pt x="150" y="544"/>
                    </a:cubicBezTo>
                    <a:cubicBezTo>
                      <a:pt x="163" y="530"/>
                      <a:pt x="163" y="530"/>
                      <a:pt x="163" y="530"/>
                    </a:cubicBezTo>
                    <a:cubicBezTo>
                      <a:pt x="190" y="544"/>
                      <a:pt x="217" y="557"/>
                      <a:pt x="244" y="571"/>
                    </a:cubicBezTo>
                    <a:cubicBezTo>
                      <a:pt x="244" y="585"/>
                      <a:pt x="244" y="585"/>
                      <a:pt x="244" y="585"/>
                    </a:cubicBezTo>
                    <a:cubicBezTo>
                      <a:pt x="244" y="599"/>
                      <a:pt x="259" y="611"/>
                      <a:pt x="285" y="611"/>
                    </a:cubicBezTo>
                    <a:cubicBezTo>
                      <a:pt x="327" y="611"/>
                      <a:pt x="327" y="611"/>
                      <a:pt x="327" y="611"/>
                    </a:cubicBezTo>
                    <a:cubicBezTo>
                      <a:pt x="339" y="611"/>
                      <a:pt x="353" y="599"/>
                      <a:pt x="353" y="585"/>
                    </a:cubicBezTo>
                    <a:cubicBezTo>
                      <a:pt x="353" y="571"/>
                      <a:pt x="353" y="571"/>
                      <a:pt x="353" y="571"/>
                    </a:cubicBezTo>
                    <a:cubicBezTo>
                      <a:pt x="394" y="557"/>
                      <a:pt x="422" y="544"/>
                      <a:pt x="448" y="530"/>
                    </a:cubicBezTo>
                    <a:cubicBezTo>
                      <a:pt x="462" y="544"/>
                      <a:pt x="462" y="544"/>
                      <a:pt x="462" y="544"/>
                    </a:cubicBezTo>
                    <a:cubicBezTo>
                      <a:pt x="476" y="557"/>
                      <a:pt x="490" y="557"/>
                      <a:pt x="504" y="544"/>
                    </a:cubicBezTo>
                    <a:cubicBezTo>
                      <a:pt x="530" y="503"/>
                      <a:pt x="530" y="503"/>
                      <a:pt x="530" y="503"/>
                    </a:cubicBezTo>
                    <a:cubicBezTo>
                      <a:pt x="544" y="503"/>
                      <a:pt x="544" y="490"/>
                      <a:pt x="544" y="490"/>
                    </a:cubicBezTo>
                    <a:cubicBezTo>
                      <a:pt x="544" y="476"/>
                      <a:pt x="544" y="462"/>
                      <a:pt x="530" y="462"/>
                    </a:cubicBezTo>
                    <a:cubicBezTo>
                      <a:pt x="530" y="448"/>
                      <a:pt x="530" y="448"/>
                      <a:pt x="530" y="448"/>
                    </a:cubicBezTo>
                    <a:cubicBezTo>
                      <a:pt x="544" y="421"/>
                      <a:pt x="558" y="394"/>
                      <a:pt x="558" y="367"/>
                    </a:cubicBezTo>
                    <a:cubicBezTo>
                      <a:pt x="572" y="367"/>
                      <a:pt x="572" y="367"/>
                      <a:pt x="572" y="367"/>
                    </a:cubicBezTo>
                    <a:cubicBezTo>
                      <a:pt x="598" y="367"/>
                      <a:pt x="612" y="353"/>
                      <a:pt x="612" y="326"/>
                    </a:cubicBezTo>
                    <a:cubicBezTo>
                      <a:pt x="612" y="285"/>
                      <a:pt x="612" y="285"/>
                      <a:pt x="612" y="285"/>
                    </a:cubicBezTo>
                    <a:cubicBezTo>
                      <a:pt x="612" y="272"/>
                      <a:pt x="598" y="257"/>
                      <a:pt x="572" y="257"/>
                    </a:cubicBezTo>
                  </a:path>
                </a:pathLst>
              </a:custGeom>
              <a:grpFill/>
              <a:ln>
                <a:noFill/>
              </a:ln>
              <a:effectLst/>
            </p:spPr>
            <p:txBody>
              <a:bodyPr wrap="none" lIns="76183" tIns="38092" rIns="76183" bIns="38092" anchor="ctr"/>
              <a:lstStyle/>
              <a:p>
                <a:pPr defTabSz="914217"/>
                <a:endParaRPr lang="en-US" dirty="0">
                  <a:solidFill>
                    <a:srgbClr val="7F7F7F"/>
                  </a:solidFill>
                  <a:latin typeface="Lato Light"/>
                </a:endParaRPr>
              </a:p>
            </p:txBody>
          </p:sp>
          <p:sp>
            <p:nvSpPr>
              <p:cNvPr id="497" name="Freeform 801"/>
              <p:cNvSpPr>
                <a:spLocks noChangeArrowheads="1"/>
              </p:cNvSpPr>
              <p:nvPr/>
            </p:nvSpPr>
            <p:spPr bwMode="auto">
              <a:xfrm>
                <a:off x="5404868" y="3796826"/>
                <a:ext cx="192306" cy="183993"/>
              </a:xfrm>
              <a:custGeom>
                <a:avLst/>
                <a:gdLst>
                  <a:gd name="T0" fmla="*/ 149 w 205"/>
                  <a:gd name="T1" fmla="*/ 14 h 192"/>
                  <a:gd name="T2" fmla="*/ 149 w 205"/>
                  <a:gd name="T3" fmla="*/ 14 h 192"/>
                  <a:gd name="T4" fmla="*/ 95 w 205"/>
                  <a:gd name="T5" fmla="*/ 0 h 192"/>
                  <a:gd name="T6" fmla="*/ 0 w 205"/>
                  <a:gd name="T7" fmla="*/ 96 h 192"/>
                  <a:gd name="T8" fmla="*/ 95 w 205"/>
                  <a:gd name="T9" fmla="*/ 191 h 192"/>
                  <a:gd name="T10" fmla="*/ 204 w 205"/>
                  <a:gd name="T11" fmla="*/ 96 h 192"/>
                  <a:gd name="T12" fmla="*/ 177 w 205"/>
                  <a:gd name="T13" fmla="*/ 28 h 192"/>
                  <a:gd name="T14" fmla="*/ 109 w 205"/>
                  <a:gd name="T15" fmla="*/ 96 h 192"/>
                  <a:gd name="T16" fmla="*/ 95 w 205"/>
                  <a:gd name="T17" fmla="*/ 109 h 192"/>
                  <a:gd name="T18" fmla="*/ 81 w 205"/>
                  <a:gd name="T19" fmla="*/ 96 h 192"/>
                  <a:gd name="T20" fmla="*/ 81 w 205"/>
                  <a:gd name="T21" fmla="*/ 82 h 192"/>
                  <a:gd name="T22" fmla="*/ 149 w 205"/>
                  <a:gd name="T23" fmla="*/ 1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5" h="192">
                    <a:moveTo>
                      <a:pt x="149" y="14"/>
                    </a:moveTo>
                    <a:lnTo>
                      <a:pt x="149" y="14"/>
                    </a:lnTo>
                    <a:cubicBezTo>
                      <a:pt x="135" y="0"/>
                      <a:pt x="123" y="0"/>
                      <a:pt x="95" y="0"/>
                    </a:cubicBezTo>
                    <a:cubicBezTo>
                      <a:pt x="40" y="0"/>
                      <a:pt x="0" y="40"/>
                      <a:pt x="0" y="96"/>
                    </a:cubicBezTo>
                    <a:cubicBezTo>
                      <a:pt x="0" y="150"/>
                      <a:pt x="40" y="191"/>
                      <a:pt x="95" y="191"/>
                    </a:cubicBezTo>
                    <a:cubicBezTo>
                      <a:pt x="149" y="191"/>
                      <a:pt x="204" y="150"/>
                      <a:pt x="204" y="96"/>
                    </a:cubicBezTo>
                    <a:cubicBezTo>
                      <a:pt x="204" y="68"/>
                      <a:pt x="190" y="40"/>
                      <a:pt x="177" y="28"/>
                    </a:cubicBezTo>
                    <a:cubicBezTo>
                      <a:pt x="109" y="96"/>
                      <a:pt x="109" y="96"/>
                      <a:pt x="109" y="96"/>
                    </a:cubicBezTo>
                    <a:cubicBezTo>
                      <a:pt x="109" y="109"/>
                      <a:pt x="95" y="109"/>
                      <a:pt x="95" y="109"/>
                    </a:cubicBezTo>
                    <a:cubicBezTo>
                      <a:pt x="95" y="109"/>
                      <a:pt x="81" y="109"/>
                      <a:pt x="81" y="96"/>
                    </a:cubicBezTo>
                    <a:lnTo>
                      <a:pt x="81" y="82"/>
                    </a:lnTo>
                    <a:lnTo>
                      <a:pt x="149" y="14"/>
                    </a:lnTo>
                  </a:path>
                </a:pathLst>
              </a:custGeom>
              <a:grpFill/>
              <a:ln>
                <a:noFill/>
              </a:ln>
              <a:effectLst/>
            </p:spPr>
            <p:txBody>
              <a:bodyPr wrap="none" lIns="76183" tIns="38092" rIns="76183" bIns="38092" anchor="ctr"/>
              <a:lstStyle/>
              <a:p>
                <a:pPr defTabSz="914217"/>
                <a:endParaRPr lang="en-US" dirty="0">
                  <a:solidFill>
                    <a:srgbClr val="7F7F7F"/>
                  </a:solidFill>
                  <a:latin typeface="Lato Light"/>
                </a:endParaRPr>
              </a:p>
            </p:txBody>
          </p:sp>
        </p:grpSp>
        <p:grpSp>
          <p:nvGrpSpPr>
            <p:cNvPr id="498" name="Group 497"/>
            <p:cNvGrpSpPr/>
            <p:nvPr/>
          </p:nvGrpSpPr>
          <p:grpSpPr>
            <a:xfrm rot="21306954">
              <a:off x="3932586" y="7842241"/>
              <a:ext cx="537132" cy="544628"/>
              <a:chOff x="3866421" y="8396641"/>
              <a:chExt cx="610363" cy="618881"/>
            </a:xfrm>
            <a:solidFill>
              <a:schemeClr val="accent2"/>
            </a:solidFill>
          </p:grpSpPr>
          <p:sp>
            <p:nvSpPr>
              <p:cNvPr id="499" name="Freeform 812"/>
              <p:cNvSpPr>
                <a:spLocks noChangeArrowheads="1"/>
              </p:cNvSpPr>
              <p:nvPr/>
            </p:nvSpPr>
            <p:spPr bwMode="auto">
              <a:xfrm>
                <a:off x="3866421" y="8614084"/>
                <a:ext cx="401334" cy="401438"/>
              </a:xfrm>
              <a:custGeom>
                <a:avLst/>
                <a:gdLst>
                  <a:gd name="T0" fmla="*/ 218 w 422"/>
                  <a:gd name="T1" fmla="*/ 0 h 423"/>
                  <a:gd name="T2" fmla="*/ 218 w 422"/>
                  <a:gd name="T3" fmla="*/ 0 h 423"/>
                  <a:gd name="T4" fmla="*/ 0 w 422"/>
                  <a:gd name="T5" fmla="*/ 218 h 423"/>
                  <a:gd name="T6" fmla="*/ 218 w 422"/>
                  <a:gd name="T7" fmla="*/ 422 h 423"/>
                  <a:gd name="T8" fmla="*/ 421 w 422"/>
                  <a:gd name="T9" fmla="*/ 218 h 423"/>
                  <a:gd name="T10" fmla="*/ 218 w 422"/>
                  <a:gd name="T11" fmla="*/ 0 h 423"/>
                  <a:gd name="T12" fmla="*/ 218 w 422"/>
                  <a:gd name="T13" fmla="*/ 314 h 423"/>
                  <a:gd name="T14" fmla="*/ 218 w 422"/>
                  <a:gd name="T15" fmla="*/ 314 h 423"/>
                  <a:gd name="T16" fmla="*/ 218 w 422"/>
                  <a:gd name="T17" fmla="*/ 354 h 423"/>
                  <a:gd name="T18" fmla="*/ 204 w 422"/>
                  <a:gd name="T19" fmla="*/ 354 h 423"/>
                  <a:gd name="T20" fmla="*/ 204 w 422"/>
                  <a:gd name="T21" fmla="*/ 314 h 423"/>
                  <a:gd name="T22" fmla="*/ 150 w 422"/>
                  <a:gd name="T23" fmla="*/ 300 h 423"/>
                  <a:gd name="T24" fmla="*/ 163 w 422"/>
                  <a:gd name="T25" fmla="*/ 286 h 423"/>
                  <a:gd name="T26" fmla="*/ 204 w 422"/>
                  <a:gd name="T27" fmla="*/ 300 h 423"/>
                  <a:gd name="T28" fmla="*/ 244 w 422"/>
                  <a:gd name="T29" fmla="*/ 259 h 423"/>
                  <a:gd name="T30" fmla="*/ 204 w 422"/>
                  <a:gd name="T31" fmla="*/ 218 h 423"/>
                  <a:gd name="T32" fmla="*/ 150 w 422"/>
                  <a:gd name="T33" fmla="*/ 163 h 423"/>
                  <a:gd name="T34" fmla="*/ 204 w 422"/>
                  <a:gd name="T35" fmla="*/ 109 h 423"/>
                  <a:gd name="T36" fmla="*/ 204 w 422"/>
                  <a:gd name="T37" fmla="*/ 68 h 423"/>
                  <a:gd name="T38" fmla="*/ 231 w 422"/>
                  <a:gd name="T39" fmla="*/ 68 h 423"/>
                  <a:gd name="T40" fmla="*/ 231 w 422"/>
                  <a:gd name="T41" fmla="*/ 109 h 423"/>
                  <a:gd name="T42" fmla="*/ 272 w 422"/>
                  <a:gd name="T43" fmla="*/ 123 h 423"/>
                  <a:gd name="T44" fmla="*/ 258 w 422"/>
                  <a:gd name="T45" fmla="*/ 135 h 423"/>
                  <a:gd name="T46" fmla="*/ 218 w 422"/>
                  <a:gd name="T47" fmla="*/ 123 h 423"/>
                  <a:gd name="T48" fmla="*/ 177 w 422"/>
                  <a:gd name="T49" fmla="*/ 163 h 423"/>
                  <a:gd name="T50" fmla="*/ 231 w 422"/>
                  <a:gd name="T51" fmla="*/ 191 h 423"/>
                  <a:gd name="T52" fmla="*/ 272 w 422"/>
                  <a:gd name="T53" fmla="*/ 259 h 423"/>
                  <a:gd name="T54" fmla="*/ 218 w 422"/>
                  <a:gd name="T55" fmla="*/ 314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2" h="423">
                    <a:moveTo>
                      <a:pt x="218" y="0"/>
                    </a:moveTo>
                    <a:lnTo>
                      <a:pt x="218" y="0"/>
                    </a:lnTo>
                    <a:cubicBezTo>
                      <a:pt x="95" y="0"/>
                      <a:pt x="0" y="95"/>
                      <a:pt x="0" y="218"/>
                    </a:cubicBezTo>
                    <a:cubicBezTo>
                      <a:pt x="0" y="326"/>
                      <a:pt x="95" y="422"/>
                      <a:pt x="218" y="422"/>
                    </a:cubicBezTo>
                    <a:cubicBezTo>
                      <a:pt x="326" y="422"/>
                      <a:pt x="421" y="326"/>
                      <a:pt x="421" y="218"/>
                    </a:cubicBezTo>
                    <a:cubicBezTo>
                      <a:pt x="421" y="95"/>
                      <a:pt x="326" y="0"/>
                      <a:pt x="218" y="0"/>
                    </a:cubicBezTo>
                    <a:close/>
                    <a:moveTo>
                      <a:pt x="218" y="314"/>
                    </a:moveTo>
                    <a:lnTo>
                      <a:pt x="218" y="314"/>
                    </a:lnTo>
                    <a:cubicBezTo>
                      <a:pt x="218" y="354"/>
                      <a:pt x="218" y="354"/>
                      <a:pt x="218" y="354"/>
                    </a:cubicBezTo>
                    <a:cubicBezTo>
                      <a:pt x="204" y="354"/>
                      <a:pt x="204" y="354"/>
                      <a:pt x="204" y="354"/>
                    </a:cubicBezTo>
                    <a:cubicBezTo>
                      <a:pt x="204" y="314"/>
                      <a:pt x="204" y="314"/>
                      <a:pt x="204" y="314"/>
                    </a:cubicBezTo>
                    <a:cubicBezTo>
                      <a:pt x="177" y="314"/>
                      <a:pt x="163" y="314"/>
                      <a:pt x="150" y="300"/>
                    </a:cubicBezTo>
                    <a:cubicBezTo>
                      <a:pt x="163" y="286"/>
                      <a:pt x="163" y="286"/>
                      <a:pt x="163" y="286"/>
                    </a:cubicBezTo>
                    <a:cubicBezTo>
                      <a:pt x="177" y="286"/>
                      <a:pt x="190" y="300"/>
                      <a:pt x="204" y="300"/>
                    </a:cubicBezTo>
                    <a:cubicBezTo>
                      <a:pt x="231" y="300"/>
                      <a:pt x="244" y="286"/>
                      <a:pt x="244" y="259"/>
                    </a:cubicBezTo>
                    <a:cubicBezTo>
                      <a:pt x="244" y="245"/>
                      <a:pt x="231" y="231"/>
                      <a:pt x="204" y="218"/>
                    </a:cubicBezTo>
                    <a:cubicBezTo>
                      <a:pt x="177" y="205"/>
                      <a:pt x="150" y="191"/>
                      <a:pt x="150" y="163"/>
                    </a:cubicBezTo>
                    <a:cubicBezTo>
                      <a:pt x="150" y="135"/>
                      <a:pt x="177" y="109"/>
                      <a:pt x="204" y="109"/>
                    </a:cubicBezTo>
                    <a:cubicBezTo>
                      <a:pt x="204" y="68"/>
                      <a:pt x="204" y="68"/>
                      <a:pt x="204" y="68"/>
                    </a:cubicBezTo>
                    <a:cubicBezTo>
                      <a:pt x="231" y="68"/>
                      <a:pt x="231" y="68"/>
                      <a:pt x="231" y="68"/>
                    </a:cubicBezTo>
                    <a:cubicBezTo>
                      <a:pt x="231" y="109"/>
                      <a:pt x="231" y="109"/>
                      <a:pt x="231" y="109"/>
                    </a:cubicBezTo>
                    <a:cubicBezTo>
                      <a:pt x="244" y="109"/>
                      <a:pt x="258" y="109"/>
                      <a:pt x="272" y="123"/>
                    </a:cubicBezTo>
                    <a:cubicBezTo>
                      <a:pt x="258" y="135"/>
                      <a:pt x="258" y="135"/>
                      <a:pt x="258" y="135"/>
                    </a:cubicBezTo>
                    <a:cubicBezTo>
                      <a:pt x="258" y="135"/>
                      <a:pt x="244" y="123"/>
                      <a:pt x="218" y="123"/>
                    </a:cubicBezTo>
                    <a:cubicBezTo>
                      <a:pt x="190" y="123"/>
                      <a:pt x="177" y="149"/>
                      <a:pt x="177" y="163"/>
                    </a:cubicBezTo>
                    <a:cubicBezTo>
                      <a:pt x="177" y="177"/>
                      <a:pt x="190" y="191"/>
                      <a:pt x="231" y="191"/>
                    </a:cubicBezTo>
                    <a:cubicBezTo>
                      <a:pt x="258" y="218"/>
                      <a:pt x="272" y="231"/>
                      <a:pt x="272" y="259"/>
                    </a:cubicBezTo>
                    <a:cubicBezTo>
                      <a:pt x="272" y="286"/>
                      <a:pt x="258" y="314"/>
                      <a:pt x="218" y="314"/>
                    </a:cubicBezTo>
                    <a:close/>
                  </a:path>
                </a:pathLst>
              </a:custGeom>
              <a:grpFill/>
              <a:ln>
                <a:noFill/>
              </a:ln>
              <a:effectLst/>
            </p:spPr>
            <p:txBody>
              <a:bodyPr wrap="none" lIns="76183" tIns="38092" rIns="76183" bIns="38092" anchor="ctr"/>
              <a:lstStyle/>
              <a:p>
                <a:pPr defTabSz="914217"/>
                <a:endParaRPr lang="en-US" dirty="0">
                  <a:solidFill>
                    <a:srgbClr val="7F7F7F"/>
                  </a:solidFill>
                  <a:latin typeface="Lato Light"/>
                </a:endParaRPr>
              </a:p>
            </p:txBody>
          </p:sp>
          <p:sp>
            <p:nvSpPr>
              <p:cNvPr id="500" name="Freeform 813"/>
              <p:cNvSpPr>
                <a:spLocks noChangeArrowheads="1"/>
              </p:cNvSpPr>
              <p:nvPr/>
            </p:nvSpPr>
            <p:spPr bwMode="auto">
              <a:xfrm>
                <a:off x="4033643" y="8396641"/>
                <a:ext cx="438960" cy="142175"/>
              </a:xfrm>
              <a:custGeom>
                <a:avLst/>
                <a:gdLst>
                  <a:gd name="T0" fmla="*/ 231 w 464"/>
                  <a:gd name="T1" fmla="*/ 149 h 150"/>
                  <a:gd name="T2" fmla="*/ 231 w 464"/>
                  <a:gd name="T3" fmla="*/ 149 h 150"/>
                  <a:gd name="T4" fmla="*/ 463 w 464"/>
                  <a:gd name="T5" fmla="*/ 68 h 150"/>
                  <a:gd name="T6" fmla="*/ 231 w 464"/>
                  <a:gd name="T7" fmla="*/ 0 h 150"/>
                  <a:gd name="T8" fmla="*/ 0 w 464"/>
                  <a:gd name="T9" fmla="*/ 68 h 150"/>
                  <a:gd name="T10" fmla="*/ 231 w 464"/>
                  <a:gd name="T11" fmla="*/ 149 h 150"/>
                </a:gdLst>
                <a:ahLst/>
                <a:cxnLst>
                  <a:cxn ang="0">
                    <a:pos x="T0" y="T1"/>
                  </a:cxn>
                  <a:cxn ang="0">
                    <a:pos x="T2" y="T3"/>
                  </a:cxn>
                  <a:cxn ang="0">
                    <a:pos x="T4" y="T5"/>
                  </a:cxn>
                  <a:cxn ang="0">
                    <a:pos x="T6" y="T7"/>
                  </a:cxn>
                  <a:cxn ang="0">
                    <a:pos x="T8" y="T9"/>
                  </a:cxn>
                  <a:cxn ang="0">
                    <a:pos x="T10" y="T11"/>
                  </a:cxn>
                </a:cxnLst>
                <a:rect l="0" t="0" r="r" b="b"/>
                <a:pathLst>
                  <a:path w="464" h="150">
                    <a:moveTo>
                      <a:pt x="231" y="149"/>
                    </a:moveTo>
                    <a:lnTo>
                      <a:pt x="231" y="149"/>
                    </a:lnTo>
                    <a:cubicBezTo>
                      <a:pt x="354" y="149"/>
                      <a:pt x="463" y="108"/>
                      <a:pt x="463" y="68"/>
                    </a:cubicBezTo>
                    <a:cubicBezTo>
                      <a:pt x="463" y="27"/>
                      <a:pt x="354" y="0"/>
                      <a:pt x="231" y="0"/>
                    </a:cubicBezTo>
                    <a:cubicBezTo>
                      <a:pt x="109" y="0"/>
                      <a:pt x="0" y="27"/>
                      <a:pt x="0" y="68"/>
                    </a:cubicBezTo>
                    <a:cubicBezTo>
                      <a:pt x="0" y="108"/>
                      <a:pt x="109" y="149"/>
                      <a:pt x="231" y="149"/>
                    </a:cubicBezTo>
                  </a:path>
                </a:pathLst>
              </a:custGeom>
              <a:grpFill/>
              <a:ln>
                <a:noFill/>
              </a:ln>
              <a:effectLst/>
            </p:spPr>
            <p:txBody>
              <a:bodyPr wrap="none" lIns="76183" tIns="38092" rIns="76183" bIns="38092" anchor="ctr"/>
              <a:lstStyle/>
              <a:p>
                <a:pPr defTabSz="914217"/>
                <a:endParaRPr lang="en-US" dirty="0">
                  <a:solidFill>
                    <a:srgbClr val="7F7F7F"/>
                  </a:solidFill>
                  <a:latin typeface="Lato Light"/>
                </a:endParaRPr>
              </a:p>
            </p:txBody>
          </p:sp>
          <p:sp>
            <p:nvSpPr>
              <p:cNvPr id="501" name="Freeform 814"/>
              <p:cNvSpPr>
                <a:spLocks noChangeArrowheads="1"/>
              </p:cNvSpPr>
              <p:nvPr/>
            </p:nvSpPr>
            <p:spPr bwMode="auto">
              <a:xfrm>
                <a:off x="4033643" y="8509544"/>
                <a:ext cx="438960" cy="91996"/>
              </a:xfrm>
              <a:custGeom>
                <a:avLst/>
                <a:gdLst>
                  <a:gd name="T0" fmla="*/ 449 w 464"/>
                  <a:gd name="T1" fmla="*/ 0 h 96"/>
                  <a:gd name="T2" fmla="*/ 449 w 464"/>
                  <a:gd name="T3" fmla="*/ 0 h 96"/>
                  <a:gd name="T4" fmla="*/ 449 w 464"/>
                  <a:gd name="T5" fmla="*/ 0 h 96"/>
                  <a:gd name="T6" fmla="*/ 231 w 464"/>
                  <a:gd name="T7" fmla="*/ 40 h 96"/>
                  <a:gd name="T8" fmla="*/ 13 w 464"/>
                  <a:gd name="T9" fmla="*/ 0 h 96"/>
                  <a:gd name="T10" fmla="*/ 13 w 464"/>
                  <a:gd name="T11" fmla="*/ 0 h 96"/>
                  <a:gd name="T12" fmla="*/ 13 w 464"/>
                  <a:gd name="T13" fmla="*/ 0 h 96"/>
                  <a:gd name="T14" fmla="*/ 0 w 464"/>
                  <a:gd name="T15" fmla="*/ 26 h 96"/>
                  <a:gd name="T16" fmla="*/ 231 w 464"/>
                  <a:gd name="T17" fmla="*/ 95 h 96"/>
                  <a:gd name="T18" fmla="*/ 463 w 464"/>
                  <a:gd name="T19" fmla="*/ 26 h 96"/>
                  <a:gd name="T20" fmla="*/ 449 w 464"/>
                  <a:gd name="T21"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96">
                    <a:moveTo>
                      <a:pt x="449" y="0"/>
                    </a:moveTo>
                    <a:lnTo>
                      <a:pt x="449" y="0"/>
                    </a:lnTo>
                    <a:lnTo>
                      <a:pt x="449" y="0"/>
                    </a:lnTo>
                    <a:cubicBezTo>
                      <a:pt x="394" y="26"/>
                      <a:pt x="300" y="40"/>
                      <a:pt x="231" y="40"/>
                    </a:cubicBezTo>
                    <a:cubicBezTo>
                      <a:pt x="163" y="40"/>
                      <a:pt x="67" y="26"/>
                      <a:pt x="13" y="0"/>
                    </a:cubicBezTo>
                    <a:lnTo>
                      <a:pt x="13" y="0"/>
                    </a:lnTo>
                    <a:lnTo>
                      <a:pt x="13" y="0"/>
                    </a:lnTo>
                    <a:cubicBezTo>
                      <a:pt x="0" y="12"/>
                      <a:pt x="0" y="12"/>
                      <a:pt x="0" y="26"/>
                    </a:cubicBezTo>
                    <a:cubicBezTo>
                      <a:pt x="0" y="68"/>
                      <a:pt x="109" y="95"/>
                      <a:pt x="231" y="95"/>
                    </a:cubicBezTo>
                    <a:cubicBezTo>
                      <a:pt x="354" y="95"/>
                      <a:pt x="463" y="68"/>
                      <a:pt x="463" y="26"/>
                    </a:cubicBezTo>
                    <a:cubicBezTo>
                      <a:pt x="463" y="12"/>
                      <a:pt x="463" y="12"/>
                      <a:pt x="449" y="0"/>
                    </a:cubicBezTo>
                  </a:path>
                </a:pathLst>
              </a:custGeom>
              <a:grpFill/>
              <a:ln>
                <a:noFill/>
              </a:ln>
              <a:effectLst/>
            </p:spPr>
            <p:txBody>
              <a:bodyPr wrap="none" lIns="76183" tIns="38092" rIns="76183" bIns="38092" anchor="ctr"/>
              <a:lstStyle/>
              <a:p>
                <a:pPr defTabSz="914217"/>
                <a:endParaRPr lang="en-US" dirty="0">
                  <a:solidFill>
                    <a:srgbClr val="7F7F7F"/>
                  </a:solidFill>
                  <a:latin typeface="Lato Light"/>
                </a:endParaRPr>
              </a:p>
            </p:txBody>
          </p:sp>
          <p:sp>
            <p:nvSpPr>
              <p:cNvPr id="502" name="Freeform 815"/>
              <p:cNvSpPr>
                <a:spLocks noChangeArrowheads="1"/>
              </p:cNvSpPr>
              <p:nvPr/>
            </p:nvSpPr>
            <p:spPr bwMode="auto">
              <a:xfrm>
                <a:off x="4033644" y="8576451"/>
                <a:ext cx="41805" cy="12545"/>
              </a:xfrm>
              <a:custGeom>
                <a:avLst/>
                <a:gdLst>
                  <a:gd name="T0" fmla="*/ 41 w 42"/>
                  <a:gd name="T1" fmla="*/ 12 h 13"/>
                  <a:gd name="T2" fmla="*/ 41 w 42"/>
                  <a:gd name="T3" fmla="*/ 12 h 13"/>
                  <a:gd name="T4" fmla="*/ 13 w 42"/>
                  <a:gd name="T5" fmla="*/ 0 h 13"/>
                  <a:gd name="T6" fmla="*/ 13 w 42"/>
                  <a:gd name="T7" fmla="*/ 0 h 13"/>
                  <a:gd name="T8" fmla="*/ 13 w 42"/>
                  <a:gd name="T9" fmla="*/ 0 h 13"/>
                  <a:gd name="T10" fmla="*/ 0 w 42"/>
                  <a:gd name="T11" fmla="*/ 12 h 13"/>
                  <a:gd name="T12" fmla="*/ 41 w 42"/>
                  <a:gd name="T13" fmla="*/ 12 h 13"/>
                </a:gdLst>
                <a:ahLst/>
                <a:cxnLst>
                  <a:cxn ang="0">
                    <a:pos x="T0" y="T1"/>
                  </a:cxn>
                  <a:cxn ang="0">
                    <a:pos x="T2" y="T3"/>
                  </a:cxn>
                  <a:cxn ang="0">
                    <a:pos x="T4" y="T5"/>
                  </a:cxn>
                  <a:cxn ang="0">
                    <a:pos x="T6" y="T7"/>
                  </a:cxn>
                  <a:cxn ang="0">
                    <a:pos x="T8" y="T9"/>
                  </a:cxn>
                  <a:cxn ang="0">
                    <a:pos x="T10" y="T11"/>
                  </a:cxn>
                  <a:cxn ang="0">
                    <a:pos x="T12" y="T13"/>
                  </a:cxn>
                </a:cxnLst>
                <a:rect l="0" t="0" r="r" b="b"/>
                <a:pathLst>
                  <a:path w="42" h="13">
                    <a:moveTo>
                      <a:pt x="41" y="12"/>
                    </a:moveTo>
                    <a:lnTo>
                      <a:pt x="41" y="12"/>
                    </a:lnTo>
                    <a:cubicBezTo>
                      <a:pt x="41" y="12"/>
                      <a:pt x="27" y="12"/>
                      <a:pt x="13" y="0"/>
                    </a:cubicBezTo>
                    <a:lnTo>
                      <a:pt x="13" y="0"/>
                    </a:lnTo>
                    <a:lnTo>
                      <a:pt x="13" y="0"/>
                    </a:lnTo>
                    <a:cubicBezTo>
                      <a:pt x="13" y="12"/>
                      <a:pt x="0" y="12"/>
                      <a:pt x="0" y="12"/>
                    </a:cubicBezTo>
                    <a:cubicBezTo>
                      <a:pt x="13" y="12"/>
                      <a:pt x="27" y="12"/>
                      <a:pt x="41" y="12"/>
                    </a:cubicBezTo>
                  </a:path>
                </a:pathLst>
              </a:custGeom>
              <a:grpFill/>
              <a:ln>
                <a:noFill/>
              </a:ln>
              <a:effectLst/>
            </p:spPr>
            <p:txBody>
              <a:bodyPr wrap="none" lIns="76183" tIns="38092" rIns="76183" bIns="38092" anchor="ctr"/>
              <a:lstStyle/>
              <a:p>
                <a:pPr defTabSz="914217"/>
                <a:endParaRPr lang="en-US" dirty="0">
                  <a:solidFill>
                    <a:srgbClr val="7F7F7F"/>
                  </a:solidFill>
                  <a:latin typeface="Lato Light"/>
                </a:endParaRPr>
              </a:p>
            </p:txBody>
          </p:sp>
          <p:sp>
            <p:nvSpPr>
              <p:cNvPr id="503" name="Freeform 816"/>
              <p:cNvSpPr>
                <a:spLocks noChangeArrowheads="1"/>
              </p:cNvSpPr>
              <p:nvPr/>
            </p:nvSpPr>
            <p:spPr bwMode="auto">
              <a:xfrm>
                <a:off x="4163243" y="8576451"/>
                <a:ext cx="309362" cy="91996"/>
              </a:xfrm>
              <a:custGeom>
                <a:avLst/>
                <a:gdLst>
                  <a:gd name="T0" fmla="*/ 313 w 328"/>
                  <a:gd name="T1" fmla="*/ 0 h 96"/>
                  <a:gd name="T2" fmla="*/ 313 w 328"/>
                  <a:gd name="T3" fmla="*/ 0 h 96"/>
                  <a:gd name="T4" fmla="*/ 313 w 328"/>
                  <a:gd name="T5" fmla="*/ 0 h 96"/>
                  <a:gd name="T6" fmla="*/ 95 w 328"/>
                  <a:gd name="T7" fmla="*/ 40 h 96"/>
                  <a:gd name="T8" fmla="*/ 0 w 328"/>
                  <a:gd name="T9" fmla="*/ 40 h 96"/>
                  <a:gd name="T10" fmla="*/ 82 w 328"/>
                  <a:gd name="T11" fmla="*/ 95 h 96"/>
                  <a:gd name="T12" fmla="*/ 95 w 328"/>
                  <a:gd name="T13" fmla="*/ 95 h 96"/>
                  <a:gd name="T14" fmla="*/ 327 w 328"/>
                  <a:gd name="T15" fmla="*/ 27 h 96"/>
                  <a:gd name="T16" fmla="*/ 313 w 328"/>
                  <a:gd name="T17"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8" h="96">
                    <a:moveTo>
                      <a:pt x="313" y="0"/>
                    </a:moveTo>
                    <a:lnTo>
                      <a:pt x="313" y="0"/>
                    </a:lnTo>
                    <a:lnTo>
                      <a:pt x="313" y="0"/>
                    </a:lnTo>
                    <a:cubicBezTo>
                      <a:pt x="258" y="27"/>
                      <a:pt x="164" y="40"/>
                      <a:pt x="95" y="40"/>
                    </a:cubicBezTo>
                    <a:cubicBezTo>
                      <a:pt x="68" y="40"/>
                      <a:pt x="27" y="40"/>
                      <a:pt x="0" y="40"/>
                    </a:cubicBezTo>
                    <a:cubicBezTo>
                      <a:pt x="27" y="54"/>
                      <a:pt x="54" y="67"/>
                      <a:pt x="82" y="95"/>
                    </a:cubicBezTo>
                    <a:lnTo>
                      <a:pt x="95" y="95"/>
                    </a:lnTo>
                    <a:cubicBezTo>
                      <a:pt x="218" y="95"/>
                      <a:pt x="327" y="67"/>
                      <a:pt x="327" y="27"/>
                    </a:cubicBezTo>
                    <a:cubicBezTo>
                      <a:pt x="327" y="12"/>
                      <a:pt x="327" y="12"/>
                      <a:pt x="313" y="0"/>
                    </a:cubicBezTo>
                  </a:path>
                </a:pathLst>
              </a:custGeom>
              <a:grpFill/>
              <a:ln>
                <a:noFill/>
              </a:ln>
              <a:effectLst/>
            </p:spPr>
            <p:txBody>
              <a:bodyPr wrap="none" lIns="76183" tIns="38092" rIns="76183" bIns="38092" anchor="ctr"/>
              <a:lstStyle/>
              <a:p>
                <a:pPr defTabSz="914217"/>
                <a:endParaRPr lang="en-US" dirty="0">
                  <a:solidFill>
                    <a:srgbClr val="7F7F7F"/>
                  </a:solidFill>
                  <a:latin typeface="Lato Light"/>
                </a:endParaRPr>
              </a:p>
            </p:txBody>
          </p:sp>
          <p:sp>
            <p:nvSpPr>
              <p:cNvPr id="504" name="Freeform 817"/>
              <p:cNvSpPr>
                <a:spLocks noChangeArrowheads="1"/>
              </p:cNvSpPr>
              <p:nvPr/>
            </p:nvSpPr>
            <p:spPr bwMode="auto">
              <a:xfrm>
                <a:off x="4255215" y="8639177"/>
                <a:ext cx="221569" cy="91996"/>
              </a:xfrm>
              <a:custGeom>
                <a:avLst/>
                <a:gdLst>
                  <a:gd name="T0" fmla="*/ 218 w 233"/>
                  <a:gd name="T1" fmla="*/ 0 h 97"/>
                  <a:gd name="T2" fmla="*/ 218 w 233"/>
                  <a:gd name="T3" fmla="*/ 0 h 97"/>
                  <a:gd name="T4" fmla="*/ 218 w 233"/>
                  <a:gd name="T5" fmla="*/ 0 h 97"/>
                  <a:gd name="T6" fmla="*/ 0 w 233"/>
                  <a:gd name="T7" fmla="*/ 41 h 97"/>
                  <a:gd name="T8" fmla="*/ 0 w 233"/>
                  <a:gd name="T9" fmla="*/ 41 h 97"/>
                  <a:gd name="T10" fmla="*/ 27 w 233"/>
                  <a:gd name="T11" fmla="*/ 96 h 97"/>
                  <a:gd name="T12" fmla="*/ 232 w 233"/>
                  <a:gd name="T13" fmla="*/ 28 h 97"/>
                  <a:gd name="T14" fmla="*/ 218 w 233"/>
                  <a:gd name="T15" fmla="*/ 0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97">
                    <a:moveTo>
                      <a:pt x="218" y="0"/>
                    </a:moveTo>
                    <a:lnTo>
                      <a:pt x="218" y="0"/>
                    </a:lnTo>
                    <a:lnTo>
                      <a:pt x="218" y="0"/>
                    </a:lnTo>
                    <a:cubicBezTo>
                      <a:pt x="163" y="41"/>
                      <a:pt x="69" y="41"/>
                      <a:pt x="0" y="41"/>
                    </a:cubicBezTo>
                    <a:lnTo>
                      <a:pt x="0" y="41"/>
                    </a:lnTo>
                    <a:cubicBezTo>
                      <a:pt x="13" y="54"/>
                      <a:pt x="13" y="82"/>
                      <a:pt x="27" y="96"/>
                    </a:cubicBezTo>
                    <a:cubicBezTo>
                      <a:pt x="137" y="96"/>
                      <a:pt x="232" y="68"/>
                      <a:pt x="232" y="28"/>
                    </a:cubicBezTo>
                    <a:cubicBezTo>
                      <a:pt x="232" y="14"/>
                      <a:pt x="232" y="14"/>
                      <a:pt x="218" y="0"/>
                    </a:cubicBezTo>
                  </a:path>
                </a:pathLst>
              </a:custGeom>
              <a:grpFill/>
              <a:ln>
                <a:noFill/>
              </a:ln>
              <a:effectLst/>
            </p:spPr>
            <p:txBody>
              <a:bodyPr wrap="none" lIns="76183" tIns="38092" rIns="76183" bIns="38092" anchor="ctr"/>
              <a:lstStyle/>
              <a:p>
                <a:pPr defTabSz="914217"/>
                <a:endParaRPr lang="en-US" dirty="0">
                  <a:solidFill>
                    <a:srgbClr val="7F7F7F"/>
                  </a:solidFill>
                  <a:latin typeface="Lato Light"/>
                </a:endParaRPr>
              </a:p>
            </p:txBody>
          </p:sp>
          <p:sp>
            <p:nvSpPr>
              <p:cNvPr id="505" name="Freeform 818"/>
              <p:cNvSpPr>
                <a:spLocks noChangeArrowheads="1"/>
              </p:cNvSpPr>
              <p:nvPr/>
            </p:nvSpPr>
            <p:spPr bwMode="auto">
              <a:xfrm>
                <a:off x="4280297" y="8701901"/>
                <a:ext cx="196486" cy="91996"/>
              </a:xfrm>
              <a:custGeom>
                <a:avLst/>
                <a:gdLst>
                  <a:gd name="T0" fmla="*/ 191 w 206"/>
                  <a:gd name="T1" fmla="*/ 0 h 97"/>
                  <a:gd name="T2" fmla="*/ 191 w 206"/>
                  <a:gd name="T3" fmla="*/ 0 h 97"/>
                  <a:gd name="T4" fmla="*/ 191 w 206"/>
                  <a:gd name="T5" fmla="*/ 0 h 97"/>
                  <a:gd name="T6" fmla="*/ 0 w 206"/>
                  <a:gd name="T7" fmla="*/ 40 h 97"/>
                  <a:gd name="T8" fmla="*/ 14 w 206"/>
                  <a:gd name="T9" fmla="*/ 96 h 97"/>
                  <a:gd name="T10" fmla="*/ 205 w 206"/>
                  <a:gd name="T11" fmla="*/ 28 h 97"/>
                  <a:gd name="T12" fmla="*/ 191 w 206"/>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206" h="97">
                    <a:moveTo>
                      <a:pt x="191" y="0"/>
                    </a:moveTo>
                    <a:lnTo>
                      <a:pt x="191" y="0"/>
                    </a:lnTo>
                    <a:lnTo>
                      <a:pt x="191" y="0"/>
                    </a:lnTo>
                    <a:cubicBezTo>
                      <a:pt x="150" y="28"/>
                      <a:pt x="68" y="40"/>
                      <a:pt x="0" y="40"/>
                    </a:cubicBezTo>
                    <a:cubicBezTo>
                      <a:pt x="14" y="54"/>
                      <a:pt x="14" y="82"/>
                      <a:pt x="14" y="96"/>
                    </a:cubicBezTo>
                    <a:cubicBezTo>
                      <a:pt x="123" y="96"/>
                      <a:pt x="205" y="68"/>
                      <a:pt x="205" y="28"/>
                    </a:cubicBezTo>
                    <a:cubicBezTo>
                      <a:pt x="205" y="14"/>
                      <a:pt x="205" y="14"/>
                      <a:pt x="191" y="0"/>
                    </a:cubicBezTo>
                  </a:path>
                </a:pathLst>
              </a:custGeom>
              <a:grpFill/>
              <a:ln>
                <a:noFill/>
              </a:ln>
              <a:effectLst/>
            </p:spPr>
            <p:txBody>
              <a:bodyPr wrap="none" lIns="76183" tIns="38092" rIns="76183" bIns="38092" anchor="ctr"/>
              <a:lstStyle/>
              <a:p>
                <a:pPr defTabSz="914217"/>
                <a:endParaRPr lang="en-US" dirty="0">
                  <a:solidFill>
                    <a:srgbClr val="7F7F7F"/>
                  </a:solidFill>
                  <a:latin typeface="Lato Light"/>
                </a:endParaRPr>
              </a:p>
            </p:txBody>
          </p:sp>
          <p:sp>
            <p:nvSpPr>
              <p:cNvPr id="506" name="Freeform 819"/>
              <p:cNvSpPr>
                <a:spLocks noChangeArrowheads="1"/>
              </p:cNvSpPr>
              <p:nvPr/>
            </p:nvSpPr>
            <p:spPr bwMode="auto">
              <a:xfrm>
                <a:off x="4292839" y="8768807"/>
                <a:ext cx="183944" cy="91996"/>
              </a:xfrm>
              <a:custGeom>
                <a:avLst/>
                <a:gdLst>
                  <a:gd name="T0" fmla="*/ 177 w 192"/>
                  <a:gd name="T1" fmla="*/ 0 h 97"/>
                  <a:gd name="T2" fmla="*/ 177 w 192"/>
                  <a:gd name="T3" fmla="*/ 0 h 97"/>
                  <a:gd name="T4" fmla="*/ 177 w 192"/>
                  <a:gd name="T5" fmla="*/ 0 h 97"/>
                  <a:gd name="T6" fmla="*/ 0 w 192"/>
                  <a:gd name="T7" fmla="*/ 42 h 97"/>
                  <a:gd name="T8" fmla="*/ 0 w 192"/>
                  <a:gd name="T9" fmla="*/ 55 h 97"/>
                  <a:gd name="T10" fmla="*/ 0 w 192"/>
                  <a:gd name="T11" fmla="*/ 96 h 97"/>
                  <a:gd name="T12" fmla="*/ 191 w 192"/>
                  <a:gd name="T13" fmla="*/ 28 h 97"/>
                  <a:gd name="T14" fmla="*/ 177 w 192"/>
                  <a:gd name="T15" fmla="*/ 0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97">
                    <a:moveTo>
                      <a:pt x="177" y="0"/>
                    </a:moveTo>
                    <a:lnTo>
                      <a:pt x="177" y="0"/>
                    </a:lnTo>
                    <a:lnTo>
                      <a:pt x="177" y="0"/>
                    </a:lnTo>
                    <a:cubicBezTo>
                      <a:pt x="136" y="28"/>
                      <a:pt x="68" y="42"/>
                      <a:pt x="0" y="42"/>
                    </a:cubicBezTo>
                    <a:lnTo>
                      <a:pt x="0" y="55"/>
                    </a:lnTo>
                    <a:cubicBezTo>
                      <a:pt x="0" y="68"/>
                      <a:pt x="0" y="82"/>
                      <a:pt x="0" y="96"/>
                    </a:cubicBezTo>
                    <a:cubicBezTo>
                      <a:pt x="109" y="96"/>
                      <a:pt x="191" y="68"/>
                      <a:pt x="191" y="28"/>
                    </a:cubicBezTo>
                    <a:cubicBezTo>
                      <a:pt x="191" y="14"/>
                      <a:pt x="191" y="14"/>
                      <a:pt x="177" y="0"/>
                    </a:cubicBezTo>
                  </a:path>
                </a:pathLst>
              </a:custGeom>
              <a:grpFill/>
              <a:ln>
                <a:noFill/>
              </a:ln>
              <a:effectLst/>
            </p:spPr>
            <p:txBody>
              <a:bodyPr wrap="none" lIns="76183" tIns="38092" rIns="76183" bIns="38092" anchor="ctr"/>
              <a:lstStyle/>
              <a:p>
                <a:pPr defTabSz="914217"/>
                <a:endParaRPr lang="en-US" dirty="0">
                  <a:solidFill>
                    <a:srgbClr val="7F7F7F"/>
                  </a:solidFill>
                  <a:latin typeface="Lato Light"/>
                </a:endParaRPr>
              </a:p>
            </p:txBody>
          </p:sp>
        </p:grpSp>
        <p:grpSp>
          <p:nvGrpSpPr>
            <p:cNvPr id="507" name="Group 506"/>
            <p:cNvGrpSpPr/>
            <p:nvPr/>
          </p:nvGrpSpPr>
          <p:grpSpPr>
            <a:xfrm rot="21306954">
              <a:off x="5454829" y="9968091"/>
              <a:ext cx="548167" cy="364316"/>
              <a:chOff x="2524464" y="8434273"/>
              <a:chExt cx="622902" cy="413986"/>
            </a:xfrm>
            <a:solidFill>
              <a:schemeClr val="accent1"/>
            </a:solidFill>
          </p:grpSpPr>
          <p:sp>
            <p:nvSpPr>
              <p:cNvPr id="508" name="Freeform 967"/>
              <p:cNvSpPr>
                <a:spLocks noChangeArrowheads="1"/>
              </p:cNvSpPr>
              <p:nvPr/>
            </p:nvSpPr>
            <p:spPr bwMode="auto">
              <a:xfrm>
                <a:off x="2758576" y="8534633"/>
                <a:ext cx="142140" cy="91996"/>
              </a:xfrm>
              <a:custGeom>
                <a:avLst/>
                <a:gdLst>
                  <a:gd name="T0" fmla="*/ 137 w 151"/>
                  <a:gd name="T1" fmla="*/ 42 h 97"/>
                  <a:gd name="T2" fmla="*/ 137 w 151"/>
                  <a:gd name="T3" fmla="*/ 42 h 97"/>
                  <a:gd name="T4" fmla="*/ 68 w 151"/>
                  <a:gd name="T5" fmla="*/ 42 h 97"/>
                  <a:gd name="T6" fmla="*/ 28 w 151"/>
                  <a:gd name="T7" fmla="*/ 28 h 97"/>
                  <a:gd name="T8" fmla="*/ 42 w 151"/>
                  <a:gd name="T9" fmla="*/ 14 h 97"/>
                  <a:gd name="T10" fmla="*/ 68 w 151"/>
                  <a:gd name="T11" fmla="*/ 14 h 97"/>
                  <a:gd name="T12" fmla="*/ 54 w 151"/>
                  <a:gd name="T13" fmla="*/ 0 h 97"/>
                  <a:gd name="T14" fmla="*/ 28 w 151"/>
                  <a:gd name="T15" fmla="*/ 14 h 97"/>
                  <a:gd name="T16" fmla="*/ 14 w 151"/>
                  <a:gd name="T17" fmla="*/ 0 h 97"/>
                  <a:gd name="T18" fmla="*/ 0 w 151"/>
                  <a:gd name="T19" fmla="*/ 0 h 97"/>
                  <a:gd name="T20" fmla="*/ 14 w 151"/>
                  <a:gd name="T21" fmla="*/ 14 h 97"/>
                  <a:gd name="T22" fmla="*/ 14 w 151"/>
                  <a:gd name="T23" fmla="*/ 42 h 97"/>
                  <a:gd name="T24" fmla="*/ 82 w 151"/>
                  <a:gd name="T25" fmla="*/ 42 h 97"/>
                  <a:gd name="T26" fmla="*/ 123 w 151"/>
                  <a:gd name="T27" fmla="*/ 54 h 97"/>
                  <a:gd name="T28" fmla="*/ 109 w 151"/>
                  <a:gd name="T29" fmla="*/ 69 h 97"/>
                  <a:gd name="T30" fmla="*/ 82 w 151"/>
                  <a:gd name="T31" fmla="*/ 82 h 97"/>
                  <a:gd name="T32" fmla="*/ 82 w 151"/>
                  <a:gd name="T33" fmla="*/ 82 h 97"/>
                  <a:gd name="T34" fmla="*/ 123 w 151"/>
                  <a:gd name="T35" fmla="*/ 82 h 97"/>
                  <a:gd name="T36" fmla="*/ 137 w 151"/>
                  <a:gd name="T37" fmla="*/ 96 h 97"/>
                  <a:gd name="T38" fmla="*/ 150 w 151"/>
                  <a:gd name="T39" fmla="*/ 82 h 97"/>
                  <a:gd name="T40" fmla="*/ 137 w 151"/>
                  <a:gd name="T41" fmla="*/ 69 h 97"/>
                  <a:gd name="T42" fmla="*/ 137 w 151"/>
                  <a:gd name="T43" fmla="*/ 4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1" h="97">
                    <a:moveTo>
                      <a:pt x="137" y="42"/>
                    </a:moveTo>
                    <a:lnTo>
                      <a:pt x="137" y="42"/>
                    </a:lnTo>
                    <a:cubicBezTo>
                      <a:pt x="123" y="28"/>
                      <a:pt x="96" y="28"/>
                      <a:pt x="68" y="42"/>
                    </a:cubicBezTo>
                    <a:cubicBezTo>
                      <a:pt x="54" y="42"/>
                      <a:pt x="42" y="42"/>
                      <a:pt x="28" y="28"/>
                    </a:cubicBezTo>
                    <a:cubicBezTo>
                      <a:pt x="28" y="28"/>
                      <a:pt x="28" y="28"/>
                      <a:pt x="42" y="14"/>
                    </a:cubicBezTo>
                    <a:cubicBezTo>
                      <a:pt x="54" y="14"/>
                      <a:pt x="54" y="14"/>
                      <a:pt x="68" y="14"/>
                    </a:cubicBezTo>
                    <a:cubicBezTo>
                      <a:pt x="54" y="0"/>
                      <a:pt x="54" y="0"/>
                      <a:pt x="54" y="0"/>
                    </a:cubicBezTo>
                    <a:cubicBezTo>
                      <a:pt x="54" y="0"/>
                      <a:pt x="42" y="0"/>
                      <a:pt x="28" y="14"/>
                    </a:cubicBezTo>
                    <a:cubicBezTo>
                      <a:pt x="14" y="0"/>
                      <a:pt x="14" y="0"/>
                      <a:pt x="14" y="0"/>
                    </a:cubicBezTo>
                    <a:cubicBezTo>
                      <a:pt x="0" y="0"/>
                      <a:pt x="0" y="0"/>
                      <a:pt x="0" y="0"/>
                    </a:cubicBezTo>
                    <a:cubicBezTo>
                      <a:pt x="14" y="14"/>
                      <a:pt x="14" y="14"/>
                      <a:pt x="14" y="14"/>
                    </a:cubicBezTo>
                    <a:cubicBezTo>
                      <a:pt x="0" y="28"/>
                      <a:pt x="0" y="28"/>
                      <a:pt x="14" y="42"/>
                    </a:cubicBezTo>
                    <a:cubicBezTo>
                      <a:pt x="28" y="54"/>
                      <a:pt x="54" y="54"/>
                      <a:pt x="82" y="42"/>
                    </a:cubicBezTo>
                    <a:cubicBezTo>
                      <a:pt x="96" y="42"/>
                      <a:pt x="109" y="42"/>
                      <a:pt x="123" y="54"/>
                    </a:cubicBezTo>
                    <a:cubicBezTo>
                      <a:pt x="123" y="54"/>
                      <a:pt x="123" y="69"/>
                      <a:pt x="109" y="69"/>
                    </a:cubicBezTo>
                    <a:cubicBezTo>
                      <a:pt x="109" y="69"/>
                      <a:pt x="96" y="82"/>
                      <a:pt x="82" y="82"/>
                    </a:cubicBezTo>
                    <a:lnTo>
                      <a:pt x="82" y="82"/>
                    </a:lnTo>
                    <a:cubicBezTo>
                      <a:pt x="96" y="82"/>
                      <a:pt x="109" y="82"/>
                      <a:pt x="123" y="82"/>
                    </a:cubicBezTo>
                    <a:cubicBezTo>
                      <a:pt x="137" y="96"/>
                      <a:pt x="137" y="96"/>
                      <a:pt x="137" y="96"/>
                    </a:cubicBezTo>
                    <a:cubicBezTo>
                      <a:pt x="150" y="82"/>
                      <a:pt x="150" y="82"/>
                      <a:pt x="150" y="82"/>
                    </a:cubicBezTo>
                    <a:cubicBezTo>
                      <a:pt x="137" y="69"/>
                      <a:pt x="137" y="69"/>
                      <a:pt x="137" y="69"/>
                    </a:cubicBezTo>
                    <a:cubicBezTo>
                      <a:pt x="150" y="69"/>
                      <a:pt x="150" y="54"/>
                      <a:pt x="137" y="42"/>
                    </a:cubicBezTo>
                  </a:path>
                </a:pathLst>
              </a:custGeom>
              <a:grpFill/>
              <a:ln>
                <a:noFill/>
              </a:ln>
              <a:effectLst/>
            </p:spPr>
            <p:txBody>
              <a:bodyPr wrap="none" lIns="76183" tIns="38092" rIns="76183" bIns="38092" anchor="ctr"/>
              <a:lstStyle/>
              <a:p>
                <a:pPr defTabSz="914217"/>
                <a:endParaRPr lang="en-US" dirty="0">
                  <a:solidFill>
                    <a:srgbClr val="7F7F7F"/>
                  </a:solidFill>
                  <a:latin typeface="Lato Light"/>
                </a:endParaRPr>
              </a:p>
            </p:txBody>
          </p:sp>
          <p:sp>
            <p:nvSpPr>
              <p:cNvPr id="509" name="Freeform 968"/>
              <p:cNvSpPr>
                <a:spLocks noChangeArrowheads="1"/>
              </p:cNvSpPr>
              <p:nvPr/>
            </p:nvSpPr>
            <p:spPr bwMode="auto">
              <a:xfrm>
                <a:off x="2524464" y="8563907"/>
                <a:ext cx="326083" cy="192356"/>
              </a:xfrm>
              <a:custGeom>
                <a:avLst/>
                <a:gdLst>
                  <a:gd name="T0" fmla="*/ 0 w 342"/>
                  <a:gd name="T1" fmla="*/ 54 h 204"/>
                  <a:gd name="T2" fmla="*/ 0 w 342"/>
                  <a:gd name="T3" fmla="*/ 54 h 204"/>
                  <a:gd name="T4" fmla="*/ 0 w 342"/>
                  <a:gd name="T5" fmla="*/ 54 h 204"/>
                  <a:gd name="T6" fmla="*/ 0 w 342"/>
                  <a:gd name="T7" fmla="*/ 68 h 204"/>
                  <a:gd name="T8" fmla="*/ 191 w 342"/>
                  <a:gd name="T9" fmla="*/ 189 h 204"/>
                  <a:gd name="T10" fmla="*/ 205 w 342"/>
                  <a:gd name="T11" fmla="*/ 203 h 204"/>
                  <a:gd name="T12" fmla="*/ 205 w 342"/>
                  <a:gd name="T13" fmla="*/ 189 h 204"/>
                  <a:gd name="T14" fmla="*/ 341 w 342"/>
                  <a:gd name="T15" fmla="*/ 135 h 204"/>
                  <a:gd name="T16" fmla="*/ 341 w 342"/>
                  <a:gd name="T17" fmla="*/ 122 h 204"/>
                  <a:gd name="T18" fmla="*/ 136 w 342"/>
                  <a:gd name="T19" fmla="*/ 0 h 204"/>
                  <a:gd name="T20" fmla="*/ 0 w 342"/>
                  <a:gd name="T21" fmla="*/ 54 h 204"/>
                  <a:gd name="T22" fmla="*/ 150 w 342"/>
                  <a:gd name="T23" fmla="*/ 81 h 204"/>
                  <a:gd name="T24" fmla="*/ 150 w 342"/>
                  <a:gd name="T25" fmla="*/ 81 h 204"/>
                  <a:gd name="T26" fmla="*/ 177 w 342"/>
                  <a:gd name="T27" fmla="*/ 81 h 204"/>
                  <a:gd name="T28" fmla="*/ 177 w 342"/>
                  <a:gd name="T29" fmla="*/ 95 h 204"/>
                  <a:gd name="T30" fmla="*/ 136 w 342"/>
                  <a:gd name="T31" fmla="*/ 95 h 204"/>
                  <a:gd name="T32" fmla="*/ 150 w 342"/>
                  <a:gd name="T33" fmla="*/ 8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204">
                    <a:moveTo>
                      <a:pt x="0" y="54"/>
                    </a:moveTo>
                    <a:lnTo>
                      <a:pt x="0" y="54"/>
                    </a:lnTo>
                    <a:lnTo>
                      <a:pt x="0" y="54"/>
                    </a:lnTo>
                    <a:cubicBezTo>
                      <a:pt x="0" y="68"/>
                      <a:pt x="0" y="68"/>
                      <a:pt x="0" y="68"/>
                    </a:cubicBezTo>
                    <a:cubicBezTo>
                      <a:pt x="191" y="189"/>
                      <a:pt x="191" y="189"/>
                      <a:pt x="191" y="189"/>
                    </a:cubicBezTo>
                    <a:cubicBezTo>
                      <a:pt x="191" y="203"/>
                      <a:pt x="191" y="203"/>
                      <a:pt x="205" y="203"/>
                    </a:cubicBezTo>
                    <a:cubicBezTo>
                      <a:pt x="205" y="203"/>
                      <a:pt x="205" y="203"/>
                      <a:pt x="205" y="189"/>
                    </a:cubicBezTo>
                    <a:cubicBezTo>
                      <a:pt x="341" y="135"/>
                      <a:pt x="341" y="135"/>
                      <a:pt x="341" y="135"/>
                    </a:cubicBezTo>
                    <a:cubicBezTo>
                      <a:pt x="341" y="122"/>
                      <a:pt x="341" y="122"/>
                      <a:pt x="341" y="122"/>
                    </a:cubicBezTo>
                    <a:cubicBezTo>
                      <a:pt x="136" y="0"/>
                      <a:pt x="136" y="0"/>
                      <a:pt x="136" y="0"/>
                    </a:cubicBezTo>
                    <a:lnTo>
                      <a:pt x="0" y="54"/>
                    </a:lnTo>
                    <a:close/>
                    <a:moveTo>
                      <a:pt x="150" y="81"/>
                    </a:moveTo>
                    <a:lnTo>
                      <a:pt x="150" y="81"/>
                    </a:lnTo>
                    <a:cubicBezTo>
                      <a:pt x="150" y="81"/>
                      <a:pt x="163" y="81"/>
                      <a:pt x="177" y="81"/>
                    </a:cubicBezTo>
                    <a:cubicBezTo>
                      <a:pt x="177" y="95"/>
                      <a:pt x="177" y="95"/>
                      <a:pt x="177" y="95"/>
                    </a:cubicBezTo>
                    <a:cubicBezTo>
                      <a:pt x="163" y="109"/>
                      <a:pt x="150" y="109"/>
                      <a:pt x="136" y="95"/>
                    </a:cubicBezTo>
                    <a:cubicBezTo>
                      <a:pt x="136" y="95"/>
                      <a:pt x="136" y="95"/>
                      <a:pt x="150" y="81"/>
                    </a:cubicBezTo>
                    <a:close/>
                  </a:path>
                </a:pathLst>
              </a:custGeom>
              <a:grpFill/>
              <a:ln>
                <a:noFill/>
              </a:ln>
              <a:effectLst/>
            </p:spPr>
            <p:txBody>
              <a:bodyPr wrap="none" lIns="76183" tIns="38092" rIns="76183" bIns="38092" anchor="ctr"/>
              <a:lstStyle/>
              <a:p>
                <a:pPr defTabSz="914217"/>
                <a:endParaRPr lang="en-US" dirty="0">
                  <a:solidFill>
                    <a:srgbClr val="7F7F7F"/>
                  </a:solidFill>
                  <a:latin typeface="Lato Light"/>
                </a:endParaRPr>
              </a:p>
            </p:txBody>
          </p:sp>
          <p:sp>
            <p:nvSpPr>
              <p:cNvPr id="510" name="Freeform 969"/>
              <p:cNvSpPr>
                <a:spLocks noChangeArrowheads="1"/>
              </p:cNvSpPr>
              <p:nvPr/>
            </p:nvSpPr>
            <p:spPr bwMode="auto">
              <a:xfrm>
                <a:off x="2821281" y="8434273"/>
                <a:ext cx="321904" cy="183993"/>
              </a:xfrm>
              <a:custGeom>
                <a:avLst/>
                <a:gdLst>
                  <a:gd name="T0" fmla="*/ 340 w 341"/>
                  <a:gd name="T1" fmla="*/ 109 h 192"/>
                  <a:gd name="T2" fmla="*/ 340 w 341"/>
                  <a:gd name="T3" fmla="*/ 109 h 192"/>
                  <a:gd name="T4" fmla="*/ 328 w 341"/>
                  <a:gd name="T5" fmla="*/ 109 h 192"/>
                  <a:gd name="T6" fmla="*/ 137 w 341"/>
                  <a:gd name="T7" fmla="*/ 14 h 192"/>
                  <a:gd name="T8" fmla="*/ 123 w 341"/>
                  <a:gd name="T9" fmla="*/ 0 h 192"/>
                  <a:gd name="T10" fmla="*/ 0 w 341"/>
                  <a:gd name="T11" fmla="*/ 55 h 192"/>
                  <a:gd name="T12" fmla="*/ 205 w 341"/>
                  <a:gd name="T13" fmla="*/ 191 h 192"/>
                  <a:gd name="T14" fmla="*/ 328 w 341"/>
                  <a:gd name="T15" fmla="*/ 123 h 192"/>
                  <a:gd name="T16" fmla="*/ 340 w 341"/>
                  <a:gd name="T17" fmla="*/ 109 h 192"/>
                  <a:gd name="T18" fmla="*/ 191 w 341"/>
                  <a:gd name="T19" fmla="*/ 95 h 192"/>
                  <a:gd name="T20" fmla="*/ 191 w 341"/>
                  <a:gd name="T21" fmla="*/ 95 h 192"/>
                  <a:gd name="T22" fmla="*/ 163 w 341"/>
                  <a:gd name="T23" fmla="*/ 95 h 192"/>
                  <a:gd name="T24" fmla="*/ 163 w 341"/>
                  <a:gd name="T25" fmla="*/ 68 h 192"/>
                  <a:gd name="T26" fmla="*/ 191 w 341"/>
                  <a:gd name="T27" fmla="*/ 83 h 192"/>
                  <a:gd name="T28" fmla="*/ 191 w 341"/>
                  <a:gd name="T29" fmla="*/ 9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1" h="192">
                    <a:moveTo>
                      <a:pt x="340" y="109"/>
                    </a:moveTo>
                    <a:lnTo>
                      <a:pt x="340" y="109"/>
                    </a:lnTo>
                    <a:lnTo>
                      <a:pt x="328" y="109"/>
                    </a:lnTo>
                    <a:cubicBezTo>
                      <a:pt x="137" y="14"/>
                      <a:pt x="137" y="14"/>
                      <a:pt x="137" y="14"/>
                    </a:cubicBezTo>
                    <a:cubicBezTo>
                      <a:pt x="137" y="0"/>
                      <a:pt x="123" y="0"/>
                      <a:pt x="123" y="0"/>
                    </a:cubicBezTo>
                    <a:cubicBezTo>
                      <a:pt x="0" y="55"/>
                      <a:pt x="0" y="55"/>
                      <a:pt x="0" y="55"/>
                    </a:cubicBezTo>
                    <a:cubicBezTo>
                      <a:pt x="205" y="191"/>
                      <a:pt x="205" y="191"/>
                      <a:pt x="205" y="191"/>
                    </a:cubicBezTo>
                    <a:cubicBezTo>
                      <a:pt x="328" y="123"/>
                      <a:pt x="328" y="123"/>
                      <a:pt x="328" y="123"/>
                    </a:cubicBezTo>
                    <a:cubicBezTo>
                      <a:pt x="328" y="123"/>
                      <a:pt x="340" y="123"/>
                      <a:pt x="340" y="109"/>
                    </a:cubicBezTo>
                    <a:close/>
                    <a:moveTo>
                      <a:pt x="191" y="95"/>
                    </a:moveTo>
                    <a:lnTo>
                      <a:pt x="191" y="95"/>
                    </a:lnTo>
                    <a:cubicBezTo>
                      <a:pt x="177" y="95"/>
                      <a:pt x="163" y="95"/>
                      <a:pt x="163" y="95"/>
                    </a:cubicBezTo>
                    <a:cubicBezTo>
                      <a:pt x="149" y="83"/>
                      <a:pt x="149" y="83"/>
                      <a:pt x="163" y="68"/>
                    </a:cubicBezTo>
                    <a:cubicBezTo>
                      <a:pt x="163" y="68"/>
                      <a:pt x="177" y="68"/>
                      <a:pt x="191" y="83"/>
                    </a:cubicBezTo>
                    <a:cubicBezTo>
                      <a:pt x="205" y="83"/>
                      <a:pt x="191" y="83"/>
                      <a:pt x="191" y="95"/>
                    </a:cubicBezTo>
                    <a:close/>
                  </a:path>
                </a:pathLst>
              </a:custGeom>
              <a:grpFill/>
              <a:ln>
                <a:noFill/>
              </a:ln>
              <a:effectLst/>
            </p:spPr>
            <p:txBody>
              <a:bodyPr wrap="none" lIns="76183" tIns="38092" rIns="76183" bIns="38092" anchor="ctr"/>
              <a:lstStyle/>
              <a:p>
                <a:pPr defTabSz="914217"/>
                <a:endParaRPr lang="en-US" dirty="0">
                  <a:solidFill>
                    <a:srgbClr val="7F7F7F"/>
                  </a:solidFill>
                  <a:latin typeface="Lato Light"/>
                </a:endParaRPr>
              </a:p>
            </p:txBody>
          </p:sp>
          <p:sp>
            <p:nvSpPr>
              <p:cNvPr id="511" name="Freeform 970"/>
              <p:cNvSpPr>
                <a:spLocks noChangeArrowheads="1"/>
              </p:cNvSpPr>
              <p:nvPr/>
            </p:nvSpPr>
            <p:spPr bwMode="auto">
              <a:xfrm>
                <a:off x="2524464" y="8676809"/>
                <a:ext cx="326083" cy="154724"/>
              </a:xfrm>
              <a:custGeom>
                <a:avLst/>
                <a:gdLst>
                  <a:gd name="T0" fmla="*/ 205 w 342"/>
                  <a:gd name="T1" fmla="*/ 95 h 164"/>
                  <a:gd name="T2" fmla="*/ 205 w 342"/>
                  <a:gd name="T3" fmla="*/ 95 h 164"/>
                  <a:gd name="T4" fmla="*/ 191 w 342"/>
                  <a:gd name="T5" fmla="*/ 95 h 164"/>
                  <a:gd name="T6" fmla="*/ 42 w 342"/>
                  <a:gd name="T7" fmla="*/ 0 h 164"/>
                  <a:gd name="T8" fmla="*/ 0 w 342"/>
                  <a:gd name="T9" fmla="*/ 13 h 164"/>
                  <a:gd name="T10" fmla="*/ 0 w 342"/>
                  <a:gd name="T11" fmla="*/ 27 h 164"/>
                  <a:gd name="T12" fmla="*/ 0 w 342"/>
                  <a:gd name="T13" fmla="*/ 27 h 164"/>
                  <a:gd name="T14" fmla="*/ 191 w 342"/>
                  <a:gd name="T15" fmla="*/ 163 h 164"/>
                  <a:gd name="T16" fmla="*/ 205 w 342"/>
                  <a:gd name="T17" fmla="*/ 163 h 164"/>
                  <a:gd name="T18" fmla="*/ 205 w 342"/>
                  <a:gd name="T19" fmla="*/ 163 h 164"/>
                  <a:gd name="T20" fmla="*/ 341 w 342"/>
                  <a:gd name="T21" fmla="*/ 95 h 164"/>
                  <a:gd name="T22" fmla="*/ 341 w 342"/>
                  <a:gd name="T23" fmla="*/ 27 h 164"/>
                  <a:gd name="T24" fmla="*/ 205 w 342"/>
                  <a:gd name="T25" fmla="*/ 9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 h="164">
                    <a:moveTo>
                      <a:pt x="205" y="95"/>
                    </a:moveTo>
                    <a:lnTo>
                      <a:pt x="205" y="95"/>
                    </a:lnTo>
                    <a:cubicBezTo>
                      <a:pt x="191" y="95"/>
                      <a:pt x="191" y="95"/>
                      <a:pt x="191" y="95"/>
                    </a:cubicBezTo>
                    <a:cubicBezTo>
                      <a:pt x="42" y="0"/>
                      <a:pt x="42" y="0"/>
                      <a:pt x="42" y="0"/>
                    </a:cubicBezTo>
                    <a:cubicBezTo>
                      <a:pt x="0" y="13"/>
                      <a:pt x="0" y="13"/>
                      <a:pt x="0" y="13"/>
                    </a:cubicBezTo>
                    <a:cubicBezTo>
                      <a:pt x="0" y="13"/>
                      <a:pt x="0" y="13"/>
                      <a:pt x="0" y="27"/>
                    </a:cubicBezTo>
                    <a:lnTo>
                      <a:pt x="0" y="27"/>
                    </a:lnTo>
                    <a:cubicBezTo>
                      <a:pt x="191" y="163"/>
                      <a:pt x="191" y="163"/>
                      <a:pt x="191" y="163"/>
                    </a:cubicBezTo>
                    <a:cubicBezTo>
                      <a:pt x="191" y="163"/>
                      <a:pt x="191" y="163"/>
                      <a:pt x="205" y="163"/>
                    </a:cubicBezTo>
                    <a:lnTo>
                      <a:pt x="205" y="163"/>
                    </a:lnTo>
                    <a:cubicBezTo>
                      <a:pt x="341" y="95"/>
                      <a:pt x="341" y="95"/>
                      <a:pt x="341" y="95"/>
                    </a:cubicBezTo>
                    <a:cubicBezTo>
                      <a:pt x="341" y="27"/>
                      <a:pt x="341" y="27"/>
                      <a:pt x="341" y="27"/>
                    </a:cubicBezTo>
                    <a:cubicBezTo>
                      <a:pt x="205" y="95"/>
                      <a:pt x="205" y="95"/>
                      <a:pt x="205" y="95"/>
                    </a:cubicBezTo>
                  </a:path>
                </a:pathLst>
              </a:custGeom>
              <a:grpFill/>
              <a:ln>
                <a:noFill/>
              </a:ln>
              <a:effectLst/>
            </p:spPr>
            <p:txBody>
              <a:bodyPr wrap="none" lIns="76183" tIns="38092" rIns="76183" bIns="38092" anchor="ctr"/>
              <a:lstStyle/>
              <a:p>
                <a:pPr defTabSz="914217"/>
                <a:endParaRPr lang="en-US" dirty="0">
                  <a:solidFill>
                    <a:srgbClr val="7F7F7F"/>
                  </a:solidFill>
                  <a:latin typeface="Lato Light"/>
                </a:endParaRPr>
              </a:p>
            </p:txBody>
          </p:sp>
          <p:sp>
            <p:nvSpPr>
              <p:cNvPr id="512" name="Freeform 971"/>
              <p:cNvSpPr>
                <a:spLocks noChangeArrowheads="1"/>
              </p:cNvSpPr>
              <p:nvPr/>
            </p:nvSpPr>
            <p:spPr bwMode="auto">
              <a:xfrm>
                <a:off x="3017769" y="8588996"/>
                <a:ext cx="129597" cy="104540"/>
              </a:xfrm>
              <a:custGeom>
                <a:avLst/>
                <a:gdLst>
                  <a:gd name="T0" fmla="*/ 123 w 136"/>
                  <a:gd name="T1" fmla="*/ 28 h 110"/>
                  <a:gd name="T2" fmla="*/ 123 w 136"/>
                  <a:gd name="T3" fmla="*/ 28 h 110"/>
                  <a:gd name="T4" fmla="*/ 81 w 136"/>
                  <a:gd name="T5" fmla="*/ 0 h 110"/>
                  <a:gd name="T6" fmla="*/ 0 w 136"/>
                  <a:gd name="T7" fmla="*/ 42 h 110"/>
                  <a:gd name="T8" fmla="*/ 0 w 136"/>
                  <a:gd name="T9" fmla="*/ 109 h 110"/>
                  <a:gd name="T10" fmla="*/ 123 w 136"/>
                  <a:gd name="T11" fmla="*/ 55 h 110"/>
                  <a:gd name="T12" fmla="*/ 135 w 136"/>
                  <a:gd name="T13" fmla="*/ 42 h 110"/>
                  <a:gd name="T14" fmla="*/ 123 w 136"/>
                  <a:gd name="T15" fmla="*/ 28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 h="110">
                    <a:moveTo>
                      <a:pt x="123" y="28"/>
                    </a:moveTo>
                    <a:lnTo>
                      <a:pt x="123" y="28"/>
                    </a:lnTo>
                    <a:cubicBezTo>
                      <a:pt x="81" y="0"/>
                      <a:pt x="81" y="0"/>
                      <a:pt x="81" y="0"/>
                    </a:cubicBezTo>
                    <a:cubicBezTo>
                      <a:pt x="0" y="42"/>
                      <a:pt x="0" y="42"/>
                      <a:pt x="0" y="42"/>
                    </a:cubicBezTo>
                    <a:cubicBezTo>
                      <a:pt x="0" y="109"/>
                      <a:pt x="0" y="109"/>
                      <a:pt x="0" y="109"/>
                    </a:cubicBezTo>
                    <a:cubicBezTo>
                      <a:pt x="123" y="55"/>
                      <a:pt x="123" y="55"/>
                      <a:pt x="123" y="55"/>
                    </a:cubicBezTo>
                    <a:cubicBezTo>
                      <a:pt x="123" y="42"/>
                      <a:pt x="135" y="42"/>
                      <a:pt x="135" y="42"/>
                    </a:cubicBezTo>
                    <a:cubicBezTo>
                      <a:pt x="135" y="28"/>
                      <a:pt x="123" y="28"/>
                      <a:pt x="123" y="28"/>
                    </a:cubicBezTo>
                  </a:path>
                </a:pathLst>
              </a:custGeom>
              <a:grpFill/>
              <a:ln>
                <a:noFill/>
              </a:ln>
              <a:effectLst/>
            </p:spPr>
            <p:txBody>
              <a:bodyPr wrap="none" lIns="76183" tIns="38092" rIns="76183" bIns="38092" anchor="ctr"/>
              <a:lstStyle/>
              <a:p>
                <a:pPr defTabSz="914217"/>
                <a:endParaRPr lang="en-US" dirty="0">
                  <a:solidFill>
                    <a:srgbClr val="7F7F7F"/>
                  </a:solidFill>
                  <a:latin typeface="Lato Light"/>
                </a:endParaRPr>
              </a:p>
            </p:txBody>
          </p:sp>
          <p:sp>
            <p:nvSpPr>
              <p:cNvPr id="513" name="Freeform 973"/>
              <p:cNvSpPr>
                <a:spLocks noChangeArrowheads="1"/>
              </p:cNvSpPr>
              <p:nvPr/>
            </p:nvSpPr>
            <p:spPr bwMode="auto">
              <a:xfrm>
                <a:off x="3017769" y="8676810"/>
                <a:ext cx="129597" cy="91996"/>
              </a:xfrm>
              <a:custGeom>
                <a:avLst/>
                <a:gdLst>
                  <a:gd name="T0" fmla="*/ 123 w 136"/>
                  <a:gd name="T1" fmla="*/ 13 h 96"/>
                  <a:gd name="T2" fmla="*/ 123 w 136"/>
                  <a:gd name="T3" fmla="*/ 13 h 96"/>
                  <a:gd name="T4" fmla="*/ 81 w 136"/>
                  <a:gd name="T5" fmla="*/ 0 h 96"/>
                  <a:gd name="T6" fmla="*/ 0 w 136"/>
                  <a:gd name="T7" fmla="*/ 27 h 96"/>
                  <a:gd name="T8" fmla="*/ 0 w 136"/>
                  <a:gd name="T9" fmla="*/ 95 h 96"/>
                  <a:gd name="T10" fmla="*/ 123 w 136"/>
                  <a:gd name="T11" fmla="*/ 41 h 96"/>
                  <a:gd name="T12" fmla="*/ 135 w 136"/>
                  <a:gd name="T13" fmla="*/ 27 h 96"/>
                  <a:gd name="T14" fmla="*/ 123 w 136"/>
                  <a:gd name="T15" fmla="*/ 13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 h="96">
                    <a:moveTo>
                      <a:pt x="123" y="13"/>
                    </a:moveTo>
                    <a:lnTo>
                      <a:pt x="123" y="13"/>
                    </a:lnTo>
                    <a:cubicBezTo>
                      <a:pt x="81" y="0"/>
                      <a:pt x="81" y="0"/>
                      <a:pt x="81" y="0"/>
                    </a:cubicBezTo>
                    <a:cubicBezTo>
                      <a:pt x="0" y="27"/>
                      <a:pt x="0" y="27"/>
                      <a:pt x="0" y="27"/>
                    </a:cubicBezTo>
                    <a:cubicBezTo>
                      <a:pt x="0" y="95"/>
                      <a:pt x="0" y="95"/>
                      <a:pt x="0" y="95"/>
                    </a:cubicBezTo>
                    <a:cubicBezTo>
                      <a:pt x="123" y="41"/>
                      <a:pt x="123" y="41"/>
                      <a:pt x="123" y="41"/>
                    </a:cubicBezTo>
                    <a:lnTo>
                      <a:pt x="135" y="27"/>
                    </a:lnTo>
                    <a:lnTo>
                      <a:pt x="123" y="13"/>
                    </a:lnTo>
                  </a:path>
                </a:pathLst>
              </a:custGeom>
              <a:grpFill/>
              <a:ln>
                <a:noFill/>
              </a:ln>
              <a:effectLst/>
            </p:spPr>
            <p:txBody>
              <a:bodyPr wrap="none" lIns="76183" tIns="38092" rIns="76183" bIns="38092" anchor="ctr"/>
              <a:lstStyle/>
              <a:p>
                <a:pPr defTabSz="914217"/>
                <a:endParaRPr lang="en-US" dirty="0">
                  <a:solidFill>
                    <a:srgbClr val="7F7F7F"/>
                  </a:solidFill>
                  <a:latin typeface="Lato Light"/>
                </a:endParaRPr>
              </a:p>
            </p:txBody>
          </p:sp>
          <p:sp>
            <p:nvSpPr>
              <p:cNvPr id="514" name="Freeform 975"/>
              <p:cNvSpPr>
                <a:spLocks noChangeArrowheads="1"/>
              </p:cNvSpPr>
              <p:nvPr/>
            </p:nvSpPr>
            <p:spPr bwMode="auto">
              <a:xfrm>
                <a:off x="3017769" y="8756263"/>
                <a:ext cx="129597" cy="91996"/>
              </a:xfrm>
              <a:custGeom>
                <a:avLst/>
                <a:gdLst>
                  <a:gd name="T0" fmla="*/ 123 w 136"/>
                  <a:gd name="T1" fmla="*/ 14 h 97"/>
                  <a:gd name="T2" fmla="*/ 123 w 136"/>
                  <a:gd name="T3" fmla="*/ 14 h 97"/>
                  <a:gd name="T4" fmla="*/ 81 w 136"/>
                  <a:gd name="T5" fmla="*/ 0 h 97"/>
                  <a:gd name="T6" fmla="*/ 0 w 136"/>
                  <a:gd name="T7" fmla="*/ 42 h 97"/>
                  <a:gd name="T8" fmla="*/ 0 w 136"/>
                  <a:gd name="T9" fmla="*/ 96 h 97"/>
                  <a:gd name="T10" fmla="*/ 123 w 136"/>
                  <a:gd name="T11" fmla="*/ 42 h 97"/>
                  <a:gd name="T12" fmla="*/ 135 w 136"/>
                  <a:gd name="T13" fmla="*/ 28 h 97"/>
                  <a:gd name="T14" fmla="*/ 123 w 136"/>
                  <a:gd name="T15" fmla="*/ 14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 h="97">
                    <a:moveTo>
                      <a:pt x="123" y="14"/>
                    </a:moveTo>
                    <a:lnTo>
                      <a:pt x="123" y="14"/>
                    </a:lnTo>
                    <a:cubicBezTo>
                      <a:pt x="81" y="0"/>
                      <a:pt x="81" y="0"/>
                      <a:pt x="81" y="0"/>
                    </a:cubicBezTo>
                    <a:cubicBezTo>
                      <a:pt x="0" y="42"/>
                      <a:pt x="0" y="42"/>
                      <a:pt x="0" y="42"/>
                    </a:cubicBezTo>
                    <a:cubicBezTo>
                      <a:pt x="0" y="96"/>
                      <a:pt x="0" y="96"/>
                      <a:pt x="0" y="96"/>
                    </a:cubicBezTo>
                    <a:cubicBezTo>
                      <a:pt x="123" y="42"/>
                      <a:pt x="123" y="42"/>
                      <a:pt x="123" y="42"/>
                    </a:cubicBezTo>
                    <a:lnTo>
                      <a:pt x="135" y="28"/>
                    </a:lnTo>
                    <a:lnTo>
                      <a:pt x="123" y="14"/>
                    </a:lnTo>
                  </a:path>
                </a:pathLst>
              </a:custGeom>
              <a:grpFill/>
              <a:ln>
                <a:noFill/>
              </a:ln>
              <a:effectLst/>
            </p:spPr>
            <p:txBody>
              <a:bodyPr wrap="none" lIns="76183" tIns="38092" rIns="76183" bIns="38092" anchor="ctr"/>
              <a:lstStyle/>
              <a:p>
                <a:pPr defTabSz="914217"/>
                <a:endParaRPr lang="en-US" dirty="0">
                  <a:solidFill>
                    <a:srgbClr val="7F7F7F"/>
                  </a:solidFill>
                  <a:latin typeface="Lato Light"/>
                </a:endParaRPr>
              </a:p>
            </p:txBody>
          </p:sp>
        </p:grpSp>
        <p:grpSp>
          <p:nvGrpSpPr>
            <p:cNvPr id="515" name="Group 514"/>
            <p:cNvGrpSpPr/>
            <p:nvPr/>
          </p:nvGrpSpPr>
          <p:grpSpPr>
            <a:xfrm rot="21306954">
              <a:off x="4872204" y="9130452"/>
              <a:ext cx="494170" cy="417943"/>
              <a:chOff x="10774383" y="8982872"/>
              <a:chExt cx="561544" cy="474924"/>
            </a:xfrm>
            <a:solidFill>
              <a:schemeClr val="accent4"/>
            </a:solidFill>
          </p:grpSpPr>
          <p:sp>
            <p:nvSpPr>
              <p:cNvPr id="516" name="Freeform 120"/>
              <p:cNvSpPr>
                <a:spLocks noChangeArrowheads="1"/>
              </p:cNvSpPr>
              <p:nvPr/>
            </p:nvSpPr>
            <p:spPr bwMode="auto">
              <a:xfrm>
                <a:off x="11098526" y="8996572"/>
                <a:ext cx="237401" cy="196363"/>
              </a:xfrm>
              <a:custGeom>
                <a:avLst/>
                <a:gdLst>
                  <a:gd name="T0" fmla="*/ 150 w 233"/>
                  <a:gd name="T1" fmla="*/ 0 h 193"/>
                  <a:gd name="T2" fmla="*/ 150 w 233"/>
                  <a:gd name="T3" fmla="*/ 0 h 193"/>
                  <a:gd name="T4" fmla="*/ 0 w 233"/>
                  <a:gd name="T5" fmla="*/ 177 h 193"/>
                  <a:gd name="T6" fmla="*/ 232 w 233"/>
                  <a:gd name="T7" fmla="*/ 192 h 193"/>
                  <a:gd name="T8" fmla="*/ 232 w 233"/>
                  <a:gd name="T9" fmla="*/ 177 h 193"/>
                  <a:gd name="T10" fmla="*/ 150 w 233"/>
                  <a:gd name="T11" fmla="*/ 0 h 193"/>
                  <a:gd name="T12" fmla="*/ 123 w 233"/>
                  <a:gd name="T13" fmla="*/ 123 h 193"/>
                  <a:gd name="T14" fmla="*/ 123 w 233"/>
                  <a:gd name="T15" fmla="*/ 123 h 193"/>
                  <a:gd name="T16" fmla="*/ 109 w 233"/>
                  <a:gd name="T17" fmla="*/ 109 h 193"/>
                  <a:gd name="T18" fmla="*/ 123 w 233"/>
                  <a:gd name="T19" fmla="*/ 95 h 193"/>
                  <a:gd name="T20" fmla="*/ 137 w 233"/>
                  <a:gd name="T21" fmla="*/ 109 h 193"/>
                  <a:gd name="T22" fmla="*/ 123 w 233"/>
                  <a:gd name="T23" fmla="*/ 123 h 193"/>
                  <a:gd name="T24" fmla="*/ 178 w 233"/>
                  <a:gd name="T25" fmla="*/ 150 h 193"/>
                  <a:gd name="T26" fmla="*/ 178 w 233"/>
                  <a:gd name="T27" fmla="*/ 150 h 193"/>
                  <a:gd name="T28" fmla="*/ 164 w 233"/>
                  <a:gd name="T29" fmla="*/ 138 h 193"/>
                  <a:gd name="T30" fmla="*/ 178 w 233"/>
                  <a:gd name="T31" fmla="*/ 138 h 193"/>
                  <a:gd name="T32" fmla="*/ 191 w 233"/>
                  <a:gd name="T33" fmla="*/ 138 h 193"/>
                  <a:gd name="T34" fmla="*/ 178 w 233"/>
                  <a:gd name="T35" fmla="*/ 15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3" h="193">
                    <a:moveTo>
                      <a:pt x="150" y="0"/>
                    </a:moveTo>
                    <a:lnTo>
                      <a:pt x="150" y="0"/>
                    </a:lnTo>
                    <a:cubicBezTo>
                      <a:pt x="0" y="177"/>
                      <a:pt x="0" y="177"/>
                      <a:pt x="0" y="177"/>
                    </a:cubicBezTo>
                    <a:cubicBezTo>
                      <a:pt x="232" y="192"/>
                      <a:pt x="232" y="192"/>
                      <a:pt x="232" y="192"/>
                    </a:cubicBezTo>
                    <a:lnTo>
                      <a:pt x="232" y="177"/>
                    </a:lnTo>
                    <a:cubicBezTo>
                      <a:pt x="232" y="109"/>
                      <a:pt x="191" y="41"/>
                      <a:pt x="150" y="0"/>
                    </a:cubicBezTo>
                    <a:close/>
                    <a:moveTo>
                      <a:pt x="123" y="123"/>
                    </a:moveTo>
                    <a:lnTo>
                      <a:pt x="123" y="123"/>
                    </a:lnTo>
                    <a:cubicBezTo>
                      <a:pt x="109" y="123"/>
                      <a:pt x="109" y="123"/>
                      <a:pt x="109" y="109"/>
                    </a:cubicBezTo>
                    <a:cubicBezTo>
                      <a:pt x="109" y="109"/>
                      <a:pt x="109" y="95"/>
                      <a:pt x="123" y="95"/>
                    </a:cubicBezTo>
                    <a:lnTo>
                      <a:pt x="137" y="109"/>
                    </a:lnTo>
                    <a:cubicBezTo>
                      <a:pt x="137" y="123"/>
                      <a:pt x="123" y="123"/>
                      <a:pt x="123" y="123"/>
                    </a:cubicBezTo>
                    <a:close/>
                    <a:moveTo>
                      <a:pt x="178" y="150"/>
                    </a:moveTo>
                    <a:lnTo>
                      <a:pt x="178" y="150"/>
                    </a:lnTo>
                    <a:cubicBezTo>
                      <a:pt x="178" y="150"/>
                      <a:pt x="164" y="150"/>
                      <a:pt x="164" y="138"/>
                    </a:cubicBezTo>
                    <a:lnTo>
                      <a:pt x="178" y="138"/>
                    </a:lnTo>
                    <a:cubicBezTo>
                      <a:pt x="191" y="138"/>
                      <a:pt x="191" y="138"/>
                      <a:pt x="191" y="138"/>
                    </a:cubicBezTo>
                    <a:cubicBezTo>
                      <a:pt x="191" y="150"/>
                      <a:pt x="191" y="150"/>
                      <a:pt x="178" y="150"/>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17" name="Freeform 121"/>
              <p:cNvSpPr>
                <a:spLocks noChangeArrowheads="1"/>
              </p:cNvSpPr>
              <p:nvPr/>
            </p:nvSpPr>
            <p:spPr bwMode="auto">
              <a:xfrm>
                <a:off x="10774383" y="8982872"/>
                <a:ext cx="465668" cy="474924"/>
              </a:xfrm>
              <a:custGeom>
                <a:avLst/>
                <a:gdLst>
                  <a:gd name="T0" fmla="*/ 232 w 452"/>
                  <a:gd name="T1" fmla="*/ 232 h 465"/>
                  <a:gd name="T2" fmla="*/ 232 w 452"/>
                  <a:gd name="T3" fmla="*/ 232 h 465"/>
                  <a:gd name="T4" fmla="*/ 369 w 452"/>
                  <a:gd name="T5" fmla="*/ 55 h 465"/>
                  <a:gd name="T6" fmla="*/ 232 w 452"/>
                  <a:gd name="T7" fmla="*/ 0 h 465"/>
                  <a:gd name="T8" fmla="*/ 0 w 452"/>
                  <a:gd name="T9" fmla="*/ 232 h 465"/>
                  <a:gd name="T10" fmla="*/ 232 w 452"/>
                  <a:gd name="T11" fmla="*/ 464 h 465"/>
                  <a:gd name="T12" fmla="*/ 451 w 452"/>
                  <a:gd name="T13" fmla="*/ 246 h 465"/>
                  <a:gd name="T14" fmla="*/ 232 w 452"/>
                  <a:gd name="T15" fmla="*/ 232 h 465"/>
                  <a:gd name="T16" fmla="*/ 109 w 452"/>
                  <a:gd name="T17" fmla="*/ 300 h 465"/>
                  <a:gd name="T18" fmla="*/ 109 w 452"/>
                  <a:gd name="T19" fmla="*/ 300 h 465"/>
                  <a:gd name="T20" fmla="*/ 96 w 452"/>
                  <a:gd name="T21" fmla="*/ 287 h 465"/>
                  <a:gd name="T22" fmla="*/ 109 w 452"/>
                  <a:gd name="T23" fmla="*/ 274 h 465"/>
                  <a:gd name="T24" fmla="*/ 123 w 452"/>
                  <a:gd name="T25" fmla="*/ 287 h 465"/>
                  <a:gd name="T26" fmla="*/ 109 w 452"/>
                  <a:gd name="T27" fmla="*/ 300 h 465"/>
                  <a:gd name="T28" fmla="*/ 137 w 452"/>
                  <a:gd name="T29" fmla="*/ 178 h 465"/>
                  <a:gd name="T30" fmla="*/ 137 w 452"/>
                  <a:gd name="T31" fmla="*/ 178 h 465"/>
                  <a:gd name="T32" fmla="*/ 123 w 452"/>
                  <a:gd name="T33" fmla="*/ 164 h 465"/>
                  <a:gd name="T34" fmla="*/ 137 w 452"/>
                  <a:gd name="T35" fmla="*/ 152 h 465"/>
                  <a:gd name="T36" fmla="*/ 150 w 452"/>
                  <a:gd name="T37" fmla="*/ 164 h 465"/>
                  <a:gd name="T38" fmla="*/ 137 w 452"/>
                  <a:gd name="T39" fmla="*/ 178 h 465"/>
                  <a:gd name="T40" fmla="*/ 205 w 452"/>
                  <a:gd name="T41" fmla="*/ 68 h 465"/>
                  <a:gd name="T42" fmla="*/ 205 w 452"/>
                  <a:gd name="T43" fmla="*/ 68 h 465"/>
                  <a:gd name="T44" fmla="*/ 232 w 452"/>
                  <a:gd name="T45" fmla="*/ 55 h 465"/>
                  <a:gd name="T46" fmla="*/ 246 w 452"/>
                  <a:gd name="T47" fmla="*/ 68 h 465"/>
                  <a:gd name="T48" fmla="*/ 232 w 452"/>
                  <a:gd name="T49" fmla="*/ 97 h 465"/>
                  <a:gd name="T50" fmla="*/ 205 w 452"/>
                  <a:gd name="T51" fmla="*/ 68 h 465"/>
                  <a:gd name="T52" fmla="*/ 246 w 452"/>
                  <a:gd name="T53" fmla="*/ 397 h 465"/>
                  <a:gd name="T54" fmla="*/ 246 w 452"/>
                  <a:gd name="T55" fmla="*/ 397 h 465"/>
                  <a:gd name="T56" fmla="*/ 219 w 452"/>
                  <a:gd name="T57" fmla="*/ 370 h 465"/>
                  <a:gd name="T58" fmla="*/ 246 w 452"/>
                  <a:gd name="T59" fmla="*/ 329 h 465"/>
                  <a:gd name="T60" fmla="*/ 287 w 452"/>
                  <a:gd name="T61" fmla="*/ 370 h 465"/>
                  <a:gd name="T62" fmla="*/ 246 w 452"/>
                  <a:gd name="T63" fmla="*/ 397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2" h="465">
                    <a:moveTo>
                      <a:pt x="232" y="232"/>
                    </a:moveTo>
                    <a:lnTo>
                      <a:pt x="232" y="232"/>
                    </a:lnTo>
                    <a:cubicBezTo>
                      <a:pt x="369" y="55"/>
                      <a:pt x="369" y="55"/>
                      <a:pt x="369" y="55"/>
                    </a:cubicBezTo>
                    <a:cubicBezTo>
                      <a:pt x="328" y="27"/>
                      <a:pt x="273" y="0"/>
                      <a:pt x="232" y="0"/>
                    </a:cubicBezTo>
                    <a:cubicBezTo>
                      <a:pt x="96" y="0"/>
                      <a:pt x="0" y="109"/>
                      <a:pt x="0" y="232"/>
                    </a:cubicBezTo>
                    <a:cubicBezTo>
                      <a:pt x="0" y="355"/>
                      <a:pt x="96" y="464"/>
                      <a:pt x="232" y="464"/>
                    </a:cubicBezTo>
                    <a:cubicBezTo>
                      <a:pt x="341" y="464"/>
                      <a:pt x="437" y="370"/>
                      <a:pt x="451" y="246"/>
                    </a:cubicBezTo>
                    <a:lnTo>
                      <a:pt x="232" y="232"/>
                    </a:lnTo>
                    <a:close/>
                    <a:moveTo>
                      <a:pt x="109" y="300"/>
                    </a:moveTo>
                    <a:lnTo>
                      <a:pt x="109" y="300"/>
                    </a:lnTo>
                    <a:cubicBezTo>
                      <a:pt x="109" y="300"/>
                      <a:pt x="96" y="300"/>
                      <a:pt x="96" y="287"/>
                    </a:cubicBezTo>
                    <a:lnTo>
                      <a:pt x="109" y="274"/>
                    </a:lnTo>
                    <a:cubicBezTo>
                      <a:pt x="123" y="274"/>
                      <a:pt x="123" y="287"/>
                      <a:pt x="123" y="287"/>
                    </a:cubicBezTo>
                    <a:cubicBezTo>
                      <a:pt x="123" y="300"/>
                      <a:pt x="123" y="300"/>
                      <a:pt x="109" y="300"/>
                    </a:cubicBezTo>
                    <a:close/>
                    <a:moveTo>
                      <a:pt x="137" y="178"/>
                    </a:moveTo>
                    <a:lnTo>
                      <a:pt x="137" y="178"/>
                    </a:lnTo>
                    <a:cubicBezTo>
                      <a:pt x="137" y="178"/>
                      <a:pt x="123" y="178"/>
                      <a:pt x="123" y="164"/>
                    </a:cubicBezTo>
                    <a:lnTo>
                      <a:pt x="137" y="152"/>
                    </a:lnTo>
                    <a:cubicBezTo>
                      <a:pt x="150" y="152"/>
                      <a:pt x="150" y="164"/>
                      <a:pt x="150" y="164"/>
                    </a:cubicBezTo>
                    <a:cubicBezTo>
                      <a:pt x="150" y="178"/>
                      <a:pt x="150" y="178"/>
                      <a:pt x="137" y="178"/>
                    </a:cubicBezTo>
                    <a:close/>
                    <a:moveTo>
                      <a:pt x="205" y="68"/>
                    </a:moveTo>
                    <a:lnTo>
                      <a:pt x="205" y="68"/>
                    </a:lnTo>
                    <a:cubicBezTo>
                      <a:pt x="205" y="55"/>
                      <a:pt x="219" y="55"/>
                      <a:pt x="232" y="55"/>
                    </a:cubicBezTo>
                    <a:cubicBezTo>
                      <a:pt x="246" y="55"/>
                      <a:pt x="246" y="55"/>
                      <a:pt x="246" y="68"/>
                    </a:cubicBezTo>
                    <a:cubicBezTo>
                      <a:pt x="246" y="82"/>
                      <a:pt x="246" y="97"/>
                      <a:pt x="232" y="97"/>
                    </a:cubicBezTo>
                    <a:cubicBezTo>
                      <a:pt x="219" y="97"/>
                      <a:pt x="205" y="82"/>
                      <a:pt x="205" y="68"/>
                    </a:cubicBezTo>
                    <a:close/>
                    <a:moveTo>
                      <a:pt x="246" y="397"/>
                    </a:moveTo>
                    <a:lnTo>
                      <a:pt x="246" y="397"/>
                    </a:lnTo>
                    <a:cubicBezTo>
                      <a:pt x="232" y="397"/>
                      <a:pt x="219" y="384"/>
                      <a:pt x="219" y="370"/>
                    </a:cubicBezTo>
                    <a:cubicBezTo>
                      <a:pt x="219" y="341"/>
                      <a:pt x="232" y="329"/>
                      <a:pt x="246" y="329"/>
                    </a:cubicBezTo>
                    <a:cubicBezTo>
                      <a:pt x="273" y="329"/>
                      <a:pt x="287" y="341"/>
                      <a:pt x="287" y="370"/>
                    </a:cubicBezTo>
                    <a:cubicBezTo>
                      <a:pt x="287" y="384"/>
                      <a:pt x="273" y="397"/>
                      <a:pt x="246" y="397"/>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18" name="Group 517"/>
            <p:cNvGrpSpPr/>
            <p:nvPr/>
          </p:nvGrpSpPr>
          <p:grpSpPr>
            <a:xfrm rot="21306954">
              <a:off x="6962074" y="7506958"/>
              <a:ext cx="494169" cy="494297"/>
              <a:chOff x="10774383" y="7695099"/>
              <a:chExt cx="561542" cy="561688"/>
            </a:xfrm>
            <a:solidFill>
              <a:schemeClr val="accent1"/>
            </a:solidFill>
          </p:grpSpPr>
          <p:sp>
            <p:nvSpPr>
              <p:cNvPr id="519" name="Freeform 145"/>
              <p:cNvSpPr>
                <a:spLocks noChangeArrowheads="1"/>
              </p:cNvSpPr>
              <p:nvPr/>
            </p:nvSpPr>
            <p:spPr bwMode="auto">
              <a:xfrm>
                <a:off x="10806341" y="8133490"/>
                <a:ext cx="488494" cy="123297"/>
              </a:xfrm>
              <a:custGeom>
                <a:avLst/>
                <a:gdLst>
                  <a:gd name="T0" fmla="*/ 0 w 478"/>
                  <a:gd name="T1" fmla="*/ 0 h 124"/>
                  <a:gd name="T2" fmla="*/ 0 w 478"/>
                  <a:gd name="T3" fmla="*/ 0 h 124"/>
                  <a:gd name="T4" fmla="*/ 95 w 478"/>
                  <a:gd name="T5" fmla="*/ 123 h 124"/>
                  <a:gd name="T6" fmla="*/ 382 w 478"/>
                  <a:gd name="T7" fmla="*/ 123 h 124"/>
                  <a:gd name="T8" fmla="*/ 477 w 478"/>
                  <a:gd name="T9" fmla="*/ 0 h 124"/>
                  <a:gd name="T10" fmla="*/ 477 w 478"/>
                  <a:gd name="T11" fmla="*/ 0 h 124"/>
                  <a:gd name="T12" fmla="*/ 0 w 478"/>
                  <a:gd name="T13" fmla="*/ 0 h 124"/>
                </a:gdLst>
                <a:ahLst/>
                <a:cxnLst>
                  <a:cxn ang="0">
                    <a:pos x="T0" y="T1"/>
                  </a:cxn>
                  <a:cxn ang="0">
                    <a:pos x="T2" y="T3"/>
                  </a:cxn>
                  <a:cxn ang="0">
                    <a:pos x="T4" y="T5"/>
                  </a:cxn>
                  <a:cxn ang="0">
                    <a:pos x="T6" y="T7"/>
                  </a:cxn>
                  <a:cxn ang="0">
                    <a:pos x="T8" y="T9"/>
                  </a:cxn>
                  <a:cxn ang="0">
                    <a:pos x="T10" y="T11"/>
                  </a:cxn>
                  <a:cxn ang="0">
                    <a:pos x="T12" y="T13"/>
                  </a:cxn>
                </a:cxnLst>
                <a:rect l="0" t="0" r="r" b="b"/>
                <a:pathLst>
                  <a:path w="478" h="124">
                    <a:moveTo>
                      <a:pt x="0" y="0"/>
                    </a:moveTo>
                    <a:lnTo>
                      <a:pt x="0" y="0"/>
                    </a:lnTo>
                    <a:cubicBezTo>
                      <a:pt x="0" y="69"/>
                      <a:pt x="54" y="123"/>
                      <a:pt x="95" y="123"/>
                    </a:cubicBezTo>
                    <a:cubicBezTo>
                      <a:pt x="382" y="123"/>
                      <a:pt x="382" y="123"/>
                      <a:pt x="382" y="123"/>
                    </a:cubicBezTo>
                    <a:cubicBezTo>
                      <a:pt x="436" y="123"/>
                      <a:pt x="477" y="69"/>
                      <a:pt x="477" y="0"/>
                    </a:cubicBezTo>
                    <a:lnTo>
                      <a:pt x="477" y="0"/>
                    </a:lnTo>
                    <a:cubicBezTo>
                      <a:pt x="0" y="0"/>
                      <a:pt x="0" y="0"/>
                      <a:pt x="0" y="0"/>
                    </a:cubicBezTo>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20" name="Freeform 146"/>
              <p:cNvSpPr>
                <a:spLocks noChangeArrowheads="1"/>
              </p:cNvSpPr>
              <p:nvPr/>
            </p:nvSpPr>
            <p:spPr bwMode="auto">
              <a:xfrm>
                <a:off x="10774383" y="7937127"/>
                <a:ext cx="561542" cy="136997"/>
              </a:xfrm>
              <a:custGeom>
                <a:avLst/>
                <a:gdLst>
                  <a:gd name="T0" fmla="*/ 546 w 547"/>
                  <a:gd name="T1" fmla="*/ 68 h 138"/>
                  <a:gd name="T2" fmla="*/ 546 w 547"/>
                  <a:gd name="T3" fmla="*/ 68 h 138"/>
                  <a:gd name="T4" fmla="*/ 505 w 547"/>
                  <a:gd name="T5" fmla="*/ 28 h 138"/>
                  <a:gd name="T6" fmla="*/ 464 w 547"/>
                  <a:gd name="T7" fmla="*/ 41 h 138"/>
                  <a:gd name="T8" fmla="*/ 437 w 547"/>
                  <a:gd name="T9" fmla="*/ 68 h 138"/>
                  <a:gd name="T10" fmla="*/ 410 w 547"/>
                  <a:gd name="T11" fmla="*/ 41 h 138"/>
                  <a:gd name="T12" fmla="*/ 382 w 547"/>
                  <a:gd name="T13" fmla="*/ 41 h 138"/>
                  <a:gd name="T14" fmla="*/ 369 w 547"/>
                  <a:gd name="T15" fmla="*/ 41 h 138"/>
                  <a:gd name="T16" fmla="*/ 355 w 547"/>
                  <a:gd name="T17" fmla="*/ 41 h 138"/>
                  <a:gd name="T18" fmla="*/ 341 w 547"/>
                  <a:gd name="T19" fmla="*/ 55 h 138"/>
                  <a:gd name="T20" fmla="*/ 314 w 547"/>
                  <a:gd name="T21" fmla="*/ 28 h 138"/>
                  <a:gd name="T22" fmla="*/ 246 w 547"/>
                  <a:gd name="T23" fmla="*/ 41 h 138"/>
                  <a:gd name="T24" fmla="*/ 232 w 547"/>
                  <a:gd name="T25" fmla="*/ 68 h 138"/>
                  <a:gd name="T26" fmla="*/ 219 w 547"/>
                  <a:gd name="T27" fmla="*/ 55 h 138"/>
                  <a:gd name="T28" fmla="*/ 178 w 547"/>
                  <a:gd name="T29" fmla="*/ 55 h 138"/>
                  <a:gd name="T30" fmla="*/ 164 w 547"/>
                  <a:gd name="T31" fmla="*/ 14 h 138"/>
                  <a:gd name="T32" fmla="*/ 137 w 547"/>
                  <a:gd name="T33" fmla="*/ 14 h 138"/>
                  <a:gd name="T34" fmla="*/ 82 w 547"/>
                  <a:gd name="T35" fmla="*/ 28 h 138"/>
                  <a:gd name="T36" fmla="*/ 55 w 547"/>
                  <a:gd name="T37" fmla="*/ 28 h 138"/>
                  <a:gd name="T38" fmla="*/ 28 w 547"/>
                  <a:gd name="T39" fmla="*/ 28 h 138"/>
                  <a:gd name="T40" fmla="*/ 0 w 547"/>
                  <a:gd name="T41" fmla="*/ 82 h 138"/>
                  <a:gd name="T42" fmla="*/ 28 w 547"/>
                  <a:gd name="T43" fmla="*/ 123 h 138"/>
                  <a:gd name="T44" fmla="*/ 69 w 547"/>
                  <a:gd name="T45" fmla="*/ 123 h 138"/>
                  <a:gd name="T46" fmla="*/ 150 w 547"/>
                  <a:gd name="T47" fmla="*/ 123 h 138"/>
                  <a:gd name="T48" fmla="*/ 178 w 547"/>
                  <a:gd name="T49" fmla="*/ 109 h 138"/>
                  <a:gd name="T50" fmla="*/ 205 w 547"/>
                  <a:gd name="T51" fmla="*/ 109 h 138"/>
                  <a:gd name="T52" fmla="*/ 246 w 547"/>
                  <a:gd name="T53" fmla="*/ 123 h 138"/>
                  <a:gd name="T54" fmla="*/ 260 w 547"/>
                  <a:gd name="T55" fmla="*/ 109 h 138"/>
                  <a:gd name="T56" fmla="*/ 300 w 547"/>
                  <a:gd name="T57" fmla="*/ 123 h 138"/>
                  <a:gd name="T58" fmla="*/ 328 w 547"/>
                  <a:gd name="T59" fmla="*/ 123 h 138"/>
                  <a:gd name="T60" fmla="*/ 355 w 547"/>
                  <a:gd name="T61" fmla="*/ 123 h 138"/>
                  <a:gd name="T62" fmla="*/ 396 w 547"/>
                  <a:gd name="T63" fmla="*/ 123 h 138"/>
                  <a:gd name="T64" fmla="*/ 437 w 547"/>
                  <a:gd name="T65" fmla="*/ 123 h 138"/>
                  <a:gd name="T66" fmla="*/ 532 w 547"/>
                  <a:gd name="T67" fmla="*/ 109 h 138"/>
                  <a:gd name="T68" fmla="*/ 546 w 547"/>
                  <a:gd name="T69"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7" h="138">
                    <a:moveTo>
                      <a:pt x="546" y="68"/>
                    </a:moveTo>
                    <a:lnTo>
                      <a:pt x="546" y="68"/>
                    </a:lnTo>
                    <a:cubicBezTo>
                      <a:pt x="546" y="41"/>
                      <a:pt x="532" y="41"/>
                      <a:pt x="505" y="28"/>
                    </a:cubicBezTo>
                    <a:cubicBezTo>
                      <a:pt x="492" y="28"/>
                      <a:pt x="478" y="28"/>
                      <a:pt x="464" y="41"/>
                    </a:cubicBezTo>
                    <a:cubicBezTo>
                      <a:pt x="451" y="55"/>
                      <a:pt x="451" y="68"/>
                      <a:pt x="437" y="68"/>
                    </a:cubicBezTo>
                    <a:cubicBezTo>
                      <a:pt x="423" y="68"/>
                      <a:pt x="423" y="55"/>
                      <a:pt x="410" y="41"/>
                    </a:cubicBezTo>
                    <a:cubicBezTo>
                      <a:pt x="396" y="28"/>
                      <a:pt x="396" y="28"/>
                      <a:pt x="382" y="41"/>
                    </a:cubicBezTo>
                    <a:cubicBezTo>
                      <a:pt x="382" y="41"/>
                      <a:pt x="382" y="41"/>
                      <a:pt x="369" y="41"/>
                    </a:cubicBezTo>
                    <a:cubicBezTo>
                      <a:pt x="369" y="41"/>
                      <a:pt x="369" y="41"/>
                      <a:pt x="355" y="41"/>
                    </a:cubicBezTo>
                    <a:cubicBezTo>
                      <a:pt x="355" y="55"/>
                      <a:pt x="355" y="55"/>
                      <a:pt x="341" y="55"/>
                    </a:cubicBezTo>
                    <a:cubicBezTo>
                      <a:pt x="328" y="68"/>
                      <a:pt x="328" y="41"/>
                      <a:pt x="314" y="28"/>
                    </a:cubicBezTo>
                    <a:cubicBezTo>
                      <a:pt x="287" y="14"/>
                      <a:pt x="260" y="14"/>
                      <a:pt x="246" y="41"/>
                    </a:cubicBezTo>
                    <a:cubicBezTo>
                      <a:pt x="246" y="55"/>
                      <a:pt x="246" y="68"/>
                      <a:pt x="232" y="68"/>
                    </a:cubicBezTo>
                    <a:cubicBezTo>
                      <a:pt x="232" y="82"/>
                      <a:pt x="219" y="68"/>
                      <a:pt x="219" y="55"/>
                    </a:cubicBezTo>
                    <a:cubicBezTo>
                      <a:pt x="205" y="55"/>
                      <a:pt x="191" y="55"/>
                      <a:pt x="178" y="55"/>
                    </a:cubicBezTo>
                    <a:cubicBezTo>
                      <a:pt x="164" y="41"/>
                      <a:pt x="164" y="28"/>
                      <a:pt x="164" y="14"/>
                    </a:cubicBezTo>
                    <a:cubicBezTo>
                      <a:pt x="150" y="14"/>
                      <a:pt x="137" y="14"/>
                      <a:pt x="137" y="14"/>
                    </a:cubicBezTo>
                    <a:cubicBezTo>
                      <a:pt x="109" y="0"/>
                      <a:pt x="96" y="0"/>
                      <a:pt x="82" y="28"/>
                    </a:cubicBezTo>
                    <a:cubicBezTo>
                      <a:pt x="69" y="28"/>
                      <a:pt x="69" y="41"/>
                      <a:pt x="55" y="28"/>
                    </a:cubicBezTo>
                    <a:cubicBezTo>
                      <a:pt x="41" y="28"/>
                      <a:pt x="41" y="28"/>
                      <a:pt x="28" y="28"/>
                    </a:cubicBezTo>
                    <a:cubicBezTo>
                      <a:pt x="14" y="41"/>
                      <a:pt x="14" y="68"/>
                      <a:pt x="0" y="82"/>
                    </a:cubicBezTo>
                    <a:cubicBezTo>
                      <a:pt x="0" y="96"/>
                      <a:pt x="14" y="123"/>
                      <a:pt x="28" y="123"/>
                    </a:cubicBezTo>
                    <a:cubicBezTo>
                      <a:pt x="41" y="123"/>
                      <a:pt x="55" y="123"/>
                      <a:pt x="69" y="123"/>
                    </a:cubicBezTo>
                    <a:cubicBezTo>
                      <a:pt x="96" y="109"/>
                      <a:pt x="123" y="137"/>
                      <a:pt x="150" y="123"/>
                    </a:cubicBezTo>
                    <a:cubicBezTo>
                      <a:pt x="164" y="123"/>
                      <a:pt x="164" y="109"/>
                      <a:pt x="178" y="109"/>
                    </a:cubicBezTo>
                    <a:cubicBezTo>
                      <a:pt x="178" y="109"/>
                      <a:pt x="191" y="109"/>
                      <a:pt x="205" y="109"/>
                    </a:cubicBezTo>
                    <a:cubicBezTo>
                      <a:pt x="219" y="123"/>
                      <a:pt x="232" y="123"/>
                      <a:pt x="246" y="123"/>
                    </a:cubicBezTo>
                    <a:cubicBezTo>
                      <a:pt x="260" y="123"/>
                      <a:pt x="260" y="109"/>
                      <a:pt x="260" y="109"/>
                    </a:cubicBezTo>
                    <a:cubicBezTo>
                      <a:pt x="273" y="109"/>
                      <a:pt x="287" y="109"/>
                      <a:pt x="300" y="123"/>
                    </a:cubicBezTo>
                    <a:cubicBezTo>
                      <a:pt x="300" y="123"/>
                      <a:pt x="314" y="123"/>
                      <a:pt x="328" y="123"/>
                    </a:cubicBezTo>
                    <a:cubicBezTo>
                      <a:pt x="341" y="123"/>
                      <a:pt x="341" y="123"/>
                      <a:pt x="355" y="123"/>
                    </a:cubicBezTo>
                    <a:cubicBezTo>
                      <a:pt x="369" y="109"/>
                      <a:pt x="382" y="123"/>
                      <a:pt x="396" y="123"/>
                    </a:cubicBezTo>
                    <a:cubicBezTo>
                      <a:pt x="410" y="137"/>
                      <a:pt x="423" y="123"/>
                      <a:pt x="437" y="123"/>
                    </a:cubicBezTo>
                    <a:cubicBezTo>
                      <a:pt x="464" y="109"/>
                      <a:pt x="505" y="137"/>
                      <a:pt x="532" y="109"/>
                    </a:cubicBezTo>
                    <a:cubicBezTo>
                      <a:pt x="546" y="109"/>
                      <a:pt x="546" y="82"/>
                      <a:pt x="546" y="68"/>
                    </a:cubicBezTo>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21" name="Freeform 147"/>
              <p:cNvSpPr>
                <a:spLocks noChangeArrowheads="1"/>
              </p:cNvSpPr>
              <p:nvPr/>
            </p:nvSpPr>
            <p:spPr bwMode="auto">
              <a:xfrm>
                <a:off x="10820037" y="7695099"/>
                <a:ext cx="474799" cy="196363"/>
              </a:xfrm>
              <a:custGeom>
                <a:avLst/>
                <a:gdLst>
                  <a:gd name="T0" fmla="*/ 287 w 465"/>
                  <a:gd name="T1" fmla="*/ 14 h 192"/>
                  <a:gd name="T2" fmla="*/ 287 w 465"/>
                  <a:gd name="T3" fmla="*/ 14 h 192"/>
                  <a:gd name="T4" fmla="*/ 287 w 465"/>
                  <a:gd name="T5" fmla="*/ 14 h 192"/>
                  <a:gd name="T6" fmla="*/ 287 w 465"/>
                  <a:gd name="T7" fmla="*/ 14 h 192"/>
                  <a:gd name="T8" fmla="*/ 232 w 465"/>
                  <a:gd name="T9" fmla="*/ 0 h 192"/>
                  <a:gd name="T10" fmla="*/ 0 w 465"/>
                  <a:gd name="T11" fmla="*/ 191 h 192"/>
                  <a:gd name="T12" fmla="*/ 464 w 465"/>
                  <a:gd name="T13" fmla="*/ 191 h 192"/>
                  <a:gd name="T14" fmla="*/ 287 w 465"/>
                  <a:gd name="T15" fmla="*/ 14 h 1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5" h="192">
                    <a:moveTo>
                      <a:pt x="287" y="14"/>
                    </a:moveTo>
                    <a:lnTo>
                      <a:pt x="287" y="14"/>
                    </a:lnTo>
                    <a:lnTo>
                      <a:pt x="287" y="14"/>
                    </a:lnTo>
                    <a:lnTo>
                      <a:pt x="287" y="14"/>
                    </a:lnTo>
                    <a:cubicBezTo>
                      <a:pt x="273" y="0"/>
                      <a:pt x="246" y="0"/>
                      <a:pt x="232" y="0"/>
                    </a:cubicBezTo>
                    <a:cubicBezTo>
                      <a:pt x="123" y="0"/>
                      <a:pt x="28" y="82"/>
                      <a:pt x="0" y="191"/>
                    </a:cubicBezTo>
                    <a:cubicBezTo>
                      <a:pt x="464" y="191"/>
                      <a:pt x="464" y="191"/>
                      <a:pt x="464" y="191"/>
                    </a:cubicBezTo>
                    <a:cubicBezTo>
                      <a:pt x="437" y="96"/>
                      <a:pt x="369" y="26"/>
                      <a:pt x="287" y="14"/>
                    </a:cubicBezTo>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22" name="Group 521"/>
            <p:cNvGrpSpPr/>
            <p:nvPr/>
          </p:nvGrpSpPr>
          <p:grpSpPr>
            <a:xfrm rot="21306954">
              <a:off x="6388554" y="10359398"/>
              <a:ext cx="764798" cy="727678"/>
              <a:chOff x="10774383" y="10183880"/>
              <a:chExt cx="561542" cy="534287"/>
            </a:xfrm>
            <a:solidFill>
              <a:schemeClr val="accent6"/>
            </a:solidFill>
          </p:grpSpPr>
          <p:sp>
            <p:nvSpPr>
              <p:cNvPr id="523" name="Freeform 175"/>
              <p:cNvSpPr>
                <a:spLocks noChangeArrowheads="1"/>
              </p:cNvSpPr>
              <p:nvPr/>
            </p:nvSpPr>
            <p:spPr bwMode="auto">
              <a:xfrm>
                <a:off x="10774383" y="10339142"/>
                <a:ext cx="561542" cy="379025"/>
              </a:xfrm>
              <a:custGeom>
                <a:avLst/>
                <a:gdLst>
                  <a:gd name="T0" fmla="*/ 0 w 547"/>
                  <a:gd name="T1" fmla="*/ 0 h 369"/>
                  <a:gd name="T2" fmla="*/ 0 w 547"/>
                  <a:gd name="T3" fmla="*/ 0 h 369"/>
                  <a:gd name="T4" fmla="*/ 0 w 547"/>
                  <a:gd name="T5" fmla="*/ 300 h 369"/>
                  <a:gd name="T6" fmla="*/ 28 w 547"/>
                  <a:gd name="T7" fmla="*/ 341 h 369"/>
                  <a:gd name="T8" fmla="*/ 69 w 547"/>
                  <a:gd name="T9" fmla="*/ 341 h 369"/>
                  <a:gd name="T10" fmla="*/ 69 w 547"/>
                  <a:gd name="T11" fmla="*/ 354 h 369"/>
                  <a:gd name="T12" fmla="*/ 82 w 547"/>
                  <a:gd name="T13" fmla="*/ 368 h 369"/>
                  <a:gd name="T14" fmla="*/ 96 w 547"/>
                  <a:gd name="T15" fmla="*/ 354 h 369"/>
                  <a:gd name="T16" fmla="*/ 96 w 547"/>
                  <a:gd name="T17" fmla="*/ 341 h 369"/>
                  <a:gd name="T18" fmla="*/ 451 w 547"/>
                  <a:gd name="T19" fmla="*/ 341 h 369"/>
                  <a:gd name="T20" fmla="*/ 451 w 547"/>
                  <a:gd name="T21" fmla="*/ 354 h 369"/>
                  <a:gd name="T22" fmla="*/ 464 w 547"/>
                  <a:gd name="T23" fmla="*/ 368 h 369"/>
                  <a:gd name="T24" fmla="*/ 478 w 547"/>
                  <a:gd name="T25" fmla="*/ 354 h 369"/>
                  <a:gd name="T26" fmla="*/ 478 w 547"/>
                  <a:gd name="T27" fmla="*/ 341 h 369"/>
                  <a:gd name="T28" fmla="*/ 505 w 547"/>
                  <a:gd name="T29" fmla="*/ 341 h 369"/>
                  <a:gd name="T30" fmla="*/ 546 w 547"/>
                  <a:gd name="T31" fmla="*/ 300 h 369"/>
                  <a:gd name="T32" fmla="*/ 546 w 547"/>
                  <a:gd name="T33" fmla="*/ 0 h 369"/>
                  <a:gd name="T34" fmla="*/ 0 w 547"/>
                  <a:gd name="T35" fmla="*/ 0 h 369"/>
                  <a:gd name="T36" fmla="*/ 437 w 547"/>
                  <a:gd name="T37" fmla="*/ 204 h 369"/>
                  <a:gd name="T38" fmla="*/ 437 w 547"/>
                  <a:gd name="T39" fmla="*/ 204 h 369"/>
                  <a:gd name="T40" fmla="*/ 396 w 547"/>
                  <a:gd name="T41" fmla="*/ 259 h 369"/>
                  <a:gd name="T42" fmla="*/ 150 w 547"/>
                  <a:gd name="T43" fmla="*/ 259 h 369"/>
                  <a:gd name="T44" fmla="*/ 109 w 547"/>
                  <a:gd name="T45" fmla="*/ 204 h 369"/>
                  <a:gd name="T46" fmla="*/ 109 w 547"/>
                  <a:gd name="T47" fmla="*/ 122 h 369"/>
                  <a:gd name="T48" fmla="*/ 150 w 547"/>
                  <a:gd name="T49" fmla="*/ 82 h 369"/>
                  <a:gd name="T50" fmla="*/ 396 w 547"/>
                  <a:gd name="T51" fmla="*/ 82 h 369"/>
                  <a:gd name="T52" fmla="*/ 437 w 547"/>
                  <a:gd name="T53" fmla="*/ 122 h 369"/>
                  <a:gd name="T54" fmla="*/ 437 w 547"/>
                  <a:gd name="T55" fmla="*/ 204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47" h="369">
                    <a:moveTo>
                      <a:pt x="0" y="0"/>
                    </a:moveTo>
                    <a:lnTo>
                      <a:pt x="0" y="0"/>
                    </a:lnTo>
                    <a:cubicBezTo>
                      <a:pt x="0" y="300"/>
                      <a:pt x="0" y="300"/>
                      <a:pt x="0" y="300"/>
                    </a:cubicBezTo>
                    <a:cubicBezTo>
                      <a:pt x="0" y="327"/>
                      <a:pt x="14" y="341"/>
                      <a:pt x="28" y="341"/>
                    </a:cubicBezTo>
                    <a:cubicBezTo>
                      <a:pt x="69" y="341"/>
                      <a:pt x="69" y="341"/>
                      <a:pt x="69" y="341"/>
                    </a:cubicBezTo>
                    <a:cubicBezTo>
                      <a:pt x="69" y="354"/>
                      <a:pt x="69" y="354"/>
                      <a:pt x="69" y="354"/>
                    </a:cubicBezTo>
                    <a:cubicBezTo>
                      <a:pt x="69" y="368"/>
                      <a:pt x="82" y="368"/>
                      <a:pt x="82" y="368"/>
                    </a:cubicBezTo>
                    <a:cubicBezTo>
                      <a:pt x="96" y="368"/>
                      <a:pt x="96" y="368"/>
                      <a:pt x="96" y="354"/>
                    </a:cubicBezTo>
                    <a:cubicBezTo>
                      <a:pt x="96" y="341"/>
                      <a:pt x="96" y="341"/>
                      <a:pt x="96" y="341"/>
                    </a:cubicBezTo>
                    <a:cubicBezTo>
                      <a:pt x="451" y="341"/>
                      <a:pt x="451" y="341"/>
                      <a:pt x="451" y="341"/>
                    </a:cubicBezTo>
                    <a:cubicBezTo>
                      <a:pt x="451" y="354"/>
                      <a:pt x="451" y="354"/>
                      <a:pt x="451" y="354"/>
                    </a:cubicBezTo>
                    <a:cubicBezTo>
                      <a:pt x="451" y="368"/>
                      <a:pt x="451" y="368"/>
                      <a:pt x="464" y="368"/>
                    </a:cubicBezTo>
                    <a:cubicBezTo>
                      <a:pt x="464" y="368"/>
                      <a:pt x="478" y="368"/>
                      <a:pt x="478" y="354"/>
                    </a:cubicBezTo>
                    <a:cubicBezTo>
                      <a:pt x="478" y="341"/>
                      <a:pt x="478" y="341"/>
                      <a:pt x="478" y="341"/>
                    </a:cubicBezTo>
                    <a:cubicBezTo>
                      <a:pt x="505" y="341"/>
                      <a:pt x="505" y="341"/>
                      <a:pt x="505" y="341"/>
                    </a:cubicBezTo>
                    <a:cubicBezTo>
                      <a:pt x="532" y="341"/>
                      <a:pt x="546" y="327"/>
                      <a:pt x="546" y="300"/>
                    </a:cubicBezTo>
                    <a:cubicBezTo>
                      <a:pt x="546" y="0"/>
                      <a:pt x="546" y="0"/>
                      <a:pt x="546" y="0"/>
                    </a:cubicBezTo>
                    <a:lnTo>
                      <a:pt x="0" y="0"/>
                    </a:lnTo>
                    <a:close/>
                    <a:moveTo>
                      <a:pt x="437" y="204"/>
                    </a:moveTo>
                    <a:lnTo>
                      <a:pt x="437" y="204"/>
                    </a:lnTo>
                    <a:cubicBezTo>
                      <a:pt x="437" y="232"/>
                      <a:pt x="423" y="259"/>
                      <a:pt x="396" y="259"/>
                    </a:cubicBezTo>
                    <a:cubicBezTo>
                      <a:pt x="150" y="259"/>
                      <a:pt x="150" y="259"/>
                      <a:pt x="150" y="259"/>
                    </a:cubicBezTo>
                    <a:cubicBezTo>
                      <a:pt x="123" y="259"/>
                      <a:pt x="109" y="232"/>
                      <a:pt x="109" y="204"/>
                    </a:cubicBezTo>
                    <a:cubicBezTo>
                      <a:pt x="109" y="122"/>
                      <a:pt x="109" y="122"/>
                      <a:pt x="109" y="122"/>
                    </a:cubicBezTo>
                    <a:cubicBezTo>
                      <a:pt x="109" y="95"/>
                      <a:pt x="123" y="82"/>
                      <a:pt x="150" y="82"/>
                    </a:cubicBezTo>
                    <a:cubicBezTo>
                      <a:pt x="396" y="82"/>
                      <a:pt x="396" y="82"/>
                      <a:pt x="396" y="82"/>
                    </a:cubicBezTo>
                    <a:cubicBezTo>
                      <a:pt x="423" y="82"/>
                      <a:pt x="437" y="95"/>
                      <a:pt x="437" y="122"/>
                    </a:cubicBezTo>
                    <a:lnTo>
                      <a:pt x="437" y="204"/>
                    </a:lnTo>
                    <a:close/>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24" name="Freeform 176"/>
              <p:cNvSpPr>
                <a:spLocks noChangeArrowheads="1"/>
              </p:cNvSpPr>
              <p:nvPr/>
            </p:nvSpPr>
            <p:spPr bwMode="auto">
              <a:xfrm>
                <a:off x="10774383" y="10183880"/>
                <a:ext cx="561542" cy="123297"/>
              </a:xfrm>
              <a:custGeom>
                <a:avLst/>
                <a:gdLst>
                  <a:gd name="T0" fmla="*/ 546 w 547"/>
                  <a:gd name="T1" fmla="*/ 123 h 124"/>
                  <a:gd name="T2" fmla="*/ 546 w 547"/>
                  <a:gd name="T3" fmla="*/ 123 h 124"/>
                  <a:gd name="T4" fmla="*/ 546 w 547"/>
                  <a:gd name="T5" fmla="*/ 41 h 124"/>
                  <a:gd name="T6" fmla="*/ 505 w 547"/>
                  <a:gd name="T7" fmla="*/ 0 h 124"/>
                  <a:gd name="T8" fmla="*/ 28 w 547"/>
                  <a:gd name="T9" fmla="*/ 0 h 124"/>
                  <a:gd name="T10" fmla="*/ 0 w 547"/>
                  <a:gd name="T11" fmla="*/ 41 h 124"/>
                  <a:gd name="T12" fmla="*/ 0 w 547"/>
                  <a:gd name="T13" fmla="*/ 123 h 124"/>
                  <a:gd name="T14" fmla="*/ 546 w 547"/>
                  <a:gd name="T15" fmla="*/ 123 h 124"/>
                  <a:gd name="T16" fmla="*/ 287 w 547"/>
                  <a:gd name="T17" fmla="*/ 55 h 124"/>
                  <a:gd name="T18" fmla="*/ 287 w 547"/>
                  <a:gd name="T19" fmla="*/ 55 h 124"/>
                  <a:gd name="T20" fmla="*/ 314 w 547"/>
                  <a:gd name="T21" fmla="*/ 55 h 124"/>
                  <a:gd name="T22" fmla="*/ 328 w 547"/>
                  <a:gd name="T23" fmla="*/ 82 h 124"/>
                  <a:gd name="T24" fmla="*/ 314 w 547"/>
                  <a:gd name="T25" fmla="*/ 96 h 124"/>
                  <a:gd name="T26" fmla="*/ 287 w 547"/>
                  <a:gd name="T27" fmla="*/ 96 h 124"/>
                  <a:gd name="T28" fmla="*/ 273 w 547"/>
                  <a:gd name="T29" fmla="*/ 82 h 124"/>
                  <a:gd name="T30" fmla="*/ 287 w 547"/>
                  <a:gd name="T31" fmla="*/ 55 h 124"/>
                  <a:gd name="T32" fmla="*/ 219 w 547"/>
                  <a:gd name="T33" fmla="*/ 55 h 124"/>
                  <a:gd name="T34" fmla="*/ 219 w 547"/>
                  <a:gd name="T35" fmla="*/ 55 h 124"/>
                  <a:gd name="T36" fmla="*/ 232 w 547"/>
                  <a:gd name="T37" fmla="*/ 55 h 124"/>
                  <a:gd name="T38" fmla="*/ 260 w 547"/>
                  <a:gd name="T39" fmla="*/ 82 h 124"/>
                  <a:gd name="T40" fmla="*/ 232 w 547"/>
                  <a:gd name="T41" fmla="*/ 96 h 124"/>
                  <a:gd name="T42" fmla="*/ 219 w 547"/>
                  <a:gd name="T43" fmla="*/ 96 h 124"/>
                  <a:gd name="T44" fmla="*/ 191 w 547"/>
                  <a:gd name="T45" fmla="*/ 82 h 124"/>
                  <a:gd name="T46" fmla="*/ 219 w 547"/>
                  <a:gd name="T47" fmla="*/ 55 h 124"/>
                  <a:gd name="T48" fmla="*/ 137 w 547"/>
                  <a:gd name="T49" fmla="*/ 55 h 124"/>
                  <a:gd name="T50" fmla="*/ 137 w 547"/>
                  <a:gd name="T51" fmla="*/ 55 h 124"/>
                  <a:gd name="T52" fmla="*/ 164 w 547"/>
                  <a:gd name="T53" fmla="*/ 55 h 124"/>
                  <a:gd name="T54" fmla="*/ 178 w 547"/>
                  <a:gd name="T55" fmla="*/ 82 h 124"/>
                  <a:gd name="T56" fmla="*/ 164 w 547"/>
                  <a:gd name="T57" fmla="*/ 96 h 124"/>
                  <a:gd name="T58" fmla="*/ 137 w 547"/>
                  <a:gd name="T59" fmla="*/ 96 h 124"/>
                  <a:gd name="T60" fmla="*/ 123 w 547"/>
                  <a:gd name="T61" fmla="*/ 82 h 124"/>
                  <a:gd name="T62" fmla="*/ 137 w 547"/>
                  <a:gd name="T63" fmla="*/ 55 h 124"/>
                  <a:gd name="T64" fmla="*/ 55 w 547"/>
                  <a:gd name="T65" fmla="*/ 55 h 124"/>
                  <a:gd name="T66" fmla="*/ 55 w 547"/>
                  <a:gd name="T67" fmla="*/ 55 h 124"/>
                  <a:gd name="T68" fmla="*/ 82 w 547"/>
                  <a:gd name="T69" fmla="*/ 55 h 124"/>
                  <a:gd name="T70" fmla="*/ 96 w 547"/>
                  <a:gd name="T71" fmla="*/ 82 h 124"/>
                  <a:gd name="T72" fmla="*/ 82 w 547"/>
                  <a:gd name="T73" fmla="*/ 96 h 124"/>
                  <a:gd name="T74" fmla="*/ 55 w 547"/>
                  <a:gd name="T75" fmla="*/ 96 h 124"/>
                  <a:gd name="T76" fmla="*/ 41 w 547"/>
                  <a:gd name="T77" fmla="*/ 82 h 124"/>
                  <a:gd name="T78" fmla="*/ 55 w 547"/>
                  <a:gd name="T79" fmla="*/ 5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7" h="124">
                    <a:moveTo>
                      <a:pt x="546" y="123"/>
                    </a:moveTo>
                    <a:lnTo>
                      <a:pt x="546" y="123"/>
                    </a:lnTo>
                    <a:cubicBezTo>
                      <a:pt x="546" y="41"/>
                      <a:pt x="546" y="41"/>
                      <a:pt x="546" y="41"/>
                    </a:cubicBezTo>
                    <a:cubicBezTo>
                      <a:pt x="546" y="14"/>
                      <a:pt x="532" y="0"/>
                      <a:pt x="505" y="0"/>
                    </a:cubicBezTo>
                    <a:cubicBezTo>
                      <a:pt x="28" y="0"/>
                      <a:pt x="28" y="0"/>
                      <a:pt x="28" y="0"/>
                    </a:cubicBezTo>
                    <a:cubicBezTo>
                      <a:pt x="14" y="0"/>
                      <a:pt x="0" y="14"/>
                      <a:pt x="0" y="41"/>
                    </a:cubicBezTo>
                    <a:cubicBezTo>
                      <a:pt x="0" y="123"/>
                      <a:pt x="0" y="123"/>
                      <a:pt x="0" y="123"/>
                    </a:cubicBezTo>
                    <a:lnTo>
                      <a:pt x="546" y="123"/>
                    </a:lnTo>
                    <a:close/>
                    <a:moveTo>
                      <a:pt x="287" y="55"/>
                    </a:moveTo>
                    <a:lnTo>
                      <a:pt x="287" y="55"/>
                    </a:lnTo>
                    <a:cubicBezTo>
                      <a:pt x="314" y="55"/>
                      <a:pt x="314" y="55"/>
                      <a:pt x="314" y="55"/>
                    </a:cubicBezTo>
                    <a:cubicBezTo>
                      <a:pt x="328" y="55"/>
                      <a:pt x="328" y="69"/>
                      <a:pt x="328" y="82"/>
                    </a:cubicBezTo>
                    <a:cubicBezTo>
                      <a:pt x="328" y="82"/>
                      <a:pt x="328" y="96"/>
                      <a:pt x="314" y="96"/>
                    </a:cubicBezTo>
                    <a:cubicBezTo>
                      <a:pt x="287" y="96"/>
                      <a:pt x="287" y="96"/>
                      <a:pt x="287" y="96"/>
                    </a:cubicBezTo>
                    <a:lnTo>
                      <a:pt x="273" y="82"/>
                    </a:lnTo>
                    <a:cubicBezTo>
                      <a:pt x="273" y="69"/>
                      <a:pt x="287" y="55"/>
                      <a:pt x="287" y="55"/>
                    </a:cubicBezTo>
                    <a:close/>
                    <a:moveTo>
                      <a:pt x="219" y="55"/>
                    </a:moveTo>
                    <a:lnTo>
                      <a:pt x="219" y="55"/>
                    </a:lnTo>
                    <a:cubicBezTo>
                      <a:pt x="232" y="55"/>
                      <a:pt x="232" y="55"/>
                      <a:pt x="232" y="55"/>
                    </a:cubicBezTo>
                    <a:cubicBezTo>
                      <a:pt x="246" y="55"/>
                      <a:pt x="260" y="69"/>
                      <a:pt x="260" y="82"/>
                    </a:cubicBezTo>
                    <a:cubicBezTo>
                      <a:pt x="260" y="82"/>
                      <a:pt x="246" y="96"/>
                      <a:pt x="232" y="96"/>
                    </a:cubicBezTo>
                    <a:cubicBezTo>
                      <a:pt x="219" y="96"/>
                      <a:pt x="219" y="96"/>
                      <a:pt x="219" y="96"/>
                    </a:cubicBezTo>
                    <a:cubicBezTo>
                      <a:pt x="205" y="96"/>
                      <a:pt x="191" y="82"/>
                      <a:pt x="191" y="82"/>
                    </a:cubicBezTo>
                    <a:cubicBezTo>
                      <a:pt x="191" y="69"/>
                      <a:pt x="205" y="55"/>
                      <a:pt x="219" y="55"/>
                    </a:cubicBezTo>
                    <a:close/>
                    <a:moveTo>
                      <a:pt x="137" y="55"/>
                    </a:moveTo>
                    <a:lnTo>
                      <a:pt x="137" y="55"/>
                    </a:lnTo>
                    <a:cubicBezTo>
                      <a:pt x="164" y="55"/>
                      <a:pt x="164" y="55"/>
                      <a:pt x="164" y="55"/>
                    </a:cubicBezTo>
                    <a:cubicBezTo>
                      <a:pt x="164" y="55"/>
                      <a:pt x="178" y="69"/>
                      <a:pt x="178" y="82"/>
                    </a:cubicBezTo>
                    <a:lnTo>
                      <a:pt x="164" y="96"/>
                    </a:lnTo>
                    <a:cubicBezTo>
                      <a:pt x="137" y="96"/>
                      <a:pt x="137" y="96"/>
                      <a:pt x="137" y="96"/>
                    </a:cubicBezTo>
                    <a:cubicBezTo>
                      <a:pt x="123" y="96"/>
                      <a:pt x="123" y="82"/>
                      <a:pt x="123" y="82"/>
                    </a:cubicBezTo>
                    <a:cubicBezTo>
                      <a:pt x="123" y="69"/>
                      <a:pt x="123" y="55"/>
                      <a:pt x="137" y="55"/>
                    </a:cubicBezTo>
                    <a:close/>
                    <a:moveTo>
                      <a:pt x="55" y="55"/>
                    </a:moveTo>
                    <a:lnTo>
                      <a:pt x="55" y="55"/>
                    </a:lnTo>
                    <a:cubicBezTo>
                      <a:pt x="82" y="55"/>
                      <a:pt x="82" y="55"/>
                      <a:pt x="82" y="55"/>
                    </a:cubicBezTo>
                    <a:cubicBezTo>
                      <a:pt x="96" y="55"/>
                      <a:pt x="96" y="69"/>
                      <a:pt x="96" y="82"/>
                    </a:cubicBezTo>
                    <a:cubicBezTo>
                      <a:pt x="96" y="82"/>
                      <a:pt x="96" y="96"/>
                      <a:pt x="82" y="96"/>
                    </a:cubicBezTo>
                    <a:cubicBezTo>
                      <a:pt x="55" y="96"/>
                      <a:pt x="55" y="96"/>
                      <a:pt x="55" y="96"/>
                    </a:cubicBezTo>
                    <a:lnTo>
                      <a:pt x="41" y="82"/>
                    </a:lnTo>
                    <a:cubicBezTo>
                      <a:pt x="41" y="69"/>
                      <a:pt x="55" y="55"/>
                      <a:pt x="55" y="55"/>
                    </a:cubicBezTo>
                    <a:close/>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25" name="Group 524"/>
            <p:cNvGrpSpPr/>
            <p:nvPr/>
          </p:nvGrpSpPr>
          <p:grpSpPr>
            <a:xfrm rot="21306954">
              <a:off x="10969604" y="8262343"/>
              <a:ext cx="498186" cy="494297"/>
              <a:chOff x="10774383" y="11430551"/>
              <a:chExt cx="566107" cy="561688"/>
            </a:xfrm>
            <a:solidFill>
              <a:schemeClr val="accent3"/>
            </a:solidFill>
          </p:grpSpPr>
          <p:sp>
            <p:nvSpPr>
              <p:cNvPr id="526" name="Freeform 173"/>
              <p:cNvSpPr>
                <a:spLocks noChangeArrowheads="1"/>
              </p:cNvSpPr>
              <p:nvPr/>
            </p:nvSpPr>
            <p:spPr bwMode="auto">
              <a:xfrm>
                <a:off x="10806341" y="11430551"/>
                <a:ext cx="534149" cy="561688"/>
              </a:xfrm>
              <a:custGeom>
                <a:avLst/>
                <a:gdLst>
                  <a:gd name="T0" fmla="*/ 504 w 519"/>
                  <a:gd name="T1" fmla="*/ 0 h 547"/>
                  <a:gd name="T2" fmla="*/ 504 w 519"/>
                  <a:gd name="T3" fmla="*/ 0 h 547"/>
                  <a:gd name="T4" fmla="*/ 13 w 519"/>
                  <a:gd name="T5" fmla="*/ 0 h 547"/>
                  <a:gd name="T6" fmla="*/ 0 w 519"/>
                  <a:gd name="T7" fmla="*/ 13 h 547"/>
                  <a:gd name="T8" fmla="*/ 0 w 519"/>
                  <a:gd name="T9" fmla="*/ 205 h 547"/>
                  <a:gd name="T10" fmla="*/ 13 w 519"/>
                  <a:gd name="T11" fmla="*/ 218 h 547"/>
                  <a:gd name="T12" fmla="*/ 177 w 519"/>
                  <a:gd name="T13" fmla="*/ 218 h 547"/>
                  <a:gd name="T14" fmla="*/ 177 w 519"/>
                  <a:gd name="T15" fmla="*/ 286 h 547"/>
                  <a:gd name="T16" fmla="*/ 191 w 519"/>
                  <a:gd name="T17" fmla="*/ 300 h 547"/>
                  <a:gd name="T18" fmla="*/ 204 w 519"/>
                  <a:gd name="T19" fmla="*/ 286 h 547"/>
                  <a:gd name="T20" fmla="*/ 204 w 519"/>
                  <a:gd name="T21" fmla="*/ 218 h 547"/>
                  <a:gd name="T22" fmla="*/ 368 w 519"/>
                  <a:gd name="T23" fmla="*/ 218 h 547"/>
                  <a:gd name="T24" fmla="*/ 368 w 519"/>
                  <a:gd name="T25" fmla="*/ 450 h 547"/>
                  <a:gd name="T26" fmla="*/ 313 w 519"/>
                  <a:gd name="T27" fmla="*/ 450 h 547"/>
                  <a:gd name="T28" fmla="*/ 313 w 519"/>
                  <a:gd name="T29" fmla="*/ 450 h 547"/>
                  <a:gd name="T30" fmla="*/ 27 w 519"/>
                  <a:gd name="T31" fmla="*/ 450 h 547"/>
                  <a:gd name="T32" fmla="*/ 27 w 519"/>
                  <a:gd name="T33" fmla="*/ 450 h 547"/>
                  <a:gd name="T34" fmla="*/ 13 w 519"/>
                  <a:gd name="T35" fmla="*/ 450 h 547"/>
                  <a:gd name="T36" fmla="*/ 0 w 519"/>
                  <a:gd name="T37" fmla="*/ 464 h 547"/>
                  <a:gd name="T38" fmla="*/ 0 w 519"/>
                  <a:gd name="T39" fmla="*/ 532 h 547"/>
                  <a:gd name="T40" fmla="*/ 13 w 519"/>
                  <a:gd name="T41" fmla="*/ 546 h 547"/>
                  <a:gd name="T42" fmla="*/ 504 w 519"/>
                  <a:gd name="T43" fmla="*/ 546 h 547"/>
                  <a:gd name="T44" fmla="*/ 518 w 519"/>
                  <a:gd name="T45" fmla="*/ 532 h 547"/>
                  <a:gd name="T46" fmla="*/ 518 w 519"/>
                  <a:gd name="T47" fmla="*/ 13 h 547"/>
                  <a:gd name="T48" fmla="*/ 504 w 519"/>
                  <a:gd name="T49" fmla="*/ 0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19" h="547">
                    <a:moveTo>
                      <a:pt x="504" y="0"/>
                    </a:moveTo>
                    <a:lnTo>
                      <a:pt x="504" y="0"/>
                    </a:lnTo>
                    <a:cubicBezTo>
                      <a:pt x="13" y="0"/>
                      <a:pt x="13" y="0"/>
                      <a:pt x="13" y="0"/>
                    </a:cubicBezTo>
                    <a:cubicBezTo>
                      <a:pt x="13" y="0"/>
                      <a:pt x="0" y="0"/>
                      <a:pt x="0" y="13"/>
                    </a:cubicBezTo>
                    <a:cubicBezTo>
                      <a:pt x="0" y="205"/>
                      <a:pt x="0" y="205"/>
                      <a:pt x="0" y="205"/>
                    </a:cubicBezTo>
                    <a:cubicBezTo>
                      <a:pt x="0" y="218"/>
                      <a:pt x="13" y="218"/>
                      <a:pt x="13" y="218"/>
                    </a:cubicBezTo>
                    <a:cubicBezTo>
                      <a:pt x="177" y="218"/>
                      <a:pt x="177" y="218"/>
                      <a:pt x="177" y="218"/>
                    </a:cubicBezTo>
                    <a:cubicBezTo>
                      <a:pt x="177" y="286"/>
                      <a:pt x="177" y="286"/>
                      <a:pt x="177" y="286"/>
                    </a:cubicBezTo>
                    <a:lnTo>
                      <a:pt x="191" y="300"/>
                    </a:lnTo>
                    <a:cubicBezTo>
                      <a:pt x="204" y="300"/>
                      <a:pt x="204" y="286"/>
                      <a:pt x="204" y="286"/>
                    </a:cubicBezTo>
                    <a:cubicBezTo>
                      <a:pt x="204" y="218"/>
                      <a:pt x="204" y="218"/>
                      <a:pt x="204" y="218"/>
                    </a:cubicBezTo>
                    <a:cubicBezTo>
                      <a:pt x="368" y="218"/>
                      <a:pt x="368" y="218"/>
                      <a:pt x="368" y="218"/>
                    </a:cubicBezTo>
                    <a:cubicBezTo>
                      <a:pt x="368" y="450"/>
                      <a:pt x="368" y="450"/>
                      <a:pt x="368" y="450"/>
                    </a:cubicBezTo>
                    <a:cubicBezTo>
                      <a:pt x="313" y="450"/>
                      <a:pt x="313" y="450"/>
                      <a:pt x="313" y="450"/>
                    </a:cubicBezTo>
                    <a:lnTo>
                      <a:pt x="313" y="450"/>
                    </a:lnTo>
                    <a:cubicBezTo>
                      <a:pt x="27" y="450"/>
                      <a:pt x="27" y="450"/>
                      <a:pt x="27" y="450"/>
                    </a:cubicBezTo>
                    <a:lnTo>
                      <a:pt x="27" y="450"/>
                    </a:lnTo>
                    <a:cubicBezTo>
                      <a:pt x="13" y="450"/>
                      <a:pt x="13" y="450"/>
                      <a:pt x="13" y="450"/>
                    </a:cubicBezTo>
                    <a:lnTo>
                      <a:pt x="0" y="464"/>
                    </a:lnTo>
                    <a:cubicBezTo>
                      <a:pt x="0" y="532"/>
                      <a:pt x="0" y="532"/>
                      <a:pt x="0" y="532"/>
                    </a:cubicBezTo>
                    <a:cubicBezTo>
                      <a:pt x="0" y="546"/>
                      <a:pt x="13" y="546"/>
                      <a:pt x="13" y="546"/>
                    </a:cubicBezTo>
                    <a:cubicBezTo>
                      <a:pt x="504" y="546"/>
                      <a:pt x="504" y="546"/>
                      <a:pt x="504" y="546"/>
                    </a:cubicBezTo>
                    <a:cubicBezTo>
                      <a:pt x="518" y="546"/>
                      <a:pt x="518" y="546"/>
                      <a:pt x="518" y="532"/>
                    </a:cubicBezTo>
                    <a:cubicBezTo>
                      <a:pt x="518" y="13"/>
                      <a:pt x="518" y="13"/>
                      <a:pt x="518" y="13"/>
                    </a:cubicBezTo>
                    <a:cubicBezTo>
                      <a:pt x="518" y="0"/>
                      <a:pt x="518" y="0"/>
                      <a:pt x="504" y="0"/>
                    </a:cubicBezTo>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27" name="Freeform 174"/>
              <p:cNvSpPr>
                <a:spLocks noChangeArrowheads="1"/>
              </p:cNvSpPr>
              <p:nvPr/>
            </p:nvSpPr>
            <p:spPr bwMode="auto">
              <a:xfrm>
                <a:off x="10774383" y="11681713"/>
                <a:ext cx="210009" cy="27400"/>
              </a:xfrm>
              <a:custGeom>
                <a:avLst/>
                <a:gdLst>
                  <a:gd name="T0" fmla="*/ 205 w 206"/>
                  <a:gd name="T1" fmla="*/ 14 h 29"/>
                  <a:gd name="T2" fmla="*/ 205 w 206"/>
                  <a:gd name="T3" fmla="*/ 14 h 29"/>
                  <a:gd name="T4" fmla="*/ 191 w 206"/>
                  <a:gd name="T5" fmla="*/ 0 h 29"/>
                  <a:gd name="T6" fmla="*/ 14 w 206"/>
                  <a:gd name="T7" fmla="*/ 0 h 29"/>
                  <a:gd name="T8" fmla="*/ 0 w 206"/>
                  <a:gd name="T9" fmla="*/ 14 h 29"/>
                  <a:gd name="T10" fmla="*/ 14 w 206"/>
                  <a:gd name="T11" fmla="*/ 28 h 29"/>
                  <a:gd name="T12" fmla="*/ 191 w 206"/>
                  <a:gd name="T13" fmla="*/ 28 h 29"/>
                  <a:gd name="T14" fmla="*/ 205 w 206"/>
                  <a:gd name="T15" fmla="*/ 14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6" h="29">
                    <a:moveTo>
                      <a:pt x="205" y="14"/>
                    </a:moveTo>
                    <a:lnTo>
                      <a:pt x="205" y="14"/>
                    </a:lnTo>
                    <a:lnTo>
                      <a:pt x="191" y="0"/>
                    </a:lnTo>
                    <a:cubicBezTo>
                      <a:pt x="14" y="0"/>
                      <a:pt x="14" y="0"/>
                      <a:pt x="14" y="0"/>
                    </a:cubicBezTo>
                    <a:cubicBezTo>
                      <a:pt x="0" y="0"/>
                      <a:pt x="0" y="14"/>
                      <a:pt x="0" y="14"/>
                    </a:cubicBezTo>
                    <a:cubicBezTo>
                      <a:pt x="0" y="28"/>
                      <a:pt x="0" y="28"/>
                      <a:pt x="14" y="28"/>
                    </a:cubicBezTo>
                    <a:cubicBezTo>
                      <a:pt x="191" y="28"/>
                      <a:pt x="191" y="28"/>
                      <a:pt x="191" y="28"/>
                    </a:cubicBezTo>
                    <a:cubicBezTo>
                      <a:pt x="191" y="28"/>
                      <a:pt x="205" y="28"/>
                      <a:pt x="205" y="14"/>
                    </a:cubicBezTo>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28" name="Freeform 916"/>
              <p:cNvSpPr>
                <a:spLocks noChangeArrowheads="1"/>
              </p:cNvSpPr>
              <p:nvPr/>
            </p:nvSpPr>
            <p:spPr bwMode="auto">
              <a:xfrm>
                <a:off x="10861126" y="11754776"/>
                <a:ext cx="237401" cy="136997"/>
              </a:xfrm>
              <a:custGeom>
                <a:avLst/>
                <a:gdLst>
                  <a:gd name="T0" fmla="*/ 55 w 233"/>
                  <a:gd name="T1" fmla="*/ 0 h 137"/>
                  <a:gd name="T2" fmla="*/ 55 w 233"/>
                  <a:gd name="T3" fmla="*/ 0 h 137"/>
                  <a:gd name="T4" fmla="*/ 55 w 233"/>
                  <a:gd name="T5" fmla="*/ 13 h 137"/>
                  <a:gd name="T6" fmla="*/ 27 w 233"/>
                  <a:gd name="T7" fmla="*/ 0 h 137"/>
                  <a:gd name="T8" fmla="*/ 0 w 233"/>
                  <a:gd name="T9" fmla="*/ 54 h 137"/>
                  <a:gd name="T10" fmla="*/ 41 w 233"/>
                  <a:gd name="T11" fmla="*/ 109 h 137"/>
                  <a:gd name="T12" fmla="*/ 55 w 233"/>
                  <a:gd name="T13" fmla="*/ 95 h 137"/>
                  <a:gd name="T14" fmla="*/ 123 w 233"/>
                  <a:gd name="T15" fmla="*/ 136 h 137"/>
                  <a:gd name="T16" fmla="*/ 164 w 233"/>
                  <a:gd name="T17" fmla="*/ 136 h 137"/>
                  <a:gd name="T18" fmla="*/ 232 w 233"/>
                  <a:gd name="T19" fmla="*/ 68 h 137"/>
                  <a:gd name="T20" fmla="*/ 232 w 233"/>
                  <a:gd name="T21" fmla="*/ 0 h 137"/>
                  <a:gd name="T22" fmla="*/ 55 w 233"/>
                  <a:gd name="T23" fmla="*/ 0 h 137"/>
                  <a:gd name="T24" fmla="*/ 41 w 233"/>
                  <a:gd name="T25" fmla="*/ 95 h 137"/>
                  <a:gd name="T26" fmla="*/ 41 w 233"/>
                  <a:gd name="T27" fmla="*/ 95 h 137"/>
                  <a:gd name="T28" fmla="*/ 14 w 233"/>
                  <a:gd name="T29" fmla="*/ 54 h 137"/>
                  <a:gd name="T30" fmla="*/ 27 w 233"/>
                  <a:gd name="T31" fmla="*/ 13 h 137"/>
                  <a:gd name="T32" fmla="*/ 55 w 233"/>
                  <a:gd name="T33" fmla="*/ 27 h 137"/>
                  <a:gd name="T34" fmla="*/ 55 w 233"/>
                  <a:gd name="T35" fmla="*/ 68 h 137"/>
                  <a:gd name="T36" fmla="*/ 55 w 233"/>
                  <a:gd name="T37" fmla="*/ 82 h 137"/>
                  <a:gd name="T38" fmla="*/ 41 w 233"/>
                  <a:gd name="T39" fmla="*/ 95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3" h="137">
                    <a:moveTo>
                      <a:pt x="55" y="0"/>
                    </a:moveTo>
                    <a:lnTo>
                      <a:pt x="55" y="0"/>
                    </a:lnTo>
                    <a:cubicBezTo>
                      <a:pt x="55" y="13"/>
                      <a:pt x="55" y="13"/>
                      <a:pt x="55" y="13"/>
                    </a:cubicBezTo>
                    <a:cubicBezTo>
                      <a:pt x="41" y="13"/>
                      <a:pt x="41" y="0"/>
                      <a:pt x="27" y="0"/>
                    </a:cubicBezTo>
                    <a:cubicBezTo>
                      <a:pt x="14" y="13"/>
                      <a:pt x="0" y="27"/>
                      <a:pt x="0" y="54"/>
                    </a:cubicBezTo>
                    <a:cubicBezTo>
                      <a:pt x="14" y="82"/>
                      <a:pt x="27" y="109"/>
                      <a:pt x="41" y="109"/>
                    </a:cubicBezTo>
                    <a:cubicBezTo>
                      <a:pt x="55" y="109"/>
                      <a:pt x="55" y="95"/>
                      <a:pt x="55" y="95"/>
                    </a:cubicBezTo>
                    <a:cubicBezTo>
                      <a:pt x="68" y="123"/>
                      <a:pt x="96" y="136"/>
                      <a:pt x="123" y="136"/>
                    </a:cubicBezTo>
                    <a:cubicBezTo>
                      <a:pt x="164" y="136"/>
                      <a:pt x="164" y="136"/>
                      <a:pt x="164" y="136"/>
                    </a:cubicBezTo>
                    <a:cubicBezTo>
                      <a:pt x="191" y="136"/>
                      <a:pt x="232" y="109"/>
                      <a:pt x="232" y="68"/>
                    </a:cubicBezTo>
                    <a:cubicBezTo>
                      <a:pt x="232" y="0"/>
                      <a:pt x="232" y="0"/>
                      <a:pt x="232" y="0"/>
                    </a:cubicBezTo>
                    <a:lnTo>
                      <a:pt x="55" y="0"/>
                    </a:lnTo>
                    <a:close/>
                    <a:moveTo>
                      <a:pt x="41" y="95"/>
                    </a:moveTo>
                    <a:lnTo>
                      <a:pt x="41" y="95"/>
                    </a:lnTo>
                    <a:cubicBezTo>
                      <a:pt x="41" y="95"/>
                      <a:pt x="27" y="82"/>
                      <a:pt x="14" y="54"/>
                    </a:cubicBezTo>
                    <a:cubicBezTo>
                      <a:pt x="14" y="41"/>
                      <a:pt x="27" y="13"/>
                      <a:pt x="27" y="13"/>
                    </a:cubicBezTo>
                    <a:cubicBezTo>
                      <a:pt x="41" y="13"/>
                      <a:pt x="41" y="27"/>
                      <a:pt x="55" y="27"/>
                    </a:cubicBezTo>
                    <a:cubicBezTo>
                      <a:pt x="55" y="68"/>
                      <a:pt x="55" y="68"/>
                      <a:pt x="55" y="68"/>
                    </a:cubicBezTo>
                    <a:cubicBezTo>
                      <a:pt x="55" y="82"/>
                      <a:pt x="55" y="82"/>
                      <a:pt x="55" y="82"/>
                    </a:cubicBezTo>
                    <a:cubicBezTo>
                      <a:pt x="55" y="95"/>
                      <a:pt x="41" y="95"/>
                      <a:pt x="41" y="95"/>
                    </a:cubicBezTo>
                    <a:close/>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sp>
          <p:nvSpPr>
            <p:cNvPr id="529" name="Freeform 556"/>
            <p:cNvSpPr>
              <a:spLocks noChangeArrowheads="1"/>
            </p:cNvSpPr>
            <p:nvPr/>
          </p:nvSpPr>
          <p:spPr bwMode="auto">
            <a:xfrm rot="21306954">
              <a:off x="8006462" y="3816436"/>
              <a:ext cx="435978" cy="436092"/>
            </a:xfrm>
            <a:custGeom>
              <a:avLst/>
              <a:gdLst>
                <a:gd name="T0" fmla="*/ 506 w 548"/>
                <a:gd name="T1" fmla="*/ 81 h 546"/>
                <a:gd name="T2" fmla="*/ 506 w 548"/>
                <a:gd name="T3" fmla="*/ 81 h 546"/>
                <a:gd name="T4" fmla="*/ 437 w 548"/>
                <a:gd name="T5" fmla="*/ 81 h 546"/>
                <a:gd name="T6" fmla="*/ 437 w 548"/>
                <a:gd name="T7" fmla="*/ 13 h 546"/>
                <a:gd name="T8" fmla="*/ 437 w 548"/>
                <a:gd name="T9" fmla="*/ 0 h 546"/>
                <a:gd name="T10" fmla="*/ 205 w 548"/>
                <a:gd name="T11" fmla="*/ 0 h 546"/>
                <a:gd name="T12" fmla="*/ 205 w 548"/>
                <a:gd name="T13" fmla="*/ 122 h 546"/>
                <a:gd name="T14" fmla="*/ 259 w 548"/>
                <a:gd name="T15" fmla="*/ 163 h 546"/>
                <a:gd name="T16" fmla="*/ 259 w 548"/>
                <a:gd name="T17" fmla="*/ 177 h 546"/>
                <a:gd name="T18" fmla="*/ 259 w 548"/>
                <a:gd name="T19" fmla="*/ 341 h 546"/>
                <a:gd name="T20" fmla="*/ 259 w 548"/>
                <a:gd name="T21" fmla="*/ 354 h 546"/>
                <a:gd name="T22" fmla="*/ 124 w 548"/>
                <a:gd name="T23" fmla="*/ 354 h 546"/>
                <a:gd name="T24" fmla="*/ 109 w 548"/>
                <a:gd name="T25" fmla="*/ 341 h 546"/>
                <a:gd name="T26" fmla="*/ 109 w 548"/>
                <a:gd name="T27" fmla="*/ 177 h 546"/>
                <a:gd name="T28" fmla="*/ 109 w 548"/>
                <a:gd name="T29" fmla="*/ 163 h 546"/>
                <a:gd name="T30" fmla="*/ 179 w 548"/>
                <a:gd name="T31" fmla="*/ 122 h 546"/>
                <a:gd name="T32" fmla="*/ 179 w 548"/>
                <a:gd name="T33" fmla="*/ 0 h 546"/>
                <a:gd name="T34" fmla="*/ 14 w 548"/>
                <a:gd name="T35" fmla="*/ 0 h 546"/>
                <a:gd name="T36" fmla="*/ 0 w 548"/>
                <a:gd name="T37" fmla="*/ 13 h 546"/>
                <a:gd name="T38" fmla="*/ 109 w 548"/>
                <a:gd name="T39" fmla="*/ 545 h 546"/>
                <a:gd name="T40" fmla="*/ 124 w 548"/>
                <a:gd name="T41" fmla="*/ 545 h 546"/>
                <a:gd name="T42" fmla="*/ 328 w 548"/>
                <a:gd name="T43" fmla="*/ 545 h 546"/>
                <a:gd name="T44" fmla="*/ 343 w 548"/>
                <a:gd name="T45" fmla="*/ 545 h 546"/>
                <a:gd name="T46" fmla="*/ 382 w 548"/>
                <a:gd name="T47" fmla="*/ 450 h 546"/>
                <a:gd name="T48" fmla="*/ 547 w 548"/>
                <a:gd name="T49" fmla="*/ 191 h 546"/>
                <a:gd name="T50" fmla="*/ 506 w 548"/>
                <a:gd name="T51" fmla="*/ 81 h 546"/>
                <a:gd name="T52" fmla="*/ 397 w 548"/>
                <a:gd name="T53" fmla="*/ 409 h 546"/>
                <a:gd name="T54" fmla="*/ 397 w 548"/>
                <a:gd name="T55" fmla="*/ 409 h 546"/>
                <a:gd name="T56" fmla="*/ 437 w 548"/>
                <a:gd name="T57" fmla="*/ 109 h 546"/>
                <a:gd name="T58" fmla="*/ 506 w 548"/>
                <a:gd name="T59" fmla="*/ 109 h 546"/>
                <a:gd name="T60" fmla="*/ 534 w 548"/>
                <a:gd name="T61" fmla="*/ 191 h 546"/>
                <a:gd name="T62" fmla="*/ 397 w 548"/>
                <a:gd name="T63" fmla="*/ 409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48" h="546">
                  <a:moveTo>
                    <a:pt x="506" y="81"/>
                  </a:moveTo>
                  <a:lnTo>
                    <a:pt x="506" y="81"/>
                  </a:lnTo>
                  <a:cubicBezTo>
                    <a:pt x="491" y="68"/>
                    <a:pt x="465" y="81"/>
                    <a:pt x="437" y="81"/>
                  </a:cubicBezTo>
                  <a:cubicBezTo>
                    <a:pt x="437" y="54"/>
                    <a:pt x="437" y="41"/>
                    <a:pt x="437" y="13"/>
                  </a:cubicBezTo>
                  <a:lnTo>
                    <a:pt x="437" y="0"/>
                  </a:lnTo>
                  <a:cubicBezTo>
                    <a:pt x="205" y="0"/>
                    <a:pt x="205" y="0"/>
                    <a:pt x="205" y="0"/>
                  </a:cubicBezTo>
                  <a:cubicBezTo>
                    <a:pt x="205" y="122"/>
                    <a:pt x="205" y="122"/>
                    <a:pt x="205" y="122"/>
                  </a:cubicBezTo>
                  <a:cubicBezTo>
                    <a:pt x="259" y="163"/>
                    <a:pt x="259" y="163"/>
                    <a:pt x="259" y="163"/>
                  </a:cubicBezTo>
                  <a:cubicBezTo>
                    <a:pt x="259" y="177"/>
                    <a:pt x="259" y="177"/>
                    <a:pt x="259" y="177"/>
                  </a:cubicBezTo>
                  <a:cubicBezTo>
                    <a:pt x="259" y="341"/>
                    <a:pt x="259" y="341"/>
                    <a:pt x="259" y="341"/>
                  </a:cubicBezTo>
                  <a:cubicBezTo>
                    <a:pt x="259" y="354"/>
                    <a:pt x="259" y="354"/>
                    <a:pt x="259" y="354"/>
                  </a:cubicBezTo>
                  <a:cubicBezTo>
                    <a:pt x="124" y="354"/>
                    <a:pt x="124" y="354"/>
                    <a:pt x="124" y="354"/>
                  </a:cubicBezTo>
                  <a:cubicBezTo>
                    <a:pt x="124" y="354"/>
                    <a:pt x="109" y="354"/>
                    <a:pt x="109" y="341"/>
                  </a:cubicBezTo>
                  <a:cubicBezTo>
                    <a:pt x="109" y="177"/>
                    <a:pt x="109" y="177"/>
                    <a:pt x="109" y="177"/>
                  </a:cubicBezTo>
                  <a:cubicBezTo>
                    <a:pt x="109" y="177"/>
                    <a:pt x="109" y="177"/>
                    <a:pt x="109" y="163"/>
                  </a:cubicBezTo>
                  <a:cubicBezTo>
                    <a:pt x="179" y="122"/>
                    <a:pt x="179" y="122"/>
                    <a:pt x="179" y="122"/>
                  </a:cubicBezTo>
                  <a:cubicBezTo>
                    <a:pt x="179" y="0"/>
                    <a:pt x="179" y="0"/>
                    <a:pt x="179" y="0"/>
                  </a:cubicBezTo>
                  <a:cubicBezTo>
                    <a:pt x="14" y="0"/>
                    <a:pt x="14" y="0"/>
                    <a:pt x="14" y="0"/>
                  </a:cubicBezTo>
                  <a:lnTo>
                    <a:pt x="0" y="13"/>
                  </a:lnTo>
                  <a:cubicBezTo>
                    <a:pt x="0" y="232"/>
                    <a:pt x="41" y="436"/>
                    <a:pt x="109" y="545"/>
                  </a:cubicBezTo>
                  <a:cubicBezTo>
                    <a:pt x="109" y="545"/>
                    <a:pt x="109" y="545"/>
                    <a:pt x="124" y="545"/>
                  </a:cubicBezTo>
                  <a:cubicBezTo>
                    <a:pt x="328" y="545"/>
                    <a:pt x="328" y="545"/>
                    <a:pt x="328" y="545"/>
                  </a:cubicBezTo>
                  <a:cubicBezTo>
                    <a:pt x="343" y="545"/>
                    <a:pt x="343" y="545"/>
                    <a:pt x="343" y="545"/>
                  </a:cubicBezTo>
                  <a:cubicBezTo>
                    <a:pt x="356" y="518"/>
                    <a:pt x="368" y="491"/>
                    <a:pt x="382" y="450"/>
                  </a:cubicBezTo>
                  <a:cubicBezTo>
                    <a:pt x="411" y="436"/>
                    <a:pt x="547" y="354"/>
                    <a:pt x="547" y="191"/>
                  </a:cubicBezTo>
                  <a:cubicBezTo>
                    <a:pt x="547" y="136"/>
                    <a:pt x="534" y="95"/>
                    <a:pt x="506" y="81"/>
                  </a:cubicBezTo>
                  <a:close/>
                  <a:moveTo>
                    <a:pt x="397" y="409"/>
                  </a:moveTo>
                  <a:lnTo>
                    <a:pt x="397" y="409"/>
                  </a:lnTo>
                  <a:cubicBezTo>
                    <a:pt x="424" y="327"/>
                    <a:pt x="437" y="218"/>
                    <a:pt x="437" y="109"/>
                  </a:cubicBezTo>
                  <a:cubicBezTo>
                    <a:pt x="452" y="109"/>
                    <a:pt x="479" y="95"/>
                    <a:pt x="506" y="109"/>
                  </a:cubicBezTo>
                  <a:cubicBezTo>
                    <a:pt x="520" y="109"/>
                    <a:pt x="534" y="150"/>
                    <a:pt x="534" y="191"/>
                  </a:cubicBezTo>
                  <a:cubicBezTo>
                    <a:pt x="534" y="313"/>
                    <a:pt x="437" y="382"/>
                    <a:pt x="397" y="409"/>
                  </a:cubicBezTo>
                  <a:close/>
                </a:path>
              </a:pathLst>
            </a:custGeom>
            <a:solidFill>
              <a:schemeClr val="accent6"/>
            </a:solidFill>
            <a:ln>
              <a:noFill/>
            </a:ln>
            <a:effectLst/>
            <a:extLst/>
          </p:spPr>
          <p:txBody>
            <a:bodyPr wrap="none" anchor="ctr"/>
            <a:lstStyle/>
            <a:p>
              <a:pPr defTabSz="914217"/>
              <a:endParaRPr lang="en-US" dirty="0">
                <a:solidFill>
                  <a:srgbClr val="7F7F7F"/>
                </a:solidFill>
                <a:latin typeface="Lato Light"/>
              </a:endParaRPr>
            </a:p>
          </p:txBody>
        </p:sp>
      </p:grpSp>
      <p:grpSp>
        <p:nvGrpSpPr>
          <p:cNvPr id="530" name="Group 529"/>
          <p:cNvGrpSpPr/>
          <p:nvPr/>
        </p:nvGrpSpPr>
        <p:grpSpPr>
          <a:xfrm>
            <a:off x="6240325" y="1637440"/>
            <a:ext cx="1461154" cy="1559973"/>
            <a:chOff x="2582991" y="3600667"/>
            <a:chExt cx="8331465" cy="8894929"/>
          </a:xfrm>
        </p:grpSpPr>
        <p:grpSp>
          <p:nvGrpSpPr>
            <p:cNvPr id="531" name="Group 530"/>
            <p:cNvGrpSpPr/>
            <p:nvPr/>
          </p:nvGrpSpPr>
          <p:grpSpPr>
            <a:xfrm>
              <a:off x="7154463" y="8991503"/>
              <a:ext cx="673651" cy="1535333"/>
              <a:chOff x="5481404" y="1426062"/>
              <a:chExt cx="341669" cy="778503"/>
            </a:xfrm>
            <a:solidFill>
              <a:schemeClr val="accent4"/>
            </a:solidFill>
          </p:grpSpPr>
          <p:sp>
            <p:nvSpPr>
              <p:cNvPr id="628"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29"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32" name="Group 531"/>
            <p:cNvGrpSpPr/>
            <p:nvPr/>
          </p:nvGrpSpPr>
          <p:grpSpPr>
            <a:xfrm>
              <a:off x="8467908" y="10186929"/>
              <a:ext cx="673651" cy="1535333"/>
              <a:chOff x="5481404" y="1426062"/>
              <a:chExt cx="341669" cy="778503"/>
            </a:xfrm>
            <a:solidFill>
              <a:schemeClr val="accent4"/>
            </a:solidFill>
          </p:grpSpPr>
          <p:sp>
            <p:nvSpPr>
              <p:cNvPr id="626"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27"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33" name="Group 532"/>
            <p:cNvGrpSpPr/>
            <p:nvPr/>
          </p:nvGrpSpPr>
          <p:grpSpPr>
            <a:xfrm>
              <a:off x="4180326" y="4112447"/>
              <a:ext cx="673651" cy="1535333"/>
              <a:chOff x="5481404" y="1426062"/>
              <a:chExt cx="341669" cy="778503"/>
            </a:xfrm>
            <a:solidFill>
              <a:schemeClr val="accent4"/>
            </a:solidFill>
          </p:grpSpPr>
          <p:sp>
            <p:nvSpPr>
              <p:cNvPr id="624"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25"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34" name="Group 533"/>
            <p:cNvGrpSpPr/>
            <p:nvPr/>
          </p:nvGrpSpPr>
          <p:grpSpPr>
            <a:xfrm>
              <a:off x="6250408" y="7026523"/>
              <a:ext cx="607828" cy="1588347"/>
              <a:chOff x="1006475" y="1212850"/>
              <a:chExt cx="585788" cy="1530350"/>
            </a:xfrm>
            <a:solidFill>
              <a:schemeClr val="accent2"/>
            </a:solidFill>
          </p:grpSpPr>
          <p:sp>
            <p:nvSpPr>
              <p:cNvPr id="622"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23"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35" name="Group 534"/>
            <p:cNvGrpSpPr/>
            <p:nvPr/>
          </p:nvGrpSpPr>
          <p:grpSpPr>
            <a:xfrm>
              <a:off x="2582991" y="6808036"/>
              <a:ext cx="673651" cy="1535333"/>
              <a:chOff x="5481404" y="1426062"/>
              <a:chExt cx="341669" cy="778503"/>
            </a:xfrm>
            <a:solidFill>
              <a:schemeClr val="accent4"/>
            </a:solidFill>
          </p:grpSpPr>
          <p:sp>
            <p:nvSpPr>
              <p:cNvPr id="620"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21"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36" name="Group 535"/>
            <p:cNvGrpSpPr/>
            <p:nvPr/>
          </p:nvGrpSpPr>
          <p:grpSpPr>
            <a:xfrm>
              <a:off x="3256642" y="9371916"/>
              <a:ext cx="673651" cy="1535333"/>
              <a:chOff x="5481404" y="1426062"/>
              <a:chExt cx="341669" cy="778503"/>
            </a:xfrm>
            <a:solidFill>
              <a:schemeClr val="accent4"/>
            </a:solidFill>
          </p:grpSpPr>
          <p:sp>
            <p:nvSpPr>
              <p:cNvPr id="618"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19"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37" name="Group 536"/>
            <p:cNvGrpSpPr/>
            <p:nvPr/>
          </p:nvGrpSpPr>
          <p:grpSpPr>
            <a:xfrm>
              <a:off x="5200647" y="10770260"/>
              <a:ext cx="673651" cy="1535333"/>
              <a:chOff x="5481404" y="1426062"/>
              <a:chExt cx="341669" cy="778503"/>
            </a:xfrm>
            <a:solidFill>
              <a:schemeClr val="accent4"/>
            </a:solidFill>
          </p:grpSpPr>
          <p:sp>
            <p:nvSpPr>
              <p:cNvPr id="616"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17"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38" name="Group 537"/>
            <p:cNvGrpSpPr/>
            <p:nvPr/>
          </p:nvGrpSpPr>
          <p:grpSpPr>
            <a:xfrm>
              <a:off x="4589432" y="8205366"/>
              <a:ext cx="673651" cy="1535333"/>
              <a:chOff x="5481404" y="1426062"/>
              <a:chExt cx="341669" cy="778503"/>
            </a:xfrm>
            <a:solidFill>
              <a:schemeClr val="accent4"/>
            </a:solidFill>
          </p:grpSpPr>
          <p:sp>
            <p:nvSpPr>
              <p:cNvPr id="614"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15"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39" name="Group 538"/>
            <p:cNvGrpSpPr/>
            <p:nvPr/>
          </p:nvGrpSpPr>
          <p:grpSpPr>
            <a:xfrm>
              <a:off x="4674346" y="6047180"/>
              <a:ext cx="673651" cy="1535333"/>
              <a:chOff x="5481404" y="1426062"/>
              <a:chExt cx="341669" cy="778503"/>
            </a:xfrm>
            <a:solidFill>
              <a:schemeClr val="accent4"/>
            </a:solidFill>
          </p:grpSpPr>
          <p:sp>
            <p:nvSpPr>
              <p:cNvPr id="612"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13"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40" name="Group 539"/>
            <p:cNvGrpSpPr/>
            <p:nvPr/>
          </p:nvGrpSpPr>
          <p:grpSpPr>
            <a:xfrm>
              <a:off x="7195237" y="5407262"/>
              <a:ext cx="673651" cy="1535333"/>
              <a:chOff x="5481404" y="1426062"/>
              <a:chExt cx="341669" cy="778503"/>
            </a:xfrm>
            <a:solidFill>
              <a:schemeClr val="accent4"/>
            </a:solidFill>
          </p:grpSpPr>
          <p:sp>
            <p:nvSpPr>
              <p:cNvPr id="610"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11"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41" name="Group 540"/>
            <p:cNvGrpSpPr/>
            <p:nvPr/>
          </p:nvGrpSpPr>
          <p:grpSpPr>
            <a:xfrm>
              <a:off x="6231323" y="3620098"/>
              <a:ext cx="673651" cy="1535333"/>
              <a:chOff x="5481404" y="1426062"/>
              <a:chExt cx="341669" cy="778503"/>
            </a:xfrm>
            <a:solidFill>
              <a:schemeClr val="accent4"/>
            </a:solidFill>
          </p:grpSpPr>
          <p:sp>
            <p:nvSpPr>
              <p:cNvPr id="608"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09"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42" name="Group 541"/>
            <p:cNvGrpSpPr/>
            <p:nvPr/>
          </p:nvGrpSpPr>
          <p:grpSpPr>
            <a:xfrm>
              <a:off x="9653246" y="8186602"/>
              <a:ext cx="673651" cy="1535333"/>
              <a:chOff x="5481404" y="1426062"/>
              <a:chExt cx="341669" cy="778503"/>
            </a:xfrm>
            <a:solidFill>
              <a:schemeClr val="accent4"/>
            </a:solidFill>
          </p:grpSpPr>
          <p:sp>
            <p:nvSpPr>
              <p:cNvPr id="606"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07"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43" name="Group 542"/>
            <p:cNvGrpSpPr/>
            <p:nvPr/>
          </p:nvGrpSpPr>
          <p:grpSpPr>
            <a:xfrm>
              <a:off x="2835706" y="8205366"/>
              <a:ext cx="607828" cy="1588347"/>
              <a:chOff x="1006475" y="1212850"/>
              <a:chExt cx="585788" cy="1530350"/>
            </a:xfrm>
            <a:solidFill>
              <a:schemeClr val="accent2"/>
            </a:solidFill>
          </p:grpSpPr>
          <p:sp>
            <p:nvSpPr>
              <p:cNvPr id="604"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05"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44" name="Group 543"/>
            <p:cNvGrpSpPr/>
            <p:nvPr/>
          </p:nvGrpSpPr>
          <p:grpSpPr>
            <a:xfrm>
              <a:off x="4148584" y="7065993"/>
              <a:ext cx="607828" cy="1588347"/>
              <a:chOff x="1006475" y="1212850"/>
              <a:chExt cx="585788" cy="1530350"/>
            </a:xfrm>
            <a:solidFill>
              <a:schemeClr val="accent2"/>
            </a:solidFill>
          </p:grpSpPr>
          <p:sp>
            <p:nvSpPr>
              <p:cNvPr id="602"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03"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45" name="Group 544"/>
            <p:cNvGrpSpPr/>
            <p:nvPr/>
          </p:nvGrpSpPr>
          <p:grpSpPr>
            <a:xfrm>
              <a:off x="3486903" y="4807343"/>
              <a:ext cx="607828" cy="1588347"/>
              <a:chOff x="1006475" y="1212850"/>
              <a:chExt cx="585788" cy="1530350"/>
            </a:xfrm>
            <a:solidFill>
              <a:schemeClr val="accent2"/>
            </a:solidFill>
          </p:grpSpPr>
          <p:sp>
            <p:nvSpPr>
              <p:cNvPr id="600"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01"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46" name="Group 545"/>
            <p:cNvGrpSpPr/>
            <p:nvPr/>
          </p:nvGrpSpPr>
          <p:grpSpPr>
            <a:xfrm>
              <a:off x="5021382" y="3742965"/>
              <a:ext cx="607828" cy="1588347"/>
              <a:chOff x="1006475" y="1212850"/>
              <a:chExt cx="585788" cy="1530350"/>
            </a:xfrm>
            <a:solidFill>
              <a:schemeClr val="accent2"/>
            </a:solidFill>
          </p:grpSpPr>
          <p:sp>
            <p:nvSpPr>
              <p:cNvPr id="598"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99"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47" name="Group 546"/>
            <p:cNvGrpSpPr/>
            <p:nvPr/>
          </p:nvGrpSpPr>
          <p:grpSpPr>
            <a:xfrm>
              <a:off x="6252586" y="5329952"/>
              <a:ext cx="607828" cy="1588347"/>
              <a:chOff x="1006475" y="1212850"/>
              <a:chExt cx="585788" cy="1530350"/>
            </a:xfrm>
            <a:solidFill>
              <a:schemeClr val="accent2"/>
            </a:solidFill>
          </p:grpSpPr>
          <p:sp>
            <p:nvSpPr>
              <p:cNvPr id="596"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97"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48" name="Group 547"/>
            <p:cNvGrpSpPr/>
            <p:nvPr/>
          </p:nvGrpSpPr>
          <p:grpSpPr>
            <a:xfrm>
              <a:off x="5316227" y="5285938"/>
              <a:ext cx="607828" cy="1588347"/>
              <a:chOff x="1006475" y="1212850"/>
              <a:chExt cx="585788" cy="1530350"/>
            </a:xfrm>
            <a:solidFill>
              <a:schemeClr val="accent2"/>
            </a:solidFill>
          </p:grpSpPr>
          <p:sp>
            <p:nvSpPr>
              <p:cNvPr id="594"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95"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49" name="Group 548"/>
            <p:cNvGrpSpPr/>
            <p:nvPr/>
          </p:nvGrpSpPr>
          <p:grpSpPr>
            <a:xfrm>
              <a:off x="7934028" y="8140642"/>
              <a:ext cx="607828" cy="1588347"/>
              <a:chOff x="1006475" y="1212850"/>
              <a:chExt cx="585788" cy="1530350"/>
            </a:xfrm>
            <a:solidFill>
              <a:schemeClr val="accent2"/>
            </a:solidFill>
          </p:grpSpPr>
          <p:sp>
            <p:nvSpPr>
              <p:cNvPr id="592"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93"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50" name="Group 549"/>
            <p:cNvGrpSpPr/>
            <p:nvPr/>
          </p:nvGrpSpPr>
          <p:grpSpPr>
            <a:xfrm>
              <a:off x="8993986" y="4734151"/>
              <a:ext cx="607828" cy="1588347"/>
              <a:chOff x="1006475" y="1212850"/>
              <a:chExt cx="585788" cy="1530350"/>
            </a:xfrm>
            <a:solidFill>
              <a:schemeClr val="accent2"/>
            </a:solidFill>
          </p:grpSpPr>
          <p:sp>
            <p:nvSpPr>
              <p:cNvPr id="590"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91"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51" name="Group 550"/>
            <p:cNvGrpSpPr/>
            <p:nvPr/>
          </p:nvGrpSpPr>
          <p:grpSpPr>
            <a:xfrm>
              <a:off x="6185611" y="9127765"/>
              <a:ext cx="607828" cy="1588347"/>
              <a:chOff x="1006475" y="1212850"/>
              <a:chExt cx="585788" cy="1530350"/>
            </a:xfrm>
            <a:solidFill>
              <a:schemeClr val="accent2"/>
            </a:solidFill>
          </p:grpSpPr>
          <p:sp>
            <p:nvSpPr>
              <p:cNvPr id="588"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89"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52" name="Group 551"/>
            <p:cNvGrpSpPr/>
            <p:nvPr/>
          </p:nvGrpSpPr>
          <p:grpSpPr>
            <a:xfrm>
              <a:off x="4214185" y="10191352"/>
              <a:ext cx="607828" cy="1588347"/>
              <a:chOff x="1006475" y="1212850"/>
              <a:chExt cx="585788" cy="1530350"/>
            </a:xfrm>
            <a:solidFill>
              <a:schemeClr val="accent2"/>
            </a:solidFill>
          </p:grpSpPr>
          <p:sp>
            <p:nvSpPr>
              <p:cNvPr id="586"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87"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53" name="Group 552"/>
            <p:cNvGrpSpPr/>
            <p:nvPr/>
          </p:nvGrpSpPr>
          <p:grpSpPr>
            <a:xfrm>
              <a:off x="6368603" y="10907249"/>
              <a:ext cx="607828" cy="1588347"/>
              <a:chOff x="1006475" y="1212850"/>
              <a:chExt cx="585788" cy="1530350"/>
            </a:xfrm>
            <a:solidFill>
              <a:schemeClr val="accent2"/>
            </a:solidFill>
          </p:grpSpPr>
          <p:sp>
            <p:nvSpPr>
              <p:cNvPr id="584"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85"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54" name="Group 553"/>
            <p:cNvGrpSpPr/>
            <p:nvPr/>
          </p:nvGrpSpPr>
          <p:grpSpPr>
            <a:xfrm>
              <a:off x="5357945" y="8946944"/>
              <a:ext cx="673651" cy="1535333"/>
              <a:chOff x="5481404" y="1426062"/>
              <a:chExt cx="341669" cy="778503"/>
            </a:xfrm>
            <a:solidFill>
              <a:schemeClr val="accent4"/>
            </a:solidFill>
          </p:grpSpPr>
          <p:sp>
            <p:nvSpPr>
              <p:cNvPr id="582"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83"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55" name="Group 554"/>
            <p:cNvGrpSpPr/>
            <p:nvPr/>
          </p:nvGrpSpPr>
          <p:grpSpPr>
            <a:xfrm>
              <a:off x="7332214" y="10795283"/>
              <a:ext cx="673651" cy="1535333"/>
              <a:chOff x="5481404" y="1426062"/>
              <a:chExt cx="341669" cy="778503"/>
            </a:xfrm>
            <a:solidFill>
              <a:schemeClr val="accent4"/>
            </a:solidFill>
          </p:grpSpPr>
          <p:sp>
            <p:nvSpPr>
              <p:cNvPr id="580"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81"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56" name="Group 555"/>
            <p:cNvGrpSpPr/>
            <p:nvPr/>
          </p:nvGrpSpPr>
          <p:grpSpPr>
            <a:xfrm>
              <a:off x="9256193" y="9343665"/>
              <a:ext cx="607828" cy="1588347"/>
              <a:chOff x="1006475" y="1212850"/>
              <a:chExt cx="585788" cy="1530350"/>
            </a:xfrm>
            <a:solidFill>
              <a:schemeClr val="accent2"/>
            </a:solidFill>
          </p:grpSpPr>
          <p:sp>
            <p:nvSpPr>
              <p:cNvPr id="578"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79"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57" name="Group 556"/>
            <p:cNvGrpSpPr/>
            <p:nvPr/>
          </p:nvGrpSpPr>
          <p:grpSpPr>
            <a:xfrm>
              <a:off x="7934028" y="5871930"/>
              <a:ext cx="607828" cy="1588347"/>
              <a:chOff x="1006475" y="1212850"/>
              <a:chExt cx="585788" cy="1530350"/>
            </a:xfrm>
            <a:solidFill>
              <a:schemeClr val="accent2"/>
            </a:solidFill>
          </p:grpSpPr>
          <p:sp>
            <p:nvSpPr>
              <p:cNvPr id="576"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77"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58" name="Group 557"/>
            <p:cNvGrpSpPr/>
            <p:nvPr/>
          </p:nvGrpSpPr>
          <p:grpSpPr>
            <a:xfrm>
              <a:off x="9676237" y="5702878"/>
              <a:ext cx="673651" cy="1535333"/>
              <a:chOff x="5481404" y="1426062"/>
              <a:chExt cx="341669" cy="778503"/>
            </a:xfrm>
            <a:solidFill>
              <a:schemeClr val="accent4"/>
            </a:solidFill>
          </p:grpSpPr>
          <p:sp>
            <p:nvSpPr>
              <p:cNvPr id="574"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75"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59" name="Group 558"/>
            <p:cNvGrpSpPr/>
            <p:nvPr/>
          </p:nvGrpSpPr>
          <p:grpSpPr>
            <a:xfrm>
              <a:off x="8541856" y="6986120"/>
              <a:ext cx="673651" cy="1535333"/>
              <a:chOff x="5481404" y="1426062"/>
              <a:chExt cx="341669" cy="778503"/>
            </a:xfrm>
            <a:solidFill>
              <a:schemeClr val="accent4"/>
            </a:solidFill>
          </p:grpSpPr>
          <p:sp>
            <p:nvSpPr>
              <p:cNvPr id="572"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73"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60" name="Group 559"/>
            <p:cNvGrpSpPr/>
            <p:nvPr/>
          </p:nvGrpSpPr>
          <p:grpSpPr>
            <a:xfrm>
              <a:off x="10240805" y="6986120"/>
              <a:ext cx="673651" cy="1535333"/>
              <a:chOff x="5481404" y="1426062"/>
              <a:chExt cx="341669" cy="778503"/>
            </a:xfrm>
            <a:solidFill>
              <a:schemeClr val="accent4"/>
            </a:solidFill>
          </p:grpSpPr>
          <p:sp>
            <p:nvSpPr>
              <p:cNvPr id="570"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71"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61" name="Group 560"/>
            <p:cNvGrpSpPr/>
            <p:nvPr/>
          </p:nvGrpSpPr>
          <p:grpSpPr>
            <a:xfrm>
              <a:off x="2765941" y="5253006"/>
              <a:ext cx="607828" cy="1588347"/>
              <a:chOff x="1006475" y="1212850"/>
              <a:chExt cx="585788" cy="1530350"/>
            </a:xfrm>
            <a:solidFill>
              <a:schemeClr val="accent2"/>
            </a:solidFill>
          </p:grpSpPr>
          <p:sp>
            <p:nvSpPr>
              <p:cNvPr id="568"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69"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62" name="Group 561"/>
            <p:cNvGrpSpPr/>
            <p:nvPr/>
          </p:nvGrpSpPr>
          <p:grpSpPr>
            <a:xfrm>
              <a:off x="8388533" y="4133555"/>
              <a:ext cx="673651" cy="1535333"/>
              <a:chOff x="5481404" y="1426062"/>
              <a:chExt cx="341669" cy="778503"/>
            </a:xfrm>
            <a:solidFill>
              <a:schemeClr val="accent4"/>
            </a:solidFill>
          </p:grpSpPr>
          <p:sp>
            <p:nvSpPr>
              <p:cNvPr id="566"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67"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563" name="Group 562"/>
            <p:cNvGrpSpPr/>
            <p:nvPr/>
          </p:nvGrpSpPr>
          <p:grpSpPr>
            <a:xfrm>
              <a:off x="7512337" y="3600667"/>
              <a:ext cx="607828" cy="1588347"/>
              <a:chOff x="1006475" y="1212850"/>
              <a:chExt cx="585788" cy="1530350"/>
            </a:xfrm>
            <a:solidFill>
              <a:schemeClr val="accent2"/>
            </a:solidFill>
          </p:grpSpPr>
          <p:sp>
            <p:nvSpPr>
              <p:cNvPr id="564"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565"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grpSp>
        <p:nvGrpSpPr>
          <p:cNvPr id="12" name="Group 11"/>
          <p:cNvGrpSpPr/>
          <p:nvPr/>
        </p:nvGrpSpPr>
        <p:grpSpPr>
          <a:xfrm>
            <a:off x="2749011" y="4759376"/>
            <a:ext cx="1658568" cy="1338193"/>
            <a:chOff x="7084272" y="3811032"/>
            <a:chExt cx="10185495" cy="8218025"/>
          </a:xfrm>
        </p:grpSpPr>
        <p:grpSp>
          <p:nvGrpSpPr>
            <p:cNvPr id="630" name="Group 629"/>
            <p:cNvGrpSpPr/>
            <p:nvPr/>
          </p:nvGrpSpPr>
          <p:grpSpPr>
            <a:xfrm>
              <a:off x="7084272" y="9899429"/>
              <a:ext cx="816427" cy="2129616"/>
              <a:chOff x="2323306" y="2203133"/>
              <a:chExt cx="979488" cy="2554287"/>
            </a:xfrm>
            <a:solidFill>
              <a:schemeClr val="bg1">
                <a:lumMod val="85000"/>
              </a:schemeClr>
            </a:solidFill>
          </p:grpSpPr>
          <p:sp>
            <p:nvSpPr>
              <p:cNvPr id="631"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32"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633" name="Group 632"/>
            <p:cNvGrpSpPr/>
            <p:nvPr/>
          </p:nvGrpSpPr>
          <p:grpSpPr>
            <a:xfrm>
              <a:off x="8092873" y="9899429"/>
              <a:ext cx="816427" cy="2129616"/>
              <a:chOff x="2323306" y="2203133"/>
              <a:chExt cx="979488" cy="2554287"/>
            </a:xfrm>
            <a:solidFill>
              <a:schemeClr val="bg1">
                <a:lumMod val="85000"/>
              </a:schemeClr>
            </a:solidFill>
          </p:grpSpPr>
          <p:sp>
            <p:nvSpPr>
              <p:cNvPr id="634"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35"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636" name="Group 635"/>
            <p:cNvGrpSpPr/>
            <p:nvPr/>
          </p:nvGrpSpPr>
          <p:grpSpPr>
            <a:xfrm>
              <a:off x="9096967" y="9899429"/>
              <a:ext cx="816427" cy="2129616"/>
              <a:chOff x="2323306" y="2203133"/>
              <a:chExt cx="979488" cy="2554287"/>
            </a:xfrm>
            <a:solidFill>
              <a:schemeClr val="bg1">
                <a:lumMod val="85000"/>
              </a:schemeClr>
            </a:solidFill>
          </p:grpSpPr>
          <p:sp>
            <p:nvSpPr>
              <p:cNvPr id="637"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38"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639" name="Group 638"/>
            <p:cNvGrpSpPr/>
            <p:nvPr/>
          </p:nvGrpSpPr>
          <p:grpSpPr>
            <a:xfrm>
              <a:off x="10101062" y="9899429"/>
              <a:ext cx="816427" cy="2129616"/>
              <a:chOff x="2323306" y="2203133"/>
              <a:chExt cx="979488" cy="2554287"/>
            </a:xfrm>
            <a:solidFill>
              <a:schemeClr val="bg1">
                <a:lumMod val="85000"/>
              </a:schemeClr>
            </a:solidFill>
          </p:grpSpPr>
          <p:sp>
            <p:nvSpPr>
              <p:cNvPr id="640"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41"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642" name="Group 641"/>
            <p:cNvGrpSpPr/>
            <p:nvPr/>
          </p:nvGrpSpPr>
          <p:grpSpPr>
            <a:xfrm>
              <a:off x="7529180" y="7769813"/>
              <a:ext cx="816427" cy="2129616"/>
              <a:chOff x="2323306" y="2203133"/>
              <a:chExt cx="979488" cy="2554287"/>
            </a:xfrm>
            <a:solidFill>
              <a:schemeClr val="bg1">
                <a:lumMod val="85000"/>
              </a:schemeClr>
            </a:solidFill>
          </p:grpSpPr>
          <p:sp>
            <p:nvSpPr>
              <p:cNvPr id="643"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44"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645" name="Group 644"/>
            <p:cNvGrpSpPr/>
            <p:nvPr/>
          </p:nvGrpSpPr>
          <p:grpSpPr>
            <a:xfrm>
              <a:off x="8533276" y="7769813"/>
              <a:ext cx="816427" cy="2129616"/>
              <a:chOff x="2323306" y="2203133"/>
              <a:chExt cx="979488" cy="2554287"/>
            </a:xfrm>
            <a:solidFill>
              <a:schemeClr val="bg1">
                <a:lumMod val="85000"/>
              </a:schemeClr>
            </a:solidFill>
          </p:grpSpPr>
          <p:sp>
            <p:nvSpPr>
              <p:cNvPr id="646"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47"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648" name="Group 647"/>
            <p:cNvGrpSpPr/>
            <p:nvPr/>
          </p:nvGrpSpPr>
          <p:grpSpPr>
            <a:xfrm>
              <a:off x="9537369" y="7769813"/>
              <a:ext cx="816427" cy="2129616"/>
              <a:chOff x="2323306" y="2203133"/>
              <a:chExt cx="979488" cy="2554287"/>
            </a:xfrm>
            <a:solidFill>
              <a:schemeClr val="bg1">
                <a:lumMod val="85000"/>
              </a:schemeClr>
            </a:solidFill>
          </p:grpSpPr>
          <p:sp>
            <p:nvSpPr>
              <p:cNvPr id="649"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50"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651" name="Group 650"/>
            <p:cNvGrpSpPr/>
            <p:nvPr/>
          </p:nvGrpSpPr>
          <p:grpSpPr>
            <a:xfrm>
              <a:off x="8090821" y="5640197"/>
              <a:ext cx="816427" cy="2129616"/>
              <a:chOff x="2323306" y="2203133"/>
              <a:chExt cx="979488" cy="2554287"/>
            </a:xfrm>
          </p:grpSpPr>
          <p:sp>
            <p:nvSpPr>
              <p:cNvPr id="652"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solidFill>
                <a:schemeClr val="accent2"/>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53"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solidFill>
                <a:schemeClr val="accent2"/>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654" name="Group 653"/>
            <p:cNvGrpSpPr/>
            <p:nvPr/>
          </p:nvGrpSpPr>
          <p:grpSpPr>
            <a:xfrm>
              <a:off x="9094916" y="5640197"/>
              <a:ext cx="816427" cy="2129616"/>
              <a:chOff x="2323306" y="2203133"/>
              <a:chExt cx="979488" cy="2554287"/>
            </a:xfrm>
          </p:grpSpPr>
          <p:sp>
            <p:nvSpPr>
              <p:cNvPr id="655"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solidFill>
                <a:schemeClr val="accent2"/>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56"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solidFill>
                <a:schemeClr val="accent2"/>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657" name="Group 656"/>
            <p:cNvGrpSpPr/>
            <p:nvPr/>
          </p:nvGrpSpPr>
          <p:grpSpPr>
            <a:xfrm>
              <a:off x="8584113" y="3811032"/>
              <a:ext cx="816427" cy="2129616"/>
              <a:chOff x="2323306" y="2203133"/>
              <a:chExt cx="979488" cy="2554287"/>
            </a:xfrm>
          </p:grpSpPr>
          <p:sp>
            <p:nvSpPr>
              <p:cNvPr id="658"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solidFill>
                <a:schemeClr val="accent2"/>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59"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solidFill>
                <a:schemeClr val="accent2"/>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660" name="Group 659"/>
            <p:cNvGrpSpPr/>
            <p:nvPr/>
          </p:nvGrpSpPr>
          <p:grpSpPr>
            <a:xfrm>
              <a:off x="13088632" y="9953049"/>
              <a:ext cx="910880" cy="2076008"/>
              <a:chOff x="3672681" y="1899920"/>
              <a:chExt cx="1293813" cy="2947988"/>
            </a:xfrm>
            <a:solidFill>
              <a:schemeClr val="bg1">
                <a:lumMod val="85000"/>
              </a:schemeClr>
            </a:solidFill>
          </p:grpSpPr>
          <p:sp>
            <p:nvSpPr>
              <p:cNvPr id="661"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62"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663" name="Group 662"/>
            <p:cNvGrpSpPr/>
            <p:nvPr/>
          </p:nvGrpSpPr>
          <p:grpSpPr>
            <a:xfrm>
              <a:off x="14139457" y="9943225"/>
              <a:ext cx="910880" cy="2076008"/>
              <a:chOff x="3672681" y="1899920"/>
              <a:chExt cx="1293813" cy="2947988"/>
            </a:xfrm>
            <a:solidFill>
              <a:schemeClr val="bg1">
                <a:lumMod val="85000"/>
              </a:schemeClr>
            </a:solidFill>
          </p:grpSpPr>
          <p:sp>
            <p:nvSpPr>
              <p:cNvPr id="664"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65"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666" name="Group 665"/>
            <p:cNvGrpSpPr/>
            <p:nvPr/>
          </p:nvGrpSpPr>
          <p:grpSpPr>
            <a:xfrm>
              <a:off x="15239173" y="9943225"/>
              <a:ext cx="910880" cy="2076008"/>
              <a:chOff x="3672681" y="1899920"/>
              <a:chExt cx="1293813" cy="2947988"/>
            </a:xfrm>
            <a:solidFill>
              <a:schemeClr val="bg1">
                <a:lumMod val="85000"/>
              </a:schemeClr>
            </a:solidFill>
          </p:grpSpPr>
          <p:sp>
            <p:nvSpPr>
              <p:cNvPr id="667"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68"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669" name="Group 668"/>
            <p:cNvGrpSpPr/>
            <p:nvPr/>
          </p:nvGrpSpPr>
          <p:grpSpPr>
            <a:xfrm>
              <a:off x="16358887" y="9943225"/>
              <a:ext cx="910880" cy="2076008"/>
              <a:chOff x="3672681" y="1899920"/>
              <a:chExt cx="1293813" cy="2947988"/>
            </a:xfrm>
            <a:solidFill>
              <a:schemeClr val="bg1">
                <a:lumMod val="85000"/>
              </a:schemeClr>
            </a:solidFill>
          </p:grpSpPr>
          <p:sp>
            <p:nvSpPr>
              <p:cNvPr id="670"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71"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672" name="Group 671"/>
            <p:cNvGrpSpPr/>
            <p:nvPr/>
          </p:nvGrpSpPr>
          <p:grpSpPr>
            <a:xfrm>
              <a:off x="13567425" y="7877041"/>
              <a:ext cx="910880" cy="2076008"/>
              <a:chOff x="3672681" y="1899920"/>
              <a:chExt cx="1293813" cy="2947988"/>
            </a:xfrm>
            <a:solidFill>
              <a:schemeClr val="accent4"/>
            </a:solidFill>
          </p:grpSpPr>
          <p:sp>
            <p:nvSpPr>
              <p:cNvPr id="673"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74"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675" name="Group 674"/>
            <p:cNvGrpSpPr/>
            <p:nvPr/>
          </p:nvGrpSpPr>
          <p:grpSpPr>
            <a:xfrm>
              <a:off x="14667135" y="7877041"/>
              <a:ext cx="910880" cy="2076008"/>
              <a:chOff x="3672681" y="1899920"/>
              <a:chExt cx="1293813" cy="2947988"/>
            </a:xfrm>
            <a:solidFill>
              <a:schemeClr val="accent4"/>
            </a:solidFill>
          </p:grpSpPr>
          <p:sp>
            <p:nvSpPr>
              <p:cNvPr id="676"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77"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678" name="Group 677"/>
            <p:cNvGrpSpPr/>
            <p:nvPr/>
          </p:nvGrpSpPr>
          <p:grpSpPr>
            <a:xfrm>
              <a:off x="15786854" y="7877041"/>
              <a:ext cx="910880" cy="2076008"/>
              <a:chOff x="3672681" y="1899920"/>
              <a:chExt cx="1293813" cy="2947988"/>
            </a:xfrm>
            <a:solidFill>
              <a:schemeClr val="accent4"/>
            </a:solidFill>
          </p:grpSpPr>
          <p:sp>
            <p:nvSpPr>
              <p:cNvPr id="679"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80"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681" name="Group 680"/>
            <p:cNvGrpSpPr/>
            <p:nvPr/>
          </p:nvGrpSpPr>
          <p:grpSpPr>
            <a:xfrm>
              <a:off x="14119454" y="5801033"/>
              <a:ext cx="910880" cy="2076008"/>
              <a:chOff x="3672681" y="1899920"/>
              <a:chExt cx="1293813" cy="2947988"/>
            </a:xfrm>
            <a:solidFill>
              <a:schemeClr val="accent4"/>
            </a:solidFill>
          </p:grpSpPr>
          <p:sp>
            <p:nvSpPr>
              <p:cNvPr id="682"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83"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684" name="Group 683"/>
            <p:cNvGrpSpPr/>
            <p:nvPr/>
          </p:nvGrpSpPr>
          <p:grpSpPr>
            <a:xfrm>
              <a:off x="15239173" y="5801033"/>
              <a:ext cx="910880" cy="2076008"/>
              <a:chOff x="3672681" y="1899920"/>
              <a:chExt cx="1293813" cy="2947988"/>
            </a:xfrm>
            <a:solidFill>
              <a:schemeClr val="accent4"/>
            </a:solidFill>
          </p:grpSpPr>
          <p:sp>
            <p:nvSpPr>
              <p:cNvPr id="68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8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687" name="Group 686"/>
            <p:cNvGrpSpPr/>
            <p:nvPr/>
          </p:nvGrpSpPr>
          <p:grpSpPr>
            <a:xfrm>
              <a:off x="14613291" y="3811041"/>
              <a:ext cx="910880" cy="2076008"/>
              <a:chOff x="3672681" y="1899920"/>
              <a:chExt cx="1293813" cy="2947988"/>
            </a:xfrm>
            <a:solidFill>
              <a:schemeClr val="accent4"/>
            </a:solidFill>
          </p:grpSpPr>
          <p:sp>
            <p:nvSpPr>
              <p:cNvPr id="688"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689"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cxnSp>
          <p:nvCxnSpPr>
            <p:cNvPr id="690" name="Straight Connector 689"/>
            <p:cNvCxnSpPr/>
            <p:nvPr/>
          </p:nvCxnSpPr>
          <p:spPr>
            <a:xfrm>
              <a:off x="12201208" y="4696015"/>
              <a:ext cx="0" cy="6147608"/>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grpSp>
      <p:grpSp>
        <p:nvGrpSpPr>
          <p:cNvPr id="14" name="Group 13"/>
          <p:cNvGrpSpPr/>
          <p:nvPr/>
        </p:nvGrpSpPr>
        <p:grpSpPr>
          <a:xfrm>
            <a:off x="5982929" y="4256595"/>
            <a:ext cx="2236372" cy="1602515"/>
            <a:chOff x="2515429" y="3658710"/>
            <a:chExt cx="10195084" cy="7305482"/>
          </a:xfrm>
        </p:grpSpPr>
        <p:grpSp>
          <p:nvGrpSpPr>
            <p:cNvPr id="817" name="Group 816"/>
            <p:cNvGrpSpPr/>
            <p:nvPr/>
          </p:nvGrpSpPr>
          <p:grpSpPr>
            <a:xfrm>
              <a:off x="9670820" y="3658710"/>
              <a:ext cx="2288589" cy="2289185"/>
              <a:chOff x="9158380" y="3435910"/>
              <a:chExt cx="2288589" cy="2289185"/>
            </a:xfrm>
            <a:solidFill>
              <a:schemeClr val="accent5"/>
            </a:solidFill>
          </p:grpSpPr>
          <p:sp>
            <p:nvSpPr>
              <p:cNvPr id="818" name="Freeform 817"/>
              <p:cNvSpPr>
                <a:spLocks noChangeArrowheads="1"/>
              </p:cNvSpPr>
              <p:nvPr/>
            </p:nvSpPr>
            <p:spPr bwMode="auto">
              <a:xfrm>
                <a:off x="9360043" y="3615290"/>
                <a:ext cx="1877678" cy="1878411"/>
              </a:xfrm>
              <a:custGeom>
                <a:avLst/>
                <a:gdLst>
                  <a:gd name="T0" fmla="*/ 10058 w 10059"/>
                  <a:gd name="T1" fmla="*/ 5032 h 10064"/>
                  <a:gd name="T2" fmla="*/ 10058 w 10059"/>
                  <a:gd name="T3" fmla="*/ 5032 h 10064"/>
                  <a:gd name="T4" fmla="*/ 5031 w 10059"/>
                  <a:gd name="T5" fmla="*/ 10063 h 10064"/>
                  <a:gd name="T6" fmla="*/ 0 w 10059"/>
                  <a:gd name="T7" fmla="*/ 5032 h 10064"/>
                  <a:gd name="T8" fmla="*/ 5031 w 10059"/>
                  <a:gd name="T9" fmla="*/ 0 h 10064"/>
                  <a:gd name="T10" fmla="*/ 10058 w 10059"/>
                  <a:gd name="T11" fmla="*/ 5032 h 10064"/>
                </a:gdLst>
                <a:ahLst/>
                <a:cxnLst>
                  <a:cxn ang="0">
                    <a:pos x="T0" y="T1"/>
                  </a:cxn>
                  <a:cxn ang="0">
                    <a:pos x="T2" y="T3"/>
                  </a:cxn>
                  <a:cxn ang="0">
                    <a:pos x="T4" y="T5"/>
                  </a:cxn>
                  <a:cxn ang="0">
                    <a:pos x="T6" y="T7"/>
                  </a:cxn>
                  <a:cxn ang="0">
                    <a:pos x="T8" y="T9"/>
                  </a:cxn>
                  <a:cxn ang="0">
                    <a:pos x="T10" y="T11"/>
                  </a:cxn>
                </a:cxnLst>
                <a:rect l="0" t="0" r="r" b="b"/>
                <a:pathLst>
                  <a:path w="10059" h="10064">
                    <a:moveTo>
                      <a:pt x="10058" y="5032"/>
                    </a:moveTo>
                    <a:lnTo>
                      <a:pt x="10058" y="5032"/>
                    </a:lnTo>
                    <a:cubicBezTo>
                      <a:pt x="10058" y="7808"/>
                      <a:pt x="7807" y="10063"/>
                      <a:pt x="5031" y="10063"/>
                    </a:cubicBezTo>
                    <a:cubicBezTo>
                      <a:pt x="2250" y="10063"/>
                      <a:pt x="0" y="7808"/>
                      <a:pt x="0" y="5032"/>
                    </a:cubicBezTo>
                    <a:cubicBezTo>
                      <a:pt x="0" y="2255"/>
                      <a:pt x="2250" y="0"/>
                      <a:pt x="5031" y="0"/>
                    </a:cubicBezTo>
                    <a:cubicBezTo>
                      <a:pt x="7807" y="0"/>
                      <a:pt x="10058" y="2255"/>
                      <a:pt x="10058" y="5032"/>
                    </a:cubicBezTo>
                  </a:path>
                </a:pathLst>
              </a:custGeom>
              <a:solidFill>
                <a:schemeClr val="bg1">
                  <a:lumMod val="9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nvGrpSpPr>
              <p:cNvPr id="819" name="Group 818"/>
              <p:cNvGrpSpPr/>
              <p:nvPr/>
            </p:nvGrpSpPr>
            <p:grpSpPr>
              <a:xfrm>
                <a:off x="9158380" y="3435910"/>
                <a:ext cx="2288589" cy="2289185"/>
                <a:chOff x="1119258" y="2257147"/>
                <a:chExt cx="1868076" cy="1868076"/>
              </a:xfrm>
              <a:grpFill/>
            </p:grpSpPr>
            <p:sp>
              <p:nvSpPr>
                <p:cNvPr id="820"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821"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822"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823"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824"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825"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826"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827"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828"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829"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830"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831"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grpSp>
          <p:nvGrpSpPr>
            <p:cNvPr id="832" name="Group 831"/>
            <p:cNvGrpSpPr/>
            <p:nvPr/>
          </p:nvGrpSpPr>
          <p:grpSpPr>
            <a:xfrm>
              <a:off x="2515429" y="6479368"/>
              <a:ext cx="6784811" cy="1656072"/>
              <a:chOff x="2515429" y="6479368"/>
              <a:chExt cx="6784811" cy="1656072"/>
            </a:xfrm>
            <a:solidFill>
              <a:schemeClr val="accent1"/>
            </a:solidFill>
          </p:grpSpPr>
          <p:grpSp>
            <p:nvGrpSpPr>
              <p:cNvPr id="833" name="Group 832"/>
              <p:cNvGrpSpPr/>
              <p:nvPr/>
            </p:nvGrpSpPr>
            <p:grpSpPr>
              <a:xfrm>
                <a:off x="2515429" y="6547093"/>
                <a:ext cx="607828" cy="1588347"/>
                <a:chOff x="1006475" y="1212850"/>
                <a:chExt cx="585788" cy="1530350"/>
              </a:xfrm>
              <a:grpFill/>
            </p:grpSpPr>
            <p:sp>
              <p:nvSpPr>
                <p:cNvPr id="861"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862"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834" name="Group 833"/>
              <p:cNvGrpSpPr/>
              <p:nvPr/>
            </p:nvGrpSpPr>
            <p:grpSpPr>
              <a:xfrm>
                <a:off x="3186620" y="6547093"/>
                <a:ext cx="607828" cy="1588347"/>
                <a:chOff x="1006475" y="1212850"/>
                <a:chExt cx="585788" cy="1530350"/>
              </a:xfrm>
              <a:grpFill/>
            </p:grpSpPr>
            <p:sp>
              <p:nvSpPr>
                <p:cNvPr id="859"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860"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835" name="Group 834"/>
              <p:cNvGrpSpPr/>
              <p:nvPr/>
            </p:nvGrpSpPr>
            <p:grpSpPr>
              <a:xfrm>
                <a:off x="3885184" y="6547093"/>
                <a:ext cx="607828" cy="1588347"/>
                <a:chOff x="1006475" y="1212850"/>
                <a:chExt cx="585788" cy="1530350"/>
              </a:xfrm>
              <a:grpFill/>
            </p:grpSpPr>
            <p:sp>
              <p:nvSpPr>
                <p:cNvPr id="857"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858"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836" name="Group 835"/>
              <p:cNvGrpSpPr/>
              <p:nvPr/>
            </p:nvGrpSpPr>
            <p:grpSpPr>
              <a:xfrm>
                <a:off x="4576250" y="6547093"/>
                <a:ext cx="607828" cy="1588347"/>
                <a:chOff x="1006475" y="1212850"/>
                <a:chExt cx="585788" cy="1530350"/>
              </a:xfrm>
              <a:grpFill/>
            </p:grpSpPr>
            <p:sp>
              <p:nvSpPr>
                <p:cNvPr id="855"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856"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837" name="Group 836"/>
              <p:cNvGrpSpPr/>
              <p:nvPr/>
            </p:nvGrpSpPr>
            <p:grpSpPr>
              <a:xfrm>
                <a:off x="5265545" y="6513227"/>
                <a:ext cx="607828" cy="1588347"/>
                <a:chOff x="1006475" y="1212850"/>
                <a:chExt cx="585788" cy="1530350"/>
              </a:xfrm>
              <a:grpFill/>
            </p:grpSpPr>
            <p:sp>
              <p:nvSpPr>
                <p:cNvPr id="853"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854"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838" name="Group 837"/>
              <p:cNvGrpSpPr/>
              <p:nvPr/>
            </p:nvGrpSpPr>
            <p:grpSpPr>
              <a:xfrm>
                <a:off x="5942296" y="6513232"/>
                <a:ext cx="607828" cy="1588347"/>
                <a:chOff x="1006475" y="1212850"/>
                <a:chExt cx="585788" cy="1530350"/>
              </a:xfrm>
              <a:grpFill/>
            </p:grpSpPr>
            <p:sp>
              <p:nvSpPr>
                <p:cNvPr id="851"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852"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839" name="Group 838"/>
              <p:cNvGrpSpPr/>
              <p:nvPr/>
            </p:nvGrpSpPr>
            <p:grpSpPr>
              <a:xfrm>
                <a:off x="6613487" y="6513232"/>
                <a:ext cx="607828" cy="1588347"/>
                <a:chOff x="1006475" y="1212850"/>
                <a:chExt cx="585788" cy="1530350"/>
              </a:xfrm>
              <a:grpFill/>
            </p:grpSpPr>
            <p:sp>
              <p:nvSpPr>
                <p:cNvPr id="849"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850"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840" name="Group 839"/>
              <p:cNvGrpSpPr/>
              <p:nvPr/>
            </p:nvGrpSpPr>
            <p:grpSpPr>
              <a:xfrm>
                <a:off x="7312052" y="6513232"/>
                <a:ext cx="607828" cy="1588347"/>
                <a:chOff x="1006475" y="1212850"/>
                <a:chExt cx="585788" cy="1530350"/>
              </a:xfrm>
              <a:grpFill/>
            </p:grpSpPr>
            <p:sp>
              <p:nvSpPr>
                <p:cNvPr id="847"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848"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841" name="Group 840"/>
              <p:cNvGrpSpPr/>
              <p:nvPr/>
            </p:nvGrpSpPr>
            <p:grpSpPr>
              <a:xfrm>
                <a:off x="8003112" y="6513232"/>
                <a:ext cx="607828" cy="1588347"/>
                <a:chOff x="1006475" y="1212850"/>
                <a:chExt cx="585788" cy="1530350"/>
              </a:xfrm>
              <a:grpFill/>
            </p:grpSpPr>
            <p:sp>
              <p:nvSpPr>
                <p:cNvPr id="845"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846"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842" name="Group 841"/>
              <p:cNvGrpSpPr/>
              <p:nvPr/>
            </p:nvGrpSpPr>
            <p:grpSpPr>
              <a:xfrm>
                <a:off x="8692412" y="6479368"/>
                <a:ext cx="607828" cy="1588347"/>
                <a:chOff x="1006475" y="1212850"/>
                <a:chExt cx="585788" cy="1530350"/>
              </a:xfrm>
              <a:grpFill/>
            </p:grpSpPr>
            <p:sp>
              <p:nvSpPr>
                <p:cNvPr id="843"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solidFill>
                  <a:schemeClr val="bg1">
                    <a:lumMod val="8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844"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solidFill>
                  <a:schemeClr val="bg1">
                    <a:lumMod val="8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grpSp>
          <p:nvGrpSpPr>
            <p:cNvPr id="863" name="Group 862"/>
            <p:cNvGrpSpPr/>
            <p:nvPr/>
          </p:nvGrpSpPr>
          <p:grpSpPr>
            <a:xfrm>
              <a:off x="2515429" y="8958792"/>
              <a:ext cx="6784811" cy="1656080"/>
              <a:chOff x="2515429" y="8958792"/>
              <a:chExt cx="6784811" cy="1656080"/>
            </a:xfrm>
          </p:grpSpPr>
          <p:grpSp>
            <p:nvGrpSpPr>
              <p:cNvPr id="864" name="Group 863"/>
              <p:cNvGrpSpPr/>
              <p:nvPr/>
            </p:nvGrpSpPr>
            <p:grpSpPr>
              <a:xfrm>
                <a:off x="2515429" y="9026525"/>
                <a:ext cx="607828" cy="1588347"/>
                <a:chOff x="1006475" y="1212850"/>
                <a:chExt cx="585788" cy="1530350"/>
              </a:xfrm>
              <a:solidFill>
                <a:schemeClr val="accent4"/>
              </a:solidFill>
            </p:grpSpPr>
            <p:sp>
              <p:nvSpPr>
                <p:cNvPr id="892"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893"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865" name="Group 864"/>
              <p:cNvGrpSpPr/>
              <p:nvPr/>
            </p:nvGrpSpPr>
            <p:grpSpPr>
              <a:xfrm>
                <a:off x="3186620" y="9026525"/>
                <a:ext cx="607828" cy="1588347"/>
                <a:chOff x="1006475" y="1212850"/>
                <a:chExt cx="585788" cy="1530350"/>
              </a:xfrm>
              <a:solidFill>
                <a:schemeClr val="accent4"/>
              </a:solidFill>
            </p:grpSpPr>
            <p:sp>
              <p:nvSpPr>
                <p:cNvPr id="890"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891"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866" name="Group 865"/>
              <p:cNvGrpSpPr/>
              <p:nvPr/>
            </p:nvGrpSpPr>
            <p:grpSpPr>
              <a:xfrm>
                <a:off x="3885184" y="9026525"/>
                <a:ext cx="607828" cy="1588347"/>
                <a:chOff x="1006475" y="1212850"/>
                <a:chExt cx="585788" cy="1530350"/>
              </a:xfrm>
              <a:solidFill>
                <a:schemeClr val="accent4"/>
              </a:solidFill>
            </p:grpSpPr>
            <p:sp>
              <p:nvSpPr>
                <p:cNvPr id="888"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889"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867" name="Group 866"/>
              <p:cNvGrpSpPr/>
              <p:nvPr/>
            </p:nvGrpSpPr>
            <p:grpSpPr>
              <a:xfrm>
                <a:off x="4576250" y="9026525"/>
                <a:ext cx="607828" cy="1588347"/>
                <a:chOff x="1006475" y="1212850"/>
                <a:chExt cx="585788" cy="1530350"/>
              </a:xfrm>
              <a:solidFill>
                <a:schemeClr val="accent4"/>
              </a:solidFill>
            </p:grpSpPr>
            <p:sp>
              <p:nvSpPr>
                <p:cNvPr id="886"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887"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868" name="Group 867"/>
              <p:cNvGrpSpPr/>
              <p:nvPr/>
            </p:nvGrpSpPr>
            <p:grpSpPr>
              <a:xfrm>
                <a:off x="5265545" y="8992659"/>
                <a:ext cx="607828" cy="1588347"/>
                <a:chOff x="1006475" y="1212850"/>
                <a:chExt cx="585788" cy="1530350"/>
              </a:xfrm>
              <a:solidFill>
                <a:schemeClr val="accent4"/>
              </a:solidFill>
            </p:grpSpPr>
            <p:sp>
              <p:nvSpPr>
                <p:cNvPr id="884"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885"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869" name="Group 868"/>
              <p:cNvGrpSpPr/>
              <p:nvPr/>
            </p:nvGrpSpPr>
            <p:grpSpPr>
              <a:xfrm>
                <a:off x="5942296" y="8992653"/>
                <a:ext cx="607828" cy="1588347"/>
                <a:chOff x="1006475" y="1212850"/>
                <a:chExt cx="585788" cy="1530350"/>
              </a:xfrm>
              <a:solidFill>
                <a:schemeClr val="bg1">
                  <a:lumMod val="85000"/>
                </a:schemeClr>
              </a:solidFill>
            </p:grpSpPr>
            <p:sp>
              <p:nvSpPr>
                <p:cNvPr id="882"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883"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870" name="Group 869"/>
              <p:cNvGrpSpPr/>
              <p:nvPr/>
            </p:nvGrpSpPr>
            <p:grpSpPr>
              <a:xfrm>
                <a:off x="6613487" y="8992653"/>
                <a:ext cx="607828" cy="1588347"/>
                <a:chOff x="1006475" y="1212850"/>
                <a:chExt cx="585788" cy="1530350"/>
              </a:xfrm>
              <a:solidFill>
                <a:schemeClr val="bg1">
                  <a:lumMod val="85000"/>
                </a:schemeClr>
              </a:solidFill>
            </p:grpSpPr>
            <p:sp>
              <p:nvSpPr>
                <p:cNvPr id="880"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881"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871" name="Group 870"/>
              <p:cNvGrpSpPr/>
              <p:nvPr/>
            </p:nvGrpSpPr>
            <p:grpSpPr>
              <a:xfrm>
                <a:off x="7312052" y="8992653"/>
                <a:ext cx="607828" cy="1588347"/>
                <a:chOff x="1006475" y="1212850"/>
                <a:chExt cx="585788" cy="1530350"/>
              </a:xfrm>
              <a:solidFill>
                <a:schemeClr val="bg1">
                  <a:lumMod val="85000"/>
                </a:schemeClr>
              </a:solidFill>
            </p:grpSpPr>
            <p:sp>
              <p:nvSpPr>
                <p:cNvPr id="878"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879"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872" name="Group 871"/>
              <p:cNvGrpSpPr/>
              <p:nvPr/>
            </p:nvGrpSpPr>
            <p:grpSpPr>
              <a:xfrm>
                <a:off x="8003112" y="8992653"/>
                <a:ext cx="607828" cy="1588347"/>
                <a:chOff x="1006475" y="1212850"/>
                <a:chExt cx="585788" cy="1530350"/>
              </a:xfrm>
              <a:solidFill>
                <a:schemeClr val="bg1">
                  <a:lumMod val="85000"/>
                </a:schemeClr>
              </a:solidFill>
            </p:grpSpPr>
            <p:sp>
              <p:nvSpPr>
                <p:cNvPr id="876"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877"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873" name="Group 872"/>
              <p:cNvGrpSpPr/>
              <p:nvPr/>
            </p:nvGrpSpPr>
            <p:grpSpPr>
              <a:xfrm>
                <a:off x="8692412" y="8958792"/>
                <a:ext cx="607828" cy="1588347"/>
                <a:chOff x="1006475" y="1212850"/>
                <a:chExt cx="585788" cy="1530350"/>
              </a:xfrm>
              <a:solidFill>
                <a:schemeClr val="bg1">
                  <a:lumMod val="85000"/>
                </a:schemeClr>
              </a:solidFill>
            </p:grpSpPr>
            <p:sp>
              <p:nvSpPr>
                <p:cNvPr id="874"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875"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grpSp>
          <p:nvGrpSpPr>
            <p:cNvPr id="894" name="Group 893"/>
            <p:cNvGrpSpPr/>
            <p:nvPr/>
          </p:nvGrpSpPr>
          <p:grpSpPr>
            <a:xfrm>
              <a:off x="2515434" y="3982888"/>
              <a:ext cx="6784806" cy="1656075"/>
              <a:chOff x="2515434" y="3982888"/>
              <a:chExt cx="6784806" cy="1656075"/>
            </a:xfrm>
            <a:solidFill>
              <a:schemeClr val="accent5"/>
            </a:solidFill>
          </p:grpSpPr>
          <p:grpSp>
            <p:nvGrpSpPr>
              <p:cNvPr id="895" name="Group 894"/>
              <p:cNvGrpSpPr/>
              <p:nvPr/>
            </p:nvGrpSpPr>
            <p:grpSpPr>
              <a:xfrm>
                <a:off x="2515434" y="4050616"/>
                <a:ext cx="607828" cy="1588347"/>
                <a:chOff x="1006475" y="1212850"/>
                <a:chExt cx="585788" cy="1530350"/>
              </a:xfrm>
              <a:grpFill/>
            </p:grpSpPr>
            <p:sp>
              <p:nvSpPr>
                <p:cNvPr id="923"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924"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896" name="Group 895"/>
              <p:cNvGrpSpPr/>
              <p:nvPr/>
            </p:nvGrpSpPr>
            <p:grpSpPr>
              <a:xfrm>
                <a:off x="3186625" y="4050616"/>
                <a:ext cx="607828" cy="1588347"/>
                <a:chOff x="1006475" y="1212850"/>
                <a:chExt cx="585788" cy="1530350"/>
              </a:xfrm>
              <a:grpFill/>
            </p:grpSpPr>
            <p:sp>
              <p:nvSpPr>
                <p:cNvPr id="921"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922"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897" name="Group 896"/>
              <p:cNvGrpSpPr/>
              <p:nvPr/>
            </p:nvGrpSpPr>
            <p:grpSpPr>
              <a:xfrm>
                <a:off x="3885190" y="4050616"/>
                <a:ext cx="607828" cy="1588347"/>
                <a:chOff x="1006475" y="1212850"/>
                <a:chExt cx="585788" cy="1530350"/>
              </a:xfrm>
              <a:grpFill/>
            </p:grpSpPr>
            <p:sp>
              <p:nvSpPr>
                <p:cNvPr id="919"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920"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898" name="Group 897"/>
              <p:cNvGrpSpPr/>
              <p:nvPr/>
            </p:nvGrpSpPr>
            <p:grpSpPr>
              <a:xfrm>
                <a:off x="4576255" y="4050616"/>
                <a:ext cx="607828" cy="1588347"/>
                <a:chOff x="1006475" y="1212850"/>
                <a:chExt cx="585788" cy="1530350"/>
              </a:xfrm>
              <a:grpFill/>
            </p:grpSpPr>
            <p:sp>
              <p:nvSpPr>
                <p:cNvPr id="917"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918"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899" name="Group 898"/>
              <p:cNvGrpSpPr/>
              <p:nvPr/>
            </p:nvGrpSpPr>
            <p:grpSpPr>
              <a:xfrm>
                <a:off x="5265539" y="4016752"/>
                <a:ext cx="607828" cy="1588347"/>
                <a:chOff x="1006475" y="1212850"/>
                <a:chExt cx="585788" cy="1530350"/>
              </a:xfrm>
              <a:grpFill/>
            </p:grpSpPr>
            <p:sp>
              <p:nvSpPr>
                <p:cNvPr id="915"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916"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900" name="Group 899"/>
              <p:cNvGrpSpPr/>
              <p:nvPr/>
            </p:nvGrpSpPr>
            <p:grpSpPr>
              <a:xfrm>
                <a:off x="5942296" y="4016751"/>
                <a:ext cx="607828" cy="1588349"/>
                <a:chOff x="2036726" y="1422731"/>
                <a:chExt cx="227995" cy="595631"/>
              </a:xfrm>
              <a:grpFill/>
            </p:grpSpPr>
            <p:sp>
              <p:nvSpPr>
                <p:cNvPr id="913" name="Freeform 1"/>
                <p:cNvSpPr>
                  <a:spLocks noChangeArrowheads="1"/>
                </p:cNvSpPr>
                <p:nvPr/>
              </p:nvSpPr>
              <p:spPr bwMode="auto">
                <a:xfrm>
                  <a:off x="2036726" y="1540746"/>
                  <a:ext cx="227995" cy="477616"/>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p:spPr>
              <p:txBody>
                <a:bodyPr wrap="none" lIns="45710" tIns="22855" rIns="45710" bIns="22855" anchor="ctr"/>
                <a:lstStyle/>
                <a:p>
                  <a:pPr defTabSz="914217"/>
                  <a:endParaRPr lang="en-US" dirty="0">
                    <a:solidFill>
                      <a:srgbClr val="7F7F7F"/>
                    </a:solidFill>
                    <a:latin typeface="Lato Light"/>
                  </a:endParaRPr>
                </a:p>
              </p:txBody>
            </p:sp>
            <p:sp>
              <p:nvSpPr>
                <p:cNvPr id="914" name="Freeform 2"/>
                <p:cNvSpPr>
                  <a:spLocks noChangeArrowheads="1"/>
                </p:cNvSpPr>
                <p:nvPr/>
              </p:nvSpPr>
              <p:spPr bwMode="auto">
                <a:xfrm>
                  <a:off x="2106538" y="1422731"/>
                  <a:ext cx="87738" cy="87738"/>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p:spPr>
              <p:txBody>
                <a:bodyPr wrap="none" lIns="45710" tIns="22855" rIns="45710" bIns="22855" anchor="ctr"/>
                <a:lstStyle/>
                <a:p>
                  <a:pPr defTabSz="914217"/>
                  <a:endParaRPr lang="en-US" dirty="0">
                    <a:solidFill>
                      <a:srgbClr val="7F7F7F"/>
                    </a:solidFill>
                    <a:latin typeface="Lato Light"/>
                  </a:endParaRPr>
                </a:p>
              </p:txBody>
            </p:sp>
          </p:grpSp>
          <p:grpSp>
            <p:nvGrpSpPr>
              <p:cNvPr id="901" name="Group 900"/>
              <p:cNvGrpSpPr/>
              <p:nvPr/>
            </p:nvGrpSpPr>
            <p:grpSpPr>
              <a:xfrm>
                <a:off x="6613487" y="4016751"/>
                <a:ext cx="607828" cy="1588349"/>
                <a:chOff x="2288488" y="1422731"/>
                <a:chExt cx="227995" cy="595631"/>
              </a:xfrm>
              <a:grpFill/>
            </p:grpSpPr>
            <p:sp>
              <p:nvSpPr>
                <p:cNvPr id="911" name="Freeform 1"/>
                <p:cNvSpPr>
                  <a:spLocks noChangeArrowheads="1"/>
                </p:cNvSpPr>
                <p:nvPr/>
              </p:nvSpPr>
              <p:spPr bwMode="auto">
                <a:xfrm>
                  <a:off x="2288488" y="1540746"/>
                  <a:ext cx="227995" cy="477616"/>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grpFill/>
                <a:ln>
                  <a:noFill/>
                </a:ln>
                <a:effectLst/>
                <a:extLst/>
              </p:spPr>
              <p:txBody>
                <a:bodyPr wrap="none" lIns="45710" tIns="22855" rIns="45710" bIns="22855" anchor="ctr"/>
                <a:lstStyle/>
                <a:p>
                  <a:pPr defTabSz="914217"/>
                  <a:endParaRPr lang="en-US" dirty="0">
                    <a:solidFill>
                      <a:srgbClr val="7F7F7F"/>
                    </a:solidFill>
                    <a:latin typeface="Lato Light"/>
                  </a:endParaRPr>
                </a:p>
              </p:txBody>
            </p:sp>
            <p:sp>
              <p:nvSpPr>
                <p:cNvPr id="912" name="Freeform 2"/>
                <p:cNvSpPr>
                  <a:spLocks noChangeArrowheads="1"/>
                </p:cNvSpPr>
                <p:nvPr/>
              </p:nvSpPr>
              <p:spPr bwMode="auto">
                <a:xfrm>
                  <a:off x="2358300" y="1422731"/>
                  <a:ext cx="87738" cy="87738"/>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grpFill/>
                <a:ln>
                  <a:noFill/>
                </a:ln>
                <a:effectLst/>
                <a:extLst/>
              </p:spPr>
              <p:txBody>
                <a:bodyPr wrap="none" lIns="45710" tIns="22855" rIns="45710" bIns="22855" anchor="ctr"/>
                <a:lstStyle/>
                <a:p>
                  <a:pPr defTabSz="914217"/>
                  <a:endParaRPr lang="en-US" dirty="0">
                    <a:solidFill>
                      <a:srgbClr val="7F7F7F"/>
                    </a:solidFill>
                    <a:latin typeface="Lato Light"/>
                  </a:endParaRPr>
                </a:p>
              </p:txBody>
            </p:sp>
          </p:grpSp>
          <p:grpSp>
            <p:nvGrpSpPr>
              <p:cNvPr id="902" name="Group 901"/>
              <p:cNvGrpSpPr/>
              <p:nvPr/>
            </p:nvGrpSpPr>
            <p:grpSpPr>
              <a:xfrm>
                <a:off x="7312052" y="4016752"/>
                <a:ext cx="607828" cy="1588347"/>
                <a:chOff x="1006475" y="1212850"/>
                <a:chExt cx="585788" cy="1530350"/>
              </a:xfrm>
              <a:grpFill/>
            </p:grpSpPr>
            <p:sp>
              <p:nvSpPr>
                <p:cNvPr id="909"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solidFill>
                  <a:schemeClr val="bg1">
                    <a:lumMod val="8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910"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solidFill>
                  <a:schemeClr val="bg1">
                    <a:lumMod val="8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903" name="Group 902"/>
              <p:cNvGrpSpPr/>
              <p:nvPr/>
            </p:nvGrpSpPr>
            <p:grpSpPr>
              <a:xfrm>
                <a:off x="8003112" y="4016752"/>
                <a:ext cx="607828" cy="1588347"/>
                <a:chOff x="1006475" y="1212850"/>
                <a:chExt cx="585788" cy="1530350"/>
              </a:xfrm>
              <a:grpFill/>
            </p:grpSpPr>
            <p:sp>
              <p:nvSpPr>
                <p:cNvPr id="907"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solidFill>
                  <a:schemeClr val="bg1">
                    <a:lumMod val="8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908"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solidFill>
                  <a:schemeClr val="bg1">
                    <a:lumMod val="8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904" name="Group 903"/>
              <p:cNvGrpSpPr/>
              <p:nvPr/>
            </p:nvGrpSpPr>
            <p:grpSpPr>
              <a:xfrm>
                <a:off x="8692412" y="3982888"/>
                <a:ext cx="607828" cy="1588347"/>
                <a:chOff x="1006475" y="1212850"/>
                <a:chExt cx="585788" cy="1530350"/>
              </a:xfrm>
              <a:grpFill/>
            </p:grpSpPr>
            <p:sp>
              <p:nvSpPr>
                <p:cNvPr id="905" name="Freeform 1"/>
                <p:cNvSpPr>
                  <a:spLocks noChangeArrowheads="1"/>
                </p:cNvSpPr>
                <p:nvPr/>
              </p:nvSpPr>
              <p:spPr bwMode="auto">
                <a:xfrm>
                  <a:off x="1006475" y="1516063"/>
                  <a:ext cx="585788" cy="1227137"/>
                </a:xfrm>
                <a:custGeom>
                  <a:avLst/>
                  <a:gdLst>
                    <a:gd name="T0" fmla="*/ 1250 w 1626"/>
                    <a:gd name="T1" fmla="*/ 0 h 3408"/>
                    <a:gd name="T2" fmla="*/ 1250 w 1626"/>
                    <a:gd name="T3" fmla="*/ 0 h 3408"/>
                    <a:gd name="T4" fmla="*/ 375 w 1626"/>
                    <a:gd name="T5" fmla="*/ 0 h 3408"/>
                    <a:gd name="T6" fmla="*/ 0 w 1626"/>
                    <a:gd name="T7" fmla="*/ 407 h 3408"/>
                    <a:gd name="T8" fmla="*/ 0 w 1626"/>
                    <a:gd name="T9" fmla="*/ 1500 h 3408"/>
                    <a:gd name="T10" fmla="*/ 156 w 1626"/>
                    <a:gd name="T11" fmla="*/ 1625 h 3408"/>
                    <a:gd name="T12" fmla="*/ 281 w 1626"/>
                    <a:gd name="T13" fmla="*/ 1500 h 3408"/>
                    <a:gd name="T14" fmla="*/ 281 w 1626"/>
                    <a:gd name="T15" fmla="*/ 625 h 3408"/>
                    <a:gd name="T16" fmla="*/ 313 w 1626"/>
                    <a:gd name="T17" fmla="*/ 563 h 3408"/>
                    <a:gd name="T18" fmla="*/ 375 w 1626"/>
                    <a:gd name="T19" fmla="*/ 625 h 3408"/>
                    <a:gd name="T20" fmla="*/ 375 w 1626"/>
                    <a:gd name="T21" fmla="*/ 1688 h 3408"/>
                    <a:gd name="T22" fmla="*/ 375 w 1626"/>
                    <a:gd name="T23" fmla="*/ 1875 h 3408"/>
                    <a:gd name="T24" fmla="*/ 375 w 1626"/>
                    <a:gd name="T25" fmla="*/ 3188 h 3408"/>
                    <a:gd name="T26" fmla="*/ 563 w 1626"/>
                    <a:gd name="T27" fmla="*/ 3407 h 3408"/>
                    <a:gd name="T28" fmla="*/ 563 w 1626"/>
                    <a:gd name="T29" fmla="*/ 3407 h 3408"/>
                    <a:gd name="T30" fmla="*/ 719 w 1626"/>
                    <a:gd name="T31" fmla="*/ 3188 h 3408"/>
                    <a:gd name="T32" fmla="*/ 719 w 1626"/>
                    <a:gd name="T33" fmla="*/ 1875 h 3408"/>
                    <a:gd name="T34" fmla="*/ 813 w 1626"/>
                    <a:gd name="T35" fmla="*/ 1813 h 3408"/>
                    <a:gd name="T36" fmla="*/ 906 w 1626"/>
                    <a:gd name="T37" fmla="*/ 1875 h 3408"/>
                    <a:gd name="T38" fmla="*/ 906 w 1626"/>
                    <a:gd name="T39" fmla="*/ 3188 h 3408"/>
                    <a:gd name="T40" fmla="*/ 1062 w 1626"/>
                    <a:gd name="T41" fmla="*/ 3407 h 3408"/>
                    <a:gd name="T42" fmla="*/ 1062 w 1626"/>
                    <a:gd name="T43" fmla="*/ 3407 h 3408"/>
                    <a:gd name="T44" fmla="*/ 1250 w 1626"/>
                    <a:gd name="T45" fmla="*/ 3188 h 3408"/>
                    <a:gd name="T46" fmla="*/ 1250 w 1626"/>
                    <a:gd name="T47" fmla="*/ 1875 h 3408"/>
                    <a:gd name="T48" fmla="*/ 1250 w 1626"/>
                    <a:gd name="T49" fmla="*/ 1688 h 3408"/>
                    <a:gd name="T50" fmla="*/ 1250 w 1626"/>
                    <a:gd name="T51" fmla="*/ 625 h 3408"/>
                    <a:gd name="T52" fmla="*/ 1313 w 1626"/>
                    <a:gd name="T53" fmla="*/ 563 h 3408"/>
                    <a:gd name="T54" fmla="*/ 1344 w 1626"/>
                    <a:gd name="T55" fmla="*/ 625 h 3408"/>
                    <a:gd name="T56" fmla="*/ 1344 w 1626"/>
                    <a:gd name="T57" fmla="*/ 1500 h 3408"/>
                    <a:gd name="T58" fmla="*/ 1469 w 1626"/>
                    <a:gd name="T59" fmla="*/ 1625 h 3408"/>
                    <a:gd name="T60" fmla="*/ 1625 w 1626"/>
                    <a:gd name="T61" fmla="*/ 1500 h 3408"/>
                    <a:gd name="T62" fmla="*/ 1625 w 1626"/>
                    <a:gd name="T63" fmla="*/ 407 h 3408"/>
                    <a:gd name="T64" fmla="*/ 1250 w 1626"/>
                    <a:gd name="T65"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6" h="3408">
                      <a:moveTo>
                        <a:pt x="1250" y="0"/>
                      </a:moveTo>
                      <a:lnTo>
                        <a:pt x="1250" y="0"/>
                      </a:lnTo>
                      <a:cubicBezTo>
                        <a:pt x="375" y="0"/>
                        <a:pt x="375" y="0"/>
                        <a:pt x="375" y="0"/>
                      </a:cubicBezTo>
                      <a:cubicBezTo>
                        <a:pt x="125" y="0"/>
                        <a:pt x="0" y="157"/>
                        <a:pt x="0" y="407"/>
                      </a:cubicBezTo>
                      <a:cubicBezTo>
                        <a:pt x="0" y="1500"/>
                        <a:pt x="0" y="1500"/>
                        <a:pt x="0" y="1500"/>
                      </a:cubicBezTo>
                      <a:cubicBezTo>
                        <a:pt x="0" y="1563"/>
                        <a:pt x="94" y="1625"/>
                        <a:pt x="156" y="1625"/>
                      </a:cubicBezTo>
                      <a:cubicBezTo>
                        <a:pt x="219" y="1625"/>
                        <a:pt x="281" y="1563"/>
                        <a:pt x="281" y="1500"/>
                      </a:cubicBezTo>
                      <a:cubicBezTo>
                        <a:pt x="281" y="1500"/>
                        <a:pt x="281" y="719"/>
                        <a:pt x="281" y="625"/>
                      </a:cubicBezTo>
                      <a:cubicBezTo>
                        <a:pt x="281" y="594"/>
                        <a:pt x="313" y="563"/>
                        <a:pt x="313" y="563"/>
                      </a:cubicBezTo>
                      <a:cubicBezTo>
                        <a:pt x="344" y="563"/>
                        <a:pt x="375" y="594"/>
                        <a:pt x="375" y="625"/>
                      </a:cubicBezTo>
                      <a:cubicBezTo>
                        <a:pt x="375" y="719"/>
                        <a:pt x="375" y="1375"/>
                        <a:pt x="375" y="1688"/>
                      </a:cubicBezTo>
                      <a:cubicBezTo>
                        <a:pt x="375" y="1875"/>
                        <a:pt x="375" y="1875"/>
                        <a:pt x="375" y="1875"/>
                      </a:cubicBezTo>
                      <a:cubicBezTo>
                        <a:pt x="375" y="3188"/>
                        <a:pt x="375" y="3188"/>
                        <a:pt x="375" y="3188"/>
                      </a:cubicBezTo>
                      <a:cubicBezTo>
                        <a:pt x="375" y="3282"/>
                        <a:pt x="469" y="3407"/>
                        <a:pt x="563" y="3407"/>
                      </a:cubicBezTo>
                      <a:lnTo>
                        <a:pt x="563" y="3407"/>
                      </a:lnTo>
                      <a:cubicBezTo>
                        <a:pt x="688" y="3407"/>
                        <a:pt x="719" y="3282"/>
                        <a:pt x="719" y="3188"/>
                      </a:cubicBezTo>
                      <a:cubicBezTo>
                        <a:pt x="719" y="3188"/>
                        <a:pt x="719" y="1969"/>
                        <a:pt x="719" y="1875"/>
                      </a:cubicBezTo>
                      <a:cubicBezTo>
                        <a:pt x="719" y="1844"/>
                        <a:pt x="781" y="1813"/>
                        <a:pt x="813" y="1813"/>
                      </a:cubicBezTo>
                      <a:cubicBezTo>
                        <a:pt x="875" y="1813"/>
                        <a:pt x="906" y="1844"/>
                        <a:pt x="906" y="1875"/>
                      </a:cubicBezTo>
                      <a:cubicBezTo>
                        <a:pt x="906" y="1969"/>
                        <a:pt x="906" y="3188"/>
                        <a:pt x="906" y="3188"/>
                      </a:cubicBezTo>
                      <a:cubicBezTo>
                        <a:pt x="906" y="3282"/>
                        <a:pt x="969" y="3407"/>
                        <a:pt x="1062" y="3407"/>
                      </a:cubicBezTo>
                      <a:lnTo>
                        <a:pt x="1062" y="3407"/>
                      </a:lnTo>
                      <a:cubicBezTo>
                        <a:pt x="1156" y="3407"/>
                        <a:pt x="1250" y="3282"/>
                        <a:pt x="1250" y="3188"/>
                      </a:cubicBezTo>
                      <a:cubicBezTo>
                        <a:pt x="1250" y="1875"/>
                        <a:pt x="1250" y="1875"/>
                        <a:pt x="1250" y="1875"/>
                      </a:cubicBezTo>
                      <a:cubicBezTo>
                        <a:pt x="1250" y="1688"/>
                        <a:pt x="1250" y="1688"/>
                        <a:pt x="1250" y="1688"/>
                      </a:cubicBezTo>
                      <a:cubicBezTo>
                        <a:pt x="1250" y="1375"/>
                        <a:pt x="1250" y="719"/>
                        <a:pt x="1250" y="625"/>
                      </a:cubicBezTo>
                      <a:cubicBezTo>
                        <a:pt x="1250" y="594"/>
                        <a:pt x="1281" y="563"/>
                        <a:pt x="1313" y="563"/>
                      </a:cubicBezTo>
                      <a:cubicBezTo>
                        <a:pt x="1313" y="563"/>
                        <a:pt x="1344" y="594"/>
                        <a:pt x="1344" y="625"/>
                      </a:cubicBezTo>
                      <a:cubicBezTo>
                        <a:pt x="1344" y="719"/>
                        <a:pt x="1344" y="1500"/>
                        <a:pt x="1344" y="1500"/>
                      </a:cubicBezTo>
                      <a:cubicBezTo>
                        <a:pt x="1344" y="1563"/>
                        <a:pt x="1406" y="1625"/>
                        <a:pt x="1469" y="1625"/>
                      </a:cubicBezTo>
                      <a:cubicBezTo>
                        <a:pt x="1563" y="1625"/>
                        <a:pt x="1625" y="1563"/>
                        <a:pt x="1625" y="1500"/>
                      </a:cubicBezTo>
                      <a:cubicBezTo>
                        <a:pt x="1625" y="407"/>
                        <a:pt x="1625" y="407"/>
                        <a:pt x="1625" y="407"/>
                      </a:cubicBezTo>
                      <a:cubicBezTo>
                        <a:pt x="1625" y="157"/>
                        <a:pt x="1500" y="0"/>
                        <a:pt x="1250" y="0"/>
                      </a:cubicBezTo>
                    </a:path>
                  </a:pathLst>
                </a:custGeom>
                <a:solidFill>
                  <a:schemeClr val="bg1">
                    <a:lumMod val="8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906" name="Freeform 2"/>
                <p:cNvSpPr>
                  <a:spLocks noChangeArrowheads="1"/>
                </p:cNvSpPr>
                <p:nvPr/>
              </p:nvSpPr>
              <p:spPr bwMode="auto">
                <a:xfrm>
                  <a:off x="1185863" y="1212850"/>
                  <a:ext cx="225425" cy="225425"/>
                </a:xfrm>
                <a:custGeom>
                  <a:avLst/>
                  <a:gdLst>
                    <a:gd name="T0" fmla="*/ 313 w 626"/>
                    <a:gd name="T1" fmla="*/ 0 h 626"/>
                    <a:gd name="T2" fmla="*/ 313 w 626"/>
                    <a:gd name="T3" fmla="*/ 0 h 626"/>
                    <a:gd name="T4" fmla="*/ 0 w 626"/>
                    <a:gd name="T5" fmla="*/ 312 h 626"/>
                    <a:gd name="T6" fmla="*/ 313 w 626"/>
                    <a:gd name="T7" fmla="*/ 625 h 626"/>
                    <a:gd name="T8" fmla="*/ 625 w 626"/>
                    <a:gd name="T9" fmla="*/ 312 h 626"/>
                    <a:gd name="T10" fmla="*/ 313 w 626"/>
                    <a:gd name="T11" fmla="*/ 0 h 626"/>
                  </a:gdLst>
                  <a:ahLst/>
                  <a:cxnLst>
                    <a:cxn ang="0">
                      <a:pos x="T0" y="T1"/>
                    </a:cxn>
                    <a:cxn ang="0">
                      <a:pos x="T2" y="T3"/>
                    </a:cxn>
                    <a:cxn ang="0">
                      <a:pos x="T4" y="T5"/>
                    </a:cxn>
                    <a:cxn ang="0">
                      <a:pos x="T6" y="T7"/>
                    </a:cxn>
                    <a:cxn ang="0">
                      <a:pos x="T8" y="T9"/>
                    </a:cxn>
                    <a:cxn ang="0">
                      <a:pos x="T10" y="T11"/>
                    </a:cxn>
                  </a:cxnLst>
                  <a:rect l="0" t="0" r="r" b="b"/>
                  <a:pathLst>
                    <a:path w="626" h="626">
                      <a:moveTo>
                        <a:pt x="313" y="0"/>
                      </a:moveTo>
                      <a:lnTo>
                        <a:pt x="313" y="0"/>
                      </a:lnTo>
                      <a:cubicBezTo>
                        <a:pt x="156" y="0"/>
                        <a:pt x="0" y="156"/>
                        <a:pt x="0" y="312"/>
                      </a:cubicBezTo>
                      <a:cubicBezTo>
                        <a:pt x="0" y="500"/>
                        <a:pt x="156" y="625"/>
                        <a:pt x="313" y="625"/>
                      </a:cubicBezTo>
                      <a:cubicBezTo>
                        <a:pt x="500" y="625"/>
                        <a:pt x="625" y="500"/>
                        <a:pt x="625" y="312"/>
                      </a:cubicBezTo>
                      <a:cubicBezTo>
                        <a:pt x="625" y="156"/>
                        <a:pt x="500" y="0"/>
                        <a:pt x="313" y="0"/>
                      </a:cubicBezTo>
                    </a:path>
                  </a:pathLst>
                </a:custGeom>
                <a:solidFill>
                  <a:schemeClr val="bg1">
                    <a:lumMod val="8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cxnSp>
          <p:nvCxnSpPr>
            <p:cNvPr id="925" name="Straight Connector 924"/>
            <p:cNvCxnSpPr/>
            <p:nvPr/>
          </p:nvCxnSpPr>
          <p:spPr>
            <a:xfrm>
              <a:off x="12710513" y="4154919"/>
              <a:ext cx="0" cy="6147608"/>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grpSp>
          <p:nvGrpSpPr>
            <p:cNvPr id="926" name="Group 925"/>
            <p:cNvGrpSpPr/>
            <p:nvPr/>
          </p:nvGrpSpPr>
          <p:grpSpPr>
            <a:xfrm>
              <a:off x="9677630" y="6162999"/>
              <a:ext cx="2288589" cy="2289185"/>
              <a:chOff x="9158380" y="3435910"/>
              <a:chExt cx="2288589" cy="2289185"/>
            </a:xfrm>
            <a:solidFill>
              <a:schemeClr val="accent1"/>
            </a:solidFill>
          </p:grpSpPr>
          <p:sp>
            <p:nvSpPr>
              <p:cNvPr id="927" name="Freeform 2"/>
              <p:cNvSpPr>
                <a:spLocks noChangeArrowheads="1"/>
              </p:cNvSpPr>
              <p:nvPr/>
            </p:nvSpPr>
            <p:spPr bwMode="auto">
              <a:xfrm>
                <a:off x="9360043" y="3615290"/>
                <a:ext cx="1877678" cy="1878411"/>
              </a:xfrm>
              <a:custGeom>
                <a:avLst/>
                <a:gdLst>
                  <a:gd name="T0" fmla="*/ 10058 w 10059"/>
                  <a:gd name="T1" fmla="*/ 5032 h 10064"/>
                  <a:gd name="T2" fmla="*/ 10058 w 10059"/>
                  <a:gd name="T3" fmla="*/ 5032 h 10064"/>
                  <a:gd name="T4" fmla="*/ 5031 w 10059"/>
                  <a:gd name="T5" fmla="*/ 10063 h 10064"/>
                  <a:gd name="T6" fmla="*/ 0 w 10059"/>
                  <a:gd name="T7" fmla="*/ 5032 h 10064"/>
                  <a:gd name="T8" fmla="*/ 5031 w 10059"/>
                  <a:gd name="T9" fmla="*/ 0 h 10064"/>
                  <a:gd name="T10" fmla="*/ 10058 w 10059"/>
                  <a:gd name="T11" fmla="*/ 5032 h 10064"/>
                </a:gdLst>
                <a:ahLst/>
                <a:cxnLst>
                  <a:cxn ang="0">
                    <a:pos x="T0" y="T1"/>
                  </a:cxn>
                  <a:cxn ang="0">
                    <a:pos x="T2" y="T3"/>
                  </a:cxn>
                  <a:cxn ang="0">
                    <a:pos x="T4" y="T5"/>
                  </a:cxn>
                  <a:cxn ang="0">
                    <a:pos x="T6" y="T7"/>
                  </a:cxn>
                  <a:cxn ang="0">
                    <a:pos x="T8" y="T9"/>
                  </a:cxn>
                  <a:cxn ang="0">
                    <a:pos x="T10" y="T11"/>
                  </a:cxn>
                </a:cxnLst>
                <a:rect l="0" t="0" r="r" b="b"/>
                <a:pathLst>
                  <a:path w="10059" h="10064">
                    <a:moveTo>
                      <a:pt x="10058" y="5032"/>
                    </a:moveTo>
                    <a:lnTo>
                      <a:pt x="10058" y="5032"/>
                    </a:lnTo>
                    <a:cubicBezTo>
                      <a:pt x="10058" y="7808"/>
                      <a:pt x="7807" y="10063"/>
                      <a:pt x="5031" y="10063"/>
                    </a:cubicBezTo>
                    <a:cubicBezTo>
                      <a:pt x="2250" y="10063"/>
                      <a:pt x="0" y="7808"/>
                      <a:pt x="0" y="5032"/>
                    </a:cubicBezTo>
                    <a:cubicBezTo>
                      <a:pt x="0" y="2255"/>
                      <a:pt x="2250" y="0"/>
                      <a:pt x="5031" y="0"/>
                    </a:cubicBezTo>
                    <a:cubicBezTo>
                      <a:pt x="7807" y="0"/>
                      <a:pt x="10058" y="2255"/>
                      <a:pt x="10058" y="5032"/>
                    </a:cubicBezTo>
                  </a:path>
                </a:pathLst>
              </a:custGeom>
              <a:solidFill>
                <a:schemeClr val="bg1">
                  <a:lumMod val="9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nvGrpSpPr>
              <p:cNvPr id="928" name="Group 927"/>
              <p:cNvGrpSpPr/>
              <p:nvPr/>
            </p:nvGrpSpPr>
            <p:grpSpPr>
              <a:xfrm>
                <a:off x="9158380" y="3435910"/>
                <a:ext cx="2288589" cy="2289185"/>
                <a:chOff x="1119258" y="2257147"/>
                <a:chExt cx="1868076" cy="1868076"/>
              </a:xfrm>
              <a:grpFill/>
            </p:grpSpPr>
            <p:sp>
              <p:nvSpPr>
                <p:cNvPr id="929"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930"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931"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932"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933"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934"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935"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936"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937"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938"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939"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940"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grpSp>
          <p:nvGrpSpPr>
            <p:cNvPr id="941" name="Group 940"/>
            <p:cNvGrpSpPr/>
            <p:nvPr/>
          </p:nvGrpSpPr>
          <p:grpSpPr>
            <a:xfrm>
              <a:off x="9643896" y="8675007"/>
              <a:ext cx="2288589" cy="2289185"/>
              <a:chOff x="9158380" y="3435910"/>
              <a:chExt cx="2288589" cy="2289185"/>
            </a:xfrm>
            <a:solidFill>
              <a:schemeClr val="accent4"/>
            </a:solidFill>
          </p:grpSpPr>
          <p:sp>
            <p:nvSpPr>
              <p:cNvPr id="942" name="Freeform 2"/>
              <p:cNvSpPr>
                <a:spLocks noChangeArrowheads="1"/>
              </p:cNvSpPr>
              <p:nvPr/>
            </p:nvSpPr>
            <p:spPr bwMode="auto">
              <a:xfrm>
                <a:off x="9360043" y="3615290"/>
                <a:ext cx="1877678" cy="1878411"/>
              </a:xfrm>
              <a:custGeom>
                <a:avLst/>
                <a:gdLst>
                  <a:gd name="T0" fmla="*/ 10058 w 10059"/>
                  <a:gd name="T1" fmla="*/ 5032 h 10064"/>
                  <a:gd name="T2" fmla="*/ 10058 w 10059"/>
                  <a:gd name="T3" fmla="*/ 5032 h 10064"/>
                  <a:gd name="T4" fmla="*/ 5031 w 10059"/>
                  <a:gd name="T5" fmla="*/ 10063 h 10064"/>
                  <a:gd name="T6" fmla="*/ 0 w 10059"/>
                  <a:gd name="T7" fmla="*/ 5032 h 10064"/>
                  <a:gd name="T8" fmla="*/ 5031 w 10059"/>
                  <a:gd name="T9" fmla="*/ 0 h 10064"/>
                  <a:gd name="T10" fmla="*/ 10058 w 10059"/>
                  <a:gd name="T11" fmla="*/ 5032 h 10064"/>
                </a:gdLst>
                <a:ahLst/>
                <a:cxnLst>
                  <a:cxn ang="0">
                    <a:pos x="T0" y="T1"/>
                  </a:cxn>
                  <a:cxn ang="0">
                    <a:pos x="T2" y="T3"/>
                  </a:cxn>
                  <a:cxn ang="0">
                    <a:pos x="T4" y="T5"/>
                  </a:cxn>
                  <a:cxn ang="0">
                    <a:pos x="T6" y="T7"/>
                  </a:cxn>
                  <a:cxn ang="0">
                    <a:pos x="T8" y="T9"/>
                  </a:cxn>
                  <a:cxn ang="0">
                    <a:pos x="T10" y="T11"/>
                  </a:cxn>
                </a:cxnLst>
                <a:rect l="0" t="0" r="r" b="b"/>
                <a:pathLst>
                  <a:path w="10059" h="10064">
                    <a:moveTo>
                      <a:pt x="10058" y="5032"/>
                    </a:moveTo>
                    <a:lnTo>
                      <a:pt x="10058" y="5032"/>
                    </a:lnTo>
                    <a:cubicBezTo>
                      <a:pt x="10058" y="7808"/>
                      <a:pt x="7807" y="10063"/>
                      <a:pt x="5031" y="10063"/>
                    </a:cubicBezTo>
                    <a:cubicBezTo>
                      <a:pt x="2250" y="10063"/>
                      <a:pt x="0" y="7808"/>
                      <a:pt x="0" y="5032"/>
                    </a:cubicBezTo>
                    <a:cubicBezTo>
                      <a:pt x="0" y="2255"/>
                      <a:pt x="2250" y="0"/>
                      <a:pt x="5031" y="0"/>
                    </a:cubicBezTo>
                    <a:cubicBezTo>
                      <a:pt x="7807" y="0"/>
                      <a:pt x="10058" y="2255"/>
                      <a:pt x="10058" y="5032"/>
                    </a:cubicBezTo>
                  </a:path>
                </a:pathLst>
              </a:custGeom>
              <a:solidFill>
                <a:schemeClr val="bg1">
                  <a:lumMod val="9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nvGrpSpPr>
              <p:cNvPr id="943" name="Group 942"/>
              <p:cNvGrpSpPr/>
              <p:nvPr/>
            </p:nvGrpSpPr>
            <p:grpSpPr>
              <a:xfrm>
                <a:off x="9158380" y="3435910"/>
                <a:ext cx="2288589" cy="2289185"/>
                <a:chOff x="1119258" y="2257147"/>
                <a:chExt cx="1868076" cy="1868076"/>
              </a:xfrm>
              <a:grpFill/>
            </p:grpSpPr>
            <p:sp>
              <p:nvSpPr>
                <p:cNvPr id="944"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945"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946"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947"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948"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949"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950"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951"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952"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953"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954"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955"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grpSp>
      <p:sp>
        <p:nvSpPr>
          <p:cNvPr id="691" name="文本框 690">
            <a:extLst>
              <a:ext uri="{FF2B5EF4-FFF2-40B4-BE49-F238E27FC236}">
                <a16:creationId xmlns:a16="http://schemas.microsoft.com/office/drawing/2014/main" id="{18DB154D-C09F-4E71-9606-8C587152ED8F}"/>
              </a:ext>
            </a:extLst>
          </p:cNvPr>
          <p:cNvSpPr txBox="1"/>
          <p:nvPr/>
        </p:nvSpPr>
        <p:spPr>
          <a:xfrm>
            <a:off x="11302470" y="0"/>
            <a:ext cx="923330" cy="4099159"/>
          </a:xfrm>
          <a:prstGeom prst="rect">
            <a:avLst/>
          </a:prstGeom>
          <a:solidFill>
            <a:srgbClr val="FF4F47"/>
          </a:solid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赠送替换图表</a:t>
            </a:r>
          </a:p>
        </p:txBody>
      </p:sp>
    </p:spTree>
    <p:extLst>
      <p:ext uri="{BB962C8B-B14F-4D97-AF65-F5344CB8AC3E}">
        <p14:creationId xmlns:p14="http://schemas.microsoft.com/office/powerpoint/2010/main" val="200041980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0" name="Group 809"/>
          <p:cNvGrpSpPr/>
          <p:nvPr/>
        </p:nvGrpSpPr>
        <p:grpSpPr>
          <a:xfrm>
            <a:off x="1091335" y="400050"/>
            <a:ext cx="2389085" cy="1836496"/>
            <a:chOff x="12154613" y="3659850"/>
            <a:chExt cx="9503650" cy="7305482"/>
          </a:xfrm>
        </p:grpSpPr>
        <p:grpSp>
          <p:nvGrpSpPr>
            <p:cNvPr id="811" name="Group 810"/>
            <p:cNvGrpSpPr/>
            <p:nvPr/>
          </p:nvGrpSpPr>
          <p:grpSpPr>
            <a:xfrm>
              <a:off x="19362864" y="3659850"/>
              <a:ext cx="2288589" cy="2289185"/>
              <a:chOff x="9158380" y="3435910"/>
              <a:chExt cx="2288589" cy="2289185"/>
            </a:xfrm>
            <a:solidFill>
              <a:schemeClr val="accent3"/>
            </a:solidFill>
          </p:grpSpPr>
          <p:sp>
            <p:nvSpPr>
              <p:cNvPr id="1213" name="Freeform 2"/>
              <p:cNvSpPr>
                <a:spLocks noChangeArrowheads="1"/>
              </p:cNvSpPr>
              <p:nvPr/>
            </p:nvSpPr>
            <p:spPr bwMode="auto">
              <a:xfrm>
                <a:off x="9360043" y="3615290"/>
                <a:ext cx="1877678" cy="1878411"/>
              </a:xfrm>
              <a:custGeom>
                <a:avLst/>
                <a:gdLst>
                  <a:gd name="T0" fmla="*/ 10058 w 10059"/>
                  <a:gd name="T1" fmla="*/ 5032 h 10064"/>
                  <a:gd name="T2" fmla="*/ 10058 w 10059"/>
                  <a:gd name="T3" fmla="*/ 5032 h 10064"/>
                  <a:gd name="T4" fmla="*/ 5031 w 10059"/>
                  <a:gd name="T5" fmla="*/ 10063 h 10064"/>
                  <a:gd name="T6" fmla="*/ 0 w 10059"/>
                  <a:gd name="T7" fmla="*/ 5032 h 10064"/>
                  <a:gd name="T8" fmla="*/ 5031 w 10059"/>
                  <a:gd name="T9" fmla="*/ 0 h 10064"/>
                  <a:gd name="T10" fmla="*/ 10058 w 10059"/>
                  <a:gd name="T11" fmla="*/ 5032 h 10064"/>
                </a:gdLst>
                <a:ahLst/>
                <a:cxnLst>
                  <a:cxn ang="0">
                    <a:pos x="T0" y="T1"/>
                  </a:cxn>
                  <a:cxn ang="0">
                    <a:pos x="T2" y="T3"/>
                  </a:cxn>
                  <a:cxn ang="0">
                    <a:pos x="T4" y="T5"/>
                  </a:cxn>
                  <a:cxn ang="0">
                    <a:pos x="T6" y="T7"/>
                  </a:cxn>
                  <a:cxn ang="0">
                    <a:pos x="T8" y="T9"/>
                  </a:cxn>
                  <a:cxn ang="0">
                    <a:pos x="T10" y="T11"/>
                  </a:cxn>
                </a:cxnLst>
                <a:rect l="0" t="0" r="r" b="b"/>
                <a:pathLst>
                  <a:path w="10059" h="10064">
                    <a:moveTo>
                      <a:pt x="10058" y="5032"/>
                    </a:moveTo>
                    <a:lnTo>
                      <a:pt x="10058" y="5032"/>
                    </a:lnTo>
                    <a:cubicBezTo>
                      <a:pt x="10058" y="7808"/>
                      <a:pt x="7807" y="10063"/>
                      <a:pt x="5031" y="10063"/>
                    </a:cubicBezTo>
                    <a:cubicBezTo>
                      <a:pt x="2250" y="10063"/>
                      <a:pt x="0" y="7808"/>
                      <a:pt x="0" y="5032"/>
                    </a:cubicBezTo>
                    <a:cubicBezTo>
                      <a:pt x="0" y="2255"/>
                      <a:pt x="2250" y="0"/>
                      <a:pt x="5031" y="0"/>
                    </a:cubicBezTo>
                    <a:cubicBezTo>
                      <a:pt x="7807" y="0"/>
                      <a:pt x="10058" y="2255"/>
                      <a:pt x="10058" y="5032"/>
                    </a:cubicBezTo>
                  </a:path>
                </a:pathLst>
              </a:custGeom>
              <a:solidFill>
                <a:schemeClr val="bg1">
                  <a:lumMod val="9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nvGrpSpPr>
              <p:cNvPr id="1214" name="Group 1213"/>
              <p:cNvGrpSpPr/>
              <p:nvPr/>
            </p:nvGrpSpPr>
            <p:grpSpPr>
              <a:xfrm>
                <a:off x="9158380" y="3435910"/>
                <a:ext cx="2288589" cy="2289185"/>
                <a:chOff x="1119258" y="2257147"/>
                <a:chExt cx="1868076" cy="1868076"/>
              </a:xfrm>
              <a:grpFill/>
            </p:grpSpPr>
            <p:sp>
              <p:nvSpPr>
                <p:cNvPr id="1215"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5"/>
                </a:solid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16"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5"/>
                </a:solid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17"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5"/>
                </a:solid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18"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5"/>
                </a:solid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19"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5"/>
                </a:solid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20"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5"/>
                </a:solid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21"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5"/>
                </a:solid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22"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5"/>
                </a:solid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23"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5"/>
                </a:solid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24"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5"/>
                </a:solid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25"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5"/>
                </a:solid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26"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5"/>
                </a:solid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grpSp>
          <p:nvGrpSpPr>
            <p:cNvPr id="812" name="Group 811"/>
            <p:cNvGrpSpPr/>
            <p:nvPr/>
          </p:nvGrpSpPr>
          <p:grpSpPr>
            <a:xfrm>
              <a:off x="19369674" y="6164139"/>
              <a:ext cx="2288589" cy="2289185"/>
              <a:chOff x="9158380" y="3435910"/>
              <a:chExt cx="2288589" cy="2289185"/>
            </a:xfrm>
            <a:solidFill>
              <a:schemeClr val="accent4"/>
            </a:solidFill>
          </p:grpSpPr>
          <p:sp>
            <p:nvSpPr>
              <p:cNvPr id="1199" name="Freeform 2"/>
              <p:cNvSpPr>
                <a:spLocks noChangeArrowheads="1"/>
              </p:cNvSpPr>
              <p:nvPr/>
            </p:nvSpPr>
            <p:spPr bwMode="auto">
              <a:xfrm>
                <a:off x="9360043" y="3615290"/>
                <a:ext cx="1877678" cy="1878411"/>
              </a:xfrm>
              <a:custGeom>
                <a:avLst/>
                <a:gdLst>
                  <a:gd name="T0" fmla="*/ 10058 w 10059"/>
                  <a:gd name="T1" fmla="*/ 5032 h 10064"/>
                  <a:gd name="T2" fmla="*/ 10058 w 10059"/>
                  <a:gd name="T3" fmla="*/ 5032 h 10064"/>
                  <a:gd name="T4" fmla="*/ 5031 w 10059"/>
                  <a:gd name="T5" fmla="*/ 10063 h 10064"/>
                  <a:gd name="T6" fmla="*/ 0 w 10059"/>
                  <a:gd name="T7" fmla="*/ 5032 h 10064"/>
                  <a:gd name="T8" fmla="*/ 5031 w 10059"/>
                  <a:gd name="T9" fmla="*/ 0 h 10064"/>
                  <a:gd name="T10" fmla="*/ 10058 w 10059"/>
                  <a:gd name="T11" fmla="*/ 5032 h 10064"/>
                </a:gdLst>
                <a:ahLst/>
                <a:cxnLst>
                  <a:cxn ang="0">
                    <a:pos x="T0" y="T1"/>
                  </a:cxn>
                  <a:cxn ang="0">
                    <a:pos x="T2" y="T3"/>
                  </a:cxn>
                  <a:cxn ang="0">
                    <a:pos x="T4" y="T5"/>
                  </a:cxn>
                  <a:cxn ang="0">
                    <a:pos x="T6" y="T7"/>
                  </a:cxn>
                  <a:cxn ang="0">
                    <a:pos x="T8" y="T9"/>
                  </a:cxn>
                  <a:cxn ang="0">
                    <a:pos x="T10" y="T11"/>
                  </a:cxn>
                </a:cxnLst>
                <a:rect l="0" t="0" r="r" b="b"/>
                <a:pathLst>
                  <a:path w="10059" h="10064">
                    <a:moveTo>
                      <a:pt x="10058" y="5032"/>
                    </a:moveTo>
                    <a:lnTo>
                      <a:pt x="10058" y="5032"/>
                    </a:lnTo>
                    <a:cubicBezTo>
                      <a:pt x="10058" y="7808"/>
                      <a:pt x="7807" y="10063"/>
                      <a:pt x="5031" y="10063"/>
                    </a:cubicBezTo>
                    <a:cubicBezTo>
                      <a:pt x="2250" y="10063"/>
                      <a:pt x="0" y="7808"/>
                      <a:pt x="0" y="5032"/>
                    </a:cubicBezTo>
                    <a:cubicBezTo>
                      <a:pt x="0" y="2255"/>
                      <a:pt x="2250" y="0"/>
                      <a:pt x="5031" y="0"/>
                    </a:cubicBezTo>
                    <a:cubicBezTo>
                      <a:pt x="7807" y="0"/>
                      <a:pt x="10058" y="2255"/>
                      <a:pt x="10058" y="5032"/>
                    </a:cubicBezTo>
                  </a:path>
                </a:pathLst>
              </a:custGeom>
              <a:solidFill>
                <a:schemeClr val="bg1">
                  <a:lumMod val="9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nvGrpSpPr>
              <p:cNvPr id="1200" name="Group 1199"/>
              <p:cNvGrpSpPr/>
              <p:nvPr/>
            </p:nvGrpSpPr>
            <p:grpSpPr>
              <a:xfrm>
                <a:off x="9158380" y="3435910"/>
                <a:ext cx="2288589" cy="2289185"/>
                <a:chOff x="1119258" y="2257147"/>
                <a:chExt cx="1868076" cy="1868076"/>
              </a:xfrm>
              <a:grpFill/>
            </p:grpSpPr>
            <p:sp>
              <p:nvSpPr>
                <p:cNvPr id="1201"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02"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03"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04"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05"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06"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07"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08"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09"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10"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11"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212"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grpSp>
          <p:nvGrpSpPr>
            <p:cNvPr id="813" name="Group 812"/>
            <p:cNvGrpSpPr/>
            <p:nvPr/>
          </p:nvGrpSpPr>
          <p:grpSpPr>
            <a:xfrm>
              <a:off x="19335940" y="8676147"/>
              <a:ext cx="2288589" cy="2289185"/>
              <a:chOff x="9158380" y="3435910"/>
              <a:chExt cx="2288589" cy="2289185"/>
            </a:xfrm>
            <a:solidFill>
              <a:schemeClr val="accent2"/>
            </a:solidFill>
          </p:grpSpPr>
          <p:sp>
            <p:nvSpPr>
              <p:cNvPr id="1185" name="Freeform 2"/>
              <p:cNvSpPr>
                <a:spLocks noChangeArrowheads="1"/>
              </p:cNvSpPr>
              <p:nvPr/>
            </p:nvSpPr>
            <p:spPr bwMode="auto">
              <a:xfrm>
                <a:off x="9360043" y="3615290"/>
                <a:ext cx="1877678" cy="1878411"/>
              </a:xfrm>
              <a:custGeom>
                <a:avLst/>
                <a:gdLst>
                  <a:gd name="T0" fmla="*/ 10058 w 10059"/>
                  <a:gd name="T1" fmla="*/ 5032 h 10064"/>
                  <a:gd name="T2" fmla="*/ 10058 w 10059"/>
                  <a:gd name="T3" fmla="*/ 5032 h 10064"/>
                  <a:gd name="T4" fmla="*/ 5031 w 10059"/>
                  <a:gd name="T5" fmla="*/ 10063 h 10064"/>
                  <a:gd name="T6" fmla="*/ 0 w 10059"/>
                  <a:gd name="T7" fmla="*/ 5032 h 10064"/>
                  <a:gd name="T8" fmla="*/ 5031 w 10059"/>
                  <a:gd name="T9" fmla="*/ 0 h 10064"/>
                  <a:gd name="T10" fmla="*/ 10058 w 10059"/>
                  <a:gd name="T11" fmla="*/ 5032 h 10064"/>
                </a:gdLst>
                <a:ahLst/>
                <a:cxnLst>
                  <a:cxn ang="0">
                    <a:pos x="T0" y="T1"/>
                  </a:cxn>
                  <a:cxn ang="0">
                    <a:pos x="T2" y="T3"/>
                  </a:cxn>
                  <a:cxn ang="0">
                    <a:pos x="T4" y="T5"/>
                  </a:cxn>
                  <a:cxn ang="0">
                    <a:pos x="T6" y="T7"/>
                  </a:cxn>
                  <a:cxn ang="0">
                    <a:pos x="T8" y="T9"/>
                  </a:cxn>
                  <a:cxn ang="0">
                    <a:pos x="T10" y="T11"/>
                  </a:cxn>
                </a:cxnLst>
                <a:rect l="0" t="0" r="r" b="b"/>
                <a:pathLst>
                  <a:path w="10059" h="10064">
                    <a:moveTo>
                      <a:pt x="10058" y="5032"/>
                    </a:moveTo>
                    <a:lnTo>
                      <a:pt x="10058" y="5032"/>
                    </a:lnTo>
                    <a:cubicBezTo>
                      <a:pt x="10058" y="7808"/>
                      <a:pt x="7807" y="10063"/>
                      <a:pt x="5031" y="10063"/>
                    </a:cubicBezTo>
                    <a:cubicBezTo>
                      <a:pt x="2250" y="10063"/>
                      <a:pt x="0" y="7808"/>
                      <a:pt x="0" y="5032"/>
                    </a:cubicBezTo>
                    <a:cubicBezTo>
                      <a:pt x="0" y="2255"/>
                      <a:pt x="2250" y="0"/>
                      <a:pt x="5031" y="0"/>
                    </a:cubicBezTo>
                    <a:cubicBezTo>
                      <a:pt x="7807" y="0"/>
                      <a:pt x="10058" y="2255"/>
                      <a:pt x="10058" y="5032"/>
                    </a:cubicBezTo>
                  </a:path>
                </a:pathLst>
              </a:custGeom>
              <a:solidFill>
                <a:schemeClr val="bg1">
                  <a:lumMod val="9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nvGrpSpPr>
              <p:cNvPr id="1186" name="Group 1185"/>
              <p:cNvGrpSpPr/>
              <p:nvPr/>
            </p:nvGrpSpPr>
            <p:grpSpPr>
              <a:xfrm>
                <a:off x="9158380" y="3435910"/>
                <a:ext cx="2288589" cy="2289185"/>
                <a:chOff x="1119258" y="2257147"/>
                <a:chExt cx="1868076" cy="1868076"/>
              </a:xfrm>
              <a:grpFill/>
            </p:grpSpPr>
            <p:sp>
              <p:nvSpPr>
                <p:cNvPr id="1187"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188"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189"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190"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191"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192"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193"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194"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xtLst/>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195"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196"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197"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sp>
              <p:nvSpPr>
                <p:cNvPr id="1198"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45720" tIns="22860" rIns="45720" bIns="22860" numCol="1" anchor="t" anchorCtr="0" compatLnSpc="1">
                  <a:prstTxWarp prst="textNoShape">
                    <a:avLst/>
                  </a:prstTxWarp>
                </a:bodyPr>
                <a:lstStyle/>
                <a:p>
                  <a:pPr defTabSz="914217"/>
                  <a:endParaRPr lang="id-ID" dirty="0">
                    <a:solidFill>
                      <a:srgbClr val="7F7F7F"/>
                    </a:solidFill>
                    <a:latin typeface="Lato Light"/>
                  </a:endParaRPr>
                </a:p>
              </p:txBody>
            </p:sp>
          </p:grpSp>
        </p:grpSp>
        <p:grpSp>
          <p:nvGrpSpPr>
            <p:cNvPr id="814" name="Group 813"/>
            <p:cNvGrpSpPr/>
            <p:nvPr/>
          </p:nvGrpSpPr>
          <p:grpSpPr>
            <a:xfrm>
              <a:off x="12158608" y="4056155"/>
              <a:ext cx="6995927" cy="1535333"/>
              <a:chOff x="12991940" y="3506283"/>
              <a:chExt cx="6995927" cy="1535333"/>
            </a:xfrm>
            <a:solidFill>
              <a:schemeClr val="accent5"/>
            </a:solidFill>
          </p:grpSpPr>
          <p:grpSp>
            <p:nvGrpSpPr>
              <p:cNvPr id="1155" name="Group 1154"/>
              <p:cNvGrpSpPr/>
              <p:nvPr/>
            </p:nvGrpSpPr>
            <p:grpSpPr>
              <a:xfrm>
                <a:off x="12991940" y="3506283"/>
                <a:ext cx="673651" cy="1535333"/>
                <a:chOff x="5481404" y="1426062"/>
                <a:chExt cx="341669" cy="778503"/>
              </a:xfrm>
              <a:grpFill/>
            </p:grpSpPr>
            <p:sp>
              <p:nvSpPr>
                <p:cNvPr id="1183"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84"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56" name="Group 1155"/>
              <p:cNvGrpSpPr/>
              <p:nvPr/>
            </p:nvGrpSpPr>
            <p:grpSpPr>
              <a:xfrm>
                <a:off x="13703288" y="3506283"/>
                <a:ext cx="673651" cy="1535333"/>
                <a:chOff x="5481404" y="1426062"/>
                <a:chExt cx="341669" cy="778503"/>
              </a:xfrm>
              <a:grpFill/>
            </p:grpSpPr>
            <p:sp>
              <p:nvSpPr>
                <p:cNvPr id="1181"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82"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57" name="Group 1156"/>
              <p:cNvGrpSpPr/>
              <p:nvPr/>
            </p:nvGrpSpPr>
            <p:grpSpPr>
              <a:xfrm>
                <a:off x="14411112" y="3506283"/>
                <a:ext cx="673651" cy="1535333"/>
                <a:chOff x="5481404" y="1426062"/>
                <a:chExt cx="341669" cy="778503"/>
              </a:xfrm>
              <a:grpFill/>
            </p:grpSpPr>
            <p:sp>
              <p:nvSpPr>
                <p:cNvPr id="1179"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80"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58" name="Group 1157"/>
              <p:cNvGrpSpPr/>
              <p:nvPr/>
            </p:nvGrpSpPr>
            <p:grpSpPr>
              <a:xfrm>
                <a:off x="15156315" y="3506283"/>
                <a:ext cx="673651" cy="1535333"/>
                <a:chOff x="5481404" y="1426062"/>
                <a:chExt cx="341669" cy="778503"/>
              </a:xfrm>
              <a:grpFill/>
            </p:grpSpPr>
            <p:sp>
              <p:nvSpPr>
                <p:cNvPr id="1177"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78"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59" name="Group 1158"/>
              <p:cNvGrpSpPr/>
              <p:nvPr/>
            </p:nvGrpSpPr>
            <p:grpSpPr>
              <a:xfrm>
                <a:off x="15836055" y="3506283"/>
                <a:ext cx="673651" cy="1535333"/>
                <a:chOff x="5481404" y="1426062"/>
                <a:chExt cx="341669" cy="778503"/>
              </a:xfrm>
              <a:grpFill/>
            </p:grpSpPr>
            <p:sp>
              <p:nvSpPr>
                <p:cNvPr id="1175"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76"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60" name="Group 1159"/>
              <p:cNvGrpSpPr/>
              <p:nvPr/>
            </p:nvGrpSpPr>
            <p:grpSpPr>
              <a:xfrm>
                <a:off x="16530469" y="3506283"/>
                <a:ext cx="673651" cy="1535333"/>
                <a:chOff x="5481404" y="1426062"/>
                <a:chExt cx="341669" cy="778503"/>
              </a:xfrm>
              <a:grpFill/>
            </p:grpSpPr>
            <p:sp>
              <p:nvSpPr>
                <p:cNvPr id="1173"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74"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61" name="Group 1160"/>
              <p:cNvGrpSpPr/>
              <p:nvPr/>
            </p:nvGrpSpPr>
            <p:grpSpPr>
              <a:xfrm>
                <a:off x="17221374" y="3506283"/>
                <a:ext cx="673651" cy="1535333"/>
                <a:chOff x="5481404" y="1426062"/>
                <a:chExt cx="341669" cy="778503"/>
              </a:xfrm>
              <a:grpFill/>
            </p:grpSpPr>
            <p:sp>
              <p:nvSpPr>
                <p:cNvPr id="1171"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72"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62" name="Group 1161"/>
              <p:cNvGrpSpPr/>
              <p:nvPr/>
            </p:nvGrpSpPr>
            <p:grpSpPr>
              <a:xfrm>
                <a:off x="17932701" y="3506283"/>
                <a:ext cx="673651" cy="1535333"/>
                <a:chOff x="5481404" y="1426062"/>
                <a:chExt cx="341669" cy="778503"/>
              </a:xfrm>
              <a:grpFill/>
            </p:grpSpPr>
            <p:sp>
              <p:nvSpPr>
                <p:cNvPr id="1169"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70"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63" name="Group 1162"/>
              <p:cNvGrpSpPr/>
              <p:nvPr/>
            </p:nvGrpSpPr>
            <p:grpSpPr>
              <a:xfrm>
                <a:off x="18628949" y="3506283"/>
                <a:ext cx="673651" cy="1535333"/>
                <a:chOff x="5481404" y="1426062"/>
                <a:chExt cx="341669" cy="778503"/>
              </a:xfrm>
              <a:grpFill/>
            </p:grpSpPr>
            <p:sp>
              <p:nvSpPr>
                <p:cNvPr id="1167"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68"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64" name="Group 1163"/>
              <p:cNvGrpSpPr/>
              <p:nvPr/>
            </p:nvGrpSpPr>
            <p:grpSpPr>
              <a:xfrm>
                <a:off x="19314216" y="3506283"/>
                <a:ext cx="673651" cy="1535333"/>
                <a:chOff x="5481404" y="1426062"/>
                <a:chExt cx="341669" cy="778503"/>
              </a:xfrm>
              <a:grpFill/>
            </p:grpSpPr>
            <p:sp>
              <p:nvSpPr>
                <p:cNvPr id="1165"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66"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grpSp>
          <p:nvGrpSpPr>
            <p:cNvPr id="815" name="Group 814"/>
            <p:cNvGrpSpPr/>
            <p:nvPr/>
          </p:nvGrpSpPr>
          <p:grpSpPr>
            <a:xfrm>
              <a:off x="12154613" y="6570513"/>
              <a:ext cx="6995927" cy="1535333"/>
              <a:chOff x="12991940" y="3506283"/>
              <a:chExt cx="6995927" cy="1535333"/>
            </a:xfrm>
            <a:solidFill>
              <a:schemeClr val="accent4"/>
            </a:solidFill>
          </p:grpSpPr>
          <p:grpSp>
            <p:nvGrpSpPr>
              <p:cNvPr id="1125" name="Group 1124"/>
              <p:cNvGrpSpPr/>
              <p:nvPr/>
            </p:nvGrpSpPr>
            <p:grpSpPr>
              <a:xfrm>
                <a:off x="12991940" y="3506283"/>
                <a:ext cx="673651" cy="1535333"/>
                <a:chOff x="5481404" y="1426062"/>
                <a:chExt cx="341669" cy="778503"/>
              </a:xfrm>
              <a:grpFill/>
            </p:grpSpPr>
            <p:sp>
              <p:nvSpPr>
                <p:cNvPr id="1153"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54"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26" name="Group 1125"/>
              <p:cNvGrpSpPr/>
              <p:nvPr/>
            </p:nvGrpSpPr>
            <p:grpSpPr>
              <a:xfrm>
                <a:off x="13703288" y="3506283"/>
                <a:ext cx="673651" cy="1535333"/>
                <a:chOff x="5481404" y="1426062"/>
                <a:chExt cx="341669" cy="778503"/>
              </a:xfrm>
              <a:grpFill/>
            </p:grpSpPr>
            <p:sp>
              <p:nvSpPr>
                <p:cNvPr id="1151"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52"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27" name="Group 1126"/>
              <p:cNvGrpSpPr/>
              <p:nvPr/>
            </p:nvGrpSpPr>
            <p:grpSpPr>
              <a:xfrm>
                <a:off x="14411112" y="3506283"/>
                <a:ext cx="673651" cy="1535333"/>
                <a:chOff x="5481404" y="1426062"/>
                <a:chExt cx="341669" cy="778503"/>
              </a:xfrm>
              <a:grpFill/>
            </p:grpSpPr>
            <p:sp>
              <p:nvSpPr>
                <p:cNvPr id="1149"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50"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28" name="Group 1127"/>
              <p:cNvGrpSpPr/>
              <p:nvPr/>
            </p:nvGrpSpPr>
            <p:grpSpPr>
              <a:xfrm>
                <a:off x="15156315" y="3506283"/>
                <a:ext cx="673651" cy="1535333"/>
                <a:chOff x="5481404" y="1426062"/>
                <a:chExt cx="341669" cy="778503"/>
              </a:xfrm>
              <a:grpFill/>
            </p:grpSpPr>
            <p:sp>
              <p:nvSpPr>
                <p:cNvPr id="1147"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48"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29" name="Group 1128"/>
              <p:cNvGrpSpPr/>
              <p:nvPr/>
            </p:nvGrpSpPr>
            <p:grpSpPr>
              <a:xfrm>
                <a:off x="15836055" y="3506283"/>
                <a:ext cx="673651" cy="1535333"/>
                <a:chOff x="5481404" y="1426062"/>
                <a:chExt cx="341669" cy="778503"/>
              </a:xfrm>
              <a:grpFill/>
            </p:grpSpPr>
            <p:sp>
              <p:nvSpPr>
                <p:cNvPr id="1145"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46"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30" name="Group 1129"/>
              <p:cNvGrpSpPr/>
              <p:nvPr/>
            </p:nvGrpSpPr>
            <p:grpSpPr>
              <a:xfrm>
                <a:off x="16530469" y="3506283"/>
                <a:ext cx="673651" cy="1535333"/>
                <a:chOff x="5481404" y="1426062"/>
                <a:chExt cx="341669" cy="778503"/>
              </a:xfrm>
              <a:grpFill/>
            </p:grpSpPr>
            <p:sp>
              <p:nvSpPr>
                <p:cNvPr id="1143"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44"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31" name="Group 1130"/>
              <p:cNvGrpSpPr/>
              <p:nvPr/>
            </p:nvGrpSpPr>
            <p:grpSpPr>
              <a:xfrm>
                <a:off x="17221374" y="3506283"/>
                <a:ext cx="673651" cy="1535333"/>
                <a:chOff x="5481404" y="1426062"/>
                <a:chExt cx="341669" cy="778503"/>
              </a:xfrm>
              <a:grpFill/>
            </p:grpSpPr>
            <p:sp>
              <p:nvSpPr>
                <p:cNvPr id="1141"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42"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32" name="Group 1131"/>
              <p:cNvGrpSpPr/>
              <p:nvPr/>
            </p:nvGrpSpPr>
            <p:grpSpPr>
              <a:xfrm>
                <a:off x="17932701" y="3506283"/>
                <a:ext cx="673651" cy="1535333"/>
                <a:chOff x="5481404" y="1426062"/>
                <a:chExt cx="341669" cy="778503"/>
              </a:xfrm>
              <a:grpFill/>
            </p:grpSpPr>
            <p:sp>
              <p:nvSpPr>
                <p:cNvPr id="1139"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40"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33" name="Group 1132"/>
              <p:cNvGrpSpPr/>
              <p:nvPr/>
            </p:nvGrpSpPr>
            <p:grpSpPr>
              <a:xfrm>
                <a:off x="18628949" y="3506283"/>
                <a:ext cx="673651" cy="1535333"/>
                <a:chOff x="5481404" y="1426062"/>
                <a:chExt cx="341669" cy="778503"/>
              </a:xfrm>
              <a:grpFill/>
            </p:grpSpPr>
            <p:sp>
              <p:nvSpPr>
                <p:cNvPr id="1137"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38"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34" name="Group 1133"/>
              <p:cNvGrpSpPr/>
              <p:nvPr/>
            </p:nvGrpSpPr>
            <p:grpSpPr>
              <a:xfrm>
                <a:off x="19314216" y="3506283"/>
                <a:ext cx="673651" cy="1535333"/>
                <a:chOff x="5481404" y="1426062"/>
                <a:chExt cx="341669" cy="778503"/>
              </a:xfrm>
              <a:grpFill/>
            </p:grpSpPr>
            <p:sp>
              <p:nvSpPr>
                <p:cNvPr id="1135"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solidFill>
                  <a:schemeClr val="bg1">
                    <a:lumMod val="8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36"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solidFill>
                  <a:schemeClr val="bg1">
                    <a:lumMod val="8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grpSp>
          <p:nvGrpSpPr>
            <p:cNvPr id="816" name="Group 815"/>
            <p:cNvGrpSpPr/>
            <p:nvPr/>
          </p:nvGrpSpPr>
          <p:grpSpPr>
            <a:xfrm>
              <a:off x="12154613" y="9080679"/>
              <a:ext cx="6995927" cy="1535333"/>
              <a:chOff x="12991940" y="3506283"/>
              <a:chExt cx="6995927" cy="1535333"/>
            </a:xfrm>
            <a:solidFill>
              <a:schemeClr val="accent2"/>
            </a:solidFill>
          </p:grpSpPr>
          <p:grpSp>
            <p:nvGrpSpPr>
              <p:cNvPr id="1095" name="Group 1094"/>
              <p:cNvGrpSpPr/>
              <p:nvPr/>
            </p:nvGrpSpPr>
            <p:grpSpPr>
              <a:xfrm>
                <a:off x="12991940" y="3506283"/>
                <a:ext cx="673651" cy="1535333"/>
                <a:chOff x="5481404" y="1426062"/>
                <a:chExt cx="341669" cy="778503"/>
              </a:xfrm>
              <a:grpFill/>
            </p:grpSpPr>
            <p:sp>
              <p:nvSpPr>
                <p:cNvPr id="1123"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24"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096" name="Group 1095"/>
              <p:cNvGrpSpPr/>
              <p:nvPr/>
            </p:nvGrpSpPr>
            <p:grpSpPr>
              <a:xfrm>
                <a:off x="13703288" y="3506283"/>
                <a:ext cx="673651" cy="1535333"/>
                <a:chOff x="5481404" y="1426062"/>
                <a:chExt cx="341669" cy="778503"/>
              </a:xfrm>
              <a:grpFill/>
            </p:grpSpPr>
            <p:sp>
              <p:nvSpPr>
                <p:cNvPr id="1121"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22"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097" name="Group 1096"/>
              <p:cNvGrpSpPr/>
              <p:nvPr/>
            </p:nvGrpSpPr>
            <p:grpSpPr>
              <a:xfrm>
                <a:off x="14411112" y="3506283"/>
                <a:ext cx="673651" cy="1535333"/>
                <a:chOff x="5481404" y="1426062"/>
                <a:chExt cx="341669" cy="778503"/>
              </a:xfrm>
              <a:grpFill/>
            </p:grpSpPr>
            <p:sp>
              <p:nvSpPr>
                <p:cNvPr id="1119"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20"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098" name="Group 1097"/>
              <p:cNvGrpSpPr/>
              <p:nvPr/>
            </p:nvGrpSpPr>
            <p:grpSpPr>
              <a:xfrm>
                <a:off x="15156315" y="3506283"/>
                <a:ext cx="673651" cy="1535333"/>
                <a:chOff x="5481404" y="1426062"/>
                <a:chExt cx="341669" cy="778503"/>
              </a:xfrm>
              <a:grpFill/>
            </p:grpSpPr>
            <p:sp>
              <p:nvSpPr>
                <p:cNvPr id="1117"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18"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099" name="Group 1098"/>
              <p:cNvGrpSpPr/>
              <p:nvPr/>
            </p:nvGrpSpPr>
            <p:grpSpPr>
              <a:xfrm>
                <a:off x="15836055" y="3506283"/>
                <a:ext cx="673651" cy="1535333"/>
                <a:chOff x="5481404" y="1426062"/>
                <a:chExt cx="341669" cy="778503"/>
              </a:xfrm>
              <a:grpFill/>
            </p:grpSpPr>
            <p:sp>
              <p:nvSpPr>
                <p:cNvPr id="1115"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16"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00" name="Group 1099"/>
              <p:cNvGrpSpPr/>
              <p:nvPr/>
            </p:nvGrpSpPr>
            <p:grpSpPr>
              <a:xfrm>
                <a:off x="16530469" y="3506283"/>
                <a:ext cx="673651" cy="1535333"/>
                <a:chOff x="5481404" y="1426062"/>
                <a:chExt cx="341669" cy="778503"/>
              </a:xfrm>
              <a:grpFill/>
            </p:grpSpPr>
            <p:sp>
              <p:nvSpPr>
                <p:cNvPr id="1113"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solidFill>
                  <a:schemeClr val="bg1">
                    <a:lumMod val="8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14"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solidFill>
                  <a:schemeClr val="bg1">
                    <a:lumMod val="8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01" name="Group 1100"/>
              <p:cNvGrpSpPr/>
              <p:nvPr/>
            </p:nvGrpSpPr>
            <p:grpSpPr>
              <a:xfrm>
                <a:off x="17221374" y="3506283"/>
                <a:ext cx="673651" cy="1535333"/>
                <a:chOff x="5481404" y="1426062"/>
                <a:chExt cx="341669" cy="778503"/>
              </a:xfrm>
              <a:grpFill/>
            </p:grpSpPr>
            <p:sp>
              <p:nvSpPr>
                <p:cNvPr id="1111"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solidFill>
                  <a:schemeClr val="bg1">
                    <a:lumMod val="8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12"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solidFill>
                  <a:schemeClr val="bg1">
                    <a:lumMod val="8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02" name="Group 1101"/>
              <p:cNvGrpSpPr/>
              <p:nvPr/>
            </p:nvGrpSpPr>
            <p:grpSpPr>
              <a:xfrm>
                <a:off x="17932701" y="3506283"/>
                <a:ext cx="673651" cy="1535333"/>
                <a:chOff x="5481404" y="1426062"/>
                <a:chExt cx="341669" cy="778503"/>
              </a:xfrm>
              <a:grpFill/>
            </p:grpSpPr>
            <p:sp>
              <p:nvSpPr>
                <p:cNvPr id="1109"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solidFill>
                  <a:schemeClr val="bg1">
                    <a:lumMod val="8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10"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solidFill>
                  <a:schemeClr val="bg1">
                    <a:lumMod val="8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03" name="Group 1102"/>
              <p:cNvGrpSpPr/>
              <p:nvPr/>
            </p:nvGrpSpPr>
            <p:grpSpPr>
              <a:xfrm>
                <a:off x="18628949" y="3506283"/>
                <a:ext cx="673651" cy="1535333"/>
                <a:chOff x="5481404" y="1426062"/>
                <a:chExt cx="341669" cy="778503"/>
              </a:xfrm>
              <a:grpFill/>
            </p:grpSpPr>
            <p:sp>
              <p:nvSpPr>
                <p:cNvPr id="1107"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solidFill>
                  <a:schemeClr val="bg1">
                    <a:lumMod val="8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08"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solidFill>
                  <a:schemeClr val="bg1">
                    <a:lumMod val="8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1104" name="Group 1103"/>
              <p:cNvGrpSpPr/>
              <p:nvPr/>
            </p:nvGrpSpPr>
            <p:grpSpPr>
              <a:xfrm>
                <a:off x="19314216" y="3506283"/>
                <a:ext cx="673651" cy="1535333"/>
                <a:chOff x="5481404" y="1426062"/>
                <a:chExt cx="341669" cy="778503"/>
              </a:xfrm>
              <a:grpFill/>
            </p:grpSpPr>
            <p:sp>
              <p:nvSpPr>
                <p:cNvPr id="1105" name="Freeform 1"/>
                <p:cNvSpPr>
                  <a:spLocks noChangeArrowheads="1"/>
                </p:cNvSpPr>
                <p:nvPr/>
              </p:nvSpPr>
              <p:spPr bwMode="auto">
                <a:xfrm>
                  <a:off x="5481404" y="1565664"/>
                  <a:ext cx="341669" cy="638901"/>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solidFill>
                  <a:schemeClr val="bg1">
                    <a:lumMod val="8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1106" name="Freeform 2"/>
                <p:cNvSpPr>
                  <a:spLocks noChangeArrowheads="1"/>
                </p:cNvSpPr>
                <p:nvPr/>
              </p:nvSpPr>
              <p:spPr bwMode="auto">
                <a:xfrm>
                  <a:off x="5588307" y="1426062"/>
                  <a:ext cx="130798" cy="130799"/>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solidFill>
                  <a:schemeClr val="bg1">
                    <a:lumMod val="8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grpSp>
      <p:grpSp>
        <p:nvGrpSpPr>
          <p:cNvPr id="6" name="Group 5"/>
          <p:cNvGrpSpPr/>
          <p:nvPr/>
        </p:nvGrpSpPr>
        <p:grpSpPr>
          <a:xfrm>
            <a:off x="4125727" y="636058"/>
            <a:ext cx="3731083" cy="845971"/>
            <a:chOff x="4734141" y="4267286"/>
            <a:chExt cx="14912404" cy="3381177"/>
          </a:xfrm>
        </p:grpSpPr>
        <p:grpSp>
          <p:nvGrpSpPr>
            <p:cNvPr id="1227" name="Group 1226"/>
            <p:cNvGrpSpPr/>
            <p:nvPr/>
          </p:nvGrpSpPr>
          <p:grpSpPr>
            <a:xfrm>
              <a:off x="4823744" y="4807895"/>
              <a:ext cx="3648183" cy="2840568"/>
              <a:chOff x="4823744" y="4807895"/>
              <a:chExt cx="3648183" cy="2840568"/>
            </a:xfrm>
          </p:grpSpPr>
          <p:sp>
            <p:nvSpPr>
              <p:cNvPr id="1228" name="Rectangle 1227"/>
              <p:cNvSpPr/>
              <p:nvPr/>
            </p:nvSpPr>
            <p:spPr bwMode="auto">
              <a:xfrm>
                <a:off x="4823744" y="4807895"/>
                <a:ext cx="647532" cy="19473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29" name="Rectangle 1228"/>
              <p:cNvSpPr/>
              <p:nvPr/>
            </p:nvSpPr>
            <p:spPr bwMode="auto">
              <a:xfrm>
                <a:off x="4823744" y="5099997"/>
                <a:ext cx="647532" cy="19473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30" name="Rectangle 1229"/>
              <p:cNvSpPr/>
              <p:nvPr/>
            </p:nvSpPr>
            <p:spPr bwMode="auto">
              <a:xfrm>
                <a:off x="4823744" y="5396330"/>
                <a:ext cx="647532" cy="19473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31" name="Rectangle 1230"/>
              <p:cNvSpPr/>
              <p:nvPr/>
            </p:nvSpPr>
            <p:spPr bwMode="auto">
              <a:xfrm>
                <a:off x="4823744" y="5688428"/>
                <a:ext cx="647532" cy="194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32" name="Rectangle 1231"/>
              <p:cNvSpPr/>
              <p:nvPr/>
            </p:nvSpPr>
            <p:spPr bwMode="auto">
              <a:xfrm>
                <a:off x="4823744" y="5984762"/>
                <a:ext cx="647532" cy="194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33" name="Rectangle 1232"/>
              <p:cNvSpPr/>
              <p:nvPr/>
            </p:nvSpPr>
            <p:spPr bwMode="auto">
              <a:xfrm>
                <a:off x="4823744" y="6276863"/>
                <a:ext cx="647532" cy="194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34" name="Rectangle 1233"/>
              <p:cNvSpPr/>
              <p:nvPr/>
            </p:nvSpPr>
            <p:spPr bwMode="auto">
              <a:xfrm>
                <a:off x="4823744" y="6573197"/>
                <a:ext cx="647532" cy="194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35" name="Rectangle 1234"/>
              <p:cNvSpPr/>
              <p:nvPr/>
            </p:nvSpPr>
            <p:spPr bwMode="auto">
              <a:xfrm>
                <a:off x="4823744" y="6865295"/>
                <a:ext cx="647532" cy="194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36" name="Rectangle 1235"/>
              <p:cNvSpPr/>
              <p:nvPr/>
            </p:nvSpPr>
            <p:spPr bwMode="auto">
              <a:xfrm>
                <a:off x="4823744" y="7161628"/>
                <a:ext cx="647532" cy="194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37" name="Rectangle 1236"/>
              <p:cNvSpPr/>
              <p:nvPr/>
            </p:nvSpPr>
            <p:spPr bwMode="auto">
              <a:xfrm>
                <a:off x="4823744" y="7453730"/>
                <a:ext cx="647532" cy="194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38" name="Rectangle 1237"/>
              <p:cNvSpPr/>
              <p:nvPr/>
            </p:nvSpPr>
            <p:spPr bwMode="auto">
              <a:xfrm>
                <a:off x="5818321" y="4807895"/>
                <a:ext cx="647528" cy="19473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39" name="Rectangle 1238"/>
              <p:cNvSpPr/>
              <p:nvPr/>
            </p:nvSpPr>
            <p:spPr bwMode="auto">
              <a:xfrm>
                <a:off x="5818321" y="5099997"/>
                <a:ext cx="647528" cy="19473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40" name="Rectangle 1239"/>
              <p:cNvSpPr/>
              <p:nvPr/>
            </p:nvSpPr>
            <p:spPr bwMode="auto">
              <a:xfrm>
                <a:off x="5818321" y="5396330"/>
                <a:ext cx="647528" cy="19473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41" name="Rectangle 1240"/>
              <p:cNvSpPr/>
              <p:nvPr/>
            </p:nvSpPr>
            <p:spPr bwMode="auto">
              <a:xfrm>
                <a:off x="5818321" y="5688428"/>
                <a:ext cx="647528" cy="1947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42" name="Rectangle 1241"/>
              <p:cNvSpPr/>
              <p:nvPr/>
            </p:nvSpPr>
            <p:spPr bwMode="auto">
              <a:xfrm>
                <a:off x="5818321" y="5984762"/>
                <a:ext cx="647528" cy="1947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43" name="Rectangle 1242"/>
              <p:cNvSpPr/>
              <p:nvPr/>
            </p:nvSpPr>
            <p:spPr bwMode="auto">
              <a:xfrm>
                <a:off x="5818321" y="6276863"/>
                <a:ext cx="647528" cy="1947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44" name="Rectangle 1243"/>
              <p:cNvSpPr/>
              <p:nvPr/>
            </p:nvSpPr>
            <p:spPr bwMode="auto">
              <a:xfrm>
                <a:off x="5818321" y="6573197"/>
                <a:ext cx="647528" cy="1947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45" name="Rectangle 1244"/>
              <p:cNvSpPr/>
              <p:nvPr/>
            </p:nvSpPr>
            <p:spPr bwMode="auto">
              <a:xfrm>
                <a:off x="5818321" y="6865295"/>
                <a:ext cx="647528" cy="1947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46" name="Rectangle 1245"/>
              <p:cNvSpPr/>
              <p:nvPr/>
            </p:nvSpPr>
            <p:spPr bwMode="auto">
              <a:xfrm>
                <a:off x="5818321" y="7161628"/>
                <a:ext cx="647528" cy="1947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47" name="Rectangle 1246"/>
              <p:cNvSpPr/>
              <p:nvPr/>
            </p:nvSpPr>
            <p:spPr bwMode="auto">
              <a:xfrm>
                <a:off x="5818321" y="7453730"/>
                <a:ext cx="647528" cy="1947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48" name="Rectangle 1247"/>
              <p:cNvSpPr/>
              <p:nvPr/>
            </p:nvSpPr>
            <p:spPr bwMode="auto">
              <a:xfrm>
                <a:off x="6829822" y="4807895"/>
                <a:ext cx="647532" cy="19473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49" name="Rectangle 1248"/>
              <p:cNvSpPr/>
              <p:nvPr/>
            </p:nvSpPr>
            <p:spPr bwMode="auto">
              <a:xfrm>
                <a:off x="6829822" y="5099997"/>
                <a:ext cx="647532" cy="1947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50" name="Rectangle 1249"/>
              <p:cNvSpPr/>
              <p:nvPr/>
            </p:nvSpPr>
            <p:spPr bwMode="auto">
              <a:xfrm>
                <a:off x="6829822" y="5396330"/>
                <a:ext cx="647532" cy="1947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51" name="Rectangle 1250"/>
              <p:cNvSpPr/>
              <p:nvPr/>
            </p:nvSpPr>
            <p:spPr bwMode="auto">
              <a:xfrm>
                <a:off x="6829822" y="5688428"/>
                <a:ext cx="647532" cy="1947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52" name="Rectangle 1251"/>
              <p:cNvSpPr/>
              <p:nvPr/>
            </p:nvSpPr>
            <p:spPr bwMode="auto">
              <a:xfrm>
                <a:off x="6829822" y="5984762"/>
                <a:ext cx="647532" cy="1947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53" name="Rectangle 1252"/>
              <p:cNvSpPr/>
              <p:nvPr/>
            </p:nvSpPr>
            <p:spPr bwMode="auto">
              <a:xfrm>
                <a:off x="6829822" y="6276863"/>
                <a:ext cx="647532" cy="1947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54" name="Rectangle 1253"/>
              <p:cNvSpPr/>
              <p:nvPr/>
            </p:nvSpPr>
            <p:spPr bwMode="auto">
              <a:xfrm>
                <a:off x="6829822" y="6573197"/>
                <a:ext cx="647532" cy="1947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55" name="Rectangle 1254"/>
              <p:cNvSpPr/>
              <p:nvPr/>
            </p:nvSpPr>
            <p:spPr bwMode="auto">
              <a:xfrm>
                <a:off x="6829822" y="6865295"/>
                <a:ext cx="647532" cy="1947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56" name="Rectangle 1255"/>
              <p:cNvSpPr/>
              <p:nvPr/>
            </p:nvSpPr>
            <p:spPr bwMode="auto">
              <a:xfrm>
                <a:off x="6829822" y="7161628"/>
                <a:ext cx="647532" cy="1947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57" name="Rectangle 1256"/>
              <p:cNvSpPr/>
              <p:nvPr/>
            </p:nvSpPr>
            <p:spPr bwMode="auto">
              <a:xfrm>
                <a:off x="6829822" y="7453730"/>
                <a:ext cx="647532" cy="1947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58" name="Rectangle 1257"/>
              <p:cNvSpPr/>
              <p:nvPr/>
            </p:nvSpPr>
            <p:spPr bwMode="auto">
              <a:xfrm>
                <a:off x="7824399" y="4807895"/>
                <a:ext cx="647528" cy="19473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59" name="Rectangle 1258"/>
              <p:cNvSpPr/>
              <p:nvPr/>
            </p:nvSpPr>
            <p:spPr bwMode="auto">
              <a:xfrm>
                <a:off x="7824399" y="5099997"/>
                <a:ext cx="647528" cy="19473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60" name="Rectangle 1259"/>
              <p:cNvSpPr/>
              <p:nvPr/>
            </p:nvSpPr>
            <p:spPr bwMode="auto">
              <a:xfrm>
                <a:off x="7824399" y="5396330"/>
                <a:ext cx="647528" cy="19473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61" name="Rectangle 1260"/>
              <p:cNvSpPr/>
              <p:nvPr/>
            </p:nvSpPr>
            <p:spPr bwMode="auto">
              <a:xfrm>
                <a:off x="7824399" y="5688428"/>
                <a:ext cx="647528" cy="19473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62" name="Rectangle 1261"/>
              <p:cNvSpPr/>
              <p:nvPr/>
            </p:nvSpPr>
            <p:spPr bwMode="auto">
              <a:xfrm>
                <a:off x="7824399" y="5984762"/>
                <a:ext cx="647528" cy="19473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63" name="Rectangle 1262"/>
              <p:cNvSpPr/>
              <p:nvPr/>
            </p:nvSpPr>
            <p:spPr bwMode="auto">
              <a:xfrm>
                <a:off x="7824399" y="6276863"/>
                <a:ext cx="647528" cy="1947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64" name="Rectangle 1263"/>
              <p:cNvSpPr/>
              <p:nvPr/>
            </p:nvSpPr>
            <p:spPr bwMode="auto">
              <a:xfrm>
                <a:off x="7824399" y="6573197"/>
                <a:ext cx="647528" cy="1947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65" name="Rectangle 1264"/>
              <p:cNvSpPr/>
              <p:nvPr/>
            </p:nvSpPr>
            <p:spPr bwMode="auto">
              <a:xfrm>
                <a:off x="7824399" y="6865295"/>
                <a:ext cx="647528" cy="1947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66" name="Rectangle 1265"/>
              <p:cNvSpPr/>
              <p:nvPr/>
            </p:nvSpPr>
            <p:spPr bwMode="auto">
              <a:xfrm>
                <a:off x="7824399" y="7161628"/>
                <a:ext cx="647528" cy="1947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67" name="Rectangle 1266"/>
              <p:cNvSpPr/>
              <p:nvPr/>
            </p:nvSpPr>
            <p:spPr bwMode="auto">
              <a:xfrm>
                <a:off x="7824399" y="7453730"/>
                <a:ext cx="647528" cy="1947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grpSp>
        <p:grpSp>
          <p:nvGrpSpPr>
            <p:cNvPr id="1268" name="Group 1267"/>
            <p:cNvGrpSpPr>
              <a:grpSpLocks/>
            </p:cNvGrpSpPr>
            <p:nvPr/>
          </p:nvGrpSpPr>
          <p:grpSpPr bwMode="auto">
            <a:xfrm>
              <a:off x="10372200" y="4807895"/>
              <a:ext cx="3648183" cy="2840568"/>
              <a:chOff x="755576" y="1443081"/>
              <a:chExt cx="916502" cy="2385975"/>
            </a:xfrm>
          </p:grpSpPr>
          <p:sp>
            <p:nvSpPr>
              <p:cNvPr id="1269" name="Rectangle 1268"/>
              <p:cNvSpPr/>
              <p:nvPr/>
            </p:nvSpPr>
            <p:spPr>
              <a:xfrm>
                <a:off x="755576" y="1443081"/>
                <a:ext cx="162673"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70" name="Rectangle 1269"/>
              <p:cNvSpPr/>
              <p:nvPr/>
            </p:nvSpPr>
            <p:spPr>
              <a:xfrm>
                <a:off x="755576" y="1688436"/>
                <a:ext cx="162673"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71" name="Rectangle 1270"/>
              <p:cNvSpPr/>
              <p:nvPr/>
            </p:nvSpPr>
            <p:spPr>
              <a:xfrm>
                <a:off x="755576" y="1937345"/>
                <a:ext cx="162673"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72" name="Rectangle 1271"/>
              <p:cNvSpPr/>
              <p:nvPr/>
            </p:nvSpPr>
            <p:spPr>
              <a:xfrm>
                <a:off x="755576" y="2182697"/>
                <a:ext cx="162673" cy="163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73" name="Rectangle 1272"/>
              <p:cNvSpPr/>
              <p:nvPr/>
            </p:nvSpPr>
            <p:spPr>
              <a:xfrm>
                <a:off x="755576" y="2431607"/>
                <a:ext cx="162673" cy="163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74" name="Rectangle 1273"/>
              <p:cNvSpPr/>
              <p:nvPr/>
            </p:nvSpPr>
            <p:spPr>
              <a:xfrm>
                <a:off x="755576" y="2676961"/>
                <a:ext cx="162673" cy="163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75" name="Rectangle 1274"/>
              <p:cNvSpPr/>
              <p:nvPr/>
            </p:nvSpPr>
            <p:spPr>
              <a:xfrm>
                <a:off x="755576" y="2925871"/>
                <a:ext cx="162673" cy="163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76" name="Rectangle 1275"/>
              <p:cNvSpPr/>
              <p:nvPr/>
            </p:nvSpPr>
            <p:spPr>
              <a:xfrm>
                <a:off x="755576" y="3171223"/>
                <a:ext cx="162673" cy="163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77" name="Rectangle 1276"/>
              <p:cNvSpPr/>
              <p:nvPr/>
            </p:nvSpPr>
            <p:spPr>
              <a:xfrm>
                <a:off x="755576" y="3420132"/>
                <a:ext cx="162673" cy="163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78" name="Rectangle 1277"/>
              <p:cNvSpPr/>
              <p:nvPr/>
            </p:nvSpPr>
            <p:spPr>
              <a:xfrm>
                <a:off x="755576" y="3665487"/>
                <a:ext cx="162673" cy="163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79" name="Rectangle 1278"/>
              <p:cNvSpPr/>
              <p:nvPr/>
            </p:nvSpPr>
            <p:spPr>
              <a:xfrm>
                <a:off x="1005434" y="1443081"/>
                <a:ext cx="162674"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80" name="Rectangle 1279"/>
              <p:cNvSpPr/>
              <p:nvPr/>
            </p:nvSpPr>
            <p:spPr>
              <a:xfrm>
                <a:off x="1005434" y="1688436"/>
                <a:ext cx="162674"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81" name="Rectangle 1280"/>
              <p:cNvSpPr/>
              <p:nvPr/>
            </p:nvSpPr>
            <p:spPr>
              <a:xfrm>
                <a:off x="1005434" y="1937345"/>
                <a:ext cx="162674"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82" name="Rectangle 1281"/>
              <p:cNvSpPr/>
              <p:nvPr/>
            </p:nvSpPr>
            <p:spPr>
              <a:xfrm>
                <a:off x="1005434" y="2182697"/>
                <a:ext cx="162674"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83" name="Rectangle 1282"/>
              <p:cNvSpPr/>
              <p:nvPr/>
            </p:nvSpPr>
            <p:spPr>
              <a:xfrm>
                <a:off x="1005434" y="2431607"/>
                <a:ext cx="162674"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84" name="Rectangle 1283"/>
              <p:cNvSpPr/>
              <p:nvPr/>
            </p:nvSpPr>
            <p:spPr>
              <a:xfrm>
                <a:off x="1005434" y="2676961"/>
                <a:ext cx="162674"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85" name="Rectangle 1284"/>
              <p:cNvSpPr/>
              <p:nvPr/>
            </p:nvSpPr>
            <p:spPr>
              <a:xfrm>
                <a:off x="1005434" y="2925871"/>
                <a:ext cx="162674" cy="1635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86" name="Rectangle 1285"/>
              <p:cNvSpPr/>
              <p:nvPr/>
            </p:nvSpPr>
            <p:spPr>
              <a:xfrm>
                <a:off x="1005434" y="3171223"/>
                <a:ext cx="162674" cy="1635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87" name="Rectangle 1286"/>
              <p:cNvSpPr/>
              <p:nvPr/>
            </p:nvSpPr>
            <p:spPr>
              <a:xfrm>
                <a:off x="1005434" y="3420132"/>
                <a:ext cx="162674" cy="1635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88" name="Rectangle 1287"/>
              <p:cNvSpPr/>
              <p:nvPr/>
            </p:nvSpPr>
            <p:spPr>
              <a:xfrm>
                <a:off x="1005434" y="3665487"/>
                <a:ext cx="162674" cy="1635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89" name="Rectangle 1288"/>
              <p:cNvSpPr/>
              <p:nvPr/>
            </p:nvSpPr>
            <p:spPr>
              <a:xfrm>
                <a:off x="1259546" y="1443081"/>
                <a:ext cx="162673"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90" name="Rectangle 1289"/>
              <p:cNvSpPr/>
              <p:nvPr/>
            </p:nvSpPr>
            <p:spPr>
              <a:xfrm>
                <a:off x="1259546" y="1688436"/>
                <a:ext cx="162673"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91" name="Rectangle 1290"/>
              <p:cNvSpPr/>
              <p:nvPr/>
            </p:nvSpPr>
            <p:spPr>
              <a:xfrm>
                <a:off x="1259546" y="1937345"/>
                <a:ext cx="162673"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92" name="Rectangle 1291"/>
              <p:cNvSpPr/>
              <p:nvPr/>
            </p:nvSpPr>
            <p:spPr>
              <a:xfrm>
                <a:off x="1259546" y="2182697"/>
                <a:ext cx="162673"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93" name="Rectangle 1292"/>
              <p:cNvSpPr/>
              <p:nvPr/>
            </p:nvSpPr>
            <p:spPr>
              <a:xfrm>
                <a:off x="1259546" y="2431607"/>
                <a:ext cx="162673"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94" name="Rectangle 1293"/>
              <p:cNvSpPr/>
              <p:nvPr/>
            </p:nvSpPr>
            <p:spPr>
              <a:xfrm>
                <a:off x="1259546" y="2676961"/>
                <a:ext cx="162673"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95" name="Rectangle 1294"/>
              <p:cNvSpPr/>
              <p:nvPr/>
            </p:nvSpPr>
            <p:spPr>
              <a:xfrm>
                <a:off x="1259546" y="2925871"/>
                <a:ext cx="162673"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96" name="Rectangle 1295"/>
              <p:cNvSpPr/>
              <p:nvPr/>
            </p:nvSpPr>
            <p:spPr>
              <a:xfrm>
                <a:off x="1259546" y="3171223"/>
                <a:ext cx="162673"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97" name="Rectangle 1296"/>
              <p:cNvSpPr/>
              <p:nvPr/>
            </p:nvSpPr>
            <p:spPr>
              <a:xfrm>
                <a:off x="1259546" y="3420132"/>
                <a:ext cx="162673" cy="1635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98" name="Rectangle 1297"/>
              <p:cNvSpPr/>
              <p:nvPr/>
            </p:nvSpPr>
            <p:spPr>
              <a:xfrm>
                <a:off x="1259546" y="3665487"/>
                <a:ext cx="162673" cy="1635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299" name="Rectangle 1298"/>
              <p:cNvSpPr/>
              <p:nvPr/>
            </p:nvSpPr>
            <p:spPr>
              <a:xfrm>
                <a:off x="1509404" y="1443081"/>
                <a:ext cx="162674"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00" name="Rectangle 1299"/>
              <p:cNvSpPr/>
              <p:nvPr/>
            </p:nvSpPr>
            <p:spPr>
              <a:xfrm>
                <a:off x="1509404" y="1688436"/>
                <a:ext cx="162674" cy="1635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01" name="Rectangle 1300"/>
              <p:cNvSpPr/>
              <p:nvPr/>
            </p:nvSpPr>
            <p:spPr>
              <a:xfrm>
                <a:off x="1509404" y="1937345"/>
                <a:ext cx="162674" cy="1635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02" name="Rectangle 1301"/>
              <p:cNvSpPr/>
              <p:nvPr/>
            </p:nvSpPr>
            <p:spPr>
              <a:xfrm>
                <a:off x="1509404" y="2182697"/>
                <a:ext cx="162674" cy="1635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03" name="Rectangle 1302"/>
              <p:cNvSpPr/>
              <p:nvPr/>
            </p:nvSpPr>
            <p:spPr>
              <a:xfrm>
                <a:off x="1509404" y="2431607"/>
                <a:ext cx="162674" cy="1635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04" name="Rectangle 1303"/>
              <p:cNvSpPr/>
              <p:nvPr/>
            </p:nvSpPr>
            <p:spPr>
              <a:xfrm>
                <a:off x="1509404" y="2676961"/>
                <a:ext cx="162674" cy="1635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05" name="Rectangle 1304"/>
              <p:cNvSpPr/>
              <p:nvPr/>
            </p:nvSpPr>
            <p:spPr>
              <a:xfrm>
                <a:off x="1509404" y="2925871"/>
                <a:ext cx="162674" cy="1635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06" name="Rectangle 1305"/>
              <p:cNvSpPr/>
              <p:nvPr/>
            </p:nvSpPr>
            <p:spPr>
              <a:xfrm>
                <a:off x="1509404" y="3171223"/>
                <a:ext cx="162674" cy="1635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07" name="Rectangle 1306"/>
              <p:cNvSpPr/>
              <p:nvPr/>
            </p:nvSpPr>
            <p:spPr>
              <a:xfrm>
                <a:off x="1509404" y="3420132"/>
                <a:ext cx="162674" cy="1635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08" name="Rectangle 1307"/>
              <p:cNvSpPr/>
              <p:nvPr/>
            </p:nvSpPr>
            <p:spPr>
              <a:xfrm>
                <a:off x="1509404" y="3665487"/>
                <a:ext cx="162674" cy="1635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grpSp>
        <p:grpSp>
          <p:nvGrpSpPr>
            <p:cNvPr id="1309" name="Group 1308"/>
            <p:cNvGrpSpPr>
              <a:grpSpLocks/>
            </p:cNvGrpSpPr>
            <p:nvPr/>
          </p:nvGrpSpPr>
          <p:grpSpPr bwMode="auto">
            <a:xfrm>
              <a:off x="15937582" y="4807895"/>
              <a:ext cx="3648183" cy="2840568"/>
              <a:chOff x="755576" y="1443081"/>
              <a:chExt cx="916502" cy="2385975"/>
            </a:xfrm>
          </p:grpSpPr>
          <p:sp>
            <p:nvSpPr>
              <p:cNvPr id="1310" name="Rectangle 1309"/>
              <p:cNvSpPr/>
              <p:nvPr/>
            </p:nvSpPr>
            <p:spPr>
              <a:xfrm>
                <a:off x="755576" y="1443081"/>
                <a:ext cx="162674"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11" name="Rectangle 1310"/>
              <p:cNvSpPr/>
              <p:nvPr/>
            </p:nvSpPr>
            <p:spPr>
              <a:xfrm>
                <a:off x="755576" y="1688436"/>
                <a:ext cx="162674"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12" name="Rectangle 1311"/>
              <p:cNvSpPr/>
              <p:nvPr/>
            </p:nvSpPr>
            <p:spPr>
              <a:xfrm>
                <a:off x="755576" y="1937345"/>
                <a:ext cx="162674" cy="163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13" name="Rectangle 1312"/>
              <p:cNvSpPr/>
              <p:nvPr/>
            </p:nvSpPr>
            <p:spPr>
              <a:xfrm>
                <a:off x="755576" y="2182697"/>
                <a:ext cx="162674" cy="163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14" name="Rectangle 1313"/>
              <p:cNvSpPr/>
              <p:nvPr/>
            </p:nvSpPr>
            <p:spPr>
              <a:xfrm>
                <a:off x="755576" y="2431607"/>
                <a:ext cx="162674" cy="163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15" name="Rectangle 1314"/>
              <p:cNvSpPr/>
              <p:nvPr/>
            </p:nvSpPr>
            <p:spPr>
              <a:xfrm>
                <a:off x="755576" y="2676961"/>
                <a:ext cx="162674" cy="163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16" name="Rectangle 1315"/>
              <p:cNvSpPr/>
              <p:nvPr/>
            </p:nvSpPr>
            <p:spPr>
              <a:xfrm>
                <a:off x="755576" y="2925871"/>
                <a:ext cx="162674" cy="163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17" name="Rectangle 1316"/>
              <p:cNvSpPr/>
              <p:nvPr/>
            </p:nvSpPr>
            <p:spPr>
              <a:xfrm>
                <a:off x="755576" y="3171223"/>
                <a:ext cx="162674" cy="163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18" name="Rectangle 1317"/>
              <p:cNvSpPr/>
              <p:nvPr/>
            </p:nvSpPr>
            <p:spPr>
              <a:xfrm>
                <a:off x="755576" y="3420132"/>
                <a:ext cx="162674" cy="163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19" name="Rectangle 1318"/>
              <p:cNvSpPr/>
              <p:nvPr/>
            </p:nvSpPr>
            <p:spPr>
              <a:xfrm>
                <a:off x="755576" y="3665487"/>
                <a:ext cx="162674" cy="163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20" name="Rectangle 1319"/>
              <p:cNvSpPr/>
              <p:nvPr/>
            </p:nvSpPr>
            <p:spPr>
              <a:xfrm>
                <a:off x="1005435" y="1443081"/>
                <a:ext cx="162673"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21" name="Rectangle 1320"/>
              <p:cNvSpPr/>
              <p:nvPr/>
            </p:nvSpPr>
            <p:spPr>
              <a:xfrm>
                <a:off x="1005435" y="1688436"/>
                <a:ext cx="162673"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22" name="Rectangle 1321"/>
              <p:cNvSpPr/>
              <p:nvPr/>
            </p:nvSpPr>
            <p:spPr>
              <a:xfrm>
                <a:off x="1005435" y="1937345"/>
                <a:ext cx="162673"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23" name="Rectangle 1322"/>
              <p:cNvSpPr/>
              <p:nvPr/>
            </p:nvSpPr>
            <p:spPr>
              <a:xfrm>
                <a:off x="1005435" y="2182697"/>
                <a:ext cx="162673" cy="1635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24" name="Rectangle 1323"/>
              <p:cNvSpPr/>
              <p:nvPr/>
            </p:nvSpPr>
            <p:spPr>
              <a:xfrm>
                <a:off x="1005435" y="2431607"/>
                <a:ext cx="162673" cy="1635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25" name="Rectangle 1324"/>
              <p:cNvSpPr/>
              <p:nvPr/>
            </p:nvSpPr>
            <p:spPr>
              <a:xfrm>
                <a:off x="1005435" y="2676961"/>
                <a:ext cx="162673" cy="1635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26" name="Rectangle 1325"/>
              <p:cNvSpPr/>
              <p:nvPr/>
            </p:nvSpPr>
            <p:spPr>
              <a:xfrm>
                <a:off x="1005435" y="2925871"/>
                <a:ext cx="162673" cy="1635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27" name="Rectangle 1326"/>
              <p:cNvSpPr/>
              <p:nvPr/>
            </p:nvSpPr>
            <p:spPr>
              <a:xfrm>
                <a:off x="1005435" y="3171223"/>
                <a:ext cx="162673" cy="1635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28" name="Rectangle 1327"/>
              <p:cNvSpPr/>
              <p:nvPr/>
            </p:nvSpPr>
            <p:spPr>
              <a:xfrm>
                <a:off x="1005435" y="3420132"/>
                <a:ext cx="162673" cy="1635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29" name="Rectangle 1328"/>
              <p:cNvSpPr/>
              <p:nvPr/>
            </p:nvSpPr>
            <p:spPr>
              <a:xfrm>
                <a:off x="1005435" y="3665487"/>
                <a:ext cx="162673" cy="1635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30" name="Rectangle 1329"/>
              <p:cNvSpPr/>
              <p:nvPr/>
            </p:nvSpPr>
            <p:spPr>
              <a:xfrm>
                <a:off x="1259546" y="1443081"/>
                <a:ext cx="162674" cy="163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31" name="Rectangle 1330"/>
              <p:cNvSpPr/>
              <p:nvPr/>
            </p:nvSpPr>
            <p:spPr>
              <a:xfrm>
                <a:off x="1259546" y="1688436"/>
                <a:ext cx="162674" cy="1635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32" name="Rectangle 1331"/>
              <p:cNvSpPr/>
              <p:nvPr/>
            </p:nvSpPr>
            <p:spPr>
              <a:xfrm>
                <a:off x="1259546" y="1937345"/>
                <a:ext cx="162674" cy="1635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33" name="Rectangle 1332"/>
              <p:cNvSpPr/>
              <p:nvPr/>
            </p:nvSpPr>
            <p:spPr>
              <a:xfrm>
                <a:off x="1259546" y="2182697"/>
                <a:ext cx="162674" cy="1635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34" name="Rectangle 1333"/>
              <p:cNvSpPr/>
              <p:nvPr/>
            </p:nvSpPr>
            <p:spPr>
              <a:xfrm>
                <a:off x="1259546" y="2431607"/>
                <a:ext cx="162674" cy="1635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35" name="Rectangle 1334"/>
              <p:cNvSpPr/>
              <p:nvPr/>
            </p:nvSpPr>
            <p:spPr>
              <a:xfrm>
                <a:off x="1259546" y="2676961"/>
                <a:ext cx="162674" cy="1635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36" name="Rectangle 1335"/>
              <p:cNvSpPr/>
              <p:nvPr/>
            </p:nvSpPr>
            <p:spPr>
              <a:xfrm>
                <a:off x="1259546" y="2925871"/>
                <a:ext cx="162674" cy="1635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37" name="Rectangle 1336"/>
              <p:cNvSpPr/>
              <p:nvPr/>
            </p:nvSpPr>
            <p:spPr>
              <a:xfrm>
                <a:off x="1259546" y="3171223"/>
                <a:ext cx="162674" cy="1635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38" name="Rectangle 1337"/>
              <p:cNvSpPr/>
              <p:nvPr/>
            </p:nvSpPr>
            <p:spPr>
              <a:xfrm>
                <a:off x="1259546" y="3420132"/>
                <a:ext cx="162674" cy="1635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39" name="Rectangle 1338"/>
              <p:cNvSpPr/>
              <p:nvPr/>
            </p:nvSpPr>
            <p:spPr>
              <a:xfrm>
                <a:off x="1259546" y="3665487"/>
                <a:ext cx="162674" cy="1635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40" name="Rectangle 1339"/>
              <p:cNvSpPr/>
              <p:nvPr/>
            </p:nvSpPr>
            <p:spPr>
              <a:xfrm>
                <a:off x="1509405" y="1443081"/>
                <a:ext cx="162673" cy="1635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41" name="Rectangle 1340"/>
              <p:cNvSpPr/>
              <p:nvPr/>
            </p:nvSpPr>
            <p:spPr>
              <a:xfrm>
                <a:off x="1509405" y="1688436"/>
                <a:ext cx="162673" cy="1635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42" name="Rectangle 1341"/>
              <p:cNvSpPr/>
              <p:nvPr/>
            </p:nvSpPr>
            <p:spPr>
              <a:xfrm>
                <a:off x="1509405" y="1937345"/>
                <a:ext cx="162673" cy="1635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43" name="Rectangle 1342"/>
              <p:cNvSpPr/>
              <p:nvPr/>
            </p:nvSpPr>
            <p:spPr>
              <a:xfrm>
                <a:off x="1509405" y="2182697"/>
                <a:ext cx="162673" cy="1635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44" name="Rectangle 1343"/>
              <p:cNvSpPr/>
              <p:nvPr/>
            </p:nvSpPr>
            <p:spPr>
              <a:xfrm>
                <a:off x="1509405" y="2431607"/>
                <a:ext cx="162673" cy="1635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45" name="Rectangle 1344"/>
              <p:cNvSpPr/>
              <p:nvPr/>
            </p:nvSpPr>
            <p:spPr>
              <a:xfrm>
                <a:off x="1509405" y="2676961"/>
                <a:ext cx="162673" cy="1635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46" name="Rectangle 1345"/>
              <p:cNvSpPr/>
              <p:nvPr/>
            </p:nvSpPr>
            <p:spPr>
              <a:xfrm>
                <a:off x="1509405" y="2925871"/>
                <a:ext cx="162673" cy="1635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47" name="Rectangle 1346"/>
              <p:cNvSpPr/>
              <p:nvPr/>
            </p:nvSpPr>
            <p:spPr>
              <a:xfrm>
                <a:off x="1509405" y="3171223"/>
                <a:ext cx="162673" cy="1635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48" name="Rectangle 1347"/>
              <p:cNvSpPr/>
              <p:nvPr/>
            </p:nvSpPr>
            <p:spPr>
              <a:xfrm>
                <a:off x="1509405" y="3420132"/>
                <a:ext cx="162673" cy="1635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sp>
            <p:nvSpPr>
              <p:cNvPr id="1349" name="Rectangle 1348"/>
              <p:cNvSpPr/>
              <p:nvPr/>
            </p:nvSpPr>
            <p:spPr>
              <a:xfrm>
                <a:off x="1509405" y="3665487"/>
                <a:ext cx="162673" cy="1635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dirty="0">
                  <a:solidFill>
                    <a:srgbClr val="FFFFFF"/>
                  </a:solidFill>
                  <a:latin typeface="Lato Light"/>
                </a:endParaRPr>
              </a:p>
            </p:txBody>
          </p:sp>
        </p:grpSp>
        <p:sp>
          <p:nvSpPr>
            <p:cNvPr id="1350" name="Rounded Rectangle 1349"/>
            <p:cNvSpPr/>
            <p:nvPr/>
          </p:nvSpPr>
          <p:spPr>
            <a:xfrm>
              <a:off x="4734141" y="4267286"/>
              <a:ext cx="3806059" cy="109726"/>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endParaRPr lang="bg-BG" dirty="0">
                <a:solidFill>
                  <a:srgbClr val="FFFFFF"/>
                </a:solidFill>
                <a:latin typeface="Lato Light"/>
              </a:endParaRPr>
            </a:p>
          </p:txBody>
        </p:sp>
        <p:sp>
          <p:nvSpPr>
            <p:cNvPr id="1351" name="Rounded Rectangle 1350"/>
            <p:cNvSpPr/>
            <p:nvPr/>
          </p:nvSpPr>
          <p:spPr>
            <a:xfrm>
              <a:off x="10242191" y="4298061"/>
              <a:ext cx="3806059" cy="109726"/>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endParaRPr lang="bg-BG" dirty="0">
                <a:solidFill>
                  <a:srgbClr val="FFFFFF"/>
                </a:solidFill>
                <a:latin typeface="Lato Light"/>
              </a:endParaRPr>
            </a:p>
          </p:txBody>
        </p:sp>
        <p:sp>
          <p:nvSpPr>
            <p:cNvPr id="1352" name="Rounded Rectangle 1351"/>
            <p:cNvSpPr/>
            <p:nvPr/>
          </p:nvSpPr>
          <p:spPr>
            <a:xfrm>
              <a:off x="15840486" y="4298061"/>
              <a:ext cx="3806059" cy="109726"/>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endParaRPr lang="bg-BG" dirty="0">
                <a:solidFill>
                  <a:srgbClr val="FFFFFF"/>
                </a:solidFill>
                <a:latin typeface="Lato Light"/>
              </a:endParaRPr>
            </a:p>
          </p:txBody>
        </p:sp>
      </p:grpSp>
      <p:grpSp>
        <p:nvGrpSpPr>
          <p:cNvPr id="9" name="Group 8"/>
          <p:cNvGrpSpPr/>
          <p:nvPr/>
        </p:nvGrpSpPr>
        <p:grpSpPr>
          <a:xfrm>
            <a:off x="8426112" y="468255"/>
            <a:ext cx="2434789" cy="668238"/>
            <a:chOff x="6199985" y="6806090"/>
            <a:chExt cx="11965102" cy="3283869"/>
          </a:xfrm>
        </p:grpSpPr>
        <p:sp>
          <p:nvSpPr>
            <p:cNvPr id="1353" name="Teardrop 1352"/>
            <p:cNvSpPr/>
            <p:nvPr/>
          </p:nvSpPr>
          <p:spPr>
            <a:xfrm rot="13500000">
              <a:off x="6199557" y="6806518"/>
              <a:ext cx="3283869" cy="3283014"/>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defTabSz="914217"/>
              <a:endParaRPr lang="id-ID">
                <a:solidFill>
                  <a:srgbClr val="FFFFFF"/>
                </a:solidFill>
                <a:latin typeface="Lato Light"/>
              </a:endParaRPr>
            </a:p>
          </p:txBody>
        </p:sp>
        <p:sp>
          <p:nvSpPr>
            <p:cNvPr id="1354" name="Teardrop 1353"/>
            <p:cNvSpPr/>
            <p:nvPr/>
          </p:nvSpPr>
          <p:spPr>
            <a:xfrm rot="2700000">
              <a:off x="9093586" y="6806518"/>
              <a:ext cx="3283869" cy="3283014"/>
            </a:xfrm>
            <a:prstGeom prst="teardrop">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defTabSz="914217"/>
              <a:endParaRPr lang="id-ID">
                <a:solidFill>
                  <a:srgbClr val="FFFFFF"/>
                </a:solidFill>
                <a:latin typeface="Lato Light"/>
              </a:endParaRPr>
            </a:p>
          </p:txBody>
        </p:sp>
        <p:sp>
          <p:nvSpPr>
            <p:cNvPr id="1355" name="Teardrop 1354"/>
            <p:cNvSpPr/>
            <p:nvPr/>
          </p:nvSpPr>
          <p:spPr>
            <a:xfrm rot="2700000">
              <a:off x="11987615" y="6806518"/>
              <a:ext cx="3283869" cy="3283014"/>
            </a:xfrm>
            <a:prstGeom prst="teardrop">
              <a:avLst/>
            </a:prstGeom>
            <a:solidFill>
              <a:schemeClr val="accent3">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defTabSz="914217"/>
              <a:endParaRPr lang="id-ID">
                <a:solidFill>
                  <a:srgbClr val="FFFFFF"/>
                </a:solidFill>
                <a:latin typeface="Lato Light"/>
              </a:endParaRPr>
            </a:p>
          </p:txBody>
        </p:sp>
        <p:sp>
          <p:nvSpPr>
            <p:cNvPr id="1356" name="Teardrop 1355"/>
            <p:cNvSpPr/>
            <p:nvPr/>
          </p:nvSpPr>
          <p:spPr>
            <a:xfrm rot="2700000">
              <a:off x="14881645" y="6806518"/>
              <a:ext cx="3283869" cy="3283014"/>
            </a:xfrm>
            <a:prstGeom prst="teardrop">
              <a:avLst/>
            </a:pr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defTabSz="914217"/>
              <a:endParaRPr lang="id-ID">
                <a:solidFill>
                  <a:srgbClr val="FFFFFF"/>
                </a:solidFill>
                <a:latin typeface="Lato Light"/>
              </a:endParaRPr>
            </a:p>
          </p:txBody>
        </p:sp>
      </p:grpSp>
      <p:graphicFrame>
        <p:nvGraphicFramePr>
          <p:cNvPr id="1357" name="Chart 1356"/>
          <p:cNvGraphicFramePr/>
          <p:nvPr>
            <p:extLst/>
          </p:nvPr>
        </p:nvGraphicFramePr>
        <p:xfrm>
          <a:off x="1457941" y="2599657"/>
          <a:ext cx="2784144" cy="1256721"/>
        </p:xfrm>
        <a:graphic>
          <a:graphicData uri="http://schemas.openxmlformats.org/drawingml/2006/chart">
            <c:chart xmlns:c="http://schemas.openxmlformats.org/drawingml/2006/chart" xmlns:r="http://schemas.openxmlformats.org/officeDocument/2006/relationships" r:id="rId3"/>
          </a:graphicData>
        </a:graphic>
      </p:graphicFrame>
      <p:grpSp>
        <p:nvGrpSpPr>
          <p:cNvPr id="13" name="Group 12"/>
          <p:cNvGrpSpPr/>
          <p:nvPr/>
        </p:nvGrpSpPr>
        <p:grpSpPr>
          <a:xfrm>
            <a:off x="834601" y="4377722"/>
            <a:ext cx="5183009" cy="1047528"/>
            <a:chOff x="2522067" y="4596657"/>
            <a:chExt cx="19411197" cy="3923158"/>
          </a:xfrm>
        </p:grpSpPr>
        <p:graphicFrame>
          <p:nvGraphicFramePr>
            <p:cNvPr id="1358" name="Chart 1357"/>
            <p:cNvGraphicFramePr/>
            <p:nvPr>
              <p:extLst/>
            </p:nvPr>
          </p:nvGraphicFramePr>
          <p:xfrm>
            <a:off x="2522067" y="4624660"/>
            <a:ext cx="5841208" cy="389515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59" name="Chart 1358"/>
            <p:cNvGraphicFramePr/>
            <p:nvPr>
              <p:extLst/>
            </p:nvPr>
          </p:nvGraphicFramePr>
          <p:xfrm>
            <a:off x="9248955" y="4596657"/>
            <a:ext cx="5841209" cy="389515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60" name="Chart 1359"/>
            <p:cNvGraphicFramePr/>
            <p:nvPr>
              <p:extLst/>
            </p:nvPr>
          </p:nvGraphicFramePr>
          <p:xfrm>
            <a:off x="16092055" y="4596657"/>
            <a:ext cx="5841209" cy="3895155"/>
          </p:xfrm>
          <a:graphic>
            <a:graphicData uri="http://schemas.openxmlformats.org/drawingml/2006/chart">
              <c:chart xmlns:c="http://schemas.openxmlformats.org/drawingml/2006/chart" xmlns:r="http://schemas.openxmlformats.org/officeDocument/2006/relationships" r:id="rId6"/>
            </a:graphicData>
          </a:graphic>
        </p:graphicFrame>
      </p:grpSp>
      <p:graphicFrame>
        <p:nvGraphicFramePr>
          <p:cNvPr id="1361" name="Chart 1360"/>
          <p:cNvGraphicFramePr/>
          <p:nvPr>
            <p:extLst/>
          </p:nvPr>
        </p:nvGraphicFramePr>
        <p:xfrm>
          <a:off x="4553805" y="1955582"/>
          <a:ext cx="3575530" cy="1636649"/>
        </p:xfrm>
        <a:graphic>
          <a:graphicData uri="http://schemas.openxmlformats.org/drawingml/2006/chart">
            <c:chart xmlns:c="http://schemas.openxmlformats.org/drawingml/2006/chart" xmlns:r="http://schemas.openxmlformats.org/officeDocument/2006/relationships" r:id="rId7"/>
          </a:graphicData>
        </a:graphic>
      </p:graphicFrame>
      <p:grpSp>
        <p:nvGrpSpPr>
          <p:cNvPr id="1362" name="Group 1361"/>
          <p:cNvGrpSpPr/>
          <p:nvPr/>
        </p:nvGrpSpPr>
        <p:grpSpPr>
          <a:xfrm>
            <a:off x="8855427" y="4845567"/>
            <a:ext cx="2519134" cy="1320012"/>
            <a:chOff x="1996843" y="5164854"/>
            <a:chExt cx="5038267" cy="2640024"/>
          </a:xfrm>
        </p:grpSpPr>
        <p:grpSp>
          <p:nvGrpSpPr>
            <p:cNvPr id="1363" name="Group 1362"/>
            <p:cNvGrpSpPr/>
            <p:nvPr/>
          </p:nvGrpSpPr>
          <p:grpSpPr>
            <a:xfrm>
              <a:off x="1996843" y="5164854"/>
              <a:ext cx="5038267" cy="2129285"/>
              <a:chOff x="714174" y="1970277"/>
              <a:chExt cx="2638626" cy="1370297"/>
            </a:xfrm>
          </p:grpSpPr>
          <p:cxnSp>
            <p:nvCxnSpPr>
              <p:cNvPr id="1371" name="Straight Connector 1370"/>
              <p:cNvCxnSpPr/>
              <p:nvPr/>
            </p:nvCxnSpPr>
            <p:spPr>
              <a:xfrm>
                <a:off x="714174" y="3340574"/>
                <a:ext cx="2638626" cy="0"/>
              </a:xfrm>
              <a:prstGeom prst="line">
                <a:avLst/>
              </a:prstGeom>
              <a:ln w="76200">
                <a:solidFill>
                  <a:schemeClr val="tx1">
                    <a:lumMod val="40000"/>
                    <a:lumOff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72" name="Rounded Rectangle 1371"/>
              <p:cNvSpPr/>
              <p:nvPr/>
            </p:nvSpPr>
            <p:spPr>
              <a:xfrm>
                <a:off x="951571" y="1980562"/>
                <a:ext cx="198959" cy="126779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dirty="0">
                  <a:solidFill>
                    <a:srgbClr val="FFFFFF"/>
                  </a:solidFill>
                  <a:latin typeface="Lato Light"/>
                </a:endParaRPr>
              </a:p>
            </p:txBody>
          </p:sp>
          <p:sp>
            <p:nvSpPr>
              <p:cNvPr id="1373" name="Rounded Rectangle 1372"/>
              <p:cNvSpPr/>
              <p:nvPr/>
            </p:nvSpPr>
            <p:spPr>
              <a:xfrm>
                <a:off x="1336791" y="2333957"/>
                <a:ext cx="202844" cy="87630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dirty="0">
                  <a:solidFill>
                    <a:srgbClr val="FFFFFF"/>
                  </a:solidFill>
                  <a:latin typeface="Lato Light"/>
                </a:endParaRPr>
              </a:p>
            </p:txBody>
          </p:sp>
          <p:sp>
            <p:nvSpPr>
              <p:cNvPr id="1374" name="Rounded Rectangle 1373"/>
              <p:cNvSpPr/>
              <p:nvPr/>
            </p:nvSpPr>
            <p:spPr>
              <a:xfrm>
                <a:off x="1722011" y="1980563"/>
                <a:ext cx="210599" cy="124701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dirty="0">
                  <a:solidFill>
                    <a:srgbClr val="FFFFFF"/>
                  </a:solidFill>
                  <a:latin typeface="Lato Light"/>
                </a:endParaRPr>
              </a:p>
            </p:txBody>
          </p:sp>
          <p:sp>
            <p:nvSpPr>
              <p:cNvPr id="1375" name="Rounded Rectangle 1374"/>
              <p:cNvSpPr/>
              <p:nvPr/>
            </p:nvSpPr>
            <p:spPr>
              <a:xfrm>
                <a:off x="2107231" y="2202008"/>
                <a:ext cx="212902" cy="103249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dirty="0">
                  <a:solidFill>
                    <a:srgbClr val="FFFFFF"/>
                  </a:solidFill>
                  <a:latin typeface="Lato Light"/>
                </a:endParaRPr>
              </a:p>
            </p:txBody>
          </p:sp>
          <p:sp>
            <p:nvSpPr>
              <p:cNvPr id="1376" name="Rounded Rectangle 1375"/>
              <p:cNvSpPr/>
              <p:nvPr/>
            </p:nvSpPr>
            <p:spPr>
              <a:xfrm>
                <a:off x="2492451" y="2087594"/>
                <a:ext cx="192716" cy="1136518"/>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dirty="0">
                  <a:solidFill>
                    <a:srgbClr val="FFFFFF"/>
                  </a:solidFill>
                  <a:latin typeface="Lato Light"/>
                </a:endParaRPr>
              </a:p>
            </p:txBody>
          </p:sp>
          <p:sp>
            <p:nvSpPr>
              <p:cNvPr id="1377" name="Rounded Rectangle 1376"/>
              <p:cNvSpPr/>
              <p:nvPr/>
            </p:nvSpPr>
            <p:spPr>
              <a:xfrm>
                <a:off x="2877671" y="1970277"/>
                <a:ext cx="202844" cy="124690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dirty="0">
                  <a:solidFill>
                    <a:srgbClr val="FFFFFF"/>
                  </a:solidFill>
                  <a:latin typeface="Lato Light"/>
                </a:endParaRPr>
              </a:p>
            </p:txBody>
          </p:sp>
        </p:grpSp>
        <p:grpSp>
          <p:nvGrpSpPr>
            <p:cNvPr id="1364" name="Group 1363"/>
            <p:cNvGrpSpPr/>
            <p:nvPr/>
          </p:nvGrpSpPr>
          <p:grpSpPr>
            <a:xfrm>
              <a:off x="2483784" y="7435546"/>
              <a:ext cx="4069353" cy="369332"/>
              <a:chOff x="2465589" y="7502131"/>
              <a:chExt cx="4069353" cy="369332"/>
            </a:xfrm>
          </p:grpSpPr>
          <p:sp>
            <p:nvSpPr>
              <p:cNvPr id="1365" name="Rectangle 1436"/>
              <p:cNvSpPr>
                <a:spLocks noChangeArrowheads="1"/>
              </p:cNvSpPr>
              <p:nvPr/>
            </p:nvSpPr>
            <p:spPr bwMode="auto">
              <a:xfrm>
                <a:off x="2465589" y="7502131"/>
                <a:ext cx="33342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914217" fontAlgn="base">
                  <a:spcBef>
                    <a:spcPct val="0"/>
                  </a:spcBef>
                  <a:spcAft>
                    <a:spcPct val="0"/>
                  </a:spcAft>
                </a:pPr>
                <a:r>
                  <a:rPr lang="id-ID" sz="1200" dirty="0">
                    <a:solidFill>
                      <a:srgbClr val="000000"/>
                    </a:solidFill>
                    <a:latin typeface="Lato Regular"/>
                    <a:cs typeface="Lato Regular"/>
                  </a:rPr>
                  <a:t>34</a:t>
                </a:r>
                <a:endParaRPr lang="en-US" sz="2200" dirty="0">
                  <a:solidFill>
                    <a:srgbClr val="000000"/>
                  </a:solidFill>
                  <a:latin typeface="Lato Regular"/>
                  <a:cs typeface="Lato Regular"/>
                </a:endParaRPr>
              </a:p>
            </p:txBody>
          </p:sp>
          <p:sp>
            <p:nvSpPr>
              <p:cNvPr id="1366" name="Rectangle 1436"/>
              <p:cNvSpPr>
                <a:spLocks noChangeArrowheads="1"/>
              </p:cNvSpPr>
              <p:nvPr/>
            </p:nvSpPr>
            <p:spPr bwMode="auto">
              <a:xfrm>
                <a:off x="3219995" y="7502131"/>
                <a:ext cx="33342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914217" fontAlgn="base">
                  <a:spcBef>
                    <a:spcPct val="0"/>
                  </a:spcBef>
                  <a:spcAft>
                    <a:spcPct val="0"/>
                  </a:spcAft>
                </a:pPr>
                <a:r>
                  <a:rPr lang="en-US" sz="1200" dirty="0">
                    <a:solidFill>
                      <a:srgbClr val="000000"/>
                    </a:solidFill>
                    <a:latin typeface="Lato Regular"/>
                    <a:cs typeface="Lato Regular"/>
                  </a:rPr>
                  <a:t>54</a:t>
                </a:r>
                <a:endParaRPr lang="en-US" sz="2200" dirty="0">
                  <a:solidFill>
                    <a:srgbClr val="000000"/>
                  </a:solidFill>
                  <a:latin typeface="Lato Regular"/>
                  <a:cs typeface="Lato Regular"/>
                </a:endParaRPr>
              </a:p>
            </p:txBody>
          </p:sp>
          <p:sp>
            <p:nvSpPr>
              <p:cNvPr id="1367" name="Rectangle 1436"/>
              <p:cNvSpPr>
                <a:spLocks noChangeArrowheads="1"/>
              </p:cNvSpPr>
              <p:nvPr/>
            </p:nvSpPr>
            <p:spPr bwMode="auto">
              <a:xfrm>
                <a:off x="3959945" y="7502131"/>
                <a:ext cx="33342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914217" fontAlgn="base">
                  <a:spcBef>
                    <a:spcPct val="0"/>
                  </a:spcBef>
                  <a:spcAft>
                    <a:spcPct val="0"/>
                  </a:spcAft>
                </a:pPr>
                <a:r>
                  <a:rPr lang="en-US" sz="1200" dirty="0">
                    <a:solidFill>
                      <a:srgbClr val="000000"/>
                    </a:solidFill>
                    <a:latin typeface="Lato Regular"/>
                    <a:cs typeface="Lato Regular"/>
                  </a:rPr>
                  <a:t>32</a:t>
                </a:r>
                <a:endParaRPr lang="en-US" sz="2200" dirty="0">
                  <a:solidFill>
                    <a:srgbClr val="000000"/>
                  </a:solidFill>
                  <a:latin typeface="Lato Regular"/>
                  <a:cs typeface="Lato Regular"/>
                </a:endParaRPr>
              </a:p>
            </p:txBody>
          </p:sp>
          <p:sp>
            <p:nvSpPr>
              <p:cNvPr id="1368" name="Rectangle 1436"/>
              <p:cNvSpPr>
                <a:spLocks noChangeArrowheads="1"/>
              </p:cNvSpPr>
              <p:nvPr/>
            </p:nvSpPr>
            <p:spPr bwMode="auto">
              <a:xfrm>
                <a:off x="4699892" y="7502131"/>
                <a:ext cx="33342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914217" fontAlgn="base">
                  <a:spcBef>
                    <a:spcPct val="0"/>
                  </a:spcBef>
                  <a:spcAft>
                    <a:spcPct val="0"/>
                  </a:spcAft>
                </a:pPr>
                <a:r>
                  <a:rPr lang="en-US" sz="1200" dirty="0">
                    <a:solidFill>
                      <a:srgbClr val="000000"/>
                    </a:solidFill>
                    <a:latin typeface="Lato Regular"/>
                    <a:cs typeface="Lato Regular"/>
                  </a:rPr>
                  <a:t>43</a:t>
                </a:r>
                <a:endParaRPr lang="en-US" sz="2200" dirty="0">
                  <a:solidFill>
                    <a:srgbClr val="000000"/>
                  </a:solidFill>
                  <a:latin typeface="Lato Regular"/>
                  <a:cs typeface="Lato Regular"/>
                </a:endParaRPr>
              </a:p>
            </p:txBody>
          </p:sp>
          <p:sp>
            <p:nvSpPr>
              <p:cNvPr id="1369" name="Rectangle 1436"/>
              <p:cNvSpPr>
                <a:spLocks noChangeArrowheads="1"/>
              </p:cNvSpPr>
              <p:nvPr/>
            </p:nvSpPr>
            <p:spPr bwMode="auto">
              <a:xfrm>
                <a:off x="5439838" y="7502131"/>
                <a:ext cx="33342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914217" fontAlgn="base">
                  <a:spcBef>
                    <a:spcPct val="0"/>
                  </a:spcBef>
                  <a:spcAft>
                    <a:spcPct val="0"/>
                  </a:spcAft>
                </a:pPr>
                <a:r>
                  <a:rPr lang="en-US" sz="1200" dirty="0">
                    <a:solidFill>
                      <a:srgbClr val="000000"/>
                    </a:solidFill>
                    <a:latin typeface="Lato Regular"/>
                    <a:cs typeface="Lato Regular"/>
                  </a:rPr>
                  <a:t>26</a:t>
                </a:r>
                <a:endParaRPr lang="en-US" sz="2200" dirty="0">
                  <a:solidFill>
                    <a:srgbClr val="000000"/>
                  </a:solidFill>
                  <a:latin typeface="Lato Regular"/>
                  <a:cs typeface="Lato Regular"/>
                </a:endParaRPr>
              </a:p>
            </p:txBody>
          </p:sp>
          <p:sp>
            <p:nvSpPr>
              <p:cNvPr id="1370" name="Rectangle 1436"/>
              <p:cNvSpPr>
                <a:spLocks noChangeArrowheads="1"/>
              </p:cNvSpPr>
              <p:nvPr/>
            </p:nvSpPr>
            <p:spPr bwMode="auto">
              <a:xfrm>
                <a:off x="6201518" y="7502131"/>
                <a:ext cx="33342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914217" fontAlgn="base">
                  <a:spcBef>
                    <a:spcPct val="0"/>
                  </a:spcBef>
                  <a:spcAft>
                    <a:spcPct val="0"/>
                  </a:spcAft>
                </a:pPr>
                <a:r>
                  <a:rPr lang="en-US" sz="1200" dirty="0">
                    <a:solidFill>
                      <a:srgbClr val="000000"/>
                    </a:solidFill>
                    <a:latin typeface="Lato Regular"/>
                    <a:cs typeface="Lato Regular"/>
                  </a:rPr>
                  <a:t>70</a:t>
                </a:r>
                <a:endParaRPr lang="en-US" sz="2200" dirty="0">
                  <a:solidFill>
                    <a:srgbClr val="000000"/>
                  </a:solidFill>
                  <a:latin typeface="Lato Regular"/>
                  <a:cs typeface="Lato Regular"/>
                </a:endParaRPr>
              </a:p>
            </p:txBody>
          </p:sp>
        </p:grpSp>
      </p:grpSp>
      <p:grpSp>
        <p:nvGrpSpPr>
          <p:cNvPr id="1378" name="Group 1377"/>
          <p:cNvGrpSpPr/>
          <p:nvPr/>
        </p:nvGrpSpPr>
        <p:grpSpPr>
          <a:xfrm>
            <a:off x="4351598" y="5646393"/>
            <a:ext cx="3620719" cy="955287"/>
            <a:chOff x="6312507" y="3763120"/>
            <a:chExt cx="13698818" cy="3614281"/>
          </a:xfrm>
        </p:grpSpPr>
        <p:sp>
          <p:nvSpPr>
            <p:cNvPr id="1379" name="Freeform 301"/>
            <p:cNvSpPr>
              <a:spLocks noChangeArrowheads="1"/>
            </p:cNvSpPr>
            <p:nvPr/>
          </p:nvSpPr>
          <p:spPr bwMode="auto">
            <a:xfrm>
              <a:off x="6312507" y="3763120"/>
              <a:ext cx="608369" cy="2632815"/>
            </a:xfrm>
            <a:custGeom>
              <a:avLst/>
              <a:gdLst>
                <a:gd name="T0" fmla="*/ 273 w 274"/>
                <a:gd name="T1" fmla="*/ 0 h 1170"/>
                <a:gd name="T2" fmla="*/ 0 w 274"/>
                <a:gd name="T3" fmla="*/ 1169 h 1170"/>
                <a:gd name="T4" fmla="*/ 273 w 274"/>
                <a:gd name="T5" fmla="*/ 1169 h 1170"/>
                <a:gd name="T6" fmla="*/ 273 w 274"/>
                <a:gd name="T7" fmla="*/ 0 h 1170"/>
              </a:gdLst>
              <a:ahLst/>
              <a:cxnLst>
                <a:cxn ang="0">
                  <a:pos x="T0" y="T1"/>
                </a:cxn>
                <a:cxn ang="0">
                  <a:pos x="T2" y="T3"/>
                </a:cxn>
                <a:cxn ang="0">
                  <a:pos x="T4" y="T5"/>
                </a:cxn>
                <a:cxn ang="0">
                  <a:pos x="T6" y="T7"/>
                </a:cxn>
              </a:cxnLst>
              <a:rect l="0" t="0" r="r" b="b"/>
              <a:pathLst>
                <a:path w="274" h="1170">
                  <a:moveTo>
                    <a:pt x="273" y="0"/>
                  </a:moveTo>
                  <a:lnTo>
                    <a:pt x="0" y="1169"/>
                  </a:lnTo>
                  <a:lnTo>
                    <a:pt x="273" y="1169"/>
                  </a:lnTo>
                  <a:lnTo>
                    <a:pt x="273" y="0"/>
                  </a:lnTo>
                </a:path>
              </a:pathLst>
            </a:custGeom>
            <a:solidFill>
              <a:schemeClr val="accent1">
                <a:lumMod val="75000"/>
              </a:schemeClr>
            </a:solidFill>
            <a:ln>
              <a:noFill/>
            </a:ln>
            <a:effectLst/>
          </p:spPr>
          <p:txBody>
            <a:bodyPr wrap="none" anchor="ctr"/>
            <a:lstStyle/>
            <a:p>
              <a:pPr defTabSz="914217"/>
              <a:endParaRPr lang="en-US" dirty="0">
                <a:solidFill>
                  <a:srgbClr val="7F7F7F"/>
                </a:solidFill>
                <a:latin typeface="Lato Light"/>
              </a:endParaRPr>
            </a:p>
          </p:txBody>
        </p:sp>
        <p:sp>
          <p:nvSpPr>
            <p:cNvPr id="1380" name="Freeform 302"/>
            <p:cNvSpPr>
              <a:spLocks noChangeArrowheads="1"/>
            </p:cNvSpPr>
            <p:nvPr/>
          </p:nvSpPr>
          <p:spPr bwMode="auto">
            <a:xfrm>
              <a:off x="6915176" y="3763120"/>
              <a:ext cx="608369" cy="2632815"/>
            </a:xfrm>
            <a:custGeom>
              <a:avLst/>
              <a:gdLst>
                <a:gd name="T0" fmla="*/ 0 w 274"/>
                <a:gd name="T1" fmla="*/ 0 h 1170"/>
                <a:gd name="T2" fmla="*/ 0 w 274"/>
                <a:gd name="T3" fmla="*/ 1169 h 1170"/>
                <a:gd name="T4" fmla="*/ 273 w 274"/>
                <a:gd name="T5" fmla="*/ 1169 h 1170"/>
                <a:gd name="T6" fmla="*/ 0 w 274"/>
                <a:gd name="T7" fmla="*/ 0 h 1170"/>
              </a:gdLst>
              <a:ahLst/>
              <a:cxnLst>
                <a:cxn ang="0">
                  <a:pos x="T0" y="T1"/>
                </a:cxn>
                <a:cxn ang="0">
                  <a:pos x="T2" y="T3"/>
                </a:cxn>
                <a:cxn ang="0">
                  <a:pos x="T4" y="T5"/>
                </a:cxn>
                <a:cxn ang="0">
                  <a:pos x="T6" y="T7"/>
                </a:cxn>
              </a:cxnLst>
              <a:rect l="0" t="0" r="r" b="b"/>
              <a:pathLst>
                <a:path w="274" h="1170">
                  <a:moveTo>
                    <a:pt x="0" y="0"/>
                  </a:moveTo>
                  <a:lnTo>
                    <a:pt x="0" y="1169"/>
                  </a:lnTo>
                  <a:lnTo>
                    <a:pt x="273" y="1169"/>
                  </a:lnTo>
                  <a:lnTo>
                    <a:pt x="0" y="0"/>
                  </a:lnTo>
                </a:path>
              </a:pathLst>
            </a:custGeom>
            <a:solidFill>
              <a:schemeClr val="accent1"/>
            </a:solidFill>
            <a:ln>
              <a:noFill/>
            </a:ln>
            <a:effectLst/>
          </p:spPr>
          <p:txBody>
            <a:bodyPr wrap="none" anchor="ctr"/>
            <a:lstStyle/>
            <a:p>
              <a:pPr defTabSz="914217"/>
              <a:endParaRPr lang="en-US" dirty="0">
                <a:solidFill>
                  <a:srgbClr val="7F7F7F"/>
                </a:solidFill>
                <a:latin typeface="Lato Light"/>
              </a:endParaRPr>
            </a:p>
          </p:txBody>
        </p:sp>
        <p:sp>
          <p:nvSpPr>
            <p:cNvPr id="1381" name="Freeform 303"/>
            <p:cNvSpPr>
              <a:spLocks noChangeArrowheads="1"/>
            </p:cNvSpPr>
            <p:nvPr/>
          </p:nvSpPr>
          <p:spPr bwMode="auto">
            <a:xfrm>
              <a:off x="8281515" y="4880072"/>
              <a:ext cx="608369" cy="1515863"/>
            </a:xfrm>
            <a:custGeom>
              <a:avLst/>
              <a:gdLst>
                <a:gd name="T0" fmla="*/ 0 w 274"/>
                <a:gd name="T1" fmla="*/ 0 h 675"/>
                <a:gd name="T2" fmla="*/ 0 w 274"/>
                <a:gd name="T3" fmla="*/ 674 h 675"/>
                <a:gd name="T4" fmla="*/ 273 w 274"/>
                <a:gd name="T5" fmla="*/ 674 h 675"/>
                <a:gd name="T6" fmla="*/ 0 w 274"/>
                <a:gd name="T7" fmla="*/ 0 h 675"/>
              </a:gdLst>
              <a:ahLst/>
              <a:cxnLst>
                <a:cxn ang="0">
                  <a:pos x="T0" y="T1"/>
                </a:cxn>
                <a:cxn ang="0">
                  <a:pos x="T2" y="T3"/>
                </a:cxn>
                <a:cxn ang="0">
                  <a:pos x="T4" y="T5"/>
                </a:cxn>
                <a:cxn ang="0">
                  <a:pos x="T6" y="T7"/>
                </a:cxn>
              </a:cxnLst>
              <a:rect l="0" t="0" r="r" b="b"/>
              <a:pathLst>
                <a:path w="274" h="675">
                  <a:moveTo>
                    <a:pt x="0" y="0"/>
                  </a:moveTo>
                  <a:lnTo>
                    <a:pt x="0" y="674"/>
                  </a:lnTo>
                  <a:lnTo>
                    <a:pt x="273" y="674"/>
                  </a:lnTo>
                  <a:lnTo>
                    <a:pt x="0" y="0"/>
                  </a:lnTo>
                </a:path>
              </a:pathLst>
            </a:custGeom>
            <a:solidFill>
              <a:schemeClr val="accent2"/>
            </a:solidFill>
            <a:ln>
              <a:noFill/>
            </a:ln>
            <a:effectLst/>
          </p:spPr>
          <p:txBody>
            <a:bodyPr wrap="none" anchor="ctr"/>
            <a:lstStyle/>
            <a:p>
              <a:pPr defTabSz="914217"/>
              <a:endParaRPr lang="en-US" dirty="0">
                <a:solidFill>
                  <a:srgbClr val="7F7F7F"/>
                </a:solidFill>
                <a:latin typeface="Lato Light"/>
              </a:endParaRPr>
            </a:p>
          </p:txBody>
        </p:sp>
        <p:sp>
          <p:nvSpPr>
            <p:cNvPr id="1382" name="Freeform 304"/>
            <p:cNvSpPr>
              <a:spLocks noChangeArrowheads="1"/>
            </p:cNvSpPr>
            <p:nvPr/>
          </p:nvSpPr>
          <p:spPr bwMode="auto">
            <a:xfrm>
              <a:off x="7678845" y="4880072"/>
              <a:ext cx="608369" cy="1515863"/>
            </a:xfrm>
            <a:custGeom>
              <a:avLst/>
              <a:gdLst>
                <a:gd name="T0" fmla="*/ 0 w 274"/>
                <a:gd name="T1" fmla="*/ 674 h 675"/>
                <a:gd name="T2" fmla="*/ 273 w 274"/>
                <a:gd name="T3" fmla="*/ 674 h 675"/>
                <a:gd name="T4" fmla="*/ 273 w 274"/>
                <a:gd name="T5" fmla="*/ 0 h 675"/>
                <a:gd name="T6" fmla="*/ 0 w 274"/>
                <a:gd name="T7" fmla="*/ 674 h 675"/>
              </a:gdLst>
              <a:ahLst/>
              <a:cxnLst>
                <a:cxn ang="0">
                  <a:pos x="T0" y="T1"/>
                </a:cxn>
                <a:cxn ang="0">
                  <a:pos x="T2" y="T3"/>
                </a:cxn>
                <a:cxn ang="0">
                  <a:pos x="T4" y="T5"/>
                </a:cxn>
                <a:cxn ang="0">
                  <a:pos x="T6" y="T7"/>
                </a:cxn>
              </a:cxnLst>
              <a:rect l="0" t="0" r="r" b="b"/>
              <a:pathLst>
                <a:path w="274" h="675">
                  <a:moveTo>
                    <a:pt x="0" y="674"/>
                  </a:moveTo>
                  <a:lnTo>
                    <a:pt x="273" y="674"/>
                  </a:lnTo>
                  <a:lnTo>
                    <a:pt x="273" y="0"/>
                  </a:lnTo>
                  <a:lnTo>
                    <a:pt x="0" y="674"/>
                  </a:lnTo>
                </a:path>
              </a:pathLst>
            </a:custGeom>
            <a:solidFill>
              <a:schemeClr val="accent2">
                <a:lumMod val="75000"/>
              </a:schemeClr>
            </a:solidFill>
            <a:ln>
              <a:noFill/>
            </a:ln>
            <a:effectLst/>
          </p:spPr>
          <p:txBody>
            <a:bodyPr wrap="none" anchor="ctr"/>
            <a:lstStyle/>
            <a:p>
              <a:pPr defTabSz="914217"/>
              <a:endParaRPr lang="en-US" dirty="0">
                <a:solidFill>
                  <a:srgbClr val="7F7F7F"/>
                </a:solidFill>
                <a:latin typeface="Lato Light"/>
              </a:endParaRPr>
            </a:p>
          </p:txBody>
        </p:sp>
        <p:sp>
          <p:nvSpPr>
            <p:cNvPr id="1383" name="Freeform 305"/>
            <p:cNvSpPr>
              <a:spLocks noChangeArrowheads="1"/>
            </p:cNvSpPr>
            <p:nvPr/>
          </p:nvSpPr>
          <p:spPr bwMode="auto">
            <a:xfrm>
              <a:off x="9657825" y="4152059"/>
              <a:ext cx="608369" cy="2253848"/>
            </a:xfrm>
            <a:custGeom>
              <a:avLst/>
              <a:gdLst>
                <a:gd name="T0" fmla="*/ 0 w 274"/>
                <a:gd name="T1" fmla="*/ 0 h 1000"/>
                <a:gd name="T2" fmla="*/ 0 w 274"/>
                <a:gd name="T3" fmla="*/ 999 h 1000"/>
                <a:gd name="T4" fmla="*/ 273 w 274"/>
                <a:gd name="T5" fmla="*/ 999 h 1000"/>
                <a:gd name="T6" fmla="*/ 0 w 274"/>
                <a:gd name="T7" fmla="*/ 0 h 1000"/>
              </a:gdLst>
              <a:ahLst/>
              <a:cxnLst>
                <a:cxn ang="0">
                  <a:pos x="T0" y="T1"/>
                </a:cxn>
                <a:cxn ang="0">
                  <a:pos x="T2" y="T3"/>
                </a:cxn>
                <a:cxn ang="0">
                  <a:pos x="T4" y="T5"/>
                </a:cxn>
                <a:cxn ang="0">
                  <a:pos x="T6" y="T7"/>
                </a:cxn>
              </a:cxnLst>
              <a:rect l="0" t="0" r="r" b="b"/>
              <a:pathLst>
                <a:path w="274" h="1000">
                  <a:moveTo>
                    <a:pt x="0" y="0"/>
                  </a:moveTo>
                  <a:lnTo>
                    <a:pt x="0" y="999"/>
                  </a:lnTo>
                  <a:lnTo>
                    <a:pt x="273" y="999"/>
                  </a:lnTo>
                  <a:lnTo>
                    <a:pt x="0" y="0"/>
                  </a:lnTo>
                </a:path>
              </a:pathLst>
            </a:custGeom>
            <a:solidFill>
              <a:schemeClr val="accent3"/>
            </a:solidFill>
            <a:ln>
              <a:noFill/>
            </a:ln>
            <a:effectLst/>
          </p:spPr>
          <p:txBody>
            <a:bodyPr wrap="none" anchor="ctr"/>
            <a:lstStyle/>
            <a:p>
              <a:pPr defTabSz="914217"/>
              <a:endParaRPr lang="en-US" dirty="0">
                <a:solidFill>
                  <a:srgbClr val="7F7F7F"/>
                </a:solidFill>
                <a:latin typeface="Lato Light"/>
              </a:endParaRPr>
            </a:p>
          </p:txBody>
        </p:sp>
        <p:sp>
          <p:nvSpPr>
            <p:cNvPr id="1384" name="Freeform 306"/>
            <p:cNvSpPr>
              <a:spLocks noChangeArrowheads="1"/>
            </p:cNvSpPr>
            <p:nvPr/>
          </p:nvSpPr>
          <p:spPr bwMode="auto">
            <a:xfrm>
              <a:off x="9055156" y="4152059"/>
              <a:ext cx="608369" cy="2253848"/>
            </a:xfrm>
            <a:custGeom>
              <a:avLst/>
              <a:gdLst>
                <a:gd name="T0" fmla="*/ 0 w 275"/>
                <a:gd name="T1" fmla="*/ 999 h 1000"/>
                <a:gd name="T2" fmla="*/ 274 w 275"/>
                <a:gd name="T3" fmla="*/ 999 h 1000"/>
                <a:gd name="T4" fmla="*/ 274 w 275"/>
                <a:gd name="T5" fmla="*/ 0 h 1000"/>
                <a:gd name="T6" fmla="*/ 0 w 275"/>
                <a:gd name="T7" fmla="*/ 999 h 1000"/>
              </a:gdLst>
              <a:ahLst/>
              <a:cxnLst>
                <a:cxn ang="0">
                  <a:pos x="T0" y="T1"/>
                </a:cxn>
                <a:cxn ang="0">
                  <a:pos x="T2" y="T3"/>
                </a:cxn>
                <a:cxn ang="0">
                  <a:pos x="T4" y="T5"/>
                </a:cxn>
                <a:cxn ang="0">
                  <a:pos x="T6" y="T7"/>
                </a:cxn>
              </a:cxnLst>
              <a:rect l="0" t="0" r="r" b="b"/>
              <a:pathLst>
                <a:path w="275" h="1000">
                  <a:moveTo>
                    <a:pt x="0" y="999"/>
                  </a:moveTo>
                  <a:lnTo>
                    <a:pt x="274" y="999"/>
                  </a:lnTo>
                  <a:lnTo>
                    <a:pt x="274" y="0"/>
                  </a:lnTo>
                  <a:lnTo>
                    <a:pt x="0" y="999"/>
                  </a:lnTo>
                </a:path>
              </a:pathLst>
            </a:custGeom>
            <a:solidFill>
              <a:schemeClr val="accent3">
                <a:lumMod val="75000"/>
              </a:schemeClr>
            </a:solidFill>
            <a:ln>
              <a:noFill/>
            </a:ln>
            <a:effectLst/>
          </p:spPr>
          <p:txBody>
            <a:bodyPr wrap="none" anchor="ctr"/>
            <a:lstStyle/>
            <a:p>
              <a:pPr defTabSz="914217"/>
              <a:endParaRPr lang="en-US" dirty="0">
                <a:solidFill>
                  <a:srgbClr val="7F7F7F"/>
                </a:solidFill>
                <a:latin typeface="Lato Light"/>
              </a:endParaRPr>
            </a:p>
          </p:txBody>
        </p:sp>
        <p:sp>
          <p:nvSpPr>
            <p:cNvPr id="1385" name="Freeform 307"/>
            <p:cNvSpPr>
              <a:spLocks noChangeArrowheads="1"/>
            </p:cNvSpPr>
            <p:nvPr/>
          </p:nvSpPr>
          <p:spPr bwMode="auto">
            <a:xfrm>
              <a:off x="10431467" y="5338819"/>
              <a:ext cx="608369" cy="1057115"/>
            </a:xfrm>
            <a:custGeom>
              <a:avLst/>
              <a:gdLst>
                <a:gd name="T0" fmla="*/ 0 w 275"/>
                <a:gd name="T1" fmla="*/ 471 h 472"/>
                <a:gd name="T2" fmla="*/ 274 w 275"/>
                <a:gd name="T3" fmla="*/ 471 h 472"/>
                <a:gd name="T4" fmla="*/ 274 w 275"/>
                <a:gd name="T5" fmla="*/ 0 h 472"/>
                <a:gd name="T6" fmla="*/ 0 w 275"/>
                <a:gd name="T7" fmla="*/ 471 h 472"/>
              </a:gdLst>
              <a:ahLst/>
              <a:cxnLst>
                <a:cxn ang="0">
                  <a:pos x="T0" y="T1"/>
                </a:cxn>
                <a:cxn ang="0">
                  <a:pos x="T2" y="T3"/>
                </a:cxn>
                <a:cxn ang="0">
                  <a:pos x="T4" y="T5"/>
                </a:cxn>
                <a:cxn ang="0">
                  <a:pos x="T6" y="T7"/>
                </a:cxn>
              </a:cxnLst>
              <a:rect l="0" t="0" r="r" b="b"/>
              <a:pathLst>
                <a:path w="275" h="472">
                  <a:moveTo>
                    <a:pt x="0" y="471"/>
                  </a:moveTo>
                  <a:lnTo>
                    <a:pt x="274" y="471"/>
                  </a:lnTo>
                  <a:lnTo>
                    <a:pt x="274" y="0"/>
                  </a:lnTo>
                  <a:lnTo>
                    <a:pt x="0" y="471"/>
                  </a:lnTo>
                </a:path>
              </a:pathLst>
            </a:custGeom>
            <a:solidFill>
              <a:schemeClr val="accent4">
                <a:lumMod val="75000"/>
              </a:schemeClr>
            </a:solidFill>
            <a:ln>
              <a:noFill/>
            </a:ln>
            <a:effectLst/>
          </p:spPr>
          <p:txBody>
            <a:bodyPr wrap="none" anchor="ctr"/>
            <a:lstStyle/>
            <a:p>
              <a:pPr defTabSz="914217"/>
              <a:endParaRPr lang="en-US" dirty="0">
                <a:solidFill>
                  <a:srgbClr val="7F7F7F"/>
                </a:solidFill>
                <a:latin typeface="Lato Light"/>
              </a:endParaRPr>
            </a:p>
          </p:txBody>
        </p:sp>
        <p:sp>
          <p:nvSpPr>
            <p:cNvPr id="1386" name="Freeform 308"/>
            <p:cNvSpPr>
              <a:spLocks noChangeArrowheads="1"/>
            </p:cNvSpPr>
            <p:nvPr/>
          </p:nvSpPr>
          <p:spPr bwMode="auto">
            <a:xfrm>
              <a:off x="11034137" y="5338819"/>
              <a:ext cx="608369" cy="1057115"/>
            </a:xfrm>
            <a:custGeom>
              <a:avLst/>
              <a:gdLst>
                <a:gd name="T0" fmla="*/ 0 w 274"/>
                <a:gd name="T1" fmla="*/ 0 h 472"/>
                <a:gd name="T2" fmla="*/ 0 w 274"/>
                <a:gd name="T3" fmla="*/ 0 h 472"/>
                <a:gd name="T4" fmla="*/ 0 w 274"/>
                <a:gd name="T5" fmla="*/ 471 h 472"/>
                <a:gd name="T6" fmla="*/ 273 w 274"/>
                <a:gd name="T7" fmla="*/ 471 h 472"/>
                <a:gd name="T8" fmla="*/ 0 w 274"/>
                <a:gd name="T9" fmla="*/ 0 h 472"/>
              </a:gdLst>
              <a:ahLst/>
              <a:cxnLst>
                <a:cxn ang="0">
                  <a:pos x="T0" y="T1"/>
                </a:cxn>
                <a:cxn ang="0">
                  <a:pos x="T2" y="T3"/>
                </a:cxn>
                <a:cxn ang="0">
                  <a:pos x="T4" y="T5"/>
                </a:cxn>
                <a:cxn ang="0">
                  <a:pos x="T6" y="T7"/>
                </a:cxn>
                <a:cxn ang="0">
                  <a:pos x="T8" y="T9"/>
                </a:cxn>
              </a:cxnLst>
              <a:rect l="0" t="0" r="r" b="b"/>
              <a:pathLst>
                <a:path w="274" h="472">
                  <a:moveTo>
                    <a:pt x="0" y="0"/>
                  </a:moveTo>
                  <a:lnTo>
                    <a:pt x="0" y="0"/>
                  </a:lnTo>
                  <a:lnTo>
                    <a:pt x="0" y="471"/>
                  </a:lnTo>
                  <a:lnTo>
                    <a:pt x="273" y="471"/>
                  </a:lnTo>
                  <a:lnTo>
                    <a:pt x="0" y="0"/>
                  </a:lnTo>
                </a:path>
              </a:pathLst>
            </a:custGeom>
            <a:solidFill>
              <a:schemeClr val="accent4"/>
            </a:solidFill>
            <a:ln>
              <a:noFill/>
            </a:ln>
            <a:effectLst/>
          </p:spPr>
          <p:txBody>
            <a:bodyPr wrap="none" anchor="ctr"/>
            <a:lstStyle/>
            <a:p>
              <a:pPr defTabSz="914217"/>
              <a:endParaRPr lang="en-US" dirty="0">
                <a:solidFill>
                  <a:srgbClr val="7F7F7F"/>
                </a:solidFill>
                <a:latin typeface="Lato Light"/>
              </a:endParaRPr>
            </a:p>
          </p:txBody>
        </p:sp>
        <p:sp>
          <p:nvSpPr>
            <p:cNvPr id="1387" name="Freeform 309"/>
            <p:cNvSpPr>
              <a:spLocks noChangeArrowheads="1"/>
            </p:cNvSpPr>
            <p:nvPr/>
          </p:nvSpPr>
          <p:spPr bwMode="auto">
            <a:xfrm>
              <a:off x="11807778" y="4690585"/>
              <a:ext cx="608369" cy="1715319"/>
            </a:xfrm>
            <a:custGeom>
              <a:avLst/>
              <a:gdLst>
                <a:gd name="T0" fmla="*/ 0 w 275"/>
                <a:gd name="T1" fmla="*/ 761 h 762"/>
                <a:gd name="T2" fmla="*/ 274 w 275"/>
                <a:gd name="T3" fmla="*/ 761 h 762"/>
                <a:gd name="T4" fmla="*/ 274 w 275"/>
                <a:gd name="T5" fmla="*/ 0 h 762"/>
                <a:gd name="T6" fmla="*/ 0 w 275"/>
                <a:gd name="T7" fmla="*/ 761 h 762"/>
              </a:gdLst>
              <a:ahLst/>
              <a:cxnLst>
                <a:cxn ang="0">
                  <a:pos x="T0" y="T1"/>
                </a:cxn>
                <a:cxn ang="0">
                  <a:pos x="T2" y="T3"/>
                </a:cxn>
                <a:cxn ang="0">
                  <a:pos x="T4" y="T5"/>
                </a:cxn>
                <a:cxn ang="0">
                  <a:pos x="T6" y="T7"/>
                </a:cxn>
              </a:cxnLst>
              <a:rect l="0" t="0" r="r" b="b"/>
              <a:pathLst>
                <a:path w="275" h="762">
                  <a:moveTo>
                    <a:pt x="0" y="761"/>
                  </a:moveTo>
                  <a:lnTo>
                    <a:pt x="274" y="761"/>
                  </a:lnTo>
                  <a:lnTo>
                    <a:pt x="274" y="0"/>
                  </a:lnTo>
                  <a:lnTo>
                    <a:pt x="0" y="761"/>
                  </a:lnTo>
                </a:path>
              </a:pathLst>
            </a:custGeom>
            <a:solidFill>
              <a:schemeClr val="accent1">
                <a:lumMod val="75000"/>
              </a:schemeClr>
            </a:solidFill>
            <a:ln>
              <a:noFill/>
            </a:ln>
            <a:effectLst/>
          </p:spPr>
          <p:txBody>
            <a:bodyPr wrap="none" anchor="ctr"/>
            <a:lstStyle/>
            <a:p>
              <a:pPr defTabSz="914217"/>
              <a:endParaRPr lang="en-US" dirty="0">
                <a:solidFill>
                  <a:srgbClr val="7F7F7F"/>
                </a:solidFill>
                <a:latin typeface="Lato Light"/>
              </a:endParaRPr>
            </a:p>
          </p:txBody>
        </p:sp>
        <p:sp>
          <p:nvSpPr>
            <p:cNvPr id="1388" name="Freeform 310"/>
            <p:cNvSpPr>
              <a:spLocks noChangeArrowheads="1"/>
            </p:cNvSpPr>
            <p:nvPr/>
          </p:nvSpPr>
          <p:spPr bwMode="auto">
            <a:xfrm>
              <a:off x="12410447" y="4690588"/>
              <a:ext cx="608369" cy="1715319"/>
            </a:xfrm>
            <a:custGeom>
              <a:avLst/>
              <a:gdLst>
                <a:gd name="T0" fmla="*/ 0 w 274"/>
                <a:gd name="T1" fmla="*/ 0 h 762"/>
                <a:gd name="T2" fmla="*/ 0 w 274"/>
                <a:gd name="T3" fmla="*/ 0 h 762"/>
                <a:gd name="T4" fmla="*/ 0 w 274"/>
                <a:gd name="T5" fmla="*/ 761 h 762"/>
                <a:gd name="T6" fmla="*/ 273 w 274"/>
                <a:gd name="T7" fmla="*/ 761 h 762"/>
                <a:gd name="T8" fmla="*/ 0 w 274"/>
                <a:gd name="T9" fmla="*/ 0 h 762"/>
              </a:gdLst>
              <a:ahLst/>
              <a:cxnLst>
                <a:cxn ang="0">
                  <a:pos x="T0" y="T1"/>
                </a:cxn>
                <a:cxn ang="0">
                  <a:pos x="T2" y="T3"/>
                </a:cxn>
                <a:cxn ang="0">
                  <a:pos x="T4" y="T5"/>
                </a:cxn>
                <a:cxn ang="0">
                  <a:pos x="T6" y="T7"/>
                </a:cxn>
                <a:cxn ang="0">
                  <a:pos x="T8" y="T9"/>
                </a:cxn>
              </a:cxnLst>
              <a:rect l="0" t="0" r="r" b="b"/>
              <a:pathLst>
                <a:path w="274" h="762">
                  <a:moveTo>
                    <a:pt x="0" y="0"/>
                  </a:moveTo>
                  <a:lnTo>
                    <a:pt x="0" y="0"/>
                  </a:lnTo>
                  <a:lnTo>
                    <a:pt x="0" y="761"/>
                  </a:lnTo>
                  <a:lnTo>
                    <a:pt x="273" y="761"/>
                  </a:lnTo>
                  <a:lnTo>
                    <a:pt x="0" y="0"/>
                  </a:lnTo>
                </a:path>
              </a:pathLst>
            </a:custGeom>
            <a:solidFill>
              <a:schemeClr val="accent1"/>
            </a:solidFill>
            <a:ln>
              <a:noFill/>
            </a:ln>
            <a:effectLst/>
          </p:spPr>
          <p:txBody>
            <a:bodyPr wrap="none" anchor="ctr"/>
            <a:lstStyle/>
            <a:p>
              <a:pPr defTabSz="914217"/>
              <a:endParaRPr lang="en-US" dirty="0">
                <a:solidFill>
                  <a:srgbClr val="7F7F7F"/>
                </a:solidFill>
                <a:latin typeface="Lato Light"/>
              </a:endParaRPr>
            </a:p>
          </p:txBody>
        </p:sp>
        <p:sp>
          <p:nvSpPr>
            <p:cNvPr id="1389" name="Freeform 311"/>
            <p:cNvSpPr>
              <a:spLocks noChangeArrowheads="1"/>
            </p:cNvSpPr>
            <p:nvPr/>
          </p:nvSpPr>
          <p:spPr bwMode="auto">
            <a:xfrm>
              <a:off x="13184089" y="4271731"/>
              <a:ext cx="608369" cy="2134176"/>
            </a:xfrm>
            <a:custGeom>
              <a:avLst/>
              <a:gdLst>
                <a:gd name="T0" fmla="*/ 0 w 274"/>
                <a:gd name="T1" fmla="*/ 945 h 946"/>
                <a:gd name="T2" fmla="*/ 273 w 274"/>
                <a:gd name="T3" fmla="*/ 945 h 946"/>
                <a:gd name="T4" fmla="*/ 273 w 274"/>
                <a:gd name="T5" fmla="*/ 0 h 946"/>
                <a:gd name="T6" fmla="*/ 0 w 274"/>
                <a:gd name="T7" fmla="*/ 945 h 946"/>
              </a:gdLst>
              <a:ahLst/>
              <a:cxnLst>
                <a:cxn ang="0">
                  <a:pos x="T0" y="T1"/>
                </a:cxn>
                <a:cxn ang="0">
                  <a:pos x="T2" y="T3"/>
                </a:cxn>
                <a:cxn ang="0">
                  <a:pos x="T4" y="T5"/>
                </a:cxn>
                <a:cxn ang="0">
                  <a:pos x="T6" y="T7"/>
                </a:cxn>
              </a:cxnLst>
              <a:rect l="0" t="0" r="r" b="b"/>
              <a:pathLst>
                <a:path w="274" h="946">
                  <a:moveTo>
                    <a:pt x="0" y="945"/>
                  </a:moveTo>
                  <a:lnTo>
                    <a:pt x="273" y="945"/>
                  </a:lnTo>
                  <a:lnTo>
                    <a:pt x="273" y="0"/>
                  </a:lnTo>
                  <a:lnTo>
                    <a:pt x="0" y="945"/>
                  </a:lnTo>
                </a:path>
              </a:pathLst>
            </a:custGeom>
            <a:solidFill>
              <a:schemeClr val="accent2">
                <a:lumMod val="75000"/>
              </a:schemeClr>
            </a:solidFill>
            <a:ln>
              <a:noFill/>
            </a:ln>
            <a:effectLst/>
          </p:spPr>
          <p:txBody>
            <a:bodyPr wrap="none" anchor="ctr"/>
            <a:lstStyle/>
            <a:p>
              <a:pPr defTabSz="914217"/>
              <a:endParaRPr lang="en-US" dirty="0">
                <a:solidFill>
                  <a:srgbClr val="7F7F7F"/>
                </a:solidFill>
                <a:latin typeface="Lato Light"/>
              </a:endParaRPr>
            </a:p>
          </p:txBody>
        </p:sp>
        <p:sp>
          <p:nvSpPr>
            <p:cNvPr id="1390" name="Freeform 312"/>
            <p:cNvSpPr>
              <a:spLocks noChangeArrowheads="1"/>
            </p:cNvSpPr>
            <p:nvPr/>
          </p:nvSpPr>
          <p:spPr bwMode="auto">
            <a:xfrm>
              <a:off x="13786758" y="4271731"/>
              <a:ext cx="608369" cy="2134176"/>
            </a:xfrm>
            <a:custGeom>
              <a:avLst/>
              <a:gdLst>
                <a:gd name="T0" fmla="*/ 0 w 274"/>
                <a:gd name="T1" fmla="*/ 0 h 946"/>
                <a:gd name="T2" fmla="*/ 0 w 274"/>
                <a:gd name="T3" fmla="*/ 0 h 946"/>
                <a:gd name="T4" fmla="*/ 0 w 274"/>
                <a:gd name="T5" fmla="*/ 945 h 946"/>
                <a:gd name="T6" fmla="*/ 273 w 274"/>
                <a:gd name="T7" fmla="*/ 945 h 946"/>
                <a:gd name="T8" fmla="*/ 0 w 274"/>
                <a:gd name="T9" fmla="*/ 0 h 946"/>
              </a:gdLst>
              <a:ahLst/>
              <a:cxnLst>
                <a:cxn ang="0">
                  <a:pos x="T0" y="T1"/>
                </a:cxn>
                <a:cxn ang="0">
                  <a:pos x="T2" y="T3"/>
                </a:cxn>
                <a:cxn ang="0">
                  <a:pos x="T4" y="T5"/>
                </a:cxn>
                <a:cxn ang="0">
                  <a:pos x="T6" y="T7"/>
                </a:cxn>
                <a:cxn ang="0">
                  <a:pos x="T8" y="T9"/>
                </a:cxn>
              </a:cxnLst>
              <a:rect l="0" t="0" r="r" b="b"/>
              <a:pathLst>
                <a:path w="274" h="946">
                  <a:moveTo>
                    <a:pt x="0" y="0"/>
                  </a:moveTo>
                  <a:lnTo>
                    <a:pt x="0" y="0"/>
                  </a:lnTo>
                  <a:lnTo>
                    <a:pt x="0" y="945"/>
                  </a:lnTo>
                  <a:lnTo>
                    <a:pt x="273" y="945"/>
                  </a:lnTo>
                  <a:lnTo>
                    <a:pt x="0" y="0"/>
                  </a:lnTo>
                </a:path>
              </a:pathLst>
            </a:custGeom>
            <a:solidFill>
              <a:schemeClr val="accent2"/>
            </a:solidFill>
            <a:ln>
              <a:noFill/>
            </a:ln>
            <a:effectLst/>
          </p:spPr>
          <p:txBody>
            <a:bodyPr wrap="none" anchor="ctr"/>
            <a:lstStyle/>
            <a:p>
              <a:pPr defTabSz="914217"/>
              <a:endParaRPr lang="en-US" dirty="0">
                <a:solidFill>
                  <a:srgbClr val="7F7F7F"/>
                </a:solidFill>
                <a:latin typeface="Lato Light"/>
              </a:endParaRPr>
            </a:p>
          </p:txBody>
        </p:sp>
        <p:sp>
          <p:nvSpPr>
            <p:cNvPr id="1391" name="Freeform 313"/>
            <p:cNvSpPr>
              <a:spLocks noChangeArrowheads="1"/>
            </p:cNvSpPr>
            <p:nvPr/>
          </p:nvSpPr>
          <p:spPr bwMode="auto">
            <a:xfrm>
              <a:off x="14550425" y="5239092"/>
              <a:ext cx="608369" cy="1156842"/>
            </a:xfrm>
            <a:custGeom>
              <a:avLst/>
              <a:gdLst>
                <a:gd name="T0" fmla="*/ 0 w 274"/>
                <a:gd name="T1" fmla="*/ 517 h 518"/>
                <a:gd name="T2" fmla="*/ 273 w 274"/>
                <a:gd name="T3" fmla="*/ 517 h 518"/>
                <a:gd name="T4" fmla="*/ 273 w 274"/>
                <a:gd name="T5" fmla="*/ 0 h 518"/>
                <a:gd name="T6" fmla="*/ 0 w 274"/>
                <a:gd name="T7" fmla="*/ 517 h 518"/>
              </a:gdLst>
              <a:ahLst/>
              <a:cxnLst>
                <a:cxn ang="0">
                  <a:pos x="T0" y="T1"/>
                </a:cxn>
                <a:cxn ang="0">
                  <a:pos x="T2" y="T3"/>
                </a:cxn>
                <a:cxn ang="0">
                  <a:pos x="T4" y="T5"/>
                </a:cxn>
                <a:cxn ang="0">
                  <a:pos x="T6" y="T7"/>
                </a:cxn>
              </a:cxnLst>
              <a:rect l="0" t="0" r="r" b="b"/>
              <a:pathLst>
                <a:path w="274" h="518">
                  <a:moveTo>
                    <a:pt x="0" y="517"/>
                  </a:moveTo>
                  <a:lnTo>
                    <a:pt x="273" y="517"/>
                  </a:lnTo>
                  <a:lnTo>
                    <a:pt x="273" y="0"/>
                  </a:lnTo>
                  <a:lnTo>
                    <a:pt x="0" y="517"/>
                  </a:lnTo>
                </a:path>
              </a:pathLst>
            </a:custGeom>
            <a:solidFill>
              <a:schemeClr val="accent3">
                <a:lumMod val="75000"/>
              </a:schemeClr>
            </a:solidFill>
            <a:ln>
              <a:noFill/>
            </a:ln>
            <a:effectLst/>
          </p:spPr>
          <p:txBody>
            <a:bodyPr wrap="none" anchor="ctr"/>
            <a:lstStyle/>
            <a:p>
              <a:pPr defTabSz="914217"/>
              <a:endParaRPr lang="en-US" dirty="0">
                <a:solidFill>
                  <a:srgbClr val="7F7F7F"/>
                </a:solidFill>
                <a:latin typeface="Lato Light"/>
              </a:endParaRPr>
            </a:p>
          </p:txBody>
        </p:sp>
        <p:sp>
          <p:nvSpPr>
            <p:cNvPr id="1392" name="Freeform 314"/>
            <p:cNvSpPr>
              <a:spLocks noChangeArrowheads="1"/>
            </p:cNvSpPr>
            <p:nvPr/>
          </p:nvSpPr>
          <p:spPr bwMode="auto">
            <a:xfrm>
              <a:off x="15153097" y="5239092"/>
              <a:ext cx="608369" cy="1156842"/>
            </a:xfrm>
            <a:custGeom>
              <a:avLst/>
              <a:gdLst>
                <a:gd name="T0" fmla="*/ 0 w 275"/>
                <a:gd name="T1" fmla="*/ 0 h 518"/>
                <a:gd name="T2" fmla="*/ 0 w 275"/>
                <a:gd name="T3" fmla="*/ 0 h 518"/>
                <a:gd name="T4" fmla="*/ 0 w 275"/>
                <a:gd name="T5" fmla="*/ 517 h 518"/>
                <a:gd name="T6" fmla="*/ 274 w 275"/>
                <a:gd name="T7" fmla="*/ 517 h 518"/>
                <a:gd name="T8" fmla="*/ 0 w 275"/>
                <a:gd name="T9" fmla="*/ 0 h 518"/>
              </a:gdLst>
              <a:ahLst/>
              <a:cxnLst>
                <a:cxn ang="0">
                  <a:pos x="T0" y="T1"/>
                </a:cxn>
                <a:cxn ang="0">
                  <a:pos x="T2" y="T3"/>
                </a:cxn>
                <a:cxn ang="0">
                  <a:pos x="T4" y="T5"/>
                </a:cxn>
                <a:cxn ang="0">
                  <a:pos x="T6" y="T7"/>
                </a:cxn>
                <a:cxn ang="0">
                  <a:pos x="T8" y="T9"/>
                </a:cxn>
              </a:cxnLst>
              <a:rect l="0" t="0" r="r" b="b"/>
              <a:pathLst>
                <a:path w="275" h="518">
                  <a:moveTo>
                    <a:pt x="0" y="0"/>
                  </a:moveTo>
                  <a:lnTo>
                    <a:pt x="0" y="0"/>
                  </a:lnTo>
                  <a:lnTo>
                    <a:pt x="0" y="517"/>
                  </a:lnTo>
                  <a:lnTo>
                    <a:pt x="274" y="517"/>
                  </a:lnTo>
                  <a:lnTo>
                    <a:pt x="0" y="0"/>
                  </a:lnTo>
                </a:path>
              </a:pathLst>
            </a:custGeom>
            <a:solidFill>
              <a:schemeClr val="accent3"/>
            </a:solidFill>
            <a:ln>
              <a:noFill/>
            </a:ln>
            <a:effectLst/>
          </p:spPr>
          <p:txBody>
            <a:bodyPr wrap="none" anchor="ctr"/>
            <a:lstStyle/>
            <a:p>
              <a:pPr defTabSz="914217"/>
              <a:endParaRPr lang="en-US" dirty="0">
                <a:solidFill>
                  <a:srgbClr val="7F7F7F"/>
                </a:solidFill>
                <a:latin typeface="Lato Light"/>
              </a:endParaRPr>
            </a:p>
          </p:txBody>
        </p:sp>
        <p:sp>
          <p:nvSpPr>
            <p:cNvPr id="1393" name="Freeform 315"/>
            <p:cNvSpPr>
              <a:spLocks noChangeArrowheads="1"/>
            </p:cNvSpPr>
            <p:nvPr/>
          </p:nvSpPr>
          <p:spPr bwMode="auto">
            <a:xfrm>
              <a:off x="15936709" y="4331567"/>
              <a:ext cx="608369" cy="2074340"/>
            </a:xfrm>
            <a:custGeom>
              <a:avLst/>
              <a:gdLst>
                <a:gd name="T0" fmla="*/ 0 w 274"/>
                <a:gd name="T1" fmla="*/ 920 h 921"/>
                <a:gd name="T2" fmla="*/ 273 w 274"/>
                <a:gd name="T3" fmla="*/ 920 h 921"/>
                <a:gd name="T4" fmla="*/ 273 w 274"/>
                <a:gd name="T5" fmla="*/ 0 h 921"/>
                <a:gd name="T6" fmla="*/ 0 w 274"/>
                <a:gd name="T7" fmla="*/ 920 h 921"/>
              </a:gdLst>
              <a:ahLst/>
              <a:cxnLst>
                <a:cxn ang="0">
                  <a:pos x="T0" y="T1"/>
                </a:cxn>
                <a:cxn ang="0">
                  <a:pos x="T2" y="T3"/>
                </a:cxn>
                <a:cxn ang="0">
                  <a:pos x="T4" y="T5"/>
                </a:cxn>
                <a:cxn ang="0">
                  <a:pos x="T6" y="T7"/>
                </a:cxn>
              </a:cxnLst>
              <a:rect l="0" t="0" r="r" b="b"/>
              <a:pathLst>
                <a:path w="274" h="921">
                  <a:moveTo>
                    <a:pt x="0" y="920"/>
                  </a:moveTo>
                  <a:lnTo>
                    <a:pt x="273" y="920"/>
                  </a:lnTo>
                  <a:lnTo>
                    <a:pt x="273" y="0"/>
                  </a:lnTo>
                  <a:lnTo>
                    <a:pt x="0" y="920"/>
                  </a:lnTo>
                </a:path>
              </a:pathLst>
            </a:custGeom>
            <a:solidFill>
              <a:schemeClr val="accent4">
                <a:lumMod val="75000"/>
              </a:schemeClr>
            </a:solidFill>
            <a:ln>
              <a:noFill/>
            </a:ln>
            <a:effectLst/>
          </p:spPr>
          <p:txBody>
            <a:bodyPr wrap="none" anchor="ctr"/>
            <a:lstStyle/>
            <a:p>
              <a:pPr defTabSz="914217"/>
              <a:endParaRPr lang="en-US" dirty="0">
                <a:solidFill>
                  <a:srgbClr val="7F7F7F"/>
                </a:solidFill>
                <a:latin typeface="Lato Light"/>
              </a:endParaRPr>
            </a:p>
          </p:txBody>
        </p:sp>
        <p:sp>
          <p:nvSpPr>
            <p:cNvPr id="1394" name="Freeform 316"/>
            <p:cNvSpPr>
              <a:spLocks noChangeArrowheads="1"/>
            </p:cNvSpPr>
            <p:nvPr/>
          </p:nvSpPr>
          <p:spPr bwMode="auto">
            <a:xfrm>
              <a:off x="16529407" y="4331567"/>
              <a:ext cx="608369" cy="2074340"/>
            </a:xfrm>
            <a:custGeom>
              <a:avLst/>
              <a:gdLst>
                <a:gd name="T0" fmla="*/ 0 w 274"/>
                <a:gd name="T1" fmla="*/ 0 h 921"/>
                <a:gd name="T2" fmla="*/ 0 w 274"/>
                <a:gd name="T3" fmla="*/ 0 h 921"/>
                <a:gd name="T4" fmla="*/ 0 w 274"/>
                <a:gd name="T5" fmla="*/ 920 h 921"/>
                <a:gd name="T6" fmla="*/ 273 w 274"/>
                <a:gd name="T7" fmla="*/ 920 h 921"/>
                <a:gd name="T8" fmla="*/ 0 w 274"/>
                <a:gd name="T9" fmla="*/ 0 h 921"/>
              </a:gdLst>
              <a:ahLst/>
              <a:cxnLst>
                <a:cxn ang="0">
                  <a:pos x="T0" y="T1"/>
                </a:cxn>
                <a:cxn ang="0">
                  <a:pos x="T2" y="T3"/>
                </a:cxn>
                <a:cxn ang="0">
                  <a:pos x="T4" y="T5"/>
                </a:cxn>
                <a:cxn ang="0">
                  <a:pos x="T6" y="T7"/>
                </a:cxn>
                <a:cxn ang="0">
                  <a:pos x="T8" y="T9"/>
                </a:cxn>
              </a:cxnLst>
              <a:rect l="0" t="0" r="r" b="b"/>
              <a:pathLst>
                <a:path w="274" h="921">
                  <a:moveTo>
                    <a:pt x="0" y="0"/>
                  </a:moveTo>
                  <a:lnTo>
                    <a:pt x="0" y="0"/>
                  </a:lnTo>
                  <a:lnTo>
                    <a:pt x="0" y="920"/>
                  </a:lnTo>
                  <a:lnTo>
                    <a:pt x="273" y="920"/>
                  </a:lnTo>
                  <a:lnTo>
                    <a:pt x="0" y="0"/>
                  </a:lnTo>
                </a:path>
              </a:pathLst>
            </a:custGeom>
            <a:solidFill>
              <a:schemeClr val="accent4"/>
            </a:solidFill>
            <a:ln>
              <a:noFill/>
            </a:ln>
            <a:effectLst/>
          </p:spPr>
          <p:txBody>
            <a:bodyPr wrap="none" anchor="ctr"/>
            <a:lstStyle/>
            <a:p>
              <a:pPr defTabSz="914217"/>
              <a:endParaRPr lang="en-US" dirty="0">
                <a:solidFill>
                  <a:srgbClr val="7F7F7F"/>
                </a:solidFill>
                <a:latin typeface="Lato Light"/>
              </a:endParaRPr>
            </a:p>
          </p:txBody>
        </p:sp>
        <p:sp>
          <p:nvSpPr>
            <p:cNvPr id="1395" name="Freeform 317"/>
            <p:cNvSpPr>
              <a:spLocks noChangeArrowheads="1"/>
            </p:cNvSpPr>
            <p:nvPr/>
          </p:nvSpPr>
          <p:spPr bwMode="auto">
            <a:xfrm>
              <a:off x="17303047" y="4690588"/>
              <a:ext cx="608369" cy="1715319"/>
            </a:xfrm>
            <a:custGeom>
              <a:avLst/>
              <a:gdLst>
                <a:gd name="T0" fmla="*/ 0 w 275"/>
                <a:gd name="T1" fmla="*/ 761 h 762"/>
                <a:gd name="T2" fmla="*/ 274 w 275"/>
                <a:gd name="T3" fmla="*/ 761 h 762"/>
                <a:gd name="T4" fmla="*/ 274 w 275"/>
                <a:gd name="T5" fmla="*/ 0 h 762"/>
                <a:gd name="T6" fmla="*/ 0 w 275"/>
                <a:gd name="T7" fmla="*/ 761 h 762"/>
              </a:gdLst>
              <a:ahLst/>
              <a:cxnLst>
                <a:cxn ang="0">
                  <a:pos x="T0" y="T1"/>
                </a:cxn>
                <a:cxn ang="0">
                  <a:pos x="T2" y="T3"/>
                </a:cxn>
                <a:cxn ang="0">
                  <a:pos x="T4" y="T5"/>
                </a:cxn>
                <a:cxn ang="0">
                  <a:pos x="T6" y="T7"/>
                </a:cxn>
              </a:cxnLst>
              <a:rect l="0" t="0" r="r" b="b"/>
              <a:pathLst>
                <a:path w="275" h="762">
                  <a:moveTo>
                    <a:pt x="0" y="761"/>
                  </a:moveTo>
                  <a:lnTo>
                    <a:pt x="274" y="761"/>
                  </a:lnTo>
                  <a:lnTo>
                    <a:pt x="274" y="0"/>
                  </a:lnTo>
                  <a:lnTo>
                    <a:pt x="0" y="761"/>
                  </a:lnTo>
                </a:path>
              </a:pathLst>
            </a:custGeom>
            <a:solidFill>
              <a:schemeClr val="accent1">
                <a:lumMod val="75000"/>
              </a:schemeClr>
            </a:solidFill>
            <a:ln>
              <a:noFill/>
            </a:ln>
            <a:effectLst/>
          </p:spPr>
          <p:txBody>
            <a:bodyPr wrap="none" anchor="ctr"/>
            <a:lstStyle/>
            <a:p>
              <a:pPr defTabSz="914217"/>
              <a:endParaRPr lang="en-US" dirty="0">
                <a:solidFill>
                  <a:srgbClr val="7F7F7F"/>
                </a:solidFill>
                <a:latin typeface="Lato Light"/>
              </a:endParaRPr>
            </a:p>
          </p:txBody>
        </p:sp>
        <p:sp>
          <p:nvSpPr>
            <p:cNvPr id="1396" name="Freeform 318"/>
            <p:cNvSpPr>
              <a:spLocks noChangeArrowheads="1"/>
            </p:cNvSpPr>
            <p:nvPr/>
          </p:nvSpPr>
          <p:spPr bwMode="auto">
            <a:xfrm>
              <a:off x="17915691" y="4680615"/>
              <a:ext cx="608369" cy="1715319"/>
            </a:xfrm>
            <a:custGeom>
              <a:avLst/>
              <a:gdLst>
                <a:gd name="T0" fmla="*/ 0 w 274"/>
                <a:gd name="T1" fmla="*/ 0 h 764"/>
                <a:gd name="T2" fmla="*/ 0 w 274"/>
                <a:gd name="T3" fmla="*/ 2 h 764"/>
                <a:gd name="T4" fmla="*/ 0 w 274"/>
                <a:gd name="T5" fmla="*/ 763 h 764"/>
                <a:gd name="T6" fmla="*/ 273 w 274"/>
                <a:gd name="T7" fmla="*/ 763 h 764"/>
                <a:gd name="T8" fmla="*/ 0 w 274"/>
                <a:gd name="T9" fmla="*/ 0 h 764"/>
              </a:gdLst>
              <a:ahLst/>
              <a:cxnLst>
                <a:cxn ang="0">
                  <a:pos x="T0" y="T1"/>
                </a:cxn>
                <a:cxn ang="0">
                  <a:pos x="T2" y="T3"/>
                </a:cxn>
                <a:cxn ang="0">
                  <a:pos x="T4" y="T5"/>
                </a:cxn>
                <a:cxn ang="0">
                  <a:pos x="T6" y="T7"/>
                </a:cxn>
                <a:cxn ang="0">
                  <a:pos x="T8" y="T9"/>
                </a:cxn>
              </a:cxnLst>
              <a:rect l="0" t="0" r="r" b="b"/>
              <a:pathLst>
                <a:path w="274" h="764">
                  <a:moveTo>
                    <a:pt x="0" y="0"/>
                  </a:moveTo>
                  <a:lnTo>
                    <a:pt x="0" y="2"/>
                  </a:lnTo>
                  <a:lnTo>
                    <a:pt x="0" y="763"/>
                  </a:lnTo>
                  <a:lnTo>
                    <a:pt x="273" y="763"/>
                  </a:lnTo>
                  <a:lnTo>
                    <a:pt x="0" y="0"/>
                  </a:lnTo>
                </a:path>
              </a:pathLst>
            </a:custGeom>
            <a:solidFill>
              <a:schemeClr val="accent1"/>
            </a:solidFill>
            <a:ln>
              <a:noFill/>
            </a:ln>
            <a:effectLst/>
          </p:spPr>
          <p:txBody>
            <a:bodyPr wrap="none" anchor="ctr"/>
            <a:lstStyle/>
            <a:p>
              <a:pPr defTabSz="914217"/>
              <a:endParaRPr lang="en-US" dirty="0">
                <a:solidFill>
                  <a:srgbClr val="7F7F7F"/>
                </a:solidFill>
                <a:latin typeface="Lato Light"/>
              </a:endParaRPr>
            </a:p>
          </p:txBody>
        </p:sp>
        <p:sp>
          <p:nvSpPr>
            <p:cNvPr id="1397" name="TextBox 1396"/>
            <p:cNvSpPr txBox="1"/>
            <p:nvPr/>
          </p:nvSpPr>
          <p:spPr>
            <a:xfrm>
              <a:off x="6318038" y="6431996"/>
              <a:ext cx="2669763" cy="931565"/>
            </a:xfrm>
            <a:prstGeom prst="rect">
              <a:avLst/>
            </a:prstGeom>
            <a:noFill/>
          </p:spPr>
          <p:txBody>
            <a:bodyPr wrap="none" rtlCol="0">
              <a:spAutoFit/>
            </a:bodyPr>
            <a:lstStyle/>
            <a:p>
              <a:pPr defTabSz="914217"/>
              <a:r>
                <a:rPr lang="id-ID" sz="1000" b="1" dirty="0">
                  <a:solidFill>
                    <a:srgbClr val="FFFFFF"/>
                  </a:solidFill>
                  <a:latin typeface="Lato Regular"/>
                  <a:cs typeface="Lato Regular"/>
                </a:rPr>
                <a:t>40 Votes</a:t>
              </a:r>
            </a:p>
          </p:txBody>
        </p:sp>
        <p:sp>
          <p:nvSpPr>
            <p:cNvPr id="1398" name="TextBox 1397"/>
            <p:cNvSpPr txBox="1"/>
            <p:nvPr/>
          </p:nvSpPr>
          <p:spPr>
            <a:xfrm>
              <a:off x="7687701" y="6431996"/>
              <a:ext cx="2669763" cy="931565"/>
            </a:xfrm>
            <a:prstGeom prst="rect">
              <a:avLst/>
            </a:prstGeom>
            <a:noFill/>
          </p:spPr>
          <p:txBody>
            <a:bodyPr wrap="none" rtlCol="0">
              <a:spAutoFit/>
            </a:bodyPr>
            <a:lstStyle/>
            <a:p>
              <a:pPr defTabSz="914217"/>
              <a:r>
                <a:rPr lang="id-ID" sz="1000" b="1" dirty="0">
                  <a:solidFill>
                    <a:srgbClr val="FFFFFF"/>
                  </a:solidFill>
                  <a:latin typeface="Lato Regular"/>
                  <a:cs typeface="Lato Regular"/>
                </a:rPr>
                <a:t>40 Votes</a:t>
              </a:r>
            </a:p>
          </p:txBody>
        </p:sp>
        <p:sp>
          <p:nvSpPr>
            <p:cNvPr id="1399" name="TextBox 1398"/>
            <p:cNvSpPr txBox="1"/>
            <p:nvPr/>
          </p:nvSpPr>
          <p:spPr>
            <a:xfrm>
              <a:off x="9078585" y="6431996"/>
              <a:ext cx="2669763" cy="931565"/>
            </a:xfrm>
            <a:prstGeom prst="rect">
              <a:avLst/>
            </a:prstGeom>
            <a:noFill/>
          </p:spPr>
          <p:txBody>
            <a:bodyPr wrap="none" rtlCol="0">
              <a:spAutoFit/>
            </a:bodyPr>
            <a:lstStyle/>
            <a:p>
              <a:pPr defTabSz="914217"/>
              <a:r>
                <a:rPr lang="id-ID" sz="1000" b="1" dirty="0">
                  <a:solidFill>
                    <a:srgbClr val="FFFFFF"/>
                  </a:solidFill>
                  <a:latin typeface="Lato Regular"/>
                  <a:cs typeface="Lato Regular"/>
                </a:rPr>
                <a:t>40 Votes</a:t>
              </a:r>
            </a:p>
          </p:txBody>
        </p:sp>
        <p:sp>
          <p:nvSpPr>
            <p:cNvPr id="1400" name="TextBox 1399"/>
            <p:cNvSpPr txBox="1"/>
            <p:nvPr/>
          </p:nvSpPr>
          <p:spPr>
            <a:xfrm>
              <a:off x="10448248" y="6431996"/>
              <a:ext cx="2669763" cy="931565"/>
            </a:xfrm>
            <a:prstGeom prst="rect">
              <a:avLst/>
            </a:prstGeom>
            <a:noFill/>
          </p:spPr>
          <p:txBody>
            <a:bodyPr wrap="none" rtlCol="0">
              <a:spAutoFit/>
            </a:bodyPr>
            <a:lstStyle/>
            <a:p>
              <a:pPr defTabSz="914217"/>
              <a:r>
                <a:rPr lang="id-ID" sz="1000" b="1" dirty="0">
                  <a:solidFill>
                    <a:srgbClr val="FFFFFF"/>
                  </a:solidFill>
                  <a:latin typeface="Lato Regular"/>
                  <a:cs typeface="Lato Regular"/>
                </a:rPr>
                <a:t>40 Votes</a:t>
              </a:r>
            </a:p>
          </p:txBody>
        </p:sp>
        <p:sp>
          <p:nvSpPr>
            <p:cNvPr id="1401" name="TextBox 1400"/>
            <p:cNvSpPr txBox="1"/>
            <p:nvPr/>
          </p:nvSpPr>
          <p:spPr>
            <a:xfrm>
              <a:off x="11847421" y="6445836"/>
              <a:ext cx="2669763" cy="931565"/>
            </a:xfrm>
            <a:prstGeom prst="rect">
              <a:avLst/>
            </a:prstGeom>
            <a:noFill/>
          </p:spPr>
          <p:txBody>
            <a:bodyPr wrap="none" rtlCol="0">
              <a:spAutoFit/>
            </a:bodyPr>
            <a:lstStyle/>
            <a:p>
              <a:pPr defTabSz="914217"/>
              <a:r>
                <a:rPr lang="id-ID" sz="1000" b="1" dirty="0">
                  <a:solidFill>
                    <a:srgbClr val="FFFFFF"/>
                  </a:solidFill>
                  <a:latin typeface="Lato Regular"/>
                  <a:cs typeface="Lato Regular"/>
                </a:rPr>
                <a:t>40 Votes</a:t>
              </a:r>
            </a:p>
          </p:txBody>
        </p:sp>
        <p:sp>
          <p:nvSpPr>
            <p:cNvPr id="1402" name="TextBox 1401"/>
            <p:cNvSpPr txBox="1"/>
            <p:nvPr/>
          </p:nvSpPr>
          <p:spPr>
            <a:xfrm>
              <a:off x="13217080" y="6445836"/>
              <a:ext cx="2669763" cy="931565"/>
            </a:xfrm>
            <a:prstGeom prst="rect">
              <a:avLst/>
            </a:prstGeom>
            <a:noFill/>
          </p:spPr>
          <p:txBody>
            <a:bodyPr wrap="none" rtlCol="0">
              <a:spAutoFit/>
            </a:bodyPr>
            <a:lstStyle/>
            <a:p>
              <a:pPr defTabSz="914217"/>
              <a:r>
                <a:rPr lang="id-ID" sz="1000" b="1" dirty="0">
                  <a:solidFill>
                    <a:srgbClr val="FFFFFF"/>
                  </a:solidFill>
                  <a:latin typeface="Lato Regular"/>
                  <a:cs typeface="Lato Regular"/>
                </a:rPr>
                <a:t>40 Votes</a:t>
              </a:r>
            </a:p>
          </p:txBody>
        </p:sp>
        <p:sp>
          <p:nvSpPr>
            <p:cNvPr id="1403" name="TextBox 1402"/>
            <p:cNvSpPr txBox="1"/>
            <p:nvPr/>
          </p:nvSpPr>
          <p:spPr>
            <a:xfrm>
              <a:off x="14607964" y="6445836"/>
              <a:ext cx="2669763" cy="931565"/>
            </a:xfrm>
            <a:prstGeom prst="rect">
              <a:avLst/>
            </a:prstGeom>
            <a:noFill/>
          </p:spPr>
          <p:txBody>
            <a:bodyPr wrap="none" rtlCol="0">
              <a:spAutoFit/>
            </a:bodyPr>
            <a:lstStyle/>
            <a:p>
              <a:pPr defTabSz="914217"/>
              <a:r>
                <a:rPr lang="id-ID" sz="1000" b="1" dirty="0">
                  <a:solidFill>
                    <a:srgbClr val="FFFFFF"/>
                  </a:solidFill>
                  <a:latin typeface="Lato Regular"/>
                  <a:cs typeface="Lato Regular"/>
                </a:rPr>
                <a:t>40 Votes</a:t>
              </a:r>
            </a:p>
          </p:txBody>
        </p:sp>
        <p:sp>
          <p:nvSpPr>
            <p:cNvPr id="1404" name="TextBox 1403"/>
            <p:cNvSpPr txBox="1"/>
            <p:nvPr/>
          </p:nvSpPr>
          <p:spPr>
            <a:xfrm>
              <a:off x="15977627" y="6445836"/>
              <a:ext cx="2669763" cy="931565"/>
            </a:xfrm>
            <a:prstGeom prst="rect">
              <a:avLst/>
            </a:prstGeom>
            <a:noFill/>
          </p:spPr>
          <p:txBody>
            <a:bodyPr wrap="none" rtlCol="0">
              <a:spAutoFit/>
            </a:bodyPr>
            <a:lstStyle/>
            <a:p>
              <a:pPr defTabSz="914217"/>
              <a:r>
                <a:rPr lang="id-ID" sz="1000" b="1" dirty="0">
                  <a:solidFill>
                    <a:srgbClr val="FFFFFF"/>
                  </a:solidFill>
                  <a:latin typeface="Lato Regular"/>
                  <a:cs typeface="Lato Regular"/>
                </a:rPr>
                <a:t>40 Votes</a:t>
              </a:r>
            </a:p>
          </p:txBody>
        </p:sp>
        <p:sp>
          <p:nvSpPr>
            <p:cNvPr id="1405" name="TextBox 1404"/>
            <p:cNvSpPr txBox="1"/>
            <p:nvPr/>
          </p:nvSpPr>
          <p:spPr>
            <a:xfrm>
              <a:off x="17341562" y="6442246"/>
              <a:ext cx="2669763" cy="931565"/>
            </a:xfrm>
            <a:prstGeom prst="rect">
              <a:avLst/>
            </a:prstGeom>
            <a:noFill/>
          </p:spPr>
          <p:txBody>
            <a:bodyPr wrap="none" rtlCol="0">
              <a:spAutoFit/>
            </a:bodyPr>
            <a:lstStyle/>
            <a:p>
              <a:pPr defTabSz="914217"/>
              <a:r>
                <a:rPr lang="id-ID" sz="1000" b="1" dirty="0">
                  <a:solidFill>
                    <a:srgbClr val="FFFFFF"/>
                  </a:solidFill>
                  <a:latin typeface="Lato Regular"/>
                  <a:cs typeface="Lato Regular"/>
                </a:rPr>
                <a:t>40 Votes</a:t>
              </a:r>
            </a:p>
          </p:txBody>
        </p:sp>
      </p:grpSp>
      <p:grpSp>
        <p:nvGrpSpPr>
          <p:cNvPr id="1406" name="Group 1405"/>
          <p:cNvGrpSpPr/>
          <p:nvPr/>
        </p:nvGrpSpPr>
        <p:grpSpPr>
          <a:xfrm>
            <a:off x="8536921" y="1274828"/>
            <a:ext cx="3152750" cy="1760683"/>
            <a:chOff x="3556277" y="2599124"/>
            <a:chExt cx="17288203" cy="9654762"/>
          </a:xfrm>
        </p:grpSpPr>
        <p:grpSp>
          <p:nvGrpSpPr>
            <p:cNvPr id="1407" name="Group 1406"/>
            <p:cNvGrpSpPr/>
            <p:nvPr/>
          </p:nvGrpSpPr>
          <p:grpSpPr>
            <a:xfrm>
              <a:off x="3556277" y="9993827"/>
              <a:ext cx="4322051" cy="2260059"/>
              <a:chOff x="6725834" y="9135119"/>
              <a:chExt cx="4387851" cy="2294467"/>
            </a:xfrm>
          </p:grpSpPr>
          <p:sp>
            <p:nvSpPr>
              <p:cNvPr id="1436" name="Freeform 19"/>
              <p:cNvSpPr>
                <a:spLocks/>
              </p:cNvSpPr>
              <p:nvPr/>
            </p:nvSpPr>
            <p:spPr bwMode="auto">
              <a:xfrm>
                <a:off x="6725834" y="9772236"/>
                <a:ext cx="2197101" cy="1657350"/>
              </a:xfrm>
              <a:custGeom>
                <a:avLst/>
                <a:gdLst>
                  <a:gd name="T0" fmla="*/ 1038 w 1038"/>
                  <a:gd name="T1" fmla="*/ 783 h 783"/>
                  <a:gd name="T2" fmla="*/ 0 w 1038"/>
                  <a:gd name="T3" fmla="*/ 488 h 783"/>
                  <a:gd name="T4" fmla="*/ 0 w 1038"/>
                  <a:gd name="T5" fmla="*/ 0 h 783"/>
                  <a:gd name="T6" fmla="*/ 1038 w 1038"/>
                  <a:gd name="T7" fmla="*/ 294 h 783"/>
                  <a:gd name="T8" fmla="*/ 1038 w 1038"/>
                  <a:gd name="T9" fmla="*/ 783 h 783"/>
                </a:gdLst>
                <a:ahLst/>
                <a:cxnLst>
                  <a:cxn ang="0">
                    <a:pos x="T0" y="T1"/>
                  </a:cxn>
                  <a:cxn ang="0">
                    <a:pos x="T2" y="T3"/>
                  </a:cxn>
                  <a:cxn ang="0">
                    <a:pos x="T4" y="T5"/>
                  </a:cxn>
                  <a:cxn ang="0">
                    <a:pos x="T6" y="T7"/>
                  </a:cxn>
                  <a:cxn ang="0">
                    <a:pos x="T8" y="T9"/>
                  </a:cxn>
                </a:cxnLst>
                <a:rect l="0" t="0" r="r" b="b"/>
                <a:pathLst>
                  <a:path w="1038" h="783">
                    <a:moveTo>
                      <a:pt x="1038" y="783"/>
                    </a:moveTo>
                    <a:lnTo>
                      <a:pt x="0" y="488"/>
                    </a:lnTo>
                    <a:lnTo>
                      <a:pt x="0" y="0"/>
                    </a:lnTo>
                    <a:lnTo>
                      <a:pt x="1038" y="294"/>
                    </a:lnTo>
                    <a:lnTo>
                      <a:pt x="1038" y="783"/>
                    </a:lnTo>
                    <a:close/>
                  </a:path>
                </a:pathLst>
              </a:custGeom>
              <a:solidFill>
                <a:schemeClr val="accent1">
                  <a:lumMod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defTabSz="914217"/>
                <a:endParaRPr lang="en-US" sz="1600">
                  <a:solidFill>
                    <a:srgbClr val="7F7F7F"/>
                  </a:solidFill>
                  <a:latin typeface="Lato Light"/>
                </a:endParaRPr>
              </a:p>
            </p:txBody>
          </p:sp>
          <p:sp>
            <p:nvSpPr>
              <p:cNvPr id="1437" name="Freeform 20"/>
              <p:cNvSpPr>
                <a:spLocks/>
              </p:cNvSpPr>
              <p:nvPr/>
            </p:nvSpPr>
            <p:spPr bwMode="auto">
              <a:xfrm>
                <a:off x="8918701" y="9772236"/>
                <a:ext cx="2194984" cy="1657350"/>
              </a:xfrm>
              <a:custGeom>
                <a:avLst/>
                <a:gdLst>
                  <a:gd name="T0" fmla="*/ 1037 w 1037"/>
                  <a:gd name="T1" fmla="*/ 488 h 783"/>
                  <a:gd name="T2" fmla="*/ 0 w 1037"/>
                  <a:gd name="T3" fmla="*/ 783 h 783"/>
                  <a:gd name="T4" fmla="*/ 0 w 1037"/>
                  <a:gd name="T5" fmla="*/ 294 h 783"/>
                  <a:gd name="T6" fmla="*/ 1037 w 1037"/>
                  <a:gd name="T7" fmla="*/ 0 h 783"/>
                  <a:gd name="T8" fmla="*/ 1037 w 1037"/>
                  <a:gd name="T9" fmla="*/ 488 h 783"/>
                </a:gdLst>
                <a:ahLst/>
                <a:cxnLst>
                  <a:cxn ang="0">
                    <a:pos x="T0" y="T1"/>
                  </a:cxn>
                  <a:cxn ang="0">
                    <a:pos x="T2" y="T3"/>
                  </a:cxn>
                  <a:cxn ang="0">
                    <a:pos x="T4" y="T5"/>
                  </a:cxn>
                  <a:cxn ang="0">
                    <a:pos x="T6" y="T7"/>
                  </a:cxn>
                  <a:cxn ang="0">
                    <a:pos x="T8" y="T9"/>
                  </a:cxn>
                </a:cxnLst>
                <a:rect l="0" t="0" r="r" b="b"/>
                <a:pathLst>
                  <a:path w="1037" h="783">
                    <a:moveTo>
                      <a:pt x="1037" y="488"/>
                    </a:moveTo>
                    <a:lnTo>
                      <a:pt x="0" y="783"/>
                    </a:lnTo>
                    <a:lnTo>
                      <a:pt x="0" y="294"/>
                    </a:lnTo>
                    <a:lnTo>
                      <a:pt x="1037" y="0"/>
                    </a:lnTo>
                    <a:lnTo>
                      <a:pt x="1037" y="488"/>
                    </a:lnTo>
                    <a:close/>
                  </a:path>
                </a:pathLst>
              </a:custGeom>
              <a:solidFill>
                <a:schemeClr val="accent1">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defTabSz="914217"/>
                <a:endParaRPr lang="en-US" sz="1600">
                  <a:solidFill>
                    <a:srgbClr val="7F7F7F"/>
                  </a:solidFill>
                  <a:latin typeface="Lato Light"/>
                </a:endParaRPr>
              </a:p>
            </p:txBody>
          </p:sp>
          <p:sp>
            <p:nvSpPr>
              <p:cNvPr id="1438" name="Freeform 21"/>
              <p:cNvSpPr>
                <a:spLocks/>
              </p:cNvSpPr>
              <p:nvPr/>
            </p:nvSpPr>
            <p:spPr bwMode="auto">
              <a:xfrm>
                <a:off x="6725834" y="9135119"/>
                <a:ext cx="4387851" cy="1259417"/>
              </a:xfrm>
              <a:custGeom>
                <a:avLst/>
                <a:gdLst>
                  <a:gd name="T0" fmla="*/ 2073 w 2073"/>
                  <a:gd name="T1" fmla="*/ 301 h 595"/>
                  <a:gd name="T2" fmla="*/ 1036 w 2073"/>
                  <a:gd name="T3" fmla="*/ 595 h 595"/>
                  <a:gd name="T4" fmla="*/ 0 w 2073"/>
                  <a:gd name="T5" fmla="*/ 301 h 595"/>
                  <a:gd name="T6" fmla="*/ 0 w 2073"/>
                  <a:gd name="T7" fmla="*/ 295 h 595"/>
                  <a:gd name="T8" fmla="*/ 1038 w 2073"/>
                  <a:gd name="T9" fmla="*/ 0 h 595"/>
                  <a:gd name="T10" fmla="*/ 2073 w 2073"/>
                  <a:gd name="T11" fmla="*/ 295 h 595"/>
                  <a:gd name="T12" fmla="*/ 2073 w 2073"/>
                  <a:gd name="T13" fmla="*/ 301 h 595"/>
                </a:gdLst>
                <a:ahLst/>
                <a:cxnLst>
                  <a:cxn ang="0">
                    <a:pos x="T0" y="T1"/>
                  </a:cxn>
                  <a:cxn ang="0">
                    <a:pos x="T2" y="T3"/>
                  </a:cxn>
                  <a:cxn ang="0">
                    <a:pos x="T4" y="T5"/>
                  </a:cxn>
                  <a:cxn ang="0">
                    <a:pos x="T6" y="T7"/>
                  </a:cxn>
                  <a:cxn ang="0">
                    <a:pos x="T8" y="T9"/>
                  </a:cxn>
                  <a:cxn ang="0">
                    <a:pos x="T10" y="T11"/>
                  </a:cxn>
                  <a:cxn ang="0">
                    <a:pos x="T12" y="T13"/>
                  </a:cxn>
                </a:cxnLst>
                <a:rect l="0" t="0" r="r" b="b"/>
                <a:pathLst>
                  <a:path w="2073" h="595">
                    <a:moveTo>
                      <a:pt x="2073" y="301"/>
                    </a:moveTo>
                    <a:lnTo>
                      <a:pt x="1036" y="595"/>
                    </a:lnTo>
                    <a:lnTo>
                      <a:pt x="0" y="301"/>
                    </a:lnTo>
                    <a:lnTo>
                      <a:pt x="0" y="295"/>
                    </a:lnTo>
                    <a:lnTo>
                      <a:pt x="1038" y="0"/>
                    </a:lnTo>
                    <a:lnTo>
                      <a:pt x="2073" y="295"/>
                    </a:lnTo>
                    <a:lnTo>
                      <a:pt x="2073" y="301"/>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defTabSz="914217"/>
                <a:endParaRPr lang="en-US" sz="1600">
                  <a:solidFill>
                    <a:srgbClr val="7F7F7F"/>
                  </a:solidFill>
                  <a:latin typeface="Lato Light"/>
                </a:endParaRPr>
              </a:p>
            </p:txBody>
          </p:sp>
        </p:grpSp>
        <p:grpSp>
          <p:nvGrpSpPr>
            <p:cNvPr id="1408" name="Group 1407"/>
            <p:cNvGrpSpPr/>
            <p:nvPr/>
          </p:nvGrpSpPr>
          <p:grpSpPr>
            <a:xfrm>
              <a:off x="7878328" y="8974298"/>
              <a:ext cx="4322051" cy="2260059"/>
              <a:chOff x="6725834" y="9135119"/>
              <a:chExt cx="4387851" cy="2294467"/>
            </a:xfrm>
          </p:grpSpPr>
          <p:sp>
            <p:nvSpPr>
              <p:cNvPr id="1433" name="Freeform 19"/>
              <p:cNvSpPr>
                <a:spLocks/>
              </p:cNvSpPr>
              <p:nvPr/>
            </p:nvSpPr>
            <p:spPr bwMode="auto">
              <a:xfrm>
                <a:off x="6725834" y="9772236"/>
                <a:ext cx="2197101" cy="1657350"/>
              </a:xfrm>
              <a:custGeom>
                <a:avLst/>
                <a:gdLst>
                  <a:gd name="T0" fmla="*/ 1038 w 1038"/>
                  <a:gd name="T1" fmla="*/ 783 h 783"/>
                  <a:gd name="T2" fmla="*/ 0 w 1038"/>
                  <a:gd name="T3" fmla="*/ 488 h 783"/>
                  <a:gd name="T4" fmla="*/ 0 w 1038"/>
                  <a:gd name="T5" fmla="*/ 0 h 783"/>
                  <a:gd name="T6" fmla="*/ 1038 w 1038"/>
                  <a:gd name="T7" fmla="*/ 294 h 783"/>
                  <a:gd name="T8" fmla="*/ 1038 w 1038"/>
                  <a:gd name="T9" fmla="*/ 783 h 783"/>
                </a:gdLst>
                <a:ahLst/>
                <a:cxnLst>
                  <a:cxn ang="0">
                    <a:pos x="T0" y="T1"/>
                  </a:cxn>
                  <a:cxn ang="0">
                    <a:pos x="T2" y="T3"/>
                  </a:cxn>
                  <a:cxn ang="0">
                    <a:pos x="T4" y="T5"/>
                  </a:cxn>
                  <a:cxn ang="0">
                    <a:pos x="T6" y="T7"/>
                  </a:cxn>
                  <a:cxn ang="0">
                    <a:pos x="T8" y="T9"/>
                  </a:cxn>
                </a:cxnLst>
                <a:rect l="0" t="0" r="r" b="b"/>
                <a:pathLst>
                  <a:path w="1038" h="783">
                    <a:moveTo>
                      <a:pt x="1038" y="783"/>
                    </a:moveTo>
                    <a:lnTo>
                      <a:pt x="0" y="488"/>
                    </a:lnTo>
                    <a:lnTo>
                      <a:pt x="0" y="0"/>
                    </a:lnTo>
                    <a:lnTo>
                      <a:pt x="1038" y="294"/>
                    </a:lnTo>
                    <a:lnTo>
                      <a:pt x="1038" y="783"/>
                    </a:lnTo>
                    <a:close/>
                  </a:path>
                </a:pathLst>
              </a:custGeom>
              <a:solidFill>
                <a:schemeClr val="accent2">
                  <a:lumMod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defTabSz="914217"/>
                <a:endParaRPr lang="en-US" sz="1600">
                  <a:solidFill>
                    <a:srgbClr val="7F7F7F"/>
                  </a:solidFill>
                  <a:latin typeface="Lato Light"/>
                </a:endParaRPr>
              </a:p>
            </p:txBody>
          </p:sp>
          <p:sp>
            <p:nvSpPr>
              <p:cNvPr id="1434" name="Freeform 20"/>
              <p:cNvSpPr>
                <a:spLocks/>
              </p:cNvSpPr>
              <p:nvPr/>
            </p:nvSpPr>
            <p:spPr bwMode="auto">
              <a:xfrm>
                <a:off x="8918701" y="9772236"/>
                <a:ext cx="2194984" cy="1657350"/>
              </a:xfrm>
              <a:custGeom>
                <a:avLst/>
                <a:gdLst>
                  <a:gd name="T0" fmla="*/ 1037 w 1037"/>
                  <a:gd name="T1" fmla="*/ 488 h 783"/>
                  <a:gd name="T2" fmla="*/ 0 w 1037"/>
                  <a:gd name="T3" fmla="*/ 783 h 783"/>
                  <a:gd name="T4" fmla="*/ 0 w 1037"/>
                  <a:gd name="T5" fmla="*/ 294 h 783"/>
                  <a:gd name="T6" fmla="*/ 1037 w 1037"/>
                  <a:gd name="T7" fmla="*/ 0 h 783"/>
                  <a:gd name="T8" fmla="*/ 1037 w 1037"/>
                  <a:gd name="T9" fmla="*/ 488 h 783"/>
                </a:gdLst>
                <a:ahLst/>
                <a:cxnLst>
                  <a:cxn ang="0">
                    <a:pos x="T0" y="T1"/>
                  </a:cxn>
                  <a:cxn ang="0">
                    <a:pos x="T2" y="T3"/>
                  </a:cxn>
                  <a:cxn ang="0">
                    <a:pos x="T4" y="T5"/>
                  </a:cxn>
                  <a:cxn ang="0">
                    <a:pos x="T6" y="T7"/>
                  </a:cxn>
                  <a:cxn ang="0">
                    <a:pos x="T8" y="T9"/>
                  </a:cxn>
                </a:cxnLst>
                <a:rect l="0" t="0" r="r" b="b"/>
                <a:pathLst>
                  <a:path w="1037" h="783">
                    <a:moveTo>
                      <a:pt x="1037" y="488"/>
                    </a:moveTo>
                    <a:lnTo>
                      <a:pt x="0" y="783"/>
                    </a:lnTo>
                    <a:lnTo>
                      <a:pt x="0" y="294"/>
                    </a:lnTo>
                    <a:lnTo>
                      <a:pt x="1037" y="0"/>
                    </a:lnTo>
                    <a:lnTo>
                      <a:pt x="1037" y="488"/>
                    </a:lnTo>
                    <a:close/>
                  </a:path>
                </a:pathLst>
              </a:custGeom>
              <a:solidFill>
                <a:schemeClr val="accent2">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defTabSz="914217"/>
                <a:endParaRPr lang="en-US" sz="1600">
                  <a:solidFill>
                    <a:srgbClr val="7F7F7F"/>
                  </a:solidFill>
                  <a:latin typeface="Lato Light"/>
                </a:endParaRPr>
              </a:p>
            </p:txBody>
          </p:sp>
          <p:sp>
            <p:nvSpPr>
              <p:cNvPr id="1435" name="Freeform 21"/>
              <p:cNvSpPr>
                <a:spLocks/>
              </p:cNvSpPr>
              <p:nvPr/>
            </p:nvSpPr>
            <p:spPr bwMode="auto">
              <a:xfrm>
                <a:off x="6725834" y="9135119"/>
                <a:ext cx="4387851" cy="1259417"/>
              </a:xfrm>
              <a:custGeom>
                <a:avLst/>
                <a:gdLst>
                  <a:gd name="T0" fmla="*/ 2073 w 2073"/>
                  <a:gd name="T1" fmla="*/ 301 h 595"/>
                  <a:gd name="T2" fmla="*/ 1036 w 2073"/>
                  <a:gd name="T3" fmla="*/ 595 h 595"/>
                  <a:gd name="T4" fmla="*/ 0 w 2073"/>
                  <a:gd name="T5" fmla="*/ 301 h 595"/>
                  <a:gd name="T6" fmla="*/ 0 w 2073"/>
                  <a:gd name="T7" fmla="*/ 295 h 595"/>
                  <a:gd name="T8" fmla="*/ 1038 w 2073"/>
                  <a:gd name="T9" fmla="*/ 0 h 595"/>
                  <a:gd name="T10" fmla="*/ 2073 w 2073"/>
                  <a:gd name="T11" fmla="*/ 295 h 595"/>
                  <a:gd name="T12" fmla="*/ 2073 w 2073"/>
                  <a:gd name="T13" fmla="*/ 301 h 595"/>
                </a:gdLst>
                <a:ahLst/>
                <a:cxnLst>
                  <a:cxn ang="0">
                    <a:pos x="T0" y="T1"/>
                  </a:cxn>
                  <a:cxn ang="0">
                    <a:pos x="T2" y="T3"/>
                  </a:cxn>
                  <a:cxn ang="0">
                    <a:pos x="T4" y="T5"/>
                  </a:cxn>
                  <a:cxn ang="0">
                    <a:pos x="T6" y="T7"/>
                  </a:cxn>
                  <a:cxn ang="0">
                    <a:pos x="T8" y="T9"/>
                  </a:cxn>
                  <a:cxn ang="0">
                    <a:pos x="T10" y="T11"/>
                  </a:cxn>
                  <a:cxn ang="0">
                    <a:pos x="T12" y="T13"/>
                  </a:cxn>
                </a:cxnLst>
                <a:rect l="0" t="0" r="r" b="b"/>
                <a:pathLst>
                  <a:path w="2073" h="595">
                    <a:moveTo>
                      <a:pt x="2073" y="301"/>
                    </a:moveTo>
                    <a:lnTo>
                      <a:pt x="1036" y="595"/>
                    </a:lnTo>
                    <a:lnTo>
                      <a:pt x="0" y="301"/>
                    </a:lnTo>
                    <a:lnTo>
                      <a:pt x="0" y="295"/>
                    </a:lnTo>
                    <a:lnTo>
                      <a:pt x="1038" y="0"/>
                    </a:lnTo>
                    <a:lnTo>
                      <a:pt x="2073" y="295"/>
                    </a:lnTo>
                    <a:lnTo>
                      <a:pt x="2073" y="301"/>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defTabSz="914217"/>
                <a:endParaRPr lang="en-US" sz="1600">
                  <a:solidFill>
                    <a:srgbClr val="7F7F7F"/>
                  </a:solidFill>
                  <a:latin typeface="Lato Light"/>
                </a:endParaRPr>
              </a:p>
            </p:txBody>
          </p:sp>
        </p:grpSp>
        <p:grpSp>
          <p:nvGrpSpPr>
            <p:cNvPr id="1409" name="Group 1408"/>
            <p:cNvGrpSpPr/>
            <p:nvPr/>
          </p:nvGrpSpPr>
          <p:grpSpPr>
            <a:xfrm>
              <a:off x="12200379" y="7954770"/>
              <a:ext cx="4322051" cy="2260059"/>
              <a:chOff x="6725834" y="9135119"/>
              <a:chExt cx="4387851" cy="2294467"/>
            </a:xfrm>
          </p:grpSpPr>
          <p:sp>
            <p:nvSpPr>
              <p:cNvPr id="1430" name="Freeform 19"/>
              <p:cNvSpPr>
                <a:spLocks/>
              </p:cNvSpPr>
              <p:nvPr/>
            </p:nvSpPr>
            <p:spPr bwMode="auto">
              <a:xfrm>
                <a:off x="6725834" y="9772236"/>
                <a:ext cx="2197101" cy="1657350"/>
              </a:xfrm>
              <a:custGeom>
                <a:avLst/>
                <a:gdLst>
                  <a:gd name="T0" fmla="*/ 1038 w 1038"/>
                  <a:gd name="T1" fmla="*/ 783 h 783"/>
                  <a:gd name="T2" fmla="*/ 0 w 1038"/>
                  <a:gd name="T3" fmla="*/ 488 h 783"/>
                  <a:gd name="T4" fmla="*/ 0 w 1038"/>
                  <a:gd name="T5" fmla="*/ 0 h 783"/>
                  <a:gd name="T6" fmla="*/ 1038 w 1038"/>
                  <a:gd name="T7" fmla="*/ 294 h 783"/>
                  <a:gd name="T8" fmla="*/ 1038 w 1038"/>
                  <a:gd name="T9" fmla="*/ 783 h 783"/>
                </a:gdLst>
                <a:ahLst/>
                <a:cxnLst>
                  <a:cxn ang="0">
                    <a:pos x="T0" y="T1"/>
                  </a:cxn>
                  <a:cxn ang="0">
                    <a:pos x="T2" y="T3"/>
                  </a:cxn>
                  <a:cxn ang="0">
                    <a:pos x="T4" y="T5"/>
                  </a:cxn>
                  <a:cxn ang="0">
                    <a:pos x="T6" y="T7"/>
                  </a:cxn>
                  <a:cxn ang="0">
                    <a:pos x="T8" y="T9"/>
                  </a:cxn>
                </a:cxnLst>
                <a:rect l="0" t="0" r="r" b="b"/>
                <a:pathLst>
                  <a:path w="1038" h="783">
                    <a:moveTo>
                      <a:pt x="1038" y="783"/>
                    </a:moveTo>
                    <a:lnTo>
                      <a:pt x="0" y="488"/>
                    </a:lnTo>
                    <a:lnTo>
                      <a:pt x="0" y="0"/>
                    </a:lnTo>
                    <a:lnTo>
                      <a:pt x="1038" y="294"/>
                    </a:lnTo>
                    <a:lnTo>
                      <a:pt x="1038" y="783"/>
                    </a:lnTo>
                    <a:close/>
                  </a:path>
                </a:pathLst>
              </a:custGeom>
              <a:solidFill>
                <a:schemeClr val="accent3">
                  <a:lumMod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defTabSz="914217"/>
                <a:endParaRPr lang="en-US" sz="1600">
                  <a:solidFill>
                    <a:srgbClr val="7F7F7F"/>
                  </a:solidFill>
                  <a:latin typeface="Lato Light"/>
                </a:endParaRPr>
              </a:p>
            </p:txBody>
          </p:sp>
          <p:sp>
            <p:nvSpPr>
              <p:cNvPr id="1431" name="Freeform 20"/>
              <p:cNvSpPr>
                <a:spLocks/>
              </p:cNvSpPr>
              <p:nvPr/>
            </p:nvSpPr>
            <p:spPr bwMode="auto">
              <a:xfrm>
                <a:off x="8918701" y="9772236"/>
                <a:ext cx="2194984" cy="1657350"/>
              </a:xfrm>
              <a:custGeom>
                <a:avLst/>
                <a:gdLst>
                  <a:gd name="T0" fmla="*/ 1037 w 1037"/>
                  <a:gd name="T1" fmla="*/ 488 h 783"/>
                  <a:gd name="T2" fmla="*/ 0 w 1037"/>
                  <a:gd name="T3" fmla="*/ 783 h 783"/>
                  <a:gd name="T4" fmla="*/ 0 w 1037"/>
                  <a:gd name="T5" fmla="*/ 294 h 783"/>
                  <a:gd name="T6" fmla="*/ 1037 w 1037"/>
                  <a:gd name="T7" fmla="*/ 0 h 783"/>
                  <a:gd name="T8" fmla="*/ 1037 w 1037"/>
                  <a:gd name="T9" fmla="*/ 488 h 783"/>
                </a:gdLst>
                <a:ahLst/>
                <a:cxnLst>
                  <a:cxn ang="0">
                    <a:pos x="T0" y="T1"/>
                  </a:cxn>
                  <a:cxn ang="0">
                    <a:pos x="T2" y="T3"/>
                  </a:cxn>
                  <a:cxn ang="0">
                    <a:pos x="T4" y="T5"/>
                  </a:cxn>
                  <a:cxn ang="0">
                    <a:pos x="T6" y="T7"/>
                  </a:cxn>
                  <a:cxn ang="0">
                    <a:pos x="T8" y="T9"/>
                  </a:cxn>
                </a:cxnLst>
                <a:rect l="0" t="0" r="r" b="b"/>
                <a:pathLst>
                  <a:path w="1037" h="783">
                    <a:moveTo>
                      <a:pt x="1037" y="488"/>
                    </a:moveTo>
                    <a:lnTo>
                      <a:pt x="0" y="783"/>
                    </a:lnTo>
                    <a:lnTo>
                      <a:pt x="0" y="294"/>
                    </a:lnTo>
                    <a:lnTo>
                      <a:pt x="1037" y="0"/>
                    </a:lnTo>
                    <a:lnTo>
                      <a:pt x="1037" y="488"/>
                    </a:lnTo>
                    <a:close/>
                  </a:path>
                </a:pathLst>
              </a:custGeom>
              <a:solidFill>
                <a:schemeClr val="accent3">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defTabSz="914217"/>
                <a:endParaRPr lang="en-US" sz="1600">
                  <a:solidFill>
                    <a:srgbClr val="7F7F7F"/>
                  </a:solidFill>
                  <a:latin typeface="Lato Light"/>
                </a:endParaRPr>
              </a:p>
            </p:txBody>
          </p:sp>
          <p:sp>
            <p:nvSpPr>
              <p:cNvPr id="1432" name="Freeform 21"/>
              <p:cNvSpPr>
                <a:spLocks/>
              </p:cNvSpPr>
              <p:nvPr/>
            </p:nvSpPr>
            <p:spPr bwMode="auto">
              <a:xfrm>
                <a:off x="6725834" y="9135119"/>
                <a:ext cx="4387851" cy="1259417"/>
              </a:xfrm>
              <a:custGeom>
                <a:avLst/>
                <a:gdLst>
                  <a:gd name="T0" fmla="*/ 2073 w 2073"/>
                  <a:gd name="T1" fmla="*/ 301 h 595"/>
                  <a:gd name="T2" fmla="*/ 1036 w 2073"/>
                  <a:gd name="T3" fmla="*/ 595 h 595"/>
                  <a:gd name="T4" fmla="*/ 0 w 2073"/>
                  <a:gd name="T5" fmla="*/ 301 h 595"/>
                  <a:gd name="T6" fmla="*/ 0 w 2073"/>
                  <a:gd name="T7" fmla="*/ 295 h 595"/>
                  <a:gd name="T8" fmla="*/ 1038 w 2073"/>
                  <a:gd name="T9" fmla="*/ 0 h 595"/>
                  <a:gd name="T10" fmla="*/ 2073 w 2073"/>
                  <a:gd name="T11" fmla="*/ 295 h 595"/>
                  <a:gd name="T12" fmla="*/ 2073 w 2073"/>
                  <a:gd name="T13" fmla="*/ 301 h 595"/>
                </a:gdLst>
                <a:ahLst/>
                <a:cxnLst>
                  <a:cxn ang="0">
                    <a:pos x="T0" y="T1"/>
                  </a:cxn>
                  <a:cxn ang="0">
                    <a:pos x="T2" y="T3"/>
                  </a:cxn>
                  <a:cxn ang="0">
                    <a:pos x="T4" y="T5"/>
                  </a:cxn>
                  <a:cxn ang="0">
                    <a:pos x="T6" y="T7"/>
                  </a:cxn>
                  <a:cxn ang="0">
                    <a:pos x="T8" y="T9"/>
                  </a:cxn>
                  <a:cxn ang="0">
                    <a:pos x="T10" y="T11"/>
                  </a:cxn>
                  <a:cxn ang="0">
                    <a:pos x="T12" y="T13"/>
                  </a:cxn>
                </a:cxnLst>
                <a:rect l="0" t="0" r="r" b="b"/>
                <a:pathLst>
                  <a:path w="2073" h="595">
                    <a:moveTo>
                      <a:pt x="2073" y="301"/>
                    </a:moveTo>
                    <a:lnTo>
                      <a:pt x="1036" y="595"/>
                    </a:lnTo>
                    <a:lnTo>
                      <a:pt x="0" y="301"/>
                    </a:lnTo>
                    <a:lnTo>
                      <a:pt x="0" y="295"/>
                    </a:lnTo>
                    <a:lnTo>
                      <a:pt x="1038" y="0"/>
                    </a:lnTo>
                    <a:lnTo>
                      <a:pt x="2073" y="295"/>
                    </a:lnTo>
                    <a:lnTo>
                      <a:pt x="2073" y="301"/>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defTabSz="914217"/>
                <a:endParaRPr lang="en-US" sz="1600">
                  <a:solidFill>
                    <a:srgbClr val="7F7F7F"/>
                  </a:solidFill>
                  <a:latin typeface="Lato Light"/>
                </a:endParaRPr>
              </a:p>
            </p:txBody>
          </p:sp>
        </p:grpSp>
        <p:grpSp>
          <p:nvGrpSpPr>
            <p:cNvPr id="1410" name="Group 1409"/>
            <p:cNvGrpSpPr/>
            <p:nvPr/>
          </p:nvGrpSpPr>
          <p:grpSpPr>
            <a:xfrm>
              <a:off x="16522429" y="6960640"/>
              <a:ext cx="4322051" cy="2260059"/>
              <a:chOff x="6725834" y="9135119"/>
              <a:chExt cx="4387851" cy="2294467"/>
            </a:xfrm>
          </p:grpSpPr>
          <p:sp>
            <p:nvSpPr>
              <p:cNvPr id="1427" name="Freeform 19"/>
              <p:cNvSpPr>
                <a:spLocks/>
              </p:cNvSpPr>
              <p:nvPr/>
            </p:nvSpPr>
            <p:spPr bwMode="auto">
              <a:xfrm>
                <a:off x="6725834" y="9772236"/>
                <a:ext cx="2197101" cy="1657350"/>
              </a:xfrm>
              <a:custGeom>
                <a:avLst/>
                <a:gdLst>
                  <a:gd name="T0" fmla="*/ 1038 w 1038"/>
                  <a:gd name="T1" fmla="*/ 783 h 783"/>
                  <a:gd name="T2" fmla="*/ 0 w 1038"/>
                  <a:gd name="T3" fmla="*/ 488 h 783"/>
                  <a:gd name="T4" fmla="*/ 0 w 1038"/>
                  <a:gd name="T5" fmla="*/ 0 h 783"/>
                  <a:gd name="T6" fmla="*/ 1038 w 1038"/>
                  <a:gd name="T7" fmla="*/ 294 h 783"/>
                  <a:gd name="T8" fmla="*/ 1038 w 1038"/>
                  <a:gd name="T9" fmla="*/ 783 h 783"/>
                </a:gdLst>
                <a:ahLst/>
                <a:cxnLst>
                  <a:cxn ang="0">
                    <a:pos x="T0" y="T1"/>
                  </a:cxn>
                  <a:cxn ang="0">
                    <a:pos x="T2" y="T3"/>
                  </a:cxn>
                  <a:cxn ang="0">
                    <a:pos x="T4" y="T5"/>
                  </a:cxn>
                  <a:cxn ang="0">
                    <a:pos x="T6" y="T7"/>
                  </a:cxn>
                  <a:cxn ang="0">
                    <a:pos x="T8" y="T9"/>
                  </a:cxn>
                </a:cxnLst>
                <a:rect l="0" t="0" r="r" b="b"/>
                <a:pathLst>
                  <a:path w="1038" h="783">
                    <a:moveTo>
                      <a:pt x="1038" y="783"/>
                    </a:moveTo>
                    <a:lnTo>
                      <a:pt x="0" y="488"/>
                    </a:lnTo>
                    <a:lnTo>
                      <a:pt x="0" y="0"/>
                    </a:lnTo>
                    <a:lnTo>
                      <a:pt x="1038" y="294"/>
                    </a:lnTo>
                    <a:lnTo>
                      <a:pt x="1038" y="783"/>
                    </a:lnTo>
                    <a:close/>
                  </a:path>
                </a:pathLst>
              </a:custGeom>
              <a:solidFill>
                <a:schemeClr val="accent4">
                  <a:lumMod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defTabSz="914217"/>
                <a:endParaRPr lang="en-US" sz="1600">
                  <a:solidFill>
                    <a:srgbClr val="7F7F7F"/>
                  </a:solidFill>
                  <a:latin typeface="Lato Light"/>
                </a:endParaRPr>
              </a:p>
            </p:txBody>
          </p:sp>
          <p:sp>
            <p:nvSpPr>
              <p:cNvPr id="1428" name="Freeform 20"/>
              <p:cNvSpPr>
                <a:spLocks/>
              </p:cNvSpPr>
              <p:nvPr/>
            </p:nvSpPr>
            <p:spPr bwMode="auto">
              <a:xfrm>
                <a:off x="8918701" y="9772236"/>
                <a:ext cx="2194984" cy="1657350"/>
              </a:xfrm>
              <a:custGeom>
                <a:avLst/>
                <a:gdLst>
                  <a:gd name="T0" fmla="*/ 1037 w 1037"/>
                  <a:gd name="T1" fmla="*/ 488 h 783"/>
                  <a:gd name="T2" fmla="*/ 0 w 1037"/>
                  <a:gd name="T3" fmla="*/ 783 h 783"/>
                  <a:gd name="T4" fmla="*/ 0 w 1037"/>
                  <a:gd name="T5" fmla="*/ 294 h 783"/>
                  <a:gd name="T6" fmla="*/ 1037 w 1037"/>
                  <a:gd name="T7" fmla="*/ 0 h 783"/>
                  <a:gd name="T8" fmla="*/ 1037 w 1037"/>
                  <a:gd name="T9" fmla="*/ 488 h 783"/>
                </a:gdLst>
                <a:ahLst/>
                <a:cxnLst>
                  <a:cxn ang="0">
                    <a:pos x="T0" y="T1"/>
                  </a:cxn>
                  <a:cxn ang="0">
                    <a:pos x="T2" y="T3"/>
                  </a:cxn>
                  <a:cxn ang="0">
                    <a:pos x="T4" y="T5"/>
                  </a:cxn>
                  <a:cxn ang="0">
                    <a:pos x="T6" y="T7"/>
                  </a:cxn>
                  <a:cxn ang="0">
                    <a:pos x="T8" y="T9"/>
                  </a:cxn>
                </a:cxnLst>
                <a:rect l="0" t="0" r="r" b="b"/>
                <a:pathLst>
                  <a:path w="1037" h="783">
                    <a:moveTo>
                      <a:pt x="1037" y="488"/>
                    </a:moveTo>
                    <a:lnTo>
                      <a:pt x="0" y="783"/>
                    </a:lnTo>
                    <a:lnTo>
                      <a:pt x="0" y="294"/>
                    </a:lnTo>
                    <a:lnTo>
                      <a:pt x="1037" y="0"/>
                    </a:lnTo>
                    <a:lnTo>
                      <a:pt x="1037" y="488"/>
                    </a:lnTo>
                    <a:close/>
                  </a:path>
                </a:pathLst>
              </a:custGeom>
              <a:solidFill>
                <a:schemeClr val="accent4">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defTabSz="914217"/>
                <a:endParaRPr lang="en-US" sz="1600">
                  <a:solidFill>
                    <a:srgbClr val="7F7F7F"/>
                  </a:solidFill>
                  <a:latin typeface="Lato Light"/>
                </a:endParaRPr>
              </a:p>
            </p:txBody>
          </p:sp>
          <p:sp>
            <p:nvSpPr>
              <p:cNvPr id="1429" name="Freeform 21"/>
              <p:cNvSpPr>
                <a:spLocks/>
              </p:cNvSpPr>
              <p:nvPr/>
            </p:nvSpPr>
            <p:spPr bwMode="auto">
              <a:xfrm>
                <a:off x="6725834" y="9135119"/>
                <a:ext cx="4387851" cy="1259417"/>
              </a:xfrm>
              <a:custGeom>
                <a:avLst/>
                <a:gdLst>
                  <a:gd name="T0" fmla="*/ 2073 w 2073"/>
                  <a:gd name="T1" fmla="*/ 301 h 595"/>
                  <a:gd name="T2" fmla="*/ 1036 w 2073"/>
                  <a:gd name="T3" fmla="*/ 595 h 595"/>
                  <a:gd name="T4" fmla="*/ 0 w 2073"/>
                  <a:gd name="T5" fmla="*/ 301 h 595"/>
                  <a:gd name="T6" fmla="*/ 0 w 2073"/>
                  <a:gd name="T7" fmla="*/ 295 h 595"/>
                  <a:gd name="T8" fmla="*/ 1038 w 2073"/>
                  <a:gd name="T9" fmla="*/ 0 h 595"/>
                  <a:gd name="T10" fmla="*/ 2073 w 2073"/>
                  <a:gd name="T11" fmla="*/ 295 h 595"/>
                  <a:gd name="T12" fmla="*/ 2073 w 2073"/>
                  <a:gd name="T13" fmla="*/ 301 h 595"/>
                </a:gdLst>
                <a:ahLst/>
                <a:cxnLst>
                  <a:cxn ang="0">
                    <a:pos x="T0" y="T1"/>
                  </a:cxn>
                  <a:cxn ang="0">
                    <a:pos x="T2" y="T3"/>
                  </a:cxn>
                  <a:cxn ang="0">
                    <a:pos x="T4" y="T5"/>
                  </a:cxn>
                  <a:cxn ang="0">
                    <a:pos x="T6" y="T7"/>
                  </a:cxn>
                  <a:cxn ang="0">
                    <a:pos x="T8" y="T9"/>
                  </a:cxn>
                  <a:cxn ang="0">
                    <a:pos x="T10" y="T11"/>
                  </a:cxn>
                  <a:cxn ang="0">
                    <a:pos x="T12" y="T13"/>
                  </a:cxn>
                </a:cxnLst>
                <a:rect l="0" t="0" r="r" b="b"/>
                <a:pathLst>
                  <a:path w="2073" h="595">
                    <a:moveTo>
                      <a:pt x="2073" y="301"/>
                    </a:moveTo>
                    <a:lnTo>
                      <a:pt x="1036" y="595"/>
                    </a:lnTo>
                    <a:lnTo>
                      <a:pt x="0" y="301"/>
                    </a:lnTo>
                    <a:lnTo>
                      <a:pt x="0" y="295"/>
                    </a:lnTo>
                    <a:lnTo>
                      <a:pt x="1038" y="0"/>
                    </a:lnTo>
                    <a:lnTo>
                      <a:pt x="2073" y="295"/>
                    </a:lnTo>
                    <a:lnTo>
                      <a:pt x="2073" y="301"/>
                    </a:lnTo>
                    <a:close/>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pPr defTabSz="914217"/>
                <a:endParaRPr lang="en-US" sz="1600">
                  <a:solidFill>
                    <a:srgbClr val="7F7F7F"/>
                  </a:solidFill>
                  <a:latin typeface="Lato Light"/>
                </a:endParaRPr>
              </a:p>
            </p:txBody>
          </p:sp>
        </p:grpSp>
        <p:sp>
          <p:nvSpPr>
            <p:cNvPr id="1411" name="Oval 1410"/>
            <p:cNvSpPr/>
            <p:nvPr/>
          </p:nvSpPr>
          <p:spPr bwMode="auto">
            <a:xfrm>
              <a:off x="4929120" y="5682109"/>
              <a:ext cx="1529720" cy="153011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endParaRPr lang="en-US" dirty="0">
                <a:solidFill>
                  <a:srgbClr val="FFFFFF"/>
                </a:solidFill>
                <a:latin typeface="Lato Light"/>
              </a:endParaRPr>
            </a:p>
          </p:txBody>
        </p:sp>
        <p:sp>
          <p:nvSpPr>
            <p:cNvPr id="1412" name="Oval 1411"/>
            <p:cNvSpPr/>
            <p:nvPr/>
          </p:nvSpPr>
          <p:spPr bwMode="auto">
            <a:xfrm>
              <a:off x="9273451" y="4644344"/>
              <a:ext cx="1529720" cy="1530119"/>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endParaRPr lang="en-US" dirty="0">
                <a:solidFill>
                  <a:srgbClr val="FFFFFF"/>
                </a:solidFill>
                <a:latin typeface="Lato Light"/>
              </a:endParaRPr>
            </a:p>
          </p:txBody>
        </p:sp>
        <p:sp>
          <p:nvSpPr>
            <p:cNvPr id="1413" name="Oval 1412"/>
            <p:cNvSpPr/>
            <p:nvPr/>
          </p:nvSpPr>
          <p:spPr bwMode="auto">
            <a:xfrm>
              <a:off x="13592543" y="3630172"/>
              <a:ext cx="1529720" cy="1530119"/>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endParaRPr lang="en-US" dirty="0">
                <a:solidFill>
                  <a:srgbClr val="FFFFFF"/>
                </a:solidFill>
                <a:latin typeface="Lato Light"/>
              </a:endParaRPr>
            </a:p>
          </p:txBody>
        </p:sp>
        <p:sp>
          <p:nvSpPr>
            <p:cNvPr id="1414" name="Oval 1413"/>
            <p:cNvSpPr/>
            <p:nvPr/>
          </p:nvSpPr>
          <p:spPr bwMode="auto">
            <a:xfrm>
              <a:off x="17895272" y="2599124"/>
              <a:ext cx="1529720" cy="1530119"/>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endParaRPr lang="en-US" dirty="0">
                <a:solidFill>
                  <a:srgbClr val="FFFFFF"/>
                </a:solidFill>
                <a:latin typeface="Lato Light"/>
              </a:endParaRPr>
            </a:p>
          </p:txBody>
        </p:sp>
        <p:grpSp>
          <p:nvGrpSpPr>
            <p:cNvPr id="1415" name="Group 1414"/>
            <p:cNvGrpSpPr/>
            <p:nvPr/>
          </p:nvGrpSpPr>
          <p:grpSpPr>
            <a:xfrm rot="16200000">
              <a:off x="4517828" y="9396928"/>
              <a:ext cx="2360646" cy="243777"/>
              <a:chOff x="2057400" y="2800350"/>
              <a:chExt cx="885242" cy="91440"/>
            </a:xfrm>
            <a:solidFill>
              <a:schemeClr val="tx1">
                <a:lumMod val="50000"/>
              </a:schemeClr>
            </a:solidFill>
          </p:grpSpPr>
          <p:sp>
            <p:nvSpPr>
              <p:cNvPr id="1425" name="Oval 1424"/>
              <p:cNvSpPr/>
              <p:nvPr/>
            </p:nvSpPr>
            <p:spPr>
              <a:xfrm rot="5400000">
                <a:off x="2057400" y="2800350"/>
                <a:ext cx="91440" cy="91440"/>
              </a:xfrm>
              <a:prstGeom prst="ellipse">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914217"/>
                <a:endParaRPr lang="x-none">
                  <a:solidFill>
                    <a:srgbClr val="FFFFFF"/>
                  </a:solidFill>
                  <a:latin typeface="Lato Light"/>
                </a:endParaRPr>
              </a:p>
            </p:txBody>
          </p:sp>
          <p:cxnSp>
            <p:nvCxnSpPr>
              <p:cNvPr id="1426" name="Straight Connector 1425"/>
              <p:cNvCxnSpPr/>
              <p:nvPr/>
            </p:nvCxnSpPr>
            <p:spPr>
              <a:xfrm rot="5400000" flipV="1">
                <a:off x="2545741" y="2449169"/>
                <a:ext cx="0" cy="793803"/>
              </a:xfrm>
              <a:prstGeom prst="line">
                <a:avLst/>
              </a:prstGeom>
              <a:grpFill/>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1416" name="Group 1415"/>
            <p:cNvGrpSpPr/>
            <p:nvPr/>
          </p:nvGrpSpPr>
          <p:grpSpPr>
            <a:xfrm rot="16200000">
              <a:off x="8862158" y="8340788"/>
              <a:ext cx="2360646" cy="243777"/>
              <a:chOff x="2057400" y="2800350"/>
              <a:chExt cx="885242" cy="91440"/>
            </a:xfrm>
            <a:solidFill>
              <a:schemeClr val="tx1">
                <a:lumMod val="50000"/>
              </a:schemeClr>
            </a:solidFill>
          </p:grpSpPr>
          <p:sp>
            <p:nvSpPr>
              <p:cNvPr id="1423" name="Oval 1422"/>
              <p:cNvSpPr/>
              <p:nvPr/>
            </p:nvSpPr>
            <p:spPr>
              <a:xfrm rot="5400000">
                <a:off x="2057400" y="2800350"/>
                <a:ext cx="91440" cy="91440"/>
              </a:xfrm>
              <a:prstGeom prst="ellipse">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914217"/>
                <a:endParaRPr lang="x-none">
                  <a:solidFill>
                    <a:srgbClr val="FFFFFF"/>
                  </a:solidFill>
                  <a:latin typeface="Lato Light"/>
                </a:endParaRPr>
              </a:p>
            </p:txBody>
          </p:sp>
          <p:cxnSp>
            <p:nvCxnSpPr>
              <p:cNvPr id="1424" name="Straight Connector 1423"/>
              <p:cNvCxnSpPr/>
              <p:nvPr/>
            </p:nvCxnSpPr>
            <p:spPr>
              <a:xfrm rot="5400000" flipV="1">
                <a:off x="2545741" y="2449169"/>
                <a:ext cx="0" cy="793803"/>
              </a:xfrm>
              <a:prstGeom prst="line">
                <a:avLst/>
              </a:prstGeom>
              <a:grpFill/>
              <a:ln w="12700">
                <a:solidFill>
                  <a:schemeClr val="tx1">
                    <a:lumMod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417" name="Group 1416"/>
            <p:cNvGrpSpPr/>
            <p:nvPr/>
          </p:nvGrpSpPr>
          <p:grpSpPr>
            <a:xfrm rot="16200000">
              <a:off x="13184209" y="7347981"/>
              <a:ext cx="2360646" cy="243777"/>
              <a:chOff x="2057400" y="2800350"/>
              <a:chExt cx="885242" cy="91440"/>
            </a:xfrm>
            <a:solidFill>
              <a:schemeClr val="tx1">
                <a:lumMod val="50000"/>
              </a:schemeClr>
            </a:solidFill>
          </p:grpSpPr>
          <p:sp>
            <p:nvSpPr>
              <p:cNvPr id="1421" name="Oval 1420"/>
              <p:cNvSpPr/>
              <p:nvPr/>
            </p:nvSpPr>
            <p:spPr>
              <a:xfrm rot="5400000">
                <a:off x="2057400" y="2800350"/>
                <a:ext cx="91440" cy="91440"/>
              </a:xfrm>
              <a:prstGeom prst="ellipse">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914217"/>
                <a:endParaRPr lang="x-none">
                  <a:solidFill>
                    <a:srgbClr val="FFFFFF"/>
                  </a:solidFill>
                  <a:latin typeface="Lato Light"/>
                </a:endParaRPr>
              </a:p>
            </p:txBody>
          </p:sp>
          <p:cxnSp>
            <p:nvCxnSpPr>
              <p:cNvPr id="1422" name="Straight Connector 1421"/>
              <p:cNvCxnSpPr/>
              <p:nvPr/>
            </p:nvCxnSpPr>
            <p:spPr>
              <a:xfrm rot="5400000" flipV="1">
                <a:off x="2545741" y="2449169"/>
                <a:ext cx="0" cy="793803"/>
              </a:xfrm>
              <a:prstGeom prst="line">
                <a:avLst/>
              </a:prstGeom>
              <a:grpFill/>
              <a:ln w="12700">
                <a:solidFill>
                  <a:schemeClr val="tx1">
                    <a:lumMod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418" name="Group 1417"/>
            <p:cNvGrpSpPr/>
            <p:nvPr/>
          </p:nvGrpSpPr>
          <p:grpSpPr>
            <a:xfrm rot="16200000">
              <a:off x="17506259" y="6339026"/>
              <a:ext cx="2360646" cy="243777"/>
              <a:chOff x="2057400" y="2800350"/>
              <a:chExt cx="885242" cy="91440"/>
            </a:xfrm>
            <a:solidFill>
              <a:schemeClr val="tx1">
                <a:lumMod val="50000"/>
              </a:schemeClr>
            </a:solidFill>
          </p:grpSpPr>
          <p:sp>
            <p:nvSpPr>
              <p:cNvPr id="1419" name="Oval 1418"/>
              <p:cNvSpPr/>
              <p:nvPr/>
            </p:nvSpPr>
            <p:spPr>
              <a:xfrm rot="5400000">
                <a:off x="2057400" y="2800350"/>
                <a:ext cx="91440" cy="91440"/>
              </a:xfrm>
              <a:prstGeom prst="ellipse">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914217"/>
                <a:endParaRPr lang="x-none">
                  <a:solidFill>
                    <a:srgbClr val="FFFFFF"/>
                  </a:solidFill>
                  <a:latin typeface="Lato Light"/>
                </a:endParaRPr>
              </a:p>
            </p:txBody>
          </p:sp>
          <p:cxnSp>
            <p:nvCxnSpPr>
              <p:cNvPr id="1420" name="Straight Connector 1419"/>
              <p:cNvCxnSpPr/>
              <p:nvPr/>
            </p:nvCxnSpPr>
            <p:spPr>
              <a:xfrm rot="5400000" flipV="1">
                <a:off x="2545741" y="2449169"/>
                <a:ext cx="0" cy="793803"/>
              </a:xfrm>
              <a:prstGeom prst="line">
                <a:avLst/>
              </a:prstGeom>
              <a:grpFill/>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16" name="Group 15"/>
          <p:cNvGrpSpPr/>
          <p:nvPr/>
        </p:nvGrpSpPr>
        <p:grpSpPr>
          <a:xfrm>
            <a:off x="6176538" y="3597538"/>
            <a:ext cx="2280200" cy="1183729"/>
            <a:chOff x="13454631" y="7536741"/>
            <a:chExt cx="4560400" cy="2367458"/>
          </a:xfrm>
        </p:grpSpPr>
        <p:sp>
          <p:nvSpPr>
            <p:cNvPr id="1439" name="Freeform 226"/>
            <p:cNvSpPr>
              <a:spLocks noChangeArrowheads="1"/>
            </p:cNvSpPr>
            <p:nvPr/>
          </p:nvSpPr>
          <p:spPr bwMode="auto">
            <a:xfrm>
              <a:off x="17146314" y="7680187"/>
              <a:ext cx="868717" cy="2224012"/>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chemeClr val="tx1"/>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21885" tIns="60943" rIns="121885" bIns="60943" anchor="ctr"/>
            <a:lstStyle/>
            <a:p>
              <a:pPr defTabSz="914217">
                <a:defRPr/>
              </a:pPr>
              <a:endParaRPr lang="en-US" dirty="0">
                <a:solidFill>
                  <a:srgbClr val="7F7F7F"/>
                </a:solidFill>
                <a:latin typeface="Lato Light"/>
              </a:endParaRPr>
            </a:p>
          </p:txBody>
        </p:sp>
        <p:sp>
          <p:nvSpPr>
            <p:cNvPr id="1440" name="Rounded Rectangle 1439"/>
            <p:cNvSpPr/>
            <p:nvPr/>
          </p:nvSpPr>
          <p:spPr>
            <a:xfrm flipV="1">
              <a:off x="13530754" y="9475632"/>
              <a:ext cx="2644037" cy="50909"/>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endParaRPr lang="bg-BG">
                <a:solidFill>
                  <a:srgbClr val="FFFFFF"/>
                </a:solidFill>
                <a:latin typeface="Lato Light"/>
              </a:endParaRPr>
            </a:p>
          </p:txBody>
        </p:sp>
        <p:sp>
          <p:nvSpPr>
            <p:cNvPr id="1441" name="Oval 1440"/>
            <p:cNvSpPr/>
            <p:nvPr/>
          </p:nvSpPr>
          <p:spPr>
            <a:xfrm>
              <a:off x="13530751" y="9467577"/>
              <a:ext cx="73444" cy="734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endParaRPr lang="bg-BG">
                <a:solidFill>
                  <a:srgbClr val="FFFFFF"/>
                </a:solidFill>
                <a:latin typeface="Lato Light"/>
              </a:endParaRPr>
            </a:p>
          </p:txBody>
        </p:sp>
        <p:sp>
          <p:nvSpPr>
            <p:cNvPr id="1442" name="Oval 1441"/>
            <p:cNvSpPr/>
            <p:nvPr/>
          </p:nvSpPr>
          <p:spPr>
            <a:xfrm>
              <a:off x="16129647" y="9467577"/>
              <a:ext cx="73444" cy="734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endParaRPr lang="bg-BG">
                <a:solidFill>
                  <a:srgbClr val="FFFFFF"/>
                </a:solidFill>
                <a:latin typeface="Lato Light"/>
              </a:endParaRPr>
            </a:p>
          </p:txBody>
        </p:sp>
        <p:sp>
          <p:nvSpPr>
            <p:cNvPr id="1443" name="Oval 1442"/>
            <p:cNvSpPr/>
            <p:nvPr/>
          </p:nvSpPr>
          <p:spPr>
            <a:xfrm>
              <a:off x="15758378" y="9467577"/>
              <a:ext cx="73444" cy="734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endParaRPr lang="bg-BG">
                <a:solidFill>
                  <a:srgbClr val="FFFFFF"/>
                </a:solidFill>
                <a:latin typeface="Lato Light"/>
              </a:endParaRPr>
            </a:p>
          </p:txBody>
        </p:sp>
        <p:sp>
          <p:nvSpPr>
            <p:cNvPr id="1444" name="Oval 1443"/>
            <p:cNvSpPr/>
            <p:nvPr/>
          </p:nvSpPr>
          <p:spPr>
            <a:xfrm>
              <a:off x="15387107" y="9467577"/>
              <a:ext cx="73444" cy="734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endParaRPr lang="bg-BG">
                <a:solidFill>
                  <a:srgbClr val="FFFFFF"/>
                </a:solidFill>
                <a:latin typeface="Lato Light"/>
              </a:endParaRPr>
            </a:p>
          </p:txBody>
        </p:sp>
        <p:sp>
          <p:nvSpPr>
            <p:cNvPr id="1445" name="Oval 1444"/>
            <p:cNvSpPr/>
            <p:nvPr/>
          </p:nvSpPr>
          <p:spPr>
            <a:xfrm>
              <a:off x="15015835" y="9467577"/>
              <a:ext cx="73444" cy="734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endParaRPr lang="bg-BG">
                <a:solidFill>
                  <a:srgbClr val="FFFFFF"/>
                </a:solidFill>
                <a:latin typeface="Lato Light"/>
              </a:endParaRPr>
            </a:p>
          </p:txBody>
        </p:sp>
        <p:sp>
          <p:nvSpPr>
            <p:cNvPr id="1446" name="Oval 1445"/>
            <p:cNvSpPr/>
            <p:nvPr/>
          </p:nvSpPr>
          <p:spPr>
            <a:xfrm>
              <a:off x="14644564" y="9467577"/>
              <a:ext cx="73444" cy="734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endParaRPr lang="bg-BG">
                <a:solidFill>
                  <a:srgbClr val="FFFFFF"/>
                </a:solidFill>
                <a:latin typeface="Lato Light"/>
              </a:endParaRPr>
            </a:p>
          </p:txBody>
        </p:sp>
        <p:sp>
          <p:nvSpPr>
            <p:cNvPr id="1447" name="Oval 1446"/>
            <p:cNvSpPr/>
            <p:nvPr/>
          </p:nvSpPr>
          <p:spPr>
            <a:xfrm>
              <a:off x="14273293" y="9467577"/>
              <a:ext cx="73444" cy="734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endParaRPr lang="bg-BG">
                <a:solidFill>
                  <a:srgbClr val="FFFFFF"/>
                </a:solidFill>
                <a:latin typeface="Lato Light"/>
              </a:endParaRPr>
            </a:p>
          </p:txBody>
        </p:sp>
        <p:sp>
          <p:nvSpPr>
            <p:cNvPr id="1448" name="Oval 1447"/>
            <p:cNvSpPr/>
            <p:nvPr/>
          </p:nvSpPr>
          <p:spPr>
            <a:xfrm>
              <a:off x="13902022" y="9467577"/>
              <a:ext cx="73444" cy="734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endParaRPr lang="bg-BG">
                <a:solidFill>
                  <a:srgbClr val="FFFFFF"/>
                </a:solidFill>
                <a:latin typeface="Lato Light"/>
              </a:endParaRPr>
            </a:p>
          </p:txBody>
        </p:sp>
        <p:sp>
          <p:nvSpPr>
            <p:cNvPr id="1457" name="Freeform 118"/>
            <p:cNvSpPr>
              <a:spLocks noChangeArrowheads="1"/>
            </p:cNvSpPr>
            <p:nvPr/>
          </p:nvSpPr>
          <p:spPr bwMode="auto">
            <a:xfrm rot="16200000">
              <a:off x="13327095" y="9047052"/>
              <a:ext cx="474123" cy="219051"/>
            </a:xfrm>
            <a:custGeom>
              <a:avLst/>
              <a:gdLst>
                <a:gd name="T0" fmla="*/ 0 w 1615"/>
                <a:gd name="T1" fmla="*/ 0 h 311"/>
                <a:gd name="T2" fmla="*/ 1614 w 1615"/>
                <a:gd name="T3" fmla="*/ 0 h 311"/>
                <a:gd name="T4" fmla="*/ 1614 w 1615"/>
                <a:gd name="T5" fmla="*/ 310 h 311"/>
                <a:gd name="T6" fmla="*/ 0 w 1615"/>
                <a:gd name="T7" fmla="*/ 310 h 311"/>
                <a:gd name="T8" fmla="*/ 0 w 1615"/>
                <a:gd name="T9" fmla="*/ 0 h 311"/>
              </a:gdLst>
              <a:ahLst/>
              <a:cxnLst>
                <a:cxn ang="0">
                  <a:pos x="T0" y="T1"/>
                </a:cxn>
                <a:cxn ang="0">
                  <a:pos x="T2" y="T3"/>
                </a:cxn>
                <a:cxn ang="0">
                  <a:pos x="T4" y="T5"/>
                </a:cxn>
                <a:cxn ang="0">
                  <a:pos x="T6" y="T7"/>
                </a:cxn>
                <a:cxn ang="0">
                  <a:pos x="T8" y="T9"/>
                </a:cxn>
              </a:cxnLst>
              <a:rect l="0" t="0" r="r" b="b"/>
              <a:pathLst>
                <a:path w="1615" h="311">
                  <a:moveTo>
                    <a:pt x="0" y="0"/>
                  </a:moveTo>
                  <a:lnTo>
                    <a:pt x="1614" y="0"/>
                  </a:lnTo>
                  <a:lnTo>
                    <a:pt x="1614" y="310"/>
                  </a:lnTo>
                  <a:lnTo>
                    <a:pt x="0" y="310"/>
                  </a:lnTo>
                  <a:lnTo>
                    <a:pt x="0" y="0"/>
                  </a:lnTo>
                </a:path>
              </a:pathLst>
            </a:custGeom>
            <a:solidFill>
              <a:schemeClr val="accent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dirty="0">
                <a:solidFill>
                  <a:srgbClr val="7F7F7F"/>
                </a:solidFill>
                <a:latin typeface="Lato Light"/>
              </a:endParaRPr>
            </a:p>
          </p:txBody>
        </p:sp>
        <p:sp>
          <p:nvSpPr>
            <p:cNvPr id="1458" name="Freeform 119"/>
            <p:cNvSpPr>
              <a:spLocks noChangeArrowheads="1"/>
            </p:cNvSpPr>
            <p:nvPr/>
          </p:nvSpPr>
          <p:spPr bwMode="auto">
            <a:xfrm rot="16200000">
              <a:off x="13640733" y="8990629"/>
              <a:ext cx="586975" cy="219050"/>
            </a:xfrm>
            <a:custGeom>
              <a:avLst/>
              <a:gdLst>
                <a:gd name="T0" fmla="*/ 0 w 2218"/>
                <a:gd name="T1" fmla="*/ 0 h 311"/>
                <a:gd name="T2" fmla="*/ 2217 w 2218"/>
                <a:gd name="T3" fmla="*/ 0 h 311"/>
                <a:gd name="T4" fmla="*/ 2217 w 2218"/>
                <a:gd name="T5" fmla="*/ 310 h 311"/>
                <a:gd name="T6" fmla="*/ 0 w 2218"/>
                <a:gd name="T7" fmla="*/ 310 h 311"/>
                <a:gd name="T8" fmla="*/ 0 w 2218"/>
                <a:gd name="T9" fmla="*/ 0 h 311"/>
              </a:gdLst>
              <a:ahLst/>
              <a:cxnLst>
                <a:cxn ang="0">
                  <a:pos x="T0" y="T1"/>
                </a:cxn>
                <a:cxn ang="0">
                  <a:pos x="T2" y="T3"/>
                </a:cxn>
                <a:cxn ang="0">
                  <a:pos x="T4" y="T5"/>
                </a:cxn>
                <a:cxn ang="0">
                  <a:pos x="T6" y="T7"/>
                </a:cxn>
                <a:cxn ang="0">
                  <a:pos x="T8" y="T9"/>
                </a:cxn>
              </a:cxnLst>
              <a:rect l="0" t="0" r="r" b="b"/>
              <a:pathLst>
                <a:path w="2218" h="311">
                  <a:moveTo>
                    <a:pt x="0" y="0"/>
                  </a:moveTo>
                  <a:lnTo>
                    <a:pt x="2217" y="0"/>
                  </a:lnTo>
                  <a:lnTo>
                    <a:pt x="2217" y="310"/>
                  </a:lnTo>
                  <a:lnTo>
                    <a:pt x="0" y="310"/>
                  </a:lnTo>
                  <a:lnTo>
                    <a:pt x="0" y="0"/>
                  </a:lnTo>
                </a:path>
              </a:pathLst>
            </a:custGeom>
            <a:solidFill>
              <a:schemeClr val="accent2"/>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dirty="0">
                <a:solidFill>
                  <a:srgbClr val="7F7F7F"/>
                </a:solidFill>
                <a:latin typeface="Lato Light"/>
              </a:endParaRPr>
            </a:p>
          </p:txBody>
        </p:sp>
        <p:sp>
          <p:nvSpPr>
            <p:cNvPr id="1459" name="Freeform 120"/>
            <p:cNvSpPr>
              <a:spLocks noChangeArrowheads="1"/>
            </p:cNvSpPr>
            <p:nvPr/>
          </p:nvSpPr>
          <p:spPr bwMode="auto">
            <a:xfrm rot="16200000">
              <a:off x="13922892" y="8890149"/>
              <a:ext cx="786781" cy="220207"/>
            </a:xfrm>
            <a:custGeom>
              <a:avLst/>
              <a:gdLst>
                <a:gd name="T0" fmla="*/ 0 w 1148"/>
                <a:gd name="T1" fmla="*/ 0 h 310"/>
                <a:gd name="T2" fmla="*/ 1147 w 1148"/>
                <a:gd name="T3" fmla="*/ 0 h 310"/>
                <a:gd name="T4" fmla="*/ 1147 w 1148"/>
                <a:gd name="T5" fmla="*/ 309 h 310"/>
                <a:gd name="T6" fmla="*/ 0 w 1148"/>
                <a:gd name="T7" fmla="*/ 309 h 310"/>
                <a:gd name="T8" fmla="*/ 0 w 1148"/>
                <a:gd name="T9" fmla="*/ 0 h 310"/>
              </a:gdLst>
              <a:ahLst/>
              <a:cxnLst>
                <a:cxn ang="0">
                  <a:pos x="T0" y="T1"/>
                </a:cxn>
                <a:cxn ang="0">
                  <a:pos x="T2" y="T3"/>
                </a:cxn>
                <a:cxn ang="0">
                  <a:pos x="T4" y="T5"/>
                </a:cxn>
                <a:cxn ang="0">
                  <a:pos x="T6" y="T7"/>
                </a:cxn>
                <a:cxn ang="0">
                  <a:pos x="T8" y="T9"/>
                </a:cxn>
              </a:cxnLst>
              <a:rect l="0" t="0" r="r" b="b"/>
              <a:pathLst>
                <a:path w="1148" h="310">
                  <a:moveTo>
                    <a:pt x="0" y="0"/>
                  </a:moveTo>
                  <a:lnTo>
                    <a:pt x="1147" y="0"/>
                  </a:lnTo>
                  <a:lnTo>
                    <a:pt x="1147" y="309"/>
                  </a:lnTo>
                  <a:lnTo>
                    <a:pt x="0" y="309"/>
                  </a:lnTo>
                  <a:lnTo>
                    <a:pt x="0" y="0"/>
                  </a:lnTo>
                </a:path>
              </a:pathLst>
            </a:custGeom>
            <a:solidFill>
              <a:schemeClr val="accent3"/>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dirty="0">
                <a:solidFill>
                  <a:srgbClr val="7F7F7F"/>
                </a:solidFill>
                <a:latin typeface="Lato Light"/>
              </a:endParaRPr>
            </a:p>
          </p:txBody>
        </p:sp>
        <p:sp>
          <p:nvSpPr>
            <p:cNvPr id="1460" name="Freeform 124"/>
            <p:cNvSpPr>
              <a:spLocks noChangeArrowheads="1"/>
            </p:cNvSpPr>
            <p:nvPr/>
          </p:nvSpPr>
          <p:spPr bwMode="auto">
            <a:xfrm rot="16200000">
              <a:off x="14227551" y="8825901"/>
              <a:ext cx="916431" cy="219048"/>
            </a:xfrm>
            <a:custGeom>
              <a:avLst/>
              <a:gdLst>
                <a:gd name="T0" fmla="*/ 0 w 1773"/>
                <a:gd name="T1" fmla="*/ 0 h 311"/>
                <a:gd name="T2" fmla="*/ 1772 w 1773"/>
                <a:gd name="T3" fmla="*/ 0 h 311"/>
                <a:gd name="T4" fmla="*/ 1772 w 1773"/>
                <a:gd name="T5" fmla="*/ 310 h 311"/>
                <a:gd name="T6" fmla="*/ 0 w 1773"/>
                <a:gd name="T7" fmla="*/ 310 h 311"/>
                <a:gd name="T8" fmla="*/ 0 w 1773"/>
                <a:gd name="T9" fmla="*/ 0 h 311"/>
              </a:gdLst>
              <a:ahLst/>
              <a:cxnLst>
                <a:cxn ang="0">
                  <a:pos x="T0" y="T1"/>
                </a:cxn>
                <a:cxn ang="0">
                  <a:pos x="T2" y="T3"/>
                </a:cxn>
                <a:cxn ang="0">
                  <a:pos x="T4" y="T5"/>
                </a:cxn>
                <a:cxn ang="0">
                  <a:pos x="T6" y="T7"/>
                </a:cxn>
                <a:cxn ang="0">
                  <a:pos x="T8" y="T9"/>
                </a:cxn>
              </a:cxnLst>
              <a:rect l="0" t="0" r="r" b="b"/>
              <a:pathLst>
                <a:path w="1773" h="311">
                  <a:moveTo>
                    <a:pt x="0" y="0"/>
                  </a:moveTo>
                  <a:lnTo>
                    <a:pt x="1772" y="0"/>
                  </a:lnTo>
                  <a:lnTo>
                    <a:pt x="1772" y="310"/>
                  </a:lnTo>
                  <a:lnTo>
                    <a:pt x="0" y="310"/>
                  </a:lnTo>
                  <a:lnTo>
                    <a:pt x="0" y="0"/>
                  </a:lnTo>
                </a:path>
              </a:pathLst>
            </a:custGeom>
            <a:solidFill>
              <a:schemeClr val="accent4"/>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dirty="0">
                <a:solidFill>
                  <a:srgbClr val="7F7F7F"/>
                </a:solidFill>
                <a:latin typeface="Lato Light"/>
              </a:endParaRPr>
            </a:p>
          </p:txBody>
        </p:sp>
        <p:sp>
          <p:nvSpPr>
            <p:cNvPr id="1461" name="Freeform 118"/>
            <p:cNvSpPr>
              <a:spLocks noChangeArrowheads="1"/>
            </p:cNvSpPr>
            <p:nvPr/>
          </p:nvSpPr>
          <p:spPr bwMode="auto">
            <a:xfrm rot="16200000">
              <a:off x="14506344" y="8739938"/>
              <a:ext cx="1088354" cy="219050"/>
            </a:xfrm>
            <a:custGeom>
              <a:avLst/>
              <a:gdLst>
                <a:gd name="T0" fmla="*/ 0 w 1615"/>
                <a:gd name="T1" fmla="*/ 0 h 311"/>
                <a:gd name="T2" fmla="*/ 1614 w 1615"/>
                <a:gd name="T3" fmla="*/ 0 h 311"/>
                <a:gd name="T4" fmla="*/ 1614 w 1615"/>
                <a:gd name="T5" fmla="*/ 310 h 311"/>
                <a:gd name="T6" fmla="*/ 0 w 1615"/>
                <a:gd name="T7" fmla="*/ 310 h 311"/>
                <a:gd name="T8" fmla="*/ 0 w 1615"/>
                <a:gd name="T9" fmla="*/ 0 h 311"/>
              </a:gdLst>
              <a:ahLst/>
              <a:cxnLst>
                <a:cxn ang="0">
                  <a:pos x="T0" y="T1"/>
                </a:cxn>
                <a:cxn ang="0">
                  <a:pos x="T2" y="T3"/>
                </a:cxn>
                <a:cxn ang="0">
                  <a:pos x="T4" y="T5"/>
                </a:cxn>
                <a:cxn ang="0">
                  <a:pos x="T6" y="T7"/>
                </a:cxn>
                <a:cxn ang="0">
                  <a:pos x="T8" y="T9"/>
                </a:cxn>
              </a:cxnLst>
              <a:rect l="0" t="0" r="r" b="b"/>
              <a:pathLst>
                <a:path w="1615" h="311">
                  <a:moveTo>
                    <a:pt x="0" y="0"/>
                  </a:moveTo>
                  <a:lnTo>
                    <a:pt x="1614" y="0"/>
                  </a:lnTo>
                  <a:lnTo>
                    <a:pt x="1614" y="310"/>
                  </a:lnTo>
                  <a:lnTo>
                    <a:pt x="0" y="310"/>
                  </a:lnTo>
                  <a:lnTo>
                    <a:pt x="0" y="0"/>
                  </a:lnTo>
                </a:path>
              </a:pathLst>
            </a:custGeom>
            <a:solidFill>
              <a:schemeClr val="accent5"/>
            </a:solidFill>
            <a:ln>
              <a:noFill/>
            </a:ln>
            <a:effectLst/>
            <a:extLst/>
          </p:spPr>
          <p:txBody>
            <a:bodyPr wrap="none" lIns="60927" tIns="30463" rIns="60927" bIns="30463" anchor="ctr"/>
            <a:lstStyle/>
            <a:p>
              <a:pPr defTabSz="914217"/>
              <a:endParaRPr lang="en-US" dirty="0">
                <a:solidFill>
                  <a:srgbClr val="7F7F7F"/>
                </a:solidFill>
                <a:latin typeface="Lato Light"/>
              </a:endParaRPr>
            </a:p>
          </p:txBody>
        </p:sp>
        <p:sp>
          <p:nvSpPr>
            <p:cNvPr id="1462" name="Freeform 119"/>
            <p:cNvSpPr>
              <a:spLocks noChangeArrowheads="1"/>
            </p:cNvSpPr>
            <p:nvPr/>
          </p:nvSpPr>
          <p:spPr bwMode="auto">
            <a:xfrm rot="16200000">
              <a:off x="14792420" y="8655952"/>
              <a:ext cx="1256329" cy="219050"/>
            </a:xfrm>
            <a:custGeom>
              <a:avLst/>
              <a:gdLst>
                <a:gd name="T0" fmla="*/ 0 w 2218"/>
                <a:gd name="T1" fmla="*/ 0 h 311"/>
                <a:gd name="T2" fmla="*/ 2217 w 2218"/>
                <a:gd name="T3" fmla="*/ 0 h 311"/>
                <a:gd name="T4" fmla="*/ 2217 w 2218"/>
                <a:gd name="T5" fmla="*/ 310 h 311"/>
                <a:gd name="T6" fmla="*/ 0 w 2218"/>
                <a:gd name="T7" fmla="*/ 310 h 311"/>
                <a:gd name="T8" fmla="*/ 0 w 2218"/>
                <a:gd name="T9" fmla="*/ 0 h 311"/>
              </a:gdLst>
              <a:ahLst/>
              <a:cxnLst>
                <a:cxn ang="0">
                  <a:pos x="T0" y="T1"/>
                </a:cxn>
                <a:cxn ang="0">
                  <a:pos x="T2" y="T3"/>
                </a:cxn>
                <a:cxn ang="0">
                  <a:pos x="T4" y="T5"/>
                </a:cxn>
                <a:cxn ang="0">
                  <a:pos x="T6" y="T7"/>
                </a:cxn>
                <a:cxn ang="0">
                  <a:pos x="T8" y="T9"/>
                </a:cxn>
              </a:cxnLst>
              <a:rect l="0" t="0" r="r" b="b"/>
              <a:pathLst>
                <a:path w="2218" h="311">
                  <a:moveTo>
                    <a:pt x="0" y="0"/>
                  </a:moveTo>
                  <a:lnTo>
                    <a:pt x="2217" y="0"/>
                  </a:lnTo>
                  <a:lnTo>
                    <a:pt x="2217" y="310"/>
                  </a:lnTo>
                  <a:lnTo>
                    <a:pt x="0" y="310"/>
                  </a:lnTo>
                  <a:lnTo>
                    <a:pt x="0" y="0"/>
                  </a:lnTo>
                </a:path>
              </a:pathLst>
            </a:custGeom>
            <a:solidFill>
              <a:schemeClr val="accent6"/>
            </a:solidFill>
            <a:ln>
              <a:noFill/>
            </a:ln>
            <a:effectLst/>
            <a:extLst/>
          </p:spPr>
          <p:txBody>
            <a:bodyPr wrap="none" lIns="60927" tIns="30463" rIns="60927" bIns="30463" anchor="ctr"/>
            <a:lstStyle/>
            <a:p>
              <a:pPr defTabSz="914217"/>
              <a:endParaRPr lang="en-US" dirty="0">
                <a:solidFill>
                  <a:srgbClr val="7F7F7F"/>
                </a:solidFill>
                <a:latin typeface="Lato Light"/>
              </a:endParaRPr>
            </a:p>
          </p:txBody>
        </p:sp>
        <p:sp>
          <p:nvSpPr>
            <p:cNvPr id="1463" name="Freeform 120"/>
            <p:cNvSpPr>
              <a:spLocks noChangeArrowheads="1"/>
            </p:cNvSpPr>
            <p:nvPr/>
          </p:nvSpPr>
          <p:spPr bwMode="auto">
            <a:xfrm rot="16200000">
              <a:off x="15011304" y="8492196"/>
              <a:ext cx="1582685" cy="220207"/>
            </a:xfrm>
            <a:custGeom>
              <a:avLst/>
              <a:gdLst>
                <a:gd name="T0" fmla="*/ 0 w 1148"/>
                <a:gd name="T1" fmla="*/ 0 h 310"/>
                <a:gd name="T2" fmla="*/ 1147 w 1148"/>
                <a:gd name="T3" fmla="*/ 0 h 310"/>
                <a:gd name="T4" fmla="*/ 1147 w 1148"/>
                <a:gd name="T5" fmla="*/ 309 h 310"/>
                <a:gd name="T6" fmla="*/ 0 w 1148"/>
                <a:gd name="T7" fmla="*/ 309 h 310"/>
                <a:gd name="T8" fmla="*/ 0 w 1148"/>
                <a:gd name="T9" fmla="*/ 0 h 310"/>
              </a:gdLst>
              <a:ahLst/>
              <a:cxnLst>
                <a:cxn ang="0">
                  <a:pos x="T0" y="T1"/>
                </a:cxn>
                <a:cxn ang="0">
                  <a:pos x="T2" y="T3"/>
                </a:cxn>
                <a:cxn ang="0">
                  <a:pos x="T4" y="T5"/>
                </a:cxn>
                <a:cxn ang="0">
                  <a:pos x="T6" y="T7"/>
                </a:cxn>
                <a:cxn ang="0">
                  <a:pos x="T8" y="T9"/>
                </a:cxn>
              </a:cxnLst>
              <a:rect l="0" t="0" r="r" b="b"/>
              <a:pathLst>
                <a:path w="1148" h="310">
                  <a:moveTo>
                    <a:pt x="0" y="0"/>
                  </a:moveTo>
                  <a:lnTo>
                    <a:pt x="1147" y="0"/>
                  </a:lnTo>
                  <a:lnTo>
                    <a:pt x="1147" y="309"/>
                  </a:lnTo>
                  <a:lnTo>
                    <a:pt x="0" y="309"/>
                  </a:lnTo>
                  <a:lnTo>
                    <a:pt x="0" y="0"/>
                  </a:lnTo>
                </a:path>
              </a:pathLst>
            </a:custGeom>
            <a:solidFill>
              <a:schemeClr val="accent1"/>
            </a:solidFill>
            <a:ln>
              <a:noFill/>
            </a:ln>
            <a:effectLst/>
            <a:extLst/>
          </p:spPr>
          <p:txBody>
            <a:bodyPr wrap="none" lIns="60927" tIns="30463" rIns="60927" bIns="30463" anchor="ctr"/>
            <a:lstStyle/>
            <a:p>
              <a:pPr defTabSz="914217"/>
              <a:endParaRPr lang="en-US" dirty="0">
                <a:solidFill>
                  <a:srgbClr val="7F7F7F"/>
                </a:solidFill>
                <a:latin typeface="Lato Light"/>
              </a:endParaRPr>
            </a:p>
          </p:txBody>
        </p:sp>
        <p:sp>
          <p:nvSpPr>
            <p:cNvPr id="1464" name="Freeform 124"/>
            <p:cNvSpPr>
              <a:spLocks noChangeArrowheads="1"/>
            </p:cNvSpPr>
            <p:nvPr/>
          </p:nvSpPr>
          <p:spPr bwMode="auto">
            <a:xfrm rot="16200000">
              <a:off x="15243681" y="8355667"/>
              <a:ext cx="1856899" cy="219048"/>
            </a:xfrm>
            <a:custGeom>
              <a:avLst/>
              <a:gdLst>
                <a:gd name="T0" fmla="*/ 0 w 1773"/>
                <a:gd name="T1" fmla="*/ 0 h 311"/>
                <a:gd name="T2" fmla="*/ 1772 w 1773"/>
                <a:gd name="T3" fmla="*/ 0 h 311"/>
                <a:gd name="T4" fmla="*/ 1772 w 1773"/>
                <a:gd name="T5" fmla="*/ 310 h 311"/>
                <a:gd name="T6" fmla="*/ 0 w 1773"/>
                <a:gd name="T7" fmla="*/ 310 h 311"/>
                <a:gd name="T8" fmla="*/ 0 w 1773"/>
                <a:gd name="T9" fmla="*/ 0 h 311"/>
              </a:gdLst>
              <a:ahLst/>
              <a:cxnLst>
                <a:cxn ang="0">
                  <a:pos x="T0" y="T1"/>
                </a:cxn>
                <a:cxn ang="0">
                  <a:pos x="T2" y="T3"/>
                </a:cxn>
                <a:cxn ang="0">
                  <a:pos x="T4" y="T5"/>
                </a:cxn>
                <a:cxn ang="0">
                  <a:pos x="T6" y="T7"/>
                </a:cxn>
                <a:cxn ang="0">
                  <a:pos x="T8" y="T9"/>
                </a:cxn>
              </a:cxnLst>
              <a:rect l="0" t="0" r="r" b="b"/>
              <a:pathLst>
                <a:path w="1773" h="311">
                  <a:moveTo>
                    <a:pt x="0" y="0"/>
                  </a:moveTo>
                  <a:lnTo>
                    <a:pt x="1772" y="0"/>
                  </a:lnTo>
                  <a:lnTo>
                    <a:pt x="1772" y="310"/>
                  </a:lnTo>
                  <a:lnTo>
                    <a:pt x="0" y="310"/>
                  </a:lnTo>
                  <a:lnTo>
                    <a:pt x="0" y="0"/>
                  </a:lnTo>
                </a:path>
              </a:pathLst>
            </a:custGeom>
            <a:solidFill>
              <a:schemeClr val="accent2"/>
            </a:solidFill>
            <a:ln>
              <a:noFill/>
            </a:ln>
            <a:effectLst/>
            <a:extLst/>
          </p:spPr>
          <p:txBody>
            <a:bodyPr wrap="none" lIns="60927" tIns="30463" rIns="60927" bIns="30463" anchor="ctr"/>
            <a:lstStyle/>
            <a:p>
              <a:pPr defTabSz="914217"/>
              <a:endParaRPr lang="en-US" dirty="0">
                <a:solidFill>
                  <a:srgbClr val="7F7F7F"/>
                </a:solidFill>
                <a:latin typeface="Lato Light"/>
              </a:endParaRPr>
            </a:p>
          </p:txBody>
        </p:sp>
      </p:grpSp>
      <p:grpSp>
        <p:nvGrpSpPr>
          <p:cNvPr id="1465" name="Group 1464"/>
          <p:cNvGrpSpPr/>
          <p:nvPr/>
        </p:nvGrpSpPr>
        <p:grpSpPr>
          <a:xfrm>
            <a:off x="826779" y="5624880"/>
            <a:ext cx="3405944" cy="712066"/>
            <a:chOff x="1620914" y="3330759"/>
            <a:chExt cx="21013905" cy="4393283"/>
          </a:xfrm>
        </p:grpSpPr>
        <p:graphicFrame>
          <p:nvGraphicFramePr>
            <p:cNvPr id="1466" name="Chart 1465"/>
            <p:cNvGraphicFramePr/>
            <p:nvPr>
              <p:extLst/>
            </p:nvPr>
          </p:nvGraphicFramePr>
          <p:xfrm>
            <a:off x="1620914" y="3330759"/>
            <a:ext cx="4593751" cy="435826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467" name="Chart 1466"/>
            <p:cNvGraphicFramePr/>
            <p:nvPr>
              <p:extLst/>
            </p:nvPr>
          </p:nvGraphicFramePr>
          <p:xfrm>
            <a:off x="7208860" y="3353039"/>
            <a:ext cx="4593751" cy="4358266"/>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468" name="Chart 1467"/>
            <p:cNvGraphicFramePr/>
            <p:nvPr>
              <p:extLst/>
            </p:nvPr>
          </p:nvGraphicFramePr>
          <p:xfrm>
            <a:off x="12550984" y="3362621"/>
            <a:ext cx="4593751" cy="4358266"/>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469" name="Chart 1468"/>
            <p:cNvGraphicFramePr/>
            <p:nvPr>
              <p:extLst/>
            </p:nvPr>
          </p:nvGraphicFramePr>
          <p:xfrm>
            <a:off x="18041068" y="3365776"/>
            <a:ext cx="4593751" cy="4358266"/>
          </p:xfrm>
          <a:graphic>
            <a:graphicData uri="http://schemas.openxmlformats.org/drawingml/2006/chart">
              <c:chart xmlns:c="http://schemas.openxmlformats.org/drawingml/2006/chart" xmlns:r="http://schemas.openxmlformats.org/officeDocument/2006/relationships" r:id="rId11"/>
            </a:graphicData>
          </a:graphic>
        </p:graphicFrame>
      </p:grpSp>
      <p:grpSp>
        <p:nvGrpSpPr>
          <p:cNvPr id="1470" name="Group 1469"/>
          <p:cNvGrpSpPr/>
          <p:nvPr/>
        </p:nvGrpSpPr>
        <p:grpSpPr>
          <a:xfrm>
            <a:off x="9604885" y="3337681"/>
            <a:ext cx="1069776" cy="1069776"/>
            <a:chOff x="3218720" y="4123506"/>
            <a:chExt cx="7193441" cy="7193441"/>
          </a:xfrm>
        </p:grpSpPr>
        <p:sp>
          <p:nvSpPr>
            <p:cNvPr id="1471" name="Freeform 75"/>
            <p:cNvSpPr>
              <a:spLocks/>
            </p:cNvSpPr>
            <p:nvPr/>
          </p:nvSpPr>
          <p:spPr bwMode="auto">
            <a:xfrm>
              <a:off x="3218720" y="7720227"/>
              <a:ext cx="2470250" cy="2543428"/>
            </a:xfrm>
            <a:custGeom>
              <a:avLst/>
              <a:gdLst>
                <a:gd name="T0" fmla="*/ 566 w 699"/>
                <a:gd name="T1" fmla="*/ 0 h 720"/>
                <a:gd name="T2" fmla="*/ 566 w 699"/>
                <a:gd name="T3" fmla="*/ 0 h 720"/>
                <a:gd name="T4" fmla="*/ 0 w 699"/>
                <a:gd name="T5" fmla="*/ 0 h 720"/>
                <a:gd name="T6" fmla="*/ 0 w 699"/>
                <a:gd name="T7" fmla="*/ 0 h 720"/>
                <a:gd name="T8" fmla="*/ 298 w 699"/>
                <a:gd name="T9" fmla="*/ 720 h 720"/>
                <a:gd name="T10" fmla="*/ 699 w 699"/>
                <a:gd name="T11" fmla="*/ 320 h 720"/>
                <a:gd name="T12" fmla="*/ 566 w 699"/>
                <a:gd name="T13" fmla="*/ 0 h 720"/>
              </a:gdLst>
              <a:ahLst/>
              <a:cxnLst>
                <a:cxn ang="0">
                  <a:pos x="T0" y="T1"/>
                </a:cxn>
                <a:cxn ang="0">
                  <a:pos x="T2" y="T3"/>
                </a:cxn>
                <a:cxn ang="0">
                  <a:pos x="T4" y="T5"/>
                </a:cxn>
                <a:cxn ang="0">
                  <a:pos x="T6" y="T7"/>
                </a:cxn>
                <a:cxn ang="0">
                  <a:pos x="T8" y="T9"/>
                </a:cxn>
                <a:cxn ang="0">
                  <a:pos x="T10" y="T11"/>
                </a:cxn>
                <a:cxn ang="0">
                  <a:pos x="T12" y="T13"/>
                </a:cxn>
              </a:cxnLst>
              <a:rect l="0" t="0" r="r" b="b"/>
              <a:pathLst>
                <a:path w="699" h="720">
                  <a:moveTo>
                    <a:pt x="566" y="0"/>
                  </a:moveTo>
                  <a:cubicBezTo>
                    <a:pt x="566" y="0"/>
                    <a:pt x="566" y="0"/>
                    <a:pt x="566" y="0"/>
                  </a:cubicBezTo>
                  <a:cubicBezTo>
                    <a:pt x="0" y="0"/>
                    <a:pt x="0" y="0"/>
                    <a:pt x="0" y="0"/>
                  </a:cubicBezTo>
                  <a:cubicBezTo>
                    <a:pt x="0" y="0"/>
                    <a:pt x="0" y="0"/>
                    <a:pt x="0" y="0"/>
                  </a:cubicBezTo>
                  <a:cubicBezTo>
                    <a:pt x="0" y="281"/>
                    <a:pt x="114" y="536"/>
                    <a:pt x="298" y="720"/>
                  </a:cubicBezTo>
                  <a:cubicBezTo>
                    <a:pt x="699" y="320"/>
                    <a:pt x="699" y="320"/>
                    <a:pt x="699" y="320"/>
                  </a:cubicBezTo>
                  <a:cubicBezTo>
                    <a:pt x="617" y="238"/>
                    <a:pt x="566" y="125"/>
                    <a:pt x="566" y="0"/>
                  </a:cubicBezTo>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sz="676">
                <a:solidFill>
                  <a:srgbClr val="7F7F7F"/>
                </a:solidFill>
                <a:latin typeface="Lato Light"/>
              </a:endParaRPr>
            </a:p>
          </p:txBody>
        </p:sp>
        <p:sp>
          <p:nvSpPr>
            <p:cNvPr id="1472" name="Freeform 69"/>
            <p:cNvSpPr>
              <a:spLocks/>
            </p:cNvSpPr>
            <p:nvPr/>
          </p:nvSpPr>
          <p:spPr bwMode="auto">
            <a:xfrm>
              <a:off x="7941911" y="5176800"/>
              <a:ext cx="2470250" cy="2543428"/>
            </a:xfrm>
            <a:custGeom>
              <a:avLst/>
              <a:gdLst>
                <a:gd name="T0" fmla="*/ 133 w 699"/>
                <a:gd name="T1" fmla="*/ 720 h 720"/>
                <a:gd name="T2" fmla="*/ 699 w 699"/>
                <a:gd name="T3" fmla="*/ 720 h 720"/>
                <a:gd name="T4" fmla="*/ 401 w 699"/>
                <a:gd name="T5" fmla="*/ 0 h 720"/>
                <a:gd name="T6" fmla="*/ 0 w 699"/>
                <a:gd name="T7" fmla="*/ 401 h 720"/>
                <a:gd name="T8" fmla="*/ 133 w 699"/>
                <a:gd name="T9" fmla="*/ 720 h 720"/>
              </a:gdLst>
              <a:ahLst/>
              <a:cxnLst>
                <a:cxn ang="0">
                  <a:pos x="T0" y="T1"/>
                </a:cxn>
                <a:cxn ang="0">
                  <a:pos x="T2" y="T3"/>
                </a:cxn>
                <a:cxn ang="0">
                  <a:pos x="T4" y="T5"/>
                </a:cxn>
                <a:cxn ang="0">
                  <a:pos x="T6" y="T7"/>
                </a:cxn>
                <a:cxn ang="0">
                  <a:pos x="T8" y="T9"/>
                </a:cxn>
              </a:cxnLst>
              <a:rect l="0" t="0" r="r" b="b"/>
              <a:pathLst>
                <a:path w="699" h="720">
                  <a:moveTo>
                    <a:pt x="133" y="720"/>
                  </a:moveTo>
                  <a:cubicBezTo>
                    <a:pt x="699" y="720"/>
                    <a:pt x="699" y="720"/>
                    <a:pt x="699" y="720"/>
                  </a:cubicBezTo>
                  <a:cubicBezTo>
                    <a:pt x="699" y="439"/>
                    <a:pt x="585" y="185"/>
                    <a:pt x="401" y="0"/>
                  </a:cubicBezTo>
                  <a:cubicBezTo>
                    <a:pt x="0" y="401"/>
                    <a:pt x="0" y="401"/>
                    <a:pt x="0" y="401"/>
                  </a:cubicBezTo>
                  <a:cubicBezTo>
                    <a:pt x="82" y="483"/>
                    <a:pt x="133" y="596"/>
                    <a:pt x="133" y="720"/>
                  </a:cubicBezTo>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sz="676">
                <a:solidFill>
                  <a:srgbClr val="7F7F7F"/>
                </a:solidFill>
                <a:latin typeface="Lato Light"/>
              </a:endParaRPr>
            </a:p>
          </p:txBody>
        </p:sp>
        <p:sp>
          <p:nvSpPr>
            <p:cNvPr id="1473" name="Freeform 70"/>
            <p:cNvSpPr>
              <a:spLocks/>
            </p:cNvSpPr>
            <p:nvPr/>
          </p:nvSpPr>
          <p:spPr bwMode="auto">
            <a:xfrm>
              <a:off x="6815441" y="8851131"/>
              <a:ext cx="2543428" cy="2465816"/>
            </a:xfrm>
            <a:custGeom>
              <a:avLst/>
              <a:gdLst>
                <a:gd name="T0" fmla="*/ 0 w 720"/>
                <a:gd name="T1" fmla="*/ 132 h 698"/>
                <a:gd name="T2" fmla="*/ 0 w 720"/>
                <a:gd name="T3" fmla="*/ 698 h 698"/>
                <a:gd name="T4" fmla="*/ 720 w 720"/>
                <a:gd name="T5" fmla="*/ 400 h 698"/>
                <a:gd name="T6" fmla="*/ 319 w 720"/>
                <a:gd name="T7" fmla="*/ 0 h 698"/>
                <a:gd name="T8" fmla="*/ 0 w 720"/>
                <a:gd name="T9" fmla="*/ 132 h 698"/>
              </a:gdLst>
              <a:ahLst/>
              <a:cxnLst>
                <a:cxn ang="0">
                  <a:pos x="T0" y="T1"/>
                </a:cxn>
                <a:cxn ang="0">
                  <a:pos x="T2" y="T3"/>
                </a:cxn>
                <a:cxn ang="0">
                  <a:pos x="T4" y="T5"/>
                </a:cxn>
                <a:cxn ang="0">
                  <a:pos x="T6" y="T7"/>
                </a:cxn>
                <a:cxn ang="0">
                  <a:pos x="T8" y="T9"/>
                </a:cxn>
              </a:cxnLst>
              <a:rect l="0" t="0" r="r" b="b"/>
              <a:pathLst>
                <a:path w="720" h="698">
                  <a:moveTo>
                    <a:pt x="0" y="132"/>
                  </a:moveTo>
                  <a:cubicBezTo>
                    <a:pt x="0" y="698"/>
                    <a:pt x="0" y="698"/>
                    <a:pt x="0" y="698"/>
                  </a:cubicBezTo>
                  <a:cubicBezTo>
                    <a:pt x="281" y="698"/>
                    <a:pt x="536" y="584"/>
                    <a:pt x="720" y="400"/>
                  </a:cubicBezTo>
                  <a:cubicBezTo>
                    <a:pt x="319" y="0"/>
                    <a:pt x="319" y="0"/>
                    <a:pt x="319" y="0"/>
                  </a:cubicBezTo>
                  <a:cubicBezTo>
                    <a:pt x="238" y="82"/>
                    <a:pt x="125" y="132"/>
                    <a:pt x="0" y="132"/>
                  </a:cubicBezTo>
                </a:path>
              </a:pathLst>
            </a:custGeom>
            <a:solidFill>
              <a:schemeClr val="accent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sz="676">
                <a:solidFill>
                  <a:srgbClr val="7F7F7F"/>
                </a:solidFill>
                <a:latin typeface="Lato Light"/>
              </a:endParaRPr>
            </a:p>
          </p:txBody>
        </p:sp>
        <p:sp>
          <p:nvSpPr>
            <p:cNvPr id="1474" name="Freeform 71"/>
            <p:cNvSpPr>
              <a:spLocks/>
            </p:cNvSpPr>
            <p:nvPr/>
          </p:nvSpPr>
          <p:spPr bwMode="auto">
            <a:xfrm>
              <a:off x="6815441" y="4123506"/>
              <a:ext cx="2543428" cy="2470250"/>
            </a:xfrm>
            <a:custGeom>
              <a:avLst/>
              <a:gdLst>
                <a:gd name="T0" fmla="*/ 319 w 720"/>
                <a:gd name="T1" fmla="*/ 699 h 699"/>
                <a:gd name="T2" fmla="*/ 720 w 720"/>
                <a:gd name="T3" fmla="*/ 298 h 699"/>
                <a:gd name="T4" fmla="*/ 0 w 720"/>
                <a:gd name="T5" fmla="*/ 0 h 699"/>
                <a:gd name="T6" fmla="*/ 0 w 720"/>
                <a:gd name="T7" fmla="*/ 567 h 699"/>
                <a:gd name="T8" fmla="*/ 319 w 720"/>
                <a:gd name="T9" fmla="*/ 699 h 699"/>
              </a:gdLst>
              <a:ahLst/>
              <a:cxnLst>
                <a:cxn ang="0">
                  <a:pos x="T0" y="T1"/>
                </a:cxn>
                <a:cxn ang="0">
                  <a:pos x="T2" y="T3"/>
                </a:cxn>
                <a:cxn ang="0">
                  <a:pos x="T4" y="T5"/>
                </a:cxn>
                <a:cxn ang="0">
                  <a:pos x="T6" y="T7"/>
                </a:cxn>
                <a:cxn ang="0">
                  <a:pos x="T8" y="T9"/>
                </a:cxn>
              </a:cxnLst>
              <a:rect l="0" t="0" r="r" b="b"/>
              <a:pathLst>
                <a:path w="720" h="699">
                  <a:moveTo>
                    <a:pt x="319" y="699"/>
                  </a:moveTo>
                  <a:cubicBezTo>
                    <a:pt x="720" y="298"/>
                    <a:pt x="720" y="298"/>
                    <a:pt x="720" y="298"/>
                  </a:cubicBezTo>
                  <a:cubicBezTo>
                    <a:pt x="536" y="114"/>
                    <a:pt x="281" y="0"/>
                    <a:pt x="0" y="0"/>
                  </a:cubicBezTo>
                  <a:cubicBezTo>
                    <a:pt x="0" y="567"/>
                    <a:pt x="0" y="567"/>
                    <a:pt x="0" y="567"/>
                  </a:cubicBezTo>
                  <a:cubicBezTo>
                    <a:pt x="125" y="567"/>
                    <a:pt x="238" y="617"/>
                    <a:pt x="319" y="699"/>
                  </a:cubicBezTo>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sz="676">
                <a:solidFill>
                  <a:srgbClr val="7F7F7F"/>
                </a:solidFill>
                <a:latin typeface="Lato Light"/>
              </a:endParaRPr>
            </a:p>
          </p:txBody>
        </p:sp>
        <p:sp>
          <p:nvSpPr>
            <p:cNvPr id="1475" name="Freeform 72"/>
            <p:cNvSpPr>
              <a:spLocks/>
            </p:cNvSpPr>
            <p:nvPr/>
          </p:nvSpPr>
          <p:spPr bwMode="auto">
            <a:xfrm>
              <a:off x="7941911" y="7720227"/>
              <a:ext cx="2470250" cy="2543428"/>
            </a:xfrm>
            <a:custGeom>
              <a:avLst/>
              <a:gdLst>
                <a:gd name="T0" fmla="*/ 699 w 699"/>
                <a:gd name="T1" fmla="*/ 0 h 720"/>
                <a:gd name="T2" fmla="*/ 699 w 699"/>
                <a:gd name="T3" fmla="*/ 0 h 720"/>
                <a:gd name="T4" fmla="*/ 133 w 699"/>
                <a:gd name="T5" fmla="*/ 0 h 720"/>
                <a:gd name="T6" fmla="*/ 133 w 699"/>
                <a:gd name="T7" fmla="*/ 0 h 720"/>
                <a:gd name="T8" fmla="*/ 0 w 699"/>
                <a:gd name="T9" fmla="*/ 320 h 720"/>
                <a:gd name="T10" fmla="*/ 401 w 699"/>
                <a:gd name="T11" fmla="*/ 720 h 720"/>
                <a:gd name="T12" fmla="*/ 699 w 699"/>
                <a:gd name="T13" fmla="*/ 0 h 720"/>
              </a:gdLst>
              <a:ahLst/>
              <a:cxnLst>
                <a:cxn ang="0">
                  <a:pos x="T0" y="T1"/>
                </a:cxn>
                <a:cxn ang="0">
                  <a:pos x="T2" y="T3"/>
                </a:cxn>
                <a:cxn ang="0">
                  <a:pos x="T4" y="T5"/>
                </a:cxn>
                <a:cxn ang="0">
                  <a:pos x="T6" y="T7"/>
                </a:cxn>
                <a:cxn ang="0">
                  <a:pos x="T8" y="T9"/>
                </a:cxn>
                <a:cxn ang="0">
                  <a:pos x="T10" y="T11"/>
                </a:cxn>
                <a:cxn ang="0">
                  <a:pos x="T12" y="T13"/>
                </a:cxn>
              </a:cxnLst>
              <a:rect l="0" t="0" r="r" b="b"/>
              <a:pathLst>
                <a:path w="699" h="720">
                  <a:moveTo>
                    <a:pt x="699" y="0"/>
                  </a:moveTo>
                  <a:cubicBezTo>
                    <a:pt x="699" y="0"/>
                    <a:pt x="699" y="0"/>
                    <a:pt x="699" y="0"/>
                  </a:cubicBezTo>
                  <a:cubicBezTo>
                    <a:pt x="133" y="0"/>
                    <a:pt x="133" y="0"/>
                    <a:pt x="133" y="0"/>
                  </a:cubicBezTo>
                  <a:cubicBezTo>
                    <a:pt x="133" y="0"/>
                    <a:pt x="133" y="0"/>
                    <a:pt x="133" y="0"/>
                  </a:cubicBezTo>
                  <a:cubicBezTo>
                    <a:pt x="133" y="125"/>
                    <a:pt x="82" y="238"/>
                    <a:pt x="0" y="320"/>
                  </a:cubicBezTo>
                  <a:cubicBezTo>
                    <a:pt x="401" y="720"/>
                    <a:pt x="401" y="720"/>
                    <a:pt x="401" y="720"/>
                  </a:cubicBezTo>
                  <a:cubicBezTo>
                    <a:pt x="585" y="536"/>
                    <a:pt x="699" y="281"/>
                    <a:pt x="699" y="0"/>
                  </a:cubicBezTo>
                </a:path>
              </a:pathLst>
            </a:custGeom>
            <a:solidFill>
              <a:schemeClr val="accent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sz="676">
                <a:solidFill>
                  <a:srgbClr val="7F7F7F"/>
                </a:solidFill>
                <a:latin typeface="Lato Light"/>
              </a:endParaRPr>
            </a:p>
          </p:txBody>
        </p:sp>
        <p:sp>
          <p:nvSpPr>
            <p:cNvPr id="1476" name="Freeform 73"/>
            <p:cNvSpPr>
              <a:spLocks/>
            </p:cNvSpPr>
            <p:nvPr/>
          </p:nvSpPr>
          <p:spPr bwMode="auto">
            <a:xfrm>
              <a:off x="4272014" y="8851131"/>
              <a:ext cx="2543428" cy="2465816"/>
            </a:xfrm>
            <a:custGeom>
              <a:avLst/>
              <a:gdLst>
                <a:gd name="T0" fmla="*/ 720 w 720"/>
                <a:gd name="T1" fmla="*/ 132 h 698"/>
                <a:gd name="T2" fmla="*/ 401 w 720"/>
                <a:gd name="T3" fmla="*/ 0 h 698"/>
                <a:gd name="T4" fmla="*/ 0 w 720"/>
                <a:gd name="T5" fmla="*/ 400 h 698"/>
                <a:gd name="T6" fmla="*/ 720 w 720"/>
                <a:gd name="T7" fmla="*/ 698 h 698"/>
                <a:gd name="T8" fmla="*/ 720 w 720"/>
                <a:gd name="T9" fmla="*/ 698 h 698"/>
                <a:gd name="T10" fmla="*/ 720 w 720"/>
                <a:gd name="T11" fmla="*/ 132 h 698"/>
                <a:gd name="T12" fmla="*/ 720 w 720"/>
                <a:gd name="T13" fmla="*/ 132 h 698"/>
              </a:gdLst>
              <a:ahLst/>
              <a:cxnLst>
                <a:cxn ang="0">
                  <a:pos x="T0" y="T1"/>
                </a:cxn>
                <a:cxn ang="0">
                  <a:pos x="T2" y="T3"/>
                </a:cxn>
                <a:cxn ang="0">
                  <a:pos x="T4" y="T5"/>
                </a:cxn>
                <a:cxn ang="0">
                  <a:pos x="T6" y="T7"/>
                </a:cxn>
                <a:cxn ang="0">
                  <a:pos x="T8" y="T9"/>
                </a:cxn>
                <a:cxn ang="0">
                  <a:pos x="T10" y="T11"/>
                </a:cxn>
                <a:cxn ang="0">
                  <a:pos x="T12" y="T13"/>
                </a:cxn>
              </a:cxnLst>
              <a:rect l="0" t="0" r="r" b="b"/>
              <a:pathLst>
                <a:path w="720" h="698">
                  <a:moveTo>
                    <a:pt x="720" y="132"/>
                  </a:moveTo>
                  <a:cubicBezTo>
                    <a:pt x="595" y="132"/>
                    <a:pt x="482" y="82"/>
                    <a:pt x="401" y="0"/>
                  </a:cubicBezTo>
                  <a:cubicBezTo>
                    <a:pt x="0" y="400"/>
                    <a:pt x="0" y="400"/>
                    <a:pt x="0" y="400"/>
                  </a:cubicBezTo>
                  <a:cubicBezTo>
                    <a:pt x="184" y="584"/>
                    <a:pt x="439" y="698"/>
                    <a:pt x="720" y="698"/>
                  </a:cubicBezTo>
                  <a:cubicBezTo>
                    <a:pt x="720" y="698"/>
                    <a:pt x="720" y="698"/>
                    <a:pt x="720" y="698"/>
                  </a:cubicBezTo>
                  <a:cubicBezTo>
                    <a:pt x="720" y="132"/>
                    <a:pt x="720" y="132"/>
                    <a:pt x="720" y="132"/>
                  </a:cubicBezTo>
                  <a:cubicBezTo>
                    <a:pt x="720" y="132"/>
                    <a:pt x="720" y="132"/>
                    <a:pt x="720" y="132"/>
                  </a:cubicBezTo>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sz="676">
                <a:solidFill>
                  <a:srgbClr val="7F7F7F"/>
                </a:solidFill>
                <a:latin typeface="Lato Light"/>
              </a:endParaRPr>
            </a:p>
          </p:txBody>
        </p:sp>
        <p:sp>
          <p:nvSpPr>
            <p:cNvPr id="1477" name="Freeform 74"/>
            <p:cNvSpPr>
              <a:spLocks/>
            </p:cNvSpPr>
            <p:nvPr/>
          </p:nvSpPr>
          <p:spPr bwMode="auto">
            <a:xfrm>
              <a:off x="4272014" y="4123506"/>
              <a:ext cx="2543428" cy="2470250"/>
            </a:xfrm>
            <a:custGeom>
              <a:avLst/>
              <a:gdLst>
                <a:gd name="T0" fmla="*/ 720 w 720"/>
                <a:gd name="T1" fmla="*/ 567 h 699"/>
                <a:gd name="T2" fmla="*/ 720 w 720"/>
                <a:gd name="T3" fmla="*/ 567 h 699"/>
                <a:gd name="T4" fmla="*/ 720 w 720"/>
                <a:gd name="T5" fmla="*/ 0 h 699"/>
                <a:gd name="T6" fmla="*/ 720 w 720"/>
                <a:gd name="T7" fmla="*/ 0 h 699"/>
                <a:gd name="T8" fmla="*/ 0 w 720"/>
                <a:gd name="T9" fmla="*/ 298 h 699"/>
                <a:gd name="T10" fmla="*/ 401 w 720"/>
                <a:gd name="T11" fmla="*/ 699 h 699"/>
                <a:gd name="T12" fmla="*/ 720 w 720"/>
                <a:gd name="T13" fmla="*/ 567 h 699"/>
              </a:gdLst>
              <a:ahLst/>
              <a:cxnLst>
                <a:cxn ang="0">
                  <a:pos x="T0" y="T1"/>
                </a:cxn>
                <a:cxn ang="0">
                  <a:pos x="T2" y="T3"/>
                </a:cxn>
                <a:cxn ang="0">
                  <a:pos x="T4" y="T5"/>
                </a:cxn>
                <a:cxn ang="0">
                  <a:pos x="T6" y="T7"/>
                </a:cxn>
                <a:cxn ang="0">
                  <a:pos x="T8" y="T9"/>
                </a:cxn>
                <a:cxn ang="0">
                  <a:pos x="T10" y="T11"/>
                </a:cxn>
                <a:cxn ang="0">
                  <a:pos x="T12" y="T13"/>
                </a:cxn>
              </a:cxnLst>
              <a:rect l="0" t="0" r="r" b="b"/>
              <a:pathLst>
                <a:path w="720" h="699">
                  <a:moveTo>
                    <a:pt x="720" y="567"/>
                  </a:moveTo>
                  <a:cubicBezTo>
                    <a:pt x="720" y="567"/>
                    <a:pt x="720" y="567"/>
                    <a:pt x="720" y="567"/>
                  </a:cubicBezTo>
                  <a:cubicBezTo>
                    <a:pt x="720" y="0"/>
                    <a:pt x="720" y="0"/>
                    <a:pt x="720" y="0"/>
                  </a:cubicBezTo>
                  <a:cubicBezTo>
                    <a:pt x="720" y="0"/>
                    <a:pt x="720" y="0"/>
                    <a:pt x="720" y="0"/>
                  </a:cubicBezTo>
                  <a:cubicBezTo>
                    <a:pt x="439" y="0"/>
                    <a:pt x="184" y="114"/>
                    <a:pt x="0" y="298"/>
                  </a:cubicBezTo>
                  <a:cubicBezTo>
                    <a:pt x="401" y="699"/>
                    <a:pt x="401" y="699"/>
                    <a:pt x="401" y="699"/>
                  </a:cubicBezTo>
                  <a:cubicBezTo>
                    <a:pt x="482" y="617"/>
                    <a:pt x="595" y="567"/>
                    <a:pt x="720" y="567"/>
                  </a:cubicBezTo>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sz="676">
                <a:solidFill>
                  <a:srgbClr val="7F7F7F"/>
                </a:solidFill>
                <a:latin typeface="Lato Light"/>
              </a:endParaRPr>
            </a:p>
          </p:txBody>
        </p:sp>
        <p:sp>
          <p:nvSpPr>
            <p:cNvPr id="1478" name="Freeform 76"/>
            <p:cNvSpPr>
              <a:spLocks/>
            </p:cNvSpPr>
            <p:nvPr/>
          </p:nvSpPr>
          <p:spPr bwMode="auto">
            <a:xfrm>
              <a:off x="3218720" y="5176800"/>
              <a:ext cx="2470250" cy="2543428"/>
            </a:xfrm>
            <a:custGeom>
              <a:avLst/>
              <a:gdLst>
                <a:gd name="T0" fmla="*/ 699 w 699"/>
                <a:gd name="T1" fmla="*/ 401 h 720"/>
                <a:gd name="T2" fmla="*/ 298 w 699"/>
                <a:gd name="T3" fmla="*/ 0 h 720"/>
                <a:gd name="T4" fmla="*/ 0 w 699"/>
                <a:gd name="T5" fmla="*/ 720 h 720"/>
                <a:gd name="T6" fmla="*/ 566 w 699"/>
                <a:gd name="T7" fmla="*/ 720 h 720"/>
                <a:gd name="T8" fmla="*/ 699 w 699"/>
                <a:gd name="T9" fmla="*/ 401 h 720"/>
              </a:gdLst>
              <a:ahLst/>
              <a:cxnLst>
                <a:cxn ang="0">
                  <a:pos x="T0" y="T1"/>
                </a:cxn>
                <a:cxn ang="0">
                  <a:pos x="T2" y="T3"/>
                </a:cxn>
                <a:cxn ang="0">
                  <a:pos x="T4" y="T5"/>
                </a:cxn>
                <a:cxn ang="0">
                  <a:pos x="T6" y="T7"/>
                </a:cxn>
                <a:cxn ang="0">
                  <a:pos x="T8" y="T9"/>
                </a:cxn>
              </a:cxnLst>
              <a:rect l="0" t="0" r="r" b="b"/>
              <a:pathLst>
                <a:path w="699" h="720">
                  <a:moveTo>
                    <a:pt x="699" y="401"/>
                  </a:moveTo>
                  <a:cubicBezTo>
                    <a:pt x="298" y="0"/>
                    <a:pt x="298" y="0"/>
                    <a:pt x="298" y="0"/>
                  </a:cubicBezTo>
                  <a:cubicBezTo>
                    <a:pt x="114" y="185"/>
                    <a:pt x="0" y="439"/>
                    <a:pt x="0" y="720"/>
                  </a:cubicBezTo>
                  <a:cubicBezTo>
                    <a:pt x="566" y="720"/>
                    <a:pt x="566" y="720"/>
                    <a:pt x="566" y="720"/>
                  </a:cubicBezTo>
                  <a:cubicBezTo>
                    <a:pt x="566" y="596"/>
                    <a:pt x="617" y="483"/>
                    <a:pt x="699" y="401"/>
                  </a:cubicBezTo>
                </a:path>
              </a:pathLst>
            </a:custGeom>
            <a:solidFill>
              <a:schemeClr val="accent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en-US" sz="676">
                <a:solidFill>
                  <a:srgbClr val="7F7F7F"/>
                </a:solidFill>
                <a:latin typeface="Lato Light"/>
              </a:endParaRPr>
            </a:p>
          </p:txBody>
        </p:sp>
      </p:grpSp>
      <p:sp>
        <p:nvSpPr>
          <p:cNvPr id="389" name="文本框 388">
            <a:extLst>
              <a:ext uri="{FF2B5EF4-FFF2-40B4-BE49-F238E27FC236}">
                <a16:creationId xmlns:a16="http://schemas.microsoft.com/office/drawing/2014/main" id="{D22E44E3-4BC0-4434-86F5-0FE06EFF794A}"/>
              </a:ext>
            </a:extLst>
          </p:cNvPr>
          <p:cNvSpPr txBox="1"/>
          <p:nvPr/>
        </p:nvSpPr>
        <p:spPr>
          <a:xfrm>
            <a:off x="11302470" y="0"/>
            <a:ext cx="923330" cy="4099159"/>
          </a:xfrm>
          <a:prstGeom prst="rect">
            <a:avLst/>
          </a:prstGeom>
          <a:solidFill>
            <a:srgbClr val="FF4F47"/>
          </a:solid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赠送替换图表</a:t>
            </a:r>
          </a:p>
        </p:txBody>
      </p:sp>
    </p:spTree>
    <p:extLst>
      <p:ext uri="{BB962C8B-B14F-4D97-AF65-F5344CB8AC3E}">
        <p14:creationId xmlns:p14="http://schemas.microsoft.com/office/powerpoint/2010/main" val="154084626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5" name="Group 374"/>
          <p:cNvGrpSpPr/>
          <p:nvPr/>
        </p:nvGrpSpPr>
        <p:grpSpPr>
          <a:xfrm>
            <a:off x="356319" y="239022"/>
            <a:ext cx="2890801" cy="2029628"/>
            <a:chOff x="6669721" y="2966968"/>
            <a:chExt cx="11048101" cy="7756859"/>
          </a:xfrm>
        </p:grpSpPr>
        <p:sp>
          <p:nvSpPr>
            <p:cNvPr id="376" name="Freeform 258"/>
            <p:cNvSpPr>
              <a:spLocks noChangeArrowheads="1"/>
            </p:cNvSpPr>
            <p:nvPr/>
          </p:nvSpPr>
          <p:spPr bwMode="auto">
            <a:xfrm>
              <a:off x="7872357" y="7351821"/>
              <a:ext cx="637361" cy="1423743"/>
            </a:xfrm>
            <a:custGeom>
              <a:avLst/>
              <a:gdLst>
                <a:gd name="T0" fmla="*/ 40 w 829"/>
                <a:gd name="T1" fmla="*/ 1845 h 1846"/>
                <a:gd name="T2" fmla="*/ 6 w 829"/>
                <a:gd name="T3" fmla="*/ 1805 h 1846"/>
                <a:gd name="T4" fmla="*/ 57 w 829"/>
                <a:gd name="T5" fmla="*/ 1742 h 1846"/>
                <a:gd name="T6" fmla="*/ 74 w 829"/>
                <a:gd name="T7" fmla="*/ 1823 h 1846"/>
                <a:gd name="T8" fmla="*/ 86 w 829"/>
                <a:gd name="T9" fmla="*/ 1680 h 1846"/>
                <a:gd name="T10" fmla="*/ 74 w 829"/>
                <a:gd name="T11" fmla="*/ 1680 h 1846"/>
                <a:gd name="T12" fmla="*/ 57 w 829"/>
                <a:gd name="T13" fmla="*/ 1600 h 1846"/>
                <a:gd name="T14" fmla="*/ 126 w 829"/>
                <a:gd name="T15" fmla="*/ 1623 h 1846"/>
                <a:gd name="T16" fmla="*/ 86 w 829"/>
                <a:gd name="T17" fmla="*/ 1680 h 1846"/>
                <a:gd name="T18" fmla="*/ 131 w 829"/>
                <a:gd name="T19" fmla="*/ 1514 h 1846"/>
                <a:gd name="T20" fmla="*/ 97 w 829"/>
                <a:gd name="T21" fmla="*/ 1468 h 1846"/>
                <a:gd name="T22" fmla="*/ 148 w 829"/>
                <a:gd name="T23" fmla="*/ 1411 h 1846"/>
                <a:gd name="T24" fmla="*/ 166 w 829"/>
                <a:gd name="T25" fmla="*/ 1491 h 1846"/>
                <a:gd name="T26" fmla="*/ 183 w 829"/>
                <a:gd name="T27" fmla="*/ 1348 h 1846"/>
                <a:gd name="T28" fmla="*/ 171 w 829"/>
                <a:gd name="T29" fmla="*/ 1348 h 1846"/>
                <a:gd name="T30" fmla="*/ 160 w 829"/>
                <a:gd name="T31" fmla="*/ 1268 h 1846"/>
                <a:gd name="T32" fmla="*/ 229 w 829"/>
                <a:gd name="T33" fmla="*/ 1291 h 1846"/>
                <a:gd name="T34" fmla="*/ 183 w 829"/>
                <a:gd name="T35" fmla="*/ 1348 h 1846"/>
                <a:gd name="T36" fmla="*/ 240 w 829"/>
                <a:gd name="T37" fmla="*/ 1188 h 1846"/>
                <a:gd name="T38" fmla="*/ 206 w 829"/>
                <a:gd name="T39" fmla="*/ 1137 h 1846"/>
                <a:gd name="T40" fmla="*/ 263 w 829"/>
                <a:gd name="T41" fmla="*/ 1085 h 1846"/>
                <a:gd name="T42" fmla="*/ 274 w 829"/>
                <a:gd name="T43" fmla="*/ 1165 h 1846"/>
                <a:gd name="T44" fmla="*/ 297 w 829"/>
                <a:gd name="T45" fmla="*/ 1023 h 1846"/>
                <a:gd name="T46" fmla="*/ 286 w 829"/>
                <a:gd name="T47" fmla="*/ 1023 h 1846"/>
                <a:gd name="T48" fmla="*/ 280 w 829"/>
                <a:gd name="T49" fmla="*/ 943 h 1846"/>
                <a:gd name="T50" fmla="*/ 343 w 829"/>
                <a:gd name="T51" fmla="*/ 971 h 1846"/>
                <a:gd name="T52" fmla="*/ 297 w 829"/>
                <a:gd name="T53" fmla="*/ 1023 h 1846"/>
                <a:gd name="T54" fmla="*/ 366 w 829"/>
                <a:gd name="T55" fmla="*/ 868 h 1846"/>
                <a:gd name="T56" fmla="*/ 331 w 829"/>
                <a:gd name="T57" fmla="*/ 817 h 1846"/>
                <a:gd name="T58" fmla="*/ 394 w 829"/>
                <a:gd name="T59" fmla="*/ 766 h 1846"/>
                <a:gd name="T60" fmla="*/ 400 w 829"/>
                <a:gd name="T61" fmla="*/ 846 h 1846"/>
                <a:gd name="T62" fmla="*/ 440 w 829"/>
                <a:gd name="T63" fmla="*/ 708 h 1846"/>
                <a:gd name="T64" fmla="*/ 423 w 829"/>
                <a:gd name="T65" fmla="*/ 708 h 1846"/>
                <a:gd name="T66" fmla="*/ 423 w 829"/>
                <a:gd name="T67" fmla="*/ 628 h 1846"/>
                <a:gd name="T68" fmla="*/ 486 w 829"/>
                <a:gd name="T69" fmla="*/ 657 h 1846"/>
                <a:gd name="T70" fmla="*/ 440 w 829"/>
                <a:gd name="T71" fmla="*/ 708 h 1846"/>
                <a:gd name="T72" fmla="*/ 514 w 829"/>
                <a:gd name="T73" fmla="*/ 554 h 1846"/>
                <a:gd name="T74" fmla="*/ 480 w 829"/>
                <a:gd name="T75" fmla="*/ 503 h 1846"/>
                <a:gd name="T76" fmla="*/ 543 w 829"/>
                <a:gd name="T77" fmla="*/ 457 h 1846"/>
                <a:gd name="T78" fmla="*/ 543 w 829"/>
                <a:gd name="T79" fmla="*/ 537 h 1846"/>
                <a:gd name="T80" fmla="*/ 594 w 829"/>
                <a:gd name="T81" fmla="*/ 400 h 1846"/>
                <a:gd name="T82" fmla="*/ 577 w 829"/>
                <a:gd name="T83" fmla="*/ 400 h 1846"/>
                <a:gd name="T84" fmla="*/ 577 w 829"/>
                <a:gd name="T85" fmla="*/ 320 h 1846"/>
                <a:gd name="T86" fmla="*/ 640 w 829"/>
                <a:gd name="T87" fmla="*/ 354 h 1846"/>
                <a:gd name="T88" fmla="*/ 594 w 829"/>
                <a:gd name="T89" fmla="*/ 400 h 1846"/>
                <a:gd name="T90" fmla="*/ 680 w 829"/>
                <a:gd name="T91" fmla="*/ 251 h 1846"/>
                <a:gd name="T92" fmla="*/ 646 w 829"/>
                <a:gd name="T93" fmla="*/ 200 h 1846"/>
                <a:gd name="T94" fmla="*/ 714 w 829"/>
                <a:gd name="T95" fmla="*/ 154 h 1846"/>
                <a:gd name="T96" fmla="*/ 708 w 829"/>
                <a:gd name="T97" fmla="*/ 234 h 1846"/>
                <a:gd name="T98" fmla="*/ 765 w 829"/>
                <a:gd name="T99" fmla="*/ 103 h 1846"/>
                <a:gd name="T100" fmla="*/ 748 w 829"/>
                <a:gd name="T101" fmla="*/ 97 h 1846"/>
                <a:gd name="T102" fmla="*/ 754 w 829"/>
                <a:gd name="T103" fmla="*/ 23 h 1846"/>
                <a:gd name="T104" fmla="*/ 817 w 829"/>
                <a:gd name="T105" fmla="*/ 57 h 1846"/>
                <a:gd name="T106" fmla="*/ 765 w 829"/>
                <a:gd name="T107" fmla="*/ 103 h 1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9" h="1846">
                  <a:moveTo>
                    <a:pt x="40" y="1845"/>
                  </a:moveTo>
                  <a:lnTo>
                    <a:pt x="40" y="1845"/>
                  </a:lnTo>
                  <a:lnTo>
                    <a:pt x="34" y="1845"/>
                  </a:lnTo>
                  <a:cubicBezTo>
                    <a:pt x="17" y="1840"/>
                    <a:pt x="0" y="1823"/>
                    <a:pt x="6" y="1805"/>
                  </a:cubicBezTo>
                  <a:cubicBezTo>
                    <a:pt x="17" y="1771"/>
                    <a:pt x="17" y="1771"/>
                    <a:pt x="17" y="1771"/>
                  </a:cubicBezTo>
                  <a:cubicBezTo>
                    <a:pt x="17" y="1748"/>
                    <a:pt x="40" y="1737"/>
                    <a:pt x="57" y="1742"/>
                  </a:cubicBezTo>
                  <a:cubicBezTo>
                    <a:pt x="74" y="1748"/>
                    <a:pt x="86" y="1765"/>
                    <a:pt x="86" y="1788"/>
                  </a:cubicBezTo>
                  <a:cubicBezTo>
                    <a:pt x="74" y="1823"/>
                    <a:pt x="74" y="1823"/>
                    <a:pt x="74" y="1823"/>
                  </a:cubicBezTo>
                  <a:cubicBezTo>
                    <a:pt x="74" y="1834"/>
                    <a:pt x="57" y="1845"/>
                    <a:pt x="40" y="1845"/>
                  </a:cubicBezTo>
                  <a:close/>
                  <a:moveTo>
                    <a:pt x="86" y="1680"/>
                  </a:moveTo>
                  <a:lnTo>
                    <a:pt x="86" y="1680"/>
                  </a:lnTo>
                  <a:cubicBezTo>
                    <a:pt x="80" y="1680"/>
                    <a:pt x="80" y="1680"/>
                    <a:pt x="74" y="1680"/>
                  </a:cubicBezTo>
                  <a:cubicBezTo>
                    <a:pt x="57" y="1674"/>
                    <a:pt x="46" y="1657"/>
                    <a:pt x="51" y="1634"/>
                  </a:cubicBezTo>
                  <a:cubicBezTo>
                    <a:pt x="57" y="1600"/>
                    <a:pt x="57" y="1600"/>
                    <a:pt x="57" y="1600"/>
                  </a:cubicBezTo>
                  <a:cubicBezTo>
                    <a:pt x="63" y="1582"/>
                    <a:pt x="80" y="1571"/>
                    <a:pt x="103" y="1577"/>
                  </a:cubicBezTo>
                  <a:cubicBezTo>
                    <a:pt x="120" y="1582"/>
                    <a:pt x="131" y="1600"/>
                    <a:pt x="126" y="1623"/>
                  </a:cubicBezTo>
                  <a:cubicBezTo>
                    <a:pt x="120" y="1651"/>
                    <a:pt x="120" y="1651"/>
                    <a:pt x="120" y="1651"/>
                  </a:cubicBezTo>
                  <a:cubicBezTo>
                    <a:pt x="114" y="1668"/>
                    <a:pt x="97" y="1680"/>
                    <a:pt x="86" y="1680"/>
                  </a:cubicBezTo>
                  <a:close/>
                  <a:moveTo>
                    <a:pt x="131" y="1514"/>
                  </a:moveTo>
                  <a:lnTo>
                    <a:pt x="131" y="1514"/>
                  </a:lnTo>
                  <a:cubicBezTo>
                    <a:pt x="126" y="1514"/>
                    <a:pt x="126" y="1514"/>
                    <a:pt x="120" y="1514"/>
                  </a:cubicBezTo>
                  <a:cubicBezTo>
                    <a:pt x="103" y="1508"/>
                    <a:pt x="91" y="1485"/>
                    <a:pt x="97" y="1468"/>
                  </a:cubicBezTo>
                  <a:cubicBezTo>
                    <a:pt x="108" y="1434"/>
                    <a:pt x="108" y="1434"/>
                    <a:pt x="108" y="1434"/>
                  </a:cubicBezTo>
                  <a:cubicBezTo>
                    <a:pt x="114" y="1417"/>
                    <a:pt x="131" y="1405"/>
                    <a:pt x="148" y="1411"/>
                  </a:cubicBezTo>
                  <a:cubicBezTo>
                    <a:pt x="171" y="1417"/>
                    <a:pt x="177" y="1440"/>
                    <a:pt x="171" y="1457"/>
                  </a:cubicBezTo>
                  <a:cubicBezTo>
                    <a:pt x="166" y="1491"/>
                    <a:pt x="166" y="1491"/>
                    <a:pt x="166" y="1491"/>
                  </a:cubicBezTo>
                  <a:cubicBezTo>
                    <a:pt x="160" y="1503"/>
                    <a:pt x="143" y="1514"/>
                    <a:pt x="131" y="1514"/>
                  </a:cubicBezTo>
                  <a:close/>
                  <a:moveTo>
                    <a:pt x="183" y="1348"/>
                  </a:moveTo>
                  <a:lnTo>
                    <a:pt x="183" y="1348"/>
                  </a:lnTo>
                  <a:cubicBezTo>
                    <a:pt x="177" y="1348"/>
                    <a:pt x="171" y="1348"/>
                    <a:pt x="171" y="1348"/>
                  </a:cubicBezTo>
                  <a:cubicBezTo>
                    <a:pt x="154" y="1343"/>
                    <a:pt x="143" y="1320"/>
                    <a:pt x="148" y="1303"/>
                  </a:cubicBezTo>
                  <a:cubicBezTo>
                    <a:pt x="160" y="1268"/>
                    <a:pt x="160" y="1268"/>
                    <a:pt x="160" y="1268"/>
                  </a:cubicBezTo>
                  <a:cubicBezTo>
                    <a:pt x="166" y="1251"/>
                    <a:pt x="183" y="1240"/>
                    <a:pt x="206" y="1245"/>
                  </a:cubicBezTo>
                  <a:cubicBezTo>
                    <a:pt x="223" y="1251"/>
                    <a:pt x="234" y="1274"/>
                    <a:pt x="229" y="1291"/>
                  </a:cubicBezTo>
                  <a:cubicBezTo>
                    <a:pt x="217" y="1325"/>
                    <a:pt x="217" y="1325"/>
                    <a:pt x="217" y="1325"/>
                  </a:cubicBezTo>
                  <a:cubicBezTo>
                    <a:pt x="211" y="1343"/>
                    <a:pt x="194" y="1348"/>
                    <a:pt x="183" y="1348"/>
                  </a:cubicBezTo>
                  <a:close/>
                  <a:moveTo>
                    <a:pt x="240" y="1188"/>
                  </a:moveTo>
                  <a:lnTo>
                    <a:pt x="240" y="1188"/>
                  </a:lnTo>
                  <a:cubicBezTo>
                    <a:pt x="234" y="1188"/>
                    <a:pt x="229" y="1188"/>
                    <a:pt x="229" y="1183"/>
                  </a:cubicBezTo>
                  <a:cubicBezTo>
                    <a:pt x="206" y="1177"/>
                    <a:pt x="200" y="1160"/>
                    <a:pt x="206" y="1137"/>
                  </a:cubicBezTo>
                  <a:cubicBezTo>
                    <a:pt x="217" y="1108"/>
                    <a:pt x="217" y="1108"/>
                    <a:pt x="217" y="1108"/>
                  </a:cubicBezTo>
                  <a:cubicBezTo>
                    <a:pt x="223" y="1085"/>
                    <a:pt x="246" y="1080"/>
                    <a:pt x="263" y="1085"/>
                  </a:cubicBezTo>
                  <a:cubicBezTo>
                    <a:pt x="280" y="1091"/>
                    <a:pt x="291" y="1114"/>
                    <a:pt x="286" y="1131"/>
                  </a:cubicBezTo>
                  <a:cubicBezTo>
                    <a:pt x="274" y="1165"/>
                    <a:pt x="274" y="1165"/>
                    <a:pt x="274" y="1165"/>
                  </a:cubicBezTo>
                  <a:cubicBezTo>
                    <a:pt x="268" y="1177"/>
                    <a:pt x="251" y="1188"/>
                    <a:pt x="240" y="1188"/>
                  </a:cubicBezTo>
                  <a:close/>
                  <a:moveTo>
                    <a:pt x="297" y="1023"/>
                  </a:moveTo>
                  <a:lnTo>
                    <a:pt x="297" y="1023"/>
                  </a:lnTo>
                  <a:cubicBezTo>
                    <a:pt x="297" y="1023"/>
                    <a:pt x="291" y="1023"/>
                    <a:pt x="286" y="1023"/>
                  </a:cubicBezTo>
                  <a:cubicBezTo>
                    <a:pt x="268" y="1017"/>
                    <a:pt x="257" y="994"/>
                    <a:pt x="268" y="977"/>
                  </a:cubicBezTo>
                  <a:cubicBezTo>
                    <a:pt x="280" y="943"/>
                    <a:pt x="280" y="943"/>
                    <a:pt x="280" y="943"/>
                  </a:cubicBezTo>
                  <a:cubicBezTo>
                    <a:pt x="286" y="925"/>
                    <a:pt x="308" y="920"/>
                    <a:pt x="326" y="925"/>
                  </a:cubicBezTo>
                  <a:cubicBezTo>
                    <a:pt x="343" y="931"/>
                    <a:pt x="354" y="954"/>
                    <a:pt x="343" y="971"/>
                  </a:cubicBezTo>
                  <a:cubicBezTo>
                    <a:pt x="331" y="1006"/>
                    <a:pt x="331" y="1006"/>
                    <a:pt x="331" y="1006"/>
                  </a:cubicBezTo>
                  <a:cubicBezTo>
                    <a:pt x="326" y="1017"/>
                    <a:pt x="314" y="1023"/>
                    <a:pt x="297" y="1023"/>
                  </a:cubicBezTo>
                  <a:close/>
                  <a:moveTo>
                    <a:pt x="366" y="868"/>
                  </a:moveTo>
                  <a:lnTo>
                    <a:pt x="366" y="868"/>
                  </a:lnTo>
                  <a:cubicBezTo>
                    <a:pt x="360" y="868"/>
                    <a:pt x="354" y="863"/>
                    <a:pt x="354" y="863"/>
                  </a:cubicBezTo>
                  <a:cubicBezTo>
                    <a:pt x="331" y="857"/>
                    <a:pt x="326" y="834"/>
                    <a:pt x="331" y="817"/>
                  </a:cubicBezTo>
                  <a:cubicBezTo>
                    <a:pt x="348" y="783"/>
                    <a:pt x="348" y="783"/>
                    <a:pt x="348" y="783"/>
                  </a:cubicBezTo>
                  <a:cubicBezTo>
                    <a:pt x="354" y="766"/>
                    <a:pt x="377" y="760"/>
                    <a:pt x="394" y="766"/>
                  </a:cubicBezTo>
                  <a:cubicBezTo>
                    <a:pt x="411" y="777"/>
                    <a:pt x="423" y="794"/>
                    <a:pt x="411" y="811"/>
                  </a:cubicBezTo>
                  <a:cubicBezTo>
                    <a:pt x="400" y="846"/>
                    <a:pt x="400" y="846"/>
                    <a:pt x="400" y="846"/>
                  </a:cubicBezTo>
                  <a:cubicBezTo>
                    <a:pt x="394" y="857"/>
                    <a:pt x="377" y="868"/>
                    <a:pt x="366" y="868"/>
                  </a:cubicBezTo>
                  <a:close/>
                  <a:moveTo>
                    <a:pt x="440" y="708"/>
                  </a:moveTo>
                  <a:lnTo>
                    <a:pt x="440" y="708"/>
                  </a:lnTo>
                  <a:cubicBezTo>
                    <a:pt x="434" y="708"/>
                    <a:pt x="428" y="708"/>
                    <a:pt x="423" y="708"/>
                  </a:cubicBezTo>
                  <a:cubicBezTo>
                    <a:pt x="406" y="697"/>
                    <a:pt x="394" y="674"/>
                    <a:pt x="406" y="657"/>
                  </a:cubicBezTo>
                  <a:cubicBezTo>
                    <a:pt x="423" y="628"/>
                    <a:pt x="423" y="628"/>
                    <a:pt x="423" y="628"/>
                  </a:cubicBezTo>
                  <a:cubicBezTo>
                    <a:pt x="428" y="611"/>
                    <a:pt x="451" y="600"/>
                    <a:pt x="468" y="611"/>
                  </a:cubicBezTo>
                  <a:cubicBezTo>
                    <a:pt x="486" y="617"/>
                    <a:pt x="491" y="640"/>
                    <a:pt x="486" y="657"/>
                  </a:cubicBezTo>
                  <a:cubicBezTo>
                    <a:pt x="468" y="691"/>
                    <a:pt x="468" y="691"/>
                    <a:pt x="468" y="691"/>
                  </a:cubicBezTo>
                  <a:cubicBezTo>
                    <a:pt x="463" y="703"/>
                    <a:pt x="451" y="708"/>
                    <a:pt x="440" y="708"/>
                  </a:cubicBezTo>
                  <a:close/>
                  <a:moveTo>
                    <a:pt x="514" y="554"/>
                  </a:moveTo>
                  <a:lnTo>
                    <a:pt x="514" y="554"/>
                  </a:lnTo>
                  <a:cubicBezTo>
                    <a:pt x="508" y="554"/>
                    <a:pt x="503" y="554"/>
                    <a:pt x="497" y="549"/>
                  </a:cubicBezTo>
                  <a:cubicBezTo>
                    <a:pt x="480" y="543"/>
                    <a:pt x="474" y="520"/>
                    <a:pt x="480" y="503"/>
                  </a:cubicBezTo>
                  <a:cubicBezTo>
                    <a:pt x="497" y="474"/>
                    <a:pt x="497" y="474"/>
                    <a:pt x="497" y="474"/>
                  </a:cubicBezTo>
                  <a:cubicBezTo>
                    <a:pt x="508" y="457"/>
                    <a:pt x="526" y="446"/>
                    <a:pt x="543" y="457"/>
                  </a:cubicBezTo>
                  <a:cubicBezTo>
                    <a:pt x="560" y="463"/>
                    <a:pt x="571" y="486"/>
                    <a:pt x="560" y="503"/>
                  </a:cubicBezTo>
                  <a:cubicBezTo>
                    <a:pt x="543" y="537"/>
                    <a:pt x="543" y="537"/>
                    <a:pt x="543" y="537"/>
                  </a:cubicBezTo>
                  <a:cubicBezTo>
                    <a:pt x="537" y="549"/>
                    <a:pt x="526" y="554"/>
                    <a:pt x="514" y="554"/>
                  </a:cubicBezTo>
                  <a:close/>
                  <a:moveTo>
                    <a:pt x="594" y="400"/>
                  </a:moveTo>
                  <a:lnTo>
                    <a:pt x="594" y="400"/>
                  </a:lnTo>
                  <a:cubicBezTo>
                    <a:pt x="588" y="400"/>
                    <a:pt x="583" y="400"/>
                    <a:pt x="577" y="400"/>
                  </a:cubicBezTo>
                  <a:cubicBezTo>
                    <a:pt x="560" y="389"/>
                    <a:pt x="554" y="366"/>
                    <a:pt x="560" y="349"/>
                  </a:cubicBezTo>
                  <a:cubicBezTo>
                    <a:pt x="577" y="320"/>
                    <a:pt x="577" y="320"/>
                    <a:pt x="577" y="320"/>
                  </a:cubicBezTo>
                  <a:cubicBezTo>
                    <a:pt x="588" y="303"/>
                    <a:pt x="611" y="297"/>
                    <a:pt x="628" y="303"/>
                  </a:cubicBezTo>
                  <a:cubicBezTo>
                    <a:pt x="646" y="314"/>
                    <a:pt x="651" y="337"/>
                    <a:pt x="640" y="354"/>
                  </a:cubicBezTo>
                  <a:cubicBezTo>
                    <a:pt x="623" y="383"/>
                    <a:pt x="623" y="383"/>
                    <a:pt x="623" y="383"/>
                  </a:cubicBezTo>
                  <a:cubicBezTo>
                    <a:pt x="617" y="394"/>
                    <a:pt x="606" y="400"/>
                    <a:pt x="594" y="400"/>
                  </a:cubicBezTo>
                  <a:close/>
                  <a:moveTo>
                    <a:pt x="680" y="251"/>
                  </a:moveTo>
                  <a:lnTo>
                    <a:pt x="680" y="251"/>
                  </a:lnTo>
                  <a:cubicBezTo>
                    <a:pt x="674" y="251"/>
                    <a:pt x="668" y="251"/>
                    <a:pt x="663" y="246"/>
                  </a:cubicBezTo>
                  <a:cubicBezTo>
                    <a:pt x="646" y="234"/>
                    <a:pt x="640" y="217"/>
                    <a:pt x="646" y="200"/>
                  </a:cubicBezTo>
                  <a:cubicBezTo>
                    <a:pt x="663" y="166"/>
                    <a:pt x="663" y="166"/>
                    <a:pt x="663" y="166"/>
                  </a:cubicBezTo>
                  <a:cubicBezTo>
                    <a:pt x="674" y="154"/>
                    <a:pt x="697" y="149"/>
                    <a:pt x="714" y="154"/>
                  </a:cubicBezTo>
                  <a:cubicBezTo>
                    <a:pt x="731" y="166"/>
                    <a:pt x="737" y="189"/>
                    <a:pt x="725" y="206"/>
                  </a:cubicBezTo>
                  <a:cubicBezTo>
                    <a:pt x="708" y="234"/>
                    <a:pt x="708" y="234"/>
                    <a:pt x="708" y="234"/>
                  </a:cubicBezTo>
                  <a:cubicBezTo>
                    <a:pt x="703" y="246"/>
                    <a:pt x="691" y="251"/>
                    <a:pt x="680" y="251"/>
                  </a:cubicBezTo>
                  <a:close/>
                  <a:moveTo>
                    <a:pt x="765" y="103"/>
                  </a:moveTo>
                  <a:lnTo>
                    <a:pt x="765" y="103"/>
                  </a:lnTo>
                  <a:cubicBezTo>
                    <a:pt x="760" y="103"/>
                    <a:pt x="754" y="103"/>
                    <a:pt x="748" y="97"/>
                  </a:cubicBezTo>
                  <a:cubicBezTo>
                    <a:pt x="731" y="86"/>
                    <a:pt x="725" y="69"/>
                    <a:pt x="737" y="51"/>
                  </a:cubicBezTo>
                  <a:cubicBezTo>
                    <a:pt x="754" y="23"/>
                    <a:pt x="754" y="23"/>
                    <a:pt x="754" y="23"/>
                  </a:cubicBezTo>
                  <a:cubicBezTo>
                    <a:pt x="765" y="6"/>
                    <a:pt x="788" y="0"/>
                    <a:pt x="805" y="11"/>
                  </a:cubicBezTo>
                  <a:cubicBezTo>
                    <a:pt x="823" y="23"/>
                    <a:pt x="828" y="40"/>
                    <a:pt x="817" y="57"/>
                  </a:cubicBezTo>
                  <a:cubicBezTo>
                    <a:pt x="800" y="86"/>
                    <a:pt x="800" y="86"/>
                    <a:pt x="800" y="86"/>
                  </a:cubicBezTo>
                  <a:cubicBezTo>
                    <a:pt x="788" y="97"/>
                    <a:pt x="777" y="103"/>
                    <a:pt x="765" y="103"/>
                  </a:cubicBezTo>
                  <a:close/>
                </a:path>
              </a:pathLst>
            </a:custGeom>
            <a:solidFill>
              <a:schemeClr val="accent3"/>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377" name="Freeform 261"/>
            <p:cNvSpPr>
              <a:spLocks noChangeArrowheads="1"/>
            </p:cNvSpPr>
            <p:nvPr/>
          </p:nvSpPr>
          <p:spPr bwMode="auto">
            <a:xfrm>
              <a:off x="9828750" y="5393322"/>
              <a:ext cx="1462183" cy="636939"/>
            </a:xfrm>
            <a:custGeom>
              <a:avLst/>
              <a:gdLst>
                <a:gd name="T0" fmla="*/ 40 w 1897"/>
                <a:gd name="T1" fmla="*/ 828 h 829"/>
                <a:gd name="T2" fmla="*/ 23 w 1897"/>
                <a:gd name="T3" fmla="*/ 759 h 829"/>
                <a:gd name="T4" fmla="*/ 97 w 1897"/>
                <a:gd name="T5" fmla="*/ 754 h 829"/>
                <a:gd name="T6" fmla="*/ 57 w 1897"/>
                <a:gd name="T7" fmla="*/ 822 h 829"/>
                <a:gd name="T8" fmla="*/ 188 w 1897"/>
                <a:gd name="T9" fmla="*/ 736 h 829"/>
                <a:gd name="T10" fmla="*/ 160 w 1897"/>
                <a:gd name="T11" fmla="*/ 719 h 829"/>
                <a:gd name="T12" fmla="*/ 200 w 1897"/>
                <a:gd name="T13" fmla="*/ 651 h 829"/>
                <a:gd name="T14" fmla="*/ 240 w 1897"/>
                <a:gd name="T15" fmla="*/ 714 h 829"/>
                <a:gd name="T16" fmla="*/ 188 w 1897"/>
                <a:gd name="T17" fmla="*/ 736 h 829"/>
                <a:gd name="T18" fmla="*/ 342 w 1897"/>
                <a:gd name="T19" fmla="*/ 645 h 829"/>
                <a:gd name="T20" fmla="*/ 325 w 1897"/>
                <a:gd name="T21" fmla="*/ 582 h 829"/>
                <a:gd name="T22" fmla="*/ 405 w 1897"/>
                <a:gd name="T23" fmla="*/ 576 h 829"/>
                <a:gd name="T24" fmla="*/ 360 w 1897"/>
                <a:gd name="T25" fmla="*/ 645 h 829"/>
                <a:gd name="T26" fmla="*/ 497 w 1897"/>
                <a:gd name="T27" fmla="*/ 565 h 829"/>
                <a:gd name="T28" fmla="*/ 468 w 1897"/>
                <a:gd name="T29" fmla="*/ 548 h 829"/>
                <a:gd name="T30" fmla="*/ 514 w 1897"/>
                <a:gd name="T31" fmla="*/ 479 h 829"/>
                <a:gd name="T32" fmla="*/ 548 w 1897"/>
                <a:gd name="T33" fmla="*/ 542 h 829"/>
                <a:gd name="T34" fmla="*/ 497 w 1897"/>
                <a:gd name="T35" fmla="*/ 565 h 829"/>
                <a:gd name="T36" fmla="*/ 657 w 1897"/>
                <a:gd name="T37" fmla="*/ 485 h 829"/>
                <a:gd name="T38" fmla="*/ 640 w 1897"/>
                <a:gd name="T39" fmla="*/ 417 h 829"/>
                <a:gd name="T40" fmla="*/ 720 w 1897"/>
                <a:gd name="T41" fmla="*/ 422 h 829"/>
                <a:gd name="T42" fmla="*/ 674 w 1897"/>
                <a:gd name="T43" fmla="*/ 485 h 829"/>
                <a:gd name="T44" fmla="*/ 817 w 1897"/>
                <a:gd name="T45" fmla="*/ 411 h 829"/>
                <a:gd name="T46" fmla="*/ 783 w 1897"/>
                <a:gd name="T47" fmla="*/ 394 h 829"/>
                <a:gd name="T48" fmla="*/ 834 w 1897"/>
                <a:gd name="T49" fmla="*/ 331 h 829"/>
                <a:gd name="T50" fmla="*/ 862 w 1897"/>
                <a:gd name="T51" fmla="*/ 394 h 829"/>
                <a:gd name="T52" fmla="*/ 817 w 1897"/>
                <a:gd name="T53" fmla="*/ 411 h 829"/>
                <a:gd name="T54" fmla="*/ 982 w 1897"/>
                <a:gd name="T55" fmla="*/ 348 h 829"/>
                <a:gd name="T56" fmla="*/ 965 w 1897"/>
                <a:gd name="T57" fmla="*/ 279 h 829"/>
                <a:gd name="T58" fmla="*/ 1045 w 1897"/>
                <a:gd name="T59" fmla="*/ 285 h 829"/>
                <a:gd name="T60" fmla="*/ 994 w 1897"/>
                <a:gd name="T61" fmla="*/ 342 h 829"/>
                <a:gd name="T62" fmla="*/ 1142 w 1897"/>
                <a:gd name="T63" fmla="*/ 279 h 829"/>
                <a:gd name="T64" fmla="*/ 1114 w 1897"/>
                <a:gd name="T65" fmla="*/ 257 h 829"/>
                <a:gd name="T66" fmla="*/ 1165 w 1897"/>
                <a:gd name="T67" fmla="*/ 200 h 829"/>
                <a:gd name="T68" fmla="*/ 1188 w 1897"/>
                <a:gd name="T69" fmla="*/ 268 h 829"/>
                <a:gd name="T70" fmla="*/ 1142 w 1897"/>
                <a:gd name="T71" fmla="*/ 279 h 829"/>
                <a:gd name="T72" fmla="*/ 1314 w 1897"/>
                <a:gd name="T73" fmla="*/ 222 h 829"/>
                <a:gd name="T74" fmla="*/ 1302 w 1897"/>
                <a:gd name="T75" fmla="*/ 154 h 829"/>
                <a:gd name="T76" fmla="*/ 1377 w 1897"/>
                <a:gd name="T77" fmla="*/ 165 h 829"/>
                <a:gd name="T78" fmla="*/ 1319 w 1897"/>
                <a:gd name="T79" fmla="*/ 222 h 829"/>
                <a:gd name="T80" fmla="*/ 1479 w 1897"/>
                <a:gd name="T81" fmla="*/ 171 h 829"/>
                <a:gd name="T82" fmla="*/ 1445 w 1897"/>
                <a:gd name="T83" fmla="*/ 148 h 829"/>
                <a:gd name="T84" fmla="*/ 1502 w 1897"/>
                <a:gd name="T85" fmla="*/ 91 h 829"/>
                <a:gd name="T86" fmla="*/ 1525 w 1897"/>
                <a:gd name="T87" fmla="*/ 159 h 829"/>
                <a:gd name="T88" fmla="*/ 1479 w 1897"/>
                <a:gd name="T89" fmla="*/ 171 h 829"/>
                <a:gd name="T90" fmla="*/ 1651 w 1897"/>
                <a:gd name="T91" fmla="*/ 125 h 829"/>
                <a:gd name="T92" fmla="*/ 1639 w 1897"/>
                <a:gd name="T93" fmla="*/ 51 h 829"/>
                <a:gd name="T94" fmla="*/ 1719 w 1897"/>
                <a:gd name="T95" fmla="*/ 68 h 829"/>
                <a:gd name="T96" fmla="*/ 1657 w 1897"/>
                <a:gd name="T97" fmla="*/ 125 h 829"/>
                <a:gd name="T98" fmla="*/ 1822 w 1897"/>
                <a:gd name="T99" fmla="*/ 79 h 829"/>
                <a:gd name="T100" fmla="*/ 1788 w 1897"/>
                <a:gd name="T101" fmla="*/ 51 h 829"/>
                <a:gd name="T102" fmla="*/ 1845 w 1897"/>
                <a:gd name="T103" fmla="*/ 5 h 829"/>
                <a:gd name="T104" fmla="*/ 1862 w 1897"/>
                <a:gd name="T105" fmla="*/ 74 h 829"/>
                <a:gd name="T106" fmla="*/ 1822 w 1897"/>
                <a:gd name="T107" fmla="*/ 79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7" h="829">
                  <a:moveTo>
                    <a:pt x="40" y="828"/>
                  </a:moveTo>
                  <a:lnTo>
                    <a:pt x="40" y="828"/>
                  </a:lnTo>
                  <a:cubicBezTo>
                    <a:pt x="28" y="828"/>
                    <a:pt x="17" y="822"/>
                    <a:pt x="11" y="811"/>
                  </a:cubicBezTo>
                  <a:cubicBezTo>
                    <a:pt x="0" y="794"/>
                    <a:pt x="6" y="771"/>
                    <a:pt x="23" y="759"/>
                  </a:cubicBezTo>
                  <a:cubicBezTo>
                    <a:pt x="51" y="742"/>
                    <a:pt x="51" y="742"/>
                    <a:pt x="51" y="742"/>
                  </a:cubicBezTo>
                  <a:cubicBezTo>
                    <a:pt x="68" y="731"/>
                    <a:pt x="91" y="736"/>
                    <a:pt x="97" y="754"/>
                  </a:cubicBezTo>
                  <a:cubicBezTo>
                    <a:pt x="108" y="771"/>
                    <a:pt x="103" y="794"/>
                    <a:pt x="85" y="805"/>
                  </a:cubicBezTo>
                  <a:cubicBezTo>
                    <a:pt x="57" y="822"/>
                    <a:pt x="57" y="822"/>
                    <a:pt x="57" y="822"/>
                  </a:cubicBezTo>
                  <a:cubicBezTo>
                    <a:pt x="51" y="828"/>
                    <a:pt x="45" y="828"/>
                    <a:pt x="40" y="828"/>
                  </a:cubicBezTo>
                  <a:close/>
                  <a:moveTo>
                    <a:pt x="188" y="736"/>
                  </a:moveTo>
                  <a:lnTo>
                    <a:pt x="188" y="736"/>
                  </a:lnTo>
                  <a:cubicBezTo>
                    <a:pt x="177" y="736"/>
                    <a:pt x="166" y="731"/>
                    <a:pt x="160" y="719"/>
                  </a:cubicBezTo>
                  <a:cubicBezTo>
                    <a:pt x="148" y="702"/>
                    <a:pt x="154" y="679"/>
                    <a:pt x="171" y="668"/>
                  </a:cubicBezTo>
                  <a:cubicBezTo>
                    <a:pt x="200" y="651"/>
                    <a:pt x="200" y="651"/>
                    <a:pt x="200" y="651"/>
                  </a:cubicBezTo>
                  <a:cubicBezTo>
                    <a:pt x="217" y="639"/>
                    <a:pt x="240" y="645"/>
                    <a:pt x="251" y="662"/>
                  </a:cubicBezTo>
                  <a:cubicBezTo>
                    <a:pt x="263" y="679"/>
                    <a:pt x="257" y="702"/>
                    <a:pt x="240" y="714"/>
                  </a:cubicBezTo>
                  <a:cubicBezTo>
                    <a:pt x="205" y="731"/>
                    <a:pt x="205" y="731"/>
                    <a:pt x="205" y="731"/>
                  </a:cubicBezTo>
                  <a:cubicBezTo>
                    <a:pt x="200" y="736"/>
                    <a:pt x="194" y="736"/>
                    <a:pt x="188" y="736"/>
                  </a:cubicBezTo>
                  <a:close/>
                  <a:moveTo>
                    <a:pt x="342" y="645"/>
                  </a:moveTo>
                  <a:lnTo>
                    <a:pt x="342" y="645"/>
                  </a:lnTo>
                  <a:cubicBezTo>
                    <a:pt x="331" y="645"/>
                    <a:pt x="320" y="639"/>
                    <a:pt x="314" y="628"/>
                  </a:cubicBezTo>
                  <a:cubicBezTo>
                    <a:pt x="303" y="611"/>
                    <a:pt x="308" y="588"/>
                    <a:pt x="325" y="582"/>
                  </a:cubicBezTo>
                  <a:cubicBezTo>
                    <a:pt x="354" y="565"/>
                    <a:pt x="354" y="565"/>
                    <a:pt x="354" y="565"/>
                  </a:cubicBezTo>
                  <a:cubicBezTo>
                    <a:pt x="371" y="554"/>
                    <a:pt x="394" y="559"/>
                    <a:pt x="405" y="576"/>
                  </a:cubicBezTo>
                  <a:cubicBezTo>
                    <a:pt x="417" y="594"/>
                    <a:pt x="405" y="617"/>
                    <a:pt x="388" y="628"/>
                  </a:cubicBezTo>
                  <a:cubicBezTo>
                    <a:pt x="360" y="645"/>
                    <a:pt x="360" y="645"/>
                    <a:pt x="360" y="645"/>
                  </a:cubicBezTo>
                  <a:cubicBezTo>
                    <a:pt x="354" y="645"/>
                    <a:pt x="348" y="645"/>
                    <a:pt x="342" y="645"/>
                  </a:cubicBezTo>
                  <a:close/>
                  <a:moveTo>
                    <a:pt x="497" y="565"/>
                  </a:moveTo>
                  <a:lnTo>
                    <a:pt x="497" y="565"/>
                  </a:lnTo>
                  <a:cubicBezTo>
                    <a:pt x="485" y="565"/>
                    <a:pt x="474" y="559"/>
                    <a:pt x="468" y="548"/>
                  </a:cubicBezTo>
                  <a:cubicBezTo>
                    <a:pt x="457" y="531"/>
                    <a:pt x="463" y="508"/>
                    <a:pt x="480" y="497"/>
                  </a:cubicBezTo>
                  <a:cubicBezTo>
                    <a:pt x="514" y="479"/>
                    <a:pt x="514" y="479"/>
                    <a:pt x="514" y="479"/>
                  </a:cubicBezTo>
                  <a:cubicBezTo>
                    <a:pt x="531" y="474"/>
                    <a:pt x="554" y="479"/>
                    <a:pt x="560" y="497"/>
                  </a:cubicBezTo>
                  <a:cubicBezTo>
                    <a:pt x="571" y="514"/>
                    <a:pt x="565" y="536"/>
                    <a:pt x="548" y="542"/>
                  </a:cubicBezTo>
                  <a:cubicBezTo>
                    <a:pt x="514" y="559"/>
                    <a:pt x="514" y="559"/>
                    <a:pt x="514" y="559"/>
                  </a:cubicBezTo>
                  <a:cubicBezTo>
                    <a:pt x="508" y="565"/>
                    <a:pt x="502" y="565"/>
                    <a:pt x="497" y="565"/>
                  </a:cubicBezTo>
                  <a:close/>
                  <a:moveTo>
                    <a:pt x="657" y="485"/>
                  </a:moveTo>
                  <a:lnTo>
                    <a:pt x="657" y="485"/>
                  </a:lnTo>
                  <a:cubicBezTo>
                    <a:pt x="645" y="485"/>
                    <a:pt x="628" y="479"/>
                    <a:pt x="623" y="468"/>
                  </a:cubicBezTo>
                  <a:cubicBezTo>
                    <a:pt x="617" y="451"/>
                    <a:pt x="623" y="428"/>
                    <a:pt x="640" y="417"/>
                  </a:cubicBezTo>
                  <a:cubicBezTo>
                    <a:pt x="674" y="405"/>
                    <a:pt x="674" y="405"/>
                    <a:pt x="674" y="405"/>
                  </a:cubicBezTo>
                  <a:cubicBezTo>
                    <a:pt x="691" y="394"/>
                    <a:pt x="714" y="405"/>
                    <a:pt x="720" y="422"/>
                  </a:cubicBezTo>
                  <a:cubicBezTo>
                    <a:pt x="731" y="439"/>
                    <a:pt x="720" y="462"/>
                    <a:pt x="702" y="468"/>
                  </a:cubicBezTo>
                  <a:cubicBezTo>
                    <a:pt x="674" y="485"/>
                    <a:pt x="674" y="485"/>
                    <a:pt x="674" y="485"/>
                  </a:cubicBezTo>
                  <a:cubicBezTo>
                    <a:pt x="668" y="485"/>
                    <a:pt x="662" y="485"/>
                    <a:pt x="657" y="485"/>
                  </a:cubicBezTo>
                  <a:close/>
                  <a:moveTo>
                    <a:pt x="817" y="411"/>
                  </a:moveTo>
                  <a:lnTo>
                    <a:pt x="817" y="411"/>
                  </a:lnTo>
                  <a:cubicBezTo>
                    <a:pt x="805" y="411"/>
                    <a:pt x="788" y="405"/>
                    <a:pt x="783" y="394"/>
                  </a:cubicBezTo>
                  <a:cubicBezTo>
                    <a:pt x="777" y="376"/>
                    <a:pt x="783" y="354"/>
                    <a:pt x="805" y="348"/>
                  </a:cubicBezTo>
                  <a:cubicBezTo>
                    <a:pt x="834" y="331"/>
                    <a:pt x="834" y="331"/>
                    <a:pt x="834" y="331"/>
                  </a:cubicBezTo>
                  <a:cubicBezTo>
                    <a:pt x="851" y="325"/>
                    <a:pt x="874" y="331"/>
                    <a:pt x="880" y="348"/>
                  </a:cubicBezTo>
                  <a:cubicBezTo>
                    <a:pt x="891" y="365"/>
                    <a:pt x="880" y="388"/>
                    <a:pt x="862" y="394"/>
                  </a:cubicBezTo>
                  <a:cubicBezTo>
                    <a:pt x="834" y="411"/>
                    <a:pt x="834" y="411"/>
                    <a:pt x="834" y="411"/>
                  </a:cubicBezTo>
                  <a:cubicBezTo>
                    <a:pt x="828" y="411"/>
                    <a:pt x="822" y="411"/>
                    <a:pt x="817" y="411"/>
                  </a:cubicBezTo>
                  <a:close/>
                  <a:moveTo>
                    <a:pt x="982" y="348"/>
                  </a:moveTo>
                  <a:lnTo>
                    <a:pt x="982" y="348"/>
                  </a:lnTo>
                  <a:cubicBezTo>
                    <a:pt x="965" y="348"/>
                    <a:pt x="954" y="337"/>
                    <a:pt x="948" y="325"/>
                  </a:cubicBezTo>
                  <a:cubicBezTo>
                    <a:pt x="937" y="302"/>
                    <a:pt x="948" y="285"/>
                    <a:pt x="965" y="279"/>
                  </a:cubicBezTo>
                  <a:cubicBezTo>
                    <a:pt x="1000" y="262"/>
                    <a:pt x="1000" y="262"/>
                    <a:pt x="1000" y="262"/>
                  </a:cubicBezTo>
                  <a:cubicBezTo>
                    <a:pt x="1017" y="257"/>
                    <a:pt x="1040" y="268"/>
                    <a:pt x="1045" y="285"/>
                  </a:cubicBezTo>
                  <a:cubicBezTo>
                    <a:pt x="1051" y="302"/>
                    <a:pt x="1045" y="325"/>
                    <a:pt x="1028" y="331"/>
                  </a:cubicBezTo>
                  <a:cubicBezTo>
                    <a:pt x="994" y="342"/>
                    <a:pt x="994" y="342"/>
                    <a:pt x="994" y="342"/>
                  </a:cubicBezTo>
                  <a:cubicBezTo>
                    <a:pt x="988" y="342"/>
                    <a:pt x="982" y="348"/>
                    <a:pt x="982" y="348"/>
                  </a:cubicBezTo>
                  <a:close/>
                  <a:moveTo>
                    <a:pt x="1142" y="279"/>
                  </a:moveTo>
                  <a:lnTo>
                    <a:pt x="1142" y="279"/>
                  </a:lnTo>
                  <a:cubicBezTo>
                    <a:pt x="1131" y="279"/>
                    <a:pt x="1114" y="274"/>
                    <a:pt x="1114" y="257"/>
                  </a:cubicBezTo>
                  <a:cubicBezTo>
                    <a:pt x="1102" y="239"/>
                    <a:pt x="1114" y="222"/>
                    <a:pt x="1131" y="211"/>
                  </a:cubicBezTo>
                  <a:cubicBezTo>
                    <a:pt x="1165" y="200"/>
                    <a:pt x="1165" y="200"/>
                    <a:pt x="1165" y="200"/>
                  </a:cubicBezTo>
                  <a:cubicBezTo>
                    <a:pt x="1182" y="194"/>
                    <a:pt x="1205" y="205"/>
                    <a:pt x="1211" y="222"/>
                  </a:cubicBezTo>
                  <a:cubicBezTo>
                    <a:pt x="1217" y="239"/>
                    <a:pt x="1211" y="262"/>
                    <a:pt x="1188" y="268"/>
                  </a:cubicBezTo>
                  <a:cubicBezTo>
                    <a:pt x="1159" y="279"/>
                    <a:pt x="1159" y="279"/>
                    <a:pt x="1159" y="279"/>
                  </a:cubicBezTo>
                  <a:cubicBezTo>
                    <a:pt x="1154" y="279"/>
                    <a:pt x="1148" y="279"/>
                    <a:pt x="1142" y="279"/>
                  </a:cubicBezTo>
                  <a:close/>
                  <a:moveTo>
                    <a:pt x="1314" y="222"/>
                  </a:moveTo>
                  <a:lnTo>
                    <a:pt x="1314" y="222"/>
                  </a:lnTo>
                  <a:cubicBezTo>
                    <a:pt x="1297" y="222"/>
                    <a:pt x="1285" y="217"/>
                    <a:pt x="1279" y="200"/>
                  </a:cubicBezTo>
                  <a:cubicBezTo>
                    <a:pt x="1274" y="182"/>
                    <a:pt x="1279" y="159"/>
                    <a:pt x="1302" y="154"/>
                  </a:cubicBezTo>
                  <a:cubicBezTo>
                    <a:pt x="1337" y="142"/>
                    <a:pt x="1337" y="142"/>
                    <a:pt x="1337" y="142"/>
                  </a:cubicBezTo>
                  <a:cubicBezTo>
                    <a:pt x="1354" y="137"/>
                    <a:pt x="1371" y="148"/>
                    <a:pt x="1377" y="165"/>
                  </a:cubicBezTo>
                  <a:cubicBezTo>
                    <a:pt x="1382" y="188"/>
                    <a:pt x="1377" y="205"/>
                    <a:pt x="1354" y="211"/>
                  </a:cubicBezTo>
                  <a:cubicBezTo>
                    <a:pt x="1319" y="222"/>
                    <a:pt x="1319" y="222"/>
                    <a:pt x="1319" y="222"/>
                  </a:cubicBezTo>
                  <a:lnTo>
                    <a:pt x="1314" y="222"/>
                  </a:lnTo>
                  <a:close/>
                  <a:moveTo>
                    <a:pt x="1479" y="171"/>
                  </a:moveTo>
                  <a:lnTo>
                    <a:pt x="1479" y="171"/>
                  </a:lnTo>
                  <a:cubicBezTo>
                    <a:pt x="1462" y="171"/>
                    <a:pt x="1451" y="159"/>
                    <a:pt x="1445" y="148"/>
                  </a:cubicBezTo>
                  <a:cubicBezTo>
                    <a:pt x="1439" y="125"/>
                    <a:pt x="1451" y="108"/>
                    <a:pt x="1468" y="102"/>
                  </a:cubicBezTo>
                  <a:cubicBezTo>
                    <a:pt x="1502" y="91"/>
                    <a:pt x="1502" y="91"/>
                    <a:pt x="1502" y="91"/>
                  </a:cubicBezTo>
                  <a:cubicBezTo>
                    <a:pt x="1525" y="85"/>
                    <a:pt x="1542" y="97"/>
                    <a:pt x="1548" y="114"/>
                  </a:cubicBezTo>
                  <a:cubicBezTo>
                    <a:pt x="1554" y="137"/>
                    <a:pt x="1542" y="154"/>
                    <a:pt x="1525" y="159"/>
                  </a:cubicBezTo>
                  <a:cubicBezTo>
                    <a:pt x="1491" y="171"/>
                    <a:pt x="1491" y="171"/>
                    <a:pt x="1491" y="171"/>
                  </a:cubicBezTo>
                  <a:cubicBezTo>
                    <a:pt x="1485" y="171"/>
                    <a:pt x="1485" y="171"/>
                    <a:pt x="1479" y="171"/>
                  </a:cubicBezTo>
                  <a:close/>
                  <a:moveTo>
                    <a:pt x="1651" y="125"/>
                  </a:moveTo>
                  <a:lnTo>
                    <a:pt x="1651" y="125"/>
                  </a:lnTo>
                  <a:cubicBezTo>
                    <a:pt x="1634" y="125"/>
                    <a:pt x="1617" y="114"/>
                    <a:pt x="1617" y="97"/>
                  </a:cubicBezTo>
                  <a:cubicBezTo>
                    <a:pt x="1611" y="79"/>
                    <a:pt x="1622" y="57"/>
                    <a:pt x="1639" y="51"/>
                  </a:cubicBezTo>
                  <a:cubicBezTo>
                    <a:pt x="1674" y="45"/>
                    <a:pt x="1674" y="45"/>
                    <a:pt x="1674" y="45"/>
                  </a:cubicBezTo>
                  <a:cubicBezTo>
                    <a:pt x="1691" y="40"/>
                    <a:pt x="1714" y="51"/>
                    <a:pt x="1719" y="68"/>
                  </a:cubicBezTo>
                  <a:cubicBezTo>
                    <a:pt x="1725" y="91"/>
                    <a:pt x="1714" y="108"/>
                    <a:pt x="1691" y="114"/>
                  </a:cubicBezTo>
                  <a:cubicBezTo>
                    <a:pt x="1657" y="125"/>
                    <a:pt x="1657" y="125"/>
                    <a:pt x="1657" y="125"/>
                  </a:cubicBezTo>
                  <a:lnTo>
                    <a:pt x="1651" y="125"/>
                  </a:lnTo>
                  <a:close/>
                  <a:moveTo>
                    <a:pt x="1822" y="79"/>
                  </a:moveTo>
                  <a:lnTo>
                    <a:pt x="1822" y="79"/>
                  </a:lnTo>
                  <a:cubicBezTo>
                    <a:pt x="1805" y="79"/>
                    <a:pt x="1788" y="68"/>
                    <a:pt x="1788" y="51"/>
                  </a:cubicBezTo>
                  <a:cubicBezTo>
                    <a:pt x="1782" y="34"/>
                    <a:pt x="1794" y="17"/>
                    <a:pt x="1811" y="11"/>
                  </a:cubicBezTo>
                  <a:cubicBezTo>
                    <a:pt x="1845" y="5"/>
                    <a:pt x="1845" y="5"/>
                    <a:pt x="1845" y="5"/>
                  </a:cubicBezTo>
                  <a:cubicBezTo>
                    <a:pt x="1868" y="0"/>
                    <a:pt x="1885" y="11"/>
                    <a:pt x="1891" y="28"/>
                  </a:cubicBezTo>
                  <a:cubicBezTo>
                    <a:pt x="1896" y="51"/>
                    <a:pt x="1879" y="68"/>
                    <a:pt x="1862" y="74"/>
                  </a:cubicBezTo>
                  <a:cubicBezTo>
                    <a:pt x="1828" y="79"/>
                    <a:pt x="1828" y="79"/>
                    <a:pt x="1828" y="79"/>
                  </a:cubicBezTo>
                  <a:lnTo>
                    <a:pt x="1822" y="79"/>
                  </a:lnTo>
                  <a:close/>
                </a:path>
              </a:pathLst>
            </a:custGeom>
            <a:solidFill>
              <a:schemeClr val="accent3"/>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378" name="Freeform 264"/>
            <p:cNvSpPr>
              <a:spLocks noChangeArrowheads="1"/>
            </p:cNvSpPr>
            <p:nvPr/>
          </p:nvSpPr>
          <p:spPr bwMode="auto">
            <a:xfrm>
              <a:off x="13162119" y="5386509"/>
              <a:ext cx="1486041" cy="640344"/>
            </a:xfrm>
            <a:custGeom>
              <a:avLst/>
              <a:gdLst>
                <a:gd name="T0" fmla="*/ 1885 w 1926"/>
                <a:gd name="T1" fmla="*/ 834 h 835"/>
                <a:gd name="T2" fmla="*/ 1840 w 1926"/>
                <a:gd name="T3" fmla="*/ 811 h 835"/>
                <a:gd name="T4" fmla="*/ 1874 w 1926"/>
                <a:gd name="T5" fmla="*/ 748 h 835"/>
                <a:gd name="T6" fmla="*/ 1920 w 1926"/>
                <a:gd name="T7" fmla="*/ 817 h 835"/>
                <a:gd name="T8" fmla="*/ 1737 w 1926"/>
                <a:gd name="T9" fmla="*/ 737 h 835"/>
                <a:gd name="T10" fmla="*/ 1714 w 1926"/>
                <a:gd name="T11" fmla="*/ 737 h 835"/>
                <a:gd name="T12" fmla="*/ 1674 w 1926"/>
                <a:gd name="T13" fmla="*/ 669 h 835"/>
                <a:gd name="T14" fmla="*/ 1754 w 1926"/>
                <a:gd name="T15" fmla="*/ 674 h 835"/>
                <a:gd name="T16" fmla="*/ 1737 w 1926"/>
                <a:gd name="T17" fmla="*/ 737 h 835"/>
                <a:gd name="T18" fmla="*/ 1577 w 1926"/>
                <a:gd name="T19" fmla="*/ 651 h 835"/>
                <a:gd name="T20" fmla="*/ 1531 w 1926"/>
                <a:gd name="T21" fmla="*/ 629 h 835"/>
                <a:gd name="T22" fmla="*/ 1565 w 1926"/>
                <a:gd name="T23" fmla="*/ 566 h 835"/>
                <a:gd name="T24" fmla="*/ 1611 w 1926"/>
                <a:gd name="T25" fmla="*/ 634 h 835"/>
                <a:gd name="T26" fmla="*/ 1423 w 1926"/>
                <a:gd name="T27" fmla="*/ 566 h 835"/>
                <a:gd name="T28" fmla="*/ 1406 w 1926"/>
                <a:gd name="T29" fmla="*/ 566 h 835"/>
                <a:gd name="T30" fmla="*/ 1354 w 1926"/>
                <a:gd name="T31" fmla="*/ 503 h 835"/>
                <a:gd name="T32" fmla="*/ 1434 w 1926"/>
                <a:gd name="T33" fmla="*/ 503 h 835"/>
                <a:gd name="T34" fmla="*/ 1423 w 1926"/>
                <a:gd name="T35" fmla="*/ 566 h 835"/>
                <a:gd name="T36" fmla="*/ 1257 w 1926"/>
                <a:gd name="T37" fmla="*/ 491 h 835"/>
                <a:gd name="T38" fmla="*/ 1211 w 1926"/>
                <a:gd name="T39" fmla="*/ 469 h 835"/>
                <a:gd name="T40" fmla="*/ 1240 w 1926"/>
                <a:gd name="T41" fmla="*/ 406 h 835"/>
                <a:gd name="T42" fmla="*/ 1291 w 1926"/>
                <a:gd name="T43" fmla="*/ 469 h 835"/>
                <a:gd name="T44" fmla="*/ 1097 w 1926"/>
                <a:gd name="T45" fmla="*/ 417 h 835"/>
                <a:gd name="T46" fmla="*/ 1080 w 1926"/>
                <a:gd name="T47" fmla="*/ 411 h 835"/>
                <a:gd name="T48" fmla="*/ 1028 w 1926"/>
                <a:gd name="T49" fmla="*/ 354 h 835"/>
                <a:gd name="T50" fmla="*/ 1108 w 1926"/>
                <a:gd name="T51" fmla="*/ 349 h 835"/>
                <a:gd name="T52" fmla="*/ 1097 w 1926"/>
                <a:gd name="T53" fmla="*/ 417 h 835"/>
                <a:gd name="T54" fmla="*/ 931 w 1926"/>
                <a:gd name="T55" fmla="*/ 349 h 835"/>
                <a:gd name="T56" fmla="*/ 886 w 1926"/>
                <a:gd name="T57" fmla="*/ 331 h 835"/>
                <a:gd name="T58" fmla="*/ 908 w 1926"/>
                <a:gd name="T59" fmla="*/ 263 h 835"/>
                <a:gd name="T60" fmla="*/ 965 w 1926"/>
                <a:gd name="T61" fmla="*/ 326 h 835"/>
                <a:gd name="T62" fmla="*/ 766 w 1926"/>
                <a:gd name="T63" fmla="*/ 286 h 835"/>
                <a:gd name="T64" fmla="*/ 748 w 1926"/>
                <a:gd name="T65" fmla="*/ 280 h 835"/>
                <a:gd name="T66" fmla="*/ 697 w 1926"/>
                <a:gd name="T67" fmla="*/ 223 h 835"/>
                <a:gd name="T68" fmla="*/ 777 w 1926"/>
                <a:gd name="T69" fmla="*/ 217 h 835"/>
                <a:gd name="T70" fmla="*/ 766 w 1926"/>
                <a:gd name="T71" fmla="*/ 286 h 835"/>
                <a:gd name="T72" fmla="*/ 594 w 1926"/>
                <a:gd name="T73" fmla="*/ 229 h 835"/>
                <a:gd name="T74" fmla="*/ 548 w 1926"/>
                <a:gd name="T75" fmla="*/ 212 h 835"/>
                <a:gd name="T76" fmla="*/ 571 w 1926"/>
                <a:gd name="T77" fmla="*/ 143 h 835"/>
                <a:gd name="T78" fmla="*/ 629 w 1926"/>
                <a:gd name="T79" fmla="*/ 200 h 835"/>
                <a:gd name="T80" fmla="*/ 423 w 1926"/>
                <a:gd name="T81" fmla="*/ 171 h 835"/>
                <a:gd name="T82" fmla="*/ 411 w 1926"/>
                <a:gd name="T83" fmla="*/ 171 h 835"/>
                <a:gd name="T84" fmla="*/ 354 w 1926"/>
                <a:gd name="T85" fmla="*/ 120 h 835"/>
                <a:gd name="T86" fmla="*/ 434 w 1926"/>
                <a:gd name="T87" fmla="*/ 103 h 835"/>
                <a:gd name="T88" fmla="*/ 423 w 1926"/>
                <a:gd name="T89" fmla="*/ 171 h 835"/>
                <a:gd name="T90" fmla="*/ 251 w 1926"/>
                <a:gd name="T91" fmla="*/ 126 h 835"/>
                <a:gd name="T92" fmla="*/ 206 w 1926"/>
                <a:gd name="T93" fmla="*/ 114 h 835"/>
                <a:gd name="T94" fmla="*/ 223 w 1926"/>
                <a:gd name="T95" fmla="*/ 46 h 835"/>
                <a:gd name="T96" fmla="*/ 286 w 1926"/>
                <a:gd name="T97" fmla="*/ 97 h 835"/>
                <a:gd name="T98" fmla="*/ 74 w 1926"/>
                <a:gd name="T99" fmla="*/ 86 h 835"/>
                <a:gd name="T100" fmla="*/ 69 w 1926"/>
                <a:gd name="T101" fmla="*/ 86 h 835"/>
                <a:gd name="T102" fmla="*/ 6 w 1926"/>
                <a:gd name="T103" fmla="*/ 34 h 835"/>
                <a:gd name="T104" fmla="*/ 86 w 1926"/>
                <a:gd name="T105" fmla="*/ 12 h 835"/>
                <a:gd name="T106" fmla="*/ 74 w 1926"/>
                <a:gd name="T107" fmla="*/ 86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6" h="835">
                  <a:moveTo>
                    <a:pt x="1885" y="834"/>
                  </a:moveTo>
                  <a:lnTo>
                    <a:pt x="1885" y="834"/>
                  </a:lnTo>
                  <a:cubicBezTo>
                    <a:pt x="1880" y="834"/>
                    <a:pt x="1874" y="834"/>
                    <a:pt x="1868" y="829"/>
                  </a:cubicBezTo>
                  <a:cubicBezTo>
                    <a:pt x="1840" y="811"/>
                    <a:pt x="1840" y="811"/>
                    <a:pt x="1840" y="811"/>
                  </a:cubicBezTo>
                  <a:cubicBezTo>
                    <a:pt x="1823" y="800"/>
                    <a:pt x="1817" y="777"/>
                    <a:pt x="1828" y="760"/>
                  </a:cubicBezTo>
                  <a:cubicBezTo>
                    <a:pt x="1840" y="743"/>
                    <a:pt x="1857" y="737"/>
                    <a:pt x="1874" y="748"/>
                  </a:cubicBezTo>
                  <a:cubicBezTo>
                    <a:pt x="1908" y="766"/>
                    <a:pt x="1908" y="766"/>
                    <a:pt x="1908" y="766"/>
                  </a:cubicBezTo>
                  <a:cubicBezTo>
                    <a:pt x="1925" y="777"/>
                    <a:pt x="1925" y="800"/>
                    <a:pt x="1920" y="817"/>
                  </a:cubicBezTo>
                  <a:cubicBezTo>
                    <a:pt x="1908" y="829"/>
                    <a:pt x="1897" y="834"/>
                    <a:pt x="1885" y="834"/>
                  </a:cubicBezTo>
                  <a:close/>
                  <a:moveTo>
                    <a:pt x="1737" y="737"/>
                  </a:moveTo>
                  <a:lnTo>
                    <a:pt x="1737" y="737"/>
                  </a:lnTo>
                  <a:cubicBezTo>
                    <a:pt x="1731" y="737"/>
                    <a:pt x="1720" y="737"/>
                    <a:pt x="1714" y="737"/>
                  </a:cubicBezTo>
                  <a:cubicBezTo>
                    <a:pt x="1685" y="714"/>
                    <a:pt x="1685" y="714"/>
                    <a:pt x="1685" y="714"/>
                  </a:cubicBezTo>
                  <a:cubicBezTo>
                    <a:pt x="1668" y="708"/>
                    <a:pt x="1663" y="686"/>
                    <a:pt x="1674" y="669"/>
                  </a:cubicBezTo>
                  <a:cubicBezTo>
                    <a:pt x="1685" y="651"/>
                    <a:pt x="1703" y="646"/>
                    <a:pt x="1720" y="657"/>
                  </a:cubicBezTo>
                  <a:cubicBezTo>
                    <a:pt x="1754" y="674"/>
                    <a:pt x="1754" y="674"/>
                    <a:pt x="1754" y="674"/>
                  </a:cubicBezTo>
                  <a:cubicBezTo>
                    <a:pt x="1771" y="686"/>
                    <a:pt x="1777" y="703"/>
                    <a:pt x="1765" y="720"/>
                  </a:cubicBezTo>
                  <a:cubicBezTo>
                    <a:pt x="1760" y="731"/>
                    <a:pt x="1748" y="737"/>
                    <a:pt x="1737" y="737"/>
                  </a:cubicBezTo>
                  <a:close/>
                  <a:moveTo>
                    <a:pt x="1577" y="651"/>
                  </a:moveTo>
                  <a:lnTo>
                    <a:pt x="1577" y="651"/>
                  </a:lnTo>
                  <a:cubicBezTo>
                    <a:pt x="1571" y="651"/>
                    <a:pt x="1565" y="651"/>
                    <a:pt x="1560" y="646"/>
                  </a:cubicBezTo>
                  <a:cubicBezTo>
                    <a:pt x="1531" y="629"/>
                    <a:pt x="1531" y="629"/>
                    <a:pt x="1531" y="629"/>
                  </a:cubicBezTo>
                  <a:cubicBezTo>
                    <a:pt x="1514" y="623"/>
                    <a:pt x="1508" y="600"/>
                    <a:pt x="1514" y="583"/>
                  </a:cubicBezTo>
                  <a:cubicBezTo>
                    <a:pt x="1525" y="566"/>
                    <a:pt x="1548" y="560"/>
                    <a:pt x="1565" y="566"/>
                  </a:cubicBezTo>
                  <a:cubicBezTo>
                    <a:pt x="1594" y="583"/>
                    <a:pt x="1594" y="583"/>
                    <a:pt x="1594" y="583"/>
                  </a:cubicBezTo>
                  <a:cubicBezTo>
                    <a:pt x="1611" y="594"/>
                    <a:pt x="1617" y="617"/>
                    <a:pt x="1611" y="634"/>
                  </a:cubicBezTo>
                  <a:cubicBezTo>
                    <a:pt x="1605" y="646"/>
                    <a:pt x="1594" y="651"/>
                    <a:pt x="1577" y="651"/>
                  </a:cubicBezTo>
                  <a:close/>
                  <a:moveTo>
                    <a:pt x="1423" y="566"/>
                  </a:moveTo>
                  <a:lnTo>
                    <a:pt x="1423" y="566"/>
                  </a:lnTo>
                  <a:cubicBezTo>
                    <a:pt x="1417" y="566"/>
                    <a:pt x="1411" y="566"/>
                    <a:pt x="1406" y="566"/>
                  </a:cubicBezTo>
                  <a:cubicBezTo>
                    <a:pt x="1371" y="548"/>
                    <a:pt x="1371" y="548"/>
                    <a:pt x="1371" y="548"/>
                  </a:cubicBezTo>
                  <a:cubicBezTo>
                    <a:pt x="1354" y="537"/>
                    <a:pt x="1348" y="520"/>
                    <a:pt x="1354" y="503"/>
                  </a:cubicBezTo>
                  <a:cubicBezTo>
                    <a:pt x="1365" y="480"/>
                    <a:pt x="1388" y="474"/>
                    <a:pt x="1406" y="486"/>
                  </a:cubicBezTo>
                  <a:cubicBezTo>
                    <a:pt x="1434" y="503"/>
                    <a:pt x="1434" y="503"/>
                    <a:pt x="1434" y="503"/>
                  </a:cubicBezTo>
                  <a:cubicBezTo>
                    <a:pt x="1451" y="509"/>
                    <a:pt x="1463" y="531"/>
                    <a:pt x="1451" y="548"/>
                  </a:cubicBezTo>
                  <a:cubicBezTo>
                    <a:pt x="1445" y="560"/>
                    <a:pt x="1434" y="566"/>
                    <a:pt x="1423" y="566"/>
                  </a:cubicBezTo>
                  <a:close/>
                  <a:moveTo>
                    <a:pt x="1257" y="491"/>
                  </a:moveTo>
                  <a:lnTo>
                    <a:pt x="1257" y="491"/>
                  </a:lnTo>
                  <a:cubicBezTo>
                    <a:pt x="1257" y="491"/>
                    <a:pt x="1251" y="486"/>
                    <a:pt x="1246" y="486"/>
                  </a:cubicBezTo>
                  <a:cubicBezTo>
                    <a:pt x="1211" y="469"/>
                    <a:pt x="1211" y="469"/>
                    <a:pt x="1211" y="469"/>
                  </a:cubicBezTo>
                  <a:cubicBezTo>
                    <a:pt x="1194" y="463"/>
                    <a:pt x="1188" y="440"/>
                    <a:pt x="1194" y="423"/>
                  </a:cubicBezTo>
                  <a:cubicBezTo>
                    <a:pt x="1206" y="406"/>
                    <a:pt x="1223" y="400"/>
                    <a:pt x="1240" y="406"/>
                  </a:cubicBezTo>
                  <a:cubicBezTo>
                    <a:pt x="1274" y="423"/>
                    <a:pt x="1274" y="423"/>
                    <a:pt x="1274" y="423"/>
                  </a:cubicBezTo>
                  <a:cubicBezTo>
                    <a:pt x="1291" y="429"/>
                    <a:pt x="1303" y="451"/>
                    <a:pt x="1291" y="469"/>
                  </a:cubicBezTo>
                  <a:cubicBezTo>
                    <a:pt x="1285" y="480"/>
                    <a:pt x="1274" y="491"/>
                    <a:pt x="1257" y="491"/>
                  </a:cubicBezTo>
                  <a:close/>
                  <a:moveTo>
                    <a:pt x="1097" y="417"/>
                  </a:moveTo>
                  <a:lnTo>
                    <a:pt x="1097" y="417"/>
                  </a:lnTo>
                  <a:cubicBezTo>
                    <a:pt x="1091" y="417"/>
                    <a:pt x="1086" y="417"/>
                    <a:pt x="1080" y="411"/>
                  </a:cubicBezTo>
                  <a:cubicBezTo>
                    <a:pt x="1051" y="400"/>
                    <a:pt x="1051" y="400"/>
                    <a:pt x="1051" y="400"/>
                  </a:cubicBezTo>
                  <a:cubicBezTo>
                    <a:pt x="1034" y="388"/>
                    <a:pt x="1023" y="371"/>
                    <a:pt x="1028" y="354"/>
                  </a:cubicBezTo>
                  <a:cubicBezTo>
                    <a:pt x="1040" y="331"/>
                    <a:pt x="1057" y="326"/>
                    <a:pt x="1080" y="331"/>
                  </a:cubicBezTo>
                  <a:cubicBezTo>
                    <a:pt x="1108" y="349"/>
                    <a:pt x="1108" y="349"/>
                    <a:pt x="1108" y="349"/>
                  </a:cubicBezTo>
                  <a:cubicBezTo>
                    <a:pt x="1125" y="354"/>
                    <a:pt x="1137" y="377"/>
                    <a:pt x="1131" y="394"/>
                  </a:cubicBezTo>
                  <a:cubicBezTo>
                    <a:pt x="1125" y="406"/>
                    <a:pt x="1108" y="417"/>
                    <a:pt x="1097" y="417"/>
                  </a:cubicBezTo>
                  <a:close/>
                  <a:moveTo>
                    <a:pt x="931" y="349"/>
                  </a:moveTo>
                  <a:lnTo>
                    <a:pt x="931" y="349"/>
                  </a:lnTo>
                  <a:cubicBezTo>
                    <a:pt x="926" y="349"/>
                    <a:pt x="920" y="349"/>
                    <a:pt x="920" y="343"/>
                  </a:cubicBezTo>
                  <a:cubicBezTo>
                    <a:pt x="886" y="331"/>
                    <a:pt x="886" y="331"/>
                    <a:pt x="886" y="331"/>
                  </a:cubicBezTo>
                  <a:cubicBezTo>
                    <a:pt x="868" y="326"/>
                    <a:pt x="857" y="303"/>
                    <a:pt x="863" y="286"/>
                  </a:cubicBezTo>
                  <a:cubicBezTo>
                    <a:pt x="874" y="269"/>
                    <a:pt x="891" y="257"/>
                    <a:pt x="908" y="263"/>
                  </a:cubicBezTo>
                  <a:cubicBezTo>
                    <a:pt x="943" y="280"/>
                    <a:pt x="943" y="280"/>
                    <a:pt x="943" y="280"/>
                  </a:cubicBezTo>
                  <a:cubicBezTo>
                    <a:pt x="960" y="286"/>
                    <a:pt x="971" y="309"/>
                    <a:pt x="965" y="326"/>
                  </a:cubicBezTo>
                  <a:cubicBezTo>
                    <a:pt x="960" y="337"/>
                    <a:pt x="943" y="349"/>
                    <a:pt x="931" y="349"/>
                  </a:cubicBezTo>
                  <a:close/>
                  <a:moveTo>
                    <a:pt x="766" y="286"/>
                  </a:moveTo>
                  <a:lnTo>
                    <a:pt x="766" y="286"/>
                  </a:lnTo>
                  <a:cubicBezTo>
                    <a:pt x="760" y="286"/>
                    <a:pt x="754" y="286"/>
                    <a:pt x="748" y="280"/>
                  </a:cubicBezTo>
                  <a:cubicBezTo>
                    <a:pt x="720" y="269"/>
                    <a:pt x="720" y="269"/>
                    <a:pt x="720" y="269"/>
                  </a:cubicBezTo>
                  <a:cubicBezTo>
                    <a:pt x="697" y="263"/>
                    <a:pt x="691" y="246"/>
                    <a:pt x="697" y="223"/>
                  </a:cubicBezTo>
                  <a:cubicBezTo>
                    <a:pt x="703" y="206"/>
                    <a:pt x="720" y="194"/>
                    <a:pt x="743" y="200"/>
                  </a:cubicBezTo>
                  <a:cubicBezTo>
                    <a:pt x="777" y="217"/>
                    <a:pt x="777" y="217"/>
                    <a:pt x="777" y="217"/>
                  </a:cubicBezTo>
                  <a:cubicBezTo>
                    <a:pt x="794" y="223"/>
                    <a:pt x="806" y="240"/>
                    <a:pt x="794" y="263"/>
                  </a:cubicBezTo>
                  <a:cubicBezTo>
                    <a:pt x="794" y="274"/>
                    <a:pt x="777" y="286"/>
                    <a:pt x="766" y="286"/>
                  </a:cubicBezTo>
                  <a:close/>
                  <a:moveTo>
                    <a:pt x="594" y="229"/>
                  </a:moveTo>
                  <a:lnTo>
                    <a:pt x="594" y="229"/>
                  </a:lnTo>
                  <a:cubicBezTo>
                    <a:pt x="589" y="229"/>
                    <a:pt x="589" y="223"/>
                    <a:pt x="583" y="223"/>
                  </a:cubicBezTo>
                  <a:cubicBezTo>
                    <a:pt x="548" y="212"/>
                    <a:pt x="548" y="212"/>
                    <a:pt x="548" y="212"/>
                  </a:cubicBezTo>
                  <a:cubicBezTo>
                    <a:pt x="531" y="206"/>
                    <a:pt x="520" y="189"/>
                    <a:pt x="526" y="166"/>
                  </a:cubicBezTo>
                  <a:cubicBezTo>
                    <a:pt x="531" y="149"/>
                    <a:pt x="554" y="137"/>
                    <a:pt x="571" y="143"/>
                  </a:cubicBezTo>
                  <a:cubicBezTo>
                    <a:pt x="606" y="154"/>
                    <a:pt x="606" y="154"/>
                    <a:pt x="606" y="154"/>
                  </a:cubicBezTo>
                  <a:cubicBezTo>
                    <a:pt x="623" y="160"/>
                    <a:pt x="634" y="183"/>
                    <a:pt x="629" y="200"/>
                  </a:cubicBezTo>
                  <a:cubicBezTo>
                    <a:pt x="623" y="217"/>
                    <a:pt x="611" y="229"/>
                    <a:pt x="594" y="229"/>
                  </a:cubicBezTo>
                  <a:close/>
                  <a:moveTo>
                    <a:pt x="423" y="171"/>
                  </a:moveTo>
                  <a:lnTo>
                    <a:pt x="423" y="171"/>
                  </a:lnTo>
                  <a:cubicBezTo>
                    <a:pt x="417" y="171"/>
                    <a:pt x="417" y="171"/>
                    <a:pt x="411" y="171"/>
                  </a:cubicBezTo>
                  <a:cubicBezTo>
                    <a:pt x="377" y="160"/>
                    <a:pt x="377" y="160"/>
                    <a:pt x="377" y="160"/>
                  </a:cubicBezTo>
                  <a:cubicBezTo>
                    <a:pt x="360" y="154"/>
                    <a:pt x="348" y="137"/>
                    <a:pt x="354" y="120"/>
                  </a:cubicBezTo>
                  <a:cubicBezTo>
                    <a:pt x="360" y="97"/>
                    <a:pt x="377" y="86"/>
                    <a:pt x="400" y="91"/>
                  </a:cubicBezTo>
                  <a:cubicBezTo>
                    <a:pt x="434" y="103"/>
                    <a:pt x="434" y="103"/>
                    <a:pt x="434" y="103"/>
                  </a:cubicBezTo>
                  <a:cubicBezTo>
                    <a:pt x="451" y="109"/>
                    <a:pt x="463" y="131"/>
                    <a:pt x="457" y="149"/>
                  </a:cubicBezTo>
                  <a:cubicBezTo>
                    <a:pt x="451" y="166"/>
                    <a:pt x="440" y="171"/>
                    <a:pt x="423" y="171"/>
                  </a:cubicBezTo>
                  <a:close/>
                  <a:moveTo>
                    <a:pt x="251" y="126"/>
                  </a:moveTo>
                  <a:lnTo>
                    <a:pt x="251" y="126"/>
                  </a:lnTo>
                  <a:cubicBezTo>
                    <a:pt x="246" y="126"/>
                    <a:pt x="246" y="126"/>
                    <a:pt x="240" y="126"/>
                  </a:cubicBezTo>
                  <a:cubicBezTo>
                    <a:pt x="206" y="114"/>
                    <a:pt x="206" y="114"/>
                    <a:pt x="206" y="114"/>
                  </a:cubicBezTo>
                  <a:cubicBezTo>
                    <a:pt x="189" y="109"/>
                    <a:pt x="177" y="91"/>
                    <a:pt x="183" y="74"/>
                  </a:cubicBezTo>
                  <a:cubicBezTo>
                    <a:pt x="183" y="52"/>
                    <a:pt x="206" y="40"/>
                    <a:pt x="223" y="46"/>
                  </a:cubicBezTo>
                  <a:cubicBezTo>
                    <a:pt x="257" y="57"/>
                    <a:pt x="257" y="57"/>
                    <a:pt x="257" y="57"/>
                  </a:cubicBezTo>
                  <a:cubicBezTo>
                    <a:pt x="280" y="63"/>
                    <a:pt x="291" y="80"/>
                    <a:pt x="286" y="97"/>
                  </a:cubicBezTo>
                  <a:cubicBezTo>
                    <a:pt x="280" y="114"/>
                    <a:pt x="263" y="126"/>
                    <a:pt x="251" y="126"/>
                  </a:cubicBezTo>
                  <a:close/>
                  <a:moveTo>
                    <a:pt x="74" y="86"/>
                  </a:moveTo>
                  <a:lnTo>
                    <a:pt x="74" y="86"/>
                  </a:lnTo>
                  <a:lnTo>
                    <a:pt x="69" y="86"/>
                  </a:lnTo>
                  <a:cubicBezTo>
                    <a:pt x="34" y="74"/>
                    <a:pt x="34" y="74"/>
                    <a:pt x="34" y="74"/>
                  </a:cubicBezTo>
                  <a:cubicBezTo>
                    <a:pt x="12" y="69"/>
                    <a:pt x="0" y="52"/>
                    <a:pt x="6" y="34"/>
                  </a:cubicBezTo>
                  <a:cubicBezTo>
                    <a:pt x="12" y="12"/>
                    <a:pt x="29" y="0"/>
                    <a:pt x="46" y="6"/>
                  </a:cubicBezTo>
                  <a:cubicBezTo>
                    <a:pt x="86" y="12"/>
                    <a:pt x="86" y="12"/>
                    <a:pt x="86" y="12"/>
                  </a:cubicBezTo>
                  <a:cubicBezTo>
                    <a:pt x="103" y="17"/>
                    <a:pt x="114" y="34"/>
                    <a:pt x="109" y="57"/>
                  </a:cubicBezTo>
                  <a:cubicBezTo>
                    <a:pt x="109" y="74"/>
                    <a:pt x="91" y="86"/>
                    <a:pt x="74" y="86"/>
                  </a:cubicBezTo>
                  <a:close/>
                </a:path>
              </a:pathLst>
            </a:custGeom>
            <a:solidFill>
              <a:schemeClr val="accent3"/>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379" name="Freeform 267"/>
            <p:cNvSpPr>
              <a:spLocks noChangeArrowheads="1"/>
            </p:cNvSpPr>
            <p:nvPr/>
          </p:nvSpPr>
          <p:spPr bwMode="auto">
            <a:xfrm>
              <a:off x="15953558" y="7317760"/>
              <a:ext cx="668036" cy="1502083"/>
            </a:xfrm>
            <a:custGeom>
              <a:avLst/>
              <a:gdLst>
                <a:gd name="T0" fmla="*/ 828 w 869"/>
                <a:gd name="T1" fmla="*/ 1948 h 1949"/>
                <a:gd name="T2" fmla="*/ 782 w 869"/>
                <a:gd name="T3" fmla="*/ 1886 h 1949"/>
                <a:gd name="T4" fmla="*/ 857 w 869"/>
                <a:gd name="T5" fmla="*/ 1869 h 1949"/>
                <a:gd name="T6" fmla="*/ 834 w 869"/>
                <a:gd name="T7" fmla="*/ 1948 h 1949"/>
                <a:gd name="T8" fmla="*/ 782 w 869"/>
                <a:gd name="T9" fmla="*/ 1771 h 1949"/>
                <a:gd name="T10" fmla="*/ 748 w 869"/>
                <a:gd name="T11" fmla="*/ 1743 h 1949"/>
                <a:gd name="T12" fmla="*/ 765 w 869"/>
                <a:gd name="T13" fmla="*/ 1669 h 1949"/>
                <a:gd name="T14" fmla="*/ 817 w 869"/>
                <a:gd name="T15" fmla="*/ 1726 h 1949"/>
                <a:gd name="T16" fmla="*/ 782 w 869"/>
                <a:gd name="T17" fmla="*/ 1771 h 1949"/>
                <a:gd name="T18" fmla="*/ 737 w 869"/>
                <a:gd name="T19" fmla="*/ 1594 h 1949"/>
                <a:gd name="T20" fmla="*/ 691 w 869"/>
                <a:gd name="T21" fmla="*/ 1537 h 1949"/>
                <a:gd name="T22" fmla="*/ 759 w 869"/>
                <a:gd name="T23" fmla="*/ 1514 h 1949"/>
                <a:gd name="T24" fmla="*/ 748 w 869"/>
                <a:gd name="T25" fmla="*/ 1594 h 1949"/>
                <a:gd name="T26" fmla="*/ 685 w 869"/>
                <a:gd name="T27" fmla="*/ 1423 h 1949"/>
                <a:gd name="T28" fmla="*/ 651 w 869"/>
                <a:gd name="T29" fmla="*/ 1394 h 1949"/>
                <a:gd name="T30" fmla="*/ 662 w 869"/>
                <a:gd name="T31" fmla="*/ 1320 h 1949"/>
                <a:gd name="T32" fmla="*/ 720 w 869"/>
                <a:gd name="T33" fmla="*/ 1377 h 1949"/>
                <a:gd name="T34" fmla="*/ 685 w 869"/>
                <a:gd name="T35" fmla="*/ 1423 h 1949"/>
                <a:gd name="T36" fmla="*/ 622 w 869"/>
                <a:gd name="T37" fmla="*/ 1252 h 1949"/>
                <a:gd name="T38" fmla="*/ 577 w 869"/>
                <a:gd name="T39" fmla="*/ 1194 h 1949"/>
                <a:gd name="T40" fmla="*/ 645 w 869"/>
                <a:gd name="T41" fmla="*/ 1166 h 1949"/>
                <a:gd name="T42" fmla="*/ 634 w 869"/>
                <a:gd name="T43" fmla="*/ 1246 h 1949"/>
                <a:gd name="T44" fmla="*/ 560 w 869"/>
                <a:gd name="T45" fmla="*/ 1080 h 1949"/>
                <a:gd name="T46" fmla="*/ 525 w 869"/>
                <a:gd name="T47" fmla="*/ 1057 h 1949"/>
                <a:gd name="T48" fmla="*/ 531 w 869"/>
                <a:gd name="T49" fmla="*/ 977 h 1949"/>
                <a:gd name="T50" fmla="*/ 594 w 869"/>
                <a:gd name="T51" fmla="*/ 1029 h 1949"/>
                <a:gd name="T52" fmla="*/ 560 w 869"/>
                <a:gd name="T53" fmla="*/ 1080 h 1949"/>
                <a:gd name="T54" fmla="*/ 491 w 869"/>
                <a:gd name="T55" fmla="*/ 909 h 1949"/>
                <a:gd name="T56" fmla="*/ 445 w 869"/>
                <a:gd name="T57" fmla="*/ 857 h 1949"/>
                <a:gd name="T58" fmla="*/ 508 w 869"/>
                <a:gd name="T59" fmla="*/ 829 h 1949"/>
                <a:gd name="T60" fmla="*/ 502 w 869"/>
                <a:gd name="T61" fmla="*/ 909 h 1949"/>
                <a:gd name="T62" fmla="*/ 417 w 869"/>
                <a:gd name="T63" fmla="*/ 743 h 1949"/>
                <a:gd name="T64" fmla="*/ 382 w 869"/>
                <a:gd name="T65" fmla="*/ 726 h 1949"/>
                <a:gd name="T66" fmla="*/ 382 w 869"/>
                <a:gd name="T67" fmla="*/ 646 h 1949"/>
                <a:gd name="T68" fmla="*/ 445 w 869"/>
                <a:gd name="T69" fmla="*/ 692 h 1949"/>
                <a:gd name="T70" fmla="*/ 417 w 869"/>
                <a:gd name="T71" fmla="*/ 743 h 1949"/>
                <a:gd name="T72" fmla="*/ 337 w 869"/>
                <a:gd name="T73" fmla="*/ 583 h 1949"/>
                <a:gd name="T74" fmla="*/ 285 w 869"/>
                <a:gd name="T75" fmla="*/ 532 h 1949"/>
                <a:gd name="T76" fmla="*/ 348 w 869"/>
                <a:gd name="T77" fmla="*/ 497 h 1949"/>
                <a:gd name="T78" fmla="*/ 348 w 869"/>
                <a:gd name="T79" fmla="*/ 577 h 1949"/>
                <a:gd name="T80" fmla="*/ 251 w 869"/>
                <a:gd name="T81" fmla="*/ 423 h 1949"/>
                <a:gd name="T82" fmla="*/ 217 w 869"/>
                <a:gd name="T83" fmla="*/ 400 h 1949"/>
                <a:gd name="T84" fmla="*/ 211 w 869"/>
                <a:gd name="T85" fmla="*/ 320 h 1949"/>
                <a:gd name="T86" fmla="*/ 280 w 869"/>
                <a:gd name="T87" fmla="*/ 366 h 1949"/>
                <a:gd name="T88" fmla="*/ 251 w 869"/>
                <a:gd name="T89" fmla="*/ 423 h 1949"/>
                <a:gd name="T90" fmla="*/ 160 w 869"/>
                <a:gd name="T91" fmla="*/ 263 h 1949"/>
                <a:gd name="T92" fmla="*/ 108 w 869"/>
                <a:gd name="T93" fmla="*/ 217 h 1949"/>
                <a:gd name="T94" fmla="*/ 171 w 869"/>
                <a:gd name="T95" fmla="*/ 178 h 1949"/>
                <a:gd name="T96" fmla="*/ 177 w 869"/>
                <a:gd name="T97" fmla="*/ 257 h 1949"/>
                <a:gd name="T98" fmla="*/ 63 w 869"/>
                <a:gd name="T99" fmla="*/ 109 h 1949"/>
                <a:gd name="T100" fmla="*/ 34 w 869"/>
                <a:gd name="T101" fmla="*/ 92 h 1949"/>
                <a:gd name="T102" fmla="*/ 22 w 869"/>
                <a:gd name="T103" fmla="*/ 12 h 1949"/>
                <a:gd name="T104" fmla="*/ 91 w 869"/>
                <a:gd name="T105" fmla="*/ 52 h 1949"/>
                <a:gd name="T106" fmla="*/ 63 w 869"/>
                <a:gd name="T107" fmla="*/ 109 h 1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9" h="1949">
                  <a:moveTo>
                    <a:pt x="828" y="1948"/>
                  </a:moveTo>
                  <a:lnTo>
                    <a:pt x="828" y="1948"/>
                  </a:lnTo>
                  <a:cubicBezTo>
                    <a:pt x="811" y="1948"/>
                    <a:pt x="794" y="1937"/>
                    <a:pt x="794" y="1920"/>
                  </a:cubicBezTo>
                  <a:cubicBezTo>
                    <a:pt x="782" y="1886"/>
                    <a:pt x="782" y="1886"/>
                    <a:pt x="782" y="1886"/>
                  </a:cubicBezTo>
                  <a:cubicBezTo>
                    <a:pt x="782" y="1869"/>
                    <a:pt x="794" y="1846"/>
                    <a:pt x="811" y="1840"/>
                  </a:cubicBezTo>
                  <a:cubicBezTo>
                    <a:pt x="828" y="1840"/>
                    <a:pt x="851" y="1851"/>
                    <a:pt x="857" y="1869"/>
                  </a:cubicBezTo>
                  <a:cubicBezTo>
                    <a:pt x="862" y="1903"/>
                    <a:pt x="862" y="1903"/>
                    <a:pt x="862" y="1903"/>
                  </a:cubicBezTo>
                  <a:cubicBezTo>
                    <a:pt x="868" y="1926"/>
                    <a:pt x="857" y="1943"/>
                    <a:pt x="834" y="1948"/>
                  </a:cubicBezTo>
                  <a:lnTo>
                    <a:pt x="828" y="1948"/>
                  </a:lnTo>
                  <a:close/>
                  <a:moveTo>
                    <a:pt x="782" y="1771"/>
                  </a:moveTo>
                  <a:lnTo>
                    <a:pt x="782" y="1771"/>
                  </a:lnTo>
                  <a:cubicBezTo>
                    <a:pt x="771" y="1771"/>
                    <a:pt x="754" y="1760"/>
                    <a:pt x="748" y="1743"/>
                  </a:cubicBezTo>
                  <a:cubicBezTo>
                    <a:pt x="742" y="1709"/>
                    <a:pt x="742" y="1709"/>
                    <a:pt x="742" y="1709"/>
                  </a:cubicBezTo>
                  <a:cubicBezTo>
                    <a:pt x="737" y="1691"/>
                    <a:pt x="748" y="1669"/>
                    <a:pt x="765" y="1669"/>
                  </a:cubicBezTo>
                  <a:cubicBezTo>
                    <a:pt x="788" y="1663"/>
                    <a:pt x="805" y="1674"/>
                    <a:pt x="811" y="1691"/>
                  </a:cubicBezTo>
                  <a:cubicBezTo>
                    <a:pt x="817" y="1726"/>
                    <a:pt x="817" y="1726"/>
                    <a:pt x="817" y="1726"/>
                  </a:cubicBezTo>
                  <a:cubicBezTo>
                    <a:pt x="822" y="1743"/>
                    <a:pt x="811" y="1766"/>
                    <a:pt x="794" y="1771"/>
                  </a:cubicBezTo>
                  <a:cubicBezTo>
                    <a:pt x="788" y="1771"/>
                    <a:pt x="788" y="1771"/>
                    <a:pt x="782" y="1771"/>
                  </a:cubicBezTo>
                  <a:close/>
                  <a:moveTo>
                    <a:pt x="737" y="1594"/>
                  </a:moveTo>
                  <a:lnTo>
                    <a:pt x="737" y="1594"/>
                  </a:lnTo>
                  <a:cubicBezTo>
                    <a:pt x="720" y="1594"/>
                    <a:pt x="708" y="1583"/>
                    <a:pt x="702" y="1571"/>
                  </a:cubicBezTo>
                  <a:cubicBezTo>
                    <a:pt x="691" y="1537"/>
                    <a:pt x="691" y="1537"/>
                    <a:pt x="691" y="1537"/>
                  </a:cubicBezTo>
                  <a:cubicBezTo>
                    <a:pt x="685" y="1514"/>
                    <a:pt x="697" y="1497"/>
                    <a:pt x="714" y="1491"/>
                  </a:cubicBezTo>
                  <a:cubicBezTo>
                    <a:pt x="737" y="1486"/>
                    <a:pt x="754" y="1497"/>
                    <a:pt x="759" y="1514"/>
                  </a:cubicBezTo>
                  <a:cubicBezTo>
                    <a:pt x="771" y="1549"/>
                    <a:pt x="771" y="1549"/>
                    <a:pt x="771" y="1549"/>
                  </a:cubicBezTo>
                  <a:cubicBezTo>
                    <a:pt x="777" y="1571"/>
                    <a:pt x="765" y="1588"/>
                    <a:pt x="748" y="1594"/>
                  </a:cubicBezTo>
                  <a:cubicBezTo>
                    <a:pt x="742" y="1594"/>
                    <a:pt x="742" y="1594"/>
                    <a:pt x="737" y="1594"/>
                  </a:cubicBezTo>
                  <a:close/>
                  <a:moveTo>
                    <a:pt x="685" y="1423"/>
                  </a:moveTo>
                  <a:lnTo>
                    <a:pt x="685" y="1423"/>
                  </a:lnTo>
                  <a:cubicBezTo>
                    <a:pt x="668" y="1423"/>
                    <a:pt x="657" y="1411"/>
                    <a:pt x="651" y="1394"/>
                  </a:cubicBezTo>
                  <a:cubicBezTo>
                    <a:pt x="639" y="1360"/>
                    <a:pt x="639" y="1360"/>
                    <a:pt x="639" y="1360"/>
                  </a:cubicBezTo>
                  <a:cubicBezTo>
                    <a:pt x="634" y="1343"/>
                    <a:pt x="639" y="1326"/>
                    <a:pt x="662" y="1320"/>
                  </a:cubicBezTo>
                  <a:cubicBezTo>
                    <a:pt x="679" y="1309"/>
                    <a:pt x="697" y="1320"/>
                    <a:pt x="708" y="1337"/>
                  </a:cubicBezTo>
                  <a:cubicBezTo>
                    <a:pt x="720" y="1377"/>
                    <a:pt x="720" y="1377"/>
                    <a:pt x="720" y="1377"/>
                  </a:cubicBezTo>
                  <a:cubicBezTo>
                    <a:pt x="725" y="1394"/>
                    <a:pt x="714" y="1411"/>
                    <a:pt x="697" y="1417"/>
                  </a:cubicBezTo>
                  <a:cubicBezTo>
                    <a:pt x="691" y="1423"/>
                    <a:pt x="685" y="1423"/>
                    <a:pt x="685" y="1423"/>
                  </a:cubicBezTo>
                  <a:close/>
                  <a:moveTo>
                    <a:pt x="622" y="1252"/>
                  </a:moveTo>
                  <a:lnTo>
                    <a:pt x="622" y="1252"/>
                  </a:lnTo>
                  <a:cubicBezTo>
                    <a:pt x="611" y="1252"/>
                    <a:pt x="594" y="1240"/>
                    <a:pt x="588" y="1223"/>
                  </a:cubicBezTo>
                  <a:cubicBezTo>
                    <a:pt x="577" y="1194"/>
                    <a:pt x="577" y="1194"/>
                    <a:pt x="577" y="1194"/>
                  </a:cubicBezTo>
                  <a:cubicBezTo>
                    <a:pt x="571" y="1171"/>
                    <a:pt x="582" y="1154"/>
                    <a:pt x="599" y="1149"/>
                  </a:cubicBezTo>
                  <a:cubicBezTo>
                    <a:pt x="617" y="1137"/>
                    <a:pt x="639" y="1149"/>
                    <a:pt x="645" y="1166"/>
                  </a:cubicBezTo>
                  <a:cubicBezTo>
                    <a:pt x="657" y="1200"/>
                    <a:pt x="657" y="1200"/>
                    <a:pt x="657" y="1200"/>
                  </a:cubicBezTo>
                  <a:cubicBezTo>
                    <a:pt x="662" y="1217"/>
                    <a:pt x="657" y="1240"/>
                    <a:pt x="634" y="1246"/>
                  </a:cubicBezTo>
                  <a:cubicBezTo>
                    <a:pt x="634" y="1246"/>
                    <a:pt x="628" y="1252"/>
                    <a:pt x="622" y="1252"/>
                  </a:cubicBezTo>
                  <a:close/>
                  <a:moveTo>
                    <a:pt x="560" y="1080"/>
                  </a:moveTo>
                  <a:lnTo>
                    <a:pt x="560" y="1080"/>
                  </a:lnTo>
                  <a:cubicBezTo>
                    <a:pt x="548" y="1080"/>
                    <a:pt x="531" y="1069"/>
                    <a:pt x="525" y="1057"/>
                  </a:cubicBezTo>
                  <a:cubicBezTo>
                    <a:pt x="514" y="1023"/>
                    <a:pt x="514" y="1023"/>
                    <a:pt x="514" y="1023"/>
                  </a:cubicBezTo>
                  <a:cubicBezTo>
                    <a:pt x="508" y="1006"/>
                    <a:pt x="514" y="983"/>
                    <a:pt x="531" y="977"/>
                  </a:cubicBezTo>
                  <a:cubicBezTo>
                    <a:pt x="554" y="971"/>
                    <a:pt x="571" y="977"/>
                    <a:pt x="577" y="994"/>
                  </a:cubicBezTo>
                  <a:cubicBezTo>
                    <a:pt x="594" y="1029"/>
                    <a:pt x="594" y="1029"/>
                    <a:pt x="594" y="1029"/>
                  </a:cubicBezTo>
                  <a:cubicBezTo>
                    <a:pt x="599" y="1046"/>
                    <a:pt x="594" y="1069"/>
                    <a:pt x="571" y="1074"/>
                  </a:cubicBezTo>
                  <a:cubicBezTo>
                    <a:pt x="571" y="1080"/>
                    <a:pt x="565" y="1080"/>
                    <a:pt x="560" y="1080"/>
                  </a:cubicBezTo>
                  <a:close/>
                  <a:moveTo>
                    <a:pt x="491" y="909"/>
                  </a:moveTo>
                  <a:lnTo>
                    <a:pt x="491" y="909"/>
                  </a:lnTo>
                  <a:cubicBezTo>
                    <a:pt x="474" y="909"/>
                    <a:pt x="462" y="903"/>
                    <a:pt x="457" y="892"/>
                  </a:cubicBezTo>
                  <a:cubicBezTo>
                    <a:pt x="445" y="857"/>
                    <a:pt x="445" y="857"/>
                    <a:pt x="445" y="857"/>
                  </a:cubicBezTo>
                  <a:cubicBezTo>
                    <a:pt x="434" y="840"/>
                    <a:pt x="445" y="817"/>
                    <a:pt x="462" y="812"/>
                  </a:cubicBezTo>
                  <a:cubicBezTo>
                    <a:pt x="480" y="800"/>
                    <a:pt x="502" y="812"/>
                    <a:pt x="508" y="829"/>
                  </a:cubicBezTo>
                  <a:cubicBezTo>
                    <a:pt x="520" y="863"/>
                    <a:pt x="520" y="863"/>
                    <a:pt x="520" y="863"/>
                  </a:cubicBezTo>
                  <a:cubicBezTo>
                    <a:pt x="531" y="880"/>
                    <a:pt x="520" y="897"/>
                    <a:pt x="502" y="909"/>
                  </a:cubicBezTo>
                  <a:cubicBezTo>
                    <a:pt x="497" y="909"/>
                    <a:pt x="497" y="909"/>
                    <a:pt x="491" y="909"/>
                  </a:cubicBezTo>
                  <a:close/>
                  <a:moveTo>
                    <a:pt x="417" y="743"/>
                  </a:moveTo>
                  <a:lnTo>
                    <a:pt x="417" y="743"/>
                  </a:lnTo>
                  <a:cubicBezTo>
                    <a:pt x="400" y="743"/>
                    <a:pt x="388" y="737"/>
                    <a:pt x="382" y="726"/>
                  </a:cubicBezTo>
                  <a:cubicBezTo>
                    <a:pt x="365" y="692"/>
                    <a:pt x="365" y="692"/>
                    <a:pt x="365" y="692"/>
                  </a:cubicBezTo>
                  <a:cubicBezTo>
                    <a:pt x="360" y="674"/>
                    <a:pt x="365" y="652"/>
                    <a:pt x="382" y="646"/>
                  </a:cubicBezTo>
                  <a:cubicBezTo>
                    <a:pt x="400" y="635"/>
                    <a:pt x="422" y="646"/>
                    <a:pt x="428" y="663"/>
                  </a:cubicBezTo>
                  <a:cubicBezTo>
                    <a:pt x="445" y="692"/>
                    <a:pt x="445" y="692"/>
                    <a:pt x="445" y="692"/>
                  </a:cubicBezTo>
                  <a:cubicBezTo>
                    <a:pt x="457" y="714"/>
                    <a:pt x="445" y="732"/>
                    <a:pt x="428" y="743"/>
                  </a:cubicBezTo>
                  <a:cubicBezTo>
                    <a:pt x="422" y="743"/>
                    <a:pt x="422" y="743"/>
                    <a:pt x="417" y="743"/>
                  </a:cubicBezTo>
                  <a:close/>
                  <a:moveTo>
                    <a:pt x="337" y="583"/>
                  </a:moveTo>
                  <a:lnTo>
                    <a:pt x="337" y="583"/>
                  </a:lnTo>
                  <a:cubicBezTo>
                    <a:pt x="320" y="583"/>
                    <a:pt x="308" y="577"/>
                    <a:pt x="302" y="560"/>
                  </a:cubicBezTo>
                  <a:cubicBezTo>
                    <a:pt x="285" y="532"/>
                    <a:pt x="285" y="532"/>
                    <a:pt x="285" y="532"/>
                  </a:cubicBezTo>
                  <a:cubicBezTo>
                    <a:pt x="280" y="514"/>
                    <a:pt x="285" y="492"/>
                    <a:pt x="302" y="480"/>
                  </a:cubicBezTo>
                  <a:cubicBezTo>
                    <a:pt x="320" y="475"/>
                    <a:pt x="342" y="480"/>
                    <a:pt x="348" y="497"/>
                  </a:cubicBezTo>
                  <a:cubicBezTo>
                    <a:pt x="365" y="532"/>
                    <a:pt x="365" y="532"/>
                    <a:pt x="365" y="532"/>
                  </a:cubicBezTo>
                  <a:cubicBezTo>
                    <a:pt x="377" y="549"/>
                    <a:pt x="365" y="572"/>
                    <a:pt x="348" y="577"/>
                  </a:cubicBezTo>
                  <a:cubicBezTo>
                    <a:pt x="342" y="583"/>
                    <a:pt x="337" y="583"/>
                    <a:pt x="337" y="583"/>
                  </a:cubicBezTo>
                  <a:close/>
                  <a:moveTo>
                    <a:pt x="251" y="423"/>
                  </a:moveTo>
                  <a:lnTo>
                    <a:pt x="251" y="423"/>
                  </a:lnTo>
                  <a:cubicBezTo>
                    <a:pt x="234" y="423"/>
                    <a:pt x="222" y="412"/>
                    <a:pt x="217" y="400"/>
                  </a:cubicBezTo>
                  <a:cubicBezTo>
                    <a:pt x="200" y="372"/>
                    <a:pt x="200" y="372"/>
                    <a:pt x="200" y="372"/>
                  </a:cubicBezTo>
                  <a:cubicBezTo>
                    <a:pt x="188" y="354"/>
                    <a:pt x="194" y="332"/>
                    <a:pt x="211" y="320"/>
                  </a:cubicBezTo>
                  <a:cubicBezTo>
                    <a:pt x="228" y="315"/>
                    <a:pt x="251" y="320"/>
                    <a:pt x="263" y="337"/>
                  </a:cubicBezTo>
                  <a:cubicBezTo>
                    <a:pt x="280" y="366"/>
                    <a:pt x="280" y="366"/>
                    <a:pt x="280" y="366"/>
                  </a:cubicBezTo>
                  <a:cubicBezTo>
                    <a:pt x="291" y="383"/>
                    <a:pt x="285" y="406"/>
                    <a:pt x="268" y="417"/>
                  </a:cubicBezTo>
                  <a:cubicBezTo>
                    <a:pt x="263" y="417"/>
                    <a:pt x="257" y="423"/>
                    <a:pt x="251" y="423"/>
                  </a:cubicBezTo>
                  <a:close/>
                  <a:moveTo>
                    <a:pt x="160" y="263"/>
                  </a:moveTo>
                  <a:lnTo>
                    <a:pt x="160" y="263"/>
                  </a:lnTo>
                  <a:cubicBezTo>
                    <a:pt x="148" y="263"/>
                    <a:pt x="137" y="257"/>
                    <a:pt x="125" y="246"/>
                  </a:cubicBezTo>
                  <a:cubicBezTo>
                    <a:pt x="108" y="217"/>
                    <a:pt x="108" y="217"/>
                    <a:pt x="108" y="217"/>
                  </a:cubicBezTo>
                  <a:cubicBezTo>
                    <a:pt x="97" y="200"/>
                    <a:pt x="103" y="178"/>
                    <a:pt x="120" y="166"/>
                  </a:cubicBezTo>
                  <a:cubicBezTo>
                    <a:pt x="137" y="155"/>
                    <a:pt x="160" y="160"/>
                    <a:pt x="171" y="178"/>
                  </a:cubicBezTo>
                  <a:cubicBezTo>
                    <a:pt x="188" y="212"/>
                    <a:pt x="188" y="212"/>
                    <a:pt x="188" y="212"/>
                  </a:cubicBezTo>
                  <a:cubicBezTo>
                    <a:pt x="200" y="229"/>
                    <a:pt x="194" y="246"/>
                    <a:pt x="177" y="257"/>
                  </a:cubicBezTo>
                  <a:cubicBezTo>
                    <a:pt x="171" y="263"/>
                    <a:pt x="165" y="263"/>
                    <a:pt x="160" y="263"/>
                  </a:cubicBezTo>
                  <a:close/>
                  <a:moveTo>
                    <a:pt x="63" y="109"/>
                  </a:moveTo>
                  <a:lnTo>
                    <a:pt x="63" y="109"/>
                  </a:lnTo>
                  <a:cubicBezTo>
                    <a:pt x="51" y="109"/>
                    <a:pt x="40" y="103"/>
                    <a:pt x="34" y="92"/>
                  </a:cubicBezTo>
                  <a:cubicBezTo>
                    <a:pt x="11" y="63"/>
                    <a:pt x="11" y="63"/>
                    <a:pt x="11" y="63"/>
                  </a:cubicBezTo>
                  <a:cubicBezTo>
                    <a:pt x="0" y="46"/>
                    <a:pt x="5" y="23"/>
                    <a:pt x="22" y="12"/>
                  </a:cubicBezTo>
                  <a:cubicBezTo>
                    <a:pt x="40" y="0"/>
                    <a:pt x="63" y="6"/>
                    <a:pt x="74" y="23"/>
                  </a:cubicBezTo>
                  <a:cubicBezTo>
                    <a:pt x="91" y="52"/>
                    <a:pt x="91" y="52"/>
                    <a:pt x="91" y="52"/>
                  </a:cubicBezTo>
                  <a:cubicBezTo>
                    <a:pt x="103" y="69"/>
                    <a:pt x="97" y="92"/>
                    <a:pt x="80" y="103"/>
                  </a:cubicBezTo>
                  <a:cubicBezTo>
                    <a:pt x="74" y="109"/>
                    <a:pt x="68" y="109"/>
                    <a:pt x="63" y="109"/>
                  </a:cubicBezTo>
                  <a:close/>
                </a:path>
              </a:pathLst>
            </a:custGeom>
            <a:solidFill>
              <a:schemeClr val="accent3"/>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nvGrpSpPr>
            <p:cNvPr id="380" name="Group 379"/>
            <p:cNvGrpSpPr/>
            <p:nvPr/>
          </p:nvGrpSpPr>
          <p:grpSpPr>
            <a:xfrm>
              <a:off x="8423827" y="5947889"/>
              <a:ext cx="1404923" cy="1294259"/>
              <a:chOff x="13296064" y="10607541"/>
              <a:chExt cx="1265763" cy="1166060"/>
            </a:xfrm>
            <a:solidFill>
              <a:schemeClr val="accent2"/>
            </a:solidFill>
          </p:grpSpPr>
          <p:sp>
            <p:nvSpPr>
              <p:cNvPr id="423"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424" name="Freeform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sp>
          <p:nvSpPr>
            <p:cNvPr id="381" name="Freeform 39"/>
            <p:cNvSpPr>
              <a:spLocks noChangeArrowheads="1"/>
            </p:cNvSpPr>
            <p:nvPr/>
          </p:nvSpPr>
          <p:spPr bwMode="auto">
            <a:xfrm>
              <a:off x="8845977" y="6327141"/>
              <a:ext cx="532732" cy="532736"/>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nvGrpSpPr>
            <p:cNvPr id="382" name="Group 381"/>
            <p:cNvGrpSpPr/>
            <p:nvPr/>
          </p:nvGrpSpPr>
          <p:grpSpPr>
            <a:xfrm>
              <a:off x="7995192" y="6457166"/>
              <a:ext cx="304072" cy="303870"/>
              <a:chOff x="8571240" y="5550087"/>
              <a:chExt cx="304072" cy="303870"/>
            </a:xfrm>
          </p:grpSpPr>
          <p:sp>
            <p:nvSpPr>
              <p:cNvPr id="419" name="Freeform 324"/>
              <p:cNvSpPr>
                <a:spLocks noChangeArrowheads="1"/>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3"/>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nvGrpSpPr>
              <p:cNvPr id="420" name="Group 419"/>
              <p:cNvGrpSpPr/>
              <p:nvPr/>
            </p:nvGrpSpPr>
            <p:grpSpPr>
              <a:xfrm>
                <a:off x="8633181" y="5620427"/>
                <a:ext cx="183006" cy="180070"/>
                <a:chOff x="8633181" y="5620427"/>
                <a:chExt cx="183006" cy="180070"/>
              </a:xfrm>
              <a:solidFill>
                <a:schemeClr val="bg1"/>
              </a:solidFill>
            </p:grpSpPr>
            <p:sp>
              <p:nvSpPr>
                <p:cNvPr id="421"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422"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grpSp>
          <p:nvGrpSpPr>
            <p:cNvPr id="383" name="Group 382"/>
            <p:cNvGrpSpPr/>
            <p:nvPr/>
          </p:nvGrpSpPr>
          <p:grpSpPr>
            <a:xfrm>
              <a:off x="7083016" y="8870913"/>
              <a:ext cx="1404923" cy="1294259"/>
              <a:chOff x="13296064" y="10607541"/>
              <a:chExt cx="1265763" cy="1166060"/>
            </a:xfrm>
          </p:grpSpPr>
          <p:sp>
            <p:nvSpPr>
              <p:cNvPr id="417"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418" name="Freeform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sp>
          <p:nvSpPr>
            <p:cNvPr id="384" name="Freeform 271"/>
            <p:cNvSpPr>
              <a:spLocks noChangeArrowheads="1"/>
            </p:cNvSpPr>
            <p:nvPr/>
          </p:nvSpPr>
          <p:spPr bwMode="auto">
            <a:xfrm>
              <a:off x="7466258" y="9211358"/>
              <a:ext cx="577173" cy="582417"/>
            </a:xfrm>
            <a:custGeom>
              <a:avLst/>
              <a:gdLst>
                <a:gd name="T0" fmla="*/ 23 w 909"/>
                <a:gd name="T1" fmla="*/ 292 h 916"/>
                <a:gd name="T2" fmla="*/ 23 w 909"/>
                <a:gd name="T3" fmla="*/ 292 h 916"/>
                <a:gd name="T4" fmla="*/ 0 w 909"/>
                <a:gd name="T5" fmla="*/ 332 h 916"/>
                <a:gd name="T6" fmla="*/ 0 w 909"/>
                <a:gd name="T7" fmla="*/ 863 h 916"/>
                <a:gd name="T8" fmla="*/ 51 w 909"/>
                <a:gd name="T9" fmla="*/ 915 h 916"/>
                <a:gd name="T10" fmla="*/ 862 w 909"/>
                <a:gd name="T11" fmla="*/ 915 h 916"/>
                <a:gd name="T12" fmla="*/ 908 w 909"/>
                <a:gd name="T13" fmla="*/ 863 h 916"/>
                <a:gd name="T14" fmla="*/ 908 w 909"/>
                <a:gd name="T15" fmla="*/ 332 h 916"/>
                <a:gd name="T16" fmla="*/ 885 w 909"/>
                <a:gd name="T17" fmla="*/ 292 h 916"/>
                <a:gd name="T18" fmla="*/ 480 w 909"/>
                <a:gd name="T19" fmla="*/ 12 h 916"/>
                <a:gd name="T20" fmla="*/ 434 w 909"/>
                <a:gd name="T21" fmla="*/ 12 h 916"/>
                <a:gd name="T22" fmla="*/ 23 w 909"/>
                <a:gd name="T23" fmla="*/ 292 h 916"/>
                <a:gd name="T24" fmla="*/ 74 w 909"/>
                <a:gd name="T25" fmla="*/ 429 h 916"/>
                <a:gd name="T26" fmla="*/ 74 w 909"/>
                <a:gd name="T27" fmla="*/ 429 h 916"/>
                <a:gd name="T28" fmla="*/ 314 w 909"/>
                <a:gd name="T29" fmla="*/ 595 h 916"/>
                <a:gd name="T30" fmla="*/ 74 w 909"/>
                <a:gd name="T31" fmla="*/ 755 h 916"/>
                <a:gd name="T32" fmla="*/ 74 w 909"/>
                <a:gd name="T33" fmla="*/ 429 h 916"/>
                <a:gd name="T34" fmla="*/ 377 w 909"/>
                <a:gd name="T35" fmla="*/ 549 h 916"/>
                <a:gd name="T36" fmla="*/ 377 w 909"/>
                <a:gd name="T37" fmla="*/ 549 h 916"/>
                <a:gd name="T38" fmla="*/ 74 w 909"/>
                <a:gd name="T39" fmla="*/ 343 h 916"/>
                <a:gd name="T40" fmla="*/ 457 w 909"/>
                <a:gd name="T41" fmla="*/ 81 h 916"/>
                <a:gd name="T42" fmla="*/ 840 w 909"/>
                <a:gd name="T43" fmla="*/ 338 h 916"/>
                <a:gd name="T44" fmla="*/ 537 w 909"/>
                <a:gd name="T45" fmla="*/ 549 h 916"/>
                <a:gd name="T46" fmla="*/ 480 w 909"/>
                <a:gd name="T47" fmla="*/ 509 h 916"/>
                <a:gd name="T48" fmla="*/ 434 w 909"/>
                <a:gd name="T49" fmla="*/ 509 h 916"/>
                <a:gd name="T50" fmla="*/ 377 w 909"/>
                <a:gd name="T51" fmla="*/ 549 h 916"/>
                <a:gd name="T52" fmla="*/ 600 w 909"/>
                <a:gd name="T53" fmla="*/ 595 h 916"/>
                <a:gd name="T54" fmla="*/ 600 w 909"/>
                <a:gd name="T55" fmla="*/ 595 h 916"/>
                <a:gd name="T56" fmla="*/ 840 w 909"/>
                <a:gd name="T57" fmla="*/ 423 h 916"/>
                <a:gd name="T58" fmla="*/ 840 w 909"/>
                <a:gd name="T59" fmla="*/ 760 h 916"/>
                <a:gd name="T60" fmla="*/ 600 w 909"/>
                <a:gd name="T61" fmla="*/ 595 h 916"/>
                <a:gd name="T62" fmla="*/ 840 w 909"/>
                <a:gd name="T63" fmla="*/ 840 h 916"/>
                <a:gd name="T64" fmla="*/ 840 w 909"/>
                <a:gd name="T65" fmla="*/ 840 h 916"/>
                <a:gd name="T66" fmla="*/ 457 w 909"/>
                <a:gd name="T67" fmla="*/ 583 h 916"/>
                <a:gd name="T68" fmla="*/ 74 w 909"/>
                <a:gd name="T69" fmla="*/ 840 h 916"/>
                <a:gd name="T70" fmla="*/ 840 w 909"/>
                <a:gd name="T71" fmla="*/ 840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9" h="916">
                  <a:moveTo>
                    <a:pt x="23" y="292"/>
                  </a:moveTo>
                  <a:lnTo>
                    <a:pt x="23" y="292"/>
                  </a:lnTo>
                  <a:cubicBezTo>
                    <a:pt x="11" y="303"/>
                    <a:pt x="0" y="315"/>
                    <a:pt x="0" y="332"/>
                  </a:cubicBezTo>
                  <a:cubicBezTo>
                    <a:pt x="0" y="509"/>
                    <a:pt x="0" y="686"/>
                    <a:pt x="0" y="863"/>
                  </a:cubicBezTo>
                  <a:cubicBezTo>
                    <a:pt x="0" y="892"/>
                    <a:pt x="23" y="915"/>
                    <a:pt x="51" y="915"/>
                  </a:cubicBezTo>
                  <a:cubicBezTo>
                    <a:pt x="862" y="915"/>
                    <a:pt x="862" y="915"/>
                    <a:pt x="862" y="915"/>
                  </a:cubicBezTo>
                  <a:cubicBezTo>
                    <a:pt x="891" y="915"/>
                    <a:pt x="908" y="892"/>
                    <a:pt x="908" y="863"/>
                  </a:cubicBezTo>
                  <a:cubicBezTo>
                    <a:pt x="908" y="686"/>
                    <a:pt x="908" y="509"/>
                    <a:pt x="908" y="332"/>
                  </a:cubicBezTo>
                  <a:cubicBezTo>
                    <a:pt x="908" y="315"/>
                    <a:pt x="902" y="298"/>
                    <a:pt x="885" y="292"/>
                  </a:cubicBezTo>
                  <a:cubicBezTo>
                    <a:pt x="480" y="12"/>
                    <a:pt x="480" y="12"/>
                    <a:pt x="480" y="12"/>
                  </a:cubicBezTo>
                  <a:cubicBezTo>
                    <a:pt x="463" y="0"/>
                    <a:pt x="445" y="0"/>
                    <a:pt x="434" y="12"/>
                  </a:cubicBezTo>
                  <a:lnTo>
                    <a:pt x="23" y="292"/>
                  </a:lnTo>
                  <a:close/>
                  <a:moveTo>
                    <a:pt x="74" y="429"/>
                  </a:moveTo>
                  <a:lnTo>
                    <a:pt x="74" y="429"/>
                  </a:lnTo>
                  <a:cubicBezTo>
                    <a:pt x="314" y="595"/>
                    <a:pt x="314" y="595"/>
                    <a:pt x="314" y="595"/>
                  </a:cubicBezTo>
                  <a:cubicBezTo>
                    <a:pt x="74" y="755"/>
                    <a:pt x="74" y="755"/>
                    <a:pt x="74" y="755"/>
                  </a:cubicBezTo>
                  <a:lnTo>
                    <a:pt x="74" y="429"/>
                  </a:lnTo>
                  <a:close/>
                  <a:moveTo>
                    <a:pt x="377" y="549"/>
                  </a:moveTo>
                  <a:lnTo>
                    <a:pt x="377" y="549"/>
                  </a:lnTo>
                  <a:cubicBezTo>
                    <a:pt x="74" y="343"/>
                    <a:pt x="74" y="343"/>
                    <a:pt x="74" y="343"/>
                  </a:cubicBezTo>
                  <a:cubicBezTo>
                    <a:pt x="457" y="81"/>
                    <a:pt x="457" y="81"/>
                    <a:pt x="457" y="81"/>
                  </a:cubicBezTo>
                  <a:cubicBezTo>
                    <a:pt x="840" y="338"/>
                    <a:pt x="840" y="338"/>
                    <a:pt x="840" y="338"/>
                  </a:cubicBezTo>
                  <a:cubicBezTo>
                    <a:pt x="537" y="549"/>
                    <a:pt x="537" y="549"/>
                    <a:pt x="537" y="549"/>
                  </a:cubicBezTo>
                  <a:cubicBezTo>
                    <a:pt x="480" y="509"/>
                    <a:pt x="480" y="509"/>
                    <a:pt x="480" y="509"/>
                  </a:cubicBezTo>
                  <a:cubicBezTo>
                    <a:pt x="463" y="503"/>
                    <a:pt x="445" y="503"/>
                    <a:pt x="434" y="509"/>
                  </a:cubicBezTo>
                  <a:lnTo>
                    <a:pt x="377" y="549"/>
                  </a:lnTo>
                  <a:close/>
                  <a:moveTo>
                    <a:pt x="600" y="595"/>
                  </a:moveTo>
                  <a:lnTo>
                    <a:pt x="600" y="595"/>
                  </a:lnTo>
                  <a:cubicBezTo>
                    <a:pt x="840" y="423"/>
                    <a:pt x="840" y="423"/>
                    <a:pt x="840" y="423"/>
                  </a:cubicBezTo>
                  <a:cubicBezTo>
                    <a:pt x="840" y="760"/>
                    <a:pt x="840" y="760"/>
                    <a:pt x="840" y="760"/>
                  </a:cubicBezTo>
                  <a:lnTo>
                    <a:pt x="600" y="595"/>
                  </a:lnTo>
                  <a:close/>
                  <a:moveTo>
                    <a:pt x="840" y="840"/>
                  </a:moveTo>
                  <a:lnTo>
                    <a:pt x="840" y="840"/>
                  </a:lnTo>
                  <a:cubicBezTo>
                    <a:pt x="457" y="583"/>
                    <a:pt x="457" y="583"/>
                    <a:pt x="457" y="583"/>
                  </a:cubicBezTo>
                  <a:cubicBezTo>
                    <a:pt x="74" y="840"/>
                    <a:pt x="74" y="840"/>
                    <a:pt x="74" y="840"/>
                  </a:cubicBezTo>
                  <a:lnTo>
                    <a:pt x="840" y="840"/>
                  </a:lnTo>
                  <a:close/>
                </a:path>
              </a:pathLst>
            </a:custGeom>
            <a:solidFill>
              <a:schemeClr val="bg1"/>
            </a:solidFill>
            <a:ln>
              <a:noFill/>
            </a:ln>
            <a:effectLst/>
          </p:spPr>
          <p:txBody>
            <a:bodyPr wrap="none" anchor="ctr"/>
            <a:lstStyle/>
            <a:p>
              <a:pPr defTabSz="914217"/>
              <a:endParaRPr lang="en-US" dirty="0">
                <a:solidFill>
                  <a:srgbClr val="7F7F7F"/>
                </a:solidFill>
                <a:latin typeface="Lato Light"/>
              </a:endParaRPr>
            </a:p>
          </p:txBody>
        </p:sp>
        <p:grpSp>
          <p:nvGrpSpPr>
            <p:cNvPr id="385" name="Group 384"/>
            <p:cNvGrpSpPr/>
            <p:nvPr/>
          </p:nvGrpSpPr>
          <p:grpSpPr>
            <a:xfrm>
              <a:off x="6669721" y="9344707"/>
              <a:ext cx="304072" cy="303870"/>
              <a:chOff x="8571240" y="5550087"/>
              <a:chExt cx="304072" cy="303870"/>
            </a:xfrm>
          </p:grpSpPr>
          <p:sp>
            <p:nvSpPr>
              <p:cNvPr id="413" name="Freeform 324"/>
              <p:cNvSpPr>
                <a:spLocks noChangeArrowheads="1"/>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3"/>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nvGrpSpPr>
              <p:cNvPr id="414" name="Group 413"/>
              <p:cNvGrpSpPr/>
              <p:nvPr/>
            </p:nvGrpSpPr>
            <p:grpSpPr>
              <a:xfrm>
                <a:off x="8633181" y="5620427"/>
                <a:ext cx="183006" cy="180070"/>
                <a:chOff x="8633181" y="5620427"/>
                <a:chExt cx="183006" cy="180070"/>
              </a:xfrm>
              <a:solidFill>
                <a:schemeClr val="bg1"/>
              </a:solidFill>
            </p:grpSpPr>
            <p:sp>
              <p:nvSpPr>
                <p:cNvPr id="415"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416"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grpSp>
          <p:nvGrpSpPr>
            <p:cNvPr id="386" name="Group 385"/>
            <p:cNvGrpSpPr/>
            <p:nvPr/>
          </p:nvGrpSpPr>
          <p:grpSpPr>
            <a:xfrm>
              <a:off x="15953558" y="8892165"/>
              <a:ext cx="1404923" cy="1294259"/>
              <a:chOff x="13296064" y="10607541"/>
              <a:chExt cx="1265763" cy="1166060"/>
            </a:xfrm>
          </p:grpSpPr>
          <p:sp>
            <p:nvSpPr>
              <p:cNvPr id="411"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412" name="Freeform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387" name="Group 386"/>
            <p:cNvGrpSpPr/>
            <p:nvPr/>
          </p:nvGrpSpPr>
          <p:grpSpPr>
            <a:xfrm>
              <a:off x="17413750" y="9367010"/>
              <a:ext cx="304072" cy="303870"/>
              <a:chOff x="8571240" y="5550087"/>
              <a:chExt cx="304072" cy="303870"/>
            </a:xfrm>
          </p:grpSpPr>
          <p:sp>
            <p:nvSpPr>
              <p:cNvPr id="407" name="Freeform 324"/>
              <p:cNvSpPr>
                <a:spLocks noChangeArrowheads="1"/>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3"/>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nvGrpSpPr>
              <p:cNvPr id="408" name="Group 407"/>
              <p:cNvGrpSpPr/>
              <p:nvPr/>
            </p:nvGrpSpPr>
            <p:grpSpPr>
              <a:xfrm>
                <a:off x="8633181" y="5620427"/>
                <a:ext cx="183006" cy="180070"/>
                <a:chOff x="8633181" y="5620427"/>
                <a:chExt cx="183006" cy="180070"/>
              </a:xfrm>
              <a:solidFill>
                <a:schemeClr val="bg1"/>
              </a:solidFill>
            </p:grpSpPr>
            <p:sp>
              <p:nvSpPr>
                <p:cNvPr id="409"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410"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sp>
          <p:nvSpPr>
            <p:cNvPr id="388" name="Freeform 387"/>
            <p:cNvSpPr>
              <a:spLocks noChangeArrowheads="1"/>
            </p:cNvSpPr>
            <p:nvPr/>
          </p:nvSpPr>
          <p:spPr bwMode="auto">
            <a:xfrm>
              <a:off x="16800515" y="9253564"/>
              <a:ext cx="134312" cy="134223"/>
            </a:xfrm>
            <a:custGeom>
              <a:avLst/>
              <a:gdLst>
                <a:gd name="T0" fmla="*/ 14 w 306"/>
                <a:gd name="T1" fmla="*/ 291 h 305"/>
                <a:gd name="T2" fmla="*/ 14 w 306"/>
                <a:gd name="T3" fmla="*/ 291 h 305"/>
                <a:gd name="T4" fmla="*/ 53 w 306"/>
                <a:gd name="T5" fmla="*/ 291 h 305"/>
                <a:gd name="T6" fmla="*/ 292 w 306"/>
                <a:gd name="T7" fmla="*/ 53 h 305"/>
                <a:gd name="T8" fmla="*/ 292 w 306"/>
                <a:gd name="T9" fmla="*/ 13 h 305"/>
                <a:gd name="T10" fmla="*/ 245 w 306"/>
                <a:gd name="T11" fmla="*/ 13 h 305"/>
                <a:gd name="T12" fmla="*/ 14 w 306"/>
                <a:gd name="T13" fmla="*/ 245 h 305"/>
                <a:gd name="T14" fmla="*/ 14 w 306"/>
                <a:gd name="T15" fmla="*/ 291 h 305"/>
                <a:gd name="T16" fmla="*/ 14 w 306"/>
                <a:gd name="T17" fmla="*/ 291 h 305"/>
                <a:gd name="T18" fmla="*/ 14 w 306"/>
                <a:gd name="T19" fmla="*/ 291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6" h="305">
                  <a:moveTo>
                    <a:pt x="14" y="291"/>
                  </a:moveTo>
                  <a:lnTo>
                    <a:pt x="14" y="291"/>
                  </a:lnTo>
                  <a:cubicBezTo>
                    <a:pt x="27" y="304"/>
                    <a:pt x="40" y="304"/>
                    <a:pt x="53" y="291"/>
                  </a:cubicBezTo>
                  <a:cubicBezTo>
                    <a:pt x="292" y="53"/>
                    <a:pt x="292" y="53"/>
                    <a:pt x="292" y="53"/>
                  </a:cubicBezTo>
                  <a:cubicBezTo>
                    <a:pt x="305" y="39"/>
                    <a:pt x="305" y="19"/>
                    <a:pt x="292" y="13"/>
                  </a:cubicBezTo>
                  <a:cubicBezTo>
                    <a:pt x="279" y="0"/>
                    <a:pt x="259" y="0"/>
                    <a:pt x="245" y="13"/>
                  </a:cubicBezTo>
                  <a:cubicBezTo>
                    <a:pt x="14" y="245"/>
                    <a:pt x="14" y="245"/>
                    <a:pt x="14" y="245"/>
                  </a:cubicBezTo>
                  <a:cubicBezTo>
                    <a:pt x="0" y="258"/>
                    <a:pt x="0" y="278"/>
                    <a:pt x="14" y="291"/>
                  </a:cubicBezTo>
                  <a:close/>
                  <a:moveTo>
                    <a:pt x="14" y="291"/>
                  </a:moveTo>
                  <a:lnTo>
                    <a:pt x="14" y="291"/>
                  </a:lnTo>
                  <a:close/>
                </a:path>
              </a:pathLst>
            </a:custGeom>
            <a:solidFill>
              <a:schemeClr val="bg1"/>
            </a:solidFill>
            <a:ln>
              <a:noFill/>
            </a:ln>
            <a:effectLst/>
          </p:spPr>
          <p:txBody>
            <a:bodyPr wrap="none" anchor="ctr"/>
            <a:lstStyle/>
            <a:p>
              <a:pPr defTabSz="914217"/>
              <a:endParaRPr lang="en-US" dirty="0">
                <a:solidFill>
                  <a:srgbClr val="7F7F7F"/>
                </a:solidFill>
                <a:latin typeface="Lato Light"/>
              </a:endParaRPr>
            </a:p>
          </p:txBody>
        </p:sp>
        <p:sp>
          <p:nvSpPr>
            <p:cNvPr id="389" name="Freeform 388"/>
            <p:cNvSpPr>
              <a:spLocks noChangeArrowheads="1"/>
            </p:cNvSpPr>
            <p:nvPr/>
          </p:nvSpPr>
          <p:spPr bwMode="auto">
            <a:xfrm>
              <a:off x="16664227" y="9433186"/>
              <a:ext cx="79008" cy="78955"/>
            </a:xfrm>
            <a:custGeom>
              <a:avLst/>
              <a:gdLst>
                <a:gd name="T0" fmla="*/ 145 w 180"/>
                <a:gd name="T1" fmla="*/ 33 h 179"/>
                <a:gd name="T2" fmla="*/ 145 w 180"/>
                <a:gd name="T3" fmla="*/ 33 h 179"/>
                <a:gd name="T4" fmla="*/ 99 w 180"/>
                <a:gd name="T5" fmla="*/ 6 h 179"/>
                <a:gd name="T6" fmla="*/ 53 w 180"/>
                <a:gd name="T7" fmla="*/ 0 h 179"/>
                <a:gd name="T8" fmla="*/ 20 w 180"/>
                <a:gd name="T9" fmla="*/ 19 h 179"/>
                <a:gd name="T10" fmla="*/ 0 w 180"/>
                <a:gd name="T11" fmla="*/ 46 h 179"/>
                <a:gd name="T12" fmla="*/ 0 w 180"/>
                <a:gd name="T13" fmla="*/ 79 h 179"/>
                <a:gd name="T14" fmla="*/ 6 w 180"/>
                <a:gd name="T15" fmla="*/ 112 h 179"/>
                <a:gd name="T16" fmla="*/ 33 w 180"/>
                <a:gd name="T17" fmla="*/ 145 h 179"/>
                <a:gd name="T18" fmla="*/ 66 w 180"/>
                <a:gd name="T19" fmla="*/ 172 h 179"/>
                <a:gd name="T20" fmla="*/ 99 w 180"/>
                <a:gd name="T21" fmla="*/ 178 h 179"/>
                <a:gd name="T22" fmla="*/ 132 w 180"/>
                <a:gd name="T23" fmla="*/ 178 h 179"/>
                <a:gd name="T24" fmla="*/ 159 w 180"/>
                <a:gd name="T25" fmla="*/ 158 h 179"/>
                <a:gd name="T26" fmla="*/ 179 w 180"/>
                <a:gd name="T27" fmla="*/ 125 h 179"/>
                <a:gd name="T28" fmla="*/ 172 w 180"/>
                <a:gd name="T29" fmla="*/ 79 h 179"/>
                <a:gd name="T30" fmla="*/ 145 w 180"/>
                <a:gd name="T31" fmla="*/ 33 h 179"/>
                <a:gd name="T32" fmla="*/ 145 w 180"/>
                <a:gd name="T33" fmla="*/ 33 h 179"/>
                <a:gd name="T34" fmla="*/ 145 w 180"/>
                <a:gd name="T35" fmla="*/ 3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0" h="179">
                  <a:moveTo>
                    <a:pt x="145" y="33"/>
                  </a:moveTo>
                  <a:lnTo>
                    <a:pt x="145" y="33"/>
                  </a:lnTo>
                  <a:cubicBezTo>
                    <a:pt x="126" y="19"/>
                    <a:pt x="112" y="13"/>
                    <a:pt x="99" y="6"/>
                  </a:cubicBezTo>
                  <a:cubicBezTo>
                    <a:pt x="86" y="0"/>
                    <a:pt x="73" y="0"/>
                    <a:pt x="53" y="0"/>
                  </a:cubicBezTo>
                  <a:cubicBezTo>
                    <a:pt x="39" y="6"/>
                    <a:pt x="33" y="13"/>
                    <a:pt x="20" y="19"/>
                  </a:cubicBezTo>
                  <a:cubicBezTo>
                    <a:pt x="13" y="33"/>
                    <a:pt x="6" y="39"/>
                    <a:pt x="0" y="46"/>
                  </a:cubicBezTo>
                  <a:cubicBezTo>
                    <a:pt x="0" y="59"/>
                    <a:pt x="0" y="66"/>
                    <a:pt x="0" y="79"/>
                  </a:cubicBezTo>
                  <a:cubicBezTo>
                    <a:pt x="0" y="86"/>
                    <a:pt x="0" y="99"/>
                    <a:pt x="6" y="112"/>
                  </a:cubicBezTo>
                  <a:cubicBezTo>
                    <a:pt x="13" y="119"/>
                    <a:pt x="20" y="132"/>
                    <a:pt x="33" y="145"/>
                  </a:cubicBezTo>
                  <a:cubicBezTo>
                    <a:pt x="46" y="152"/>
                    <a:pt x="53" y="165"/>
                    <a:pt x="66" y="172"/>
                  </a:cubicBezTo>
                  <a:cubicBezTo>
                    <a:pt x="79" y="178"/>
                    <a:pt x="92" y="178"/>
                    <a:pt x="99" y="178"/>
                  </a:cubicBezTo>
                  <a:cubicBezTo>
                    <a:pt x="112" y="178"/>
                    <a:pt x="119" y="178"/>
                    <a:pt x="132" y="178"/>
                  </a:cubicBezTo>
                  <a:cubicBezTo>
                    <a:pt x="139" y="172"/>
                    <a:pt x="145" y="165"/>
                    <a:pt x="159" y="158"/>
                  </a:cubicBezTo>
                  <a:cubicBezTo>
                    <a:pt x="165" y="145"/>
                    <a:pt x="172" y="139"/>
                    <a:pt x="179" y="125"/>
                  </a:cubicBezTo>
                  <a:cubicBezTo>
                    <a:pt x="179" y="112"/>
                    <a:pt x="179" y="92"/>
                    <a:pt x="172" y="79"/>
                  </a:cubicBezTo>
                  <a:cubicBezTo>
                    <a:pt x="165" y="66"/>
                    <a:pt x="159" y="53"/>
                    <a:pt x="145" y="33"/>
                  </a:cubicBezTo>
                  <a:close/>
                  <a:moveTo>
                    <a:pt x="145" y="33"/>
                  </a:moveTo>
                  <a:lnTo>
                    <a:pt x="145" y="33"/>
                  </a:lnTo>
                  <a:close/>
                </a:path>
              </a:pathLst>
            </a:custGeom>
            <a:solidFill>
              <a:schemeClr val="bg1"/>
            </a:solidFill>
            <a:ln>
              <a:noFill/>
            </a:ln>
            <a:effectLst/>
          </p:spPr>
          <p:txBody>
            <a:bodyPr wrap="none" anchor="ctr"/>
            <a:lstStyle/>
            <a:p>
              <a:pPr defTabSz="914217"/>
              <a:endParaRPr lang="en-US" dirty="0">
                <a:solidFill>
                  <a:srgbClr val="7F7F7F"/>
                </a:solidFill>
                <a:latin typeface="Lato Light"/>
              </a:endParaRPr>
            </a:p>
          </p:txBody>
        </p:sp>
        <p:sp>
          <p:nvSpPr>
            <p:cNvPr id="390" name="Freeform 389"/>
            <p:cNvSpPr>
              <a:spLocks noChangeArrowheads="1"/>
            </p:cNvSpPr>
            <p:nvPr/>
          </p:nvSpPr>
          <p:spPr bwMode="auto">
            <a:xfrm>
              <a:off x="16364000" y="9271329"/>
              <a:ext cx="553050" cy="550708"/>
            </a:xfrm>
            <a:custGeom>
              <a:avLst/>
              <a:gdLst>
                <a:gd name="T0" fmla="*/ 1205 w 1239"/>
                <a:gd name="T1" fmla="*/ 206 h 1233"/>
                <a:gd name="T2" fmla="*/ 1106 w 1239"/>
                <a:gd name="T3" fmla="*/ 212 h 1233"/>
                <a:gd name="T4" fmla="*/ 914 w 1239"/>
                <a:gd name="T5" fmla="*/ 318 h 1233"/>
                <a:gd name="T6" fmla="*/ 1020 w 1239"/>
                <a:gd name="T7" fmla="*/ 126 h 1233"/>
                <a:gd name="T8" fmla="*/ 1033 w 1239"/>
                <a:gd name="T9" fmla="*/ 27 h 1233"/>
                <a:gd name="T10" fmla="*/ 26 w 1239"/>
                <a:gd name="T11" fmla="*/ 656 h 1233"/>
                <a:gd name="T12" fmla="*/ 470 w 1239"/>
                <a:gd name="T13" fmla="*/ 1206 h 1233"/>
                <a:gd name="T14" fmla="*/ 1205 w 1239"/>
                <a:gd name="T15" fmla="*/ 576 h 1233"/>
                <a:gd name="T16" fmla="*/ 516 w 1239"/>
                <a:gd name="T17" fmla="*/ 881 h 1233"/>
                <a:gd name="T18" fmla="*/ 483 w 1239"/>
                <a:gd name="T19" fmla="*/ 927 h 1233"/>
                <a:gd name="T20" fmla="*/ 384 w 1239"/>
                <a:gd name="T21" fmla="*/ 967 h 1233"/>
                <a:gd name="T22" fmla="*/ 344 w 1239"/>
                <a:gd name="T23" fmla="*/ 927 h 1233"/>
                <a:gd name="T24" fmla="*/ 364 w 1239"/>
                <a:gd name="T25" fmla="*/ 907 h 1233"/>
                <a:gd name="T26" fmla="*/ 404 w 1239"/>
                <a:gd name="T27" fmla="*/ 921 h 1233"/>
                <a:gd name="T28" fmla="*/ 450 w 1239"/>
                <a:gd name="T29" fmla="*/ 901 h 1233"/>
                <a:gd name="T30" fmla="*/ 463 w 1239"/>
                <a:gd name="T31" fmla="*/ 835 h 1233"/>
                <a:gd name="T32" fmla="*/ 417 w 1239"/>
                <a:gd name="T33" fmla="*/ 828 h 1233"/>
                <a:gd name="T34" fmla="*/ 338 w 1239"/>
                <a:gd name="T35" fmla="*/ 868 h 1233"/>
                <a:gd name="T36" fmla="*/ 265 w 1239"/>
                <a:gd name="T37" fmla="*/ 854 h 1233"/>
                <a:gd name="T38" fmla="*/ 251 w 1239"/>
                <a:gd name="T39" fmla="*/ 775 h 1233"/>
                <a:gd name="T40" fmla="*/ 318 w 1239"/>
                <a:gd name="T41" fmla="*/ 702 h 1233"/>
                <a:gd name="T42" fmla="*/ 377 w 1239"/>
                <a:gd name="T43" fmla="*/ 696 h 1233"/>
                <a:gd name="T44" fmla="*/ 404 w 1239"/>
                <a:gd name="T45" fmla="*/ 722 h 1233"/>
                <a:gd name="T46" fmla="*/ 384 w 1239"/>
                <a:gd name="T47" fmla="*/ 749 h 1233"/>
                <a:gd name="T48" fmla="*/ 338 w 1239"/>
                <a:gd name="T49" fmla="*/ 742 h 1233"/>
                <a:gd name="T50" fmla="*/ 291 w 1239"/>
                <a:gd name="T51" fmla="*/ 788 h 1233"/>
                <a:gd name="T52" fmla="*/ 311 w 1239"/>
                <a:gd name="T53" fmla="*/ 821 h 1233"/>
                <a:gd name="T54" fmla="*/ 344 w 1239"/>
                <a:gd name="T55" fmla="*/ 815 h 1233"/>
                <a:gd name="T56" fmla="*/ 404 w 1239"/>
                <a:gd name="T57" fmla="*/ 782 h 1233"/>
                <a:gd name="T58" fmla="*/ 470 w 1239"/>
                <a:gd name="T59" fmla="*/ 768 h 1233"/>
                <a:gd name="T60" fmla="*/ 523 w 1239"/>
                <a:gd name="T61" fmla="*/ 828 h 1233"/>
                <a:gd name="T62" fmla="*/ 722 w 1239"/>
                <a:gd name="T63" fmla="*/ 682 h 1233"/>
                <a:gd name="T64" fmla="*/ 616 w 1239"/>
                <a:gd name="T65" fmla="*/ 788 h 1233"/>
                <a:gd name="T66" fmla="*/ 563 w 1239"/>
                <a:gd name="T67" fmla="*/ 788 h 1233"/>
                <a:gd name="T68" fmla="*/ 410 w 1239"/>
                <a:gd name="T69" fmla="*/ 629 h 1233"/>
                <a:gd name="T70" fmla="*/ 424 w 1239"/>
                <a:gd name="T71" fmla="*/ 596 h 1233"/>
                <a:gd name="T72" fmla="*/ 543 w 1239"/>
                <a:gd name="T73" fmla="*/ 484 h 1233"/>
                <a:gd name="T74" fmla="*/ 563 w 1239"/>
                <a:gd name="T75" fmla="*/ 510 h 1233"/>
                <a:gd name="T76" fmla="*/ 463 w 1239"/>
                <a:gd name="T77" fmla="*/ 616 h 1233"/>
                <a:gd name="T78" fmla="*/ 596 w 1239"/>
                <a:gd name="T79" fmla="*/ 583 h 1233"/>
                <a:gd name="T80" fmla="*/ 629 w 1239"/>
                <a:gd name="T81" fmla="*/ 576 h 1233"/>
                <a:gd name="T82" fmla="*/ 622 w 1239"/>
                <a:gd name="T83" fmla="*/ 610 h 1233"/>
                <a:gd name="T84" fmla="*/ 596 w 1239"/>
                <a:gd name="T85" fmla="*/ 742 h 1233"/>
                <a:gd name="T86" fmla="*/ 708 w 1239"/>
                <a:gd name="T87" fmla="*/ 643 h 1233"/>
                <a:gd name="T88" fmla="*/ 728 w 1239"/>
                <a:gd name="T89" fmla="*/ 669 h 1233"/>
                <a:gd name="T90" fmla="*/ 887 w 1239"/>
                <a:gd name="T91" fmla="*/ 504 h 1233"/>
                <a:gd name="T92" fmla="*/ 854 w 1239"/>
                <a:gd name="T93" fmla="*/ 557 h 1233"/>
                <a:gd name="T94" fmla="*/ 761 w 1239"/>
                <a:gd name="T95" fmla="*/ 596 h 1233"/>
                <a:gd name="T96" fmla="*/ 662 w 1239"/>
                <a:gd name="T97" fmla="*/ 550 h 1233"/>
                <a:gd name="T98" fmla="*/ 616 w 1239"/>
                <a:gd name="T99" fmla="*/ 451 h 1233"/>
                <a:gd name="T100" fmla="*/ 655 w 1239"/>
                <a:gd name="T101" fmla="*/ 358 h 1233"/>
                <a:gd name="T102" fmla="*/ 788 w 1239"/>
                <a:gd name="T103" fmla="*/ 318 h 1233"/>
                <a:gd name="T104" fmla="*/ 887 w 1239"/>
                <a:gd name="T105" fmla="*/ 404 h 1233"/>
                <a:gd name="T106" fmla="*/ 887 w 1239"/>
                <a:gd name="T107" fmla="*/ 504 h 1233"/>
                <a:gd name="T108" fmla="*/ 887 w 1239"/>
                <a:gd name="T109" fmla="*/ 504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9" h="1233">
                  <a:moveTo>
                    <a:pt x="1205" y="206"/>
                  </a:moveTo>
                  <a:lnTo>
                    <a:pt x="1205" y="206"/>
                  </a:lnTo>
                  <a:cubicBezTo>
                    <a:pt x="1166" y="159"/>
                    <a:pt x="1166" y="159"/>
                    <a:pt x="1166" y="159"/>
                  </a:cubicBezTo>
                  <a:cubicBezTo>
                    <a:pt x="1106" y="212"/>
                    <a:pt x="1106" y="212"/>
                    <a:pt x="1106" y="212"/>
                  </a:cubicBezTo>
                  <a:cubicBezTo>
                    <a:pt x="1113" y="252"/>
                    <a:pt x="1106" y="292"/>
                    <a:pt x="1079" y="318"/>
                  </a:cubicBezTo>
                  <a:cubicBezTo>
                    <a:pt x="1033" y="365"/>
                    <a:pt x="960" y="365"/>
                    <a:pt x="914" y="318"/>
                  </a:cubicBezTo>
                  <a:cubicBezTo>
                    <a:pt x="867" y="272"/>
                    <a:pt x="867" y="206"/>
                    <a:pt x="914" y="159"/>
                  </a:cubicBezTo>
                  <a:cubicBezTo>
                    <a:pt x="940" y="133"/>
                    <a:pt x="980" y="120"/>
                    <a:pt x="1020" y="126"/>
                  </a:cubicBezTo>
                  <a:cubicBezTo>
                    <a:pt x="1073" y="73"/>
                    <a:pt x="1073" y="73"/>
                    <a:pt x="1073" y="73"/>
                  </a:cubicBezTo>
                  <a:cubicBezTo>
                    <a:pt x="1033" y="27"/>
                    <a:pt x="1033" y="27"/>
                    <a:pt x="1033" y="27"/>
                  </a:cubicBezTo>
                  <a:cubicBezTo>
                    <a:pt x="1000" y="0"/>
                    <a:pt x="689" y="0"/>
                    <a:pt x="655" y="27"/>
                  </a:cubicBezTo>
                  <a:cubicBezTo>
                    <a:pt x="26" y="656"/>
                    <a:pt x="26" y="656"/>
                    <a:pt x="26" y="656"/>
                  </a:cubicBezTo>
                  <a:cubicBezTo>
                    <a:pt x="0" y="682"/>
                    <a:pt x="0" y="735"/>
                    <a:pt x="26" y="762"/>
                  </a:cubicBezTo>
                  <a:cubicBezTo>
                    <a:pt x="470" y="1206"/>
                    <a:pt x="470" y="1206"/>
                    <a:pt x="470" y="1206"/>
                  </a:cubicBezTo>
                  <a:cubicBezTo>
                    <a:pt x="503" y="1232"/>
                    <a:pt x="549" y="1232"/>
                    <a:pt x="583" y="1206"/>
                  </a:cubicBezTo>
                  <a:cubicBezTo>
                    <a:pt x="1205" y="576"/>
                    <a:pt x="1205" y="576"/>
                    <a:pt x="1205" y="576"/>
                  </a:cubicBezTo>
                  <a:cubicBezTo>
                    <a:pt x="1238" y="550"/>
                    <a:pt x="1238" y="232"/>
                    <a:pt x="1205" y="206"/>
                  </a:cubicBezTo>
                  <a:close/>
                  <a:moveTo>
                    <a:pt x="516" y="881"/>
                  </a:moveTo>
                  <a:lnTo>
                    <a:pt x="516" y="881"/>
                  </a:lnTo>
                  <a:cubicBezTo>
                    <a:pt x="510" y="894"/>
                    <a:pt x="496" y="914"/>
                    <a:pt x="483" y="927"/>
                  </a:cubicBezTo>
                  <a:cubicBezTo>
                    <a:pt x="463" y="947"/>
                    <a:pt x="443" y="960"/>
                    <a:pt x="424" y="960"/>
                  </a:cubicBezTo>
                  <a:cubicBezTo>
                    <a:pt x="410" y="967"/>
                    <a:pt x="397" y="967"/>
                    <a:pt x="384" y="967"/>
                  </a:cubicBezTo>
                  <a:cubicBezTo>
                    <a:pt x="371" y="960"/>
                    <a:pt x="357" y="954"/>
                    <a:pt x="351" y="947"/>
                  </a:cubicBezTo>
                  <a:cubicBezTo>
                    <a:pt x="344" y="941"/>
                    <a:pt x="344" y="934"/>
                    <a:pt x="344" y="927"/>
                  </a:cubicBezTo>
                  <a:cubicBezTo>
                    <a:pt x="344" y="921"/>
                    <a:pt x="344" y="921"/>
                    <a:pt x="351" y="914"/>
                  </a:cubicBezTo>
                  <a:cubicBezTo>
                    <a:pt x="351" y="907"/>
                    <a:pt x="357" y="907"/>
                    <a:pt x="364" y="907"/>
                  </a:cubicBezTo>
                  <a:cubicBezTo>
                    <a:pt x="371" y="907"/>
                    <a:pt x="377" y="907"/>
                    <a:pt x="384" y="907"/>
                  </a:cubicBezTo>
                  <a:cubicBezTo>
                    <a:pt x="391" y="914"/>
                    <a:pt x="397" y="914"/>
                    <a:pt x="404" y="921"/>
                  </a:cubicBezTo>
                  <a:cubicBezTo>
                    <a:pt x="410" y="921"/>
                    <a:pt x="424" y="921"/>
                    <a:pt x="430" y="914"/>
                  </a:cubicBezTo>
                  <a:cubicBezTo>
                    <a:pt x="437" y="914"/>
                    <a:pt x="443" y="907"/>
                    <a:pt x="450" y="901"/>
                  </a:cubicBezTo>
                  <a:cubicBezTo>
                    <a:pt x="463" y="888"/>
                    <a:pt x="470" y="874"/>
                    <a:pt x="470" y="861"/>
                  </a:cubicBezTo>
                  <a:cubicBezTo>
                    <a:pt x="477" y="848"/>
                    <a:pt x="470" y="841"/>
                    <a:pt x="463" y="835"/>
                  </a:cubicBezTo>
                  <a:cubicBezTo>
                    <a:pt x="457" y="828"/>
                    <a:pt x="450" y="821"/>
                    <a:pt x="443" y="821"/>
                  </a:cubicBezTo>
                  <a:cubicBezTo>
                    <a:pt x="437" y="821"/>
                    <a:pt x="424" y="828"/>
                    <a:pt x="417" y="828"/>
                  </a:cubicBezTo>
                  <a:cubicBezTo>
                    <a:pt x="410" y="835"/>
                    <a:pt x="397" y="841"/>
                    <a:pt x="384" y="848"/>
                  </a:cubicBezTo>
                  <a:cubicBezTo>
                    <a:pt x="371" y="854"/>
                    <a:pt x="357" y="868"/>
                    <a:pt x="338" y="868"/>
                  </a:cubicBezTo>
                  <a:cubicBezTo>
                    <a:pt x="324" y="874"/>
                    <a:pt x="311" y="874"/>
                    <a:pt x="298" y="874"/>
                  </a:cubicBezTo>
                  <a:cubicBezTo>
                    <a:pt x="291" y="874"/>
                    <a:pt x="278" y="868"/>
                    <a:pt x="265" y="854"/>
                  </a:cubicBezTo>
                  <a:cubicBezTo>
                    <a:pt x="251" y="841"/>
                    <a:pt x="245" y="835"/>
                    <a:pt x="245" y="821"/>
                  </a:cubicBezTo>
                  <a:cubicBezTo>
                    <a:pt x="245" y="802"/>
                    <a:pt x="245" y="788"/>
                    <a:pt x="251" y="775"/>
                  </a:cubicBezTo>
                  <a:cubicBezTo>
                    <a:pt x="258" y="762"/>
                    <a:pt x="271" y="742"/>
                    <a:pt x="285" y="729"/>
                  </a:cubicBezTo>
                  <a:cubicBezTo>
                    <a:pt x="298" y="715"/>
                    <a:pt x="304" y="709"/>
                    <a:pt x="318" y="702"/>
                  </a:cubicBezTo>
                  <a:cubicBezTo>
                    <a:pt x="331" y="696"/>
                    <a:pt x="344" y="696"/>
                    <a:pt x="351" y="696"/>
                  </a:cubicBezTo>
                  <a:cubicBezTo>
                    <a:pt x="364" y="696"/>
                    <a:pt x="371" y="696"/>
                    <a:pt x="377" y="696"/>
                  </a:cubicBezTo>
                  <a:cubicBezTo>
                    <a:pt x="384" y="696"/>
                    <a:pt x="391" y="702"/>
                    <a:pt x="397" y="709"/>
                  </a:cubicBezTo>
                  <a:cubicBezTo>
                    <a:pt x="404" y="715"/>
                    <a:pt x="404" y="715"/>
                    <a:pt x="404" y="722"/>
                  </a:cubicBezTo>
                  <a:cubicBezTo>
                    <a:pt x="404" y="735"/>
                    <a:pt x="404" y="735"/>
                    <a:pt x="397" y="742"/>
                  </a:cubicBezTo>
                  <a:cubicBezTo>
                    <a:pt x="397" y="749"/>
                    <a:pt x="391" y="749"/>
                    <a:pt x="384" y="749"/>
                  </a:cubicBezTo>
                  <a:cubicBezTo>
                    <a:pt x="384" y="749"/>
                    <a:pt x="377" y="749"/>
                    <a:pt x="371" y="749"/>
                  </a:cubicBezTo>
                  <a:cubicBezTo>
                    <a:pt x="357" y="742"/>
                    <a:pt x="344" y="742"/>
                    <a:pt x="338" y="742"/>
                  </a:cubicBezTo>
                  <a:cubicBezTo>
                    <a:pt x="331" y="742"/>
                    <a:pt x="318" y="749"/>
                    <a:pt x="311" y="762"/>
                  </a:cubicBezTo>
                  <a:cubicBezTo>
                    <a:pt x="298" y="768"/>
                    <a:pt x="291" y="782"/>
                    <a:pt x="291" y="788"/>
                  </a:cubicBezTo>
                  <a:cubicBezTo>
                    <a:pt x="291" y="802"/>
                    <a:pt x="291" y="808"/>
                    <a:pt x="298" y="815"/>
                  </a:cubicBezTo>
                  <a:cubicBezTo>
                    <a:pt x="304" y="821"/>
                    <a:pt x="304" y="821"/>
                    <a:pt x="311" y="821"/>
                  </a:cubicBezTo>
                  <a:cubicBezTo>
                    <a:pt x="318" y="821"/>
                    <a:pt x="318" y="821"/>
                    <a:pt x="324" y="821"/>
                  </a:cubicBezTo>
                  <a:cubicBezTo>
                    <a:pt x="331" y="821"/>
                    <a:pt x="338" y="815"/>
                    <a:pt x="344" y="815"/>
                  </a:cubicBezTo>
                  <a:cubicBezTo>
                    <a:pt x="344" y="815"/>
                    <a:pt x="357" y="808"/>
                    <a:pt x="364" y="802"/>
                  </a:cubicBezTo>
                  <a:cubicBezTo>
                    <a:pt x="377" y="795"/>
                    <a:pt x="391" y="788"/>
                    <a:pt x="404" y="782"/>
                  </a:cubicBezTo>
                  <a:cubicBezTo>
                    <a:pt x="417" y="775"/>
                    <a:pt x="424" y="768"/>
                    <a:pt x="437" y="768"/>
                  </a:cubicBezTo>
                  <a:cubicBezTo>
                    <a:pt x="450" y="768"/>
                    <a:pt x="457" y="768"/>
                    <a:pt x="470" y="768"/>
                  </a:cubicBezTo>
                  <a:cubicBezTo>
                    <a:pt x="477" y="775"/>
                    <a:pt x="490" y="782"/>
                    <a:pt x="496" y="788"/>
                  </a:cubicBezTo>
                  <a:cubicBezTo>
                    <a:pt x="510" y="802"/>
                    <a:pt x="516" y="815"/>
                    <a:pt x="523" y="828"/>
                  </a:cubicBezTo>
                  <a:cubicBezTo>
                    <a:pt x="523" y="848"/>
                    <a:pt x="523" y="861"/>
                    <a:pt x="516" y="881"/>
                  </a:cubicBezTo>
                  <a:close/>
                  <a:moveTo>
                    <a:pt x="722" y="682"/>
                  </a:moveTo>
                  <a:lnTo>
                    <a:pt x="722" y="682"/>
                  </a:lnTo>
                  <a:cubicBezTo>
                    <a:pt x="616" y="788"/>
                    <a:pt x="616" y="788"/>
                    <a:pt x="616" y="788"/>
                  </a:cubicBezTo>
                  <a:cubicBezTo>
                    <a:pt x="602" y="802"/>
                    <a:pt x="596" y="802"/>
                    <a:pt x="589" y="802"/>
                  </a:cubicBezTo>
                  <a:cubicBezTo>
                    <a:pt x="583" y="802"/>
                    <a:pt x="576" y="802"/>
                    <a:pt x="563" y="788"/>
                  </a:cubicBezTo>
                  <a:cubicBezTo>
                    <a:pt x="424" y="649"/>
                    <a:pt x="424" y="649"/>
                    <a:pt x="424" y="649"/>
                  </a:cubicBezTo>
                  <a:cubicBezTo>
                    <a:pt x="417" y="643"/>
                    <a:pt x="410" y="636"/>
                    <a:pt x="410" y="629"/>
                  </a:cubicBezTo>
                  <a:cubicBezTo>
                    <a:pt x="410" y="623"/>
                    <a:pt x="410" y="623"/>
                    <a:pt x="410" y="616"/>
                  </a:cubicBezTo>
                  <a:cubicBezTo>
                    <a:pt x="410" y="610"/>
                    <a:pt x="417" y="603"/>
                    <a:pt x="424" y="596"/>
                  </a:cubicBezTo>
                  <a:cubicBezTo>
                    <a:pt x="523" y="497"/>
                    <a:pt x="523" y="497"/>
                    <a:pt x="523" y="497"/>
                  </a:cubicBezTo>
                  <a:cubicBezTo>
                    <a:pt x="530" y="490"/>
                    <a:pt x="536" y="484"/>
                    <a:pt x="543" y="484"/>
                  </a:cubicBezTo>
                  <a:cubicBezTo>
                    <a:pt x="549" y="484"/>
                    <a:pt x="549" y="490"/>
                    <a:pt x="556" y="490"/>
                  </a:cubicBezTo>
                  <a:cubicBezTo>
                    <a:pt x="563" y="497"/>
                    <a:pt x="563" y="504"/>
                    <a:pt x="563" y="510"/>
                  </a:cubicBezTo>
                  <a:cubicBezTo>
                    <a:pt x="563" y="517"/>
                    <a:pt x="563" y="517"/>
                    <a:pt x="556" y="523"/>
                  </a:cubicBezTo>
                  <a:cubicBezTo>
                    <a:pt x="463" y="616"/>
                    <a:pt x="463" y="616"/>
                    <a:pt x="463" y="616"/>
                  </a:cubicBezTo>
                  <a:cubicBezTo>
                    <a:pt x="510" y="662"/>
                    <a:pt x="510" y="662"/>
                    <a:pt x="510" y="662"/>
                  </a:cubicBezTo>
                  <a:cubicBezTo>
                    <a:pt x="596" y="583"/>
                    <a:pt x="596" y="583"/>
                    <a:pt x="596" y="583"/>
                  </a:cubicBezTo>
                  <a:cubicBezTo>
                    <a:pt x="602" y="576"/>
                    <a:pt x="602" y="570"/>
                    <a:pt x="609" y="570"/>
                  </a:cubicBezTo>
                  <a:cubicBezTo>
                    <a:pt x="616" y="570"/>
                    <a:pt x="622" y="570"/>
                    <a:pt x="629" y="576"/>
                  </a:cubicBezTo>
                  <a:cubicBezTo>
                    <a:pt x="629" y="583"/>
                    <a:pt x="636" y="590"/>
                    <a:pt x="629" y="590"/>
                  </a:cubicBezTo>
                  <a:cubicBezTo>
                    <a:pt x="629" y="596"/>
                    <a:pt x="629" y="603"/>
                    <a:pt x="622" y="610"/>
                  </a:cubicBezTo>
                  <a:cubicBezTo>
                    <a:pt x="543" y="689"/>
                    <a:pt x="543" y="689"/>
                    <a:pt x="543" y="689"/>
                  </a:cubicBezTo>
                  <a:cubicBezTo>
                    <a:pt x="596" y="742"/>
                    <a:pt x="596" y="742"/>
                    <a:pt x="596" y="742"/>
                  </a:cubicBezTo>
                  <a:cubicBezTo>
                    <a:pt x="689" y="656"/>
                    <a:pt x="689" y="656"/>
                    <a:pt x="689" y="656"/>
                  </a:cubicBezTo>
                  <a:cubicBezTo>
                    <a:pt x="695" y="649"/>
                    <a:pt x="702" y="643"/>
                    <a:pt x="708" y="643"/>
                  </a:cubicBezTo>
                  <a:cubicBezTo>
                    <a:pt x="708" y="643"/>
                    <a:pt x="715" y="649"/>
                    <a:pt x="722" y="649"/>
                  </a:cubicBezTo>
                  <a:cubicBezTo>
                    <a:pt x="728" y="656"/>
                    <a:pt x="728" y="662"/>
                    <a:pt x="728" y="669"/>
                  </a:cubicBezTo>
                  <a:cubicBezTo>
                    <a:pt x="728" y="676"/>
                    <a:pt x="722" y="676"/>
                    <a:pt x="722" y="682"/>
                  </a:cubicBezTo>
                  <a:close/>
                  <a:moveTo>
                    <a:pt x="887" y="504"/>
                  </a:moveTo>
                  <a:lnTo>
                    <a:pt x="887" y="504"/>
                  </a:lnTo>
                  <a:cubicBezTo>
                    <a:pt x="881" y="523"/>
                    <a:pt x="874" y="537"/>
                    <a:pt x="854" y="557"/>
                  </a:cubicBezTo>
                  <a:cubicBezTo>
                    <a:pt x="841" y="570"/>
                    <a:pt x="828" y="576"/>
                    <a:pt x="808" y="590"/>
                  </a:cubicBezTo>
                  <a:cubicBezTo>
                    <a:pt x="795" y="596"/>
                    <a:pt x="775" y="596"/>
                    <a:pt x="761" y="596"/>
                  </a:cubicBezTo>
                  <a:cubicBezTo>
                    <a:pt x="742" y="596"/>
                    <a:pt x="728" y="590"/>
                    <a:pt x="708" y="583"/>
                  </a:cubicBezTo>
                  <a:cubicBezTo>
                    <a:pt x="695" y="576"/>
                    <a:pt x="675" y="563"/>
                    <a:pt x="662" y="550"/>
                  </a:cubicBezTo>
                  <a:cubicBezTo>
                    <a:pt x="649" y="530"/>
                    <a:pt x="636" y="517"/>
                    <a:pt x="629" y="504"/>
                  </a:cubicBezTo>
                  <a:cubicBezTo>
                    <a:pt x="622" y="484"/>
                    <a:pt x="616" y="470"/>
                    <a:pt x="616" y="451"/>
                  </a:cubicBezTo>
                  <a:cubicBezTo>
                    <a:pt x="616" y="437"/>
                    <a:pt x="616" y="418"/>
                    <a:pt x="622" y="404"/>
                  </a:cubicBezTo>
                  <a:cubicBezTo>
                    <a:pt x="629" y="384"/>
                    <a:pt x="642" y="371"/>
                    <a:pt x="655" y="358"/>
                  </a:cubicBezTo>
                  <a:cubicBezTo>
                    <a:pt x="675" y="338"/>
                    <a:pt x="695" y="325"/>
                    <a:pt x="722" y="318"/>
                  </a:cubicBezTo>
                  <a:cubicBezTo>
                    <a:pt x="742" y="312"/>
                    <a:pt x="768" y="312"/>
                    <a:pt x="788" y="318"/>
                  </a:cubicBezTo>
                  <a:cubicBezTo>
                    <a:pt x="808" y="325"/>
                    <a:pt x="828" y="338"/>
                    <a:pt x="854" y="358"/>
                  </a:cubicBezTo>
                  <a:cubicBezTo>
                    <a:pt x="867" y="378"/>
                    <a:pt x="881" y="391"/>
                    <a:pt x="887" y="404"/>
                  </a:cubicBezTo>
                  <a:cubicBezTo>
                    <a:pt x="894" y="424"/>
                    <a:pt x="901" y="437"/>
                    <a:pt x="901" y="457"/>
                  </a:cubicBezTo>
                  <a:cubicBezTo>
                    <a:pt x="901" y="470"/>
                    <a:pt x="894" y="490"/>
                    <a:pt x="887" y="504"/>
                  </a:cubicBezTo>
                  <a:close/>
                  <a:moveTo>
                    <a:pt x="887" y="504"/>
                  </a:moveTo>
                  <a:lnTo>
                    <a:pt x="887" y="504"/>
                  </a:lnTo>
                  <a:close/>
                </a:path>
              </a:pathLst>
            </a:custGeom>
            <a:solidFill>
              <a:schemeClr val="bg1"/>
            </a:solidFill>
            <a:ln>
              <a:noFill/>
            </a:ln>
            <a:effectLst/>
          </p:spPr>
          <p:txBody>
            <a:bodyPr wrap="none" anchor="ctr"/>
            <a:lstStyle/>
            <a:p>
              <a:pPr defTabSz="914217"/>
              <a:endParaRPr lang="en-US" dirty="0">
                <a:solidFill>
                  <a:srgbClr val="7F7F7F"/>
                </a:solidFill>
                <a:latin typeface="Lato Light"/>
              </a:endParaRPr>
            </a:p>
          </p:txBody>
        </p:sp>
        <p:grpSp>
          <p:nvGrpSpPr>
            <p:cNvPr id="391" name="Group 390"/>
            <p:cNvGrpSpPr/>
            <p:nvPr/>
          </p:nvGrpSpPr>
          <p:grpSpPr>
            <a:xfrm>
              <a:off x="14593194" y="5948040"/>
              <a:ext cx="1404923" cy="1294259"/>
              <a:chOff x="14726874" y="6750120"/>
              <a:chExt cx="1404923" cy="1294259"/>
            </a:xfrm>
          </p:grpSpPr>
          <p:grpSp>
            <p:nvGrpSpPr>
              <p:cNvPr id="403" name="Group 402"/>
              <p:cNvGrpSpPr/>
              <p:nvPr/>
            </p:nvGrpSpPr>
            <p:grpSpPr>
              <a:xfrm>
                <a:off x="14726874" y="6750120"/>
                <a:ext cx="1404923" cy="1294259"/>
                <a:chOff x="13296063" y="10607541"/>
                <a:chExt cx="1265763" cy="1166060"/>
              </a:xfrm>
              <a:solidFill>
                <a:schemeClr val="accent2"/>
              </a:solidFill>
            </p:grpSpPr>
            <p:sp>
              <p:nvSpPr>
                <p:cNvPr id="405"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3"/>
                </a:solidFill>
                <a:ln w="9525" cap="flat">
                  <a:solidFill>
                    <a:schemeClr val="accent3"/>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406" name="Freeform 270"/>
                <p:cNvSpPr>
                  <a:spLocks noChangeArrowheads="1"/>
                </p:cNvSpPr>
                <p:nvPr/>
              </p:nvSpPr>
              <p:spPr bwMode="auto">
                <a:xfrm>
                  <a:off x="13296063"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3"/>
                </a:solid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sp>
            <p:nvSpPr>
              <p:cNvPr id="404" name="Freeform 116"/>
              <p:cNvSpPr>
                <a:spLocks noChangeArrowheads="1"/>
              </p:cNvSpPr>
              <p:nvPr/>
            </p:nvSpPr>
            <p:spPr bwMode="auto">
              <a:xfrm>
                <a:off x="15167722" y="7085367"/>
                <a:ext cx="532736" cy="553830"/>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nvGrpSpPr>
            <p:cNvPr id="392" name="Group 391"/>
            <p:cNvGrpSpPr/>
            <p:nvPr/>
          </p:nvGrpSpPr>
          <p:grpSpPr>
            <a:xfrm>
              <a:off x="16109791" y="6436251"/>
              <a:ext cx="304072" cy="303870"/>
              <a:chOff x="8571240" y="5550087"/>
              <a:chExt cx="304072" cy="303870"/>
            </a:xfrm>
          </p:grpSpPr>
          <p:sp>
            <p:nvSpPr>
              <p:cNvPr id="399" name="Freeform 324"/>
              <p:cNvSpPr>
                <a:spLocks noChangeArrowheads="1"/>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3"/>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nvGrpSpPr>
              <p:cNvPr id="400" name="Group 399"/>
              <p:cNvGrpSpPr/>
              <p:nvPr/>
            </p:nvGrpSpPr>
            <p:grpSpPr>
              <a:xfrm>
                <a:off x="8633181" y="5620427"/>
                <a:ext cx="183006" cy="180070"/>
                <a:chOff x="8633181" y="5620427"/>
                <a:chExt cx="183006" cy="180070"/>
              </a:xfrm>
              <a:solidFill>
                <a:schemeClr val="bg1"/>
              </a:solidFill>
            </p:grpSpPr>
            <p:sp>
              <p:nvSpPr>
                <p:cNvPr id="401"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sp>
              <p:nvSpPr>
                <p:cNvPr id="402"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dirty="0">
                    <a:solidFill>
                      <a:srgbClr val="7F7F7F"/>
                    </a:solidFill>
                    <a:latin typeface="Lato Light"/>
                  </a:endParaRPr>
                </a:p>
              </p:txBody>
            </p:sp>
          </p:grpSp>
        </p:grpSp>
        <p:grpSp>
          <p:nvGrpSpPr>
            <p:cNvPr id="393" name="Group 392"/>
            <p:cNvGrpSpPr/>
            <p:nvPr/>
          </p:nvGrpSpPr>
          <p:grpSpPr>
            <a:xfrm>
              <a:off x="9580624" y="2966968"/>
              <a:ext cx="5230618" cy="7756859"/>
              <a:chOff x="9803424" y="2432248"/>
              <a:chExt cx="4790308" cy="7756859"/>
            </a:xfrm>
          </p:grpSpPr>
          <p:sp>
            <p:nvSpPr>
              <p:cNvPr id="394" name="Freeform 224"/>
              <p:cNvSpPr>
                <a:spLocks noChangeArrowheads="1"/>
              </p:cNvSpPr>
              <p:nvPr/>
            </p:nvSpPr>
            <p:spPr bwMode="auto">
              <a:xfrm>
                <a:off x="9803424" y="7160533"/>
                <a:ext cx="1022841" cy="3028574"/>
              </a:xfrm>
              <a:custGeom>
                <a:avLst/>
                <a:gdLst>
                  <a:gd name="T0" fmla="*/ 279 w 309"/>
                  <a:gd name="T1" fmla="*/ 201 h 908"/>
                  <a:gd name="T2" fmla="*/ 279 w 309"/>
                  <a:gd name="T3" fmla="*/ 201 h 908"/>
                  <a:gd name="T4" fmla="*/ 217 w 309"/>
                  <a:gd name="T5" fmla="*/ 176 h 908"/>
                  <a:gd name="T6" fmla="*/ 89 w 309"/>
                  <a:gd name="T7" fmla="*/ 176 h 908"/>
                  <a:gd name="T8" fmla="*/ 30 w 309"/>
                  <a:gd name="T9" fmla="*/ 201 h 908"/>
                  <a:gd name="T10" fmla="*/ 0 w 309"/>
                  <a:gd name="T11" fmla="*/ 276 h 908"/>
                  <a:gd name="T12" fmla="*/ 0 w 309"/>
                  <a:gd name="T13" fmla="*/ 487 h 908"/>
                  <a:gd name="T14" fmla="*/ 27 w 309"/>
                  <a:gd name="T15" fmla="*/ 515 h 908"/>
                  <a:gd name="T16" fmla="*/ 52 w 309"/>
                  <a:gd name="T17" fmla="*/ 487 h 908"/>
                  <a:gd name="T18" fmla="*/ 52 w 309"/>
                  <a:gd name="T19" fmla="*/ 276 h 908"/>
                  <a:gd name="T20" fmla="*/ 65 w 309"/>
                  <a:gd name="T21" fmla="*/ 239 h 908"/>
                  <a:gd name="T22" fmla="*/ 71 w 309"/>
                  <a:gd name="T23" fmla="*/ 233 h 908"/>
                  <a:gd name="T24" fmla="*/ 71 w 309"/>
                  <a:gd name="T25" fmla="*/ 874 h 908"/>
                  <a:gd name="T26" fmla="*/ 103 w 309"/>
                  <a:gd name="T27" fmla="*/ 907 h 908"/>
                  <a:gd name="T28" fmla="*/ 135 w 309"/>
                  <a:gd name="T29" fmla="*/ 874 h 908"/>
                  <a:gd name="T30" fmla="*/ 135 w 309"/>
                  <a:gd name="T31" fmla="*/ 558 h 908"/>
                  <a:gd name="T32" fmla="*/ 173 w 309"/>
                  <a:gd name="T33" fmla="*/ 558 h 908"/>
                  <a:gd name="T34" fmla="*/ 173 w 309"/>
                  <a:gd name="T35" fmla="*/ 874 h 908"/>
                  <a:gd name="T36" fmla="*/ 206 w 309"/>
                  <a:gd name="T37" fmla="*/ 907 h 908"/>
                  <a:gd name="T38" fmla="*/ 238 w 309"/>
                  <a:gd name="T39" fmla="*/ 874 h 908"/>
                  <a:gd name="T40" fmla="*/ 238 w 309"/>
                  <a:gd name="T41" fmla="*/ 233 h 908"/>
                  <a:gd name="T42" fmla="*/ 244 w 309"/>
                  <a:gd name="T43" fmla="*/ 236 h 908"/>
                  <a:gd name="T44" fmla="*/ 254 w 309"/>
                  <a:gd name="T45" fmla="*/ 276 h 908"/>
                  <a:gd name="T46" fmla="*/ 254 w 309"/>
                  <a:gd name="T47" fmla="*/ 487 h 908"/>
                  <a:gd name="T48" fmla="*/ 281 w 309"/>
                  <a:gd name="T49" fmla="*/ 515 h 908"/>
                  <a:gd name="T50" fmla="*/ 308 w 309"/>
                  <a:gd name="T51" fmla="*/ 487 h 908"/>
                  <a:gd name="T52" fmla="*/ 308 w 309"/>
                  <a:gd name="T53" fmla="*/ 276 h 908"/>
                  <a:gd name="T54" fmla="*/ 279 w 309"/>
                  <a:gd name="T55" fmla="*/ 201 h 908"/>
                  <a:gd name="T56" fmla="*/ 155 w 309"/>
                  <a:gd name="T57" fmla="*/ 147 h 908"/>
                  <a:gd name="T58" fmla="*/ 155 w 309"/>
                  <a:gd name="T59" fmla="*/ 147 h 908"/>
                  <a:gd name="T60" fmla="*/ 219 w 309"/>
                  <a:gd name="T61" fmla="*/ 73 h 908"/>
                  <a:gd name="T62" fmla="*/ 155 w 309"/>
                  <a:gd name="T63" fmla="*/ 0 h 908"/>
                  <a:gd name="T64" fmla="*/ 89 w 309"/>
                  <a:gd name="T65" fmla="*/ 73 h 908"/>
                  <a:gd name="T66" fmla="*/ 155 w 309"/>
                  <a:gd name="T67" fmla="*/ 14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9" h="908">
                    <a:moveTo>
                      <a:pt x="279" y="201"/>
                    </a:moveTo>
                    <a:lnTo>
                      <a:pt x="279" y="201"/>
                    </a:lnTo>
                    <a:cubicBezTo>
                      <a:pt x="254" y="176"/>
                      <a:pt x="225" y="176"/>
                      <a:pt x="217" y="176"/>
                    </a:cubicBezTo>
                    <a:cubicBezTo>
                      <a:pt x="89" y="176"/>
                      <a:pt x="89" y="176"/>
                      <a:pt x="89" y="176"/>
                    </a:cubicBezTo>
                    <a:cubicBezTo>
                      <a:pt x="84" y="176"/>
                      <a:pt x="54" y="176"/>
                      <a:pt x="30" y="201"/>
                    </a:cubicBezTo>
                    <a:cubicBezTo>
                      <a:pt x="11" y="217"/>
                      <a:pt x="0" y="244"/>
                      <a:pt x="0" y="276"/>
                    </a:cubicBezTo>
                    <a:cubicBezTo>
                      <a:pt x="0" y="487"/>
                      <a:pt x="0" y="487"/>
                      <a:pt x="0" y="487"/>
                    </a:cubicBezTo>
                    <a:cubicBezTo>
                      <a:pt x="0" y="501"/>
                      <a:pt x="11" y="515"/>
                      <a:pt x="27" y="515"/>
                    </a:cubicBezTo>
                    <a:cubicBezTo>
                      <a:pt x="41" y="515"/>
                      <a:pt x="52" y="501"/>
                      <a:pt x="52" y="487"/>
                    </a:cubicBezTo>
                    <a:cubicBezTo>
                      <a:pt x="52" y="276"/>
                      <a:pt x="52" y="276"/>
                      <a:pt x="52" y="276"/>
                    </a:cubicBezTo>
                    <a:cubicBezTo>
                      <a:pt x="52" y="258"/>
                      <a:pt x="57" y="246"/>
                      <a:pt x="65" y="239"/>
                    </a:cubicBezTo>
                    <a:cubicBezTo>
                      <a:pt x="67" y="236"/>
                      <a:pt x="67" y="233"/>
                      <a:pt x="71" y="233"/>
                    </a:cubicBezTo>
                    <a:cubicBezTo>
                      <a:pt x="71" y="874"/>
                      <a:pt x="71" y="874"/>
                      <a:pt x="71" y="874"/>
                    </a:cubicBezTo>
                    <a:cubicBezTo>
                      <a:pt x="71" y="893"/>
                      <a:pt x="87" y="907"/>
                      <a:pt x="103" y="907"/>
                    </a:cubicBezTo>
                    <a:cubicBezTo>
                      <a:pt x="122" y="907"/>
                      <a:pt x="135" y="893"/>
                      <a:pt x="135" y="874"/>
                    </a:cubicBezTo>
                    <a:cubicBezTo>
                      <a:pt x="135" y="558"/>
                      <a:pt x="135" y="558"/>
                      <a:pt x="135" y="558"/>
                    </a:cubicBezTo>
                    <a:cubicBezTo>
                      <a:pt x="173" y="558"/>
                      <a:pt x="173" y="558"/>
                      <a:pt x="173" y="558"/>
                    </a:cubicBezTo>
                    <a:cubicBezTo>
                      <a:pt x="173" y="874"/>
                      <a:pt x="173" y="874"/>
                      <a:pt x="173" y="874"/>
                    </a:cubicBezTo>
                    <a:cubicBezTo>
                      <a:pt x="173" y="893"/>
                      <a:pt x="187" y="907"/>
                      <a:pt x="206" y="907"/>
                    </a:cubicBezTo>
                    <a:cubicBezTo>
                      <a:pt x="222" y="907"/>
                      <a:pt x="238" y="893"/>
                      <a:pt x="238" y="874"/>
                    </a:cubicBezTo>
                    <a:cubicBezTo>
                      <a:pt x="238" y="233"/>
                      <a:pt x="238" y="233"/>
                      <a:pt x="238" y="233"/>
                    </a:cubicBezTo>
                    <a:cubicBezTo>
                      <a:pt x="238" y="233"/>
                      <a:pt x="241" y="236"/>
                      <a:pt x="244" y="236"/>
                    </a:cubicBezTo>
                    <a:cubicBezTo>
                      <a:pt x="252" y="244"/>
                      <a:pt x="254" y="258"/>
                      <a:pt x="254" y="276"/>
                    </a:cubicBezTo>
                    <a:cubicBezTo>
                      <a:pt x="254" y="487"/>
                      <a:pt x="254" y="487"/>
                      <a:pt x="254" y="487"/>
                    </a:cubicBezTo>
                    <a:cubicBezTo>
                      <a:pt x="254" y="501"/>
                      <a:pt x="268" y="515"/>
                      <a:pt x="281" y="515"/>
                    </a:cubicBezTo>
                    <a:cubicBezTo>
                      <a:pt x="295" y="515"/>
                      <a:pt x="308" y="501"/>
                      <a:pt x="308" y="487"/>
                    </a:cubicBezTo>
                    <a:cubicBezTo>
                      <a:pt x="308" y="276"/>
                      <a:pt x="308" y="276"/>
                      <a:pt x="308" y="276"/>
                    </a:cubicBezTo>
                    <a:cubicBezTo>
                      <a:pt x="308" y="244"/>
                      <a:pt x="298" y="217"/>
                      <a:pt x="279" y="201"/>
                    </a:cubicBezTo>
                    <a:close/>
                    <a:moveTo>
                      <a:pt x="155" y="147"/>
                    </a:moveTo>
                    <a:lnTo>
                      <a:pt x="155" y="147"/>
                    </a:lnTo>
                    <a:cubicBezTo>
                      <a:pt x="190" y="147"/>
                      <a:pt x="219" y="114"/>
                      <a:pt x="219" y="73"/>
                    </a:cubicBezTo>
                    <a:cubicBezTo>
                      <a:pt x="219" y="33"/>
                      <a:pt x="190" y="0"/>
                      <a:pt x="155" y="0"/>
                    </a:cubicBezTo>
                    <a:cubicBezTo>
                      <a:pt x="119" y="0"/>
                      <a:pt x="89" y="33"/>
                      <a:pt x="89" y="73"/>
                    </a:cubicBezTo>
                    <a:cubicBezTo>
                      <a:pt x="89" y="114"/>
                      <a:pt x="119" y="147"/>
                      <a:pt x="155" y="147"/>
                    </a:cubicBezTo>
                    <a:close/>
                  </a:path>
                </a:pathLst>
              </a:custGeom>
              <a:solidFill>
                <a:schemeClr val="tx1"/>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21885" tIns="60943" rIns="121885" bIns="60943" anchor="ctr"/>
              <a:lstStyle/>
              <a:p>
                <a:pPr defTabSz="914217">
                  <a:defRPr/>
                </a:pPr>
                <a:endParaRPr lang="en-US" dirty="0">
                  <a:solidFill>
                    <a:srgbClr val="7F7F7F"/>
                  </a:solidFill>
                  <a:latin typeface="Lato Light"/>
                </a:endParaRPr>
              </a:p>
            </p:txBody>
          </p:sp>
          <p:sp>
            <p:nvSpPr>
              <p:cNvPr id="395" name="Freeform 225"/>
              <p:cNvSpPr>
                <a:spLocks noChangeArrowheads="1"/>
              </p:cNvSpPr>
              <p:nvPr/>
            </p:nvSpPr>
            <p:spPr bwMode="auto">
              <a:xfrm>
                <a:off x="11678630" y="7160533"/>
                <a:ext cx="1022841" cy="3028574"/>
              </a:xfrm>
              <a:custGeom>
                <a:avLst/>
                <a:gdLst>
                  <a:gd name="T0" fmla="*/ 279 w 310"/>
                  <a:gd name="T1" fmla="*/ 201 h 908"/>
                  <a:gd name="T2" fmla="*/ 279 w 310"/>
                  <a:gd name="T3" fmla="*/ 201 h 908"/>
                  <a:gd name="T4" fmla="*/ 217 w 310"/>
                  <a:gd name="T5" fmla="*/ 176 h 908"/>
                  <a:gd name="T6" fmla="*/ 89 w 310"/>
                  <a:gd name="T7" fmla="*/ 176 h 908"/>
                  <a:gd name="T8" fmla="*/ 30 w 310"/>
                  <a:gd name="T9" fmla="*/ 201 h 908"/>
                  <a:gd name="T10" fmla="*/ 0 w 310"/>
                  <a:gd name="T11" fmla="*/ 276 h 908"/>
                  <a:gd name="T12" fmla="*/ 0 w 310"/>
                  <a:gd name="T13" fmla="*/ 487 h 908"/>
                  <a:gd name="T14" fmla="*/ 27 w 310"/>
                  <a:gd name="T15" fmla="*/ 515 h 908"/>
                  <a:gd name="T16" fmla="*/ 52 w 310"/>
                  <a:gd name="T17" fmla="*/ 487 h 908"/>
                  <a:gd name="T18" fmla="*/ 52 w 310"/>
                  <a:gd name="T19" fmla="*/ 276 h 908"/>
                  <a:gd name="T20" fmla="*/ 65 w 310"/>
                  <a:gd name="T21" fmla="*/ 239 h 908"/>
                  <a:gd name="T22" fmla="*/ 70 w 310"/>
                  <a:gd name="T23" fmla="*/ 233 h 908"/>
                  <a:gd name="T24" fmla="*/ 70 w 310"/>
                  <a:gd name="T25" fmla="*/ 874 h 908"/>
                  <a:gd name="T26" fmla="*/ 103 w 310"/>
                  <a:gd name="T27" fmla="*/ 907 h 908"/>
                  <a:gd name="T28" fmla="*/ 136 w 310"/>
                  <a:gd name="T29" fmla="*/ 874 h 908"/>
                  <a:gd name="T30" fmla="*/ 136 w 310"/>
                  <a:gd name="T31" fmla="*/ 558 h 908"/>
                  <a:gd name="T32" fmla="*/ 173 w 310"/>
                  <a:gd name="T33" fmla="*/ 558 h 908"/>
                  <a:gd name="T34" fmla="*/ 173 w 310"/>
                  <a:gd name="T35" fmla="*/ 874 h 908"/>
                  <a:gd name="T36" fmla="*/ 206 w 310"/>
                  <a:gd name="T37" fmla="*/ 907 h 908"/>
                  <a:gd name="T38" fmla="*/ 238 w 310"/>
                  <a:gd name="T39" fmla="*/ 874 h 908"/>
                  <a:gd name="T40" fmla="*/ 238 w 310"/>
                  <a:gd name="T41" fmla="*/ 233 h 908"/>
                  <a:gd name="T42" fmla="*/ 244 w 310"/>
                  <a:gd name="T43" fmla="*/ 236 h 908"/>
                  <a:gd name="T44" fmla="*/ 255 w 310"/>
                  <a:gd name="T45" fmla="*/ 276 h 908"/>
                  <a:gd name="T46" fmla="*/ 255 w 310"/>
                  <a:gd name="T47" fmla="*/ 487 h 908"/>
                  <a:gd name="T48" fmla="*/ 282 w 310"/>
                  <a:gd name="T49" fmla="*/ 515 h 908"/>
                  <a:gd name="T50" fmla="*/ 309 w 310"/>
                  <a:gd name="T51" fmla="*/ 487 h 908"/>
                  <a:gd name="T52" fmla="*/ 309 w 310"/>
                  <a:gd name="T53" fmla="*/ 276 h 908"/>
                  <a:gd name="T54" fmla="*/ 279 w 310"/>
                  <a:gd name="T55" fmla="*/ 201 h 908"/>
                  <a:gd name="T56" fmla="*/ 154 w 310"/>
                  <a:gd name="T57" fmla="*/ 147 h 908"/>
                  <a:gd name="T58" fmla="*/ 154 w 310"/>
                  <a:gd name="T59" fmla="*/ 147 h 908"/>
                  <a:gd name="T60" fmla="*/ 220 w 310"/>
                  <a:gd name="T61" fmla="*/ 73 h 908"/>
                  <a:gd name="T62" fmla="*/ 154 w 310"/>
                  <a:gd name="T63" fmla="*/ 0 h 908"/>
                  <a:gd name="T64" fmla="*/ 89 w 310"/>
                  <a:gd name="T65" fmla="*/ 73 h 908"/>
                  <a:gd name="T66" fmla="*/ 154 w 310"/>
                  <a:gd name="T67" fmla="*/ 14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08">
                    <a:moveTo>
                      <a:pt x="279" y="201"/>
                    </a:moveTo>
                    <a:lnTo>
                      <a:pt x="279" y="201"/>
                    </a:lnTo>
                    <a:cubicBezTo>
                      <a:pt x="255" y="176"/>
                      <a:pt x="225" y="176"/>
                      <a:pt x="217" y="176"/>
                    </a:cubicBezTo>
                    <a:cubicBezTo>
                      <a:pt x="89" y="176"/>
                      <a:pt x="89" y="176"/>
                      <a:pt x="89" y="176"/>
                    </a:cubicBezTo>
                    <a:cubicBezTo>
                      <a:pt x="84" y="176"/>
                      <a:pt x="54" y="176"/>
                      <a:pt x="30" y="201"/>
                    </a:cubicBezTo>
                    <a:cubicBezTo>
                      <a:pt x="11" y="217"/>
                      <a:pt x="0" y="244"/>
                      <a:pt x="0" y="276"/>
                    </a:cubicBezTo>
                    <a:cubicBezTo>
                      <a:pt x="0" y="487"/>
                      <a:pt x="0" y="487"/>
                      <a:pt x="0" y="487"/>
                    </a:cubicBezTo>
                    <a:cubicBezTo>
                      <a:pt x="0" y="501"/>
                      <a:pt x="11" y="515"/>
                      <a:pt x="27" y="515"/>
                    </a:cubicBezTo>
                    <a:cubicBezTo>
                      <a:pt x="41" y="515"/>
                      <a:pt x="52" y="501"/>
                      <a:pt x="52" y="487"/>
                    </a:cubicBezTo>
                    <a:cubicBezTo>
                      <a:pt x="52" y="276"/>
                      <a:pt x="52" y="276"/>
                      <a:pt x="52" y="276"/>
                    </a:cubicBezTo>
                    <a:cubicBezTo>
                      <a:pt x="52" y="258"/>
                      <a:pt x="57" y="246"/>
                      <a:pt x="65" y="239"/>
                    </a:cubicBezTo>
                    <a:cubicBezTo>
                      <a:pt x="68" y="236"/>
                      <a:pt x="68" y="233"/>
                      <a:pt x="70" y="233"/>
                    </a:cubicBezTo>
                    <a:cubicBezTo>
                      <a:pt x="70" y="874"/>
                      <a:pt x="70" y="874"/>
                      <a:pt x="70" y="874"/>
                    </a:cubicBezTo>
                    <a:cubicBezTo>
                      <a:pt x="70" y="893"/>
                      <a:pt x="87" y="907"/>
                      <a:pt x="103" y="907"/>
                    </a:cubicBezTo>
                    <a:cubicBezTo>
                      <a:pt x="122" y="907"/>
                      <a:pt x="136" y="893"/>
                      <a:pt x="136" y="874"/>
                    </a:cubicBezTo>
                    <a:cubicBezTo>
                      <a:pt x="136" y="558"/>
                      <a:pt x="136" y="558"/>
                      <a:pt x="136" y="558"/>
                    </a:cubicBezTo>
                    <a:cubicBezTo>
                      <a:pt x="173" y="558"/>
                      <a:pt x="173" y="558"/>
                      <a:pt x="173" y="558"/>
                    </a:cubicBezTo>
                    <a:cubicBezTo>
                      <a:pt x="173" y="874"/>
                      <a:pt x="173" y="874"/>
                      <a:pt x="173" y="874"/>
                    </a:cubicBezTo>
                    <a:cubicBezTo>
                      <a:pt x="173" y="893"/>
                      <a:pt x="187" y="907"/>
                      <a:pt x="206" y="907"/>
                    </a:cubicBezTo>
                    <a:cubicBezTo>
                      <a:pt x="222" y="907"/>
                      <a:pt x="238" y="893"/>
                      <a:pt x="238" y="874"/>
                    </a:cubicBezTo>
                    <a:cubicBezTo>
                      <a:pt x="238" y="233"/>
                      <a:pt x="238" y="233"/>
                      <a:pt x="238" y="233"/>
                    </a:cubicBezTo>
                    <a:cubicBezTo>
                      <a:pt x="238" y="233"/>
                      <a:pt x="241" y="236"/>
                      <a:pt x="244" y="236"/>
                    </a:cubicBezTo>
                    <a:cubicBezTo>
                      <a:pt x="252" y="244"/>
                      <a:pt x="255" y="258"/>
                      <a:pt x="255" y="276"/>
                    </a:cubicBezTo>
                    <a:cubicBezTo>
                      <a:pt x="255" y="487"/>
                      <a:pt x="255" y="487"/>
                      <a:pt x="255" y="487"/>
                    </a:cubicBezTo>
                    <a:cubicBezTo>
                      <a:pt x="255" y="501"/>
                      <a:pt x="268" y="515"/>
                      <a:pt x="282" y="515"/>
                    </a:cubicBezTo>
                    <a:cubicBezTo>
                      <a:pt x="295" y="515"/>
                      <a:pt x="309" y="501"/>
                      <a:pt x="309" y="487"/>
                    </a:cubicBezTo>
                    <a:cubicBezTo>
                      <a:pt x="309" y="276"/>
                      <a:pt x="309" y="276"/>
                      <a:pt x="309" y="276"/>
                    </a:cubicBezTo>
                    <a:cubicBezTo>
                      <a:pt x="309" y="244"/>
                      <a:pt x="298" y="217"/>
                      <a:pt x="279" y="201"/>
                    </a:cubicBezTo>
                    <a:close/>
                    <a:moveTo>
                      <a:pt x="154" y="147"/>
                    </a:moveTo>
                    <a:lnTo>
                      <a:pt x="154" y="147"/>
                    </a:lnTo>
                    <a:cubicBezTo>
                      <a:pt x="190" y="147"/>
                      <a:pt x="220" y="114"/>
                      <a:pt x="220" y="73"/>
                    </a:cubicBezTo>
                    <a:cubicBezTo>
                      <a:pt x="220" y="33"/>
                      <a:pt x="190" y="0"/>
                      <a:pt x="154" y="0"/>
                    </a:cubicBezTo>
                    <a:cubicBezTo>
                      <a:pt x="119" y="0"/>
                      <a:pt x="89" y="33"/>
                      <a:pt x="89" y="73"/>
                    </a:cubicBezTo>
                    <a:cubicBezTo>
                      <a:pt x="89" y="114"/>
                      <a:pt x="119" y="147"/>
                      <a:pt x="154" y="147"/>
                    </a:cubicBezTo>
                    <a:close/>
                  </a:path>
                </a:pathLst>
              </a:custGeom>
              <a:solidFill>
                <a:schemeClr val="tx1"/>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21885" tIns="60943" rIns="121885" bIns="60943" anchor="ctr"/>
              <a:lstStyle/>
              <a:p>
                <a:pPr defTabSz="914217">
                  <a:defRPr/>
                </a:pPr>
                <a:endParaRPr lang="en-US" dirty="0">
                  <a:solidFill>
                    <a:srgbClr val="7F7F7F"/>
                  </a:solidFill>
                  <a:latin typeface="Lato Light"/>
                </a:endParaRPr>
              </a:p>
            </p:txBody>
          </p:sp>
          <p:sp>
            <p:nvSpPr>
              <p:cNvPr id="396" name="Freeform 226"/>
              <p:cNvSpPr>
                <a:spLocks noChangeArrowheads="1"/>
              </p:cNvSpPr>
              <p:nvPr/>
            </p:nvSpPr>
            <p:spPr bwMode="auto">
              <a:xfrm>
                <a:off x="11678630" y="2432248"/>
                <a:ext cx="1022841" cy="3028574"/>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chemeClr val="tx1"/>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21885" tIns="60943" rIns="121885" bIns="60943" anchor="ctr"/>
              <a:lstStyle/>
              <a:p>
                <a:pPr defTabSz="914217">
                  <a:defRPr/>
                </a:pPr>
                <a:endParaRPr lang="en-US" dirty="0">
                  <a:solidFill>
                    <a:srgbClr val="7F7F7F"/>
                  </a:solidFill>
                  <a:latin typeface="Lato Light"/>
                </a:endParaRPr>
              </a:p>
            </p:txBody>
          </p:sp>
          <p:sp>
            <p:nvSpPr>
              <p:cNvPr id="397" name="Freeform 227"/>
              <p:cNvSpPr>
                <a:spLocks noChangeArrowheads="1"/>
              </p:cNvSpPr>
              <p:nvPr/>
            </p:nvSpPr>
            <p:spPr bwMode="auto">
              <a:xfrm>
                <a:off x="13570891" y="7160533"/>
                <a:ext cx="1022841" cy="3028574"/>
              </a:xfrm>
              <a:custGeom>
                <a:avLst/>
                <a:gdLst>
                  <a:gd name="T0" fmla="*/ 278 w 309"/>
                  <a:gd name="T1" fmla="*/ 201 h 908"/>
                  <a:gd name="T2" fmla="*/ 278 w 309"/>
                  <a:gd name="T3" fmla="*/ 201 h 908"/>
                  <a:gd name="T4" fmla="*/ 216 w 309"/>
                  <a:gd name="T5" fmla="*/ 176 h 908"/>
                  <a:gd name="T6" fmla="*/ 89 w 309"/>
                  <a:gd name="T7" fmla="*/ 176 h 908"/>
                  <a:gd name="T8" fmla="*/ 29 w 309"/>
                  <a:gd name="T9" fmla="*/ 201 h 908"/>
                  <a:gd name="T10" fmla="*/ 0 w 309"/>
                  <a:gd name="T11" fmla="*/ 276 h 908"/>
                  <a:gd name="T12" fmla="*/ 0 w 309"/>
                  <a:gd name="T13" fmla="*/ 487 h 908"/>
                  <a:gd name="T14" fmla="*/ 27 w 309"/>
                  <a:gd name="T15" fmla="*/ 515 h 908"/>
                  <a:gd name="T16" fmla="*/ 51 w 309"/>
                  <a:gd name="T17" fmla="*/ 487 h 908"/>
                  <a:gd name="T18" fmla="*/ 51 w 309"/>
                  <a:gd name="T19" fmla="*/ 276 h 908"/>
                  <a:gd name="T20" fmla="*/ 64 w 309"/>
                  <a:gd name="T21" fmla="*/ 239 h 908"/>
                  <a:gd name="T22" fmla="*/ 70 w 309"/>
                  <a:gd name="T23" fmla="*/ 233 h 908"/>
                  <a:gd name="T24" fmla="*/ 70 w 309"/>
                  <a:gd name="T25" fmla="*/ 874 h 908"/>
                  <a:gd name="T26" fmla="*/ 102 w 309"/>
                  <a:gd name="T27" fmla="*/ 907 h 908"/>
                  <a:gd name="T28" fmla="*/ 135 w 309"/>
                  <a:gd name="T29" fmla="*/ 874 h 908"/>
                  <a:gd name="T30" fmla="*/ 135 w 309"/>
                  <a:gd name="T31" fmla="*/ 558 h 908"/>
                  <a:gd name="T32" fmla="*/ 173 w 309"/>
                  <a:gd name="T33" fmla="*/ 558 h 908"/>
                  <a:gd name="T34" fmla="*/ 173 w 309"/>
                  <a:gd name="T35" fmla="*/ 874 h 908"/>
                  <a:gd name="T36" fmla="*/ 205 w 309"/>
                  <a:gd name="T37" fmla="*/ 907 h 908"/>
                  <a:gd name="T38" fmla="*/ 237 w 309"/>
                  <a:gd name="T39" fmla="*/ 874 h 908"/>
                  <a:gd name="T40" fmla="*/ 237 w 309"/>
                  <a:gd name="T41" fmla="*/ 233 h 908"/>
                  <a:gd name="T42" fmla="*/ 243 w 309"/>
                  <a:gd name="T43" fmla="*/ 236 h 908"/>
                  <a:gd name="T44" fmla="*/ 254 w 309"/>
                  <a:gd name="T45" fmla="*/ 276 h 908"/>
                  <a:gd name="T46" fmla="*/ 254 w 309"/>
                  <a:gd name="T47" fmla="*/ 487 h 908"/>
                  <a:gd name="T48" fmla="*/ 281 w 309"/>
                  <a:gd name="T49" fmla="*/ 515 h 908"/>
                  <a:gd name="T50" fmla="*/ 308 w 309"/>
                  <a:gd name="T51" fmla="*/ 487 h 908"/>
                  <a:gd name="T52" fmla="*/ 308 w 309"/>
                  <a:gd name="T53" fmla="*/ 276 h 908"/>
                  <a:gd name="T54" fmla="*/ 278 w 309"/>
                  <a:gd name="T55" fmla="*/ 201 h 908"/>
                  <a:gd name="T56" fmla="*/ 153 w 309"/>
                  <a:gd name="T57" fmla="*/ 147 h 908"/>
                  <a:gd name="T58" fmla="*/ 153 w 309"/>
                  <a:gd name="T59" fmla="*/ 147 h 908"/>
                  <a:gd name="T60" fmla="*/ 219 w 309"/>
                  <a:gd name="T61" fmla="*/ 73 h 908"/>
                  <a:gd name="T62" fmla="*/ 153 w 309"/>
                  <a:gd name="T63" fmla="*/ 0 h 908"/>
                  <a:gd name="T64" fmla="*/ 89 w 309"/>
                  <a:gd name="T65" fmla="*/ 73 h 908"/>
                  <a:gd name="T66" fmla="*/ 153 w 309"/>
                  <a:gd name="T67" fmla="*/ 14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9" h="908">
                    <a:moveTo>
                      <a:pt x="278" y="201"/>
                    </a:moveTo>
                    <a:lnTo>
                      <a:pt x="278" y="201"/>
                    </a:lnTo>
                    <a:cubicBezTo>
                      <a:pt x="254" y="176"/>
                      <a:pt x="224" y="176"/>
                      <a:pt x="216" y="176"/>
                    </a:cubicBezTo>
                    <a:cubicBezTo>
                      <a:pt x="89" y="176"/>
                      <a:pt x="89" y="176"/>
                      <a:pt x="89" y="176"/>
                    </a:cubicBezTo>
                    <a:cubicBezTo>
                      <a:pt x="83" y="176"/>
                      <a:pt x="54" y="176"/>
                      <a:pt x="29" y="201"/>
                    </a:cubicBezTo>
                    <a:cubicBezTo>
                      <a:pt x="10" y="217"/>
                      <a:pt x="0" y="244"/>
                      <a:pt x="0" y="276"/>
                    </a:cubicBezTo>
                    <a:cubicBezTo>
                      <a:pt x="0" y="487"/>
                      <a:pt x="0" y="487"/>
                      <a:pt x="0" y="487"/>
                    </a:cubicBezTo>
                    <a:cubicBezTo>
                      <a:pt x="0" y="501"/>
                      <a:pt x="10" y="515"/>
                      <a:pt x="27" y="515"/>
                    </a:cubicBezTo>
                    <a:cubicBezTo>
                      <a:pt x="40" y="515"/>
                      <a:pt x="51" y="501"/>
                      <a:pt x="51" y="487"/>
                    </a:cubicBezTo>
                    <a:cubicBezTo>
                      <a:pt x="51" y="276"/>
                      <a:pt x="51" y="276"/>
                      <a:pt x="51" y="276"/>
                    </a:cubicBezTo>
                    <a:cubicBezTo>
                      <a:pt x="51" y="258"/>
                      <a:pt x="56" y="246"/>
                      <a:pt x="64" y="239"/>
                    </a:cubicBezTo>
                    <a:cubicBezTo>
                      <a:pt x="67" y="236"/>
                      <a:pt x="67" y="233"/>
                      <a:pt x="70" y="233"/>
                    </a:cubicBezTo>
                    <a:cubicBezTo>
                      <a:pt x="70" y="874"/>
                      <a:pt x="70" y="874"/>
                      <a:pt x="70" y="874"/>
                    </a:cubicBezTo>
                    <a:cubicBezTo>
                      <a:pt x="70" y="893"/>
                      <a:pt x="86" y="907"/>
                      <a:pt x="102" y="907"/>
                    </a:cubicBezTo>
                    <a:cubicBezTo>
                      <a:pt x="121" y="907"/>
                      <a:pt x="135" y="893"/>
                      <a:pt x="135" y="874"/>
                    </a:cubicBezTo>
                    <a:cubicBezTo>
                      <a:pt x="135" y="558"/>
                      <a:pt x="135" y="558"/>
                      <a:pt x="135" y="558"/>
                    </a:cubicBezTo>
                    <a:cubicBezTo>
                      <a:pt x="173" y="558"/>
                      <a:pt x="173" y="558"/>
                      <a:pt x="173" y="558"/>
                    </a:cubicBezTo>
                    <a:cubicBezTo>
                      <a:pt x="173" y="874"/>
                      <a:pt x="173" y="874"/>
                      <a:pt x="173" y="874"/>
                    </a:cubicBezTo>
                    <a:cubicBezTo>
                      <a:pt x="173" y="893"/>
                      <a:pt x="186" y="907"/>
                      <a:pt x="205" y="907"/>
                    </a:cubicBezTo>
                    <a:cubicBezTo>
                      <a:pt x="221" y="907"/>
                      <a:pt x="237" y="893"/>
                      <a:pt x="237" y="874"/>
                    </a:cubicBezTo>
                    <a:cubicBezTo>
                      <a:pt x="237" y="233"/>
                      <a:pt x="237" y="233"/>
                      <a:pt x="237" y="233"/>
                    </a:cubicBezTo>
                    <a:cubicBezTo>
                      <a:pt x="237" y="233"/>
                      <a:pt x="240" y="236"/>
                      <a:pt x="243" y="236"/>
                    </a:cubicBezTo>
                    <a:cubicBezTo>
                      <a:pt x="251" y="244"/>
                      <a:pt x="254" y="258"/>
                      <a:pt x="254" y="276"/>
                    </a:cubicBezTo>
                    <a:cubicBezTo>
                      <a:pt x="254" y="487"/>
                      <a:pt x="254" y="487"/>
                      <a:pt x="254" y="487"/>
                    </a:cubicBezTo>
                    <a:cubicBezTo>
                      <a:pt x="254" y="501"/>
                      <a:pt x="267" y="515"/>
                      <a:pt x="281" y="515"/>
                    </a:cubicBezTo>
                    <a:cubicBezTo>
                      <a:pt x="294" y="515"/>
                      <a:pt x="308" y="501"/>
                      <a:pt x="308" y="487"/>
                    </a:cubicBezTo>
                    <a:cubicBezTo>
                      <a:pt x="308" y="276"/>
                      <a:pt x="308" y="276"/>
                      <a:pt x="308" y="276"/>
                    </a:cubicBezTo>
                    <a:cubicBezTo>
                      <a:pt x="308" y="244"/>
                      <a:pt x="297" y="217"/>
                      <a:pt x="278" y="201"/>
                    </a:cubicBezTo>
                    <a:close/>
                    <a:moveTo>
                      <a:pt x="153" y="147"/>
                    </a:moveTo>
                    <a:lnTo>
                      <a:pt x="153" y="147"/>
                    </a:lnTo>
                    <a:cubicBezTo>
                      <a:pt x="189" y="147"/>
                      <a:pt x="219" y="114"/>
                      <a:pt x="219" y="73"/>
                    </a:cubicBezTo>
                    <a:cubicBezTo>
                      <a:pt x="219" y="33"/>
                      <a:pt x="189" y="0"/>
                      <a:pt x="153" y="0"/>
                    </a:cubicBezTo>
                    <a:cubicBezTo>
                      <a:pt x="118" y="0"/>
                      <a:pt x="89" y="33"/>
                      <a:pt x="89" y="73"/>
                    </a:cubicBezTo>
                    <a:cubicBezTo>
                      <a:pt x="89" y="114"/>
                      <a:pt x="118" y="147"/>
                      <a:pt x="153" y="147"/>
                    </a:cubicBezTo>
                    <a:close/>
                  </a:path>
                </a:pathLst>
              </a:custGeom>
              <a:solidFill>
                <a:schemeClr val="tx1"/>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21885" tIns="60943" rIns="121885" bIns="60943" anchor="ctr"/>
              <a:lstStyle/>
              <a:p>
                <a:pPr defTabSz="914217">
                  <a:defRPr/>
                </a:pPr>
                <a:endParaRPr lang="en-US" dirty="0">
                  <a:solidFill>
                    <a:srgbClr val="7F7F7F"/>
                  </a:solidFill>
                  <a:latin typeface="Lato Light"/>
                </a:endParaRPr>
              </a:p>
            </p:txBody>
          </p:sp>
          <p:sp>
            <p:nvSpPr>
              <p:cNvPr id="398" name="Freeform 228"/>
              <p:cNvSpPr>
                <a:spLocks noChangeArrowheads="1"/>
              </p:cNvSpPr>
              <p:nvPr/>
            </p:nvSpPr>
            <p:spPr bwMode="auto">
              <a:xfrm>
                <a:off x="10263713" y="5800762"/>
                <a:ext cx="3852699" cy="942572"/>
              </a:xfrm>
              <a:custGeom>
                <a:avLst/>
                <a:gdLst>
                  <a:gd name="T0" fmla="*/ 1029 w 1040"/>
                  <a:gd name="T1" fmla="*/ 285 h 315"/>
                  <a:gd name="T2" fmla="*/ 1029 w 1040"/>
                  <a:gd name="T3" fmla="*/ 285 h 315"/>
                  <a:gd name="T4" fmla="*/ 1029 w 1040"/>
                  <a:gd name="T5" fmla="*/ 258 h 315"/>
                  <a:gd name="T6" fmla="*/ 910 w 1040"/>
                  <a:gd name="T7" fmla="*/ 138 h 315"/>
                  <a:gd name="T8" fmla="*/ 531 w 1040"/>
                  <a:gd name="T9" fmla="*/ 138 h 315"/>
                  <a:gd name="T10" fmla="*/ 531 w 1040"/>
                  <a:gd name="T11" fmla="*/ 33 h 315"/>
                  <a:gd name="T12" fmla="*/ 541 w 1040"/>
                  <a:gd name="T13" fmla="*/ 19 h 315"/>
                  <a:gd name="T14" fmla="*/ 520 w 1040"/>
                  <a:gd name="T15" fmla="*/ 0 h 315"/>
                  <a:gd name="T16" fmla="*/ 495 w 1040"/>
                  <a:gd name="T17" fmla="*/ 19 h 315"/>
                  <a:gd name="T18" fmla="*/ 506 w 1040"/>
                  <a:gd name="T19" fmla="*/ 33 h 315"/>
                  <a:gd name="T20" fmla="*/ 506 w 1040"/>
                  <a:gd name="T21" fmla="*/ 138 h 315"/>
                  <a:gd name="T22" fmla="*/ 127 w 1040"/>
                  <a:gd name="T23" fmla="*/ 138 h 315"/>
                  <a:gd name="T24" fmla="*/ 11 w 1040"/>
                  <a:gd name="T25" fmla="*/ 258 h 315"/>
                  <a:gd name="T26" fmla="*/ 11 w 1040"/>
                  <a:gd name="T27" fmla="*/ 285 h 315"/>
                  <a:gd name="T28" fmla="*/ 0 w 1040"/>
                  <a:gd name="T29" fmla="*/ 298 h 315"/>
                  <a:gd name="T30" fmla="*/ 22 w 1040"/>
                  <a:gd name="T31" fmla="*/ 314 h 315"/>
                  <a:gd name="T32" fmla="*/ 46 w 1040"/>
                  <a:gd name="T33" fmla="*/ 298 h 315"/>
                  <a:gd name="T34" fmla="*/ 38 w 1040"/>
                  <a:gd name="T35" fmla="*/ 285 h 315"/>
                  <a:gd name="T36" fmla="*/ 38 w 1040"/>
                  <a:gd name="T37" fmla="*/ 258 h 315"/>
                  <a:gd name="T38" fmla="*/ 127 w 1040"/>
                  <a:gd name="T39" fmla="*/ 165 h 315"/>
                  <a:gd name="T40" fmla="*/ 506 w 1040"/>
                  <a:gd name="T41" fmla="*/ 165 h 315"/>
                  <a:gd name="T42" fmla="*/ 506 w 1040"/>
                  <a:gd name="T43" fmla="*/ 285 h 315"/>
                  <a:gd name="T44" fmla="*/ 495 w 1040"/>
                  <a:gd name="T45" fmla="*/ 298 h 315"/>
                  <a:gd name="T46" fmla="*/ 520 w 1040"/>
                  <a:gd name="T47" fmla="*/ 314 h 315"/>
                  <a:gd name="T48" fmla="*/ 541 w 1040"/>
                  <a:gd name="T49" fmla="*/ 298 h 315"/>
                  <a:gd name="T50" fmla="*/ 531 w 1040"/>
                  <a:gd name="T51" fmla="*/ 285 h 315"/>
                  <a:gd name="T52" fmla="*/ 531 w 1040"/>
                  <a:gd name="T53" fmla="*/ 165 h 315"/>
                  <a:gd name="T54" fmla="*/ 910 w 1040"/>
                  <a:gd name="T55" fmla="*/ 165 h 315"/>
                  <a:gd name="T56" fmla="*/ 1002 w 1040"/>
                  <a:gd name="T57" fmla="*/ 258 h 315"/>
                  <a:gd name="T58" fmla="*/ 1002 w 1040"/>
                  <a:gd name="T59" fmla="*/ 285 h 315"/>
                  <a:gd name="T60" fmla="*/ 994 w 1040"/>
                  <a:gd name="T61" fmla="*/ 298 h 315"/>
                  <a:gd name="T62" fmla="*/ 1015 w 1040"/>
                  <a:gd name="T63" fmla="*/ 314 h 315"/>
                  <a:gd name="T64" fmla="*/ 1039 w 1040"/>
                  <a:gd name="T65" fmla="*/ 298 h 315"/>
                  <a:gd name="T66" fmla="*/ 1029 w 1040"/>
                  <a:gd name="T67" fmla="*/ 285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40" h="315">
                    <a:moveTo>
                      <a:pt x="1029" y="285"/>
                    </a:moveTo>
                    <a:lnTo>
                      <a:pt x="1029" y="285"/>
                    </a:lnTo>
                    <a:cubicBezTo>
                      <a:pt x="1029" y="258"/>
                      <a:pt x="1029" y="258"/>
                      <a:pt x="1029" y="258"/>
                    </a:cubicBezTo>
                    <a:cubicBezTo>
                      <a:pt x="1029" y="192"/>
                      <a:pt x="974" y="138"/>
                      <a:pt x="910" y="138"/>
                    </a:cubicBezTo>
                    <a:cubicBezTo>
                      <a:pt x="531" y="138"/>
                      <a:pt x="531" y="138"/>
                      <a:pt x="531" y="138"/>
                    </a:cubicBezTo>
                    <a:cubicBezTo>
                      <a:pt x="531" y="33"/>
                      <a:pt x="531" y="33"/>
                      <a:pt x="531" y="33"/>
                    </a:cubicBezTo>
                    <a:cubicBezTo>
                      <a:pt x="539" y="27"/>
                      <a:pt x="541" y="25"/>
                      <a:pt x="541" y="19"/>
                    </a:cubicBezTo>
                    <a:cubicBezTo>
                      <a:pt x="541" y="8"/>
                      <a:pt x="531" y="0"/>
                      <a:pt x="520" y="0"/>
                    </a:cubicBezTo>
                    <a:cubicBezTo>
                      <a:pt x="506" y="0"/>
                      <a:pt x="495" y="8"/>
                      <a:pt x="495" y="19"/>
                    </a:cubicBezTo>
                    <a:cubicBezTo>
                      <a:pt x="495" y="25"/>
                      <a:pt x="498" y="27"/>
                      <a:pt x="506" y="33"/>
                    </a:cubicBezTo>
                    <a:cubicBezTo>
                      <a:pt x="506" y="138"/>
                      <a:pt x="506" y="138"/>
                      <a:pt x="506" y="138"/>
                    </a:cubicBezTo>
                    <a:cubicBezTo>
                      <a:pt x="127" y="138"/>
                      <a:pt x="127" y="138"/>
                      <a:pt x="127" y="138"/>
                    </a:cubicBezTo>
                    <a:cubicBezTo>
                      <a:pt x="63" y="138"/>
                      <a:pt x="11" y="192"/>
                      <a:pt x="11" y="258"/>
                    </a:cubicBezTo>
                    <a:cubicBezTo>
                      <a:pt x="11" y="285"/>
                      <a:pt x="11" y="285"/>
                      <a:pt x="11" y="285"/>
                    </a:cubicBezTo>
                    <a:cubicBezTo>
                      <a:pt x="3" y="287"/>
                      <a:pt x="0" y="293"/>
                      <a:pt x="0" y="298"/>
                    </a:cubicBezTo>
                    <a:cubicBezTo>
                      <a:pt x="0" y="309"/>
                      <a:pt x="11" y="314"/>
                      <a:pt x="22" y="314"/>
                    </a:cubicBezTo>
                    <a:cubicBezTo>
                      <a:pt x="36" y="314"/>
                      <a:pt x="46" y="309"/>
                      <a:pt x="46" y="298"/>
                    </a:cubicBezTo>
                    <a:cubicBezTo>
                      <a:pt x="46" y="293"/>
                      <a:pt x="43" y="287"/>
                      <a:pt x="38" y="285"/>
                    </a:cubicBezTo>
                    <a:cubicBezTo>
                      <a:pt x="38" y="258"/>
                      <a:pt x="38" y="258"/>
                      <a:pt x="38" y="258"/>
                    </a:cubicBezTo>
                    <a:cubicBezTo>
                      <a:pt x="38" y="206"/>
                      <a:pt x="78" y="165"/>
                      <a:pt x="127" y="165"/>
                    </a:cubicBezTo>
                    <a:cubicBezTo>
                      <a:pt x="506" y="165"/>
                      <a:pt x="506" y="165"/>
                      <a:pt x="506" y="165"/>
                    </a:cubicBezTo>
                    <a:cubicBezTo>
                      <a:pt x="506" y="285"/>
                      <a:pt x="506" y="285"/>
                      <a:pt x="506" y="285"/>
                    </a:cubicBezTo>
                    <a:cubicBezTo>
                      <a:pt x="498" y="287"/>
                      <a:pt x="495" y="293"/>
                      <a:pt x="495" y="298"/>
                    </a:cubicBezTo>
                    <a:cubicBezTo>
                      <a:pt x="495" y="309"/>
                      <a:pt x="506" y="314"/>
                      <a:pt x="520" y="314"/>
                    </a:cubicBezTo>
                    <a:cubicBezTo>
                      <a:pt x="531" y="314"/>
                      <a:pt x="541" y="309"/>
                      <a:pt x="541" y="298"/>
                    </a:cubicBezTo>
                    <a:cubicBezTo>
                      <a:pt x="541" y="293"/>
                      <a:pt x="539" y="287"/>
                      <a:pt x="531" y="285"/>
                    </a:cubicBezTo>
                    <a:cubicBezTo>
                      <a:pt x="531" y="165"/>
                      <a:pt x="531" y="165"/>
                      <a:pt x="531" y="165"/>
                    </a:cubicBezTo>
                    <a:cubicBezTo>
                      <a:pt x="910" y="165"/>
                      <a:pt x="910" y="165"/>
                      <a:pt x="910" y="165"/>
                    </a:cubicBezTo>
                    <a:cubicBezTo>
                      <a:pt x="961" y="165"/>
                      <a:pt x="1002" y="206"/>
                      <a:pt x="1002" y="258"/>
                    </a:cubicBezTo>
                    <a:cubicBezTo>
                      <a:pt x="1002" y="285"/>
                      <a:pt x="1002" y="285"/>
                      <a:pt x="1002" y="285"/>
                    </a:cubicBezTo>
                    <a:cubicBezTo>
                      <a:pt x="996" y="287"/>
                      <a:pt x="994" y="293"/>
                      <a:pt x="994" y="298"/>
                    </a:cubicBezTo>
                    <a:cubicBezTo>
                      <a:pt x="994" y="309"/>
                      <a:pt x="1004" y="314"/>
                      <a:pt x="1015" y="314"/>
                    </a:cubicBezTo>
                    <a:cubicBezTo>
                      <a:pt x="1029" y="314"/>
                      <a:pt x="1039" y="309"/>
                      <a:pt x="1039" y="298"/>
                    </a:cubicBezTo>
                    <a:cubicBezTo>
                      <a:pt x="1039" y="293"/>
                      <a:pt x="1034" y="287"/>
                      <a:pt x="1029" y="285"/>
                    </a:cubicBezTo>
                  </a:path>
                </a:pathLst>
              </a:custGeom>
              <a:solidFill>
                <a:schemeClr val="tx1"/>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21885" tIns="60943" rIns="121885" bIns="60943" anchor="ctr"/>
              <a:lstStyle/>
              <a:p>
                <a:pPr defTabSz="914217">
                  <a:defRPr/>
                </a:pPr>
                <a:endParaRPr lang="en-US" dirty="0">
                  <a:solidFill>
                    <a:srgbClr val="7F7F7F"/>
                  </a:solidFill>
                  <a:latin typeface="Lato Light"/>
                </a:endParaRPr>
              </a:p>
            </p:txBody>
          </p:sp>
        </p:grpSp>
      </p:grpSp>
      <p:graphicFrame>
        <p:nvGraphicFramePr>
          <p:cNvPr id="425" name="Chart 424"/>
          <p:cNvGraphicFramePr/>
          <p:nvPr>
            <p:extLst/>
          </p:nvPr>
        </p:nvGraphicFramePr>
        <p:xfrm>
          <a:off x="3439813" y="69241"/>
          <a:ext cx="1801107" cy="189071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27" name="Chart 426"/>
          <p:cNvGraphicFramePr/>
          <p:nvPr>
            <p:extLst/>
          </p:nvPr>
        </p:nvGraphicFramePr>
        <p:xfrm>
          <a:off x="5875153" y="107761"/>
          <a:ext cx="2230150" cy="191893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1045739" y="3288324"/>
            <a:ext cx="4053696" cy="788323"/>
            <a:chOff x="3270738" y="4608293"/>
            <a:chExt cx="17729694" cy="3447894"/>
          </a:xfrm>
        </p:grpSpPr>
        <p:grpSp>
          <p:nvGrpSpPr>
            <p:cNvPr id="428" name="Group 427"/>
            <p:cNvGrpSpPr/>
            <p:nvPr/>
          </p:nvGrpSpPr>
          <p:grpSpPr>
            <a:xfrm>
              <a:off x="17597098" y="4652853"/>
              <a:ext cx="3403334" cy="3403334"/>
              <a:chOff x="5641899" y="4719693"/>
              <a:chExt cx="3403334" cy="3403334"/>
            </a:xfrm>
          </p:grpSpPr>
          <p:sp>
            <p:nvSpPr>
              <p:cNvPr id="429" name="Oval 428"/>
              <p:cNvSpPr>
                <a:spLocks noChangeAspect="1"/>
              </p:cNvSpPr>
              <p:nvPr/>
            </p:nvSpPr>
            <p:spPr>
              <a:xfrm>
                <a:off x="5641899" y="4719693"/>
                <a:ext cx="3403334" cy="3403334"/>
              </a:xfrm>
              <a:prstGeom prst="ellipse">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30" name="弧形 37"/>
              <p:cNvSpPr/>
              <p:nvPr/>
            </p:nvSpPr>
            <p:spPr>
              <a:xfrm>
                <a:off x="5765752" y="4829046"/>
                <a:ext cx="3147122" cy="3147122"/>
              </a:xfrm>
              <a:prstGeom prst="arc">
                <a:avLst>
                  <a:gd name="adj1" fmla="val 100036"/>
                  <a:gd name="adj2" fmla="val 14632219"/>
                </a:avLst>
              </a:prstGeom>
              <a:solidFill>
                <a:schemeClr val="accent4">
                  <a:lumMod val="20000"/>
                  <a:lumOff val="80000"/>
                </a:schemeClr>
              </a:solidFill>
              <a:ln w="2540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217"/>
                <a:endParaRPr lang="zh-CN" altLang="en-US" sz="700">
                  <a:solidFill>
                    <a:srgbClr val="7F7F7F"/>
                  </a:solidFill>
                  <a:latin typeface="Lato Light"/>
                </a:endParaRPr>
              </a:p>
            </p:txBody>
          </p:sp>
        </p:grpSp>
        <p:grpSp>
          <p:nvGrpSpPr>
            <p:cNvPr id="431" name="Group 430"/>
            <p:cNvGrpSpPr/>
            <p:nvPr/>
          </p:nvGrpSpPr>
          <p:grpSpPr>
            <a:xfrm>
              <a:off x="8117204" y="4608293"/>
              <a:ext cx="3403334" cy="3403334"/>
              <a:chOff x="10488365" y="4675133"/>
              <a:chExt cx="3403334" cy="3403334"/>
            </a:xfrm>
          </p:grpSpPr>
          <p:sp>
            <p:nvSpPr>
              <p:cNvPr id="432" name="Oval 431"/>
              <p:cNvSpPr>
                <a:spLocks noChangeAspect="1"/>
              </p:cNvSpPr>
              <p:nvPr/>
            </p:nvSpPr>
            <p:spPr>
              <a:xfrm>
                <a:off x="10488365" y="4675133"/>
                <a:ext cx="3403334" cy="3403334"/>
              </a:xfrm>
              <a:prstGeom prst="ellipse">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33" name="弧形 37"/>
              <p:cNvSpPr/>
              <p:nvPr/>
            </p:nvSpPr>
            <p:spPr>
              <a:xfrm>
                <a:off x="10615671" y="4806766"/>
                <a:ext cx="3147122" cy="3147122"/>
              </a:xfrm>
              <a:prstGeom prst="arc">
                <a:avLst>
                  <a:gd name="adj1" fmla="val 7635338"/>
                  <a:gd name="adj2" fmla="val 3958121"/>
                </a:avLst>
              </a:prstGeom>
              <a:solidFill>
                <a:schemeClr val="accent2">
                  <a:lumMod val="20000"/>
                  <a:lumOff val="80000"/>
                </a:schemeClr>
              </a:solidFill>
              <a:ln w="2540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217"/>
                <a:endParaRPr lang="zh-CN" altLang="en-US" sz="700">
                  <a:solidFill>
                    <a:srgbClr val="7F7F7F"/>
                  </a:solidFill>
                  <a:latin typeface="Lato Light"/>
                </a:endParaRPr>
              </a:p>
            </p:txBody>
          </p:sp>
        </p:grpSp>
        <p:grpSp>
          <p:nvGrpSpPr>
            <p:cNvPr id="434" name="Group 433"/>
            <p:cNvGrpSpPr/>
            <p:nvPr/>
          </p:nvGrpSpPr>
          <p:grpSpPr>
            <a:xfrm>
              <a:off x="12886012" y="4630573"/>
              <a:ext cx="3403334" cy="3403334"/>
              <a:chOff x="15413133" y="4697413"/>
              <a:chExt cx="3403334" cy="3403334"/>
            </a:xfrm>
          </p:grpSpPr>
          <p:sp>
            <p:nvSpPr>
              <p:cNvPr id="435" name="Oval 434"/>
              <p:cNvSpPr>
                <a:spLocks noChangeAspect="1"/>
              </p:cNvSpPr>
              <p:nvPr/>
            </p:nvSpPr>
            <p:spPr>
              <a:xfrm>
                <a:off x="15413133" y="4697413"/>
                <a:ext cx="3403334" cy="3403334"/>
              </a:xfrm>
              <a:prstGeom prst="ellipse">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36" name="弧形 37"/>
              <p:cNvSpPr/>
              <p:nvPr/>
            </p:nvSpPr>
            <p:spPr>
              <a:xfrm>
                <a:off x="15539657" y="4829046"/>
                <a:ext cx="3147122" cy="3147122"/>
              </a:xfrm>
              <a:prstGeom prst="arc">
                <a:avLst>
                  <a:gd name="adj1" fmla="val 21030938"/>
                  <a:gd name="adj2" fmla="val 19250998"/>
                </a:avLst>
              </a:prstGeom>
              <a:solidFill>
                <a:schemeClr val="accent3">
                  <a:lumMod val="20000"/>
                  <a:lumOff val="80000"/>
                </a:schemeClr>
              </a:solidFill>
              <a:ln w="2540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217"/>
                <a:endParaRPr lang="zh-CN" altLang="en-US" sz="700">
                  <a:solidFill>
                    <a:srgbClr val="7F7F7F"/>
                  </a:solidFill>
                  <a:latin typeface="Lato Light"/>
                </a:endParaRPr>
              </a:p>
            </p:txBody>
          </p:sp>
        </p:grpSp>
        <p:grpSp>
          <p:nvGrpSpPr>
            <p:cNvPr id="437" name="Group 436"/>
            <p:cNvGrpSpPr/>
            <p:nvPr/>
          </p:nvGrpSpPr>
          <p:grpSpPr>
            <a:xfrm>
              <a:off x="3270738" y="4652853"/>
              <a:ext cx="3403334" cy="3403334"/>
              <a:chOff x="5641899" y="4719693"/>
              <a:chExt cx="3403334" cy="3403334"/>
            </a:xfrm>
          </p:grpSpPr>
          <p:sp>
            <p:nvSpPr>
              <p:cNvPr id="438" name="Oval 437"/>
              <p:cNvSpPr>
                <a:spLocks noChangeAspect="1"/>
              </p:cNvSpPr>
              <p:nvPr/>
            </p:nvSpPr>
            <p:spPr>
              <a:xfrm>
                <a:off x="5641899" y="4719693"/>
                <a:ext cx="3403334" cy="3403334"/>
              </a:xfrm>
              <a:prstGeom prst="ellipse">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39" name="弧形 37"/>
              <p:cNvSpPr/>
              <p:nvPr/>
            </p:nvSpPr>
            <p:spPr>
              <a:xfrm>
                <a:off x="5765752" y="4829046"/>
                <a:ext cx="3147122" cy="3147122"/>
              </a:xfrm>
              <a:prstGeom prst="arc">
                <a:avLst>
                  <a:gd name="adj1" fmla="val 100036"/>
                  <a:gd name="adj2" fmla="val 14632219"/>
                </a:avLst>
              </a:prstGeom>
              <a:solidFill>
                <a:schemeClr val="accent1">
                  <a:lumMod val="20000"/>
                  <a:lumOff val="80000"/>
                </a:schemeClr>
              </a:solidFill>
              <a:ln w="2540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217"/>
                <a:endParaRPr lang="zh-CN" altLang="en-US" sz="700">
                  <a:solidFill>
                    <a:srgbClr val="7F7F7F"/>
                  </a:solidFill>
                  <a:latin typeface="Lato Light"/>
                </a:endParaRPr>
              </a:p>
            </p:txBody>
          </p:sp>
        </p:grpSp>
      </p:grpSp>
      <p:grpSp>
        <p:nvGrpSpPr>
          <p:cNvPr id="3" name="Group 2"/>
          <p:cNvGrpSpPr/>
          <p:nvPr/>
        </p:nvGrpSpPr>
        <p:grpSpPr>
          <a:xfrm>
            <a:off x="5858197" y="4103097"/>
            <a:ext cx="3726137" cy="1070519"/>
            <a:chOff x="2063419" y="9092991"/>
            <a:chExt cx="10741824" cy="3086126"/>
          </a:xfrm>
        </p:grpSpPr>
        <p:sp>
          <p:nvSpPr>
            <p:cNvPr id="441" name="Round Same Side Corner Rectangle 440"/>
            <p:cNvSpPr/>
            <p:nvPr/>
          </p:nvSpPr>
          <p:spPr>
            <a:xfrm rot="5400000">
              <a:off x="4180578" y="9270194"/>
              <a:ext cx="639864" cy="2141433"/>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r" defTabSz="914217"/>
              <a:endParaRPr lang="bg-BG" sz="1400" dirty="0">
                <a:solidFill>
                  <a:srgbClr val="FFFFFF"/>
                </a:solidFill>
                <a:latin typeface="Lato Light"/>
              </a:endParaRPr>
            </a:p>
          </p:txBody>
        </p:sp>
        <p:grpSp>
          <p:nvGrpSpPr>
            <p:cNvPr id="442" name="Group 18"/>
            <p:cNvGrpSpPr>
              <a:grpSpLocks noChangeAspect="1"/>
            </p:cNvGrpSpPr>
            <p:nvPr/>
          </p:nvGrpSpPr>
          <p:grpSpPr bwMode="auto">
            <a:xfrm flipH="1">
              <a:off x="7872771" y="11317077"/>
              <a:ext cx="446836" cy="839760"/>
              <a:chOff x="3241" y="1291"/>
              <a:chExt cx="421" cy="791"/>
            </a:xfrm>
            <a:solidFill>
              <a:schemeClr val="accent3"/>
            </a:solidFill>
          </p:grpSpPr>
          <p:sp>
            <p:nvSpPr>
              <p:cNvPr id="443" name="Freeform 19"/>
              <p:cNvSpPr>
                <a:spLocks/>
              </p:cNvSpPr>
              <p:nvPr/>
            </p:nvSpPr>
            <p:spPr bwMode="auto">
              <a:xfrm>
                <a:off x="3241" y="1432"/>
                <a:ext cx="421" cy="650"/>
              </a:xfrm>
              <a:custGeom>
                <a:avLst/>
                <a:gdLst>
                  <a:gd name="T0" fmla="*/ 113 w 175"/>
                  <a:gd name="T1" fmla="*/ 0 h 273"/>
                  <a:gd name="T2" fmla="*/ 148 w 175"/>
                  <a:gd name="T3" fmla="*/ 24 h 273"/>
                  <a:gd name="T4" fmla="*/ 171 w 175"/>
                  <a:gd name="T5" fmla="*/ 99 h 273"/>
                  <a:gd name="T6" fmla="*/ 150 w 175"/>
                  <a:gd name="T7" fmla="*/ 106 h 273"/>
                  <a:gd name="T8" fmla="*/ 129 w 175"/>
                  <a:gd name="T9" fmla="*/ 37 h 273"/>
                  <a:gd name="T10" fmla="*/ 117 w 175"/>
                  <a:gd name="T11" fmla="*/ 37 h 273"/>
                  <a:gd name="T12" fmla="*/ 152 w 175"/>
                  <a:gd name="T13" fmla="*/ 160 h 273"/>
                  <a:gd name="T14" fmla="*/ 119 w 175"/>
                  <a:gd name="T15" fmla="*/ 160 h 273"/>
                  <a:gd name="T16" fmla="*/ 119 w 175"/>
                  <a:gd name="T17" fmla="*/ 256 h 273"/>
                  <a:gd name="T18" fmla="*/ 94 w 175"/>
                  <a:gd name="T19" fmla="*/ 256 h 273"/>
                  <a:gd name="T20" fmla="*/ 94 w 175"/>
                  <a:gd name="T21" fmla="*/ 160 h 273"/>
                  <a:gd name="T22" fmla="*/ 81 w 175"/>
                  <a:gd name="T23" fmla="*/ 160 h 273"/>
                  <a:gd name="T24" fmla="*/ 81 w 175"/>
                  <a:gd name="T25" fmla="*/ 256 h 273"/>
                  <a:gd name="T26" fmla="*/ 57 w 175"/>
                  <a:gd name="T27" fmla="*/ 256 h 273"/>
                  <a:gd name="T28" fmla="*/ 57 w 175"/>
                  <a:gd name="T29" fmla="*/ 160 h 273"/>
                  <a:gd name="T30" fmla="*/ 23 w 175"/>
                  <a:gd name="T31" fmla="*/ 160 h 273"/>
                  <a:gd name="T32" fmla="*/ 58 w 175"/>
                  <a:gd name="T33" fmla="*/ 37 h 273"/>
                  <a:gd name="T34" fmla="*/ 46 w 175"/>
                  <a:gd name="T35" fmla="*/ 37 h 273"/>
                  <a:gd name="T36" fmla="*/ 26 w 175"/>
                  <a:gd name="T37" fmla="*/ 107 h 273"/>
                  <a:gd name="T38" fmla="*/ 5 w 175"/>
                  <a:gd name="T39" fmla="*/ 99 h 273"/>
                  <a:gd name="T40" fmla="*/ 28 w 175"/>
                  <a:gd name="T41" fmla="*/ 24 h 273"/>
                  <a:gd name="T42" fmla="*/ 60 w 175"/>
                  <a:gd name="T43" fmla="*/ 0 h 273"/>
                  <a:gd name="T44" fmla="*/ 113 w 175"/>
                  <a:gd name="T45"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5" h="273">
                    <a:moveTo>
                      <a:pt x="113" y="0"/>
                    </a:moveTo>
                    <a:cubicBezTo>
                      <a:pt x="131" y="0"/>
                      <a:pt x="145" y="15"/>
                      <a:pt x="148" y="24"/>
                    </a:cubicBezTo>
                    <a:cubicBezTo>
                      <a:pt x="171" y="99"/>
                      <a:pt x="171" y="99"/>
                      <a:pt x="171" y="99"/>
                    </a:cubicBezTo>
                    <a:cubicBezTo>
                      <a:pt x="175" y="115"/>
                      <a:pt x="154" y="122"/>
                      <a:pt x="150" y="106"/>
                    </a:cubicBezTo>
                    <a:cubicBezTo>
                      <a:pt x="129" y="37"/>
                      <a:pt x="129" y="37"/>
                      <a:pt x="129" y="37"/>
                    </a:cubicBezTo>
                    <a:cubicBezTo>
                      <a:pt x="117" y="37"/>
                      <a:pt x="117" y="37"/>
                      <a:pt x="117" y="37"/>
                    </a:cubicBezTo>
                    <a:cubicBezTo>
                      <a:pt x="152" y="160"/>
                      <a:pt x="152" y="160"/>
                      <a:pt x="152" y="160"/>
                    </a:cubicBezTo>
                    <a:cubicBezTo>
                      <a:pt x="119" y="160"/>
                      <a:pt x="119" y="160"/>
                      <a:pt x="119" y="160"/>
                    </a:cubicBezTo>
                    <a:cubicBezTo>
                      <a:pt x="119" y="256"/>
                      <a:pt x="119" y="256"/>
                      <a:pt x="119" y="256"/>
                    </a:cubicBezTo>
                    <a:cubicBezTo>
                      <a:pt x="119" y="273"/>
                      <a:pt x="94" y="273"/>
                      <a:pt x="94" y="256"/>
                    </a:cubicBezTo>
                    <a:cubicBezTo>
                      <a:pt x="94" y="160"/>
                      <a:pt x="94" y="160"/>
                      <a:pt x="94" y="160"/>
                    </a:cubicBezTo>
                    <a:cubicBezTo>
                      <a:pt x="81" y="160"/>
                      <a:pt x="81" y="160"/>
                      <a:pt x="81" y="160"/>
                    </a:cubicBezTo>
                    <a:cubicBezTo>
                      <a:pt x="81" y="256"/>
                      <a:pt x="81" y="256"/>
                      <a:pt x="81" y="256"/>
                    </a:cubicBezTo>
                    <a:cubicBezTo>
                      <a:pt x="81" y="273"/>
                      <a:pt x="57" y="273"/>
                      <a:pt x="57" y="256"/>
                    </a:cubicBezTo>
                    <a:cubicBezTo>
                      <a:pt x="57" y="160"/>
                      <a:pt x="57" y="160"/>
                      <a:pt x="57" y="160"/>
                    </a:cubicBezTo>
                    <a:cubicBezTo>
                      <a:pt x="23" y="160"/>
                      <a:pt x="23" y="160"/>
                      <a:pt x="23" y="160"/>
                    </a:cubicBezTo>
                    <a:cubicBezTo>
                      <a:pt x="58" y="37"/>
                      <a:pt x="58" y="37"/>
                      <a:pt x="58" y="37"/>
                    </a:cubicBezTo>
                    <a:cubicBezTo>
                      <a:pt x="46" y="37"/>
                      <a:pt x="46" y="37"/>
                      <a:pt x="46" y="37"/>
                    </a:cubicBezTo>
                    <a:cubicBezTo>
                      <a:pt x="26" y="107"/>
                      <a:pt x="26" y="107"/>
                      <a:pt x="26" y="107"/>
                    </a:cubicBezTo>
                    <a:cubicBezTo>
                      <a:pt x="21" y="122"/>
                      <a:pt x="0" y="116"/>
                      <a:pt x="5" y="99"/>
                    </a:cubicBezTo>
                    <a:cubicBezTo>
                      <a:pt x="28" y="24"/>
                      <a:pt x="28" y="24"/>
                      <a:pt x="28" y="24"/>
                    </a:cubicBezTo>
                    <a:cubicBezTo>
                      <a:pt x="30" y="15"/>
                      <a:pt x="41" y="0"/>
                      <a:pt x="60" y="0"/>
                    </a:cubicBezTo>
                    <a:cubicBezTo>
                      <a:pt x="113" y="0"/>
                      <a:pt x="113" y="0"/>
                      <a:pt x="11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sp>
            <p:nvSpPr>
              <p:cNvPr id="444" name="Oval 20"/>
              <p:cNvSpPr>
                <a:spLocks noChangeArrowheads="1"/>
              </p:cNvSpPr>
              <p:nvPr/>
            </p:nvSpPr>
            <p:spPr bwMode="auto">
              <a:xfrm>
                <a:off x="3388" y="1291"/>
                <a:ext cx="127" cy="1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grpSp>
        <p:sp>
          <p:nvSpPr>
            <p:cNvPr id="445" name="Rectangle 444"/>
            <p:cNvSpPr/>
            <p:nvPr/>
          </p:nvSpPr>
          <p:spPr>
            <a:xfrm>
              <a:off x="4015352" y="10050555"/>
              <a:ext cx="1364257" cy="718635"/>
            </a:xfrm>
            <a:prstGeom prst="rect">
              <a:avLst/>
            </a:prstGeom>
          </p:spPr>
          <p:txBody>
            <a:bodyPr wrap="none" lIns="109710" tIns="54855" rIns="109710" bIns="54855">
              <a:spAutoFit/>
            </a:bodyPr>
            <a:lstStyle/>
            <a:p>
              <a:pPr defTabSz="914217"/>
              <a:r>
                <a:rPr lang="en-US" sz="900" dirty="0">
                  <a:solidFill>
                    <a:srgbClr val="FFFFFF"/>
                  </a:solidFill>
                  <a:latin typeface="Lato Regular"/>
                  <a:ea typeface="Open Sans Light" panose="020B0306030504020204" pitchFamily="34" charset="0"/>
                  <a:cs typeface="Lato Regular"/>
                </a:rPr>
                <a:t>Male</a:t>
              </a:r>
              <a:endParaRPr lang="bg-BG" sz="900" dirty="0">
                <a:solidFill>
                  <a:srgbClr val="FFFFFF"/>
                </a:solidFill>
                <a:latin typeface="Lato Regular"/>
                <a:cs typeface="Lato Regular"/>
              </a:endParaRPr>
            </a:p>
          </p:txBody>
        </p:sp>
        <p:sp>
          <p:nvSpPr>
            <p:cNvPr id="446" name="Round Same Side Corner Rectangle 445"/>
            <p:cNvSpPr/>
            <p:nvPr/>
          </p:nvSpPr>
          <p:spPr>
            <a:xfrm rot="5400000">
              <a:off x="10041289" y="9289602"/>
              <a:ext cx="639864" cy="2141433"/>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r" defTabSz="914217"/>
              <a:endParaRPr lang="bg-BG" sz="1400" dirty="0">
                <a:solidFill>
                  <a:srgbClr val="FFFFFF"/>
                </a:solidFill>
                <a:latin typeface="Lato Light"/>
              </a:endParaRPr>
            </a:p>
          </p:txBody>
        </p:sp>
        <p:sp>
          <p:nvSpPr>
            <p:cNvPr id="447" name="Rectangle 446"/>
            <p:cNvSpPr/>
            <p:nvPr/>
          </p:nvSpPr>
          <p:spPr>
            <a:xfrm>
              <a:off x="9664009" y="10022488"/>
              <a:ext cx="1687739" cy="718635"/>
            </a:xfrm>
            <a:prstGeom prst="rect">
              <a:avLst/>
            </a:prstGeom>
          </p:spPr>
          <p:txBody>
            <a:bodyPr wrap="none" lIns="109710" tIns="54855" rIns="109710" bIns="54855">
              <a:spAutoFit/>
            </a:bodyPr>
            <a:lstStyle/>
            <a:p>
              <a:pPr defTabSz="914217"/>
              <a:r>
                <a:rPr lang="en-US" sz="900" dirty="0">
                  <a:solidFill>
                    <a:srgbClr val="FFFFFF"/>
                  </a:solidFill>
                  <a:latin typeface="Lato Regular"/>
                  <a:ea typeface="Open Sans Light" panose="020B0306030504020204" pitchFamily="34" charset="0"/>
                  <a:cs typeface="Lato Regular"/>
                </a:rPr>
                <a:t>Female</a:t>
              </a:r>
              <a:endParaRPr lang="bg-BG" sz="900" dirty="0">
                <a:solidFill>
                  <a:srgbClr val="FFFFFF"/>
                </a:solidFill>
                <a:latin typeface="Lato Regular"/>
                <a:cs typeface="Lato Regular"/>
              </a:endParaRPr>
            </a:p>
          </p:txBody>
        </p:sp>
        <p:grpSp>
          <p:nvGrpSpPr>
            <p:cNvPr id="448" name="Group 18"/>
            <p:cNvGrpSpPr>
              <a:grpSpLocks noChangeAspect="1"/>
            </p:cNvGrpSpPr>
            <p:nvPr/>
          </p:nvGrpSpPr>
          <p:grpSpPr bwMode="auto">
            <a:xfrm flipH="1">
              <a:off x="8367923" y="11317077"/>
              <a:ext cx="446836" cy="839760"/>
              <a:chOff x="3241" y="1291"/>
              <a:chExt cx="421" cy="791"/>
            </a:xfrm>
            <a:solidFill>
              <a:schemeClr val="accent3"/>
            </a:solidFill>
          </p:grpSpPr>
          <p:sp>
            <p:nvSpPr>
              <p:cNvPr id="449" name="Freeform 19"/>
              <p:cNvSpPr>
                <a:spLocks/>
              </p:cNvSpPr>
              <p:nvPr/>
            </p:nvSpPr>
            <p:spPr bwMode="auto">
              <a:xfrm>
                <a:off x="3241" y="1432"/>
                <a:ext cx="421" cy="650"/>
              </a:xfrm>
              <a:custGeom>
                <a:avLst/>
                <a:gdLst>
                  <a:gd name="T0" fmla="*/ 113 w 175"/>
                  <a:gd name="T1" fmla="*/ 0 h 273"/>
                  <a:gd name="T2" fmla="*/ 148 w 175"/>
                  <a:gd name="T3" fmla="*/ 24 h 273"/>
                  <a:gd name="T4" fmla="*/ 171 w 175"/>
                  <a:gd name="T5" fmla="*/ 99 h 273"/>
                  <a:gd name="T6" fmla="*/ 150 w 175"/>
                  <a:gd name="T7" fmla="*/ 106 h 273"/>
                  <a:gd name="T8" fmla="*/ 129 w 175"/>
                  <a:gd name="T9" fmla="*/ 37 h 273"/>
                  <a:gd name="T10" fmla="*/ 117 w 175"/>
                  <a:gd name="T11" fmla="*/ 37 h 273"/>
                  <a:gd name="T12" fmla="*/ 152 w 175"/>
                  <a:gd name="T13" fmla="*/ 160 h 273"/>
                  <a:gd name="T14" fmla="*/ 119 w 175"/>
                  <a:gd name="T15" fmla="*/ 160 h 273"/>
                  <a:gd name="T16" fmla="*/ 119 w 175"/>
                  <a:gd name="T17" fmla="*/ 256 h 273"/>
                  <a:gd name="T18" fmla="*/ 94 w 175"/>
                  <a:gd name="T19" fmla="*/ 256 h 273"/>
                  <a:gd name="T20" fmla="*/ 94 w 175"/>
                  <a:gd name="T21" fmla="*/ 160 h 273"/>
                  <a:gd name="T22" fmla="*/ 81 w 175"/>
                  <a:gd name="T23" fmla="*/ 160 h 273"/>
                  <a:gd name="T24" fmla="*/ 81 w 175"/>
                  <a:gd name="T25" fmla="*/ 256 h 273"/>
                  <a:gd name="T26" fmla="*/ 57 w 175"/>
                  <a:gd name="T27" fmla="*/ 256 h 273"/>
                  <a:gd name="T28" fmla="*/ 57 w 175"/>
                  <a:gd name="T29" fmla="*/ 160 h 273"/>
                  <a:gd name="T30" fmla="*/ 23 w 175"/>
                  <a:gd name="T31" fmla="*/ 160 h 273"/>
                  <a:gd name="T32" fmla="*/ 58 w 175"/>
                  <a:gd name="T33" fmla="*/ 37 h 273"/>
                  <a:gd name="T34" fmla="*/ 46 w 175"/>
                  <a:gd name="T35" fmla="*/ 37 h 273"/>
                  <a:gd name="T36" fmla="*/ 26 w 175"/>
                  <a:gd name="T37" fmla="*/ 107 h 273"/>
                  <a:gd name="T38" fmla="*/ 5 w 175"/>
                  <a:gd name="T39" fmla="*/ 99 h 273"/>
                  <a:gd name="T40" fmla="*/ 28 w 175"/>
                  <a:gd name="T41" fmla="*/ 24 h 273"/>
                  <a:gd name="T42" fmla="*/ 60 w 175"/>
                  <a:gd name="T43" fmla="*/ 0 h 273"/>
                  <a:gd name="T44" fmla="*/ 113 w 175"/>
                  <a:gd name="T45"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5" h="273">
                    <a:moveTo>
                      <a:pt x="113" y="0"/>
                    </a:moveTo>
                    <a:cubicBezTo>
                      <a:pt x="131" y="0"/>
                      <a:pt x="145" y="15"/>
                      <a:pt x="148" y="24"/>
                    </a:cubicBezTo>
                    <a:cubicBezTo>
                      <a:pt x="171" y="99"/>
                      <a:pt x="171" y="99"/>
                      <a:pt x="171" y="99"/>
                    </a:cubicBezTo>
                    <a:cubicBezTo>
                      <a:pt x="175" y="115"/>
                      <a:pt x="154" y="122"/>
                      <a:pt x="150" y="106"/>
                    </a:cubicBezTo>
                    <a:cubicBezTo>
                      <a:pt x="129" y="37"/>
                      <a:pt x="129" y="37"/>
                      <a:pt x="129" y="37"/>
                    </a:cubicBezTo>
                    <a:cubicBezTo>
                      <a:pt x="117" y="37"/>
                      <a:pt x="117" y="37"/>
                      <a:pt x="117" y="37"/>
                    </a:cubicBezTo>
                    <a:cubicBezTo>
                      <a:pt x="152" y="160"/>
                      <a:pt x="152" y="160"/>
                      <a:pt x="152" y="160"/>
                    </a:cubicBezTo>
                    <a:cubicBezTo>
                      <a:pt x="119" y="160"/>
                      <a:pt x="119" y="160"/>
                      <a:pt x="119" y="160"/>
                    </a:cubicBezTo>
                    <a:cubicBezTo>
                      <a:pt x="119" y="256"/>
                      <a:pt x="119" y="256"/>
                      <a:pt x="119" y="256"/>
                    </a:cubicBezTo>
                    <a:cubicBezTo>
                      <a:pt x="119" y="273"/>
                      <a:pt x="94" y="273"/>
                      <a:pt x="94" y="256"/>
                    </a:cubicBezTo>
                    <a:cubicBezTo>
                      <a:pt x="94" y="160"/>
                      <a:pt x="94" y="160"/>
                      <a:pt x="94" y="160"/>
                    </a:cubicBezTo>
                    <a:cubicBezTo>
                      <a:pt x="81" y="160"/>
                      <a:pt x="81" y="160"/>
                      <a:pt x="81" y="160"/>
                    </a:cubicBezTo>
                    <a:cubicBezTo>
                      <a:pt x="81" y="256"/>
                      <a:pt x="81" y="256"/>
                      <a:pt x="81" y="256"/>
                    </a:cubicBezTo>
                    <a:cubicBezTo>
                      <a:pt x="81" y="273"/>
                      <a:pt x="57" y="273"/>
                      <a:pt x="57" y="256"/>
                    </a:cubicBezTo>
                    <a:cubicBezTo>
                      <a:pt x="57" y="160"/>
                      <a:pt x="57" y="160"/>
                      <a:pt x="57" y="160"/>
                    </a:cubicBezTo>
                    <a:cubicBezTo>
                      <a:pt x="23" y="160"/>
                      <a:pt x="23" y="160"/>
                      <a:pt x="23" y="160"/>
                    </a:cubicBezTo>
                    <a:cubicBezTo>
                      <a:pt x="58" y="37"/>
                      <a:pt x="58" y="37"/>
                      <a:pt x="58" y="37"/>
                    </a:cubicBezTo>
                    <a:cubicBezTo>
                      <a:pt x="46" y="37"/>
                      <a:pt x="46" y="37"/>
                      <a:pt x="46" y="37"/>
                    </a:cubicBezTo>
                    <a:cubicBezTo>
                      <a:pt x="26" y="107"/>
                      <a:pt x="26" y="107"/>
                      <a:pt x="26" y="107"/>
                    </a:cubicBezTo>
                    <a:cubicBezTo>
                      <a:pt x="21" y="122"/>
                      <a:pt x="0" y="116"/>
                      <a:pt x="5" y="99"/>
                    </a:cubicBezTo>
                    <a:cubicBezTo>
                      <a:pt x="28" y="24"/>
                      <a:pt x="28" y="24"/>
                      <a:pt x="28" y="24"/>
                    </a:cubicBezTo>
                    <a:cubicBezTo>
                      <a:pt x="30" y="15"/>
                      <a:pt x="41" y="0"/>
                      <a:pt x="60" y="0"/>
                    </a:cubicBezTo>
                    <a:cubicBezTo>
                      <a:pt x="113" y="0"/>
                      <a:pt x="113" y="0"/>
                      <a:pt x="11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sp>
            <p:nvSpPr>
              <p:cNvPr id="450" name="Oval 20"/>
              <p:cNvSpPr>
                <a:spLocks noChangeArrowheads="1"/>
              </p:cNvSpPr>
              <p:nvPr/>
            </p:nvSpPr>
            <p:spPr bwMode="auto">
              <a:xfrm>
                <a:off x="3388" y="1291"/>
                <a:ext cx="127" cy="1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grpSp>
        <p:grpSp>
          <p:nvGrpSpPr>
            <p:cNvPr id="451" name="Group 18"/>
            <p:cNvGrpSpPr>
              <a:grpSpLocks noChangeAspect="1"/>
            </p:cNvGrpSpPr>
            <p:nvPr/>
          </p:nvGrpSpPr>
          <p:grpSpPr bwMode="auto">
            <a:xfrm flipH="1">
              <a:off x="8863074" y="11317077"/>
              <a:ext cx="446836" cy="839760"/>
              <a:chOff x="3241" y="1291"/>
              <a:chExt cx="421" cy="791"/>
            </a:xfrm>
            <a:solidFill>
              <a:schemeClr val="accent3"/>
            </a:solidFill>
          </p:grpSpPr>
          <p:sp>
            <p:nvSpPr>
              <p:cNvPr id="452" name="Freeform 19"/>
              <p:cNvSpPr>
                <a:spLocks/>
              </p:cNvSpPr>
              <p:nvPr/>
            </p:nvSpPr>
            <p:spPr bwMode="auto">
              <a:xfrm>
                <a:off x="3241" y="1432"/>
                <a:ext cx="421" cy="650"/>
              </a:xfrm>
              <a:custGeom>
                <a:avLst/>
                <a:gdLst>
                  <a:gd name="T0" fmla="*/ 113 w 175"/>
                  <a:gd name="T1" fmla="*/ 0 h 273"/>
                  <a:gd name="T2" fmla="*/ 148 w 175"/>
                  <a:gd name="T3" fmla="*/ 24 h 273"/>
                  <a:gd name="T4" fmla="*/ 171 w 175"/>
                  <a:gd name="T5" fmla="*/ 99 h 273"/>
                  <a:gd name="T6" fmla="*/ 150 w 175"/>
                  <a:gd name="T7" fmla="*/ 106 h 273"/>
                  <a:gd name="T8" fmla="*/ 129 w 175"/>
                  <a:gd name="T9" fmla="*/ 37 h 273"/>
                  <a:gd name="T10" fmla="*/ 117 w 175"/>
                  <a:gd name="T11" fmla="*/ 37 h 273"/>
                  <a:gd name="T12" fmla="*/ 152 w 175"/>
                  <a:gd name="T13" fmla="*/ 160 h 273"/>
                  <a:gd name="T14" fmla="*/ 119 w 175"/>
                  <a:gd name="T15" fmla="*/ 160 h 273"/>
                  <a:gd name="T16" fmla="*/ 119 w 175"/>
                  <a:gd name="T17" fmla="*/ 256 h 273"/>
                  <a:gd name="T18" fmla="*/ 94 w 175"/>
                  <a:gd name="T19" fmla="*/ 256 h 273"/>
                  <a:gd name="T20" fmla="*/ 94 w 175"/>
                  <a:gd name="T21" fmla="*/ 160 h 273"/>
                  <a:gd name="T22" fmla="*/ 81 w 175"/>
                  <a:gd name="T23" fmla="*/ 160 h 273"/>
                  <a:gd name="T24" fmla="*/ 81 w 175"/>
                  <a:gd name="T25" fmla="*/ 256 h 273"/>
                  <a:gd name="T26" fmla="*/ 57 w 175"/>
                  <a:gd name="T27" fmla="*/ 256 h 273"/>
                  <a:gd name="T28" fmla="*/ 57 w 175"/>
                  <a:gd name="T29" fmla="*/ 160 h 273"/>
                  <a:gd name="T30" fmla="*/ 23 w 175"/>
                  <a:gd name="T31" fmla="*/ 160 h 273"/>
                  <a:gd name="T32" fmla="*/ 58 w 175"/>
                  <a:gd name="T33" fmla="*/ 37 h 273"/>
                  <a:gd name="T34" fmla="*/ 46 w 175"/>
                  <a:gd name="T35" fmla="*/ 37 h 273"/>
                  <a:gd name="T36" fmla="*/ 26 w 175"/>
                  <a:gd name="T37" fmla="*/ 107 h 273"/>
                  <a:gd name="T38" fmla="*/ 5 w 175"/>
                  <a:gd name="T39" fmla="*/ 99 h 273"/>
                  <a:gd name="T40" fmla="*/ 28 w 175"/>
                  <a:gd name="T41" fmla="*/ 24 h 273"/>
                  <a:gd name="T42" fmla="*/ 60 w 175"/>
                  <a:gd name="T43" fmla="*/ 0 h 273"/>
                  <a:gd name="T44" fmla="*/ 113 w 175"/>
                  <a:gd name="T45"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5" h="273">
                    <a:moveTo>
                      <a:pt x="113" y="0"/>
                    </a:moveTo>
                    <a:cubicBezTo>
                      <a:pt x="131" y="0"/>
                      <a:pt x="145" y="15"/>
                      <a:pt x="148" y="24"/>
                    </a:cubicBezTo>
                    <a:cubicBezTo>
                      <a:pt x="171" y="99"/>
                      <a:pt x="171" y="99"/>
                      <a:pt x="171" y="99"/>
                    </a:cubicBezTo>
                    <a:cubicBezTo>
                      <a:pt x="175" y="115"/>
                      <a:pt x="154" y="122"/>
                      <a:pt x="150" y="106"/>
                    </a:cubicBezTo>
                    <a:cubicBezTo>
                      <a:pt x="129" y="37"/>
                      <a:pt x="129" y="37"/>
                      <a:pt x="129" y="37"/>
                    </a:cubicBezTo>
                    <a:cubicBezTo>
                      <a:pt x="117" y="37"/>
                      <a:pt x="117" y="37"/>
                      <a:pt x="117" y="37"/>
                    </a:cubicBezTo>
                    <a:cubicBezTo>
                      <a:pt x="152" y="160"/>
                      <a:pt x="152" y="160"/>
                      <a:pt x="152" y="160"/>
                    </a:cubicBezTo>
                    <a:cubicBezTo>
                      <a:pt x="119" y="160"/>
                      <a:pt x="119" y="160"/>
                      <a:pt x="119" y="160"/>
                    </a:cubicBezTo>
                    <a:cubicBezTo>
                      <a:pt x="119" y="256"/>
                      <a:pt x="119" y="256"/>
                      <a:pt x="119" y="256"/>
                    </a:cubicBezTo>
                    <a:cubicBezTo>
                      <a:pt x="119" y="273"/>
                      <a:pt x="94" y="273"/>
                      <a:pt x="94" y="256"/>
                    </a:cubicBezTo>
                    <a:cubicBezTo>
                      <a:pt x="94" y="160"/>
                      <a:pt x="94" y="160"/>
                      <a:pt x="94" y="160"/>
                    </a:cubicBezTo>
                    <a:cubicBezTo>
                      <a:pt x="81" y="160"/>
                      <a:pt x="81" y="160"/>
                      <a:pt x="81" y="160"/>
                    </a:cubicBezTo>
                    <a:cubicBezTo>
                      <a:pt x="81" y="256"/>
                      <a:pt x="81" y="256"/>
                      <a:pt x="81" y="256"/>
                    </a:cubicBezTo>
                    <a:cubicBezTo>
                      <a:pt x="81" y="273"/>
                      <a:pt x="57" y="273"/>
                      <a:pt x="57" y="256"/>
                    </a:cubicBezTo>
                    <a:cubicBezTo>
                      <a:pt x="57" y="160"/>
                      <a:pt x="57" y="160"/>
                      <a:pt x="57" y="160"/>
                    </a:cubicBezTo>
                    <a:cubicBezTo>
                      <a:pt x="23" y="160"/>
                      <a:pt x="23" y="160"/>
                      <a:pt x="23" y="160"/>
                    </a:cubicBezTo>
                    <a:cubicBezTo>
                      <a:pt x="58" y="37"/>
                      <a:pt x="58" y="37"/>
                      <a:pt x="58" y="37"/>
                    </a:cubicBezTo>
                    <a:cubicBezTo>
                      <a:pt x="46" y="37"/>
                      <a:pt x="46" y="37"/>
                      <a:pt x="46" y="37"/>
                    </a:cubicBezTo>
                    <a:cubicBezTo>
                      <a:pt x="26" y="107"/>
                      <a:pt x="26" y="107"/>
                      <a:pt x="26" y="107"/>
                    </a:cubicBezTo>
                    <a:cubicBezTo>
                      <a:pt x="21" y="122"/>
                      <a:pt x="0" y="116"/>
                      <a:pt x="5" y="99"/>
                    </a:cubicBezTo>
                    <a:cubicBezTo>
                      <a:pt x="28" y="24"/>
                      <a:pt x="28" y="24"/>
                      <a:pt x="28" y="24"/>
                    </a:cubicBezTo>
                    <a:cubicBezTo>
                      <a:pt x="30" y="15"/>
                      <a:pt x="41" y="0"/>
                      <a:pt x="60" y="0"/>
                    </a:cubicBezTo>
                    <a:cubicBezTo>
                      <a:pt x="113" y="0"/>
                      <a:pt x="113" y="0"/>
                      <a:pt x="11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sp>
            <p:nvSpPr>
              <p:cNvPr id="453" name="Oval 20"/>
              <p:cNvSpPr>
                <a:spLocks noChangeArrowheads="1"/>
              </p:cNvSpPr>
              <p:nvPr/>
            </p:nvSpPr>
            <p:spPr bwMode="auto">
              <a:xfrm>
                <a:off x="3388" y="1291"/>
                <a:ext cx="127" cy="1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grpSp>
        <p:grpSp>
          <p:nvGrpSpPr>
            <p:cNvPr id="454" name="Group 18"/>
            <p:cNvGrpSpPr>
              <a:grpSpLocks noChangeAspect="1"/>
            </p:cNvGrpSpPr>
            <p:nvPr/>
          </p:nvGrpSpPr>
          <p:grpSpPr bwMode="auto">
            <a:xfrm flipH="1">
              <a:off x="9358226" y="11317077"/>
              <a:ext cx="446836" cy="839760"/>
              <a:chOff x="3241" y="1291"/>
              <a:chExt cx="421" cy="791"/>
            </a:xfrm>
            <a:solidFill>
              <a:schemeClr val="accent3"/>
            </a:solidFill>
          </p:grpSpPr>
          <p:sp>
            <p:nvSpPr>
              <p:cNvPr id="455" name="Freeform 19"/>
              <p:cNvSpPr>
                <a:spLocks/>
              </p:cNvSpPr>
              <p:nvPr/>
            </p:nvSpPr>
            <p:spPr bwMode="auto">
              <a:xfrm>
                <a:off x="3241" y="1432"/>
                <a:ext cx="421" cy="650"/>
              </a:xfrm>
              <a:custGeom>
                <a:avLst/>
                <a:gdLst>
                  <a:gd name="T0" fmla="*/ 113 w 175"/>
                  <a:gd name="T1" fmla="*/ 0 h 273"/>
                  <a:gd name="T2" fmla="*/ 148 w 175"/>
                  <a:gd name="T3" fmla="*/ 24 h 273"/>
                  <a:gd name="T4" fmla="*/ 171 w 175"/>
                  <a:gd name="T5" fmla="*/ 99 h 273"/>
                  <a:gd name="T6" fmla="*/ 150 w 175"/>
                  <a:gd name="T7" fmla="*/ 106 h 273"/>
                  <a:gd name="T8" fmla="*/ 129 w 175"/>
                  <a:gd name="T9" fmla="*/ 37 h 273"/>
                  <a:gd name="T10" fmla="*/ 117 w 175"/>
                  <a:gd name="T11" fmla="*/ 37 h 273"/>
                  <a:gd name="T12" fmla="*/ 152 w 175"/>
                  <a:gd name="T13" fmla="*/ 160 h 273"/>
                  <a:gd name="T14" fmla="*/ 119 w 175"/>
                  <a:gd name="T15" fmla="*/ 160 h 273"/>
                  <a:gd name="T16" fmla="*/ 119 w 175"/>
                  <a:gd name="T17" fmla="*/ 256 h 273"/>
                  <a:gd name="T18" fmla="*/ 94 w 175"/>
                  <a:gd name="T19" fmla="*/ 256 h 273"/>
                  <a:gd name="T20" fmla="*/ 94 w 175"/>
                  <a:gd name="T21" fmla="*/ 160 h 273"/>
                  <a:gd name="T22" fmla="*/ 81 w 175"/>
                  <a:gd name="T23" fmla="*/ 160 h 273"/>
                  <a:gd name="T24" fmla="*/ 81 w 175"/>
                  <a:gd name="T25" fmla="*/ 256 h 273"/>
                  <a:gd name="T26" fmla="*/ 57 w 175"/>
                  <a:gd name="T27" fmla="*/ 256 h 273"/>
                  <a:gd name="T28" fmla="*/ 57 w 175"/>
                  <a:gd name="T29" fmla="*/ 160 h 273"/>
                  <a:gd name="T30" fmla="*/ 23 w 175"/>
                  <a:gd name="T31" fmla="*/ 160 h 273"/>
                  <a:gd name="T32" fmla="*/ 58 w 175"/>
                  <a:gd name="T33" fmla="*/ 37 h 273"/>
                  <a:gd name="T34" fmla="*/ 46 w 175"/>
                  <a:gd name="T35" fmla="*/ 37 h 273"/>
                  <a:gd name="T36" fmla="*/ 26 w 175"/>
                  <a:gd name="T37" fmla="*/ 107 h 273"/>
                  <a:gd name="T38" fmla="*/ 5 w 175"/>
                  <a:gd name="T39" fmla="*/ 99 h 273"/>
                  <a:gd name="T40" fmla="*/ 28 w 175"/>
                  <a:gd name="T41" fmla="*/ 24 h 273"/>
                  <a:gd name="T42" fmla="*/ 60 w 175"/>
                  <a:gd name="T43" fmla="*/ 0 h 273"/>
                  <a:gd name="T44" fmla="*/ 113 w 175"/>
                  <a:gd name="T45"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5" h="273">
                    <a:moveTo>
                      <a:pt x="113" y="0"/>
                    </a:moveTo>
                    <a:cubicBezTo>
                      <a:pt x="131" y="0"/>
                      <a:pt x="145" y="15"/>
                      <a:pt x="148" y="24"/>
                    </a:cubicBezTo>
                    <a:cubicBezTo>
                      <a:pt x="171" y="99"/>
                      <a:pt x="171" y="99"/>
                      <a:pt x="171" y="99"/>
                    </a:cubicBezTo>
                    <a:cubicBezTo>
                      <a:pt x="175" y="115"/>
                      <a:pt x="154" y="122"/>
                      <a:pt x="150" y="106"/>
                    </a:cubicBezTo>
                    <a:cubicBezTo>
                      <a:pt x="129" y="37"/>
                      <a:pt x="129" y="37"/>
                      <a:pt x="129" y="37"/>
                    </a:cubicBezTo>
                    <a:cubicBezTo>
                      <a:pt x="117" y="37"/>
                      <a:pt x="117" y="37"/>
                      <a:pt x="117" y="37"/>
                    </a:cubicBezTo>
                    <a:cubicBezTo>
                      <a:pt x="152" y="160"/>
                      <a:pt x="152" y="160"/>
                      <a:pt x="152" y="160"/>
                    </a:cubicBezTo>
                    <a:cubicBezTo>
                      <a:pt x="119" y="160"/>
                      <a:pt x="119" y="160"/>
                      <a:pt x="119" y="160"/>
                    </a:cubicBezTo>
                    <a:cubicBezTo>
                      <a:pt x="119" y="256"/>
                      <a:pt x="119" y="256"/>
                      <a:pt x="119" y="256"/>
                    </a:cubicBezTo>
                    <a:cubicBezTo>
                      <a:pt x="119" y="273"/>
                      <a:pt x="94" y="273"/>
                      <a:pt x="94" y="256"/>
                    </a:cubicBezTo>
                    <a:cubicBezTo>
                      <a:pt x="94" y="160"/>
                      <a:pt x="94" y="160"/>
                      <a:pt x="94" y="160"/>
                    </a:cubicBezTo>
                    <a:cubicBezTo>
                      <a:pt x="81" y="160"/>
                      <a:pt x="81" y="160"/>
                      <a:pt x="81" y="160"/>
                    </a:cubicBezTo>
                    <a:cubicBezTo>
                      <a:pt x="81" y="256"/>
                      <a:pt x="81" y="256"/>
                      <a:pt x="81" y="256"/>
                    </a:cubicBezTo>
                    <a:cubicBezTo>
                      <a:pt x="81" y="273"/>
                      <a:pt x="57" y="273"/>
                      <a:pt x="57" y="256"/>
                    </a:cubicBezTo>
                    <a:cubicBezTo>
                      <a:pt x="57" y="160"/>
                      <a:pt x="57" y="160"/>
                      <a:pt x="57" y="160"/>
                    </a:cubicBezTo>
                    <a:cubicBezTo>
                      <a:pt x="23" y="160"/>
                      <a:pt x="23" y="160"/>
                      <a:pt x="23" y="160"/>
                    </a:cubicBezTo>
                    <a:cubicBezTo>
                      <a:pt x="58" y="37"/>
                      <a:pt x="58" y="37"/>
                      <a:pt x="58" y="37"/>
                    </a:cubicBezTo>
                    <a:cubicBezTo>
                      <a:pt x="46" y="37"/>
                      <a:pt x="46" y="37"/>
                      <a:pt x="46" y="37"/>
                    </a:cubicBezTo>
                    <a:cubicBezTo>
                      <a:pt x="26" y="107"/>
                      <a:pt x="26" y="107"/>
                      <a:pt x="26" y="107"/>
                    </a:cubicBezTo>
                    <a:cubicBezTo>
                      <a:pt x="21" y="122"/>
                      <a:pt x="0" y="116"/>
                      <a:pt x="5" y="99"/>
                    </a:cubicBezTo>
                    <a:cubicBezTo>
                      <a:pt x="28" y="24"/>
                      <a:pt x="28" y="24"/>
                      <a:pt x="28" y="24"/>
                    </a:cubicBezTo>
                    <a:cubicBezTo>
                      <a:pt x="30" y="15"/>
                      <a:pt x="41" y="0"/>
                      <a:pt x="60" y="0"/>
                    </a:cubicBezTo>
                    <a:cubicBezTo>
                      <a:pt x="113" y="0"/>
                      <a:pt x="113" y="0"/>
                      <a:pt x="11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sp>
            <p:nvSpPr>
              <p:cNvPr id="456" name="Oval 20"/>
              <p:cNvSpPr>
                <a:spLocks noChangeArrowheads="1"/>
              </p:cNvSpPr>
              <p:nvPr/>
            </p:nvSpPr>
            <p:spPr bwMode="auto">
              <a:xfrm>
                <a:off x="3388" y="1291"/>
                <a:ext cx="127" cy="1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grpSp>
        <p:grpSp>
          <p:nvGrpSpPr>
            <p:cNvPr id="457" name="Group 18"/>
            <p:cNvGrpSpPr>
              <a:grpSpLocks noChangeAspect="1"/>
            </p:cNvGrpSpPr>
            <p:nvPr/>
          </p:nvGrpSpPr>
          <p:grpSpPr bwMode="auto">
            <a:xfrm flipH="1">
              <a:off x="9853378" y="11317077"/>
              <a:ext cx="446836" cy="839760"/>
              <a:chOff x="3241" y="1291"/>
              <a:chExt cx="421" cy="791"/>
            </a:xfrm>
            <a:solidFill>
              <a:schemeClr val="accent3"/>
            </a:solidFill>
          </p:grpSpPr>
          <p:sp>
            <p:nvSpPr>
              <p:cNvPr id="458" name="Freeform 19"/>
              <p:cNvSpPr>
                <a:spLocks/>
              </p:cNvSpPr>
              <p:nvPr/>
            </p:nvSpPr>
            <p:spPr bwMode="auto">
              <a:xfrm>
                <a:off x="3241" y="1432"/>
                <a:ext cx="421" cy="650"/>
              </a:xfrm>
              <a:custGeom>
                <a:avLst/>
                <a:gdLst>
                  <a:gd name="T0" fmla="*/ 113 w 175"/>
                  <a:gd name="T1" fmla="*/ 0 h 273"/>
                  <a:gd name="T2" fmla="*/ 148 w 175"/>
                  <a:gd name="T3" fmla="*/ 24 h 273"/>
                  <a:gd name="T4" fmla="*/ 171 w 175"/>
                  <a:gd name="T5" fmla="*/ 99 h 273"/>
                  <a:gd name="T6" fmla="*/ 150 w 175"/>
                  <a:gd name="T7" fmla="*/ 106 h 273"/>
                  <a:gd name="T8" fmla="*/ 129 w 175"/>
                  <a:gd name="T9" fmla="*/ 37 h 273"/>
                  <a:gd name="T10" fmla="*/ 117 w 175"/>
                  <a:gd name="T11" fmla="*/ 37 h 273"/>
                  <a:gd name="T12" fmla="*/ 152 w 175"/>
                  <a:gd name="T13" fmla="*/ 160 h 273"/>
                  <a:gd name="T14" fmla="*/ 119 w 175"/>
                  <a:gd name="T15" fmla="*/ 160 h 273"/>
                  <a:gd name="T16" fmla="*/ 119 w 175"/>
                  <a:gd name="T17" fmla="*/ 256 h 273"/>
                  <a:gd name="T18" fmla="*/ 94 w 175"/>
                  <a:gd name="T19" fmla="*/ 256 h 273"/>
                  <a:gd name="T20" fmla="*/ 94 w 175"/>
                  <a:gd name="T21" fmla="*/ 160 h 273"/>
                  <a:gd name="T22" fmla="*/ 81 w 175"/>
                  <a:gd name="T23" fmla="*/ 160 h 273"/>
                  <a:gd name="T24" fmla="*/ 81 w 175"/>
                  <a:gd name="T25" fmla="*/ 256 h 273"/>
                  <a:gd name="T26" fmla="*/ 57 w 175"/>
                  <a:gd name="T27" fmla="*/ 256 h 273"/>
                  <a:gd name="T28" fmla="*/ 57 w 175"/>
                  <a:gd name="T29" fmla="*/ 160 h 273"/>
                  <a:gd name="T30" fmla="*/ 23 w 175"/>
                  <a:gd name="T31" fmla="*/ 160 h 273"/>
                  <a:gd name="T32" fmla="*/ 58 w 175"/>
                  <a:gd name="T33" fmla="*/ 37 h 273"/>
                  <a:gd name="T34" fmla="*/ 46 w 175"/>
                  <a:gd name="T35" fmla="*/ 37 h 273"/>
                  <a:gd name="T36" fmla="*/ 26 w 175"/>
                  <a:gd name="T37" fmla="*/ 107 h 273"/>
                  <a:gd name="T38" fmla="*/ 5 w 175"/>
                  <a:gd name="T39" fmla="*/ 99 h 273"/>
                  <a:gd name="T40" fmla="*/ 28 w 175"/>
                  <a:gd name="T41" fmla="*/ 24 h 273"/>
                  <a:gd name="T42" fmla="*/ 60 w 175"/>
                  <a:gd name="T43" fmla="*/ 0 h 273"/>
                  <a:gd name="T44" fmla="*/ 113 w 175"/>
                  <a:gd name="T45"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5" h="273">
                    <a:moveTo>
                      <a:pt x="113" y="0"/>
                    </a:moveTo>
                    <a:cubicBezTo>
                      <a:pt x="131" y="0"/>
                      <a:pt x="145" y="15"/>
                      <a:pt x="148" y="24"/>
                    </a:cubicBezTo>
                    <a:cubicBezTo>
                      <a:pt x="171" y="99"/>
                      <a:pt x="171" y="99"/>
                      <a:pt x="171" y="99"/>
                    </a:cubicBezTo>
                    <a:cubicBezTo>
                      <a:pt x="175" y="115"/>
                      <a:pt x="154" y="122"/>
                      <a:pt x="150" y="106"/>
                    </a:cubicBezTo>
                    <a:cubicBezTo>
                      <a:pt x="129" y="37"/>
                      <a:pt x="129" y="37"/>
                      <a:pt x="129" y="37"/>
                    </a:cubicBezTo>
                    <a:cubicBezTo>
                      <a:pt x="117" y="37"/>
                      <a:pt x="117" y="37"/>
                      <a:pt x="117" y="37"/>
                    </a:cubicBezTo>
                    <a:cubicBezTo>
                      <a:pt x="152" y="160"/>
                      <a:pt x="152" y="160"/>
                      <a:pt x="152" y="160"/>
                    </a:cubicBezTo>
                    <a:cubicBezTo>
                      <a:pt x="119" y="160"/>
                      <a:pt x="119" y="160"/>
                      <a:pt x="119" y="160"/>
                    </a:cubicBezTo>
                    <a:cubicBezTo>
                      <a:pt x="119" y="256"/>
                      <a:pt x="119" y="256"/>
                      <a:pt x="119" y="256"/>
                    </a:cubicBezTo>
                    <a:cubicBezTo>
                      <a:pt x="119" y="273"/>
                      <a:pt x="94" y="273"/>
                      <a:pt x="94" y="256"/>
                    </a:cubicBezTo>
                    <a:cubicBezTo>
                      <a:pt x="94" y="160"/>
                      <a:pt x="94" y="160"/>
                      <a:pt x="94" y="160"/>
                    </a:cubicBezTo>
                    <a:cubicBezTo>
                      <a:pt x="81" y="160"/>
                      <a:pt x="81" y="160"/>
                      <a:pt x="81" y="160"/>
                    </a:cubicBezTo>
                    <a:cubicBezTo>
                      <a:pt x="81" y="256"/>
                      <a:pt x="81" y="256"/>
                      <a:pt x="81" y="256"/>
                    </a:cubicBezTo>
                    <a:cubicBezTo>
                      <a:pt x="81" y="273"/>
                      <a:pt x="57" y="273"/>
                      <a:pt x="57" y="256"/>
                    </a:cubicBezTo>
                    <a:cubicBezTo>
                      <a:pt x="57" y="160"/>
                      <a:pt x="57" y="160"/>
                      <a:pt x="57" y="160"/>
                    </a:cubicBezTo>
                    <a:cubicBezTo>
                      <a:pt x="23" y="160"/>
                      <a:pt x="23" y="160"/>
                      <a:pt x="23" y="160"/>
                    </a:cubicBezTo>
                    <a:cubicBezTo>
                      <a:pt x="58" y="37"/>
                      <a:pt x="58" y="37"/>
                      <a:pt x="58" y="37"/>
                    </a:cubicBezTo>
                    <a:cubicBezTo>
                      <a:pt x="46" y="37"/>
                      <a:pt x="46" y="37"/>
                      <a:pt x="46" y="37"/>
                    </a:cubicBezTo>
                    <a:cubicBezTo>
                      <a:pt x="26" y="107"/>
                      <a:pt x="26" y="107"/>
                      <a:pt x="26" y="107"/>
                    </a:cubicBezTo>
                    <a:cubicBezTo>
                      <a:pt x="21" y="122"/>
                      <a:pt x="0" y="116"/>
                      <a:pt x="5" y="99"/>
                    </a:cubicBezTo>
                    <a:cubicBezTo>
                      <a:pt x="28" y="24"/>
                      <a:pt x="28" y="24"/>
                      <a:pt x="28" y="24"/>
                    </a:cubicBezTo>
                    <a:cubicBezTo>
                      <a:pt x="30" y="15"/>
                      <a:pt x="41" y="0"/>
                      <a:pt x="60" y="0"/>
                    </a:cubicBezTo>
                    <a:cubicBezTo>
                      <a:pt x="113" y="0"/>
                      <a:pt x="113" y="0"/>
                      <a:pt x="11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sp>
            <p:nvSpPr>
              <p:cNvPr id="459" name="Oval 20"/>
              <p:cNvSpPr>
                <a:spLocks noChangeArrowheads="1"/>
              </p:cNvSpPr>
              <p:nvPr/>
            </p:nvSpPr>
            <p:spPr bwMode="auto">
              <a:xfrm>
                <a:off x="3388" y="1291"/>
                <a:ext cx="127" cy="1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grpSp>
        <p:grpSp>
          <p:nvGrpSpPr>
            <p:cNvPr id="460" name="Group 18"/>
            <p:cNvGrpSpPr>
              <a:grpSpLocks noChangeAspect="1"/>
            </p:cNvGrpSpPr>
            <p:nvPr/>
          </p:nvGrpSpPr>
          <p:grpSpPr bwMode="auto">
            <a:xfrm flipH="1">
              <a:off x="10348530" y="11339357"/>
              <a:ext cx="446836" cy="839760"/>
              <a:chOff x="3241" y="1291"/>
              <a:chExt cx="421" cy="791"/>
            </a:xfrm>
            <a:solidFill>
              <a:schemeClr val="bg1">
                <a:lumMod val="85000"/>
              </a:schemeClr>
            </a:solidFill>
          </p:grpSpPr>
          <p:sp>
            <p:nvSpPr>
              <p:cNvPr id="461" name="Freeform 19"/>
              <p:cNvSpPr>
                <a:spLocks/>
              </p:cNvSpPr>
              <p:nvPr/>
            </p:nvSpPr>
            <p:spPr bwMode="auto">
              <a:xfrm>
                <a:off x="3241" y="1432"/>
                <a:ext cx="421" cy="650"/>
              </a:xfrm>
              <a:custGeom>
                <a:avLst/>
                <a:gdLst>
                  <a:gd name="T0" fmla="*/ 113 w 175"/>
                  <a:gd name="T1" fmla="*/ 0 h 273"/>
                  <a:gd name="T2" fmla="*/ 148 w 175"/>
                  <a:gd name="T3" fmla="*/ 24 h 273"/>
                  <a:gd name="T4" fmla="*/ 171 w 175"/>
                  <a:gd name="T5" fmla="*/ 99 h 273"/>
                  <a:gd name="T6" fmla="*/ 150 w 175"/>
                  <a:gd name="T7" fmla="*/ 106 h 273"/>
                  <a:gd name="T8" fmla="*/ 129 w 175"/>
                  <a:gd name="T9" fmla="*/ 37 h 273"/>
                  <a:gd name="T10" fmla="*/ 117 w 175"/>
                  <a:gd name="T11" fmla="*/ 37 h 273"/>
                  <a:gd name="T12" fmla="*/ 152 w 175"/>
                  <a:gd name="T13" fmla="*/ 160 h 273"/>
                  <a:gd name="T14" fmla="*/ 119 w 175"/>
                  <a:gd name="T15" fmla="*/ 160 h 273"/>
                  <a:gd name="T16" fmla="*/ 119 w 175"/>
                  <a:gd name="T17" fmla="*/ 256 h 273"/>
                  <a:gd name="T18" fmla="*/ 94 w 175"/>
                  <a:gd name="T19" fmla="*/ 256 h 273"/>
                  <a:gd name="T20" fmla="*/ 94 w 175"/>
                  <a:gd name="T21" fmla="*/ 160 h 273"/>
                  <a:gd name="T22" fmla="*/ 81 w 175"/>
                  <a:gd name="T23" fmla="*/ 160 h 273"/>
                  <a:gd name="T24" fmla="*/ 81 w 175"/>
                  <a:gd name="T25" fmla="*/ 256 h 273"/>
                  <a:gd name="T26" fmla="*/ 57 w 175"/>
                  <a:gd name="T27" fmla="*/ 256 h 273"/>
                  <a:gd name="T28" fmla="*/ 57 w 175"/>
                  <a:gd name="T29" fmla="*/ 160 h 273"/>
                  <a:gd name="T30" fmla="*/ 23 w 175"/>
                  <a:gd name="T31" fmla="*/ 160 h 273"/>
                  <a:gd name="T32" fmla="*/ 58 w 175"/>
                  <a:gd name="T33" fmla="*/ 37 h 273"/>
                  <a:gd name="T34" fmla="*/ 46 w 175"/>
                  <a:gd name="T35" fmla="*/ 37 h 273"/>
                  <a:gd name="T36" fmla="*/ 26 w 175"/>
                  <a:gd name="T37" fmla="*/ 107 h 273"/>
                  <a:gd name="T38" fmla="*/ 5 w 175"/>
                  <a:gd name="T39" fmla="*/ 99 h 273"/>
                  <a:gd name="T40" fmla="*/ 28 w 175"/>
                  <a:gd name="T41" fmla="*/ 24 h 273"/>
                  <a:gd name="T42" fmla="*/ 60 w 175"/>
                  <a:gd name="T43" fmla="*/ 0 h 273"/>
                  <a:gd name="T44" fmla="*/ 113 w 175"/>
                  <a:gd name="T45"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5" h="273">
                    <a:moveTo>
                      <a:pt x="113" y="0"/>
                    </a:moveTo>
                    <a:cubicBezTo>
                      <a:pt x="131" y="0"/>
                      <a:pt x="145" y="15"/>
                      <a:pt x="148" y="24"/>
                    </a:cubicBezTo>
                    <a:cubicBezTo>
                      <a:pt x="171" y="99"/>
                      <a:pt x="171" y="99"/>
                      <a:pt x="171" y="99"/>
                    </a:cubicBezTo>
                    <a:cubicBezTo>
                      <a:pt x="175" y="115"/>
                      <a:pt x="154" y="122"/>
                      <a:pt x="150" y="106"/>
                    </a:cubicBezTo>
                    <a:cubicBezTo>
                      <a:pt x="129" y="37"/>
                      <a:pt x="129" y="37"/>
                      <a:pt x="129" y="37"/>
                    </a:cubicBezTo>
                    <a:cubicBezTo>
                      <a:pt x="117" y="37"/>
                      <a:pt x="117" y="37"/>
                      <a:pt x="117" y="37"/>
                    </a:cubicBezTo>
                    <a:cubicBezTo>
                      <a:pt x="152" y="160"/>
                      <a:pt x="152" y="160"/>
                      <a:pt x="152" y="160"/>
                    </a:cubicBezTo>
                    <a:cubicBezTo>
                      <a:pt x="119" y="160"/>
                      <a:pt x="119" y="160"/>
                      <a:pt x="119" y="160"/>
                    </a:cubicBezTo>
                    <a:cubicBezTo>
                      <a:pt x="119" y="256"/>
                      <a:pt x="119" y="256"/>
                      <a:pt x="119" y="256"/>
                    </a:cubicBezTo>
                    <a:cubicBezTo>
                      <a:pt x="119" y="273"/>
                      <a:pt x="94" y="273"/>
                      <a:pt x="94" y="256"/>
                    </a:cubicBezTo>
                    <a:cubicBezTo>
                      <a:pt x="94" y="160"/>
                      <a:pt x="94" y="160"/>
                      <a:pt x="94" y="160"/>
                    </a:cubicBezTo>
                    <a:cubicBezTo>
                      <a:pt x="81" y="160"/>
                      <a:pt x="81" y="160"/>
                      <a:pt x="81" y="160"/>
                    </a:cubicBezTo>
                    <a:cubicBezTo>
                      <a:pt x="81" y="256"/>
                      <a:pt x="81" y="256"/>
                      <a:pt x="81" y="256"/>
                    </a:cubicBezTo>
                    <a:cubicBezTo>
                      <a:pt x="81" y="273"/>
                      <a:pt x="57" y="273"/>
                      <a:pt x="57" y="256"/>
                    </a:cubicBezTo>
                    <a:cubicBezTo>
                      <a:pt x="57" y="160"/>
                      <a:pt x="57" y="160"/>
                      <a:pt x="57" y="160"/>
                    </a:cubicBezTo>
                    <a:cubicBezTo>
                      <a:pt x="23" y="160"/>
                      <a:pt x="23" y="160"/>
                      <a:pt x="23" y="160"/>
                    </a:cubicBezTo>
                    <a:cubicBezTo>
                      <a:pt x="58" y="37"/>
                      <a:pt x="58" y="37"/>
                      <a:pt x="58" y="37"/>
                    </a:cubicBezTo>
                    <a:cubicBezTo>
                      <a:pt x="46" y="37"/>
                      <a:pt x="46" y="37"/>
                      <a:pt x="46" y="37"/>
                    </a:cubicBezTo>
                    <a:cubicBezTo>
                      <a:pt x="26" y="107"/>
                      <a:pt x="26" y="107"/>
                      <a:pt x="26" y="107"/>
                    </a:cubicBezTo>
                    <a:cubicBezTo>
                      <a:pt x="21" y="122"/>
                      <a:pt x="0" y="116"/>
                      <a:pt x="5" y="99"/>
                    </a:cubicBezTo>
                    <a:cubicBezTo>
                      <a:pt x="28" y="24"/>
                      <a:pt x="28" y="24"/>
                      <a:pt x="28" y="24"/>
                    </a:cubicBezTo>
                    <a:cubicBezTo>
                      <a:pt x="30" y="15"/>
                      <a:pt x="41" y="0"/>
                      <a:pt x="60" y="0"/>
                    </a:cubicBezTo>
                    <a:cubicBezTo>
                      <a:pt x="113" y="0"/>
                      <a:pt x="113" y="0"/>
                      <a:pt x="11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sp>
            <p:nvSpPr>
              <p:cNvPr id="462" name="Oval 20"/>
              <p:cNvSpPr>
                <a:spLocks noChangeArrowheads="1"/>
              </p:cNvSpPr>
              <p:nvPr/>
            </p:nvSpPr>
            <p:spPr bwMode="auto">
              <a:xfrm>
                <a:off x="3388" y="1291"/>
                <a:ext cx="127" cy="1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grpSp>
        <p:grpSp>
          <p:nvGrpSpPr>
            <p:cNvPr id="463" name="Group 13"/>
            <p:cNvGrpSpPr>
              <a:grpSpLocks noChangeAspect="1"/>
            </p:cNvGrpSpPr>
            <p:nvPr/>
          </p:nvGrpSpPr>
          <p:grpSpPr bwMode="auto">
            <a:xfrm flipH="1">
              <a:off x="2063419" y="11301826"/>
              <a:ext cx="358743" cy="829145"/>
              <a:chOff x="3696" y="1271"/>
              <a:chExt cx="338" cy="781"/>
            </a:xfrm>
            <a:solidFill>
              <a:schemeClr val="accent2"/>
            </a:solidFill>
          </p:grpSpPr>
          <p:sp>
            <p:nvSpPr>
              <p:cNvPr id="464"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sp>
            <p:nvSpPr>
              <p:cNvPr id="465"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grpSp>
        <p:grpSp>
          <p:nvGrpSpPr>
            <p:cNvPr id="466" name="Group 13"/>
            <p:cNvGrpSpPr>
              <a:grpSpLocks noChangeAspect="1"/>
            </p:cNvGrpSpPr>
            <p:nvPr/>
          </p:nvGrpSpPr>
          <p:grpSpPr bwMode="auto">
            <a:xfrm flipH="1">
              <a:off x="2560874" y="11301826"/>
              <a:ext cx="358743" cy="829145"/>
              <a:chOff x="3696" y="1271"/>
              <a:chExt cx="338" cy="781"/>
            </a:xfrm>
            <a:solidFill>
              <a:schemeClr val="accent2"/>
            </a:solidFill>
          </p:grpSpPr>
          <p:sp>
            <p:nvSpPr>
              <p:cNvPr id="467"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sp>
            <p:nvSpPr>
              <p:cNvPr id="468"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grpSp>
        <p:grpSp>
          <p:nvGrpSpPr>
            <p:cNvPr id="469" name="Group 13"/>
            <p:cNvGrpSpPr>
              <a:grpSpLocks noChangeAspect="1"/>
            </p:cNvGrpSpPr>
            <p:nvPr/>
          </p:nvGrpSpPr>
          <p:grpSpPr bwMode="auto">
            <a:xfrm flipH="1">
              <a:off x="3058329" y="11301826"/>
              <a:ext cx="358743" cy="829145"/>
              <a:chOff x="3696" y="1271"/>
              <a:chExt cx="338" cy="781"/>
            </a:xfrm>
            <a:solidFill>
              <a:schemeClr val="accent2"/>
            </a:solidFill>
          </p:grpSpPr>
          <p:sp>
            <p:nvSpPr>
              <p:cNvPr id="470"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sp>
            <p:nvSpPr>
              <p:cNvPr id="471"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grpSp>
        <p:grpSp>
          <p:nvGrpSpPr>
            <p:cNvPr id="472" name="Group 13"/>
            <p:cNvGrpSpPr>
              <a:grpSpLocks noChangeAspect="1"/>
            </p:cNvGrpSpPr>
            <p:nvPr/>
          </p:nvGrpSpPr>
          <p:grpSpPr bwMode="auto">
            <a:xfrm flipH="1">
              <a:off x="3555784" y="11301826"/>
              <a:ext cx="358743" cy="829145"/>
              <a:chOff x="3696" y="1271"/>
              <a:chExt cx="338" cy="781"/>
            </a:xfrm>
            <a:solidFill>
              <a:schemeClr val="accent2"/>
            </a:solidFill>
          </p:grpSpPr>
          <p:sp>
            <p:nvSpPr>
              <p:cNvPr id="473"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sp>
            <p:nvSpPr>
              <p:cNvPr id="474"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grpSp>
        <p:grpSp>
          <p:nvGrpSpPr>
            <p:cNvPr id="475" name="Group 13"/>
            <p:cNvGrpSpPr>
              <a:grpSpLocks noChangeAspect="1"/>
            </p:cNvGrpSpPr>
            <p:nvPr/>
          </p:nvGrpSpPr>
          <p:grpSpPr bwMode="auto">
            <a:xfrm flipH="1">
              <a:off x="4053240" y="11301826"/>
              <a:ext cx="358743" cy="829145"/>
              <a:chOff x="3696" y="1271"/>
              <a:chExt cx="338" cy="781"/>
            </a:xfrm>
            <a:solidFill>
              <a:schemeClr val="accent2"/>
            </a:solidFill>
          </p:grpSpPr>
          <p:sp>
            <p:nvSpPr>
              <p:cNvPr id="476"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sp>
            <p:nvSpPr>
              <p:cNvPr id="477"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grpSp>
        <p:grpSp>
          <p:nvGrpSpPr>
            <p:cNvPr id="478" name="Group 13"/>
            <p:cNvGrpSpPr>
              <a:grpSpLocks noChangeAspect="1"/>
            </p:cNvGrpSpPr>
            <p:nvPr/>
          </p:nvGrpSpPr>
          <p:grpSpPr bwMode="auto">
            <a:xfrm flipH="1">
              <a:off x="4548166" y="11288379"/>
              <a:ext cx="358743" cy="829145"/>
              <a:chOff x="3696" y="1271"/>
              <a:chExt cx="338" cy="781"/>
            </a:xfrm>
            <a:solidFill>
              <a:schemeClr val="bg1">
                <a:lumMod val="85000"/>
              </a:schemeClr>
            </a:solidFill>
          </p:grpSpPr>
          <p:sp>
            <p:nvSpPr>
              <p:cNvPr id="479"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sp>
            <p:nvSpPr>
              <p:cNvPr id="480"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grpSp>
        <p:grpSp>
          <p:nvGrpSpPr>
            <p:cNvPr id="481" name="Group 13"/>
            <p:cNvGrpSpPr>
              <a:grpSpLocks noChangeAspect="1"/>
            </p:cNvGrpSpPr>
            <p:nvPr/>
          </p:nvGrpSpPr>
          <p:grpSpPr bwMode="auto">
            <a:xfrm flipH="1">
              <a:off x="5048507" y="11288379"/>
              <a:ext cx="358743" cy="829145"/>
              <a:chOff x="3696" y="1271"/>
              <a:chExt cx="338" cy="781"/>
            </a:xfrm>
            <a:solidFill>
              <a:schemeClr val="bg1">
                <a:lumMod val="85000"/>
              </a:schemeClr>
            </a:solidFill>
          </p:grpSpPr>
          <p:sp>
            <p:nvSpPr>
              <p:cNvPr id="482"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sp>
            <p:nvSpPr>
              <p:cNvPr id="483"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grpSp>
        <p:grpSp>
          <p:nvGrpSpPr>
            <p:cNvPr id="484" name="Group 13"/>
            <p:cNvGrpSpPr>
              <a:grpSpLocks noChangeAspect="1"/>
            </p:cNvGrpSpPr>
            <p:nvPr/>
          </p:nvGrpSpPr>
          <p:grpSpPr bwMode="auto">
            <a:xfrm flipH="1">
              <a:off x="5548849" y="11288379"/>
              <a:ext cx="358743" cy="829145"/>
              <a:chOff x="3696" y="1271"/>
              <a:chExt cx="338" cy="781"/>
            </a:xfrm>
            <a:solidFill>
              <a:schemeClr val="bg1">
                <a:lumMod val="85000"/>
              </a:schemeClr>
            </a:solidFill>
          </p:grpSpPr>
          <p:sp>
            <p:nvSpPr>
              <p:cNvPr id="485"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sp>
            <p:nvSpPr>
              <p:cNvPr id="486"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grpSp>
        <p:grpSp>
          <p:nvGrpSpPr>
            <p:cNvPr id="487" name="Group 13"/>
            <p:cNvGrpSpPr>
              <a:grpSpLocks noChangeAspect="1"/>
            </p:cNvGrpSpPr>
            <p:nvPr/>
          </p:nvGrpSpPr>
          <p:grpSpPr bwMode="auto">
            <a:xfrm flipH="1">
              <a:off x="6049193" y="11288379"/>
              <a:ext cx="358743" cy="829145"/>
              <a:chOff x="3696" y="1271"/>
              <a:chExt cx="338" cy="781"/>
            </a:xfrm>
            <a:solidFill>
              <a:schemeClr val="bg1">
                <a:lumMod val="85000"/>
              </a:schemeClr>
            </a:solidFill>
          </p:grpSpPr>
          <p:sp>
            <p:nvSpPr>
              <p:cNvPr id="488"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sp>
            <p:nvSpPr>
              <p:cNvPr id="489"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grpSp>
        <p:grpSp>
          <p:nvGrpSpPr>
            <p:cNvPr id="490" name="Group 13"/>
            <p:cNvGrpSpPr>
              <a:grpSpLocks noChangeAspect="1"/>
            </p:cNvGrpSpPr>
            <p:nvPr/>
          </p:nvGrpSpPr>
          <p:grpSpPr bwMode="auto">
            <a:xfrm flipH="1">
              <a:off x="6562594" y="11288379"/>
              <a:ext cx="358743" cy="829145"/>
              <a:chOff x="3696" y="1271"/>
              <a:chExt cx="338" cy="781"/>
            </a:xfrm>
            <a:solidFill>
              <a:schemeClr val="bg1">
                <a:lumMod val="85000"/>
              </a:schemeClr>
            </a:solidFill>
          </p:grpSpPr>
          <p:sp>
            <p:nvSpPr>
              <p:cNvPr id="491"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sp>
            <p:nvSpPr>
              <p:cNvPr id="492"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grpSp>
        <p:grpSp>
          <p:nvGrpSpPr>
            <p:cNvPr id="493" name="Group 18"/>
            <p:cNvGrpSpPr>
              <a:grpSpLocks noChangeAspect="1"/>
            </p:cNvGrpSpPr>
            <p:nvPr/>
          </p:nvGrpSpPr>
          <p:grpSpPr bwMode="auto">
            <a:xfrm flipH="1">
              <a:off x="10872952" y="11310052"/>
              <a:ext cx="446836" cy="839760"/>
              <a:chOff x="3241" y="1291"/>
              <a:chExt cx="421" cy="791"/>
            </a:xfrm>
            <a:solidFill>
              <a:schemeClr val="bg1">
                <a:lumMod val="85000"/>
              </a:schemeClr>
            </a:solidFill>
          </p:grpSpPr>
          <p:sp>
            <p:nvSpPr>
              <p:cNvPr id="494" name="Freeform 19"/>
              <p:cNvSpPr>
                <a:spLocks/>
              </p:cNvSpPr>
              <p:nvPr/>
            </p:nvSpPr>
            <p:spPr bwMode="auto">
              <a:xfrm>
                <a:off x="3241" y="1432"/>
                <a:ext cx="421" cy="650"/>
              </a:xfrm>
              <a:custGeom>
                <a:avLst/>
                <a:gdLst>
                  <a:gd name="T0" fmla="*/ 113 w 175"/>
                  <a:gd name="T1" fmla="*/ 0 h 273"/>
                  <a:gd name="T2" fmla="*/ 148 w 175"/>
                  <a:gd name="T3" fmla="*/ 24 h 273"/>
                  <a:gd name="T4" fmla="*/ 171 w 175"/>
                  <a:gd name="T5" fmla="*/ 99 h 273"/>
                  <a:gd name="T6" fmla="*/ 150 w 175"/>
                  <a:gd name="T7" fmla="*/ 106 h 273"/>
                  <a:gd name="T8" fmla="*/ 129 w 175"/>
                  <a:gd name="T9" fmla="*/ 37 h 273"/>
                  <a:gd name="T10" fmla="*/ 117 w 175"/>
                  <a:gd name="T11" fmla="*/ 37 h 273"/>
                  <a:gd name="T12" fmla="*/ 152 w 175"/>
                  <a:gd name="T13" fmla="*/ 160 h 273"/>
                  <a:gd name="T14" fmla="*/ 119 w 175"/>
                  <a:gd name="T15" fmla="*/ 160 h 273"/>
                  <a:gd name="T16" fmla="*/ 119 w 175"/>
                  <a:gd name="T17" fmla="*/ 256 h 273"/>
                  <a:gd name="T18" fmla="*/ 94 w 175"/>
                  <a:gd name="T19" fmla="*/ 256 h 273"/>
                  <a:gd name="T20" fmla="*/ 94 w 175"/>
                  <a:gd name="T21" fmla="*/ 160 h 273"/>
                  <a:gd name="T22" fmla="*/ 81 w 175"/>
                  <a:gd name="T23" fmla="*/ 160 h 273"/>
                  <a:gd name="T24" fmla="*/ 81 w 175"/>
                  <a:gd name="T25" fmla="*/ 256 h 273"/>
                  <a:gd name="T26" fmla="*/ 57 w 175"/>
                  <a:gd name="T27" fmla="*/ 256 h 273"/>
                  <a:gd name="T28" fmla="*/ 57 w 175"/>
                  <a:gd name="T29" fmla="*/ 160 h 273"/>
                  <a:gd name="T30" fmla="*/ 23 w 175"/>
                  <a:gd name="T31" fmla="*/ 160 h 273"/>
                  <a:gd name="T32" fmla="*/ 58 w 175"/>
                  <a:gd name="T33" fmla="*/ 37 h 273"/>
                  <a:gd name="T34" fmla="*/ 46 w 175"/>
                  <a:gd name="T35" fmla="*/ 37 h 273"/>
                  <a:gd name="T36" fmla="*/ 26 w 175"/>
                  <a:gd name="T37" fmla="*/ 107 h 273"/>
                  <a:gd name="T38" fmla="*/ 5 w 175"/>
                  <a:gd name="T39" fmla="*/ 99 h 273"/>
                  <a:gd name="T40" fmla="*/ 28 w 175"/>
                  <a:gd name="T41" fmla="*/ 24 h 273"/>
                  <a:gd name="T42" fmla="*/ 60 w 175"/>
                  <a:gd name="T43" fmla="*/ 0 h 273"/>
                  <a:gd name="T44" fmla="*/ 113 w 175"/>
                  <a:gd name="T45"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5" h="273">
                    <a:moveTo>
                      <a:pt x="113" y="0"/>
                    </a:moveTo>
                    <a:cubicBezTo>
                      <a:pt x="131" y="0"/>
                      <a:pt x="145" y="15"/>
                      <a:pt x="148" y="24"/>
                    </a:cubicBezTo>
                    <a:cubicBezTo>
                      <a:pt x="171" y="99"/>
                      <a:pt x="171" y="99"/>
                      <a:pt x="171" y="99"/>
                    </a:cubicBezTo>
                    <a:cubicBezTo>
                      <a:pt x="175" y="115"/>
                      <a:pt x="154" y="122"/>
                      <a:pt x="150" y="106"/>
                    </a:cubicBezTo>
                    <a:cubicBezTo>
                      <a:pt x="129" y="37"/>
                      <a:pt x="129" y="37"/>
                      <a:pt x="129" y="37"/>
                    </a:cubicBezTo>
                    <a:cubicBezTo>
                      <a:pt x="117" y="37"/>
                      <a:pt x="117" y="37"/>
                      <a:pt x="117" y="37"/>
                    </a:cubicBezTo>
                    <a:cubicBezTo>
                      <a:pt x="152" y="160"/>
                      <a:pt x="152" y="160"/>
                      <a:pt x="152" y="160"/>
                    </a:cubicBezTo>
                    <a:cubicBezTo>
                      <a:pt x="119" y="160"/>
                      <a:pt x="119" y="160"/>
                      <a:pt x="119" y="160"/>
                    </a:cubicBezTo>
                    <a:cubicBezTo>
                      <a:pt x="119" y="256"/>
                      <a:pt x="119" y="256"/>
                      <a:pt x="119" y="256"/>
                    </a:cubicBezTo>
                    <a:cubicBezTo>
                      <a:pt x="119" y="273"/>
                      <a:pt x="94" y="273"/>
                      <a:pt x="94" y="256"/>
                    </a:cubicBezTo>
                    <a:cubicBezTo>
                      <a:pt x="94" y="160"/>
                      <a:pt x="94" y="160"/>
                      <a:pt x="94" y="160"/>
                    </a:cubicBezTo>
                    <a:cubicBezTo>
                      <a:pt x="81" y="160"/>
                      <a:pt x="81" y="160"/>
                      <a:pt x="81" y="160"/>
                    </a:cubicBezTo>
                    <a:cubicBezTo>
                      <a:pt x="81" y="256"/>
                      <a:pt x="81" y="256"/>
                      <a:pt x="81" y="256"/>
                    </a:cubicBezTo>
                    <a:cubicBezTo>
                      <a:pt x="81" y="273"/>
                      <a:pt x="57" y="273"/>
                      <a:pt x="57" y="256"/>
                    </a:cubicBezTo>
                    <a:cubicBezTo>
                      <a:pt x="57" y="160"/>
                      <a:pt x="57" y="160"/>
                      <a:pt x="57" y="160"/>
                    </a:cubicBezTo>
                    <a:cubicBezTo>
                      <a:pt x="23" y="160"/>
                      <a:pt x="23" y="160"/>
                      <a:pt x="23" y="160"/>
                    </a:cubicBezTo>
                    <a:cubicBezTo>
                      <a:pt x="58" y="37"/>
                      <a:pt x="58" y="37"/>
                      <a:pt x="58" y="37"/>
                    </a:cubicBezTo>
                    <a:cubicBezTo>
                      <a:pt x="46" y="37"/>
                      <a:pt x="46" y="37"/>
                      <a:pt x="46" y="37"/>
                    </a:cubicBezTo>
                    <a:cubicBezTo>
                      <a:pt x="26" y="107"/>
                      <a:pt x="26" y="107"/>
                      <a:pt x="26" y="107"/>
                    </a:cubicBezTo>
                    <a:cubicBezTo>
                      <a:pt x="21" y="122"/>
                      <a:pt x="0" y="116"/>
                      <a:pt x="5" y="99"/>
                    </a:cubicBezTo>
                    <a:cubicBezTo>
                      <a:pt x="28" y="24"/>
                      <a:pt x="28" y="24"/>
                      <a:pt x="28" y="24"/>
                    </a:cubicBezTo>
                    <a:cubicBezTo>
                      <a:pt x="30" y="15"/>
                      <a:pt x="41" y="0"/>
                      <a:pt x="60" y="0"/>
                    </a:cubicBezTo>
                    <a:cubicBezTo>
                      <a:pt x="113" y="0"/>
                      <a:pt x="113" y="0"/>
                      <a:pt x="11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sp>
            <p:nvSpPr>
              <p:cNvPr id="495" name="Oval 20"/>
              <p:cNvSpPr>
                <a:spLocks noChangeArrowheads="1"/>
              </p:cNvSpPr>
              <p:nvPr/>
            </p:nvSpPr>
            <p:spPr bwMode="auto">
              <a:xfrm>
                <a:off x="3388" y="1291"/>
                <a:ext cx="127" cy="1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grpSp>
        <p:grpSp>
          <p:nvGrpSpPr>
            <p:cNvPr id="496" name="Group 18"/>
            <p:cNvGrpSpPr>
              <a:grpSpLocks noChangeAspect="1"/>
            </p:cNvGrpSpPr>
            <p:nvPr/>
          </p:nvGrpSpPr>
          <p:grpSpPr bwMode="auto">
            <a:xfrm flipH="1">
              <a:off x="11368104" y="11332332"/>
              <a:ext cx="446836" cy="839760"/>
              <a:chOff x="3241" y="1291"/>
              <a:chExt cx="421" cy="791"/>
            </a:xfrm>
            <a:solidFill>
              <a:schemeClr val="bg1">
                <a:lumMod val="85000"/>
              </a:schemeClr>
            </a:solidFill>
          </p:grpSpPr>
          <p:sp>
            <p:nvSpPr>
              <p:cNvPr id="497" name="Freeform 19"/>
              <p:cNvSpPr>
                <a:spLocks/>
              </p:cNvSpPr>
              <p:nvPr/>
            </p:nvSpPr>
            <p:spPr bwMode="auto">
              <a:xfrm>
                <a:off x="3241" y="1432"/>
                <a:ext cx="421" cy="650"/>
              </a:xfrm>
              <a:custGeom>
                <a:avLst/>
                <a:gdLst>
                  <a:gd name="T0" fmla="*/ 113 w 175"/>
                  <a:gd name="T1" fmla="*/ 0 h 273"/>
                  <a:gd name="T2" fmla="*/ 148 w 175"/>
                  <a:gd name="T3" fmla="*/ 24 h 273"/>
                  <a:gd name="T4" fmla="*/ 171 w 175"/>
                  <a:gd name="T5" fmla="*/ 99 h 273"/>
                  <a:gd name="T6" fmla="*/ 150 w 175"/>
                  <a:gd name="T7" fmla="*/ 106 h 273"/>
                  <a:gd name="T8" fmla="*/ 129 w 175"/>
                  <a:gd name="T9" fmla="*/ 37 h 273"/>
                  <a:gd name="T10" fmla="*/ 117 w 175"/>
                  <a:gd name="T11" fmla="*/ 37 h 273"/>
                  <a:gd name="T12" fmla="*/ 152 w 175"/>
                  <a:gd name="T13" fmla="*/ 160 h 273"/>
                  <a:gd name="T14" fmla="*/ 119 w 175"/>
                  <a:gd name="T15" fmla="*/ 160 h 273"/>
                  <a:gd name="T16" fmla="*/ 119 w 175"/>
                  <a:gd name="T17" fmla="*/ 256 h 273"/>
                  <a:gd name="T18" fmla="*/ 94 w 175"/>
                  <a:gd name="T19" fmla="*/ 256 h 273"/>
                  <a:gd name="T20" fmla="*/ 94 w 175"/>
                  <a:gd name="T21" fmla="*/ 160 h 273"/>
                  <a:gd name="T22" fmla="*/ 81 w 175"/>
                  <a:gd name="T23" fmla="*/ 160 h 273"/>
                  <a:gd name="T24" fmla="*/ 81 w 175"/>
                  <a:gd name="T25" fmla="*/ 256 h 273"/>
                  <a:gd name="T26" fmla="*/ 57 w 175"/>
                  <a:gd name="T27" fmla="*/ 256 h 273"/>
                  <a:gd name="T28" fmla="*/ 57 w 175"/>
                  <a:gd name="T29" fmla="*/ 160 h 273"/>
                  <a:gd name="T30" fmla="*/ 23 w 175"/>
                  <a:gd name="T31" fmla="*/ 160 h 273"/>
                  <a:gd name="T32" fmla="*/ 58 w 175"/>
                  <a:gd name="T33" fmla="*/ 37 h 273"/>
                  <a:gd name="T34" fmla="*/ 46 w 175"/>
                  <a:gd name="T35" fmla="*/ 37 h 273"/>
                  <a:gd name="T36" fmla="*/ 26 w 175"/>
                  <a:gd name="T37" fmla="*/ 107 h 273"/>
                  <a:gd name="T38" fmla="*/ 5 w 175"/>
                  <a:gd name="T39" fmla="*/ 99 h 273"/>
                  <a:gd name="T40" fmla="*/ 28 w 175"/>
                  <a:gd name="T41" fmla="*/ 24 h 273"/>
                  <a:gd name="T42" fmla="*/ 60 w 175"/>
                  <a:gd name="T43" fmla="*/ 0 h 273"/>
                  <a:gd name="T44" fmla="*/ 113 w 175"/>
                  <a:gd name="T45"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5" h="273">
                    <a:moveTo>
                      <a:pt x="113" y="0"/>
                    </a:moveTo>
                    <a:cubicBezTo>
                      <a:pt x="131" y="0"/>
                      <a:pt x="145" y="15"/>
                      <a:pt x="148" y="24"/>
                    </a:cubicBezTo>
                    <a:cubicBezTo>
                      <a:pt x="171" y="99"/>
                      <a:pt x="171" y="99"/>
                      <a:pt x="171" y="99"/>
                    </a:cubicBezTo>
                    <a:cubicBezTo>
                      <a:pt x="175" y="115"/>
                      <a:pt x="154" y="122"/>
                      <a:pt x="150" y="106"/>
                    </a:cubicBezTo>
                    <a:cubicBezTo>
                      <a:pt x="129" y="37"/>
                      <a:pt x="129" y="37"/>
                      <a:pt x="129" y="37"/>
                    </a:cubicBezTo>
                    <a:cubicBezTo>
                      <a:pt x="117" y="37"/>
                      <a:pt x="117" y="37"/>
                      <a:pt x="117" y="37"/>
                    </a:cubicBezTo>
                    <a:cubicBezTo>
                      <a:pt x="152" y="160"/>
                      <a:pt x="152" y="160"/>
                      <a:pt x="152" y="160"/>
                    </a:cubicBezTo>
                    <a:cubicBezTo>
                      <a:pt x="119" y="160"/>
                      <a:pt x="119" y="160"/>
                      <a:pt x="119" y="160"/>
                    </a:cubicBezTo>
                    <a:cubicBezTo>
                      <a:pt x="119" y="256"/>
                      <a:pt x="119" y="256"/>
                      <a:pt x="119" y="256"/>
                    </a:cubicBezTo>
                    <a:cubicBezTo>
                      <a:pt x="119" y="273"/>
                      <a:pt x="94" y="273"/>
                      <a:pt x="94" y="256"/>
                    </a:cubicBezTo>
                    <a:cubicBezTo>
                      <a:pt x="94" y="160"/>
                      <a:pt x="94" y="160"/>
                      <a:pt x="94" y="160"/>
                    </a:cubicBezTo>
                    <a:cubicBezTo>
                      <a:pt x="81" y="160"/>
                      <a:pt x="81" y="160"/>
                      <a:pt x="81" y="160"/>
                    </a:cubicBezTo>
                    <a:cubicBezTo>
                      <a:pt x="81" y="256"/>
                      <a:pt x="81" y="256"/>
                      <a:pt x="81" y="256"/>
                    </a:cubicBezTo>
                    <a:cubicBezTo>
                      <a:pt x="81" y="273"/>
                      <a:pt x="57" y="273"/>
                      <a:pt x="57" y="256"/>
                    </a:cubicBezTo>
                    <a:cubicBezTo>
                      <a:pt x="57" y="160"/>
                      <a:pt x="57" y="160"/>
                      <a:pt x="57" y="160"/>
                    </a:cubicBezTo>
                    <a:cubicBezTo>
                      <a:pt x="23" y="160"/>
                      <a:pt x="23" y="160"/>
                      <a:pt x="23" y="160"/>
                    </a:cubicBezTo>
                    <a:cubicBezTo>
                      <a:pt x="58" y="37"/>
                      <a:pt x="58" y="37"/>
                      <a:pt x="58" y="37"/>
                    </a:cubicBezTo>
                    <a:cubicBezTo>
                      <a:pt x="46" y="37"/>
                      <a:pt x="46" y="37"/>
                      <a:pt x="46" y="37"/>
                    </a:cubicBezTo>
                    <a:cubicBezTo>
                      <a:pt x="26" y="107"/>
                      <a:pt x="26" y="107"/>
                      <a:pt x="26" y="107"/>
                    </a:cubicBezTo>
                    <a:cubicBezTo>
                      <a:pt x="21" y="122"/>
                      <a:pt x="0" y="116"/>
                      <a:pt x="5" y="99"/>
                    </a:cubicBezTo>
                    <a:cubicBezTo>
                      <a:pt x="28" y="24"/>
                      <a:pt x="28" y="24"/>
                      <a:pt x="28" y="24"/>
                    </a:cubicBezTo>
                    <a:cubicBezTo>
                      <a:pt x="30" y="15"/>
                      <a:pt x="41" y="0"/>
                      <a:pt x="60" y="0"/>
                    </a:cubicBezTo>
                    <a:cubicBezTo>
                      <a:pt x="113" y="0"/>
                      <a:pt x="113" y="0"/>
                      <a:pt x="11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sp>
            <p:nvSpPr>
              <p:cNvPr id="498" name="Oval 20"/>
              <p:cNvSpPr>
                <a:spLocks noChangeArrowheads="1"/>
              </p:cNvSpPr>
              <p:nvPr/>
            </p:nvSpPr>
            <p:spPr bwMode="auto">
              <a:xfrm>
                <a:off x="3388" y="1291"/>
                <a:ext cx="127" cy="1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grpSp>
        <p:grpSp>
          <p:nvGrpSpPr>
            <p:cNvPr id="499" name="Group 18"/>
            <p:cNvGrpSpPr>
              <a:grpSpLocks noChangeAspect="1"/>
            </p:cNvGrpSpPr>
            <p:nvPr/>
          </p:nvGrpSpPr>
          <p:grpSpPr bwMode="auto">
            <a:xfrm flipH="1">
              <a:off x="11863255" y="11332332"/>
              <a:ext cx="446836" cy="839760"/>
              <a:chOff x="3241" y="1291"/>
              <a:chExt cx="421" cy="791"/>
            </a:xfrm>
            <a:solidFill>
              <a:schemeClr val="bg1">
                <a:lumMod val="85000"/>
              </a:schemeClr>
            </a:solidFill>
          </p:grpSpPr>
          <p:sp>
            <p:nvSpPr>
              <p:cNvPr id="500" name="Freeform 19"/>
              <p:cNvSpPr>
                <a:spLocks/>
              </p:cNvSpPr>
              <p:nvPr/>
            </p:nvSpPr>
            <p:spPr bwMode="auto">
              <a:xfrm>
                <a:off x="3241" y="1432"/>
                <a:ext cx="421" cy="650"/>
              </a:xfrm>
              <a:custGeom>
                <a:avLst/>
                <a:gdLst>
                  <a:gd name="T0" fmla="*/ 113 w 175"/>
                  <a:gd name="T1" fmla="*/ 0 h 273"/>
                  <a:gd name="T2" fmla="*/ 148 w 175"/>
                  <a:gd name="T3" fmla="*/ 24 h 273"/>
                  <a:gd name="T4" fmla="*/ 171 w 175"/>
                  <a:gd name="T5" fmla="*/ 99 h 273"/>
                  <a:gd name="T6" fmla="*/ 150 w 175"/>
                  <a:gd name="T7" fmla="*/ 106 h 273"/>
                  <a:gd name="T8" fmla="*/ 129 w 175"/>
                  <a:gd name="T9" fmla="*/ 37 h 273"/>
                  <a:gd name="T10" fmla="*/ 117 w 175"/>
                  <a:gd name="T11" fmla="*/ 37 h 273"/>
                  <a:gd name="T12" fmla="*/ 152 w 175"/>
                  <a:gd name="T13" fmla="*/ 160 h 273"/>
                  <a:gd name="T14" fmla="*/ 119 w 175"/>
                  <a:gd name="T15" fmla="*/ 160 h 273"/>
                  <a:gd name="T16" fmla="*/ 119 w 175"/>
                  <a:gd name="T17" fmla="*/ 256 h 273"/>
                  <a:gd name="T18" fmla="*/ 94 w 175"/>
                  <a:gd name="T19" fmla="*/ 256 h 273"/>
                  <a:gd name="T20" fmla="*/ 94 w 175"/>
                  <a:gd name="T21" fmla="*/ 160 h 273"/>
                  <a:gd name="T22" fmla="*/ 81 w 175"/>
                  <a:gd name="T23" fmla="*/ 160 h 273"/>
                  <a:gd name="T24" fmla="*/ 81 w 175"/>
                  <a:gd name="T25" fmla="*/ 256 h 273"/>
                  <a:gd name="T26" fmla="*/ 57 w 175"/>
                  <a:gd name="T27" fmla="*/ 256 h 273"/>
                  <a:gd name="T28" fmla="*/ 57 w 175"/>
                  <a:gd name="T29" fmla="*/ 160 h 273"/>
                  <a:gd name="T30" fmla="*/ 23 w 175"/>
                  <a:gd name="T31" fmla="*/ 160 h 273"/>
                  <a:gd name="T32" fmla="*/ 58 w 175"/>
                  <a:gd name="T33" fmla="*/ 37 h 273"/>
                  <a:gd name="T34" fmla="*/ 46 w 175"/>
                  <a:gd name="T35" fmla="*/ 37 h 273"/>
                  <a:gd name="T36" fmla="*/ 26 w 175"/>
                  <a:gd name="T37" fmla="*/ 107 h 273"/>
                  <a:gd name="T38" fmla="*/ 5 w 175"/>
                  <a:gd name="T39" fmla="*/ 99 h 273"/>
                  <a:gd name="T40" fmla="*/ 28 w 175"/>
                  <a:gd name="T41" fmla="*/ 24 h 273"/>
                  <a:gd name="T42" fmla="*/ 60 w 175"/>
                  <a:gd name="T43" fmla="*/ 0 h 273"/>
                  <a:gd name="T44" fmla="*/ 113 w 175"/>
                  <a:gd name="T45"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5" h="273">
                    <a:moveTo>
                      <a:pt x="113" y="0"/>
                    </a:moveTo>
                    <a:cubicBezTo>
                      <a:pt x="131" y="0"/>
                      <a:pt x="145" y="15"/>
                      <a:pt x="148" y="24"/>
                    </a:cubicBezTo>
                    <a:cubicBezTo>
                      <a:pt x="171" y="99"/>
                      <a:pt x="171" y="99"/>
                      <a:pt x="171" y="99"/>
                    </a:cubicBezTo>
                    <a:cubicBezTo>
                      <a:pt x="175" y="115"/>
                      <a:pt x="154" y="122"/>
                      <a:pt x="150" y="106"/>
                    </a:cubicBezTo>
                    <a:cubicBezTo>
                      <a:pt x="129" y="37"/>
                      <a:pt x="129" y="37"/>
                      <a:pt x="129" y="37"/>
                    </a:cubicBezTo>
                    <a:cubicBezTo>
                      <a:pt x="117" y="37"/>
                      <a:pt x="117" y="37"/>
                      <a:pt x="117" y="37"/>
                    </a:cubicBezTo>
                    <a:cubicBezTo>
                      <a:pt x="152" y="160"/>
                      <a:pt x="152" y="160"/>
                      <a:pt x="152" y="160"/>
                    </a:cubicBezTo>
                    <a:cubicBezTo>
                      <a:pt x="119" y="160"/>
                      <a:pt x="119" y="160"/>
                      <a:pt x="119" y="160"/>
                    </a:cubicBezTo>
                    <a:cubicBezTo>
                      <a:pt x="119" y="256"/>
                      <a:pt x="119" y="256"/>
                      <a:pt x="119" y="256"/>
                    </a:cubicBezTo>
                    <a:cubicBezTo>
                      <a:pt x="119" y="273"/>
                      <a:pt x="94" y="273"/>
                      <a:pt x="94" y="256"/>
                    </a:cubicBezTo>
                    <a:cubicBezTo>
                      <a:pt x="94" y="160"/>
                      <a:pt x="94" y="160"/>
                      <a:pt x="94" y="160"/>
                    </a:cubicBezTo>
                    <a:cubicBezTo>
                      <a:pt x="81" y="160"/>
                      <a:pt x="81" y="160"/>
                      <a:pt x="81" y="160"/>
                    </a:cubicBezTo>
                    <a:cubicBezTo>
                      <a:pt x="81" y="256"/>
                      <a:pt x="81" y="256"/>
                      <a:pt x="81" y="256"/>
                    </a:cubicBezTo>
                    <a:cubicBezTo>
                      <a:pt x="81" y="273"/>
                      <a:pt x="57" y="273"/>
                      <a:pt x="57" y="256"/>
                    </a:cubicBezTo>
                    <a:cubicBezTo>
                      <a:pt x="57" y="160"/>
                      <a:pt x="57" y="160"/>
                      <a:pt x="57" y="160"/>
                    </a:cubicBezTo>
                    <a:cubicBezTo>
                      <a:pt x="23" y="160"/>
                      <a:pt x="23" y="160"/>
                      <a:pt x="23" y="160"/>
                    </a:cubicBezTo>
                    <a:cubicBezTo>
                      <a:pt x="58" y="37"/>
                      <a:pt x="58" y="37"/>
                      <a:pt x="58" y="37"/>
                    </a:cubicBezTo>
                    <a:cubicBezTo>
                      <a:pt x="46" y="37"/>
                      <a:pt x="46" y="37"/>
                      <a:pt x="46" y="37"/>
                    </a:cubicBezTo>
                    <a:cubicBezTo>
                      <a:pt x="26" y="107"/>
                      <a:pt x="26" y="107"/>
                      <a:pt x="26" y="107"/>
                    </a:cubicBezTo>
                    <a:cubicBezTo>
                      <a:pt x="21" y="122"/>
                      <a:pt x="0" y="116"/>
                      <a:pt x="5" y="99"/>
                    </a:cubicBezTo>
                    <a:cubicBezTo>
                      <a:pt x="28" y="24"/>
                      <a:pt x="28" y="24"/>
                      <a:pt x="28" y="24"/>
                    </a:cubicBezTo>
                    <a:cubicBezTo>
                      <a:pt x="30" y="15"/>
                      <a:pt x="41" y="0"/>
                      <a:pt x="60" y="0"/>
                    </a:cubicBezTo>
                    <a:cubicBezTo>
                      <a:pt x="113" y="0"/>
                      <a:pt x="113" y="0"/>
                      <a:pt x="11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sp>
            <p:nvSpPr>
              <p:cNvPr id="501" name="Oval 20"/>
              <p:cNvSpPr>
                <a:spLocks noChangeArrowheads="1"/>
              </p:cNvSpPr>
              <p:nvPr/>
            </p:nvSpPr>
            <p:spPr bwMode="auto">
              <a:xfrm>
                <a:off x="3388" y="1291"/>
                <a:ext cx="127" cy="1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grpSp>
        <p:grpSp>
          <p:nvGrpSpPr>
            <p:cNvPr id="502" name="Group 18"/>
            <p:cNvGrpSpPr>
              <a:grpSpLocks noChangeAspect="1"/>
            </p:cNvGrpSpPr>
            <p:nvPr/>
          </p:nvGrpSpPr>
          <p:grpSpPr bwMode="auto">
            <a:xfrm flipH="1">
              <a:off x="12358407" y="11332332"/>
              <a:ext cx="446836" cy="839760"/>
              <a:chOff x="3241" y="1291"/>
              <a:chExt cx="421" cy="791"/>
            </a:xfrm>
            <a:solidFill>
              <a:schemeClr val="bg1">
                <a:lumMod val="85000"/>
              </a:schemeClr>
            </a:solidFill>
          </p:grpSpPr>
          <p:sp>
            <p:nvSpPr>
              <p:cNvPr id="503" name="Freeform 19"/>
              <p:cNvSpPr>
                <a:spLocks/>
              </p:cNvSpPr>
              <p:nvPr/>
            </p:nvSpPr>
            <p:spPr bwMode="auto">
              <a:xfrm>
                <a:off x="3241" y="1432"/>
                <a:ext cx="421" cy="650"/>
              </a:xfrm>
              <a:custGeom>
                <a:avLst/>
                <a:gdLst>
                  <a:gd name="T0" fmla="*/ 113 w 175"/>
                  <a:gd name="T1" fmla="*/ 0 h 273"/>
                  <a:gd name="T2" fmla="*/ 148 w 175"/>
                  <a:gd name="T3" fmla="*/ 24 h 273"/>
                  <a:gd name="T4" fmla="*/ 171 w 175"/>
                  <a:gd name="T5" fmla="*/ 99 h 273"/>
                  <a:gd name="T6" fmla="*/ 150 w 175"/>
                  <a:gd name="T7" fmla="*/ 106 h 273"/>
                  <a:gd name="T8" fmla="*/ 129 w 175"/>
                  <a:gd name="T9" fmla="*/ 37 h 273"/>
                  <a:gd name="T10" fmla="*/ 117 w 175"/>
                  <a:gd name="T11" fmla="*/ 37 h 273"/>
                  <a:gd name="T12" fmla="*/ 152 w 175"/>
                  <a:gd name="T13" fmla="*/ 160 h 273"/>
                  <a:gd name="T14" fmla="*/ 119 w 175"/>
                  <a:gd name="T15" fmla="*/ 160 h 273"/>
                  <a:gd name="T16" fmla="*/ 119 w 175"/>
                  <a:gd name="T17" fmla="*/ 256 h 273"/>
                  <a:gd name="T18" fmla="*/ 94 w 175"/>
                  <a:gd name="T19" fmla="*/ 256 h 273"/>
                  <a:gd name="T20" fmla="*/ 94 w 175"/>
                  <a:gd name="T21" fmla="*/ 160 h 273"/>
                  <a:gd name="T22" fmla="*/ 81 w 175"/>
                  <a:gd name="T23" fmla="*/ 160 h 273"/>
                  <a:gd name="T24" fmla="*/ 81 w 175"/>
                  <a:gd name="T25" fmla="*/ 256 h 273"/>
                  <a:gd name="T26" fmla="*/ 57 w 175"/>
                  <a:gd name="T27" fmla="*/ 256 h 273"/>
                  <a:gd name="T28" fmla="*/ 57 w 175"/>
                  <a:gd name="T29" fmla="*/ 160 h 273"/>
                  <a:gd name="T30" fmla="*/ 23 w 175"/>
                  <a:gd name="T31" fmla="*/ 160 h 273"/>
                  <a:gd name="T32" fmla="*/ 58 w 175"/>
                  <a:gd name="T33" fmla="*/ 37 h 273"/>
                  <a:gd name="T34" fmla="*/ 46 w 175"/>
                  <a:gd name="T35" fmla="*/ 37 h 273"/>
                  <a:gd name="T36" fmla="*/ 26 w 175"/>
                  <a:gd name="T37" fmla="*/ 107 h 273"/>
                  <a:gd name="T38" fmla="*/ 5 w 175"/>
                  <a:gd name="T39" fmla="*/ 99 h 273"/>
                  <a:gd name="T40" fmla="*/ 28 w 175"/>
                  <a:gd name="T41" fmla="*/ 24 h 273"/>
                  <a:gd name="T42" fmla="*/ 60 w 175"/>
                  <a:gd name="T43" fmla="*/ 0 h 273"/>
                  <a:gd name="T44" fmla="*/ 113 w 175"/>
                  <a:gd name="T45"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5" h="273">
                    <a:moveTo>
                      <a:pt x="113" y="0"/>
                    </a:moveTo>
                    <a:cubicBezTo>
                      <a:pt x="131" y="0"/>
                      <a:pt x="145" y="15"/>
                      <a:pt x="148" y="24"/>
                    </a:cubicBezTo>
                    <a:cubicBezTo>
                      <a:pt x="171" y="99"/>
                      <a:pt x="171" y="99"/>
                      <a:pt x="171" y="99"/>
                    </a:cubicBezTo>
                    <a:cubicBezTo>
                      <a:pt x="175" y="115"/>
                      <a:pt x="154" y="122"/>
                      <a:pt x="150" y="106"/>
                    </a:cubicBezTo>
                    <a:cubicBezTo>
                      <a:pt x="129" y="37"/>
                      <a:pt x="129" y="37"/>
                      <a:pt x="129" y="37"/>
                    </a:cubicBezTo>
                    <a:cubicBezTo>
                      <a:pt x="117" y="37"/>
                      <a:pt x="117" y="37"/>
                      <a:pt x="117" y="37"/>
                    </a:cubicBezTo>
                    <a:cubicBezTo>
                      <a:pt x="152" y="160"/>
                      <a:pt x="152" y="160"/>
                      <a:pt x="152" y="160"/>
                    </a:cubicBezTo>
                    <a:cubicBezTo>
                      <a:pt x="119" y="160"/>
                      <a:pt x="119" y="160"/>
                      <a:pt x="119" y="160"/>
                    </a:cubicBezTo>
                    <a:cubicBezTo>
                      <a:pt x="119" y="256"/>
                      <a:pt x="119" y="256"/>
                      <a:pt x="119" y="256"/>
                    </a:cubicBezTo>
                    <a:cubicBezTo>
                      <a:pt x="119" y="273"/>
                      <a:pt x="94" y="273"/>
                      <a:pt x="94" y="256"/>
                    </a:cubicBezTo>
                    <a:cubicBezTo>
                      <a:pt x="94" y="160"/>
                      <a:pt x="94" y="160"/>
                      <a:pt x="94" y="160"/>
                    </a:cubicBezTo>
                    <a:cubicBezTo>
                      <a:pt x="81" y="160"/>
                      <a:pt x="81" y="160"/>
                      <a:pt x="81" y="160"/>
                    </a:cubicBezTo>
                    <a:cubicBezTo>
                      <a:pt x="81" y="256"/>
                      <a:pt x="81" y="256"/>
                      <a:pt x="81" y="256"/>
                    </a:cubicBezTo>
                    <a:cubicBezTo>
                      <a:pt x="81" y="273"/>
                      <a:pt x="57" y="273"/>
                      <a:pt x="57" y="256"/>
                    </a:cubicBezTo>
                    <a:cubicBezTo>
                      <a:pt x="57" y="160"/>
                      <a:pt x="57" y="160"/>
                      <a:pt x="57" y="160"/>
                    </a:cubicBezTo>
                    <a:cubicBezTo>
                      <a:pt x="23" y="160"/>
                      <a:pt x="23" y="160"/>
                      <a:pt x="23" y="160"/>
                    </a:cubicBezTo>
                    <a:cubicBezTo>
                      <a:pt x="58" y="37"/>
                      <a:pt x="58" y="37"/>
                      <a:pt x="58" y="37"/>
                    </a:cubicBezTo>
                    <a:cubicBezTo>
                      <a:pt x="46" y="37"/>
                      <a:pt x="46" y="37"/>
                      <a:pt x="46" y="37"/>
                    </a:cubicBezTo>
                    <a:cubicBezTo>
                      <a:pt x="26" y="107"/>
                      <a:pt x="26" y="107"/>
                      <a:pt x="26" y="107"/>
                    </a:cubicBezTo>
                    <a:cubicBezTo>
                      <a:pt x="21" y="122"/>
                      <a:pt x="0" y="116"/>
                      <a:pt x="5" y="99"/>
                    </a:cubicBezTo>
                    <a:cubicBezTo>
                      <a:pt x="28" y="24"/>
                      <a:pt x="28" y="24"/>
                      <a:pt x="28" y="24"/>
                    </a:cubicBezTo>
                    <a:cubicBezTo>
                      <a:pt x="30" y="15"/>
                      <a:pt x="41" y="0"/>
                      <a:pt x="60" y="0"/>
                    </a:cubicBezTo>
                    <a:cubicBezTo>
                      <a:pt x="113" y="0"/>
                      <a:pt x="113" y="0"/>
                      <a:pt x="11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sp>
            <p:nvSpPr>
              <p:cNvPr id="504" name="Oval 20"/>
              <p:cNvSpPr>
                <a:spLocks noChangeArrowheads="1"/>
              </p:cNvSpPr>
              <p:nvPr/>
            </p:nvSpPr>
            <p:spPr bwMode="auto">
              <a:xfrm>
                <a:off x="3388" y="1291"/>
                <a:ext cx="127" cy="1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grpSp>
        <p:grpSp>
          <p:nvGrpSpPr>
            <p:cNvPr id="505" name="Group 18"/>
            <p:cNvGrpSpPr>
              <a:grpSpLocks noChangeAspect="1"/>
            </p:cNvGrpSpPr>
            <p:nvPr/>
          </p:nvGrpSpPr>
          <p:grpSpPr bwMode="auto">
            <a:xfrm flipH="1">
              <a:off x="10124555" y="9100891"/>
              <a:ext cx="446836" cy="839760"/>
              <a:chOff x="3241" y="1291"/>
              <a:chExt cx="421" cy="791"/>
            </a:xfrm>
            <a:solidFill>
              <a:schemeClr val="accent3"/>
            </a:solidFill>
          </p:grpSpPr>
          <p:sp>
            <p:nvSpPr>
              <p:cNvPr id="506" name="Freeform 19"/>
              <p:cNvSpPr>
                <a:spLocks/>
              </p:cNvSpPr>
              <p:nvPr/>
            </p:nvSpPr>
            <p:spPr bwMode="auto">
              <a:xfrm>
                <a:off x="3241" y="1432"/>
                <a:ext cx="421" cy="650"/>
              </a:xfrm>
              <a:custGeom>
                <a:avLst/>
                <a:gdLst>
                  <a:gd name="T0" fmla="*/ 113 w 175"/>
                  <a:gd name="T1" fmla="*/ 0 h 273"/>
                  <a:gd name="T2" fmla="*/ 148 w 175"/>
                  <a:gd name="T3" fmla="*/ 24 h 273"/>
                  <a:gd name="T4" fmla="*/ 171 w 175"/>
                  <a:gd name="T5" fmla="*/ 99 h 273"/>
                  <a:gd name="T6" fmla="*/ 150 w 175"/>
                  <a:gd name="T7" fmla="*/ 106 h 273"/>
                  <a:gd name="T8" fmla="*/ 129 w 175"/>
                  <a:gd name="T9" fmla="*/ 37 h 273"/>
                  <a:gd name="T10" fmla="*/ 117 w 175"/>
                  <a:gd name="T11" fmla="*/ 37 h 273"/>
                  <a:gd name="T12" fmla="*/ 152 w 175"/>
                  <a:gd name="T13" fmla="*/ 160 h 273"/>
                  <a:gd name="T14" fmla="*/ 119 w 175"/>
                  <a:gd name="T15" fmla="*/ 160 h 273"/>
                  <a:gd name="T16" fmla="*/ 119 w 175"/>
                  <a:gd name="T17" fmla="*/ 256 h 273"/>
                  <a:gd name="T18" fmla="*/ 94 w 175"/>
                  <a:gd name="T19" fmla="*/ 256 h 273"/>
                  <a:gd name="T20" fmla="*/ 94 w 175"/>
                  <a:gd name="T21" fmla="*/ 160 h 273"/>
                  <a:gd name="T22" fmla="*/ 81 w 175"/>
                  <a:gd name="T23" fmla="*/ 160 h 273"/>
                  <a:gd name="T24" fmla="*/ 81 w 175"/>
                  <a:gd name="T25" fmla="*/ 256 h 273"/>
                  <a:gd name="T26" fmla="*/ 57 w 175"/>
                  <a:gd name="T27" fmla="*/ 256 h 273"/>
                  <a:gd name="T28" fmla="*/ 57 w 175"/>
                  <a:gd name="T29" fmla="*/ 160 h 273"/>
                  <a:gd name="T30" fmla="*/ 23 w 175"/>
                  <a:gd name="T31" fmla="*/ 160 h 273"/>
                  <a:gd name="T32" fmla="*/ 58 w 175"/>
                  <a:gd name="T33" fmla="*/ 37 h 273"/>
                  <a:gd name="T34" fmla="*/ 46 w 175"/>
                  <a:gd name="T35" fmla="*/ 37 h 273"/>
                  <a:gd name="T36" fmla="*/ 26 w 175"/>
                  <a:gd name="T37" fmla="*/ 107 h 273"/>
                  <a:gd name="T38" fmla="*/ 5 w 175"/>
                  <a:gd name="T39" fmla="*/ 99 h 273"/>
                  <a:gd name="T40" fmla="*/ 28 w 175"/>
                  <a:gd name="T41" fmla="*/ 24 h 273"/>
                  <a:gd name="T42" fmla="*/ 60 w 175"/>
                  <a:gd name="T43" fmla="*/ 0 h 273"/>
                  <a:gd name="T44" fmla="*/ 113 w 175"/>
                  <a:gd name="T45"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5" h="273">
                    <a:moveTo>
                      <a:pt x="113" y="0"/>
                    </a:moveTo>
                    <a:cubicBezTo>
                      <a:pt x="131" y="0"/>
                      <a:pt x="145" y="15"/>
                      <a:pt x="148" y="24"/>
                    </a:cubicBezTo>
                    <a:cubicBezTo>
                      <a:pt x="171" y="99"/>
                      <a:pt x="171" y="99"/>
                      <a:pt x="171" y="99"/>
                    </a:cubicBezTo>
                    <a:cubicBezTo>
                      <a:pt x="175" y="115"/>
                      <a:pt x="154" y="122"/>
                      <a:pt x="150" y="106"/>
                    </a:cubicBezTo>
                    <a:cubicBezTo>
                      <a:pt x="129" y="37"/>
                      <a:pt x="129" y="37"/>
                      <a:pt x="129" y="37"/>
                    </a:cubicBezTo>
                    <a:cubicBezTo>
                      <a:pt x="117" y="37"/>
                      <a:pt x="117" y="37"/>
                      <a:pt x="117" y="37"/>
                    </a:cubicBezTo>
                    <a:cubicBezTo>
                      <a:pt x="152" y="160"/>
                      <a:pt x="152" y="160"/>
                      <a:pt x="152" y="160"/>
                    </a:cubicBezTo>
                    <a:cubicBezTo>
                      <a:pt x="119" y="160"/>
                      <a:pt x="119" y="160"/>
                      <a:pt x="119" y="160"/>
                    </a:cubicBezTo>
                    <a:cubicBezTo>
                      <a:pt x="119" y="256"/>
                      <a:pt x="119" y="256"/>
                      <a:pt x="119" y="256"/>
                    </a:cubicBezTo>
                    <a:cubicBezTo>
                      <a:pt x="119" y="273"/>
                      <a:pt x="94" y="273"/>
                      <a:pt x="94" y="256"/>
                    </a:cubicBezTo>
                    <a:cubicBezTo>
                      <a:pt x="94" y="160"/>
                      <a:pt x="94" y="160"/>
                      <a:pt x="94" y="160"/>
                    </a:cubicBezTo>
                    <a:cubicBezTo>
                      <a:pt x="81" y="160"/>
                      <a:pt x="81" y="160"/>
                      <a:pt x="81" y="160"/>
                    </a:cubicBezTo>
                    <a:cubicBezTo>
                      <a:pt x="81" y="256"/>
                      <a:pt x="81" y="256"/>
                      <a:pt x="81" y="256"/>
                    </a:cubicBezTo>
                    <a:cubicBezTo>
                      <a:pt x="81" y="273"/>
                      <a:pt x="57" y="273"/>
                      <a:pt x="57" y="256"/>
                    </a:cubicBezTo>
                    <a:cubicBezTo>
                      <a:pt x="57" y="160"/>
                      <a:pt x="57" y="160"/>
                      <a:pt x="57" y="160"/>
                    </a:cubicBezTo>
                    <a:cubicBezTo>
                      <a:pt x="23" y="160"/>
                      <a:pt x="23" y="160"/>
                      <a:pt x="23" y="160"/>
                    </a:cubicBezTo>
                    <a:cubicBezTo>
                      <a:pt x="58" y="37"/>
                      <a:pt x="58" y="37"/>
                      <a:pt x="58" y="37"/>
                    </a:cubicBezTo>
                    <a:cubicBezTo>
                      <a:pt x="46" y="37"/>
                      <a:pt x="46" y="37"/>
                      <a:pt x="46" y="37"/>
                    </a:cubicBezTo>
                    <a:cubicBezTo>
                      <a:pt x="26" y="107"/>
                      <a:pt x="26" y="107"/>
                      <a:pt x="26" y="107"/>
                    </a:cubicBezTo>
                    <a:cubicBezTo>
                      <a:pt x="21" y="122"/>
                      <a:pt x="0" y="116"/>
                      <a:pt x="5" y="99"/>
                    </a:cubicBezTo>
                    <a:cubicBezTo>
                      <a:pt x="28" y="24"/>
                      <a:pt x="28" y="24"/>
                      <a:pt x="28" y="24"/>
                    </a:cubicBezTo>
                    <a:cubicBezTo>
                      <a:pt x="30" y="15"/>
                      <a:pt x="41" y="0"/>
                      <a:pt x="60" y="0"/>
                    </a:cubicBezTo>
                    <a:cubicBezTo>
                      <a:pt x="113" y="0"/>
                      <a:pt x="113" y="0"/>
                      <a:pt x="11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sp>
            <p:nvSpPr>
              <p:cNvPr id="507" name="Oval 20"/>
              <p:cNvSpPr>
                <a:spLocks noChangeArrowheads="1"/>
              </p:cNvSpPr>
              <p:nvPr/>
            </p:nvSpPr>
            <p:spPr bwMode="auto">
              <a:xfrm>
                <a:off x="3388" y="1291"/>
                <a:ext cx="127" cy="1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grpSp>
        <p:grpSp>
          <p:nvGrpSpPr>
            <p:cNvPr id="508" name="Group 13"/>
            <p:cNvGrpSpPr>
              <a:grpSpLocks noChangeAspect="1"/>
            </p:cNvGrpSpPr>
            <p:nvPr/>
          </p:nvGrpSpPr>
          <p:grpSpPr bwMode="auto">
            <a:xfrm flipH="1">
              <a:off x="4299806" y="9092991"/>
              <a:ext cx="358743" cy="829145"/>
              <a:chOff x="3696" y="1271"/>
              <a:chExt cx="338" cy="781"/>
            </a:xfrm>
            <a:solidFill>
              <a:schemeClr val="accent2"/>
            </a:solidFill>
          </p:grpSpPr>
          <p:sp>
            <p:nvSpPr>
              <p:cNvPr id="509"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sp>
            <p:nvSpPr>
              <p:cNvPr id="510"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914217"/>
                <a:endParaRPr lang="bg-BG" sz="1400" dirty="0">
                  <a:solidFill>
                    <a:srgbClr val="7F7F7F"/>
                  </a:solidFill>
                  <a:latin typeface="Lato Light"/>
                </a:endParaRPr>
              </a:p>
            </p:txBody>
          </p:sp>
        </p:grpSp>
      </p:grpSp>
      <p:grpSp>
        <p:nvGrpSpPr>
          <p:cNvPr id="4" name="Group 3"/>
          <p:cNvGrpSpPr/>
          <p:nvPr/>
        </p:nvGrpSpPr>
        <p:grpSpPr>
          <a:xfrm>
            <a:off x="1008136" y="4502113"/>
            <a:ext cx="2524933" cy="1744962"/>
            <a:chOff x="1596695" y="4233161"/>
            <a:chExt cx="10721511" cy="7409555"/>
          </a:xfrm>
        </p:grpSpPr>
        <p:sp>
          <p:nvSpPr>
            <p:cNvPr id="512" name="Freeform 20"/>
            <p:cNvSpPr>
              <a:spLocks noEditPoints="1"/>
            </p:cNvSpPr>
            <p:nvPr/>
          </p:nvSpPr>
          <p:spPr bwMode="auto">
            <a:xfrm>
              <a:off x="5941212" y="8873383"/>
              <a:ext cx="1919070" cy="2639557"/>
            </a:xfrm>
            <a:custGeom>
              <a:avLst/>
              <a:gdLst>
                <a:gd name="T0" fmla="*/ 665 w 680"/>
                <a:gd name="T1" fmla="*/ 247 h 936"/>
                <a:gd name="T2" fmla="*/ 596 w 680"/>
                <a:gd name="T3" fmla="*/ 194 h 936"/>
                <a:gd name="T4" fmla="*/ 532 w 680"/>
                <a:gd name="T5" fmla="*/ 128 h 936"/>
                <a:gd name="T6" fmla="*/ 460 w 680"/>
                <a:gd name="T7" fmla="*/ 62 h 936"/>
                <a:gd name="T8" fmla="*/ 259 w 680"/>
                <a:gd name="T9" fmla="*/ 100 h 936"/>
                <a:gd name="T10" fmla="*/ 202 w 680"/>
                <a:gd name="T11" fmla="*/ 151 h 936"/>
                <a:gd name="T12" fmla="*/ 100 w 680"/>
                <a:gd name="T13" fmla="*/ 207 h 936"/>
                <a:gd name="T14" fmla="*/ 110 w 680"/>
                <a:gd name="T15" fmla="*/ 417 h 936"/>
                <a:gd name="T16" fmla="*/ 235 w 680"/>
                <a:gd name="T17" fmla="*/ 469 h 936"/>
                <a:gd name="T18" fmla="*/ 319 w 680"/>
                <a:gd name="T19" fmla="*/ 471 h 936"/>
                <a:gd name="T20" fmla="*/ 280 w 680"/>
                <a:gd name="T21" fmla="*/ 727 h 936"/>
                <a:gd name="T22" fmla="*/ 186 w 680"/>
                <a:gd name="T23" fmla="*/ 634 h 936"/>
                <a:gd name="T24" fmla="*/ 227 w 680"/>
                <a:gd name="T25" fmla="*/ 625 h 936"/>
                <a:gd name="T26" fmla="*/ 262 w 680"/>
                <a:gd name="T27" fmla="*/ 560 h 936"/>
                <a:gd name="T28" fmla="*/ 241 w 680"/>
                <a:gd name="T29" fmla="*/ 531 h 936"/>
                <a:gd name="T30" fmla="*/ 209 w 680"/>
                <a:gd name="T31" fmla="*/ 512 h 936"/>
                <a:gd name="T32" fmla="*/ 184 w 680"/>
                <a:gd name="T33" fmla="*/ 480 h 936"/>
                <a:gd name="T34" fmla="*/ 143 w 680"/>
                <a:gd name="T35" fmla="*/ 455 h 936"/>
                <a:gd name="T36" fmla="*/ 100 w 680"/>
                <a:gd name="T37" fmla="*/ 495 h 936"/>
                <a:gd name="T38" fmla="*/ 68 w 680"/>
                <a:gd name="T39" fmla="*/ 513 h 936"/>
                <a:gd name="T40" fmla="*/ 0 w 680"/>
                <a:gd name="T41" fmla="*/ 579 h 936"/>
                <a:gd name="T42" fmla="*/ 59 w 680"/>
                <a:gd name="T43" fmla="*/ 617 h 936"/>
                <a:gd name="T44" fmla="*/ 110 w 680"/>
                <a:gd name="T45" fmla="*/ 637 h 936"/>
                <a:gd name="T46" fmla="*/ 215 w 680"/>
                <a:gd name="T47" fmla="*/ 713 h 936"/>
                <a:gd name="T48" fmla="*/ 237 w 680"/>
                <a:gd name="T49" fmla="*/ 726 h 936"/>
                <a:gd name="T50" fmla="*/ 271 w 680"/>
                <a:gd name="T51" fmla="*/ 936 h 936"/>
                <a:gd name="T52" fmla="*/ 340 w 680"/>
                <a:gd name="T53" fmla="*/ 719 h 936"/>
                <a:gd name="T54" fmla="*/ 519 w 680"/>
                <a:gd name="T55" fmla="*/ 412 h 936"/>
                <a:gd name="T56" fmla="*/ 680 w 680"/>
                <a:gd name="T57" fmla="*/ 323 h 936"/>
                <a:gd name="T58" fmla="*/ 153 w 680"/>
                <a:gd name="T59" fmla="*/ 645 h 936"/>
                <a:gd name="T60" fmla="*/ 178 w 680"/>
                <a:gd name="T61" fmla="*/ 669 h 936"/>
                <a:gd name="T62" fmla="*/ 350 w 680"/>
                <a:gd name="T63" fmla="*/ 571 h 936"/>
                <a:gd name="T64" fmla="*/ 369 w 680"/>
                <a:gd name="T65" fmla="*/ 477 h 936"/>
                <a:gd name="T66" fmla="*/ 350 w 680"/>
                <a:gd name="T67" fmla="*/ 571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0" h="936">
                  <a:moveTo>
                    <a:pt x="662" y="264"/>
                  </a:moveTo>
                  <a:cubicBezTo>
                    <a:pt x="664" y="259"/>
                    <a:pt x="665" y="253"/>
                    <a:pt x="665" y="247"/>
                  </a:cubicBezTo>
                  <a:cubicBezTo>
                    <a:pt x="665" y="217"/>
                    <a:pt x="640" y="192"/>
                    <a:pt x="610" y="192"/>
                  </a:cubicBezTo>
                  <a:cubicBezTo>
                    <a:pt x="605" y="192"/>
                    <a:pt x="600" y="193"/>
                    <a:pt x="596" y="194"/>
                  </a:cubicBezTo>
                  <a:cubicBezTo>
                    <a:pt x="582" y="169"/>
                    <a:pt x="558" y="151"/>
                    <a:pt x="530" y="144"/>
                  </a:cubicBezTo>
                  <a:cubicBezTo>
                    <a:pt x="531" y="138"/>
                    <a:pt x="532" y="133"/>
                    <a:pt x="532" y="128"/>
                  </a:cubicBezTo>
                  <a:cubicBezTo>
                    <a:pt x="532" y="91"/>
                    <a:pt x="502" y="62"/>
                    <a:pt x="466" y="62"/>
                  </a:cubicBezTo>
                  <a:cubicBezTo>
                    <a:pt x="464" y="62"/>
                    <a:pt x="462" y="62"/>
                    <a:pt x="460" y="62"/>
                  </a:cubicBezTo>
                  <a:cubicBezTo>
                    <a:pt x="444" y="25"/>
                    <a:pt x="407" y="0"/>
                    <a:pt x="364" y="0"/>
                  </a:cubicBezTo>
                  <a:cubicBezTo>
                    <a:pt x="308" y="0"/>
                    <a:pt x="262" y="44"/>
                    <a:pt x="259" y="100"/>
                  </a:cubicBezTo>
                  <a:cubicBezTo>
                    <a:pt x="258" y="100"/>
                    <a:pt x="258" y="100"/>
                    <a:pt x="257" y="100"/>
                  </a:cubicBezTo>
                  <a:cubicBezTo>
                    <a:pt x="227" y="100"/>
                    <a:pt x="204" y="123"/>
                    <a:pt x="202" y="151"/>
                  </a:cubicBezTo>
                  <a:cubicBezTo>
                    <a:pt x="194" y="148"/>
                    <a:pt x="185" y="147"/>
                    <a:pt x="176" y="147"/>
                  </a:cubicBezTo>
                  <a:cubicBezTo>
                    <a:pt x="139" y="147"/>
                    <a:pt x="108" y="172"/>
                    <a:pt x="100" y="207"/>
                  </a:cubicBezTo>
                  <a:cubicBezTo>
                    <a:pt x="47" y="211"/>
                    <a:pt x="4" y="256"/>
                    <a:pt x="4" y="311"/>
                  </a:cubicBezTo>
                  <a:cubicBezTo>
                    <a:pt x="4" y="369"/>
                    <a:pt x="52" y="417"/>
                    <a:pt x="110" y="417"/>
                  </a:cubicBezTo>
                  <a:cubicBezTo>
                    <a:pt x="125" y="417"/>
                    <a:pt x="139" y="413"/>
                    <a:pt x="152" y="408"/>
                  </a:cubicBezTo>
                  <a:cubicBezTo>
                    <a:pt x="163" y="443"/>
                    <a:pt x="196" y="469"/>
                    <a:pt x="235" y="469"/>
                  </a:cubicBezTo>
                  <a:cubicBezTo>
                    <a:pt x="251" y="469"/>
                    <a:pt x="266" y="464"/>
                    <a:pt x="279" y="456"/>
                  </a:cubicBezTo>
                  <a:cubicBezTo>
                    <a:pt x="292" y="463"/>
                    <a:pt x="305" y="467"/>
                    <a:pt x="319" y="471"/>
                  </a:cubicBezTo>
                  <a:cubicBezTo>
                    <a:pt x="322" y="490"/>
                    <a:pt x="320" y="535"/>
                    <a:pt x="297" y="636"/>
                  </a:cubicBezTo>
                  <a:cubicBezTo>
                    <a:pt x="289" y="668"/>
                    <a:pt x="284" y="698"/>
                    <a:pt x="280" y="727"/>
                  </a:cubicBezTo>
                  <a:cubicBezTo>
                    <a:pt x="248" y="715"/>
                    <a:pt x="222" y="701"/>
                    <a:pt x="201" y="686"/>
                  </a:cubicBezTo>
                  <a:cubicBezTo>
                    <a:pt x="192" y="669"/>
                    <a:pt x="188" y="651"/>
                    <a:pt x="186" y="634"/>
                  </a:cubicBezTo>
                  <a:cubicBezTo>
                    <a:pt x="193" y="630"/>
                    <a:pt x="199" y="625"/>
                    <a:pt x="205" y="619"/>
                  </a:cubicBezTo>
                  <a:cubicBezTo>
                    <a:pt x="211" y="623"/>
                    <a:pt x="219" y="625"/>
                    <a:pt x="227" y="625"/>
                  </a:cubicBezTo>
                  <a:cubicBezTo>
                    <a:pt x="250" y="625"/>
                    <a:pt x="269" y="607"/>
                    <a:pt x="269" y="584"/>
                  </a:cubicBezTo>
                  <a:cubicBezTo>
                    <a:pt x="269" y="575"/>
                    <a:pt x="266" y="567"/>
                    <a:pt x="262" y="560"/>
                  </a:cubicBezTo>
                  <a:cubicBezTo>
                    <a:pt x="263" y="558"/>
                    <a:pt x="263" y="556"/>
                    <a:pt x="263" y="553"/>
                  </a:cubicBezTo>
                  <a:cubicBezTo>
                    <a:pt x="263" y="541"/>
                    <a:pt x="253" y="531"/>
                    <a:pt x="241" y="531"/>
                  </a:cubicBezTo>
                  <a:cubicBezTo>
                    <a:pt x="239" y="531"/>
                    <a:pt x="237" y="532"/>
                    <a:pt x="236" y="532"/>
                  </a:cubicBezTo>
                  <a:cubicBezTo>
                    <a:pt x="230" y="522"/>
                    <a:pt x="220" y="515"/>
                    <a:pt x="209" y="512"/>
                  </a:cubicBezTo>
                  <a:cubicBezTo>
                    <a:pt x="210" y="510"/>
                    <a:pt x="210" y="508"/>
                    <a:pt x="210" y="506"/>
                  </a:cubicBezTo>
                  <a:cubicBezTo>
                    <a:pt x="210" y="491"/>
                    <a:pt x="198" y="480"/>
                    <a:pt x="184" y="480"/>
                  </a:cubicBezTo>
                  <a:cubicBezTo>
                    <a:pt x="183" y="480"/>
                    <a:pt x="182" y="480"/>
                    <a:pt x="182" y="480"/>
                  </a:cubicBezTo>
                  <a:cubicBezTo>
                    <a:pt x="175" y="465"/>
                    <a:pt x="160" y="455"/>
                    <a:pt x="143" y="455"/>
                  </a:cubicBezTo>
                  <a:cubicBezTo>
                    <a:pt x="121" y="455"/>
                    <a:pt x="103" y="473"/>
                    <a:pt x="102" y="495"/>
                  </a:cubicBezTo>
                  <a:cubicBezTo>
                    <a:pt x="101" y="495"/>
                    <a:pt x="101" y="495"/>
                    <a:pt x="100" y="495"/>
                  </a:cubicBezTo>
                  <a:cubicBezTo>
                    <a:pt x="89" y="495"/>
                    <a:pt x="79" y="504"/>
                    <a:pt x="79" y="515"/>
                  </a:cubicBezTo>
                  <a:cubicBezTo>
                    <a:pt x="76" y="514"/>
                    <a:pt x="72" y="513"/>
                    <a:pt x="68" y="513"/>
                  </a:cubicBezTo>
                  <a:cubicBezTo>
                    <a:pt x="54" y="513"/>
                    <a:pt x="41" y="524"/>
                    <a:pt x="38" y="537"/>
                  </a:cubicBezTo>
                  <a:cubicBezTo>
                    <a:pt x="17" y="539"/>
                    <a:pt x="0" y="557"/>
                    <a:pt x="0" y="579"/>
                  </a:cubicBezTo>
                  <a:cubicBezTo>
                    <a:pt x="0" y="602"/>
                    <a:pt x="19" y="621"/>
                    <a:pt x="42" y="621"/>
                  </a:cubicBezTo>
                  <a:cubicBezTo>
                    <a:pt x="48" y="621"/>
                    <a:pt x="54" y="620"/>
                    <a:pt x="59" y="617"/>
                  </a:cubicBezTo>
                  <a:cubicBezTo>
                    <a:pt x="63" y="631"/>
                    <a:pt x="76" y="642"/>
                    <a:pt x="92" y="642"/>
                  </a:cubicBezTo>
                  <a:cubicBezTo>
                    <a:pt x="98" y="642"/>
                    <a:pt x="104" y="640"/>
                    <a:pt x="110" y="637"/>
                  </a:cubicBezTo>
                  <a:cubicBezTo>
                    <a:pt x="119" y="641"/>
                    <a:pt x="130" y="644"/>
                    <a:pt x="142" y="645"/>
                  </a:cubicBezTo>
                  <a:cubicBezTo>
                    <a:pt x="163" y="671"/>
                    <a:pt x="193" y="697"/>
                    <a:pt x="215" y="713"/>
                  </a:cubicBezTo>
                  <a:cubicBezTo>
                    <a:pt x="220" y="721"/>
                    <a:pt x="219" y="719"/>
                    <a:pt x="216" y="713"/>
                  </a:cubicBezTo>
                  <a:cubicBezTo>
                    <a:pt x="224" y="719"/>
                    <a:pt x="231" y="723"/>
                    <a:pt x="237" y="726"/>
                  </a:cubicBezTo>
                  <a:cubicBezTo>
                    <a:pt x="253" y="734"/>
                    <a:pt x="267" y="747"/>
                    <a:pt x="276" y="757"/>
                  </a:cubicBezTo>
                  <a:cubicBezTo>
                    <a:pt x="263" y="865"/>
                    <a:pt x="271" y="936"/>
                    <a:pt x="271" y="936"/>
                  </a:cubicBezTo>
                  <a:cubicBezTo>
                    <a:pt x="387" y="936"/>
                    <a:pt x="387" y="936"/>
                    <a:pt x="387" y="936"/>
                  </a:cubicBezTo>
                  <a:cubicBezTo>
                    <a:pt x="387" y="936"/>
                    <a:pt x="333" y="827"/>
                    <a:pt x="340" y="719"/>
                  </a:cubicBezTo>
                  <a:cubicBezTo>
                    <a:pt x="345" y="627"/>
                    <a:pt x="411" y="537"/>
                    <a:pt x="440" y="465"/>
                  </a:cubicBezTo>
                  <a:cubicBezTo>
                    <a:pt x="471" y="453"/>
                    <a:pt x="497" y="435"/>
                    <a:pt x="519" y="412"/>
                  </a:cubicBezTo>
                  <a:cubicBezTo>
                    <a:pt x="535" y="422"/>
                    <a:pt x="554" y="428"/>
                    <a:pt x="575" y="428"/>
                  </a:cubicBezTo>
                  <a:cubicBezTo>
                    <a:pt x="633" y="428"/>
                    <a:pt x="680" y="381"/>
                    <a:pt x="680" y="323"/>
                  </a:cubicBezTo>
                  <a:cubicBezTo>
                    <a:pt x="680" y="301"/>
                    <a:pt x="673" y="281"/>
                    <a:pt x="662" y="264"/>
                  </a:cubicBezTo>
                  <a:close/>
                  <a:moveTo>
                    <a:pt x="153" y="645"/>
                  </a:moveTo>
                  <a:cubicBezTo>
                    <a:pt x="161" y="644"/>
                    <a:pt x="169" y="642"/>
                    <a:pt x="176" y="639"/>
                  </a:cubicBezTo>
                  <a:cubicBezTo>
                    <a:pt x="176" y="653"/>
                    <a:pt x="178" y="664"/>
                    <a:pt x="178" y="669"/>
                  </a:cubicBezTo>
                  <a:cubicBezTo>
                    <a:pt x="168" y="661"/>
                    <a:pt x="160" y="652"/>
                    <a:pt x="153" y="645"/>
                  </a:cubicBezTo>
                  <a:close/>
                  <a:moveTo>
                    <a:pt x="350" y="571"/>
                  </a:moveTo>
                  <a:cubicBezTo>
                    <a:pt x="350" y="571"/>
                    <a:pt x="358" y="522"/>
                    <a:pt x="358" y="477"/>
                  </a:cubicBezTo>
                  <a:cubicBezTo>
                    <a:pt x="362" y="477"/>
                    <a:pt x="366" y="477"/>
                    <a:pt x="369" y="477"/>
                  </a:cubicBezTo>
                  <a:cubicBezTo>
                    <a:pt x="380" y="477"/>
                    <a:pt x="391" y="477"/>
                    <a:pt x="402" y="475"/>
                  </a:cubicBezTo>
                  <a:cubicBezTo>
                    <a:pt x="387" y="510"/>
                    <a:pt x="366" y="555"/>
                    <a:pt x="350" y="571"/>
                  </a:cubicBezTo>
                  <a:close/>
                </a:path>
              </a:pathLst>
            </a:custGeom>
            <a:solidFill>
              <a:schemeClr val="accent1"/>
            </a:solidFill>
            <a:ln>
              <a:noFill/>
            </a:ln>
          </p:spPr>
          <p:txBody>
            <a:bodyPr vert="horz" wrap="square" lIns="91422" tIns="45711" rIns="91422" bIns="45711" numCol="1" anchor="t" anchorCtr="0" compatLnSpc="1">
              <a:prstTxWarp prst="textNoShape">
                <a:avLst/>
              </a:prstTxWarp>
            </a:bodyPr>
            <a:lstStyle/>
            <a:p>
              <a:pPr defTabSz="914217"/>
              <a:endParaRPr lang="id-ID">
                <a:solidFill>
                  <a:srgbClr val="7F7F7F"/>
                </a:solidFill>
                <a:latin typeface="Lato Light"/>
              </a:endParaRPr>
            </a:p>
          </p:txBody>
        </p:sp>
        <p:sp>
          <p:nvSpPr>
            <p:cNvPr id="513" name="Freeform 20"/>
            <p:cNvSpPr>
              <a:spLocks noEditPoints="1"/>
            </p:cNvSpPr>
            <p:nvPr/>
          </p:nvSpPr>
          <p:spPr bwMode="auto">
            <a:xfrm>
              <a:off x="3178495" y="10097132"/>
              <a:ext cx="985850" cy="1355973"/>
            </a:xfrm>
            <a:custGeom>
              <a:avLst/>
              <a:gdLst>
                <a:gd name="T0" fmla="*/ 665 w 680"/>
                <a:gd name="T1" fmla="*/ 247 h 936"/>
                <a:gd name="T2" fmla="*/ 596 w 680"/>
                <a:gd name="T3" fmla="*/ 194 h 936"/>
                <a:gd name="T4" fmla="*/ 532 w 680"/>
                <a:gd name="T5" fmla="*/ 128 h 936"/>
                <a:gd name="T6" fmla="*/ 460 w 680"/>
                <a:gd name="T7" fmla="*/ 62 h 936"/>
                <a:gd name="T8" fmla="*/ 259 w 680"/>
                <a:gd name="T9" fmla="*/ 100 h 936"/>
                <a:gd name="T10" fmla="*/ 202 w 680"/>
                <a:gd name="T11" fmla="*/ 151 h 936"/>
                <a:gd name="T12" fmla="*/ 100 w 680"/>
                <a:gd name="T13" fmla="*/ 207 h 936"/>
                <a:gd name="T14" fmla="*/ 110 w 680"/>
                <a:gd name="T15" fmla="*/ 417 h 936"/>
                <a:gd name="T16" fmla="*/ 235 w 680"/>
                <a:gd name="T17" fmla="*/ 469 h 936"/>
                <a:gd name="T18" fmla="*/ 319 w 680"/>
                <a:gd name="T19" fmla="*/ 471 h 936"/>
                <a:gd name="T20" fmla="*/ 280 w 680"/>
                <a:gd name="T21" fmla="*/ 727 h 936"/>
                <a:gd name="T22" fmla="*/ 186 w 680"/>
                <a:gd name="T23" fmla="*/ 634 h 936"/>
                <a:gd name="T24" fmla="*/ 227 w 680"/>
                <a:gd name="T25" fmla="*/ 625 h 936"/>
                <a:gd name="T26" fmla="*/ 262 w 680"/>
                <a:gd name="T27" fmla="*/ 560 h 936"/>
                <a:gd name="T28" fmla="*/ 241 w 680"/>
                <a:gd name="T29" fmla="*/ 531 h 936"/>
                <a:gd name="T30" fmla="*/ 209 w 680"/>
                <a:gd name="T31" fmla="*/ 512 h 936"/>
                <a:gd name="T32" fmla="*/ 184 w 680"/>
                <a:gd name="T33" fmla="*/ 480 h 936"/>
                <a:gd name="T34" fmla="*/ 143 w 680"/>
                <a:gd name="T35" fmla="*/ 455 h 936"/>
                <a:gd name="T36" fmla="*/ 100 w 680"/>
                <a:gd name="T37" fmla="*/ 495 h 936"/>
                <a:gd name="T38" fmla="*/ 68 w 680"/>
                <a:gd name="T39" fmla="*/ 513 h 936"/>
                <a:gd name="T40" fmla="*/ 0 w 680"/>
                <a:gd name="T41" fmla="*/ 579 h 936"/>
                <a:gd name="T42" fmla="*/ 59 w 680"/>
                <a:gd name="T43" fmla="*/ 617 h 936"/>
                <a:gd name="T44" fmla="*/ 110 w 680"/>
                <a:gd name="T45" fmla="*/ 637 h 936"/>
                <a:gd name="T46" fmla="*/ 215 w 680"/>
                <a:gd name="T47" fmla="*/ 713 h 936"/>
                <a:gd name="T48" fmla="*/ 237 w 680"/>
                <a:gd name="T49" fmla="*/ 726 h 936"/>
                <a:gd name="T50" fmla="*/ 271 w 680"/>
                <a:gd name="T51" fmla="*/ 936 h 936"/>
                <a:gd name="T52" fmla="*/ 340 w 680"/>
                <a:gd name="T53" fmla="*/ 719 h 936"/>
                <a:gd name="T54" fmla="*/ 519 w 680"/>
                <a:gd name="T55" fmla="*/ 412 h 936"/>
                <a:gd name="T56" fmla="*/ 680 w 680"/>
                <a:gd name="T57" fmla="*/ 323 h 936"/>
                <a:gd name="T58" fmla="*/ 153 w 680"/>
                <a:gd name="T59" fmla="*/ 645 h 936"/>
                <a:gd name="T60" fmla="*/ 178 w 680"/>
                <a:gd name="T61" fmla="*/ 669 h 936"/>
                <a:gd name="T62" fmla="*/ 350 w 680"/>
                <a:gd name="T63" fmla="*/ 571 h 936"/>
                <a:gd name="T64" fmla="*/ 369 w 680"/>
                <a:gd name="T65" fmla="*/ 477 h 936"/>
                <a:gd name="T66" fmla="*/ 350 w 680"/>
                <a:gd name="T67" fmla="*/ 571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0" h="936">
                  <a:moveTo>
                    <a:pt x="662" y="264"/>
                  </a:moveTo>
                  <a:cubicBezTo>
                    <a:pt x="664" y="259"/>
                    <a:pt x="665" y="253"/>
                    <a:pt x="665" y="247"/>
                  </a:cubicBezTo>
                  <a:cubicBezTo>
                    <a:pt x="665" y="217"/>
                    <a:pt x="640" y="192"/>
                    <a:pt x="610" y="192"/>
                  </a:cubicBezTo>
                  <a:cubicBezTo>
                    <a:pt x="605" y="192"/>
                    <a:pt x="600" y="193"/>
                    <a:pt x="596" y="194"/>
                  </a:cubicBezTo>
                  <a:cubicBezTo>
                    <a:pt x="582" y="169"/>
                    <a:pt x="558" y="151"/>
                    <a:pt x="530" y="144"/>
                  </a:cubicBezTo>
                  <a:cubicBezTo>
                    <a:pt x="531" y="138"/>
                    <a:pt x="532" y="133"/>
                    <a:pt x="532" y="128"/>
                  </a:cubicBezTo>
                  <a:cubicBezTo>
                    <a:pt x="532" y="91"/>
                    <a:pt x="502" y="62"/>
                    <a:pt x="466" y="62"/>
                  </a:cubicBezTo>
                  <a:cubicBezTo>
                    <a:pt x="464" y="62"/>
                    <a:pt x="462" y="62"/>
                    <a:pt x="460" y="62"/>
                  </a:cubicBezTo>
                  <a:cubicBezTo>
                    <a:pt x="444" y="25"/>
                    <a:pt x="407" y="0"/>
                    <a:pt x="364" y="0"/>
                  </a:cubicBezTo>
                  <a:cubicBezTo>
                    <a:pt x="308" y="0"/>
                    <a:pt x="262" y="44"/>
                    <a:pt x="259" y="100"/>
                  </a:cubicBezTo>
                  <a:cubicBezTo>
                    <a:pt x="258" y="100"/>
                    <a:pt x="258" y="100"/>
                    <a:pt x="257" y="100"/>
                  </a:cubicBezTo>
                  <a:cubicBezTo>
                    <a:pt x="227" y="100"/>
                    <a:pt x="204" y="123"/>
                    <a:pt x="202" y="151"/>
                  </a:cubicBezTo>
                  <a:cubicBezTo>
                    <a:pt x="194" y="148"/>
                    <a:pt x="185" y="147"/>
                    <a:pt x="176" y="147"/>
                  </a:cubicBezTo>
                  <a:cubicBezTo>
                    <a:pt x="139" y="147"/>
                    <a:pt x="108" y="172"/>
                    <a:pt x="100" y="207"/>
                  </a:cubicBezTo>
                  <a:cubicBezTo>
                    <a:pt x="47" y="211"/>
                    <a:pt x="4" y="256"/>
                    <a:pt x="4" y="311"/>
                  </a:cubicBezTo>
                  <a:cubicBezTo>
                    <a:pt x="4" y="369"/>
                    <a:pt x="52" y="417"/>
                    <a:pt x="110" y="417"/>
                  </a:cubicBezTo>
                  <a:cubicBezTo>
                    <a:pt x="125" y="417"/>
                    <a:pt x="139" y="413"/>
                    <a:pt x="152" y="408"/>
                  </a:cubicBezTo>
                  <a:cubicBezTo>
                    <a:pt x="163" y="443"/>
                    <a:pt x="196" y="469"/>
                    <a:pt x="235" y="469"/>
                  </a:cubicBezTo>
                  <a:cubicBezTo>
                    <a:pt x="251" y="469"/>
                    <a:pt x="266" y="464"/>
                    <a:pt x="279" y="456"/>
                  </a:cubicBezTo>
                  <a:cubicBezTo>
                    <a:pt x="292" y="463"/>
                    <a:pt x="305" y="467"/>
                    <a:pt x="319" y="471"/>
                  </a:cubicBezTo>
                  <a:cubicBezTo>
                    <a:pt x="322" y="490"/>
                    <a:pt x="320" y="535"/>
                    <a:pt x="297" y="636"/>
                  </a:cubicBezTo>
                  <a:cubicBezTo>
                    <a:pt x="289" y="668"/>
                    <a:pt x="284" y="698"/>
                    <a:pt x="280" y="727"/>
                  </a:cubicBezTo>
                  <a:cubicBezTo>
                    <a:pt x="248" y="715"/>
                    <a:pt x="222" y="701"/>
                    <a:pt x="201" y="686"/>
                  </a:cubicBezTo>
                  <a:cubicBezTo>
                    <a:pt x="192" y="669"/>
                    <a:pt x="188" y="651"/>
                    <a:pt x="186" y="634"/>
                  </a:cubicBezTo>
                  <a:cubicBezTo>
                    <a:pt x="193" y="630"/>
                    <a:pt x="199" y="625"/>
                    <a:pt x="205" y="619"/>
                  </a:cubicBezTo>
                  <a:cubicBezTo>
                    <a:pt x="211" y="623"/>
                    <a:pt x="219" y="625"/>
                    <a:pt x="227" y="625"/>
                  </a:cubicBezTo>
                  <a:cubicBezTo>
                    <a:pt x="250" y="625"/>
                    <a:pt x="269" y="607"/>
                    <a:pt x="269" y="584"/>
                  </a:cubicBezTo>
                  <a:cubicBezTo>
                    <a:pt x="269" y="575"/>
                    <a:pt x="266" y="567"/>
                    <a:pt x="262" y="560"/>
                  </a:cubicBezTo>
                  <a:cubicBezTo>
                    <a:pt x="263" y="558"/>
                    <a:pt x="263" y="556"/>
                    <a:pt x="263" y="553"/>
                  </a:cubicBezTo>
                  <a:cubicBezTo>
                    <a:pt x="263" y="541"/>
                    <a:pt x="253" y="531"/>
                    <a:pt x="241" y="531"/>
                  </a:cubicBezTo>
                  <a:cubicBezTo>
                    <a:pt x="239" y="531"/>
                    <a:pt x="237" y="532"/>
                    <a:pt x="236" y="532"/>
                  </a:cubicBezTo>
                  <a:cubicBezTo>
                    <a:pt x="230" y="522"/>
                    <a:pt x="220" y="515"/>
                    <a:pt x="209" y="512"/>
                  </a:cubicBezTo>
                  <a:cubicBezTo>
                    <a:pt x="210" y="510"/>
                    <a:pt x="210" y="508"/>
                    <a:pt x="210" y="506"/>
                  </a:cubicBezTo>
                  <a:cubicBezTo>
                    <a:pt x="210" y="491"/>
                    <a:pt x="198" y="480"/>
                    <a:pt x="184" y="480"/>
                  </a:cubicBezTo>
                  <a:cubicBezTo>
                    <a:pt x="183" y="480"/>
                    <a:pt x="182" y="480"/>
                    <a:pt x="182" y="480"/>
                  </a:cubicBezTo>
                  <a:cubicBezTo>
                    <a:pt x="175" y="465"/>
                    <a:pt x="160" y="455"/>
                    <a:pt x="143" y="455"/>
                  </a:cubicBezTo>
                  <a:cubicBezTo>
                    <a:pt x="121" y="455"/>
                    <a:pt x="103" y="473"/>
                    <a:pt x="102" y="495"/>
                  </a:cubicBezTo>
                  <a:cubicBezTo>
                    <a:pt x="101" y="495"/>
                    <a:pt x="101" y="495"/>
                    <a:pt x="100" y="495"/>
                  </a:cubicBezTo>
                  <a:cubicBezTo>
                    <a:pt x="89" y="495"/>
                    <a:pt x="79" y="504"/>
                    <a:pt x="79" y="515"/>
                  </a:cubicBezTo>
                  <a:cubicBezTo>
                    <a:pt x="76" y="514"/>
                    <a:pt x="72" y="513"/>
                    <a:pt x="68" y="513"/>
                  </a:cubicBezTo>
                  <a:cubicBezTo>
                    <a:pt x="54" y="513"/>
                    <a:pt x="41" y="524"/>
                    <a:pt x="38" y="537"/>
                  </a:cubicBezTo>
                  <a:cubicBezTo>
                    <a:pt x="17" y="539"/>
                    <a:pt x="0" y="557"/>
                    <a:pt x="0" y="579"/>
                  </a:cubicBezTo>
                  <a:cubicBezTo>
                    <a:pt x="0" y="602"/>
                    <a:pt x="19" y="621"/>
                    <a:pt x="42" y="621"/>
                  </a:cubicBezTo>
                  <a:cubicBezTo>
                    <a:pt x="48" y="621"/>
                    <a:pt x="54" y="620"/>
                    <a:pt x="59" y="617"/>
                  </a:cubicBezTo>
                  <a:cubicBezTo>
                    <a:pt x="63" y="631"/>
                    <a:pt x="76" y="642"/>
                    <a:pt x="92" y="642"/>
                  </a:cubicBezTo>
                  <a:cubicBezTo>
                    <a:pt x="98" y="642"/>
                    <a:pt x="104" y="640"/>
                    <a:pt x="110" y="637"/>
                  </a:cubicBezTo>
                  <a:cubicBezTo>
                    <a:pt x="119" y="641"/>
                    <a:pt x="130" y="644"/>
                    <a:pt x="142" y="645"/>
                  </a:cubicBezTo>
                  <a:cubicBezTo>
                    <a:pt x="163" y="671"/>
                    <a:pt x="193" y="697"/>
                    <a:pt x="215" y="713"/>
                  </a:cubicBezTo>
                  <a:cubicBezTo>
                    <a:pt x="220" y="721"/>
                    <a:pt x="219" y="719"/>
                    <a:pt x="216" y="713"/>
                  </a:cubicBezTo>
                  <a:cubicBezTo>
                    <a:pt x="224" y="719"/>
                    <a:pt x="231" y="723"/>
                    <a:pt x="237" y="726"/>
                  </a:cubicBezTo>
                  <a:cubicBezTo>
                    <a:pt x="253" y="734"/>
                    <a:pt x="267" y="747"/>
                    <a:pt x="276" y="757"/>
                  </a:cubicBezTo>
                  <a:cubicBezTo>
                    <a:pt x="263" y="865"/>
                    <a:pt x="271" y="936"/>
                    <a:pt x="271" y="936"/>
                  </a:cubicBezTo>
                  <a:cubicBezTo>
                    <a:pt x="387" y="936"/>
                    <a:pt x="387" y="936"/>
                    <a:pt x="387" y="936"/>
                  </a:cubicBezTo>
                  <a:cubicBezTo>
                    <a:pt x="387" y="936"/>
                    <a:pt x="333" y="827"/>
                    <a:pt x="340" y="719"/>
                  </a:cubicBezTo>
                  <a:cubicBezTo>
                    <a:pt x="345" y="627"/>
                    <a:pt x="411" y="537"/>
                    <a:pt x="440" y="465"/>
                  </a:cubicBezTo>
                  <a:cubicBezTo>
                    <a:pt x="471" y="453"/>
                    <a:pt x="497" y="435"/>
                    <a:pt x="519" y="412"/>
                  </a:cubicBezTo>
                  <a:cubicBezTo>
                    <a:pt x="535" y="422"/>
                    <a:pt x="554" y="428"/>
                    <a:pt x="575" y="428"/>
                  </a:cubicBezTo>
                  <a:cubicBezTo>
                    <a:pt x="633" y="428"/>
                    <a:pt x="680" y="381"/>
                    <a:pt x="680" y="323"/>
                  </a:cubicBezTo>
                  <a:cubicBezTo>
                    <a:pt x="680" y="301"/>
                    <a:pt x="673" y="281"/>
                    <a:pt x="662" y="264"/>
                  </a:cubicBezTo>
                  <a:close/>
                  <a:moveTo>
                    <a:pt x="153" y="645"/>
                  </a:moveTo>
                  <a:cubicBezTo>
                    <a:pt x="161" y="644"/>
                    <a:pt x="169" y="642"/>
                    <a:pt x="176" y="639"/>
                  </a:cubicBezTo>
                  <a:cubicBezTo>
                    <a:pt x="176" y="653"/>
                    <a:pt x="178" y="664"/>
                    <a:pt x="178" y="669"/>
                  </a:cubicBezTo>
                  <a:cubicBezTo>
                    <a:pt x="168" y="661"/>
                    <a:pt x="160" y="652"/>
                    <a:pt x="153" y="645"/>
                  </a:cubicBezTo>
                  <a:close/>
                  <a:moveTo>
                    <a:pt x="350" y="571"/>
                  </a:moveTo>
                  <a:cubicBezTo>
                    <a:pt x="350" y="571"/>
                    <a:pt x="358" y="522"/>
                    <a:pt x="358" y="477"/>
                  </a:cubicBezTo>
                  <a:cubicBezTo>
                    <a:pt x="362" y="477"/>
                    <a:pt x="366" y="477"/>
                    <a:pt x="369" y="477"/>
                  </a:cubicBezTo>
                  <a:cubicBezTo>
                    <a:pt x="380" y="477"/>
                    <a:pt x="391" y="477"/>
                    <a:pt x="402" y="475"/>
                  </a:cubicBezTo>
                  <a:cubicBezTo>
                    <a:pt x="387" y="510"/>
                    <a:pt x="366" y="555"/>
                    <a:pt x="350" y="571"/>
                  </a:cubicBezTo>
                  <a:close/>
                </a:path>
              </a:pathLst>
            </a:custGeom>
            <a:solidFill>
              <a:schemeClr val="accent1"/>
            </a:solidFill>
            <a:ln>
              <a:noFill/>
            </a:ln>
          </p:spPr>
          <p:txBody>
            <a:bodyPr vert="horz" wrap="square" lIns="91422" tIns="45711" rIns="91422" bIns="45711" numCol="1" anchor="t" anchorCtr="0" compatLnSpc="1">
              <a:prstTxWarp prst="textNoShape">
                <a:avLst/>
              </a:prstTxWarp>
            </a:bodyPr>
            <a:lstStyle/>
            <a:p>
              <a:pPr defTabSz="914217"/>
              <a:endParaRPr lang="id-ID">
                <a:solidFill>
                  <a:srgbClr val="7F7F7F"/>
                </a:solidFill>
                <a:latin typeface="Lato Light"/>
              </a:endParaRPr>
            </a:p>
          </p:txBody>
        </p:sp>
        <p:sp>
          <p:nvSpPr>
            <p:cNvPr id="514" name="Freeform 217"/>
            <p:cNvSpPr>
              <a:spLocks noChangeArrowheads="1"/>
            </p:cNvSpPr>
            <p:nvPr/>
          </p:nvSpPr>
          <p:spPr bwMode="auto">
            <a:xfrm>
              <a:off x="2275823" y="4233161"/>
              <a:ext cx="3903316" cy="7279779"/>
            </a:xfrm>
            <a:custGeom>
              <a:avLst/>
              <a:gdLst>
                <a:gd name="T0" fmla="*/ 7136 w 7320"/>
                <a:gd name="T1" fmla="*/ 6747 h 13660"/>
                <a:gd name="T2" fmla="*/ 7136 w 7320"/>
                <a:gd name="T3" fmla="*/ 6747 h 13660"/>
                <a:gd name="T4" fmla="*/ 7319 w 7320"/>
                <a:gd name="T5" fmla="*/ 6441 h 13660"/>
                <a:gd name="T6" fmla="*/ 4875 w 7320"/>
                <a:gd name="T7" fmla="*/ 4216 h 13660"/>
                <a:gd name="T8" fmla="*/ 4545 w 7320"/>
                <a:gd name="T9" fmla="*/ 4210 h 13660"/>
                <a:gd name="T10" fmla="*/ 4563 w 7320"/>
                <a:gd name="T11" fmla="*/ 4057 h 13660"/>
                <a:gd name="T12" fmla="*/ 4333 w 7320"/>
                <a:gd name="T13" fmla="*/ 3556 h 13660"/>
                <a:gd name="T14" fmla="*/ 4975 w 7320"/>
                <a:gd name="T15" fmla="*/ 29 h 13660"/>
                <a:gd name="T16" fmla="*/ 4622 w 7320"/>
                <a:gd name="T17" fmla="*/ 0 h 13660"/>
                <a:gd name="T18" fmla="*/ 3674 w 7320"/>
                <a:gd name="T19" fmla="*/ 3168 h 13660"/>
                <a:gd name="T20" fmla="*/ 3792 w 7320"/>
                <a:gd name="T21" fmla="*/ 3415 h 13660"/>
                <a:gd name="T22" fmla="*/ 3268 w 7320"/>
                <a:gd name="T23" fmla="*/ 3968 h 13660"/>
                <a:gd name="T24" fmla="*/ 2967 w 7320"/>
                <a:gd name="T25" fmla="*/ 3886 h 13660"/>
                <a:gd name="T26" fmla="*/ 0 w 7320"/>
                <a:gd name="T27" fmla="*/ 5346 h 13660"/>
                <a:gd name="T28" fmla="*/ 88 w 7320"/>
                <a:gd name="T29" fmla="*/ 5688 h 13660"/>
                <a:gd name="T30" fmla="*/ 3421 w 7320"/>
                <a:gd name="T31" fmla="*/ 4481 h 13660"/>
                <a:gd name="T32" fmla="*/ 3780 w 7320"/>
                <a:gd name="T33" fmla="*/ 4693 h 13660"/>
                <a:gd name="T34" fmla="*/ 3556 w 7320"/>
                <a:gd name="T35" fmla="*/ 13659 h 13660"/>
                <a:gd name="T36" fmla="*/ 4563 w 7320"/>
                <a:gd name="T37" fmla="*/ 13659 h 13660"/>
                <a:gd name="T38" fmla="*/ 4098 w 7320"/>
                <a:gd name="T39" fmla="*/ 4681 h 13660"/>
                <a:gd name="T40" fmla="*/ 4228 w 7320"/>
                <a:gd name="T41" fmla="*/ 4622 h 13660"/>
                <a:gd name="T42" fmla="*/ 7136 w 7320"/>
                <a:gd name="T43" fmla="*/ 6747 h 13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20" h="13660">
                  <a:moveTo>
                    <a:pt x="7136" y="6747"/>
                  </a:moveTo>
                  <a:lnTo>
                    <a:pt x="7136" y="6747"/>
                  </a:lnTo>
                  <a:cubicBezTo>
                    <a:pt x="7319" y="6441"/>
                    <a:pt x="7319" y="6441"/>
                    <a:pt x="7319" y="6441"/>
                  </a:cubicBezTo>
                  <a:cubicBezTo>
                    <a:pt x="4875" y="4216"/>
                    <a:pt x="4875" y="4216"/>
                    <a:pt x="4875" y="4216"/>
                  </a:cubicBezTo>
                  <a:cubicBezTo>
                    <a:pt x="4545" y="4210"/>
                    <a:pt x="4545" y="4210"/>
                    <a:pt x="4545" y="4210"/>
                  </a:cubicBezTo>
                  <a:cubicBezTo>
                    <a:pt x="4557" y="4157"/>
                    <a:pt x="4563" y="4110"/>
                    <a:pt x="4563" y="4057"/>
                  </a:cubicBezTo>
                  <a:cubicBezTo>
                    <a:pt x="4563" y="3856"/>
                    <a:pt x="4475" y="3674"/>
                    <a:pt x="4333" y="3556"/>
                  </a:cubicBezTo>
                  <a:cubicBezTo>
                    <a:pt x="4975" y="29"/>
                    <a:pt x="4975" y="29"/>
                    <a:pt x="4975" y="29"/>
                  </a:cubicBezTo>
                  <a:cubicBezTo>
                    <a:pt x="4622" y="0"/>
                    <a:pt x="4622" y="0"/>
                    <a:pt x="4622" y="0"/>
                  </a:cubicBezTo>
                  <a:cubicBezTo>
                    <a:pt x="3674" y="3168"/>
                    <a:pt x="3674" y="3168"/>
                    <a:pt x="3674" y="3168"/>
                  </a:cubicBezTo>
                  <a:cubicBezTo>
                    <a:pt x="3792" y="3415"/>
                    <a:pt x="3792" y="3415"/>
                    <a:pt x="3792" y="3415"/>
                  </a:cubicBezTo>
                  <a:cubicBezTo>
                    <a:pt x="3515" y="3468"/>
                    <a:pt x="3303" y="3692"/>
                    <a:pt x="3268" y="3968"/>
                  </a:cubicBezTo>
                  <a:cubicBezTo>
                    <a:pt x="2967" y="3886"/>
                    <a:pt x="2967" y="3886"/>
                    <a:pt x="2967" y="3886"/>
                  </a:cubicBezTo>
                  <a:cubicBezTo>
                    <a:pt x="0" y="5346"/>
                    <a:pt x="0" y="5346"/>
                    <a:pt x="0" y="5346"/>
                  </a:cubicBezTo>
                  <a:cubicBezTo>
                    <a:pt x="88" y="5688"/>
                    <a:pt x="88" y="5688"/>
                    <a:pt x="88" y="5688"/>
                  </a:cubicBezTo>
                  <a:cubicBezTo>
                    <a:pt x="3421" y="4481"/>
                    <a:pt x="3421" y="4481"/>
                    <a:pt x="3421" y="4481"/>
                  </a:cubicBezTo>
                  <a:cubicBezTo>
                    <a:pt x="3515" y="4586"/>
                    <a:pt x="3639" y="4663"/>
                    <a:pt x="3780" y="4693"/>
                  </a:cubicBezTo>
                  <a:cubicBezTo>
                    <a:pt x="3556" y="13659"/>
                    <a:pt x="3556" y="13659"/>
                    <a:pt x="3556" y="13659"/>
                  </a:cubicBezTo>
                  <a:cubicBezTo>
                    <a:pt x="4563" y="13659"/>
                    <a:pt x="4563" y="13659"/>
                    <a:pt x="4563" y="13659"/>
                  </a:cubicBezTo>
                  <a:cubicBezTo>
                    <a:pt x="4098" y="4681"/>
                    <a:pt x="4098" y="4681"/>
                    <a:pt x="4098" y="4681"/>
                  </a:cubicBezTo>
                  <a:cubicBezTo>
                    <a:pt x="4139" y="4663"/>
                    <a:pt x="4186" y="4645"/>
                    <a:pt x="4228" y="4622"/>
                  </a:cubicBezTo>
                  <a:lnTo>
                    <a:pt x="7136" y="6747"/>
                  </a:lnTo>
                </a:path>
              </a:pathLst>
            </a:custGeom>
            <a:solidFill>
              <a:schemeClr val="accent2"/>
            </a:solidFill>
            <a:ln w="9525" cap="flat">
              <a:noFill/>
              <a:bevel/>
              <a:headEnd/>
              <a:tailEnd/>
            </a:ln>
            <a:effectLst/>
          </p:spPr>
          <p:txBody>
            <a:bodyPr wrap="none" lIns="60927" tIns="30463" rIns="60927" bIns="30463" anchor="ctr"/>
            <a:lstStyle/>
            <a:p>
              <a:pPr defTabSz="914217"/>
              <a:endParaRPr lang="en-US">
                <a:solidFill>
                  <a:srgbClr val="7F7F7F"/>
                </a:solidFill>
                <a:latin typeface="Lato Light"/>
              </a:endParaRPr>
            </a:p>
          </p:txBody>
        </p:sp>
        <p:grpSp>
          <p:nvGrpSpPr>
            <p:cNvPr id="515" name="Group 514"/>
            <p:cNvGrpSpPr/>
            <p:nvPr/>
          </p:nvGrpSpPr>
          <p:grpSpPr>
            <a:xfrm>
              <a:off x="6396967" y="7052180"/>
              <a:ext cx="2435965" cy="4590536"/>
              <a:chOff x="6241007" y="7052180"/>
              <a:chExt cx="2435965" cy="4590536"/>
            </a:xfrm>
          </p:grpSpPr>
          <p:sp>
            <p:nvSpPr>
              <p:cNvPr id="516" name="Freeform 1"/>
              <p:cNvSpPr>
                <a:spLocks noChangeArrowheads="1"/>
              </p:cNvSpPr>
              <p:nvPr/>
            </p:nvSpPr>
            <p:spPr bwMode="auto">
              <a:xfrm>
                <a:off x="7517859" y="8200380"/>
                <a:ext cx="249686" cy="3442336"/>
              </a:xfrm>
              <a:custGeom>
                <a:avLst/>
                <a:gdLst>
                  <a:gd name="T0" fmla="*/ 540 w 541"/>
                  <a:gd name="T1" fmla="*/ 2934 h 3023"/>
                  <a:gd name="T2" fmla="*/ 540 w 541"/>
                  <a:gd name="T3" fmla="*/ 2934 h 3023"/>
                  <a:gd name="T4" fmla="*/ 270 w 541"/>
                  <a:gd name="T5" fmla="*/ 3016 h 3023"/>
                  <a:gd name="T6" fmla="*/ 0 w 541"/>
                  <a:gd name="T7" fmla="*/ 2934 h 3023"/>
                  <a:gd name="T8" fmla="*/ 0 w 541"/>
                  <a:gd name="T9" fmla="*/ 0 h 3023"/>
                  <a:gd name="T10" fmla="*/ 540 w 541"/>
                  <a:gd name="T11" fmla="*/ 0 h 3023"/>
                  <a:gd name="T12" fmla="*/ 540 w 541"/>
                  <a:gd name="T13" fmla="*/ 2934 h 3023"/>
                </a:gdLst>
                <a:ahLst/>
                <a:cxnLst>
                  <a:cxn ang="0">
                    <a:pos x="T0" y="T1"/>
                  </a:cxn>
                  <a:cxn ang="0">
                    <a:pos x="T2" y="T3"/>
                  </a:cxn>
                  <a:cxn ang="0">
                    <a:pos x="T4" y="T5"/>
                  </a:cxn>
                  <a:cxn ang="0">
                    <a:pos x="T6" y="T7"/>
                  </a:cxn>
                  <a:cxn ang="0">
                    <a:pos x="T8" y="T9"/>
                  </a:cxn>
                  <a:cxn ang="0">
                    <a:pos x="T10" y="T11"/>
                  </a:cxn>
                  <a:cxn ang="0">
                    <a:pos x="T12" y="T13"/>
                  </a:cxn>
                </a:cxnLst>
                <a:rect l="0" t="0" r="r" b="b"/>
                <a:pathLst>
                  <a:path w="541" h="3023">
                    <a:moveTo>
                      <a:pt x="540" y="2934"/>
                    </a:moveTo>
                    <a:lnTo>
                      <a:pt x="540" y="2934"/>
                    </a:lnTo>
                    <a:cubicBezTo>
                      <a:pt x="540" y="2934"/>
                      <a:pt x="440" y="3022"/>
                      <a:pt x="270" y="3016"/>
                    </a:cubicBezTo>
                    <a:cubicBezTo>
                      <a:pt x="100" y="3016"/>
                      <a:pt x="0" y="2934"/>
                      <a:pt x="0" y="2934"/>
                    </a:cubicBezTo>
                    <a:cubicBezTo>
                      <a:pt x="0" y="0"/>
                      <a:pt x="0" y="0"/>
                      <a:pt x="0" y="0"/>
                    </a:cubicBezTo>
                    <a:cubicBezTo>
                      <a:pt x="540" y="0"/>
                      <a:pt x="540" y="0"/>
                      <a:pt x="540" y="0"/>
                    </a:cubicBezTo>
                    <a:lnTo>
                      <a:pt x="540" y="2934"/>
                    </a:lnTo>
                  </a:path>
                </a:pathLst>
              </a:custGeom>
              <a:solidFill>
                <a:schemeClr val="bg1">
                  <a:lumMod val="65000"/>
                </a:schemeClr>
              </a:solidFill>
              <a:ln>
                <a:noFill/>
              </a:ln>
              <a:effectLst/>
            </p:spPr>
            <p:txBody>
              <a:bodyPr wrap="none" lIns="60927" tIns="30463" rIns="60927" bIns="30463" anchor="ctr"/>
              <a:lstStyle/>
              <a:p>
                <a:pPr defTabSz="914217"/>
                <a:endParaRPr lang="en-US">
                  <a:solidFill>
                    <a:srgbClr val="7F7F7F"/>
                  </a:solidFill>
                  <a:latin typeface="Lato Light"/>
                </a:endParaRPr>
              </a:p>
            </p:txBody>
          </p:sp>
          <p:sp>
            <p:nvSpPr>
              <p:cNvPr id="517" name="Freeform 2"/>
              <p:cNvSpPr>
                <a:spLocks noChangeArrowheads="1"/>
              </p:cNvSpPr>
              <p:nvPr/>
            </p:nvSpPr>
            <p:spPr bwMode="auto">
              <a:xfrm>
                <a:off x="6275516" y="7052180"/>
                <a:ext cx="2401456" cy="1405834"/>
              </a:xfrm>
              <a:custGeom>
                <a:avLst/>
                <a:gdLst>
                  <a:gd name="T0" fmla="*/ 5215 w 5216"/>
                  <a:gd name="T1" fmla="*/ 3053 h 3054"/>
                  <a:gd name="T2" fmla="*/ 1433 w 5216"/>
                  <a:gd name="T3" fmla="*/ 3053 h 3054"/>
                  <a:gd name="T4" fmla="*/ 0 w 5216"/>
                  <a:gd name="T5" fmla="*/ 0 h 3054"/>
                  <a:gd name="T6" fmla="*/ 3783 w 5216"/>
                  <a:gd name="T7" fmla="*/ 0 h 3054"/>
                  <a:gd name="T8" fmla="*/ 5215 w 5216"/>
                  <a:gd name="T9" fmla="*/ 3053 h 3054"/>
                </a:gdLst>
                <a:ahLst/>
                <a:cxnLst>
                  <a:cxn ang="0">
                    <a:pos x="T0" y="T1"/>
                  </a:cxn>
                  <a:cxn ang="0">
                    <a:pos x="T2" y="T3"/>
                  </a:cxn>
                  <a:cxn ang="0">
                    <a:pos x="T4" y="T5"/>
                  </a:cxn>
                  <a:cxn ang="0">
                    <a:pos x="T6" y="T7"/>
                  </a:cxn>
                  <a:cxn ang="0">
                    <a:pos x="T8" y="T9"/>
                  </a:cxn>
                </a:cxnLst>
                <a:rect l="0" t="0" r="r" b="b"/>
                <a:pathLst>
                  <a:path w="5216" h="3054">
                    <a:moveTo>
                      <a:pt x="5215" y="3053"/>
                    </a:moveTo>
                    <a:lnTo>
                      <a:pt x="1433" y="3053"/>
                    </a:lnTo>
                    <a:lnTo>
                      <a:pt x="0" y="0"/>
                    </a:lnTo>
                    <a:lnTo>
                      <a:pt x="3783" y="0"/>
                    </a:lnTo>
                    <a:lnTo>
                      <a:pt x="5215" y="3053"/>
                    </a:lnTo>
                  </a:path>
                </a:pathLst>
              </a:custGeom>
              <a:solidFill>
                <a:schemeClr val="bg1"/>
              </a:solidFill>
              <a:ln>
                <a:noFill/>
              </a:ln>
              <a:effectLst/>
            </p:spPr>
            <p:txBody>
              <a:bodyPr wrap="none" lIns="60927" tIns="30463" rIns="60927" bIns="30463" anchor="ctr"/>
              <a:lstStyle/>
              <a:p>
                <a:pPr defTabSz="914217"/>
                <a:endParaRPr lang="en-US">
                  <a:solidFill>
                    <a:srgbClr val="7F7F7F"/>
                  </a:solidFill>
                  <a:latin typeface="Lato Light"/>
                </a:endParaRPr>
              </a:p>
            </p:txBody>
          </p:sp>
          <p:sp>
            <p:nvSpPr>
              <p:cNvPr id="518" name="Freeform 3"/>
              <p:cNvSpPr>
                <a:spLocks noChangeArrowheads="1"/>
              </p:cNvSpPr>
              <p:nvPr/>
            </p:nvSpPr>
            <p:spPr bwMode="auto">
              <a:xfrm>
                <a:off x="6458214" y="7151581"/>
                <a:ext cx="2036061" cy="1209059"/>
              </a:xfrm>
              <a:custGeom>
                <a:avLst/>
                <a:gdLst>
                  <a:gd name="T0" fmla="*/ 1301 w 4424"/>
                  <a:gd name="T1" fmla="*/ 1350 h 2627"/>
                  <a:gd name="T2" fmla="*/ 874 w 4424"/>
                  <a:gd name="T3" fmla="*/ 452 h 2627"/>
                  <a:gd name="T4" fmla="*/ 1401 w 4424"/>
                  <a:gd name="T5" fmla="*/ 452 h 2627"/>
                  <a:gd name="T6" fmla="*/ 1615 w 4424"/>
                  <a:gd name="T7" fmla="*/ 904 h 2627"/>
                  <a:gd name="T8" fmla="*/ 1791 w 4424"/>
                  <a:gd name="T9" fmla="*/ 1275 h 2627"/>
                  <a:gd name="T10" fmla="*/ 2243 w 4424"/>
                  <a:gd name="T11" fmla="*/ 823 h 2627"/>
                  <a:gd name="T12" fmla="*/ 2878 w 4424"/>
                  <a:gd name="T13" fmla="*/ 2180 h 2627"/>
                  <a:gd name="T14" fmla="*/ 2356 w 4424"/>
                  <a:gd name="T15" fmla="*/ 2180 h 2627"/>
                  <a:gd name="T16" fmla="*/ 4002 w 4424"/>
                  <a:gd name="T17" fmla="*/ 1727 h 2627"/>
                  <a:gd name="T18" fmla="*/ 3475 w 4424"/>
                  <a:gd name="T19" fmla="*/ 1727 h 2627"/>
                  <a:gd name="T20" fmla="*/ 2846 w 4424"/>
                  <a:gd name="T21" fmla="*/ 1803 h 2627"/>
                  <a:gd name="T22" fmla="*/ 2212 w 4424"/>
                  <a:gd name="T23" fmla="*/ 2180 h 2627"/>
                  <a:gd name="T24" fmla="*/ 1684 w 4424"/>
                  <a:gd name="T25" fmla="*/ 2180 h 2627"/>
                  <a:gd name="T26" fmla="*/ 2494 w 4424"/>
                  <a:gd name="T27" fmla="*/ 1350 h 2627"/>
                  <a:gd name="T28" fmla="*/ 2670 w 4424"/>
                  <a:gd name="T29" fmla="*/ 1727 h 2627"/>
                  <a:gd name="T30" fmla="*/ 2457 w 4424"/>
                  <a:gd name="T31" fmla="*/ 1275 h 2627"/>
                  <a:gd name="T32" fmla="*/ 3688 w 4424"/>
                  <a:gd name="T33" fmla="*/ 2180 h 2627"/>
                  <a:gd name="T34" fmla="*/ 3512 w 4424"/>
                  <a:gd name="T35" fmla="*/ 1803 h 2627"/>
                  <a:gd name="T36" fmla="*/ 3161 w 4424"/>
                  <a:gd name="T37" fmla="*/ 1350 h 2627"/>
                  <a:gd name="T38" fmla="*/ 3336 w 4424"/>
                  <a:gd name="T39" fmla="*/ 1727 h 2627"/>
                  <a:gd name="T40" fmla="*/ 3613 w 4424"/>
                  <a:gd name="T41" fmla="*/ 904 h 2627"/>
                  <a:gd name="T42" fmla="*/ 2212 w 4424"/>
                  <a:gd name="T43" fmla="*/ 452 h 2627"/>
                  <a:gd name="T44" fmla="*/ 2740 w 4424"/>
                  <a:gd name="T45" fmla="*/ 452 h 2627"/>
                  <a:gd name="T46" fmla="*/ 2595 w 4424"/>
                  <a:gd name="T47" fmla="*/ 1275 h 2627"/>
                  <a:gd name="T48" fmla="*/ 2419 w 4424"/>
                  <a:gd name="T49" fmla="*/ 904 h 2627"/>
                  <a:gd name="T50" fmla="*/ 1018 w 4424"/>
                  <a:gd name="T51" fmla="*/ 2180 h 2627"/>
                  <a:gd name="T52" fmla="*/ 1056 w 4424"/>
                  <a:gd name="T53" fmla="*/ 2255 h 2627"/>
                  <a:gd name="T54" fmla="*/ 1584 w 4424"/>
                  <a:gd name="T55" fmla="*/ 2255 h 2627"/>
                  <a:gd name="T56" fmla="*/ 421 w 4424"/>
                  <a:gd name="T57" fmla="*/ 904 h 2627"/>
                  <a:gd name="T58" fmla="*/ 949 w 4424"/>
                  <a:gd name="T59" fmla="*/ 904 h 2627"/>
                  <a:gd name="T60" fmla="*/ 811 w 4424"/>
                  <a:gd name="T61" fmla="*/ 1727 h 2627"/>
                  <a:gd name="T62" fmla="*/ 3054 w 4424"/>
                  <a:gd name="T63" fmla="*/ 823 h 2627"/>
                  <a:gd name="T64" fmla="*/ 2878 w 4424"/>
                  <a:gd name="T65" fmla="*/ 452 h 2627"/>
                  <a:gd name="T66" fmla="*/ 3726 w 4424"/>
                  <a:gd name="T67" fmla="*/ 2255 h 2627"/>
                  <a:gd name="T68" fmla="*/ 4247 w 4424"/>
                  <a:gd name="T69" fmla="*/ 2255 h 2627"/>
                  <a:gd name="T70" fmla="*/ 3757 w 4424"/>
                  <a:gd name="T71" fmla="*/ 2626 h 2627"/>
                  <a:gd name="T72" fmla="*/ 2388 w 4424"/>
                  <a:gd name="T73" fmla="*/ 2255 h 2627"/>
                  <a:gd name="T74" fmla="*/ 2915 w 4424"/>
                  <a:gd name="T75" fmla="*/ 2255 h 2627"/>
                  <a:gd name="T76" fmla="*/ 1898 w 4424"/>
                  <a:gd name="T77" fmla="*/ 2626 h 2627"/>
                  <a:gd name="T78" fmla="*/ 1722 w 4424"/>
                  <a:gd name="T79" fmla="*/ 2255 h 2627"/>
                  <a:gd name="T80" fmla="*/ 1332 w 4424"/>
                  <a:gd name="T81" fmla="*/ 0 h 2627"/>
                  <a:gd name="T82" fmla="*/ 2702 w 4424"/>
                  <a:gd name="T83" fmla="*/ 370 h 2627"/>
                  <a:gd name="T84" fmla="*/ 2174 w 4424"/>
                  <a:gd name="T85" fmla="*/ 370 h 2627"/>
                  <a:gd name="T86" fmla="*/ 3192 w 4424"/>
                  <a:gd name="T87" fmla="*/ 0 h 2627"/>
                  <a:gd name="T88" fmla="*/ 3368 w 4424"/>
                  <a:gd name="T89" fmla="*/ 370 h 2627"/>
                  <a:gd name="T90" fmla="*/ 176 w 4424"/>
                  <a:gd name="T91" fmla="*/ 370 h 2627"/>
                  <a:gd name="T92" fmla="*/ 735 w 4424"/>
                  <a:gd name="T93" fmla="*/ 452 h 2627"/>
                  <a:gd name="T94" fmla="*/ 911 w 4424"/>
                  <a:gd name="T95" fmla="*/ 823 h 2627"/>
                  <a:gd name="T96" fmla="*/ 1194 w 4424"/>
                  <a:gd name="T97" fmla="*/ 0 h 2627"/>
                  <a:gd name="T98" fmla="*/ 1370 w 4424"/>
                  <a:gd name="T99" fmla="*/ 370 h 2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424" h="2627">
                    <a:moveTo>
                      <a:pt x="2005" y="1727"/>
                    </a:moveTo>
                    <a:lnTo>
                      <a:pt x="1829" y="1350"/>
                    </a:lnTo>
                    <a:lnTo>
                      <a:pt x="1301" y="1350"/>
                    </a:lnTo>
                    <a:lnTo>
                      <a:pt x="1477" y="1727"/>
                    </a:lnTo>
                    <a:lnTo>
                      <a:pt x="2005" y="1727"/>
                    </a:lnTo>
                    <a:close/>
                    <a:moveTo>
                      <a:pt x="874" y="452"/>
                    </a:moveTo>
                    <a:lnTo>
                      <a:pt x="1050" y="823"/>
                    </a:lnTo>
                    <a:lnTo>
                      <a:pt x="1577" y="823"/>
                    </a:lnTo>
                    <a:lnTo>
                      <a:pt x="1401" y="452"/>
                    </a:lnTo>
                    <a:lnTo>
                      <a:pt x="874" y="452"/>
                    </a:lnTo>
                    <a:close/>
                    <a:moveTo>
                      <a:pt x="1791" y="1275"/>
                    </a:moveTo>
                    <a:lnTo>
                      <a:pt x="1615" y="904"/>
                    </a:lnTo>
                    <a:lnTo>
                      <a:pt x="1087" y="904"/>
                    </a:lnTo>
                    <a:lnTo>
                      <a:pt x="1263" y="1275"/>
                    </a:lnTo>
                    <a:lnTo>
                      <a:pt x="1791" y="1275"/>
                    </a:lnTo>
                    <a:close/>
                    <a:moveTo>
                      <a:pt x="1546" y="452"/>
                    </a:moveTo>
                    <a:lnTo>
                      <a:pt x="1715" y="823"/>
                    </a:lnTo>
                    <a:lnTo>
                      <a:pt x="2243" y="823"/>
                    </a:lnTo>
                    <a:lnTo>
                      <a:pt x="2073" y="452"/>
                    </a:lnTo>
                    <a:lnTo>
                      <a:pt x="1546" y="452"/>
                    </a:lnTo>
                    <a:close/>
                    <a:moveTo>
                      <a:pt x="2878" y="2180"/>
                    </a:moveTo>
                    <a:lnTo>
                      <a:pt x="2708" y="1803"/>
                    </a:lnTo>
                    <a:lnTo>
                      <a:pt x="2180" y="1803"/>
                    </a:lnTo>
                    <a:lnTo>
                      <a:pt x="2356" y="2180"/>
                    </a:lnTo>
                    <a:lnTo>
                      <a:pt x="2878" y="2180"/>
                    </a:lnTo>
                    <a:close/>
                    <a:moveTo>
                      <a:pt x="3475" y="1727"/>
                    </a:moveTo>
                    <a:lnTo>
                      <a:pt x="4002" y="1727"/>
                    </a:lnTo>
                    <a:lnTo>
                      <a:pt x="3826" y="1350"/>
                    </a:lnTo>
                    <a:lnTo>
                      <a:pt x="3299" y="1350"/>
                    </a:lnTo>
                    <a:lnTo>
                      <a:pt x="3475" y="1727"/>
                    </a:lnTo>
                    <a:close/>
                    <a:moveTo>
                      <a:pt x="3550" y="2180"/>
                    </a:moveTo>
                    <a:lnTo>
                      <a:pt x="3374" y="1803"/>
                    </a:lnTo>
                    <a:lnTo>
                      <a:pt x="2846" y="1803"/>
                    </a:lnTo>
                    <a:lnTo>
                      <a:pt x="3022" y="2180"/>
                    </a:lnTo>
                    <a:lnTo>
                      <a:pt x="3550" y="2180"/>
                    </a:lnTo>
                    <a:close/>
                    <a:moveTo>
                      <a:pt x="2212" y="2180"/>
                    </a:moveTo>
                    <a:lnTo>
                      <a:pt x="2036" y="1803"/>
                    </a:lnTo>
                    <a:lnTo>
                      <a:pt x="1514" y="1803"/>
                    </a:lnTo>
                    <a:lnTo>
                      <a:pt x="1684" y="2180"/>
                    </a:lnTo>
                    <a:lnTo>
                      <a:pt x="2212" y="2180"/>
                    </a:lnTo>
                    <a:close/>
                    <a:moveTo>
                      <a:pt x="2670" y="1727"/>
                    </a:moveTo>
                    <a:lnTo>
                      <a:pt x="2494" y="1350"/>
                    </a:lnTo>
                    <a:lnTo>
                      <a:pt x="1967" y="1350"/>
                    </a:lnTo>
                    <a:lnTo>
                      <a:pt x="2143" y="1727"/>
                    </a:lnTo>
                    <a:lnTo>
                      <a:pt x="2670" y="1727"/>
                    </a:lnTo>
                    <a:close/>
                    <a:moveTo>
                      <a:pt x="1753" y="904"/>
                    </a:moveTo>
                    <a:lnTo>
                      <a:pt x="1929" y="1275"/>
                    </a:lnTo>
                    <a:lnTo>
                      <a:pt x="2457" y="1275"/>
                    </a:lnTo>
                    <a:lnTo>
                      <a:pt x="2281" y="904"/>
                    </a:lnTo>
                    <a:lnTo>
                      <a:pt x="1753" y="904"/>
                    </a:lnTo>
                    <a:close/>
                    <a:moveTo>
                      <a:pt x="3688" y="2180"/>
                    </a:moveTo>
                    <a:lnTo>
                      <a:pt x="4216" y="2180"/>
                    </a:lnTo>
                    <a:lnTo>
                      <a:pt x="4040" y="1803"/>
                    </a:lnTo>
                    <a:lnTo>
                      <a:pt x="3512" y="1803"/>
                    </a:lnTo>
                    <a:lnTo>
                      <a:pt x="3688" y="2180"/>
                    </a:lnTo>
                    <a:close/>
                    <a:moveTo>
                      <a:pt x="3336" y="1727"/>
                    </a:moveTo>
                    <a:lnTo>
                      <a:pt x="3161" y="1350"/>
                    </a:lnTo>
                    <a:lnTo>
                      <a:pt x="2633" y="1350"/>
                    </a:lnTo>
                    <a:lnTo>
                      <a:pt x="2809" y="1727"/>
                    </a:lnTo>
                    <a:lnTo>
                      <a:pt x="3336" y="1727"/>
                    </a:lnTo>
                    <a:close/>
                    <a:moveTo>
                      <a:pt x="3261" y="1275"/>
                    </a:moveTo>
                    <a:lnTo>
                      <a:pt x="3789" y="1275"/>
                    </a:lnTo>
                    <a:lnTo>
                      <a:pt x="3613" y="904"/>
                    </a:lnTo>
                    <a:lnTo>
                      <a:pt x="3085" y="904"/>
                    </a:lnTo>
                    <a:lnTo>
                      <a:pt x="3261" y="1275"/>
                    </a:lnTo>
                    <a:close/>
                    <a:moveTo>
                      <a:pt x="2212" y="452"/>
                    </a:moveTo>
                    <a:lnTo>
                      <a:pt x="2388" y="823"/>
                    </a:lnTo>
                    <a:lnTo>
                      <a:pt x="2915" y="823"/>
                    </a:lnTo>
                    <a:lnTo>
                      <a:pt x="2740" y="452"/>
                    </a:lnTo>
                    <a:lnTo>
                      <a:pt x="2212" y="452"/>
                    </a:lnTo>
                    <a:close/>
                    <a:moveTo>
                      <a:pt x="2419" y="904"/>
                    </a:moveTo>
                    <a:lnTo>
                      <a:pt x="2595" y="1275"/>
                    </a:lnTo>
                    <a:lnTo>
                      <a:pt x="3123" y="1275"/>
                    </a:lnTo>
                    <a:lnTo>
                      <a:pt x="2947" y="904"/>
                    </a:lnTo>
                    <a:lnTo>
                      <a:pt x="2419" y="904"/>
                    </a:lnTo>
                    <a:close/>
                    <a:moveTo>
                      <a:pt x="1370" y="1803"/>
                    </a:moveTo>
                    <a:lnTo>
                      <a:pt x="842" y="1803"/>
                    </a:lnTo>
                    <a:lnTo>
                      <a:pt x="1018" y="2180"/>
                    </a:lnTo>
                    <a:lnTo>
                      <a:pt x="1546" y="2180"/>
                    </a:lnTo>
                    <a:lnTo>
                      <a:pt x="1370" y="1803"/>
                    </a:lnTo>
                    <a:close/>
                    <a:moveTo>
                      <a:pt x="1056" y="2255"/>
                    </a:moveTo>
                    <a:lnTo>
                      <a:pt x="1232" y="2626"/>
                    </a:lnTo>
                    <a:lnTo>
                      <a:pt x="1759" y="2626"/>
                    </a:lnTo>
                    <a:lnTo>
                      <a:pt x="1584" y="2255"/>
                    </a:lnTo>
                    <a:lnTo>
                      <a:pt x="1056" y="2255"/>
                    </a:lnTo>
                    <a:close/>
                    <a:moveTo>
                      <a:pt x="949" y="904"/>
                    </a:moveTo>
                    <a:lnTo>
                      <a:pt x="421" y="904"/>
                    </a:lnTo>
                    <a:lnTo>
                      <a:pt x="597" y="1275"/>
                    </a:lnTo>
                    <a:lnTo>
                      <a:pt x="1125" y="1275"/>
                    </a:lnTo>
                    <a:lnTo>
                      <a:pt x="949" y="904"/>
                    </a:lnTo>
                    <a:close/>
                    <a:moveTo>
                      <a:pt x="1163" y="1350"/>
                    </a:moveTo>
                    <a:lnTo>
                      <a:pt x="635" y="1350"/>
                    </a:lnTo>
                    <a:lnTo>
                      <a:pt x="811" y="1727"/>
                    </a:lnTo>
                    <a:lnTo>
                      <a:pt x="1338" y="1727"/>
                    </a:lnTo>
                    <a:lnTo>
                      <a:pt x="1163" y="1350"/>
                    </a:lnTo>
                    <a:close/>
                    <a:moveTo>
                      <a:pt x="3054" y="823"/>
                    </a:moveTo>
                    <a:lnTo>
                      <a:pt x="3581" y="823"/>
                    </a:lnTo>
                    <a:lnTo>
                      <a:pt x="3405" y="452"/>
                    </a:lnTo>
                    <a:lnTo>
                      <a:pt x="2878" y="452"/>
                    </a:lnTo>
                    <a:lnTo>
                      <a:pt x="3054" y="823"/>
                    </a:lnTo>
                    <a:close/>
                    <a:moveTo>
                      <a:pt x="4247" y="2255"/>
                    </a:moveTo>
                    <a:lnTo>
                      <a:pt x="3726" y="2255"/>
                    </a:lnTo>
                    <a:lnTo>
                      <a:pt x="3896" y="2626"/>
                    </a:lnTo>
                    <a:lnTo>
                      <a:pt x="4423" y="2626"/>
                    </a:lnTo>
                    <a:lnTo>
                      <a:pt x="4247" y="2255"/>
                    </a:lnTo>
                    <a:close/>
                    <a:moveTo>
                      <a:pt x="3054" y="2255"/>
                    </a:moveTo>
                    <a:lnTo>
                      <a:pt x="3230" y="2626"/>
                    </a:lnTo>
                    <a:lnTo>
                      <a:pt x="3757" y="2626"/>
                    </a:lnTo>
                    <a:lnTo>
                      <a:pt x="3581" y="2255"/>
                    </a:lnTo>
                    <a:lnTo>
                      <a:pt x="3054" y="2255"/>
                    </a:lnTo>
                    <a:close/>
                    <a:moveTo>
                      <a:pt x="2388" y="2255"/>
                    </a:moveTo>
                    <a:lnTo>
                      <a:pt x="2564" y="2626"/>
                    </a:lnTo>
                    <a:lnTo>
                      <a:pt x="3091" y="2626"/>
                    </a:lnTo>
                    <a:lnTo>
                      <a:pt x="2915" y="2255"/>
                    </a:lnTo>
                    <a:lnTo>
                      <a:pt x="2388" y="2255"/>
                    </a:lnTo>
                    <a:close/>
                    <a:moveTo>
                      <a:pt x="1722" y="2255"/>
                    </a:moveTo>
                    <a:lnTo>
                      <a:pt x="1898" y="2626"/>
                    </a:lnTo>
                    <a:lnTo>
                      <a:pt x="2425" y="2626"/>
                    </a:lnTo>
                    <a:lnTo>
                      <a:pt x="2249" y="2255"/>
                    </a:lnTo>
                    <a:lnTo>
                      <a:pt x="1722" y="2255"/>
                    </a:lnTo>
                    <a:close/>
                    <a:moveTo>
                      <a:pt x="2036" y="370"/>
                    </a:moveTo>
                    <a:lnTo>
                      <a:pt x="1860" y="0"/>
                    </a:lnTo>
                    <a:lnTo>
                      <a:pt x="1332" y="0"/>
                    </a:lnTo>
                    <a:lnTo>
                      <a:pt x="1508" y="370"/>
                    </a:lnTo>
                    <a:lnTo>
                      <a:pt x="2036" y="370"/>
                    </a:lnTo>
                    <a:close/>
                    <a:moveTo>
                      <a:pt x="2702" y="370"/>
                    </a:moveTo>
                    <a:lnTo>
                      <a:pt x="2526" y="0"/>
                    </a:lnTo>
                    <a:lnTo>
                      <a:pt x="1998" y="0"/>
                    </a:lnTo>
                    <a:lnTo>
                      <a:pt x="2174" y="370"/>
                    </a:lnTo>
                    <a:lnTo>
                      <a:pt x="2702" y="370"/>
                    </a:lnTo>
                    <a:close/>
                    <a:moveTo>
                      <a:pt x="3368" y="370"/>
                    </a:moveTo>
                    <a:lnTo>
                      <a:pt x="3192" y="0"/>
                    </a:lnTo>
                    <a:lnTo>
                      <a:pt x="2664" y="0"/>
                    </a:lnTo>
                    <a:lnTo>
                      <a:pt x="2840" y="370"/>
                    </a:lnTo>
                    <a:lnTo>
                      <a:pt x="3368" y="370"/>
                    </a:lnTo>
                    <a:close/>
                    <a:moveTo>
                      <a:pt x="528" y="0"/>
                    </a:moveTo>
                    <a:lnTo>
                      <a:pt x="0" y="0"/>
                    </a:lnTo>
                    <a:lnTo>
                      <a:pt x="176" y="370"/>
                    </a:lnTo>
                    <a:lnTo>
                      <a:pt x="698" y="370"/>
                    </a:lnTo>
                    <a:lnTo>
                      <a:pt x="528" y="0"/>
                    </a:lnTo>
                    <a:close/>
                    <a:moveTo>
                      <a:pt x="735" y="452"/>
                    </a:moveTo>
                    <a:lnTo>
                      <a:pt x="208" y="452"/>
                    </a:lnTo>
                    <a:lnTo>
                      <a:pt x="383" y="823"/>
                    </a:lnTo>
                    <a:lnTo>
                      <a:pt x="911" y="823"/>
                    </a:lnTo>
                    <a:lnTo>
                      <a:pt x="735" y="452"/>
                    </a:lnTo>
                    <a:close/>
                    <a:moveTo>
                      <a:pt x="1370" y="370"/>
                    </a:moveTo>
                    <a:lnTo>
                      <a:pt x="1194" y="0"/>
                    </a:lnTo>
                    <a:lnTo>
                      <a:pt x="666" y="0"/>
                    </a:lnTo>
                    <a:lnTo>
                      <a:pt x="842" y="370"/>
                    </a:lnTo>
                    <a:lnTo>
                      <a:pt x="1370" y="370"/>
                    </a:lnTo>
                    <a:close/>
                  </a:path>
                </a:pathLst>
              </a:custGeom>
              <a:solidFill>
                <a:schemeClr val="accent3">
                  <a:lumMod val="75000"/>
                </a:schemeClr>
              </a:solidFill>
              <a:ln>
                <a:noFill/>
              </a:ln>
              <a:effectLst/>
            </p:spPr>
            <p:txBody>
              <a:bodyPr wrap="none" lIns="60927" tIns="30463" rIns="60927" bIns="30463" anchor="ctr"/>
              <a:lstStyle/>
              <a:p>
                <a:pPr defTabSz="914217"/>
                <a:endParaRPr lang="en-US">
                  <a:solidFill>
                    <a:srgbClr val="7F7F7F"/>
                  </a:solidFill>
                  <a:latin typeface="Lato Light"/>
                </a:endParaRPr>
              </a:p>
            </p:txBody>
          </p:sp>
          <p:sp>
            <p:nvSpPr>
              <p:cNvPr id="519" name="Freeform 4"/>
              <p:cNvSpPr>
                <a:spLocks noChangeArrowheads="1"/>
              </p:cNvSpPr>
              <p:nvPr/>
            </p:nvSpPr>
            <p:spPr bwMode="auto">
              <a:xfrm>
                <a:off x="6241007" y="7052180"/>
                <a:ext cx="694250" cy="1545810"/>
              </a:xfrm>
              <a:custGeom>
                <a:avLst/>
                <a:gdLst>
                  <a:gd name="T0" fmla="*/ 1432 w 1509"/>
                  <a:gd name="T1" fmla="*/ 3361 h 3362"/>
                  <a:gd name="T2" fmla="*/ 0 w 1509"/>
                  <a:gd name="T3" fmla="*/ 308 h 3362"/>
                  <a:gd name="T4" fmla="*/ 75 w 1509"/>
                  <a:gd name="T5" fmla="*/ 0 h 3362"/>
                  <a:gd name="T6" fmla="*/ 1508 w 1509"/>
                  <a:gd name="T7" fmla="*/ 3053 h 3362"/>
                  <a:gd name="T8" fmla="*/ 1432 w 1509"/>
                  <a:gd name="T9" fmla="*/ 3361 h 3362"/>
                </a:gdLst>
                <a:ahLst/>
                <a:cxnLst>
                  <a:cxn ang="0">
                    <a:pos x="T0" y="T1"/>
                  </a:cxn>
                  <a:cxn ang="0">
                    <a:pos x="T2" y="T3"/>
                  </a:cxn>
                  <a:cxn ang="0">
                    <a:pos x="T4" y="T5"/>
                  </a:cxn>
                  <a:cxn ang="0">
                    <a:pos x="T6" y="T7"/>
                  </a:cxn>
                  <a:cxn ang="0">
                    <a:pos x="T8" y="T9"/>
                  </a:cxn>
                </a:cxnLst>
                <a:rect l="0" t="0" r="r" b="b"/>
                <a:pathLst>
                  <a:path w="1509" h="3362">
                    <a:moveTo>
                      <a:pt x="1432" y="3361"/>
                    </a:moveTo>
                    <a:lnTo>
                      <a:pt x="0" y="308"/>
                    </a:lnTo>
                    <a:lnTo>
                      <a:pt x="75" y="0"/>
                    </a:lnTo>
                    <a:lnTo>
                      <a:pt x="1508" y="3053"/>
                    </a:lnTo>
                    <a:lnTo>
                      <a:pt x="1432" y="3361"/>
                    </a:lnTo>
                  </a:path>
                </a:pathLst>
              </a:custGeom>
              <a:solidFill>
                <a:schemeClr val="accent3">
                  <a:lumMod val="75000"/>
                </a:schemeClr>
              </a:solidFill>
              <a:ln>
                <a:noFill/>
              </a:ln>
              <a:effectLst/>
            </p:spPr>
            <p:txBody>
              <a:bodyPr wrap="none" lIns="60927" tIns="30463" rIns="60927" bIns="30463" anchor="ctr"/>
              <a:lstStyle/>
              <a:p>
                <a:pPr defTabSz="914217"/>
                <a:endParaRPr lang="en-US">
                  <a:solidFill>
                    <a:srgbClr val="7F7F7F"/>
                  </a:solidFill>
                  <a:latin typeface="Lato Light"/>
                </a:endParaRPr>
              </a:p>
            </p:txBody>
          </p:sp>
          <p:sp>
            <p:nvSpPr>
              <p:cNvPr id="520" name="Freeform 5"/>
              <p:cNvSpPr>
                <a:spLocks noChangeArrowheads="1"/>
              </p:cNvSpPr>
              <p:nvPr/>
            </p:nvSpPr>
            <p:spPr bwMode="auto">
              <a:xfrm>
                <a:off x="6900747" y="8458014"/>
                <a:ext cx="1776225" cy="142004"/>
              </a:xfrm>
              <a:custGeom>
                <a:avLst/>
                <a:gdLst>
                  <a:gd name="T0" fmla="*/ 3858 w 3859"/>
                  <a:gd name="T1" fmla="*/ 0 h 309"/>
                  <a:gd name="T2" fmla="*/ 76 w 3859"/>
                  <a:gd name="T3" fmla="*/ 0 h 309"/>
                  <a:gd name="T4" fmla="*/ 0 w 3859"/>
                  <a:gd name="T5" fmla="*/ 308 h 309"/>
                  <a:gd name="T6" fmla="*/ 3776 w 3859"/>
                  <a:gd name="T7" fmla="*/ 308 h 309"/>
                  <a:gd name="T8" fmla="*/ 3858 w 3859"/>
                  <a:gd name="T9" fmla="*/ 0 h 309"/>
                </a:gdLst>
                <a:ahLst/>
                <a:cxnLst>
                  <a:cxn ang="0">
                    <a:pos x="T0" y="T1"/>
                  </a:cxn>
                  <a:cxn ang="0">
                    <a:pos x="T2" y="T3"/>
                  </a:cxn>
                  <a:cxn ang="0">
                    <a:pos x="T4" y="T5"/>
                  </a:cxn>
                  <a:cxn ang="0">
                    <a:pos x="T6" y="T7"/>
                  </a:cxn>
                  <a:cxn ang="0">
                    <a:pos x="T8" y="T9"/>
                  </a:cxn>
                </a:cxnLst>
                <a:rect l="0" t="0" r="r" b="b"/>
                <a:pathLst>
                  <a:path w="3859" h="309">
                    <a:moveTo>
                      <a:pt x="3858" y="0"/>
                    </a:moveTo>
                    <a:lnTo>
                      <a:pt x="76" y="0"/>
                    </a:lnTo>
                    <a:lnTo>
                      <a:pt x="0" y="308"/>
                    </a:lnTo>
                    <a:lnTo>
                      <a:pt x="3776" y="308"/>
                    </a:lnTo>
                    <a:lnTo>
                      <a:pt x="3858" y="0"/>
                    </a:lnTo>
                  </a:path>
                </a:pathLst>
              </a:custGeom>
              <a:solidFill>
                <a:schemeClr val="accent3">
                  <a:lumMod val="50000"/>
                </a:schemeClr>
              </a:solidFill>
              <a:ln>
                <a:noFill/>
              </a:ln>
              <a:effectLst/>
            </p:spPr>
            <p:txBody>
              <a:bodyPr wrap="none" lIns="60927" tIns="30463" rIns="60927" bIns="30463" anchor="ctr"/>
              <a:lstStyle/>
              <a:p>
                <a:pPr defTabSz="914217"/>
                <a:endParaRPr lang="en-US">
                  <a:solidFill>
                    <a:srgbClr val="7F7F7F"/>
                  </a:solidFill>
                  <a:latin typeface="Lato Light"/>
                </a:endParaRPr>
              </a:p>
            </p:txBody>
          </p:sp>
          <p:sp>
            <p:nvSpPr>
              <p:cNvPr id="521" name="Freeform 520"/>
              <p:cNvSpPr>
                <a:spLocks noChangeArrowheads="1"/>
              </p:cNvSpPr>
              <p:nvPr/>
            </p:nvSpPr>
            <p:spPr bwMode="auto">
              <a:xfrm>
                <a:off x="7477260" y="7358500"/>
                <a:ext cx="24359" cy="18258"/>
              </a:xfrm>
              <a:custGeom>
                <a:avLst/>
                <a:gdLst>
                  <a:gd name="T0" fmla="*/ 0 w 51"/>
                  <a:gd name="T1" fmla="*/ 0 h 39"/>
                  <a:gd name="T2" fmla="*/ 19 w 51"/>
                  <a:gd name="T3" fmla="*/ 38 h 39"/>
                  <a:gd name="T4" fmla="*/ 50 w 51"/>
                  <a:gd name="T5" fmla="*/ 0 h 39"/>
                  <a:gd name="T6" fmla="*/ 0 w 51"/>
                  <a:gd name="T7" fmla="*/ 0 h 39"/>
                </a:gdLst>
                <a:ahLst/>
                <a:cxnLst>
                  <a:cxn ang="0">
                    <a:pos x="T0" y="T1"/>
                  </a:cxn>
                  <a:cxn ang="0">
                    <a:pos x="T2" y="T3"/>
                  </a:cxn>
                  <a:cxn ang="0">
                    <a:pos x="T4" y="T5"/>
                  </a:cxn>
                  <a:cxn ang="0">
                    <a:pos x="T6" y="T7"/>
                  </a:cxn>
                </a:cxnLst>
                <a:rect l="0" t="0" r="r" b="b"/>
                <a:pathLst>
                  <a:path w="51" h="39">
                    <a:moveTo>
                      <a:pt x="0" y="0"/>
                    </a:moveTo>
                    <a:lnTo>
                      <a:pt x="19" y="38"/>
                    </a:lnTo>
                    <a:lnTo>
                      <a:pt x="50" y="0"/>
                    </a:lnTo>
                    <a:lnTo>
                      <a:pt x="0" y="0"/>
                    </a:lnTo>
                  </a:path>
                </a:pathLst>
              </a:custGeom>
              <a:solidFill>
                <a:srgbClr val="57C1E8"/>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a:solidFill>
                    <a:srgbClr val="7F7F7F"/>
                  </a:solidFill>
                  <a:latin typeface="Lato Light"/>
                </a:endParaRPr>
              </a:p>
            </p:txBody>
          </p:sp>
          <p:sp>
            <p:nvSpPr>
              <p:cNvPr id="522" name="Freeform 17"/>
              <p:cNvSpPr>
                <a:spLocks noChangeArrowheads="1"/>
              </p:cNvSpPr>
              <p:nvPr/>
            </p:nvSpPr>
            <p:spPr bwMode="auto">
              <a:xfrm>
                <a:off x="6925107" y="7151583"/>
                <a:ext cx="1006866" cy="1115743"/>
              </a:xfrm>
              <a:custGeom>
                <a:avLst/>
                <a:gdLst>
                  <a:gd name="T0" fmla="*/ 314 w 2187"/>
                  <a:gd name="T1" fmla="*/ 1803 h 2426"/>
                  <a:gd name="T2" fmla="*/ 0 w 2187"/>
                  <a:gd name="T3" fmla="*/ 2167 h 2426"/>
                  <a:gd name="T4" fmla="*/ 6 w 2187"/>
                  <a:gd name="T5" fmla="*/ 2180 h 2426"/>
                  <a:gd name="T6" fmla="*/ 333 w 2187"/>
                  <a:gd name="T7" fmla="*/ 2180 h 2426"/>
                  <a:gd name="T8" fmla="*/ 465 w 2187"/>
                  <a:gd name="T9" fmla="*/ 2029 h 2426"/>
                  <a:gd name="T10" fmla="*/ 358 w 2187"/>
                  <a:gd name="T11" fmla="*/ 1803 h 2426"/>
                  <a:gd name="T12" fmla="*/ 314 w 2187"/>
                  <a:gd name="T13" fmla="*/ 1803 h 2426"/>
                  <a:gd name="T14" fmla="*/ 125 w 2187"/>
                  <a:gd name="T15" fmla="*/ 2425 h 2426"/>
                  <a:gd name="T16" fmla="*/ 270 w 2187"/>
                  <a:gd name="T17" fmla="*/ 2255 h 2426"/>
                  <a:gd name="T18" fmla="*/ 44 w 2187"/>
                  <a:gd name="T19" fmla="*/ 2255 h 2426"/>
                  <a:gd name="T20" fmla="*/ 125 w 2187"/>
                  <a:gd name="T21" fmla="*/ 2425 h 2426"/>
                  <a:gd name="T22" fmla="*/ 1206 w 2187"/>
                  <a:gd name="T23" fmla="*/ 766 h 2426"/>
                  <a:gd name="T24" fmla="*/ 1156 w 2187"/>
                  <a:gd name="T25" fmla="*/ 823 h 2426"/>
                  <a:gd name="T26" fmla="*/ 1231 w 2187"/>
                  <a:gd name="T27" fmla="*/ 823 h 2426"/>
                  <a:gd name="T28" fmla="*/ 1206 w 2187"/>
                  <a:gd name="T29" fmla="*/ 766 h 2426"/>
                  <a:gd name="T30" fmla="*/ 773 w 2187"/>
                  <a:gd name="T31" fmla="*/ 1269 h 2426"/>
                  <a:gd name="T32" fmla="*/ 766 w 2187"/>
                  <a:gd name="T33" fmla="*/ 1275 h 2426"/>
                  <a:gd name="T34" fmla="*/ 779 w 2187"/>
                  <a:gd name="T35" fmla="*/ 1275 h 2426"/>
                  <a:gd name="T36" fmla="*/ 773 w 2187"/>
                  <a:gd name="T37" fmla="*/ 1269 h 2426"/>
                  <a:gd name="T38" fmla="*/ 1633 w 2187"/>
                  <a:gd name="T39" fmla="*/ 263 h 2426"/>
                  <a:gd name="T40" fmla="*/ 1539 w 2187"/>
                  <a:gd name="T41" fmla="*/ 370 h 2426"/>
                  <a:gd name="T42" fmla="*/ 1690 w 2187"/>
                  <a:gd name="T43" fmla="*/ 370 h 2426"/>
                  <a:gd name="T44" fmla="*/ 1633 w 2187"/>
                  <a:gd name="T45" fmla="*/ 263 h 2426"/>
                  <a:gd name="T46" fmla="*/ 553 w 2187"/>
                  <a:gd name="T47" fmla="*/ 1922 h 2426"/>
                  <a:gd name="T48" fmla="*/ 653 w 2187"/>
                  <a:gd name="T49" fmla="*/ 1803 h 2426"/>
                  <a:gd name="T50" fmla="*/ 502 w 2187"/>
                  <a:gd name="T51" fmla="*/ 1803 h 2426"/>
                  <a:gd name="T52" fmla="*/ 553 w 2187"/>
                  <a:gd name="T53" fmla="*/ 1922 h 2426"/>
                  <a:gd name="T54" fmla="*/ 986 w 2187"/>
                  <a:gd name="T55" fmla="*/ 1419 h 2426"/>
                  <a:gd name="T56" fmla="*/ 1043 w 2187"/>
                  <a:gd name="T57" fmla="*/ 1350 h 2426"/>
                  <a:gd name="T58" fmla="*/ 955 w 2187"/>
                  <a:gd name="T59" fmla="*/ 1350 h 2426"/>
                  <a:gd name="T60" fmla="*/ 986 w 2187"/>
                  <a:gd name="T61" fmla="*/ 1419 h 2426"/>
                  <a:gd name="T62" fmla="*/ 2180 w 2187"/>
                  <a:gd name="T63" fmla="*/ 0 h 2426"/>
                  <a:gd name="T64" fmla="*/ 1859 w 2187"/>
                  <a:gd name="T65" fmla="*/ 0 h 2426"/>
                  <a:gd name="T66" fmla="*/ 1728 w 2187"/>
                  <a:gd name="T67" fmla="*/ 157 h 2426"/>
                  <a:gd name="T68" fmla="*/ 1828 w 2187"/>
                  <a:gd name="T69" fmla="*/ 370 h 2426"/>
                  <a:gd name="T70" fmla="*/ 1885 w 2187"/>
                  <a:gd name="T71" fmla="*/ 370 h 2426"/>
                  <a:gd name="T72" fmla="*/ 2186 w 2187"/>
                  <a:gd name="T73" fmla="*/ 18 h 2426"/>
                  <a:gd name="T74" fmla="*/ 2180 w 2187"/>
                  <a:gd name="T75" fmla="*/ 0 h 2426"/>
                  <a:gd name="T76" fmla="*/ 703 w 2187"/>
                  <a:gd name="T77" fmla="*/ 1350 h 2426"/>
                  <a:gd name="T78" fmla="*/ 433 w 2187"/>
                  <a:gd name="T79" fmla="*/ 1665 h 2426"/>
                  <a:gd name="T80" fmla="*/ 465 w 2187"/>
                  <a:gd name="T81" fmla="*/ 1727 h 2426"/>
                  <a:gd name="T82" fmla="*/ 722 w 2187"/>
                  <a:gd name="T83" fmla="*/ 1727 h 2426"/>
                  <a:gd name="T84" fmla="*/ 898 w 2187"/>
                  <a:gd name="T85" fmla="*/ 1526 h 2426"/>
                  <a:gd name="T86" fmla="*/ 817 w 2187"/>
                  <a:gd name="T87" fmla="*/ 1350 h 2426"/>
                  <a:gd name="T88" fmla="*/ 703 w 2187"/>
                  <a:gd name="T89" fmla="*/ 1350 h 2426"/>
                  <a:gd name="T90" fmla="*/ 1476 w 2187"/>
                  <a:gd name="T91" fmla="*/ 452 h 2426"/>
                  <a:gd name="T92" fmla="*/ 1294 w 2187"/>
                  <a:gd name="T93" fmla="*/ 659 h 2426"/>
                  <a:gd name="T94" fmla="*/ 1376 w 2187"/>
                  <a:gd name="T95" fmla="*/ 823 h 2426"/>
                  <a:gd name="T96" fmla="*/ 1495 w 2187"/>
                  <a:gd name="T97" fmla="*/ 823 h 2426"/>
                  <a:gd name="T98" fmla="*/ 1759 w 2187"/>
                  <a:gd name="T99" fmla="*/ 521 h 2426"/>
                  <a:gd name="T100" fmla="*/ 1728 w 2187"/>
                  <a:gd name="T101" fmla="*/ 452 h 2426"/>
                  <a:gd name="T102" fmla="*/ 1476 w 2187"/>
                  <a:gd name="T103" fmla="*/ 452 h 2426"/>
                  <a:gd name="T104" fmla="*/ 1087 w 2187"/>
                  <a:gd name="T105" fmla="*/ 904 h 2426"/>
                  <a:gd name="T106" fmla="*/ 867 w 2187"/>
                  <a:gd name="T107" fmla="*/ 1162 h 2426"/>
                  <a:gd name="T108" fmla="*/ 917 w 2187"/>
                  <a:gd name="T109" fmla="*/ 1275 h 2426"/>
                  <a:gd name="T110" fmla="*/ 1112 w 2187"/>
                  <a:gd name="T111" fmla="*/ 1275 h 2426"/>
                  <a:gd name="T112" fmla="*/ 1325 w 2187"/>
                  <a:gd name="T113" fmla="*/ 1024 h 2426"/>
                  <a:gd name="T114" fmla="*/ 1269 w 2187"/>
                  <a:gd name="T115" fmla="*/ 904 h 2426"/>
                  <a:gd name="T116" fmla="*/ 1087 w 2187"/>
                  <a:gd name="T117" fmla="*/ 904 h 2426"/>
                  <a:gd name="T118" fmla="*/ 1413 w 2187"/>
                  <a:gd name="T119" fmla="*/ 917 h 2426"/>
                  <a:gd name="T120" fmla="*/ 1432 w 2187"/>
                  <a:gd name="T121" fmla="*/ 904 h 2426"/>
                  <a:gd name="T122" fmla="*/ 1407 w 2187"/>
                  <a:gd name="T123" fmla="*/ 904 h 2426"/>
                  <a:gd name="T124" fmla="*/ 1413 w 2187"/>
                  <a:gd name="T125" fmla="*/ 917 h 2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87" h="2426">
                    <a:moveTo>
                      <a:pt x="314" y="1803"/>
                    </a:moveTo>
                    <a:lnTo>
                      <a:pt x="0" y="2167"/>
                    </a:lnTo>
                    <a:lnTo>
                      <a:pt x="6" y="2180"/>
                    </a:lnTo>
                    <a:lnTo>
                      <a:pt x="333" y="2180"/>
                    </a:lnTo>
                    <a:lnTo>
                      <a:pt x="465" y="2029"/>
                    </a:lnTo>
                    <a:lnTo>
                      <a:pt x="358" y="1803"/>
                    </a:lnTo>
                    <a:lnTo>
                      <a:pt x="314" y="1803"/>
                    </a:lnTo>
                    <a:close/>
                    <a:moveTo>
                      <a:pt x="125" y="2425"/>
                    </a:moveTo>
                    <a:lnTo>
                      <a:pt x="270" y="2255"/>
                    </a:lnTo>
                    <a:lnTo>
                      <a:pt x="44" y="2255"/>
                    </a:lnTo>
                    <a:lnTo>
                      <a:pt x="125" y="2425"/>
                    </a:lnTo>
                    <a:close/>
                    <a:moveTo>
                      <a:pt x="1206" y="766"/>
                    </a:moveTo>
                    <a:lnTo>
                      <a:pt x="1156" y="823"/>
                    </a:lnTo>
                    <a:lnTo>
                      <a:pt x="1231" y="823"/>
                    </a:lnTo>
                    <a:lnTo>
                      <a:pt x="1206" y="766"/>
                    </a:lnTo>
                    <a:close/>
                    <a:moveTo>
                      <a:pt x="773" y="1269"/>
                    </a:moveTo>
                    <a:lnTo>
                      <a:pt x="766" y="1275"/>
                    </a:lnTo>
                    <a:lnTo>
                      <a:pt x="779" y="1275"/>
                    </a:lnTo>
                    <a:lnTo>
                      <a:pt x="773" y="1269"/>
                    </a:lnTo>
                    <a:close/>
                    <a:moveTo>
                      <a:pt x="1633" y="263"/>
                    </a:moveTo>
                    <a:lnTo>
                      <a:pt x="1539" y="370"/>
                    </a:lnTo>
                    <a:lnTo>
                      <a:pt x="1690" y="370"/>
                    </a:lnTo>
                    <a:lnTo>
                      <a:pt x="1633" y="263"/>
                    </a:lnTo>
                    <a:close/>
                    <a:moveTo>
                      <a:pt x="553" y="1922"/>
                    </a:moveTo>
                    <a:lnTo>
                      <a:pt x="653" y="1803"/>
                    </a:lnTo>
                    <a:lnTo>
                      <a:pt x="502" y="1803"/>
                    </a:lnTo>
                    <a:lnTo>
                      <a:pt x="553" y="1922"/>
                    </a:lnTo>
                    <a:close/>
                    <a:moveTo>
                      <a:pt x="986" y="1419"/>
                    </a:moveTo>
                    <a:lnTo>
                      <a:pt x="1043" y="1350"/>
                    </a:lnTo>
                    <a:lnTo>
                      <a:pt x="955" y="1350"/>
                    </a:lnTo>
                    <a:lnTo>
                      <a:pt x="986" y="1419"/>
                    </a:lnTo>
                    <a:close/>
                    <a:moveTo>
                      <a:pt x="2180" y="0"/>
                    </a:moveTo>
                    <a:lnTo>
                      <a:pt x="1859" y="0"/>
                    </a:lnTo>
                    <a:lnTo>
                      <a:pt x="1728" y="157"/>
                    </a:lnTo>
                    <a:lnTo>
                      <a:pt x="1828" y="370"/>
                    </a:lnTo>
                    <a:lnTo>
                      <a:pt x="1885" y="370"/>
                    </a:lnTo>
                    <a:lnTo>
                      <a:pt x="2186" y="18"/>
                    </a:lnTo>
                    <a:lnTo>
                      <a:pt x="2180" y="0"/>
                    </a:lnTo>
                    <a:close/>
                    <a:moveTo>
                      <a:pt x="703" y="1350"/>
                    </a:moveTo>
                    <a:lnTo>
                      <a:pt x="433" y="1665"/>
                    </a:lnTo>
                    <a:lnTo>
                      <a:pt x="465" y="1727"/>
                    </a:lnTo>
                    <a:lnTo>
                      <a:pt x="722" y="1727"/>
                    </a:lnTo>
                    <a:lnTo>
                      <a:pt x="898" y="1526"/>
                    </a:lnTo>
                    <a:lnTo>
                      <a:pt x="817" y="1350"/>
                    </a:lnTo>
                    <a:lnTo>
                      <a:pt x="703" y="1350"/>
                    </a:lnTo>
                    <a:close/>
                    <a:moveTo>
                      <a:pt x="1476" y="452"/>
                    </a:moveTo>
                    <a:lnTo>
                      <a:pt x="1294" y="659"/>
                    </a:lnTo>
                    <a:lnTo>
                      <a:pt x="1376" y="823"/>
                    </a:lnTo>
                    <a:lnTo>
                      <a:pt x="1495" y="823"/>
                    </a:lnTo>
                    <a:lnTo>
                      <a:pt x="1759" y="521"/>
                    </a:lnTo>
                    <a:lnTo>
                      <a:pt x="1728" y="452"/>
                    </a:lnTo>
                    <a:lnTo>
                      <a:pt x="1476" y="452"/>
                    </a:lnTo>
                    <a:close/>
                    <a:moveTo>
                      <a:pt x="1087" y="904"/>
                    </a:moveTo>
                    <a:lnTo>
                      <a:pt x="867" y="1162"/>
                    </a:lnTo>
                    <a:lnTo>
                      <a:pt x="917" y="1275"/>
                    </a:lnTo>
                    <a:lnTo>
                      <a:pt x="1112" y="1275"/>
                    </a:lnTo>
                    <a:lnTo>
                      <a:pt x="1325" y="1024"/>
                    </a:lnTo>
                    <a:lnTo>
                      <a:pt x="1269" y="904"/>
                    </a:lnTo>
                    <a:lnTo>
                      <a:pt x="1087" y="904"/>
                    </a:lnTo>
                    <a:close/>
                    <a:moveTo>
                      <a:pt x="1413" y="917"/>
                    </a:moveTo>
                    <a:lnTo>
                      <a:pt x="1432" y="904"/>
                    </a:lnTo>
                    <a:lnTo>
                      <a:pt x="1407" y="904"/>
                    </a:lnTo>
                    <a:lnTo>
                      <a:pt x="1413" y="917"/>
                    </a:lnTo>
                    <a:close/>
                  </a:path>
                </a:pathLst>
              </a:custGeom>
              <a:solidFill>
                <a:schemeClr val="accent3"/>
              </a:solidFill>
              <a:ln>
                <a:noFill/>
              </a:ln>
              <a:effectLst/>
            </p:spPr>
            <p:txBody>
              <a:bodyPr wrap="none" lIns="60927" tIns="30463" rIns="60927" bIns="30463" anchor="ctr"/>
              <a:lstStyle/>
              <a:p>
                <a:pPr defTabSz="914217"/>
                <a:endParaRPr lang="en-US">
                  <a:solidFill>
                    <a:srgbClr val="7F7F7F"/>
                  </a:solidFill>
                  <a:latin typeface="Lato Light"/>
                </a:endParaRPr>
              </a:p>
            </p:txBody>
          </p:sp>
          <p:sp>
            <p:nvSpPr>
              <p:cNvPr id="523" name="Freeform 18"/>
              <p:cNvSpPr>
                <a:spLocks noChangeArrowheads="1"/>
              </p:cNvSpPr>
              <p:nvPr/>
            </p:nvSpPr>
            <p:spPr bwMode="auto">
              <a:xfrm>
                <a:off x="7773636" y="7816969"/>
                <a:ext cx="521702" cy="543671"/>
              </a:xfrm>
              <a:custGeom>
                <a:avLst/>
                <a:gdLst>
                  <a:gd name="T0" fmla="*/ 239 w 1132"/>
                  <a:gd name="T1" fmla="*/ 904 h 1182"/>
                  <a:gd name="T2" fmla="*/ 364 w 1132"/>
                  <a:gd name="T3" fmla="*/ 1162 h 1182"/>
                  <a:gd name="T4" fmla="*/ 660 w 1132"/>
                  <a:gd name="T5" fmla="*/ 810 h 1182"/>
                  <a:gd name="T6" fmla="*/ 320 w 1132"/>
                  <a:gd name="T7" fmla="*/ 810 h 1182"/>
                  <a:gd name="T8" fmla="*/ 239 w 1132"/>
                  <a:gd name="T9" fmla="*/ 904 h 1182"/>
                  <a:gd name="T10" fmla="*/ 383 w 1132"/>
                  <a:gd name="T11" fmla="*/ 735 h 1182"/>
                  <a:gd name="T12" fmla="*/ 691 w 1132"/>
                  <a:gd name="T13" fmla="*/ 735 h 1182"/>
                  <a:gd name="T14" fmla="*/ 584 w 1132"/>
                  <a:gd name="T15" fmla="*/ 502 h 1182"/>
                  <a:gd name="T16" fmla="*/ 383 w 1132"/>
                  <a:gd name="T17" fmla="*/ 735 h 1182"/>
                  <a:gd name="T18" fmla="*/ 0 w 1132"/>
                  <a:gd name="T19" fmla="*/ 1181 h 1182"/>
                  <a:gd name="T20" fmla="*/ 232 w 1132"/>
                  <a:gd name="T21" fmla="*/ 1181 h 1182"/>
                  <a:gd name="T22" fmla="*/ 151 w 1132"/>
                  <a:gd name="T23" fmla="*/ 1005 h 1182"/>
                  <a:gd name="T24" fmla="*/ 0 w 1132"/>
                  <a:gd name="T25" fmla="*/ 1181 h 1182"/>
                  <a:gd name="T26" fmla="*/ 1011 w 1132"/>
                  <a:gd name="T27" fmla="*/ 0 h 1182"/>
                  <a:gd name="T28" fmla="*/ 773 w 1132"/>
                  <a:gd name="T29" fmla="*/ 282 h 1182"/>
                  <a:gd name="T30" fmla="*/ 1112 w 1132"/>
                  <a:gd name="T31" fmla="*/ 282 h 1182"/>
                  <a:gd name="T32" fmla="*/ 1131 w 1132"/>
                  <a:gd name="T33" fmla="*/ 257 h 1182"/>
                  <a:gd name="T34" fmla="*/ 1011 w 1132"/>
                  <a:gd name="T35" fmla="*/ 0 h 1182"/>
                  <a:gd name="T36" fmla="*/ 672 w 1132"/>
                  <a:gd name="T37" fmla="*/ 402 h 1182"/>
                  <a:gd name="T38" fmla="*/ 792 w 1132"/>
                  <a:gd name="T39" fmla="*/ 659 h 1182"/>
                  <a:gd name="T40" fmla="*/ 1049 w 1132"/>
                  <a:gd name="T41" fmla="*/ 358 h 1182"/>
                  <a:gd name="T42" fmla="*/ 704 w 1132"/>
                  <a:gd name="T43" fmla="*/ 358 h 1182"/>
                  <a:gd name="T44" fmla="*/ 672 w 1132"/>
                  <a:gd name="T45" fmla="*/ 402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32" h="1182">
                    <a:moveTo>
                      <a:pt x="239" y="904"/>
                    </a:moveTo>
                    <a:lnTo>
                      <a:pt x="364" y="1162"/>
                    </a:lnTo>
                    <a:lnTo>
                      <a:pt x="660" y="810"/>
                    </a:lnTo>
                    <a:lnTo>
                      <a:pt x="320" y="810"/>
                    </a:lnTo>
                    <a:lnTo>
                      <a:pt x="239" y="904"/>
                    </a:lnTo>
                    <a:close/>
                    <a:moveTo>
                      <a:pt x="383" y="735"/>
                    </a:moveTo>
                    <a:lnTo>
                      <a:pt x="691" y="735"/>
                    </a:lnTo>
                    <a:lnTo>
                      <a:pt x="584" y="502"/>
                    </a:lnTo>
                    <a:lnTo>
                      <a:pt x="383" y="735"/>
                    </a:lnTo>
                    <a:close/>
                    <a:moveTo>
                      <a:pt x="0" y="1181"/>
                    </a:moveTo>
                    <a:lnTo>
                      <a:pt x="232" y="1181"/>
                    </a:lnTo>
                    <a:lnTo>
                      <a:pt x="151" y="1005"/>
                    </a:lnTo>
                    <a:lnTo>
                      <a:pt x="0" y="1181"/>
                    </a:lnTo>
                    <a:close/>
                    <a:moveTo>
                      <a:pt x="1011" y="0"/>
                    </a:moveTo>
                    <a:lnTo>
                      <a:pt x="773" y="282"/>
                    </a:lnTo>
                    <a:lnTo>
                      <a:pt x="1112" y="282"/>
                    </a:lnTo>
                    <a:lnTo>
                      <a:pt x="1131" y="257"/>
                    </a:lnTo>
                    <a:lnTo>
                      <a:pt x="1011" y="0"/>
                    </a:lnTo>
                    <a:close/>
                    <a:moveTo>
                      <a:pt x="672" y="402"/>
                    </a:moveTo>
                    <a:lnTo>
                      <a:pt x="792" y="659"/>
                    </a:lnTo>
                    <a:lnTo>
                      <a:pt x="1049" y="358"/>
                    </a:lnTo>
                    <a:lnTo>
                      <a:pt x="704" y="358"/>
                    </a:lnTo>
                    <a:lnTo>
                      <a:pt x="672" y="402"/>
                    </a:lnTo>
                    <a:close/>
                  </a:path>
                </a:pathLst>
              </a:custGeom>
              <a:solidFill>
                <a:schemeClr val="accent3"/>
              </a:solidFill>
              <a:ln>
                <a:noFill/>
              </a:ln>
              <a:effectLst/>
            </p:spPr>
            <p:txBody>
              <a:bodyPr wrap="none" lIns="60927" tIns="30463" rIns="60927" bIns="30463" anchor="ctr"/>
              <a:lstStyle/>
              <a:p>
                <a:pPr defTabSz="914217"/>
                <a:endParaRPr lang="en-US">
                  <a:solidFill>
                    <a:srgbClr val="7F7F7F"/>
                  </a:solidFill>
                  <a:latin typeface="Lato Light"/>
                </a:endParaRPr>
              </a:p>
            </p:txBody>
          </p:sp>
          <p:grpSp>
            <p:nvGrpSpPr>
              <p:cNvPr id="524" name="Group 523"/>
              <p:cNvGrpSpPr/>
              <p:nvPr/>
            </p:nvGrpSpPr>
            <p:grpSpPr>
              <a:xfrm>
                <a:off x="6805339" y="7151581"/>
                <a:ext cx="836347" cy="918967"/>
                <a:chOff x="6624875" y="6831220"/>
                <a:chExt cx="871838" cy="957964"/>
              </a:xfrm>
              <a:solidFill>
                <a:schemeClr val="accent3"/>
              </a:solidFill>
            </p:grpSpPr>
            <p:sp>
              <p:nvSpPr>
                <p:cNvPr id="525" name="Freeform 6"/>
                <p:cNvSpPr>
                  <a:spLocks noChangeArrowheads="1"/>
                </p:cNvSpPr>
                <p:nvPr/>
              </p:nvSpPr>
              <p:spPr bwMode="auto">
                <a:xfrm>
                  <a:off x="7105233" y="7264736"/>
                  <a:ext cx="61367" cy="42294"/>
                </a:xfrm>
                <a:custGeom>
                  <a:avLst/>
                  <a:gdLst>
                    <a:gd name="T0" fmla="*/ 44 w 127"/>
                    <a:gd name="T1" fmla="*/ 88 h 89"/>
                    <a:gd name="T2" fmla="*/ 126 w 127"/>
                    <a:gd name="T3" fmla="*/ 0 h 89"/>
                    <a:gd name="T4" fmla="*/ 0 w 127"/>
                    <a:gd name="T5" fmla="*/ 0 h 89"/>
                    <a:gd name="T6" fmla="*/ 44 w 127"/>
                    <a:gd name="T7" fmla="*/ 88 h 89"/>
                  </a:gdLst>
                  <a:ahLst/>
                  <a:cxnLst>
                    <a:cxn ang="0">
                      <a:pos x="T0" y="T1"/>
                    </a:cxn>
                    <a:cxn ang="0">
                      <a:pos x="T2" y="T3"/>
                    </a:cxn>
                    <a:cxn ang="0">
                      <a:pos x="T4" y="T5"/>
                    </a:cxn>
                    <a:cxn ang="0">
                      <a:pos x="T6" y="T7"/>
                    </a:cxn>
                  </a:cxnLst>
                  <a:rect l="0" t="0" r="r" b="b"/>
                  <a:pathLst>
                    <a:path w="127" h="89">
                      <a:moveTo>
                        <a:pt x="44" y="88"/>
                      </a:moveTo>
                      <a:lnTo>
                        <a:pt x="126" y="0"/>
                      </a:lnTo>
                      <a:lnTo>
                        <a:pt x="0" y="0"/>
                      </a:lnTo>
                      <a:lnTo>
                        <a:pt x="44" y="88"/>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a:solidFill>
                      <a:srgbClr val="7F7F7F"/>
                    </a:solidFill>
                    <a:latin typeface="Lato Light"/>
                  </a:endParaRPr>
                </a:p>
              </p:txBody>
            </p:sp>
            <p:sp>
              <p:nvSpPr>
                <p:cNvPr id="526" name="Freeform 9"/>
                <p:cNvSpPr>
                  <a:spLocks noChangeArrowheads="1"/>
                </p:cNvSpPr>
                <p:nvPr/>
              </p:nvSpPr>
              <p:spPr bwMode="auto">
                <a:xfrm>
                  <a:off x="6764538" y="7412766"/>
                  <a:ext cx="40207" cy="31720"/>
                </a:xfrm>
                <a:custGeom>
                  <a:avLst/>
                  <a:gdLst>
                    <a:gd name="T0" fmla="*/ 82 w 83"/>
                    <a:gd name="T1" fmla="*/ 63 h 64"/>
                    <a:gd name="T2" fmla="*/ 50 w 83"/>
                    <a:gd name="T3" fmla="*/ 0 h 64"/>
                    <a:gd name="T4" fmla="*/ 0 w 83"/>
                    <a:gd name="T5" fmla="*/ 63 h 64"/>
                    <a:gd name="T6" fmla="*/ 82 w 83"/>
                    <a:gd name="T7" fmla="*/ 63 h 64"/>
                  </a:gdLst>
                  <a:ahLst/>
                  <a:cxnLst>
                    <a:cxn ang="0">
                      <a:pos x="T0" y="T1"/>
                    </a:cxn>
                    <a:cxn ang="0">
                      <a:pos x="T2" y="T3"/>
                    </a:cxn>
                    <a:cxn ang="0">
                      <a:pos x="T4" y="T5"/>
                    </a:cxn>
                    <a:cxn ang="0">
                      <a:pos x="T6" y="T7"/>
                    </a:cxn>
                  </a:cxnLst>
                  <a:rect l="0" t="0" r="r" b="b"/>
                  <a:pathLst>
                    <a:path w="83" h="64">
                      <a:moveTo>
                        <a:pt x="82" y="63"/>
                      </a:moveTo>
                      <a:lnTo>
                        <a:pt x="50" y="0"/>
                      </a:lnTo>
                      <a:lnTo>
                        <a:pt x="0" y="63"/>
                      </a:lnTo>
                      <a:lnTo>
                        <a:pt x="82" y="63"/>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a:solidFill>
                      <a:srgbClr val="7F7F7F"/>
                    </a:solidFill>
                    <a:latin typeface="Lato Light"/>
                  </a:endParaRPr>
                </a:p>
              </p:txBody>
            </p:sp>
            <p:sp>
              <p:nvSpPr>
                <p:cNvPr id="527" name="Freeform 11"/>
                <p:cNvSpPr>
                  <a:spLocks noChangeArrowheads="1"/>
                </p:cNvSpPr>
                <p:nvPr/>
              </p:nvSpPr>
              <p:spPr bwMode="auto">
                <a:xfrm>
                  <a:off x="6950756" y="7171690"/>
                  <a:ext cx="69832" cy="54982"/>
                </a:xfrm>
                <a:custGeom>
                  <a:avLst/>
                  <a:gdLst>
                    <a:gd name="T0" fmla="*/ 144 w 145"/>
                    <a:gd name="T1" fmla="*/ 113 h 114"/>
                    <a:gd name="T2" fmla="*/ 94 w 145"/>
                    <a:gd name="T3" fmla="*/ 0 h 114"/>
                    <a:gd name="T4" fmla="*/ 0 w 145"/>
                    <a:gd name="T5" fmla="*/ 113 h 114"/>
                    <a:gd name="T6" fmla="*/ 144 w 145"/>
                    <a:gd name="T7" fmla="*/ 113 h 114"/>
                  </a:gdLst>
                  <a:ahLst/>
                  <a:cxnLst>
                    <a:cxn ang="0">
                      <a:pos x="T0" y="T1"/>
                    </a:cxn>
                    <a:cxn ang="0">
                      <a:pos x="T2" y="T3"/>
                    </a:cxn>
                    <a:cxn ang="0">
                      <a:pos x="T4" y="T5"/>
                    </a:cxn>
                    <a:cxn ang="0">
                      <a:pos x="T6" y="T7"/>
                    </a:cxn>
                  </a:cxnLst>
                  <a:rect l="0" t="0" r="r" b="b"/>
                  <a:pathLst>
                    <a:path w="145" h="114">
                      <a:moveTo>
                        <a:pt x="144" y="113"/>
                      </a:moveTo>
                      <a:lnTo>
                        <a:pt x="94" y="0"/>
                      </a:lnTo>
                      <a:lnTo>
                        <a:pt x="0" y="113"/>
                      </a:lnTo>
                      <a:lnTo>
                        <a:pt x="144" y="113"/>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a:solidFill>
                      <a:srgbClr val="7F7F7F"/>
                    </a:solidFill>
                    <a:latin typeface="Lato Light"/>
                  </a:endParaRPr>
                </a:p>
              </p:txBody>
            </p:sp>
            <p:sp>
              <p:nvSpPr>
                <p:cNvPr id="528" name="Freeform 15"/>
                <p:cNvSpPr>
                  <a:spLocks noChangeArrowheads="1"/>
                </p:cNvSpPr>
                <p:nvPr/>
              </p:nvSpPr>
              <p:spPr bwMode="auto">
                <a:xfrm>
                  <a:off x="6887273" y="7478321"/>
                  <a:ext cx="90994" cy="69786"/>
                </a:xfrm>
                <a:custGeom>
                  <a:avLst/>
                  <a:gdLst>
                    <a:gd name="T0" fmla="*/ 188 w 189"/>
                    <a:gd name="T1" fmla="*/ 0 h 146"/>
                    <a:gd name="T2" fmla="*/ 0 w 189"/>
                    <a:gd name="T3" fmla="*/ 0 h 146"/>
                    <a:gd name="T4" fmla="*/ 69 w 189"/>
                    <a:gd name="T5" fmla="*/ 145 h 146"/>
                    <a:gd name="T6" fmla="*/ 188 w 189"/>
                    <a:gd name="T7" fmla="*/ 0 h 146"/>
                  </a:gdLst>
                  <a:ahLst/>
                  <a:cxnLst>
                    <a:cxn ang="0">
                      <a:pos x="T0" y="T1"/>
                    </a:cxn>
                    <a:cxn ang="0">
                      <a:pos x="T2" y="T3"/>
                    </a:cxn>
                    <a:cxn ang="0">
                      <a:pos x="T4" y="T5"/>
                    </a:cxn>
                    <a:cxn ang="0">
                      <a:pos x="T6" y="T7"/>
                    </a:cxn>
                  </a:cxnLst>
                  <a:rect l="0" t="0" r="r" b="b"/>
                  <a:pathLst>
                    <a:path w="189" h="146">
                      <a:moveTo>
                        <a:pt x="188" y="0"/>
                      </a:moveTo>
                      <a:lnTo>
                        <a:pt x="0" y="0"/>
                      </a:lnTo>
                      <a:lnTo>
                        <a:pt x="69" y="145"/>
                      </a:lnTo>
                      <a:lnTo>
                        <a:pt x="188"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a:solidFill>
                      <a:srgbClr val="7F7F7F"/>
                    </a:solidFill>
                    <a:latin typeface="Lato Light"/>
                  </a:endParaRPr>
                </a:p>
              </p:txBody>
            </p:sp>
            <p:sp>
              <p:nvSpPr>
                <p:cNvPr id="529" name="Freeform 16"/>
                <p:cNvSpPr>
                  <a:spLocks noChangeArrowheads="1"/>
                </p:cNvSpPr>
                <p:nvPr/>
              </p:nvSpPr>
              <p:spPr bwMode="auto">
                <a:xfrm>
                  <a:off x="7134859" y="6932726"/>
                  <a:ext cx="105806" cy="76130"/>
                </a:xfrm>
                <a:custGeom>
                  <a:avLst/>
                  <a:gdLst>
                    <a:gd name="T0" fmla="*/ 220 w 221"/>
                    <a:gd name="T1" fmla="*/ 157 h 158"/>
                    <a:gd name="T2" fmla="*/ 144 w 221"/>
                    <a:gd name="T3" fmla="*/ 0 h 158"/>
                    <a:gd name="T4" fmla="*/ 0 w 221"/>
                    <a:gd name="T5" fmla="*/ 157 h 158"/>
                    <a:gd name="T6" fmla="*/ 220 w 221"/>
                    <a:gd name="T7" fmla="*/ 157 h 158"/>
                  </a:gdLst>
                  <a:ahLst/>
                  <a:cxnLst>
                    <a:cxn ang="0">
                      <a:pos x="T0" y="T1"/>
                    </a:cxn>
                    <a:cxn ang="0">
                      <a:pos x="T2" y="T3"/>
                    </a:cxn>
                    <a:cxn ang="0">
                      <a:pos x="T4" y="T5"/>
                    </a:cxn>
                    <a:cxn ang="0">
                      <a:pos x="T6" y="T7"/>
                    </a:cxn>
                  </a:cxnLst>
                  <a:rect l="0" t="0" r="r" b="b"/>
                  <a:pathLst>
                    <a:path w="221" h="158">
                      <a:moveTo>
                        <a:pt x="220" y="157"/>
                      </a:moveTo>
                      <a:lnTo>
                        <a:pt x="144" y="0"/>
                      </a:lnTo>
                      <a:lnTo>
                        <a:pt x="0" y="157"/>
                      </a:lnTo>
                      <a:lnTo>
                        <a:pt x="220" y="157"/>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a:solidFill>
                      <a:srgbClr val="7F7F7F"/>
                    </a:solidFill>
                    <a:latin typeface="Lato Light"/>
                  </a:endParaRPr>
                </a:p>
              </p:txBody>
            </p:sp>
            <p:sp>
              <p:nvSpPr>
                <p:cNvPr id="530" name="Freeform 7"/>
                <p:cNvSpPr>
                  <a:spLocks noChangeArrowheads="1"/>
                </p:cNvSpPr>
                <p:nvPr/>
              </p:nvSpPr>
              <p:spPr bwMode="auto">
                <a:xfrm>
                  <a:off x="7244896" y="6831220"/>
                  <a:ext cx="251817" cy="177636"/>
                </a:xfrm>
                <a:custGeom>
                  <a:avLst/>
                  <a:gdLst>
                    <a:gd name="T0" fmla="*/ 126 w 523"/>
                    <a:gd name="T1" fmla="*/ 370 h 371"/>
                    <a:gd name="T2" fmla="*/ 283 w 523"/>
                    <a:gd name="T3" fmla="*/ 370 h 371"/>
                    <a:gd name="T4" fmla="*/ 522 w 523"/>
                    <a:gd name="T5" fmla="*/ 94 h 371"/>
                    <a:gd name="T6" fmla="*/ 478 w 523"/>
                    <a:gd name="T7" fmla="*/ 0 h 371"/>
                    <a:gd name="T8" fmla="*/ 88 w 523"/>
                    <a:gd name="T9" fmla="*/ 0 h 371"/>
                    <a:gd name="T10" fmla="*/ 0 w 523"/>
                    <a:gd name="T11" fmla="*/ 106 h 371"/>
                    <a:gd name="T12" fmla="*/ 126 w 523"/>
                    <a:gd name="T13" fmla="*/ 370 h 371"/>
                  </a:gdLst>
                  <a:ahLst/>
                  <a:cxnLst>
                    <a:cxn ang="0">
                      <a:pos x="T0" y="T1"/>
                    </a:cxn>
                    <a:cxn ang="0">
                      <a:pos x="T2" y="T3"/>
                    </a:cxn>
                    <a:cxn ang="0">
                      <a:pos x="T4" y="T5"/>
                    </a:cxn>
                    <a:cxn ang="0">
                      <a:pos x="T6" y="T7"/>
                    </a:cxn>
                    <a:cxn ang="0">
                      <a:pos x="T8" y="T9"/>
                    </a:cxn>
                    <a:cxn ang="0">
                      <a:pos x="T10" y="T11"/>
                    </a:cxn>
                    <a:cxn ang="0">
                      <a:pos x="T12" y="T13"/>
                    </a:cxn>
                  </a:cxnLst>
                  <a:rect l="0" t="0" r="r" b="b"/>
                  <a:pathLst>
                    <a:path w="523" h="371">
                      <a:moveTo>
                        <a:pt x="126" y="370"/>
                      </a:moveTo>
                      <a:lnTo>
                        <a:pt x="283" y="370"/>
                      </a:lnTo>
                      <a:lnTo>
                        <a:pt x="522" y="94"/>
                      </a:lnTo>
                      <a:lnTo>
                        <a:pt x="478" y="0"/>
                      </a:lnTo>
                      <a:lnTo>
                        <a:pt x="88" y="0"/>
                      </a:lnTo>
                      <a:lnTo>
                        <a:pt x="0" y="106"/>
                      </a:lnTo>
                      <a:lnTo>
                        <a:pt x="126" y="37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a:solidFill>
                      <a:srgbClr val="7F7F7F"/>
                    </a:solidFill>
                    <a:latin typeface="Lato Light"/>
                  </a:endParaRPr>
                </a:p>
              </p:txBody>
            </p:sp>
            <p:sp>
              <p:nvSpPr>
                <p:cNvPr id="531" name="Freeform 8"/>
                <p:cNvSpPr>
                  <a:spLocks noChangeArrowheads="1"/>
                </p:cNvSpPr>
                <p:nvPr/>
              </p:nvSpPr>
              <p:spPr bwMode="auto">
                <a:xfrm>
                  <a:off x="7037517" y="7046920"/>
                  <a:ext cx="249702" cy="177636"/>
                </a:xfrm>
                <a:custGeom>
                  <a:avLst/>
                  <a:gdLst>
                    <a:gd name="T0" fmla="*/ 138 w 522"/>
                    <a:gd name="T1" fmla="*/ 0 h 372"/>
                    <a:gd name="T2" fmla="*/ 0 w 522"/>
                    <a:gd name="T3" fmla="*/ 157 h 372"/>
                    <a:gd name="T4" fmla="*/ 100 w 522"/>
                    <a:gd name="T5" fmla="*/ 371 h 372"/>
                    <a:gd name="T6" fmla="*/ 327 w 522"/>
                    <a:gd name="T7" fmla="*/ 371 h 372"/>
                    <a:gd name="T8" fmla="*/ 521 w 522"/>
                    <a:gd name="T9" fmla="*/ 144 h 372"/>
                    <a:gd name="T10" fmla="*/ 458 w 522"/>
                    <a:gd name="T11" fmla="*/ 0 h 372"/>
                    <a:gd name="T12" fmla="*/ 138 w 522"/>
                    <a:gd name="T13" fmla="*/ 0 h 372"/>
                  </a:gdLst>
                  <a:ahLst/>
                  <a:cxnLst>
                    <a:cxn ang="0">
                      <a:pos x="T0" y="T1"/>
                    </a:cxn>
                    <a:cxn ang="0">
                      <a:pos x="T2" y="T3"/>
                    </a:cxn>
                    <a:cxn ang="0">
                      <a:pos x="T4" y="T5"/>
                    </a:cxn>
                    <a:cxn ang="0">
                      <a:pos x="T6" y="T7"/>
                    </a:cxn>
                    <a:cxn ang="0">
                      <a:pos x="T8" y="T9"/>
                    </a:cxn>
                    <a:cxn ang="0">
                      <a:pos x="T10" y="T11"/>
                    </a:cxn>
                    <a:cxn ang="0">
                      <a:pos x="T12" y="T13"/>
                    </a:cxn>
                  </a:cxnLst>
                  <a:rect l="0" t="0" r="r" b="b"/>
                  <a:pathLst>
                    <a:path w="522" h="372">
                      <a:moveTo>
                        <a:pt x="138" y="0"/>
                      </a:moveTo>
                      <a:lnTo>
                        <a:pt x="0" y="157"/>
                      </a:lnTo>
                      <a:lnTo>
                        <a:pt x="100" y="371"/>
                      </a:lnTo>
                      <a:lnTo>
                        <a:pt x="327" y="371"/>
                      </a:lnTo>
                      <a:lnTo>
                        <a:pt x="521" y="144"/>
                      </a:lnTo>
                      <a:lnTo>
                        <a:pt x="458" y="0"/>
                      </a:lnTo>
                      <a:lnTo>
                        <a:pt x="138"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a:solidFill>
                      <a:srgbClr val="7F7F7F"/>
                    </a:solidFill>
                    <a:latin typeface="Lato Light"/>
                  </a:endParaRPr>
                </a:p>
              </p:txBody>
            </p:sp>
            <p:sp>
              <p:nvSpPr>
                <p:cNvPr id="532" name="Freeform 12"/>
                <p:cNvSpPr>
                  <a:spLocks noChangeArrowheads="1"/>
                </p:cNvSpPr>
                <p:nvPr/>
              </p:nvSpPr>
              <p:spPr bwMode="auto">
                <a:xfrm>
                  <a:off x="6624875" y="7478322"/>
                  <a:ext cx="251818" cy="181865"/>
                </a:xfrm>
                <a:custGeom>
                  <a:avLst/>
                  <a:gdLst>
                    <a:gd name="T0" fmla="*/ 415 w 523"/>
                    <a:gd name="T1" fmla="*/ 377 h 378"/>
                    <a:gd name="T2" fmla="*/ 522 w 523"/>
                    <a:gd name="T3" fmla="*/ 252 h 378"/>
                    <a:gd name="T4" fmla="*/ 409 w 523"/>
                    <a:gd name="T5" fmla="*/ 0 h 378"/>
                    <a:gd name="T6" fmla="*/ 226 w 523"/>
                    <a:gd name="T7" fmla="*/ 0 h 378"/>
                    <a:gd name="T8" fmla="*/ 0 w 523"/>
                    <a:gd name="T9" fmla="*/ 264 h 378"/>
                    <a:gd name="T10" fmla="*/ 57 w 523"/>
                    <a:gd name="T11" fmla="*/ 377 h 378"/>
                    <a:gd name="T12" fmla="*/ 415 w 523"/>
                    <a:gd name="T13" fmla="*/ 377 h 378"/>
                  </a:gdLst>
                  <a:ahLst/>
                  <a:cxnLst>
                    <a:cxn ang="0">
                      <a:pos x="T0" y="T1"/>
                    </a:cxn>
                    <a:cxn ang="0">
                      <a:pos x="T2" y="T3"/>
                    </a:cxn>
                    <a:cxn ang="0">
                      <a:pos x="T4" y="T5"/>
                    </a:cxn>
                    <a:cxn ang="0">
                      <a:pos x="T6" y="T7"/>
                    </a:cxn>
                    <a:cxn ang="0">
                      <a:pos x="T8" y="T9"/>
                    </a:cxn>
                    <a:cxn ang="0">
                      <a:pos x="T10" y="T11"/>
                    </a:cxn>
                    <a:cxn ang="0">
                      <a:pos x="T12" y="T13"/>
                    </a:cxn>
                  </a:cxnLst>
                  <a:rect l="0" t="0" r="r" b="b"/>
                  <a:pathLst>
                    <a:path w="523" h="378">
                      <a:moveTo>
                        <a:pt x="415" y="377"/>
                      </a:moveTo>
                      <a:lnTo>
                        <a:pt x="522" y="252"/>
                      </a:lnTo>
                      <a:lnTo>
                        <a:pt x="409" y="0"/>
                      </a:lnTo>
                      <a:lnTo>
                        <a:pt x="226" y="0"/>
                      </a:lnTo>
                      <a:lnTo>
                        <a:pt x="0" y="264"/>
                      </a:lnTo>
                      <a:lnTo>
                        <a:pt x="57" y="377"/>
                      </a:lnTo>
                      <a:lnTo>
                        <a:pt x="415" y="377"/>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a:solidFill>
                      <a:srgbClr val="7F7F7F"/>
                    </a:solidFill>
                    <a:latin typeface="Lato Light"/>
                  </a:endParaRPr>
                </a:p>
              </p:txBody>
            </p:sp>
            <p:sp>
              <p:nvSpPr>
                <p:cNvPr id="533" name="Freeform 13"/>
                <p:cNvSpPr>
                  <a:spLocks noChangeArrowheads="1"/>
                </p:cNvSpPr>
                <p:nvPr/>
              </p:nvSpPr>
              <p:spPr bwMode="auto">
                <a:xfrm>
                  <a:off x="6832254" y="7264736"/>
                  <a:ext cx="249702" cy="177636"/>
                </a:xfrm>
                <a:custGeom>
                  <a:avLst/>
                  <a:gdLst>
                    <a:gd name="T0" fmla="*/ 370 w 522"/>
                    <a:gd name="T1" fmla="*/ 371 h 372"/>
                    <a:gd name="T2" fmla="*/ 521 w 522"/>
                    <a:gd name="T3" fmla="*/ 195 h 372"/>
                    <a:gd name="T4" fmla="*/ 427 w 522"/>
                    <a:gd name="T5" fmla="*/ 0 h 372"/>
                    <a:gd name="T6" fmla="*/ 176 w 522"/>
                    <a:gd name="T7" fmla="*/ 0 h 372"/>
                    <a:gd name="T8" fmla="*/ 0 w 522"/>
                    <a:gd name="T9" fmla="*/ 208 h 372"/>
                    <a:gd name="T10" fmla="*/ 75 w 522"/>
                    <a:gd name="T11" fmla="*/ 371 h 372"/>
                    <a:gd name="T12" fmla="*/ 370 w 522"/>
                    <a:gd name="T13" fmla="*/ 371 h 372"/>
                  </a:gdLst>
                  <a:ahLst/>
                  <a:cxnLst>
                    <a:cxn ang="0">
                      <a:pos x="T0" y="T1"/>
                    </a:cxn>
                    <a:cxn ang="0">
                      <a:pos x="T2" y="T3"/>
                    </a:cxn>
                    <a:cxn ang="0">
                      <a:pos x="T4" y="T5"/>
                    </a:cxn>
                    <a:cxn ang="0">
                      <a:pos x="T6" y="T7"/>
                    </a:cxn>
                    <a:cxn ang="0">
                      <a:pos x="T8" y="T9"/>
                    </a:cxn>
                    <a:cxn ang="0">
                      <a:pos x="T10" y="T11"/>
                    </a:cxn>
                    <a:cxn ang="0">
                      <a:pos x="T12" y="T13"/>
                    </a:cxn>
                  </a:cxnLst>
                  <a:rect l="0" t="0" r="r" b="b"/>
                  <a:pathLst>
                    <a:path w="522" h="372">
                      <a:moveTo>
                        <a:pt x="370" y="371"/>
                      </a:moveTo>
                      <a:lnTo>
                        <a:pt x="521" y="195"/>
                      </a:lnTo>
                      <a:lnTo>
                        <a:pt x="427" y="0"/>
                      </a:lnTo>
                      <a:lnTo>
                        <a:pt x="176" y="0"/>
                      </a:lnTo>
                      <a:lnTo>
                        <a:pt x="0" y="208"/>
                      </a:lnTo>
                      <a:lnTo>
                        <a:pt x="75" y="371"/>
                      </a:lnTo>
                      <a:lnTo>
                        <a:pt x="370" y="371"/>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a:solidFill>
                      <a:srgbClr val="7F7F7F"/>
                    </a:solidFill>
                    <a:latin typeface="Lato Light"/>
                  </a:endParaRPr>
                </a:p>
              </p:txBody>
            </p:sp>
            <p:sp>
              <p:nvSpPr>
                <p:cNvPr id="534" name="Freeform 14"/>
                <p:cNvSpPr>
                  <a:spLocks noChangeArrowheads="1"/>
                </p:cNvSpPr>
                <p:nvPr/>
              </p:nvSpPr>
              <p:spPr bwMode="auto">
                <a:xfrm>
                  <a:off x="6667196" y="7696137"/>
                  <a:ext cx="126967" cy="93047"/>
                </a:xfrm>
                <a:custGeom>
                  <a:avLst/>
                  <a:gdLst>
                    <a:gd name="T0" fmla="*/ 0 w 265"/>
                    <a:gd name="T1" fmla="*/ 0 h 195"/>
                    <a:gd name="T2" fmla="*/ 94 w 265"/>
                    <a:gd name="T3" fmla="*/ 194 h 195"/>
                    <a:gd name="T4" fmla="*/ 264 w 265"/>
                    <a:gd name="T5" fmla="*/ 0 h 195"/>
                    <a:gd name="T6" fmla="*/ 0 w 265"/>
                    <a:gd name="T7" fmla="*/ 0 h 195"/>
                  </a:gdLst>
                  <a:ahLst/>
                  <a:cxnLst>
                    <a:cxn ang="0">
                      <a:pos x="T0" y="T1"/>
                    </a:cxn>
                    <a:cxn ang="0">
                      <a:pos x="T2" y="T3"/>
                    </a:cxn>
                    <a:cxn ang="0">
                      <a:pos x="T4" y="T5"/>
                    </a:cxn>
                    <a:cxn ang="0">
                      <a:pos x="T6" y="T7"/>
                    </a:cxn>
                  </a:cxnLst>
                  <a:rect l="0" t="0" r="r" b="b"/>
                  <a:pathLst>
                    <a:path w="265" h="195">
                      <a:moveTo>
                        <a:pt x="0" y="0"/>
                      </a:moveTo>
                      <a:lnTo>
                        <a:pt x="94" y="194"/>
                      </a:lnTo>
                      <a:lnTo>
                        <a:pt x="264" y="0"/>
                      </a:lnTo>
                      <a:lnTo>
                        <a:pt x="0"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a:solidFill>
                      <a:srgbClr val="7F7F7F"/>
                    </a:solidFill>
                    <a:latin typeface="Lato Light"/>
                  </a:endParaRPr>
                </a:p>
              </p:txBody>
            </p:sp>
          </p:grpSp>
        </p:grpSp>
        <p:sp>
          <p:nvSpPr>
            <p:cNvPr id="535" name="Freeform 217"/>
            <p:cNvSpPr>
              <a:spLocks noChangeArrowheads="1"/>
            </p:cNvSpPr>
            <p:nvPr/>
          </p:nvSpPr>
          <p:spPr bwMode="auto">
            <a:xfrm>
              <a:off x="9285277" y="6706219"/>
              <a:ext cx="2577297" cy="4806721"/>
            </a:xfrm>
            <a:custGeom>
              <a:avLst/>
              <a:gdLst>
                <a:gd name="T0" fmla="*/ 7136 w 7320"/>
                <a:gd name="T1" fmla="*/ 6747 h 13660"/>
                <a:gd name="T2" fmla="*/ 7136 w 7320"/>
                <a:gd name="T3" fmla="*/ 6747 h 13660"/>
                <a:gd name="T4" fmla="*/ 7319 w 7320"/>
                <a:gd name="T5" fmla="*/ 6441 h 13660"/>
                <a:gd name="T6" fmla="*/ 4875 w 7320"/>
                <a:gd name="T7" fmla="*/ 4216 h 13660"/>
                <a:gd name="T8" fmla="*/ 4545 w 7320"/>
                <a:gd name="T9" fmla="*/ 4210 h 13660"/>
                <a:gd name="T10" fmla="*/ 4563 w 7320"/>
                <a:gd name="T11" fmla="*/ 4057 h 13660"/>
                <a:gd name="T12" fmla="*/ 4333 w 7320"/>
                <a:gd name="T13" fmla="*/ 3556 h 13660"/>
                <a:gd name="T14" fmla="*/ 4975 w 7320"/>
                <a:gd name="T15" fmla="*/ 29 h 13660"/>
                <a:gd name="T16" fmla="*/ 4622 w 7320"/>
                <a:gd name="T17" fmla="*/ 0 h 13660"/>
                <a:gd name="T18" fmla="*/ 3674 w 7320"/>
                <a:gd name="T19" fmla="*/ 3168 h 13660"/>
                <a:gd name="T20" fmla="*/ 3792 w 7320"/>
                <a:gd name="T21" fmla="*/ 3415 h 13660"/>
                <a:gd name="T22" fmla="*/ 3268 w 7320"/>
                <a:gd name="T23" fmla="*/ 3968 h 13660"/>
                <a:gd name="T24" fmla="*/ 2967 w 7320"/>
                <a:gd name="T25" fmla="*/ 3886 h 13660"/>
                <a:gd name="T26" fmla="*/ 0 w 7320"/>
                <a:gd name="T27" fmla="*/ 5346 h 13660"/>
                <a:gd name="T28" fmla="*/ 88 w 7320"/>
                <a:gd name="T29" fmla="*/ 5688 h 13660"/>
                <a:gd name="T30" fmla="*/ 3421 w 7320"/>
                <a:gd name="T31" fmla="*/ 4481 h 13660"/>
                <a:gd name="T32" fmla="*/ 3780 w 7320"/>
                <a:gd name="T33" fmla="*/ 4693 h 13660"/>
                <a:gd name="T34" fmla="*/ 3556 w 7320"/>
                <a:gd name="T35" fmla="*/ 13659 h 13660"/>
                <a:gd name="T36" fmla="*/ 4563 w 7320"/>
                <a:gd name="T37" fmla="*/ 13659 h 13660"/>
                <a:gd name="T38" fmla="*/ 4098 w 7320"/>
                <a:gd name="T39" fmla="*/ 4681 h 13660"/>
                <a:gd name="T40" fmla="*/ 4228 w 7320"/>
                <a:gd name="T41" fmla="*/ 4622 h 13660"/>
                <a:gd name="T42" fmla="*/ 7136 w 7320"/>
                <a:gd name="T43" fmla="*/ 6747 h 13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20" h="13660">
                  <a:moveTo>
                    <a:pt x="7136" y="6747"/>
                  </a:moveTo>
                  <a:lnTo>
                    <a:pt x="7136" y="6747"/>
                  </a:lnTo>
                  <a:cubicBezTo>
                    <a:pt x="7319" y="6441"/>
                    <a:pt x="7319" y="6441"/>
                    <a:pt x="7319" y="6441"/>
                  </a:cubicBezTo>
                  <a:cubicBezTo>
                    <a:pt x="4875" y="4216"/>
                    <a:pt x="4875" y="4216"/>
                    <a:pt x="4875" y="4216"/>
                  </a:cubicBezTo>
                  <a:cubicBezTo>
                    <a:pt x="4545" y="4210"/>
                    <a:pt x="4545" y="4210"/>
                    <a:pt x="4545" y="4210"/>
                  </a:cubicBezTo>
                  <a:cubicBezTo>
                    <a:pt x="4557" y="4157"/>
                    <a:pt x="4563" y="4110"/>
                    <a:pt x="4563" y="4057"/>
                  </a:cubicBezTo>
                  <a:cubicBezTo>
                    <a:pt x="4563" y="3856"/>
                    <a:pt x="4475" y="3674"/>
                    <a:pt x="4333" y="3556"/>
                  </a:cubicBezTo>
                  <a:cubicBezTo>
                    <a:pt x="4975" y="29"/>
                    <a:pt x="4975" y="29"/>
                    <a:pt x="4975" y="29"/>
                  </a:cubicBezTo>
                  <a:cubicBezTo>
                    <a:pt x="4622" y="0"/>
                    <a:pt x="4622" y="0"/>
                    <a:pt x="4622" y="0"/>
                  </a:cubicBezTo>
                  <a:cubicBezTo>
                    <a:pt x="3674" y="3168"/>
                    <a:pt x="3674" y="3168"/>
                    <a:pt x="3674" y="3168"/>
                  </a:cubicBezTo>
                  <a:cubicBezTo>
                    <a:pt x="3792" y="3415"/>
                    <a:pt x="3792" y="3415"/>
                    <a:pt x="3792" y="3415"/>
                  </a:cubicBezTo>
                  <a:cubicBezTo>
                    <a:pt x="3515" y="3468"/>
                    <a:pt x="3303" y="3692"/>
                    <a:pt x="3268" y="3968"/>
                  </a:cubicBezTo>
                  <a:cubicBezTo>
                    <a:pt x="2967" y="3886"/>
                    <a:pt x="2967" y="3886"/>
                    <a:pt x="2967" y="3886"/>
                  </a:cubicBezTo>
                  <a:cubicBezTo>
                    <a:pt x="0" y="5346"/>
                    <a:pt x="0" y="5346"/>
                    <a:pt x="0" y="5346"/>
                  </a:cubicBezTo>
                  <a:cubicBezTo>
                    <a:pt x="88" y="5688"/>
                    <a:pt x="88" y="5688"/>
                    <a:pt x="88" y="5688"/>
                  </a:cubicBezTo>
                  <a:cubicBezTo>
                    <a:pt x="3421" y="4481"/>
                    <a:pt x="3421" y="4481"/>
                    <a:pt x="3421" y="4481"/>
                  </a:cubicBezTo>
                  <a:cubicBezTo>
                    <a:pt x="3515" y="4586"/>
                    <a:pt x="3639" y="4663"/>
                    <a:pt x="3780" y="4693"/>
                  </a:cubicBezTo>
                  <a:cubicBezTo>
                    <a:pt x="3556" y="13659"/>
                    <a:pt x="3556" y="13659"/>
                    <a:pt x="3556" y="13659"/>
                  </a:cubicBezTo>
                  <a:cubicBezTo>
                    <a:pt x="4563" y="13659"/>
                    <a:pt x="4563" y="13659"/>
                    <a:pt x="4563" y="13659"/>
                  </a:cubicBezTo>
                  <a:cubicBezTo>
                    <a:pt x="4098" y="4681"/>
                    <a:pt x="4098" y="4681"/>
                    <a:pt x="4098" y="4681"/>
                  </a:cubicBezTo>
                  <a:cubicBezTo>
                    <a:pt x="4139" y="4663"/>
                    <a:pt x="4186" y="4645"/>
                    <a:pt x="4228" y="4622"/>
                  </a:cubicBezTo>
                  <a:lnTo>
                    <a:pt x="7136" y="6747"/>
                  </a:lnTo>
                </a:path>
              </a:pathLst>
            </a:custGeom>
            <a:solidFill>
              <a:schemeClr val="accent2"/>
            </a:solidFill>
            <a:ln w="9525" cap="flat">
              <a:noFill/>
              <a:bevel/>
              <a:headEnd/>
              <a:tailEnd/>
            </a:ln>
            <a:effectLst/>
          </p:spPr>
          <p:txBody>
            <a:bodyPr wrap="none" lIns="60927" tIns="30463" rIns="60927" bIns="30463" anchor="ctr"/>
            <a:lstStyle/>
            <a:p>
              <a:pPr defTabSz="914217"/>
              <a:endParaRPr lang="en-US">
                <a:solidFill>
                  <a:srgbClr val="7F7F7F"/>
                </a:solidFill>
                <a:latin typeface="Lato Light"/>
              </a:endParaRPr>
            </a:p>
          </p:txBody>
        </p:sp>
        <p:sp>
          <p:nvSpPr>
            <p:cNvPr id="536" name="Freeform 20"/>
            <p:cNvSpPr>
              <a:spLocks noEditPoints="1"/>
            </p:cNvSpPr>
            <p:nvPr/>
          </p:nvSpPr>
          <p:spPr bwMode="auto">
            <a:xfrm>
              <a:off x="1596695" y="9683491"/>
              <a:ext cx="1286585" cy="1769614"/>
            </a:xfrm>
            <a:custGeom>
              <a:avLst/>
              <a:gdLst>
                <a:gd name="T0" fmla="*/ 665 w 680"/>
                <a:gd name="T1" fmla="*/ 247 h 936"/>
                <a:gd name="T2" fmla="*/ 596 w 680"/>
                <a:gd name="T3" fmla="*/ 194 h 936"/>
                <a:gd name="T4" fmla="*/ 532 w 680"/>
                <a:gd name="T5" fmla="*/ 128 h 936"/>
                <a:gd name="T6" fmla="*/ 460 w 680"/>
                <a:gd name="T7" fmla="*/ 62 h 936"/>
                <a:gd name="T8" fmla="*/ 259 w 680"/>
                <a:gd name="T9" fmla="*/ 100 h 936"/>
                <a:gd name="T10" fmla="*/ 202 w 680"/>
                <a:gd name="T11" fmla="*/ 151 h 936"/>
                <a:gd name="T12" fmla="*/ 100 w 680"/>
                <a:gd name="T13" fmla="*/ 207 h 936"/>
                <a:gd name="T14" fmla="*/ 110 w 680"/>
                <a:gd name="T15" fmla="*/ 417 h 936"/>
                <a:gd name="T16" fmla="*/ 235 w 680"/>
                <a:gd name="T17" fmla="*/ 469 h 936"/>
                <a:gd name="T18" fmla="*/ 319 w 680"/>
                <a:gd name="T19" fmla="*/ 471 h 936"/>
                <a:gd name="T20" fmla="*/ 280 w 680"/>
                <a:gd name="T21" fmla="*/ 727 h 936"/>
                <a:gd name="T22" fmla="*/ 186 w 680"/>
                <a:gd name="T23" fmla="*/ 634 h 936"/>
                <a:gd name="T24" fmla="*/ 227 w 680"/>
                <a:gd name="T25" fmla="*/ 625 h 936"/>
                <a:gd name="T26" fmla="*/ 262 w 680"/>
                <a:gd name="T27" fmla="*/ 560 h 936"/>
                <a:gd name="T28" fmla="*/ 241 w 680"/>
                <a:gd name="T29" fmla="*/ 531 h 936"/>
                <a:gd name="T30" fmla="*/ 209 w 680"/>
                <a:gd name="T31" fmla="*/ 512 h 936"/>
                <a:gd name="T32" fmla="*/ 184 w 680"/>
                <a:gd name="T33" fmla="*/ 480 h 936"/>
                <a:gd name="T34" fmla="*/ 143 w 680"/>
                <a:gd name="T35" fmla="*/ 455 h 936"/>
                <a:gd name="T36" fmla="*/ 100 w 680"/>
                <a:gd name="T37" fmla="*/ 495 h 936"/>
                <a:gd name="T38" fmla="*/ 68 w 680"/>
                <a:gd name="T39" fmla="*/ 513 h 936"/>
                <a:gd name="T40" fmla="*/ 0 w 680"/>
                <a:gd name="T41" fmla="*/ 579 h 936"/>
                <a:gd name="T42" fmla="*/ 59 w 680"/>
                <a:gd name="T43" fmla="*/ 617 h 936"/>
                <a:gd name="T44" fmla="*/ 110 w 680"/>
                <a:gd name="T45" fmla="*/ 637 h 936"/>
                <a:gd name="T46" fmla="*/ 215 w 680"/>
                <a:gd name="T47" fmla="*/ 713 h 936"/>
                <a:gd name="T48" fmla="*/ 237 w 680"/>
                <a:gd name="T49" fmla="*/ 726 h 936"/>
                <a:gd name="T50" fmla="*/ 271 w 680"/>
                <a:gd name="T51" fmla="*/ 936 h 936"/>
                <a:gd name="T52" fmla="*/ 340 w 680"/>
                <a:gd name="T53" fmla="*/ 719 h 936"/>
                <a:gd name="T54" fmla="*/ 519 w 680"/>
                <a:gd name="T55" fmla="*/ 412 h 936"/>
                <a:gd name="T56" fmla="*/ 680 w 680"/>
                <a:gd name="T57" fmla="*/ 323 h 936"/>
                <a:gd name="T58" fmla="*/ 153 w 680"/>
                <a:gd name="T59" fmla="*/ 645 h 936"/>
                <a:gd name="T60" fmla="*/ 178 w 680"/>
                <a:gd name="T61" fmla="*/ 669 h 936"/>
                <a:gd name="T62" fmla="*/ 350 w 680"/>
                <a:gd name="T63" fmla="*/ 571 h 936"/>
                <a:gd name="T64" fmla="*/ 369 w 680"/>
                <a:gd name="T65" fmla="*/ 477 h 936"/>
                <a:gd name="T66" fmla="*/ 350 w 680"/>
                <a:gd name="T67" fmla="*/ 571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0" h="936">
                  <a:moveTo>
                    <a:pt x="662" y="264"/>
                  </a:moveTo>
                  <a:cubicBezTo>
                    <a:pt x="664" y="259"/>
                    <a:pt x="665" y="253"/>
                    <a:pt x="665" y="247"/>
                  </a:cubicBezTo>
                  <a:cubicBezTo>
                    <a:pt x="665" y="217"/>
                    <a:pt x="640" y="192"/>
                    <a:pt x="610" y="192"/>
                  </a:cubicBezTo>
                  <a:cubicBezTo>
                    <a:pt x="605" y="192"/>
                    <a:pt x="600" y="193"/>
                    <a:pt x="596" y="194"/>
                  </a:cubicBezTo>
                  <a:cubicBezTo>
                    <a:pt x="582" y="169"/>
                    <a:pt x="558" y="151"/>
                    <a:pt x="530" y="144"/>
                  </a:cubicBezTo>
                  <a:cubicBezTo>
                    <a:pt x="531" y="138"/>
                    <a:pt x="532" y="133"/>
                    <a:pt x="532" y="128"/>
                  </a:cubicBezTo>
                  <a:cubicBezTo>
                    <a:pt x="532" y="91"/>
                    <a:pt x="502" y="62"/>
                    <a:pt x="466" y="62"/>
                  </a:cubicBezTo>
                  <a:cubicBezTo>
                    <a:pt x="464" y="62"/>
                    <a:pt x="462" y="62"/>
                    <a:pt x="460" y="62"/>
                  </a:cubicBezTo>
                  <a:cubicBezTo>
                    <a:pt x="444" y="25"/>
                    <a:pt x="407" y="0"/>
                    <a:pt x="364" y="0"/>
                  </a:cubicBezTo>
                  <a:cubicBezTo>
                    <a:pt x="308" y="0"/>
                    <a:pt x="262" y="44"/>
                    <a:pt x="259" y="100"/>
                  </a:cubicBezTo>
                  <a:cubicBezTo>
                    <a:pt x="258" y="100"/>
                    <a:pt x="258" y="100"/>
                    <a:pt x="257" y="100"/>
                  </a:cubicBezTo>
                  <a:cubicBezTo>
                    <a:pt x="227" y="100"/>
                    <a:pt x="204" y="123"/>
                    <a:pt x="202" y="151"/>
                  </a:cubicBezTo>
                  <a:cubicBezTo>
                    <a:pt x="194" y="148"/>
                    <a:pt x="185" y="147"/>
                    <a:pt x="176" y="147"/>
                  </a:cubicBezTo>
                  <a:cubicBezTo>
                    <a:pt x="139" y="147"/>
                    <a:pt x="108" y="172"/>
                    <a:pt x="100" y="207"/>
                  </a:cubicBezTo>
                  <a:cubicBezTo>
                    <a:pt x="47" y="211"/>
                    <a:pt x="4" y="256"/>
                    <a:pt x="4" y="311"/>
                  </a:cubicBezTo>
                  <a:cubicBezTo>
                    <a:pt x="4" y="369"/>
                    <a:pt x="52" y="417"/>
                    <a:pt x="110" y="417"/>
                  </a:cubicBezTo>
                  <a:cubicBezTo>
                    <a:pt x="125" y="417"/>
                    <a:pt x="139" y="413"/>
                    <a:pt x="152" y="408"/>
                  </a:cubicBezTo>
                  <a:cubicBezTo>
                    <a:pt x="163" y="443"/>
                    <a:pt x="196" y="469"/>
                    <a:pt x="235" y="469"/>
                  </a:cubicBezTo>
                  <a:cubicBezTo>
                    <a:pt x="251" y="469"/>
                    <a:pt x="266" y="464"/>
                    <a:pt x="279" y="456"/>
                  </a:cubicBezTo>
                  <a:cubicBezTo>
                    <a:pt x="292" y="463"/>
                    <a:pt x="305" y="467"/>
                    <a:pt x="319" y="471"/>
                  </a:cubicBezTo>
                  <a:cubicBezTo>
                    <a:pt x="322" y="490"/>
                    <a:pt x="320" y="535"/>
                    <a:pt x="297" y="636"/>
                  </a:cubicBezTo>
                  <a:cubicBezTo>
                    <a:pt x="289" y="668"/>
                    <a:pt x="284" y="698"/>
                    <a:pt x="280" y="727"/>
                  </a:cubicBezTo>
                  <a:cubicBezTo>
                    <a:pt x="248" y="715"/>
                    <a:pt x="222" y="701"/>
                    <a:pt x="201" y="686"/>
                  </a:cubicBezTo>
                  <a:cubicBezTo>
                    <a:pt x="192" y="669"/>
                    <a:pt x="188" y="651"/>
                    <a:pt x="186" y="634"/>
                  </a:cubicBezTo>
                  <a:cubicBezTo>
                    <a:pt x="193" y="630"/>
                    <a:pt x="199" y="625"/>
                    <a:pt x="205" y="619"/>
                  </a:cubicBezTo>
                  <a:cubicBezTo>
                    <a:pt x="211" y="623"/>
                    <a:pt x="219" y="625"/>
                    <a:pt x="227" y="625"/>
                  </a:cubicBezTo>
                  <a:cubicBezTo>
                    <a:pt x="250" y="625"/>
                    <a:pt x="269" y="607"/>
                    <a:pt x="269" y="584"/>
                  </a:cubicBezTo>
                  <a:cubicBezTo>
                    <a:pt x="269" y="575"/>
                    <a:pt x="266" y="567"/>
                    <a:pt x="262" y="560"/>
                  </a:cubicBezTo>
                  <a:cubicBezTo>
                    <a:pt x="263" y="558"/>
                    <a:pt x="263" y="556"/>
                    <a:pt x="263" y="553"/>
                  </a:cubicBezTo>
                  <a:cubicBezTo>
                    <a:pt x="263" y="541"/>
                    <a:pt x="253" y="531"/>
                    <a:pt x="241" y="531"/>
                  </a:cubicBezTo>
                  <a:cubicBezTo>
                    <a:pt x="239" y="531"/>
                    <a:pt x="237" y="532"/>
                    <a:pt x="236" y="532"/>
                  </a:cubicBezTo>
                  <a:cubicBezTo>
                    <a:pt x="230" y="522"/>
                    <a:pt x="220" y="515"/>
                    <a:pt x="209" y="512"/>
                  </a:cubicBezTo>
                  <a:cubicBezTo>
                    <a:pt x="210" y="510"/>
                    <a:pt x="210" y="508"/>
                    <a:pt x="210" y="506"/>
                  </a:cubicBezTo>
                  <a:cubicBezTo>
                    <a:pt x="210" y="491"/>
                    <a:pt x="198" y="480"/>
                    <a:pt x="184" y="480"/>
                  </a:cubicBezTo>
                  <a:cubicBezTo>
                    <a:pt x="183" y="480"/>
                    <a:pt x="182" y="480"/>
                    <a:pt x="182" y="480"/>
                  </a:cubicBezTo>
                  <a:cubicBezTo>
                    <a:pt x="175" y="465"/>
                    <a:pt x="160" y="455"/>
                    <a:pt x="143" y="455"/>
                  </a:cubicBezTo>
                  <a:cubicBezTo>
                    <a:pt x="121" y="455"/>
                    <a:pt x="103" y="473"/>
                    <a:pt x="102" y="495"/>
                  </a:cubicBezTo>
                  <a:cubicBezTo>
                    <a:pt x="101" y="495"/>
                    <a:pt x="101" y="495"/>
                    <a:pt x="100" y="495"/>
                  </a:cubicBezTo>
                  <a:cubicBezTo>
                    <a:pt x="89" y="495"/>
                    <a:pt x="79" y="504"/>
                    <a:pt x="79" y="515"/>
                  </a:cubicBezTo>
                  <a:cubicBezTo>
                    <a:pt x="76" y="514"/>
                    <a:pt x="72" y="513"/>
                    <a:pt x="68" y="513"/>
                  </a:cubicBezTo>
                  <a:cubicBezTo>
                    <a:pt x="54" y="513"/>
                    <a:pt x="41" y="524"/>
                    <a:pt x="38" y="537"/>
                  </a:cubicBezTo>
                  <a:cubicBezTo>
                    <a:pt x="17" y="539"/>
                    <a:pt x="0" y="557"/>
                    <a:pt x="0" y="579"/>
                  </a:cubicBezTo>
                  <a:cubicBezTo>
                    <a:pt x="0" y="602"/>
                    <a:pt x="19" y="621"/>
                    <a:pt x="42" y="621"/>
                  </a:cubicBezTo>
                  <a:cubicBezTo>
                    <a:pt x="48" y="621"/>
                    <a:pt x="54" y="620"/>
                    <a:pt x="59" y="617"/>
                  </a:cubicBezTo>
                  <a:cubicBezTo>
                    <a:pt x="63" y="631"/>
                    <a:pt x="76" y="642"/>
                    <a:pt x="92" y="642"/>
                  </a:cubicBezTo>
                  <a:cubicBezTo>
                    <a:pt x="98" y="642"/>
                    <a:pt x="104" y="640"/>
                    <a:pt x="110" y="637"/>
                  </a:cubicBezTo>
                  <a:cubicBezTo>
                    <a:pt x="119" y="641"/>
                    <a:pt x="130" y="644"/>
                    <a:pt x="142" y="645"/>
                  </a:cubicBezTo>
                  <a:cubicBezTo>
                    <a:pt x="163" y="671"/>
                    <a:pt x="193" y="697"/>
                    <a:pt x="215" y="713"/>
                  </a:cubicBezTo>
                  <a:cubicBezTo>
                    <a:pt x="220" y="721"/>
                    <a:pt x="219" y="719"/>
                    <a:pt x="216" y="713"/>
                  </a:cubicBezTo>
                  <a:cubicBezTo>
                    <a:pt x="224" y="719"/>
                    <a:pt x="231" y="723"/>
                    <a:pt x="237" y="726"/>
                  </a:cubicBezTo>
                  <a:cubicBezTo>
                    <a:pt x="253" y="734"/>
                    <a:pt x="267" y="747"/>
                    <a:pt x="276" y="757"/>
                  </a:cubicBezTo>
                  <a:cubicBezTo>
                    <a:pt x="263" y="865"/>
                    <a:pt x="271" y="936"/>
                    <a:pt x="271" y="936"/>
                  </a:cubicBezTo>
                  <a:cubicBezTo>
                    <a:pt x="387" y="936"/>
                    <a:pt x="387" y="936"/>
                    <a:pt x="387" y="936"/>
                  </a:cubicBezTo>
                  <a:cubicBezTo>
                    <a:pt x="387" y="936"/>
                    <a:pt x="333" y="827"/>
                    <a:pt x="340" y="719"/>
                  </a:cubicBezTo>
                  <a:cubicBezTo>
                    <a:pt x="345" y="627"/>
                    <a:pt x="411" y="537"/>
                    <a:pt x="440" y="465"/>
                  </a:cubicBezTo>
                  <a:cubicBezTo>
                    <a:pt x="471" y="453"/>
                    <a:pt x="497" y="435"/>
                    <a:pt x="519" y="412"/>
                  </a:cubicBezTo>
                  <a:cubicBezTo>
                    <a:pt x="535" y="422"/>
                    <a:pt x="554" y="428"/>
                    <a:pt x="575" y="428"/>
                  </a:cubicBezTo>
                  <a:cubicBezTo>
                    <a:pt x="633" y="428"/>
                    <a:pt x="680" y="381"/>
                    <a:pt x="680" y="323"/>
                  </a:cubicBezTo>
                  <a:cubicBezTo>
                    <a:pt x="680" y="301"/>
                    <a:pt x="673" y="281"/>
                    <a:pt x="662" y="264"/>
                  </a:cubicBezTo>
                  <a:close/>
                  <a:moveTo>
                    <a:pt x="153" y="645"/>
                  </a:moveTo>
                  <a:cubicBezTo>
                    <a:pt x="161" y="644"/>
                    <a:pt x="169" y="642"/>
                    <a:pt x="176" y="639"/>
                  </a:cubicBezTo>
                  <a:cubicBezTo>
                    <a:pt x="176" y="653"/>
                    <a:pt x="178" y="664"/>
                    <a:pt x="178" y="669"/>
                  </a:cubicBezTo>
                  <a:cubicBezTo>
                    <a:pt x="168" y="661"/>
                    <a:pt x="160" y="652"/>
                    <a:pt x="153" y="645"/>
                  </a:cubicBezTo>
                  <a:close/>
                  <a:moveTo>
                    <a:pt x="350" y="571"/>
                  </a:moveTo>
                  <a:cubicBezTo>
                    <a:pt x="350" y="571"/>
                    <a:pt x="358" y="522"/>
                    <a:pt x="358" y="477"/>
                  </a:cubicBezTo>
                  <a:cubicBezTo>
                    <a:pt x="362" y="477"/>
                    <a:pt x="366" y="477"/>
                    <a:pt x="369" y="477"/>
                  </a:cubicBezTo>
                  <a:cubicBezTo>
                    <a:pt x="380" y="477"/>
                    <a:pt x="391" y="477"/>
                    <a:pt x="402" y="475"/>
                  </a:cubicBezTo>
                  <a:cubicBezTo>
                    <a:pt x="387" y="510"/>
                    <a:pt x="366" y="555"/>
                    <a:pt x="350" y="571"/>
                  </a:cubicBezTo>
                  <a:close/>
                </a:path>
              </a:pathLst>
            </a:custGeom>
            <a:solidFill>
              <a:schemeClr val="accent1"/>
            </a:solidFill>
            <a:ln>
              <a:noFill/>
            </a:ln>
          </p:spPr>
          <p:txBody>
            <a:bodyPr vert="horz" wrap="square" lIns="91422" tIns="45711" rIns="91422" bIns="45711" numCol="1" anchor="t" anchorCtr="0" compatLnSpc="1">
              <a:prstTxWarp prst="textNoShape">
                <a:avLst/>
              </a:prstTxWarp>
            </a:bodyPr>
            <a:lstStyle/>
            <a:p>
              <a:pPr defTabSz="914217"/>
              <a:endParaRPr lang="id-ID">
                <a:solidFill>
                  <a:srgbClr val="7F7F7F"/>
                </a:solidFill>
                <a:latin typeface="Lato Light"/>
              </a:endParaRPr>
            </a:p>
          </p:txBody>
        </p:sp>
        <p:sp>
          <p:nvSpPr>
            <p:cNvPr id="537" name="Freeform 20"/>
            <p:cNvSpPr>
              <a:spLocks noEditPoints="1"/>
            </p:cNvSpPr>
            <p:nvPr/>
          </p:nvSpPr>
          <p:spPr bwMode="auto">
            <a:xfrm>
              <a:off x="4850382" y="9743326"/>
              <a:ext cx="1286585" cy="1769614"/>
            </a:xfrm>
            <a:custGeom>
              <a:avLst/>
              <a:gdLst>
                <a:gd name="T0" fmla="*/ 665 w 680"/>
                <a:gd name="T1" fmla="*/ 247 h 936"/>
                <a:gd name="T2" fmla="*/ 596 w 680"/>
                <a:gd name="T3" fmla="*/ 194 h 936"/>
                <a:gd name="T4" fmla="*/ 532 w 680"/>
                <a:gd name="T5" fmla="*/ 128 h 936"/>
                <a:gd name="T6" fmla="*/ 460 w 680"/>
                <a:gd name="T7" fmla="*/ 62 h 936"/>
                <a:gd name="T8" fmla="*/ 259 w 680"/>
                <a:gd name="T9" fmla="*/ 100 h 936"/>
                <a:gd name="T10" fmla="*/ 202 w 680"/>
                <a:gd name="T11" fmla="*/ 151 h 936"/>
                <a:gd name="T12" fmla="*/ 100 w 680"/>
                <a:gd name="T13" fmla="*/ 207 h 936"/>
                <a:gd name="T14" fmla="*/ 110 w 680"/>
                <a:gd name="T15" fmla="*/ 417 h 936"/>
                <a:gd name="T16" fmla="*/ 235 w 680"/>
                <a:gd name="T17" fmla="*/ 469 h 936"/>
                <a:gd name="T18" fmla="*/ 319 w 680"/>
                <a:gd name="T19" fmla="*/ 471 h 936"/>
                <a:gd name="T20" fmla="*/ 280 w 680"/>
                <a:gd name="T21" fmla="*/ 727 h 936"/>
                <a:gd name="T22" fmla="*/ 186 w 680"/>
                <a:gd name="T23" fmla="*/ 634 h 936"/>
                <a:gd name="T24" fmla="*/ 227 w 680"/>
                <a:gd name="T25" fmla="*/ 625 h 936"/>
                <a:gd name="T26" fmla="*/ 262 w 680"/>
                <a:gd name="T27" fmla="*/ 560 h 936"/>
                <a:gd name="T28" fmla="*/ 241 w 680"/>
                <a:gd name="T29" fmla="*/ 531 h 936"/>
                <a:gd name="T30" fmla="*/ 209 w 680"/>
                <a:gd name="T31" fmla="*/ 512 h 936"/>
                <a:gd name="T32" fmla="*/ 184 w 680"/>
                <a:gd name="T33" fmla="*/ 480 h 936"/>
                <a:gd name="T34" fmla="*/ 143 w 680"/>
                <a:gd name="T35" fmla="*/ 455 h 936"/>
                <a:gd name="T36" fmla="*/ 100 w 680"/>
                <a:gd name="T37" fmla="*/ 495 h 936"/>
                <a:gd name="T38" fmla="*/ 68 w 680"/>
                <a:gd name="T39" fmla="*/ 513 h 936"/>
                <a:gd name="T40" fmla="*/ 0 w 680"/>
                <a:gd name="T41" fmla="*/ 579 h 936"/>
                <a:gd name="T42" fmla="*/ 59 w 680"/>
                <a:gd name="T43" fmla="*/ 617 h 936"/>
                <a:gd name="T44" fmla="*/ 110 w 680"/>
                <a:gd name="T45" fmla="*/ 637 h 936"/>
                <a:gd name="T46" fmla="*/ 215 w 680"/>
                <a:gd name="T47" fmla="*/ 713 h 936"/>
                <a:gd name="T48" fmla="*/ 237 w 680"/>
                <a:gd name="T49" fmla="*/ 726 h 936"/>
                <a:gd name="T50" fmla="*/ 271 w 680"/>
                <a:gd name="T51" fmla="*/ 936 h 936"/>
                <a:gd name="T52" fmla="*/ 340 w 680"/>
                <a:gd name="T53" fmla="*/ 719 h 936"/>
                <a:gd name="T54" fmla="*/ 519 w 680"/>
                <a:gd name="T55" fmla="*/ 412 h 936"/>
                <a:gd name="T56" fmla="*/ 680 w 680"/>
                <a:gd name="T57" fmla="*/ 323 h 936"/>
                <a:gd name="T58" fmla="*/ 153 w 680"/>
                <a:gd name="T59" fmla="*/ 645 h 936"/>
                <a:gd name="T60" fmla="*/ 178 w 680"/>
                <a:gd name="T61" fmla="*/ 669 h 936"/>
                <a:gd name="T62" fmla="*/ 350 w 680"/>
                <a:gd name="T63" fmla="*/ 571 h 936"/>
                <a:gd name="T64" fmla="*/ 369 w 680"/>
                <a:gd name="T65" fmla="*/ 477 h 936"/>
                <a:gd name="T66" fmla="*/ 350 w 680"/>
                <a:gd name="T67" fmla="*/ 571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0" h="936">
                  <a:moveTo>
                    <a:pt x="662" y="264"/>
                  </a:moveTo>
                  <a:cubicBezTo>
                    <a:pt x="664" y="259"/>
                    <a:pt x="665" y="253"/>
                    <a:pt x="665" y="247"/>
                  </a:cubicBezTo>
                  <a:cubicBezTo>
                    <a:pt x="665" y="217"/>
                    <a:pt x="640" y="192"/>
                    <a:pt x="610" y="192"/>
                  </a:cubicBezTo>
                  <a:cubicBezTo>
                    <a:pt x="605" y="192"/>
                    <a:pt x="600" y="193"/>
                    <a:pt x="596" y="194"/>
                  </a:cubicBezTo>
                  <a:cubicBezTo>
                    <a:pt x="582" y="169"/>
                    <a:pt x="558" y="151"/>
                    <a:pt x="530" y="144"/>
                  </a:cubicBezTo>
                  <a:cubicBezTo>
                    <a:pt x="531" y="138"/>
                    <a:pt x="532" y="133"/>
                    <a:pt x="532" y="128"/>
                  </a:cubicBezTo>
                  <a:cubicBezTo>
                    <a:pt x="532" y="91"/>
                    <a:pt x="502" y="62"/>
                    <a:pt x="466" y="62"/>
                  </a:cubicBezTo>
                  <a:cubicBezTo>
                    <a:pt x="464" y="62"/>
                    <a:pt x="462" y="62"/>
                    <a:pt x="460" y="62"/>
                  </a:cubicBezTo>
                  <a:cubicBezTo>
                    <a:pt x="444" y="25"/>
                    <a:pt x="407" y="0"/>
                    <a:pt x="364" y="0"/>
                  </a:cubicBezTo>
                  <a:cubicBezTo>
                    <a:pt x="308" y="0"/>
                    <a:pt x="262" y="44"/>
                    <a:pt x="259" y="100"/>
                  </a:cubicBezTo>
                  <a:cubicBezTo>
                    <a:pt x="258" y="100"/>
                    <a:pt x="258" y="100"/>
                    <a:pt x="257" y="100"/>
                  </a:cubicBezTo>
                  <a:cubicBezTo>
                    <a:pt x="227" y="100"/>
                    <a:pt x="204" y="123"/>
                    <a:pt x="202" y="151"/>
                  </a:cubicBezTo>
                  <a:cubicBezTo>
                    <a:pt x="194" y="148"/>
                    <a:pt x="185" y="147"/>
                    <a:pt x="176" y="147"/>
                  </a:cubicBezTo>
                  <a:cubicBezTo>
                    <a:pt x="139" y="147"/>
                    <a:pt x="108" y="172"/>
                    <a:pt x="100" y="207"/>
                  </a:cubicBezTo>
                  <a:cubicBezTo>
                    <a:pt x="47" y="211"/>
                    <a:pt x="4" y="256"/>
                    <a:pt x="4" y="311"/>
                  </a:cubicBezTo>
                  <a:cubicBezTo>
                    <a:pt x="4" y="369"/>
                    <a:pt x="52" y="417"/>
                    <a:pt x="110" y="417"/>
                  </a:cubicBezTo>
                  <a:cubicBezTo>
                    <a:pt x="125" y="417"/>
                    <a:pt x="139" y="413"/>
                    <a:pt x="152" y="408"/>
                  </a:cubicBezTo>
                  <a:cubicBezTo>
                    <a:pt x="163" y="443"/>
                    <a:pt x="196" y="469"/>
                    <a:pt x="235" y="469"/>
                  </a:cubicBezTo>
                  <a:cubicBezTo>
                    <a:pt x="251" y="469"/>
                    <a:pt x="266" y="464"/>
                    <a:pt x="279" y="456"/>
                  </a:cubicBezTo>
                  <a:cubicBezTo>
                    <a:pt x="292" y="463"/>
                    <a:pt x="305" y="467"/>
                    <a:pt x="319" y="471"/>
                  </a:cubicBezTo>
                  <a:cubicBezTo>
                    <a:pt x="322" y="490"/>
                    <a:pt x="320" y="535"/>
                    <a:pt x="297" y="636"/>
                  </a:cubicBezTo>
                  <a:cubicBezTo>
                    <a:pt x="289" y="668"/>
                    <a:pt x="284" y="698"/>
                    <a:pt x="280" y="727"/>
                  </a:cubicBezTo>
                  <a:cubicBezTo>
                    <a:pt x="248" y="715"/>
                    <a:pt x="222" y="701"/>
                    <a:pt x="201" y="686"/>
                  </a:cubicBezTo>
                  <a:cubicBezTo>
                    <a:pt x="192" y="669"/>
                    <a:pt x="188" y="651"/>
                    <a:pt x="186" y="634"/>
                  </a:cubicBezTo>
                  <a:cubicBezTo>
                    <a:pt x="193" y="630"/>
                    <a:pt x="199" y="625"/>
                    <a:pt x="205" y="619"/>
                  </a:cubicBezTo>
                  <a:cubicBezTo>
                    <a:pt x="211" y="623"/>
                    <a:pt x="219" y="625"/>
                    <a:pt x="227" y="625"/>
                  </a:cubicBezTo>
                  <a:cubicBezTo>
                    <a:pt x="250" y="625"/>
                    <a:pt x="269" y="607"/>
                    <a:pt x="269" y="584"/>
                  </a:cubicBezTo>
                  <a:cubicBezTo>
                    <a:pt x="269" y="575"/>
                    <a:pt x="266" y="567"/>
                    <a:pt x="262" y="560"/>
                  </a:cubicBezTo>
                  <a:cubicBezTo>
                    <a:pt x="263" y="558"/>
                    <a:pt x="263" y="556"/>
                    <a:pt x="263" y="553"/>
                  </a:cubicBezTo>
                  <a:cubicBezTo>
                    <a:pt x="263" y="541"/>
                    <a:pt x="253" y="531"/>
                    <a:pt x="241" y="531"/>
                  </a:cubicBezTo>
                  <a:cubicBezTo>
                    <a:pt x="239" y="531"/>
                    <a:pt x="237" y="532"/>
                    <a:pt x="236" y="532"/>
                  </a:cubicBezTo>
                  <a:cubicBezTo>
                    <a:pt x="230" y="522"/>
                    <a:pt x="220" y="515"/>
                    <a:pt x="209" y="512"/>
                  </a:cubicBezTo>
                  <a:cubicBezTo>
                    <a:pt x="210" y="510"/>
                    <a:pt x="210" y="508"/>
                    <a:pt x="210" y="506"/>
                  </a:cubicBezTo>
                  <a:cubicBezTo>
                    <a:pt x="210" y="491"/>
                    <a:pt x="198" y="480"/>
                    <a:pt x="184" y="480"/>
                  </a:cubicBezTo>
                  <a:cubicBezTo>
                    <a:pt x="183" y="480"/>
                    <a:pt x="182" y="480"/>
                    <a:pt x="182" y="480"/>
                  </a:cubicBezTo>
                  <a:cubicBezTo>
                    <a:pt x="175" y="465"/>
                    <a:pt x="160" y="455"/>
                    <a:pt x="143" y="455"/>
                  </a:cubicBezTo>
                  <a:cubicBezTo>
                    <a:pt x="121" y="455"/>
                    <a:pt x="103" y="473"/>
                    <a:pt x="102" y="495"/>
                  </a:cubicBezTo>
                  <a:cubicBezTo>
                    <a:pt x="101" y="495"/>
                    <a:pt x="101" y="495"/>
                    <a:pt x="100" y="495"/>
                  </a:cubicBezTo>
                  <a:cubicBezTo>
                    <a:pt x="89" y="495"/>
                    <a:pt x="79" y="504"/>
                    <a:pt x="79" y="515"/>
                  </a:cubicBezTo>
                  <a:cubicBezTo>
                    <a:pt x="76" y="514"/>
                    <a:pt x="72" y="513"/>
                    <a:pt x="68" y="513"/>
                  </a:cubicBezTo>
                  <a:cubicBezTo>
                    <a:pt x="54" y="513"/>
                    <a:pt x="41" y="524"/>
                    <a:pt x="38" y="537"/>
                  </a:cubicBezTo>
                  <a:cubicBezTo>
                    <a:pt x="17" y="539"/>
                    <a:pt x="0" y="557"/>
                    <a:pt x="0" y="579"/>
                  </a:cubicBezTo>
                  <a:cubicBezTo>
                    <a:pt x="0" y="602"/>
                    <a:pt x="19" y="621"/>
                    <a:pt x="42" y="621"/>
                  </a:cubicBezTo>
                  <a:cubicBezTo>
                    <a:pt x="48" y="621"/>
                    <a:pt x="54" y="620"/>
                    <a:pt x="59" y="617"/>
                  </a:cubicBezTo>
                  <a:cubicBezTo>
                    <a:pt x="63" y="631"/>
                    <a:pt x="76" y="642"/>
                    <a:pt x="92" y="642"/>
                  </a:cubicBezTo>
                  <a:cubicBezTo>
                    <a:pt x="98" y="642"/>
                    <a:pt x="104" y="640"/>
                    <a:pt x="110" y="637"/>
                  </a:cubicBezTo>
                  <a:cubicBezTo>
                    <a:pt x="119" y="641"/>
                    <a:pt x="130" y="644"/>
                    <a:pt x="142" y="645"/>
                  </a:cubicBezTo>
                  <a:cubicBezTo>
                    <a:pt x="163" y="671"/>
                    <a:pt x="193" y="697"/>
                    <a:pt x="215" y="713"/>
                  </a:cubicBezTo>
                  <a:cubicBezTo>
                    <a:pt x="220" y="721"/>
                    <a:pt x="219" y="719"/>
                    <a:pt x="216" y="713"/>
                  </a:cubicBezTo>
                  <a:cubicBezTo>
                    <a:pt x="224" y="719"/>
                    <a:pt x="231" y="723"/>
                    <a:pt x="237" y="726"/>
                  </a:cubicBezTo>
                  <a:cubicBezTo>
                    <a:pt x="253" y="734"/>
                    <a:pt x="267" y="747"/>
                    <a:pt x="276" y="757"/>
                  </a:cubicBezTo>
                  <a:cubicBezTo>
                    <a:pt x="263" y="865"/>
                    <a:pt x="271" y="936"/>
                    <a:pt x="271" y="936"/>
                  </a:cubicBezTo>
                  <a:cubicBezTo>
                    <a:pt x="387" y="936"/>
                    <a:pt x="387" y="936"/>
                    <a:pt x="387" y="936"/>
                  </a:cubicBezTo>
                  <a:cubicBezTo>
                    <a:pt x="387" y="936"/>
                    <a:pt x="333" y="827"/>
                    <a:pt x="340" y="719"/>
                  </a:cubicBezTo>
                  <a:cubicBezTo>
                    <a:pt x="345" y="627"/>
                    <a:pt x="411" y="537"/>
                    <a:pt x="440" y="465"/>
                  </a:cubicBezTo>
                  <a:cubicBezTo>
                    <a:pt x="471" y="453"/>
                    <a:pt x="497" y="435"/>
                    <a:pt x="519" y="412"/>
                  </a:cubicBezTo>
                  <a:cubicBezTo>
                    <a:pt x="535" y="422"/>
                    <a:pt x="554" y="428"/>
                    <a:pt x="575" y="428"/>
                  </a:cubicBezTo>
                  <a:cubicBezTo>
                    <a:pt x="633" y="428"/>
                    <a:pt x="680" y="381"/>
                    <a:pt x="680" y="323"/>
                  </a:cubicBezTo>
                  <a:cubicBezTo>
                    <a:pt x="680" y="301"/>
                    <a:pt x="673" y="281"/>
                    <a:pt x="662" y="264"/>
                  </a:cubicBezTo>
                  <a:close/>
                  <a:moveTo>
                    <a:pt x="153" y="645"/>
                  </a:moveTo>
                  <a:cubicBezTo>
                    <a:pt x="161" y="644"/>
                    <a:pt x="169" y="642"/>
                    <a:pt x="176" y="639"/>
                  </a:cubicBezTo>
                  <a:cubicBezTo>
                    <a:pt x="176" y="653"/>
                    <a:pt x="178" y="664"/>
                    <a:pt x="178" y="669"/>
                  </a:cubicBezTo>
                  <a:cubicBezTo>
                    <a:pt x="168" y="661"/>
                    <a:pt x="160" y="652"/>
                    <a:pt x="153" y="645"/>
                  </a:cubicBezTo>
                  <a:close/>
                  <a:moveTo>
                    <a:pt x="350" y="571"/>
                  </a:moveTo>
                  <a:cubicBezTo>
                    <a:pt x="350" y="571"/>
                    <a:pt x="358" y="522"/>
                    <a:pt x="358" y="477"/>
                  </a:cubicBezTo>
                  <a:cubicBezTo>
                    <a:pt x="362" y="477"/>
                    <a:pt x="366" y="477"/>
                    <a:pt x="369" y="477"/>
                  </a:cubicBezTo>
                  <a:cubicBezTo>
                    <a:pt x="380" y="477"/>
                    <a:pt x="391" y="477"/>
                    <a:pt x="402" y="475"/>
                  </a:cubicBezTo>
                  <a:cubicBezTo>
                    <a:pt x="387" y="510"/>
                    <a:pt x="366" y="555"/>
                    <a:pt x="350" y="571"/>
                  </a:cubicBezTo>
                  <a:close/>
                </a:path>
              </a:pathLst>
            </a:custGeom>
            <a:solidFill>
              <a:schemeClr val="accent1"/>
            </a:solidFill>
            <a:ln>
              <a:noFill/>
            </a:ln>
          </p:spPr>
          <p:txBody>
            <a:bodyPr vert="horz" wrap="square" lIns="91422" tIns="45711" rIns="91422" bIns="45711" numCol="1" anchor="t" anchorCtr="0" compatLnSpc="1">
              <a:prstTxWarp prst="textNoShape">
                <a:avLst/>
              </a:prstTxWarp>
            </a:bodyPr>
            <a:lstStyle/>
            <a:p>
              <a:pPr defTabSz="914217"/>
              <a:endParaRPr lang="id-ID">
                <a:solidFill>
                  <a:srgbClr val="7F7F7F"/>
                </a:solidFill>
                <a:latin typeface="Lato Light"/>
              </a:endParaRPr>
            </a:p>
          </p:txBody>
        </p:sp>
        <p:sp>
          <p:nvSpPr>
            <p:cNvPr id="538" name="Freeform 20"/>
            <p:cNvSpPr>
              <a:spLocks noEditPoints="1"/>
            </p:cNvSpPr>
            <p:nvPr/>
          </p:nvSpPr>
          <p:spPr bwMode="auto">
            <a:xfrm>
              <a:off x="9399666" y="10097132"/>
              <a:ext cx="985850" cy="1355973"/>
            </a:xfrm>
            <a:custGeom>
              <a:avLst/>
              <a:gdLst>
                <a:gd name="T0" fmla="*/ 665 w 680"/>
                <a:gd name="T1" fmla="*/ 247 h 936"/>
                <a:gd name="T2" fmla="*/ 596 w 680"/>
                <a:gd name="T3" fmla="*/ 194 h 936"/>
                <a:gd name="T4" fmla="*/ 532 w 680"/>
                <a:gd name="T5" fmla="*/ 128 h 936"/>
                <a:gd name="T6" fmla="*/ 460 w 680"/>
                <a:gd name="T7" fmla="*/ 62 h 936"/>
                <a:gd name="T8" fmla="*/ 259 w 680"/>
                <a:gd name="T9" fmla="*/ 100 h 936"/>
                <a:gd name="T10" fmla="*/ 202 w 680"/>
                <a:gd name="T11" fmla="*/ 151 h 936"/>
                <a:gd name="T12" fmla="*/ 100 w 680"/>
                <a:gd name="T13" fmla="*/ 207 h 936"/>
                <a:gd name="T14" fmla="*/ 110 w 680"/>
                <a:gd name="T15" fmla="*/ 417 h 936"/>
                <a:gd name="T16" fmla="*/ 235 w 680"/>
                <a:gd name="T17" fmla="*/ 469 h 936"/>
                <a:gd name="T18" fmla="*/ 319 w 680"/>
                <a:gd name="T19" fmla="*/ 471 h 936"/>
                <a:gd name="T20" fmla="*/ 280 w 680"/>
                <a:gd name="T21" fmla="*/ 727 h 936"/>
                <a:gd name="T22" fmla="*/ 186 w 680"/>
                <a:gd name="T23" fmla="*/ 634 h 936"/>
                <a:gd name="T24" fmla="*/ 227 w 680"/>
                <a:gd name="T25" fmla="*/ 625 h 936"/>
                <a:gd name="T26" fmla="*/ 262 w 680"/>
                <a:gd name="T27" fmla="*/ 560 h 936"/>
                <a:gd name="T28" fmla="*/ 241 w 680"/>
                <a:gd name="T29" fmla="*/ 531 h 936"/>
                <a:gd name="T30" fmla="*/ 209 w 680"/>
                <a:gd name="T31" fmla="*/ 512 h 936"/>
                <a:gd name="T32" fmla="*/ 184 w 680"/>
                <a:gd name="T33" fmla="*/ 480 h 936"/>
                <a:gd name="T34" fmla="*/ 143 w 680"/>
                <a:gd name="T35" fmla="*/ 455 h 936"/>
                <a:gd name="T36" fmla="*/ 100 w 680"/>
                <a:gd name="T37" fmla="*/ 495 h 936"/>
                <a:gd name="T38" fmla="*/ 68 w 680"/>
                <a:gd name="T39" fmla="*/ 513 h 936"/>
                <a:gd name="T40" fmla="*/ 0 w 680"/>
                <a:gd name="T41" fmla="*/ 579 h 936"/>
                <a:gd name="T42" fmla="*/ 59 w 680"/>
                <a:gd name="T43" fmla="*/ 617 h 936"/>
                <a:gd name="T44" fmla="*/ 110 w 680"/>
                <a:gd name="T45" fmla="*/ 637 h 936"/>
                <a:gd name="T46" fmla="*/ 215 w 680"/>
                <a:gd name="T47" fmla="*/ 713 h 936"/>
                <a:gd name="T48" fmla="*/ 237 w 680"/>
                <a:gd name="T49" fmla="*/ 726 h 936"/>
                <a:gd name="T50" fmla="*/ 271 w 680"/>
                <a:gd name="T51" fmla="*/ 936 h 936"/>
                <a:gd name="T52" fmla="*/ 340 w 680"/>
                <a:gd name="T53" fmla="*/ 719 h 936"/>
                <a:gd name="T54" fmla="*/ 519 w 680"/>
                <a:gd name="T55" fmla="*/ 412 h 936"/>
                <a:gd name="T56" fmla="*/ 680 w 680"/>
                <a:gd name="T57" fmla="*/ 323 h 936"/>
                <a:gd name="T58" fmla="*/ 153 w 680"/>
                <a:gd name="T59" fmla="*/ 645 h 936"/>
                <a:gd name="T60" fmla="*/ 178 w 680"/>
                <a:gd name="T61" fmla="*/ 669 h 936"/>
                <a:gd name="T62" fmla="*/ 350 w 680"/>
                <a:gd name="T63" fmla="*/ 571 h 936"/>
                <a:gd name="T64" fmla="*/ 369 w 680"/>
                <a:gd name="T65" fmla="*/ 477 h 936"/>
                <a:gd name="T66" fmla="*/ 350 w 680"/>
                <a:gd name="T67" fmla="*/ 571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0" h="936">
                  <a:moveTo>
                    <a:pt x="662" y="264"/>
                  </a:moveTo>
                  <a:cubicBezTo>
                    <a:pt x="664" y="259"/>
                    <a:pt x="665" y="253"/>
                    <a:pt x="665" y="247"/>
                  </a:cubicBezTo>
                  <a:cubicBezTo>
                    <a:pt x="665" y="217"/>
                    <a:pt x="640" y="192"/>
                    <a:pt x="610" y="192"/>
                  </a:cubicBezTo>
                  <a:cubicBezTo>
                    <a:pt x="605" y="192"/>
                    <a:pt x="600" y="193"/>
                    <a:pt x="596" y="194"/>
                  </a:cubicBezTo>
                  <a:cubicBezTo>
                    <a:pt x="582" y="169"/>
                    <a:pt x="558" y="151"/>
                    <a:pt x="530" y="144"/>
                  </a:cubicBezTo>
                  <a:cubicBezTo>
                    <a:pt x="531" y="138"/>
                    <a:pt x="532" y="133"/>
                    <a:pt x="532" y="128"/>
                  </a:cubicBezTo>
                  <a:cubicBezTo>
                    <a:pt x="532" y="91"/>
                    <a:pt x="502" y="62"/>
                    <a:pt x="466" y="62"/>
                  </a:cubicBezTo>
                  <a:cubicBezTo>
                    <a:pt x="464" y="62"/>
                    <a:pt x="462" y="62"/>
                    <a:pt x="460" y="62"/>
                  </a:cubicBezTo>
                  <a:cubicBezTo>
                    <a:pt x="444" y="25"/>
                    <a:pt x="407" y="0"/>
                    <a:pt x="364" y="0"/>
                  </a:cubicBezTo>
                  <a:cubicBezTo>
                    <a:pt x="308" y="0"/>
                    <a:pt x="262" y="44"/>
                    <a:pt x="259" y="100"/>
                  </a:cubicBezTo>
                  <a:cubicBezTo>
                    <a:pt x="258" y="100"/>
                    <a:pt x="258" y="100"/>
                    <a:pt x="257" y="100"/>
                  </a:cubicBezTo>
                  <a:cubicBezTo>
                    <a:pt x="227" y="100"/>
                    <a:pt x="204" y="123"/>
                    <a:pt x="202" y="151"/>
                  </a:cubicBezTo>
                  <a:cubicBezTo>
                    <a:pt x="194" y="148"/>
                    <a:pt x="185" y="147"/>
                    <a:pt x="176" y="147"/>
                  </a:cubicBezTo>
                  <a:cubicBezTo>
                    <a:pt x="139" y="147"/>
                    <a:pt x="108" y="172"/>
                    <a:pt x="100" y="207"/>
                  </a:cubicBezTo>
                  <a:cubicBezTo>
                    <a:pt x="47" y="211"/>
                    <a:pt x="4" y="256"/>
                    <a:pt x="4" y="311"/>
                  </a:cubicBezTo>
                  <a:cubicBezTo>
                    <a:pt x="4" y="369"/>
                    <a:pt x="52" y="417"/>
                    <a:pt x="110" y="417"/>
                  </a:cubicBezTo>
                  <a:cubicBezTo>
                    <a:pt x="125" y="417"/>
                    <a:pt x="139" y="413"/>
                    <a:pt x="152" y="408"/>
                  </a:cubicBezTo>
                  <a:cubicBezTo>
                    <a:pt x="163" y="443"/>
                    <a:pt x="196" y="469"/>
                    <a:pt x="235" y="469"/>
                  </a:cubicBezTo>
                  <a:cubicBezTo>
                    <a:pt x="251" y="469"/>
                    <a:pt x="266" y="464"/>
                    <a:pt x="279" y="456"/>
                  </a:cubicBezTo>
                  <a:cubicBezTo>
                    <a:pt x="292" y="463"/>
                    <a:pt x="305" y="467"/>
                    <a:pt x="319" y="471"/>
                  </a:cubicBezTo>
                  <a:cubicBezTo>
                    <a:pt x="322" y="490"/>
                    <a:pt x="320" y="535"/>
                    <a:pt x="297" y="636"/>
                  </a:cubicBezTo>
                  <a:cubicBezTo>
                    <a:pt x="289" y="668"/>
                    <a:pt x="284" y="698"/>
                    <a:pt x="280" y="727"/>
                  </a:cubicBezTo>
                  <a:cubicBezTo>
                    <a:pt x="248" y="715"/>
                    <a:pt x="222" y="701"/>
                    <a:pt x="201" y="686"/>
                  </a:cubicBezTo>
                  <a:cubicBezTo>
                    <a:pt x="192" y="669"/>
                    <a:pt x="188" y="651"/>
                    <a:pt x="186" y="634"/>
                  </a:cubicBezTo>
                  <a:cubicBezTo>
                    <a:pt x="193" y="630"/>
                    <a:pt x="199" y="625"/>
                    <a:pt x="205" y="619"/>
                  </a:cubicBezTo>
                  <a:cubicBezTo>
                    <a:pt x="211" y="623"/>
                    <a:pt x="219" y="625"/>
                    <a:pt x="227" y="625"/>
                  </a:cubicBezTo>
                  <a:cubicBezTo>
                    <a:pt x="250" y="625"/>
                    <a:pt x="269" y="607"/>
                    <a:pt x="269" y="584"/>
                  </a:cubicBezTo>
                  <a:cubicBezTo>
                    <a:pt x="269" y="575"/>
                    <a:pt x="266" y="567"/>
                    <a:pt x="262" y="560"/>
                  </a:cubicBezTo>
                  <a:cubicBezTo>
                    <a:pt x="263" y="558"/>
                    <a:pt x="263" y="556"/>
                    <a:pt x="263" y="553"/>
                  </a:cubicBezTo>
                  <a:cubicBezTo>
                    <a:pt x="263" y="541"/>
                    <a:pt x="253" y="531"/>
                    <a:pt x="241" y="531"/>
                  </a:cubicBezTo>
                  <a:cubicBezTo>
                    <a:pt x="239" y="531"/>
                    <a:pt x="237" y="532"/>
                    <a:pt x="236" y="532"/>
                  </a:cubicBezTo>
                  <a:cubicBezTo>
                    <a:pt x="230" y="522"/>
                    <a:pt x="220" y="515"/>
                    <a:pt x="209" y="512"/>
                  </a:cubicBezTo>
                  <a:cubicBezTo>
                    <a:pt x="210" y="510"/>
                    <a:pt x="210" y="508"/>
                    <a:pt x="210" y="506"/>
                  </a:cubicBezTo>
                  <a:cubicBezTo>
                    <a:pt x="210" y="491"/>
                    <a:pt x="198" y="480"/>
                    <a:pt x="184" y="480"/>
                  </a:cubicBezTo>
                  <a:cubicBezTo>
                    <a:pt x="183" y="480"/>
                    <a:pt x="182" y="480"/>
                    <a:pt x="182" y="480"/>
                  </a:cubicBezTo>
                  <a:cubicBezTo>
                    <a:pt x="175" y="465"/>
                    <a:pt x="160" y="455"/>
                    <a:pt x="143" y="455"/>
                  </a:cubicBezTo>
                  <a:cubicBezTo>
                    <a:pt x="121" y="455"/>
                    <a:pt x="103" y="473"/>
                    <a:pt x="102" y="495"/>
                  </a:cubicBezTo>
                  <a:cubicBezTo>
                    <a:pt x="101" y="495"/>
                    <a:pt x="101" y="495"/>
                    <a:pt x="100" y="495"/>
                  </a:cubicBezTo>
                  <a:cubicBezTo>
                    <a:pt x="89" y="495"/>
                    <a:pt x="79" y="504"/>
                    <a:pt x="79" y="515"/>
                  </a:cubicBezTo>
                  <a:cubicBezTo>
                    <a:pt x="76" y="514"/>
                    <a:pt x="72" y="513"/>
                    <a:pt x="68" y="513"/>
                  </a:cubicBezTo>
                  <a:cubicBezTo>
                    <a:pt x="54" y="513"/>
                    <a:pt x="41" y="524"/>
                    <a:pt x="38" y="537"/>
                  </a:cubicBezTo>
                  <a:cubicBezTo>
                    <a:pt x="17" y="539"/>
                    <a:pt x="0" y="557"/>
                    <a:pt x="0" y="579"/>
                  </a:cubicBezTo>
                  <a:cubicBezTo>
                    <a:pt x="0" y="602"/>
                    <a:pt x="19" y="621"/>
                    <a:pt x="42" y="621"/>
                  </a:cubicBezTo>
                  <a:cubicBezTo>
                    <a:pt x="48" y="621"/>
                    <a:pt x="54" y="620"/>
                    <a:pt x="59" y="617"/>
                  </a:cubicBezTo>
                  <a:cubicBezTo>
                    <a:pt x="63" y="631"/>
                    <a:pt x="76" y="642"/>
                    <a:pt x="92" y="642"/>
                  </a:cubicBezTo>
                  <a:cubicBezTo>
                    <a:pt x="98" y="642"/>
                    <a:pt x="104" y="640"/>
                    <a:pt x="110" y="637"/>
                  </a:cubicBezTo>
                  <a:cubicBezTo>
                    <a:pt x="119" y="641"/>
                    <a:pt x="130" y="644"/>
                    <a:pt x="142" y="645"/>
                  </a:cubicBezTo>
                  <a:cubicBezTo>
                    <a:pt x="163" y="671"/>
                    <a:pt x="193" y="697"/>
                    <a:pt x="215" y="713"/>
                  </a:cubicBezTo>
                  <a:cubicBezTo>
                    <a:pt x="220" y="721"/>
                    <a:pt x="219" y="719"/>
                    <a:pt x="216" y="713"/>
                  </a:cubicBezTo>
                  <a:cubicBezTo>
                    <a:pt x="224" y="719"/>
                    <a:pt x="231" y="723"/>
                    <a:pt x="237" y="726"/>
                  </a:cubicBezTo>
                  <a:cubicBezTo>
                    <a:pt x="253" y="734"/>
                    <a:pt x="267" y="747"/>
                    <a:pt x="276" y="757"/>
                  </a:cubicBezTo>
                  <a:cubicBezTo>
                    <a:pt x="263" y="865"/>
                    <a:pt x="271" y="936"/>
                    <a:pt x="271" y="936"/>
                  </a:cubicBezTo>
                  <a:cubicBezTo>
                    <a:pt x="387" y="936"/>
                    <a:pt x="387" y="936"/>
                    <a:pt x="387" y="936"/>
                  </a:cubicBezTo>
                  <a:cubicBezTo>
                    <a:pt x="387" y="936"/>
                    <a:pt x="333" y="827"/>
                    <a:pt x="340" y="719"/>
                  </a:cubicBezTo>
                  <a:cubicBezTo>
                    <a:pt x="345" y="627"/>
                    <a:pt x="411" y="537"/>
                    <a:pt x="440" y="465"/>
                  </a:cubicBezTo>
                  <a:cubicBezTo>
                    <a:pt x="471" y="453"/>
                    <a:pt x="497" y="435"/>
                    <a:pt x="519" y="412"/>
                  </a:cubicBezTo>
                  <a:cubicBezTo>
                    <a:pt x="535" y="422"/>
                    <a:pt x="554" y="428"/>
                    <a:pt x="575" y="428"/>
                  </a:cubicBezTo>
                  <a:cubicBezTo>
                    <a:pt x="633" y="428"/>
                    <a:pt x="680" y="381"/>
                    <a:pt x="680" y="323"/>
                  </a:cubicBezTo>
                  <a:cubicBezTo>
                    <a:pt x="680" y="301"/>
                    <a:pt x="673" y="281"/>
                    <a:pt x="662" y="264"/>
                  </a:cubicBezTo>
                  <a:close/>
                  <a:moveTo>
                    <a:pt x="153" y="645"/>
                  </a:moveTo>
                  <a:cubicBezTo>
                    <a:pt x="161" y="644"/>
                    <a:pt x="169" y="642"/>
                    <a:pt x="176" y="639"/>
                  </a:cubicBezTo>
                  <a:cubicBezTo>
                    <a:pt x="176" y="653"/>
                    <a:pt x="178" y="664"/>
                    <a:pt x="178" y="669"/>
                  </a:cubicBezTo>
                  <a:cubicBezTo>
                    <a:pt x="168" y="661"/>
                    <a:pt x="160" y="652"/>
                    <a:pt x="153" y="645"/>
                  </a:cubicBezTo>
                  <a:close/>
                  <a:moveTo>
                    <a:pt x="350" y="571"/>
                  </a:moveTo>
                  <a:cubicBezTo>
                    <a:pt x="350" y="571"/>
                    <a:pt x="358" y="522"/>
                    <a:pt x="358" y="477"/>
                  </a:cubicBezTo>
                  <a:cubicBezTo>
                    <a:pt x="362" y="477"/>
                    <a:pt x="366" y="477"/>
                    <a:pt x="369" y="477"/>
                  </a:cubicBezTo>
                  <a:cubicBezTo>
                    <a:pt x="380" y="477"/>
                    <a:pt x="391" y="477"/>
                    <a:pt x="402" y="475"/>
                  </a:cubicBezTo>
                  <a:cubicBezTo>
                    <a:pt x="387" y="510"/>
                    <a:pt x="366" y="555"/>
                    <a:pt x="350" y="571"/>
                  </a:cubicBezTo>
                  <a:close/>
                </a:path>
              </a:pathLst>
            </a:custGeom>
            <a:solidFill>
              <a:schemeClr val="accent1"/>
            </a:solidFill>
            <a:ln>
              <a:noFill/>
            </a:ln>
          </p:spPr>
          <p:txBody>
            <a:bodyPr vert="horz" wrap="square" lIns="91422" tIns="45711" rIns="91422" bIns="45711" numCol="1" anchor="t" anchorCtr="0" compatLnSpc="1">
              <a:prstTxWarp prst="textNoShape">
                <a:avLst/>
              </a:prstTxWarp>
            </a:bodyPr>
            <a:lstStyle/>
            <a:p>
              <a:pPr defTabSz="914217"/>
              <a:endParaRPr lang="id-ID">
                <a:solidFill>
                  <a:srgbClr val="7F7F7F"/>
                </a:solidFill>
                <a:latin typeface="Lato Light"/>
              </a:endParaRPr>
            </a:p>
          </p:txBody>
        </p:sp>
        <p:sp>
          <p:nvSpPr>
            <p:cNvPr id="539" name="Freeform 20"/>
            <p:cNvSpPr>
              <a:spLocks noEditPoints="1"/>
            </p:cNvSpPr>
            <p:nvPr/>
          </p:nvSpPr>
          <p:spPr bwMode="auto">
            <a:xfrm>
              <a:off x="11031621" y="9741358"/>
              <a:ext cx="1286585" cy="1769614"/>
            </a:xfrm>
            <a:custGeom>
              <a:avLst/>
              <a:gdLst>
                <a:gd name="T0" fmla="*/ 665 w 680"/>
                <a:gd name="T1" fmla="*/ 247 h 936"/>
                <a:gd name="T2" fmla="*/ 596 w 680"/>
                <a:gd name="T3" fmla="*/ 194 h 936"/>
                <a:gd name="T4" fmla="*/ 532 w 680"/>
                <a:gd name="T5" fmla="*/ 128 h 936"/>
                <a:gd name="T6" fmla="*/ 460 w 680"/>
                <a:gd name="T7" fmla="*/ 62 h 936"/>
                <a:gd name="T8" fmla="*/ 259 w 680"/>
                <a:gd name="T9" fmla="*/ 100 h 936"/>
                <a:gd name="T10" fmla="*/ 202 w 680"/>
                <a:gd name="T11" fmla="*/ 151 h 936"/>
                <a:gd name="T12" fmla="*/ 100 w 680"/>
                <a:gd name="T13" fmla="*/ 207 h 936"/>
                <a:gd name="T14" fmla="*/ 110 w 680"/>
                <a:gd name="T15" fmla="*/ 417 h 936"/>
                <a:gd name="T16" fmla="*/ 235 w 680"/>
                <a:gd name="T17" fmla="*/ 469 h 936"/>
                <a:gd name="T18" fmla="*/ 319 w 680"/>
                <a:gd name="T19" fmla="*/ 471 h 936"/>
                <a:gd name="T20" fmla="*/ 280 w 680"/>
                <a:gd name="T21" fmla="*/ 727 h 936"/>
                <a:gd name="T22" fmla="*/ 186 w 680"/>
                <a:gd name="T23" fmla="*/ 634 h 936"/>
                <a:gd name="T24" fmla="*/ 227 w 680"/>
                <a:gd name="T25" fmla="*/ 625 h 936"/>
                <a:gd name="T26" fmla="*/ 262 w 680"/>
                <a:gd name="T27" fmla="*/ 560 h 936"/>
                <a:gd name="T28" fmla="*/ 241 w 680"/>
                <a:gd name="T29" fmla="*/ 531 h 936"/>
                <a:gd name="T30" fmla="*/ 209 w 680"/>
                <a:gd name="T31" fmla="*/ 512 h 936"/>
                <a:gd name="T32" fmla="*/ 184 w 680"/>
                <a:gd name="T33" fmla="*/ 480 h 936"/>
                <a:gd name="T34" fmla="*/ 143 w 680"/>
                <a:gd name="T35" fmla="*/ 455 h 936"/>
                <a:gd name="T36" fmla="*/ 100 w 680"/>
                <a:gd name="T37" fmla="*/ 495 h 936"/>
                <a:gd name="T38" fmla="*/ 68 w 680"/>
                <a:gd name="T39" fmla="*/ 513 h 936"/>
                <a:gd name="T40" fmla="*/ 0 w 680"/>
                <a:gd name="T41" fmla="*/ 579 h 936"/>
                <a:gd name="T42" fmla="*/ 59 w 680"/>
                <a:gd name="T43" fmla="*/ 617 h 936"/>
                <a:gd name="T44" fmla="*/ 110 w 680"/>
                <a:gd name="T45" fmla="*/ 637 h 936"/>
                <a:gd name="T46" fmla="*/ 215 w 680"/>
                <a:gd name="T47" fmla="*/ 713 h 936"/>
                <a:gd name="T48" fmla="*/ 237 w 680"/>
                <a:gd name="T49" fmla="*/ 726 h 936"/>
                <a:gd name="T50" fmla="*/ 271 w 680"/>
                <a:gd name="T51" fmla="*/ 936 h 936"/>
                <a:gd name="T52" fmla="*/ 340 w 680"/>
                <a:gd name="T53" fmla="*/ 719 h 936"/>
                <a:gd name="T54" fmla="*/ 519 w 680"/>
                <a:gd name="T55" fmla="*/ 412 h 936"/>
                <a:gd name="T56" fmla="*/ 680 w 680"/>
                <a:gd name="T57" fmla="*/ 323 h 936"/>
                <a:gd name="T58" fmla="*/ 153 w 680"/>
                <a:gd name="T59" fmla="*/ 645 h 936"/>
                <a:gd name="T60" fmla="*/ 178 w 680"/>
                <a:gd name="T61" fmla="*/ 669 h 936"/>
                <a:gd name="T62" fmla="*/ 350 w 680"/>
                <a:gd name="T63" fmla="*/ 571 h 936"/>
                <a:gd name="T64" fmla="*/ 369 w 680"/>
                <a:gd name="T65" fmla="*/ 477 h 936"/>
                <a:gd name="T66" fmla="*/ 350 w 680"/>
                <a:gd name="T67" fmla="*/ 571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0" h="936">
                  <a:moveTo>
                    <a:pt x="662" y="264"/>
                  </a:moveTo>
                  <a:cubicBezTo>
                    <a:pt x="664" y="259"/>
                    <a:pt x="665" y="253"/>
                    <a:pt x="665" y="247"/>
                  </a:cubicBezTo>
                  <a:cubicBezTo>
                    <a:pt x="665" y="217"/>
                    <a:pt x="640" y="192"/>
                    <a:pt x="610" y="192"/>
                  </a:cubicBezTo>
                  <a:cubicBezTo>
                    <a:pt x="605" y="192"/>
                    <a:pt x="600" y="193"/>
                    <a:pt x="596" y="194"/>
                  </a:cubicBezTo>
                  <a:cubicBezTo>
                    <a:pt x="582" y="169"/>
                    <a:pt x="558" y="151"/>
                    <a:pt x="530" y="144"/>
                  </a:cubicBezTo>
                  <a:cubicBezTo>
                    <a:pt x="531" y="138"/>
                    <a:pt x="532" y="133"/>
                    <a:pt x="532" y="128"/>
                  </a:cubicBezTo>
                  <a:cubicBezTo>
                    <a:pt x="532" y="91"/>
                    <a:pt x="502" y="62"/>
                    <a:pt x="466" y="62"/>
                  </a:cubicBezTo>
                  <a:cubicBezTo>
                    <a:pt x="464" y="62"/>
                    <a:pt x="462" y="62"/>
                    <a:pt x="460" y="62"/>
                  </a:cubicBezTo>
                  <a:cubicBezTo>
                    <a:pt x="444" y="25"/>
                    <a:pt x="407" y="0"/>
                    <a:pt x="364" y="0"/>
                  </a:cubicBezTo>
                  <a:cubicBezTo>
                    <a:pt x="308" y="0"/>
                    <a:pt x="262" y="44"/>
                    <a:pt x="259" y="100"/>
                  </a:cubicBezTo>
                  <a:cubicBezTo>
                    <a:pt x="258" y="100"/>
                    <a:pt x="258" y="100"/>
                    <a:pt x="257" y="100"/>
                  </a:cubicBezTo>
                  <a:cubicBezTo>
                    <a:pt x="227" y="100"/>
                    <a:pt x="204" y="123"/>
                    <a:pt x="202" y="151"/>
                  </a:cubicBezTo>
                  <a:cubicBezTo>
                    <a:pt x="194" y="148"/>
                    <a:pt x="185" y="147"/>
                    <a:pt x="176" y="147"/>
                  </a:cubicBezTo>
                  <a:cubicBezTo>
                    <a:pt x="139" y="147"/>
                    <a:pt x="108" y="172"/>
                    <a:pt x="100" y="207"/>
                  </a:cubicBezTo>
                  <a:cubicBezTo>
                    <a:pt x="47" y="211"/>
                    <a:pt x="4" y="256"/>
                    <a:pt x="4" y="311"/>
                  </a:cubicBezTo>
                  <a:cubicBezTo>
                    <a:pt x="4" y="369"/>
                    <a:pt x="52" y="417"/>
                    <a:pt x="110" y="417"/>
                  </a:cubicBezTo>
                  <a:cubicBezTo>
                    <a:pt x="125" y="417"/>
                    <a:pt x="139" y="413"/>
                    <a:pt x="152" y="408"/>
                  </a:cubicBezTo>
                  <a:cubicBezTo>
                    <a:pt x="163" y="443"/>
                    <a:pt x="196" y="469"/>
                    <a:pt x="235" y="469"/>
                  </a:cubicBezTo>
                  <a:cubicBezTo>
                    <a:pt x="251" y="469"/>
                    <a:pt x="266" y="464"/>
                    <a:pt x="279" y="456"/>
                  </a:cubicBezTo>
                  <a:cubicBezTo>
                    <a:pt x="292" y="463"/>
                    <a:pt x="305" y="467"/>
                    <a:pt x="319" y="471"/>
                  </a:cubicBezTo>
                  <a:cubicBezTo>
                    <a:pt x="322" y="490"/>
                    <a:pt x="320" y="535"/>
                    <a:pt x="297" y="636"/>
                  </a:cubicBezTo>
                  <a:cubicBezTo>
                    <a:pt x="289" y="668"/>
                    <a:pt x="284" y="698"/>
                    <a:pt x="280" y="727"/>
                  </a:cubicBezTo>
                  <a:cubicBezTo>
                    <a:pt x="248" y="715"/>
                    <a:pt x="222" y="701"/>
                    <a:pt x="201" y="686"/>
                  </a:cubicBezTo>
                  <a:cubicBezTo>
                    <a:pt x="192" y="669"/>
                    <a:pt x="188" y="651"/>
                    <a:pt x="186" y="634"/>
                  </a:cubicBezTo>
                  <a:cubicBezTo>
                    <a:pt x="193" y="630"/>
                    <a:pt x="199" y="625"/>
                    <a:pt x="205" y="619"/>
                  </a:cubicBezTo>
                  <a:cubicBezTo>
                    <a:pt x="211" y="623"/>
                    <a:pt x="219" y="625"/>
                    <a:pt x="227" y="625"/>
                  </a:cubicBezTo>
                  <a:cubicBezTo>
                    <a:pt x="250" y="625"/>
                    <a:pt x="269" y="607"/>
                    <a:pt x="269" y="584"/>
                  </a:cubicBezTo>
                  <a:cubicBezTo>
                    <a:pt x="269" y="575"/>
                    <a:pt x="266" y="567"/>
                    <a:pt x="262" y="560"/>
                  </a:cubicBezTo>
                  <a:cubicBezTo>
                    <a:pt x="263" y="558"/>
                    <a:pt x="263" y="556"/>
                    <a:pt x="263" y="553"/>
                  </a:cubicBezTo>
                  <a:cubicBezTo>
                    <a:pt x="263" y="541"/>
                    <a:pt x="253" y="531"/>
                    <a:pt x="241" y="531"/>
                  </a:cubicBezTo>
                  <a:cubicBezTo>
                    <a:pt x="239" y="531"/>
                    <a:pt x="237" y="532"/>
                    <a:pt x="236" y="532"/>
                  </a:cubicBezTo>
                  <a:cubicBezTo>
                    <a:pt x="230" y="522"/>
                    <a:pt x="220" y="515"/>
                    <a:pt x="209" y="512"/>
                  </a:cubicBezTo>
                  <a:cubicBezTo>
                    <a:pt x="210" y="510"/>
                    <a:pt x="210" y="508"/>
                    <a:pt x="210" y="506"/>
                  </a:cubicBezTo>
                  <a:cubicBezTo>
                    <a:pt x="210" y="491"/>
                    <a:pt x="198" y="480"/>
                    <a:pt x="184" y="480"/>
                  </a:cubicBezTo>
                  <a:cubicBezTo>
                    <a:pt x="183" y="480"/>
                    <a:pt x="182" y="480"/>
                    <a:pt x="182" y="480"/>
                  </a:cubicBezTo>
                  <a:cubicBezTo>
                    <a:pt x="175" y="465"/>
                    <a:pt x="160" y="455"/>
                    <a:pt x="143" y="455"/>
                  </a:cubicBezTo>
                  <a:cubicBezTo>
                    <a:pt x="121" y="455"/>
                    <a:pt x="103" y="473"/>
                    <a:pt x="102" y="495"/>
                  </a:cubicBezTo>
                  <a:cubicBezTo>
                    <a:pt x="101" y="495"/>
                    <a:pt x="101" y="495"/>
                    <a:pt x="100" y="495"/>
                  </a:cubicBezTo>
                  <a:cubicBezTo>
                    <a:pt x="89" y="495"/>
                    <a:pt x="79" y="504"/>
                    <a:pt x="79" y="515"/>
                  </a:cubicBezTo>
                  <a:cubicBezTo>
                    <a:pt x="76" y="514"/>
                    <a:pt x="72" y="513"/>
                    <a:pt x="68" y="513"/>
                  </a:cubicBezTo>
                  <a:cubicBezTo>
                    <a:pt x="54" y="513"/>
                    <a:pt x="41" y="524"/>
                    <a:pt x="38" y="537"/>
                  </a:cubicBezTo>
                  <a:cubicBezTo>
                    <a:pt x="17" y="539"/>
                    <a:pt x="0" y="557"/>
                    <a:pt x="0" y="579"/>
                  </a:cubicBezTo>
                  <a:cubicBezTo>
                    <a:pt x="0" y="602"/>
                    <a:pt x="19" y="621"/>
                    <a:pt x="42" y="621"/>
                  </a:cubicBezTo>
                  <a:cubicBezTo>
                    <a:pt x="48" y="621"/>
                    <a:pt x="54" y="620"/>
                    <a:pt x="59" y="617"/>
                  </a:cubicBezTo>
                  <a:cubicBezTo>
                    <a:pt x="63" y="631"/>
                    <a:pt x="76" y="642"/>
                    <a:pt x="92" y="642"/>
                  </a:cubicBezTo>
                  <a:cubicBezTo>
                    <a:pt x="98" y="642"/>
                    <a:pt x="104" y="640"/>
                    <a:pt x="110" y="637"/>
                  </a:cubicBezTo>
                  <a:cubicBezTo>
                    <a:pt x="119" y="641"/>
                    <a:pt x="130" y="644"/>
                    <a:pt x="142" y="645"/>
                  </a:cubicBezTo>
                  <a:cubicBezTo>
                    <a:pt x="163" y="671"/>
                    <a:pt x="193" y="697"/>
                    <a:pt x="215" y="713"/>
                  </a:cubicBezTo>
                  <a:cubicBezTo>
                    <a:pt x="220" y="721"/>
                    <a:pt x="219" y="719"/>
                    <a:pt x="216" y="713"/>
                  </a:cubicBezTo>
                  <a:cubicBezTo>
                    <a:pt x="224" y="719"/>
                    <a:pt x="231" y="723"/>
                    <a:pt x="237" y="726"/>
                  </a:cubicBezTo>
                  <a:cubicBezTo>
                    <a:pt x="253" y="734"/>
                    <a:pt x="267" y="747"/>
                    <a:pt x="276" y="757"/>
                  </a:cubicBezTo>
                  <a:cubicBezTo>
                    <a:pt x="263" y="865"/>
                    <a:pt x="271" y="936"/>
                    <a:pt x="271" y="936"/>
                  </a:cubicBezTo>
                  <a:cubicBezTo>
                    <a:pt x="387" y="936"/>
                    <a:pt x="387" y="936"/>
                    <a:pt x="387" y="936"/>
                  </a:cubicBezTo>
                  <a:cubicBezTo>
                    <a:pt x="387" y="936"/>
                    <a:pt x="333" y="827"/>
                    <a:pt x="340" y="719"/>
                  </a:cubicBezTo>
                  <a:cubicBezTo>
                    <a:pt x="345" y="627"/>
                    <a:pt x="411" y="537"/>
                    <a:pt x="440" y="465"/>
                  </a:cubicBezTo>
                  <a:cubicBezTo>
                    <a:pt x="471" y="453"/>
                    <a:pt x="497" y="435"/>
                    <a:pt x="519" y="412"/>
                  </a:cubicBezTo>
                  <a:cubicBezTo>
                    <a:pt x="535" y="422"/>
                    <a:pt x="554" y="428"/>
                    <a:pt x="575" y="428"/>
                  </a:cubicBezTo>
                  <a:cubicBezTo>
                    <a:pt x="633" y="428"/>
                    <a:pt x="680" y="381"/>
                    <a:pt x="680" y="323"/>
                  </a:cubicBezTo>
                  <a:cubicBezTo>
                    <a:pt x="680" y="301"/>
                    <a:pt x="673" y="281"/>
                    <a:pt x="662" y="264"/>
                  </a:cubicBezTo>
                  <a:close/>
                  <a:moveTo>
                    <a:pt x="153" y="645"/>
                  </a:moveTo>
                  <a:cubicBezTo>
                    <a:pt x="161" y="644"/>
                    <a:pt x="169" y="642"/>
                    <a:pt x="176" y="639"/>
                  </a:cubicBezTo>
                  <a:cubicBezTo>
                    <a:pt x="176" y="653"/>
                    <a:pt x="178" y="664"/>
                    <a:pt x="178" y="669"/>
                  </a:cubicBezTo>
                  <a:cubicBezTo>
                    <a:pt x="168" y="661"/>
                    <a:pt x="160" y="652"/>
                    <a:pt x="153" y="645"/>
                  </a:cubicBezTo>
                  <a:close/>
                  <a:moveTo>
                    <a:pt x="350" y="571"/>
                  </a:moveTo>
                  <a:cubicBezTo>
                    <a:pt x="350" y="571"/>
                    <a:pt x="358" y="522"/>
                    <a:pt x="358" y="477"/>
                  </a:cubicBezTo>
                  <a:cubicBezTo>
                    <a:pt x="362" y="477"/>
                    <a:pt x="366" y="477"/>
                    <a:pt x="369" y="477"/>
                  </a:cubicBezTo>
                  <a:cubicBezTo>
                    <a:pt x="380" y="477"/>
                    <a:pt x="391" y="477"/>
                    <a:pt x="402" y="475"/>
                  </a:cubicBezTo>
                  <a:cubicBezTo>
                    <a:pt x="387" y="510"/>
                    <a:pt x="366" y="555"/>
                    <a:pt x="350" y="571"/>
                  </a:cubicBezTo>
                  <a:close/>
                </a:path>
              </a:pathLst>
            </a:custGeom>
            <a:solidFill>
              <a:schemeClr val="accent1"/>
            </a:solidFill>
            <a:ln>
              <a:noFill/>
            </a:ln>
          </p:spPr>
          <p:txBody>
            <a:bodyPr vert="horz" wrap="square" lIns="91422" tIns="45711" rIns="91422" bIns="45711" numCol="1" anchor="t" anchorCtr="0" compatLnSpc="1">
              <a:prstTxWarp prst="textNoShape">
                <a:avLst/>
              </a:prstTxWarp>
            </a:bodyPr>
            <a:lstStyle/>
            <a:p>
              <a:pPr defTabSz="914217"/>
              <a:endParaRPr lang="id-ID">
                <a:solidFill>
                  <a:srgbClr val="7F7F7F"/>
                </a:solidFill>
                <a:latin typeface="Lato Light"/>
              </a:endParaRPr>
            </a:p>
          </p:txBody>
        </p:sp>
        <p:grpSp>
          <p:nvGrpSpPr>
            <p:cNvPr id="540" name="Group 539"/>
            <p:cNvGrpSpPr/>
            <p:nvPr/>
          </p:nvGrpSpPr>
          <p:grpSpPr>
            <a:xfrm>
              <a:off x="8104038" y="8852518"/>
              <a:ext cx="1400679" cy="2639557"/>
              <a:chOff x="6241007" y="7052180"/>
              <a:chExt cx="2435965" cy="4590536"/>
            </a:xfrm>
          </p:grpSpPr>
          <p:sp>
            <p:nvSpPr>
              <p:cNvPr id="541" name="Freeform 1"/>
              <p:cNvSpPr>
                <a:spLocks noChangeArrowheads="1"/>
              </p:cNvSpPr>
              <p:nvPr/>
            </p:nvSpPr>
            <p:spPr bwMode="auto">
              <a:xfrm>
                <a:off x="7517859" y="8200380"/>
                <a:ext cx="249686" cy="3442336"/>
              </a:xfrm>
              <a:custGeom>
                <a:avLst/>
                <a:gdLst>
                  <a:gd name="T0" fmla="*/ 540 w 541"/>
                  <a:gd name="T1" fmla="*/ 2934 h 3023"/>
                  <a:gd name="T2" fmla="*/ 540 w 541"/>
                  <a:gd name="T3" fmla="*/ 2934 h 3023"/>
                  <a:gd name="T4" fmla="*/ 270 w 541"/>
                  <a:gd name="T5" fmla="*/ 3016 h 3023"/>
                  <a:gd name="T6" fmla="*/ 0 w 541"/>
                  <a:gd name="T7" fmla="*/ 2934 h 3023"/>
                  <a:gd name="T8" fmla="*/ 0 w 541"/>
                  <a:gd name="T9" fmla="*/ 0 h 3023"/>
                  <a:gd name="T10" fmla="*/ 540 w 541"/>
                  <a:gd name="T11" fmla="*/ 0 h 3023"/>
                  <a:gd name="T12" fmla="*/ 540 w 541"/>
                  <a:gd name="T13" fmla="*/ 2934 h 3023"/>
                </a:gdLst>
                <a:ahLst/>
                <a:cxnLst>
                  <a:cxn ang="0">
                    <a:pos x="T0" y="T1"/>
                  </a:cxn>
                  <a:cxn ang="0">
                    <a:pos x="T2" y="T3"/>
                  </a:cxn>
                  <a:cxn ang="0">
                    <a:pos x="T4" y="T5"/>
                  </a:cxn>
                  <a:cxn ang="0">
                    <a:pos x="T6" y="T7"/>
                  </a:cxn>
                  <a:cxn ang="0">
                    <a:pos x="T8" y="T9"/>
                  </a:cxn>
                  <a:cxn ang="0">
                    <a:pos x="T10" y="T11"/>
                  </a:cxn>
                  <a:cxn ang="0">
                    <a:pos x="T12" y="T13"/>
                  </a:cxn>
                </a:cxnLst>
                <a:rect l="0" t="0" r="r" b="b"/>
                <a:pathLst>
                  <a:path w="541" h="3023">
                    <a:moveTo>
                      <a:pt x="540" y="2934"/>
                    </a:moveTo>
                    <a:lnTo>
                      <a:pt x="540" y="2934"/>
                    </a:lnTo>
                    <a:cubicBezTo>
                      <a:pt x="540" y="2934"/>
                      <a:pt x="440" y="3022"/>
                      <a:pt x="270" y="3016"/>
                    </a:cubicBezTo>
                    <a:cubicBezTo>
                      <a:pt x="100" y="3016"/>
                      <a:pt x="0" y="2934"/>
                      <a:pt x="0" y="2934"/>
                    </a:cubicBezTo>
                    <a:cubicBezTo>
                      <a:pt x="0" y="0"/>
                      <a:pt x="0" y="0"/>
                      <a:pt x="0" y="0"/>
                    </a:cubicBezTo>
                    <a:cubicBezTo>
                      <a:pt x="540" y="0"/>
                      <a:pt x="540" y="0"/>
                      <a:pt x="540" y="0"/>
                    </a:cubicBezTo>
                    <a:lnTo>
                      <a:pt x="540" y="2934"/>
                    </a:lnTo>
                  </a:path>
                </a:pathLst>
              </a:custGeom>
              <a:solidFill>
                <a:schemeClr val="bg1">
                  <a:lumMod val="65000"/>
                </a:schemeClr>
              </a:solidFill>
              <a:ln>
                <a:noFill/>
              </a:ln>
              <a:effectLst/>
            </p:spPr>
            <p:txBody>
              <a:bodyPr wrap="none" lIns="60927" tIns="30463" rIns="60927" bIns="30463" anchor="ctr"/>
              <a:lstStyle/>
              <a:p>
                <a:pPr defTabSz="914217"/>
                <a:endParaRPr lang="en-US">
                  <a:solidFill>
                    <a:srgbClr val="7F7F7F"/>
                  </a:solidFill>
                  <a:latin typeface="Lato Light"/>
                </a:endParaRPr>
              </a:p>
            </p:txBody>
          </p:sp>
          <p:sp>
            <p:nvSpPr>
              <p:cNvPr id="542" name="Freeform 2"/>
              <p:cNvSpPr>
                <a:spLocks noChangeArrowheads="1"/>
              </p:cNvSpPr>
              <p:nvPr/>
            </p:nvSpPr>
            <p:spPr bwMode="auto">
              <a:xfrm>
                <a:off x="6275516" y="7052180"/>
                <a:ext cx="2401456" cy="1405834"/>
              </a:xfrm>
              <a:custGeom>
                <a:avLst/>
                <a:gdLst>
                  <a:gd name="T0" fmla="*/ 5215 w 5216"/>
                  <a:gd name="T1" fmla="*/ 3053 h 3054"/>
                  <a:gd name="T2" fmla="*/ 1433 w 5216"/>
                  <a:gd name="T3" fmla="*/ 3053 h 3054"/>
                  <a:gd name="T4" fmla="*/ 0 w 5216"/>
                  <a:gd name="T5" fmla="*/ 0 h 3054"/>
                  <a:gd name="T6" fmla="*/ 3783 w 5216"/>
                  <a:gd name="T7" fmla="*/ 0 h 3054"/>
                  <a:gd name="T8" fmla="*/ 5215 w 5216"/>
                  <a:gd name="T9" fmla="*/ 3053 h 3054"/>
                </a:gdLst>
                <a:ahLst/>
                <a:cxnLst>
                  <a:cxn ang="0">
                    <a:pos x="T0" y="T1"/>
                  </a:cxn>
                  <a:cxn ang="0">
                    <a:pos x="T2" y="T3"/>
                  </a:cxn>
                  <a:cxn ang="0">
                    <a:pos x="T4" y="T5"/>
                  </a:cxn>
                  <a:cxn ang="0">
                    <a:pos x="T6" y="T7"/>
                  </a:cxn>
                  <a:cxn ang="0">
                    <a:pos x="T8" y="T9"/>
                  </a:cxn>
                </a:cxnLst>
                <a:rect l="0" t="0" r="r" b="b"/>
                <a:pathLst>
                  <a:path w="5216" h="3054">
                    <a:moveTo>
                      <a:pt x="5215" y="3053"/>
                    </a:moveTo>
                    <a:lnTo>
                      <a:pt x="1433" y="3053"/>
                    </a:lnTo>
                    <a:lnTo>
                      <a:pt x="0" y="0"/>
                    </a:lnTo>
                    <a:lnTo>
                      <a:pt x="3783" y="0"/>
                    </a:lnTo>
                    <a:lnTo>
                      <a:pt x="5215" y="3053"/>
                    </a:lnTo>
                  </a:path>
                </a:pathLst>
              </a:custGeom>
              <a:solidFill>
                <a:schemeClr val="bg1"/>
              </a:solidFill>
              <a:ln>
                <a:noFill/>
              </a:ln>
              <a:effectLst/>
            </p:spPr>
            <p:txBody>
              <a:bodyPr wrap="none" lIns="60927" tIns="30463" rIns="60927" bIns="30463" anchor="ctr"/>
              <a:lstStyle/>
              <a:p>
                <a:pPr defTabSz="914217"/>
                <a:endParaRPr lang="en-US">
                  <a:solidFill>
                    <a:srgbClr val="7F7F7F"/>
                  </a:solidFill>
                  <a:latin typeface="Lato Light"/>
                </a:endParaRPr>
              </a:p>
            </p:txBody>
          </p:sp>
          <p:sp>
            <p:nvSpPr>
              <p:cNvPr id="543" name="Freeform 3"/>
              <p:cNvSpPr>
                <a:spLocks noChangeArrowheads="1"/>
              </p:cNvSpPr>
              <p:nvPr/>
            </p:nvSpPr>
            <p:spPr bwMode="auto">
              <a:xfrm>
                <a:off x="6458214" y="7151581"/>
                <a:ext cx="2036061" cy="1209059"/>
              </a:xfrm>
              <a:custGeom>
                <a:avLst/>
                <a:gdLst>
                  <a:gd name="T0" fmla="*/ 1301 w 4424"/>
                  <a:gd name="T1" fmla="*/ 1350 h 2627"/>
                  <a:gd name="T2" fmla="*/ 874 w 4424"/>
                  <a:gd name="T3" fmla="*/ 452 h 2627"/>
                  <a:gd name="T4" fmla="*/ 1401 w 4424"/>
                  <a:gd name="T5" fmla="*/ 452 h 2627"/>
                  <a:gd name="T6" fmla="*/ 1615 w 4424"/>
                  <a:gd name="T7" fmla="*/ 904 h 2627"/>
                  <a:gd name="T8" fmla="*/ 1791 w 4424"/>
                  <a:gd name="T9" fmla="*/ 1275 h 2627"/>
                  <a:gd name="T10" fmla="*/ 2243 w 4424"/>
                  <a:gd name="T11" fmla="*/ 823 h 2627"/>
                  <a:gd name="T12" fmla="*/ 2878 w 4424"/>
                  <a:gd name="T13" fmla="*/ 2180 h 2627"/>
                  <a:gd name="T14" fmla="*/ 2356 w 4424"/>
                  <a:gd name="T15" fmla="*/ 2180 h 2627"/>
                  <a:gd name="T16" fmla="*/ 4002 w 4424"/>
                  <a:gd name="T17" fmla="*/ 1727 h 2627"/>
                  <a:gd name="T18" fmla="*/ 3475 w 4424"/>
                  <a:gd name="T19" fmla="*/ 1727 h 2627"/>
                  <a:gd name="T20" fmla="*/ 2846 w 4424"/>
                  <a:gd name="T21" fmla="*/ 1803 h 2627"/>
                  <a:gd name="T22" fmla="*/ 2212 w 4424"/>
                  <a:gd name="T23" fmla="*/ 2180 h 2627"/>
                  <a:gd name="T24" fmla="*/ 1684 w 4424"/>
                  <a:gd name="T25" fmla="*/ 2180 h 2627"/>
                  <a:gd name="T26" fmla="*/ 2494 w 4424"/>
                  <a:gd name="T27" fmla="*/ 1350 h 2627"/>
                  <a:gd name="T28" fmla="*/ 2670 w 4424"/>
                  <a:gd name="T29" fmla="*/ 1727 h 2627"/>
                  <a:gd name="T30" fmla="*/ 2457 w 4424"/>
                  <a:gd name="T31" fmla="*/ 1275 h 2627"/>
                  <a:gd name="T32" fmla="*/ 3688 w 4424"/>
                  <a:gd name="T33" fmla="*/ 2180 h 2627"/>
                  <a:gd name="T34" fmla="*/ 3512 w 4424"/>
                  <a:gd name="T35" fmla="*/ 1803 h 2627"/>
                  <a:gd name="T36" fmla="*/ 3161 w 4424"/>
                  <a:gd name="T37" fmla="*/ 1350 h 2627"/>
                  <a:gd name="T38" fmla="*/ 3336 w 4424"/>
                  <a:gd name="T39" fmla="*/ 1727 h 2627"/>
                  <a:gd name="T40" fmla="*/ 3613 w 4424"/>
                  <a:gd name="T41" fmla="*/ 904 h 2627"/>
                  <a:gd name="T42" fmla="*/ 2212 w 4424"/>
                  <a:gd name="T43" fmla="*/ 452 h 2627"/>
                  <a:gd name="T44" fmla="*/ 2740 w 4424"/>
                  <a:gd name="T45" fmla="*/ 452 h 2627"/>
                  <a:gd name="T46" fmla="*/ 2595 w 4424"/>
                  <a:gd name="T47" fmla="*/ 1275 h 2627"/>
                  <a:gd name="T48" fmla="*/ 2419 w 4424"/>
                  <a:gd name="T49" fmla="*/ 904 h 2627"/>
                  <a:gd name="T50" fmla="*/ 1018 w 4424"/>
                  <a:gd name="T51" fmla="*/ 2180 h 2627"/>
                  <a:gd name="T52" fmla="*/ 1056 w 4424"/>
                  <a:gd name="T53" fmla="*/ 2255 h 2627"/>
                  <a:gd name="T54" fmla="*/ 1584 w 4424"/>
                  <a:gd name="T55" fmla="*/ 2255 h 2627"/>
                  <a:gd name="T56" fmla="*/ 421 w 4424"/>
                  <a:gd name="T57" fmla="*/ 904 h 2627"/>
                  <a:gd name="T58" fmla="*/ 949 w 4424"/>
                  <a:gd name="T59" fmla="*/ 904 h 2627"/>
                  <a:gd name="T60" fmla="*/ 811 w 4424"/>
                  <a:gd name="T61" fmla="*/ 1727 h 2627"/>
                  <a:gd name="T62" fmla="*/ 3054 w 4424"/>
                  <a:gd name="T63" fmla="*/ 823 h 2627"/>
                  <a:gd name="T64" fmla="*/ 2878 w 4424"/>
                  <a:gd name="T65" fmla="*/ 452 h 2627"/>
                  <a:gd name="T66" fmla="*/ 3726 w 4424"/>
                  <a:gd name="T67" fmla="*/ 2255 h 2627"/>
                  <a:gd name="T68" fmla="*/ 4247 w 4424"/>
                  <a:gd name="T69" fmla="*/ 2255 h 2627"/>
                  <a:gd name="T70" fmla="*/ 3757 w 4424"/>
                  <a:gd name="T71" fmla="*/ 2626 h 2627"/>
                  <a:gd name="T72" fmla="*/ 2388 w 4424"/>
                  <a:gd name="T73" fmla="*/ 2255 h 2627"/>
                  <a:gd name="T74" fmla="*/ 2915 w 4424"/>
                  <a:gd name="T75" fmla="*/ 2255 h 2627"/>
                  <a:gd name="T76" fmla="*/ 1898 w 4424"/>
                  <a:gd name="T77" fmla="*/ 2626 h 2627"/>
                  <a:gd name="T78" fmla="*/ 1722 w 4424"/>
                  <a:gd name="T79" fmla="*/ 2255 h 2627"/>
                  <a:gd name="T80" fmla="*/ 1332 w 4424"/>
                  <a:gd name="T81" fmla="*/ 0 h 2627"/>
                  <a:gd name="T82" fmla="*/ 2702 w 4424"/>
                  <a:gd name="T83" fmla="*/ 370 h 2627"/>
                  <a:gd name="T84" fmla="*/ 2174 w 4424"/>
                  <a:gd name="T85" fmla="*/ 370 h 2627"/>
                  <a:gd name="T86" fmla="*/ 3192 w 4424"/>
                  <a:gd name="T87" fmla="*/ 0 h 2627"/>
                  <a:gd name="T88" fmla="*/ 3368 w 4424"/>
                  <a:gd name="T89" fmla="*/ 370 h 2627"/>
                  <a:gd name="T90" fmla="*/ 176 w 4424"/>
                  <a:gd name="T91" fmla="*/ 370 h 2627"/>
                  <a:gd name="T92" fmla="*/ 735 w 4424"/>
                  <a:gd name="T93" fmla="*/ 452 h 2627"/>
                  <a:gd name="T94" fmla="*/ 911 w 4424"/>
                  <a:gd name="T95" fmla="*/ 823 h 2627"/>
                  <a:gd name="T96" fmla="*/ 1194 w 4424"/>
                  <a:gd name="T97" fmla="*/ 0 h 2627"/>
                  <a:gd name="T98" fmla="*/ 1370 w 4424"/>
                  <a:gd name="T99" fmla="*/ 370 h 2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424" h="2627">
                    <a:moveTo>
                      <a:pt x="2005" y="1727"/>
                    </a:moveTo>
                    <a:lnTo>
                      <a:pt x="1829" y="1350"/>
                    </a:lnTo>
                    <a:lnTo>
                      <a:pt x="1301" y="1350"/>
                    </a:lnTo>
                    <a:lnTo>
                      <a:pt x="1477" y="1727"/>
                    </a:lnTo>
                    <a:lnTo>
                      <a:pt x="2005" y="1727"/>
                    </a:lnTo>
                    <a:close/>
                    <a:moveTo>
                      <a:pt x="874" y="452"/>
                    </a:moveTo>
                    <a:lnTo>
                      <a:pt x="1050" y="823"/>
                    </a:lnTo>
                    <a:lnTo>
                      <a:pt x="1577" y="823"/>
                    </a:lnTo>
                    <a:lnTo>
                      <a:pt x="1401" y="452"/>
                    </a:lnTo>
                    <a:lnTo>
                      <a:pt x="874" y="452"/>
                    </a:lnTo>
                    <a:close/>
                    <a:moveTo>
                      <a:pt x="1791" y="1275"/>
                    </a:moveTo>
                    <a:lnTo>
                      <a:pt x="1615" y="904"/>
                    </a:lnTo>
                    <a:lnTo>
                      <a:pt x="1087" y="904"/>
                    </a:lnTo>
                    <a:lnTo>
                      <a:pt x="1263" y="1275"/>
                    </a:lnTo>
                    <a:lnTo>
                      <a:pt x="1791" y="1275"/>
                    </a:lnTo>
                    <a:close/>
                    <a:moveTo>
                      <a:pt x="1546" y="452"/>
                    </a:moveTo>
                    <a:lnTo>
                      <a:pt x="1715" y="823"/>
                    </a:lnTo>
                    <a:lnTo>
                      <a:pt x="2243" y="823"/>
                    </a:lnTo>
                    <a:lnTo>
                      <a:pt x="2073" y="452"/>
                    </a:lnTo>
                    <a:lnTo>
                      <a:pt x="1546" y="452"/>
                    </a:lnTo>
                    <a:close/>
                    <a:moveTo>
                      <a:pt x="2878" y="2180"/>
                    </a:moveTo>
                    <a:lnTo>
                      <a:pt x="2708" y="1803"/>
                    </a:lnTo>
                    <a:lnTo>
                      <a:pt x="2180" y="1803"/>
                    </a:lnTo>
                    <a:lnTo>
                      <a:pt x="2356" y="2180"/>
                    </a:lnTo>
                    <a:lnTo>
                      <a:pt x="2878" y="2180"/>
                    </a:lnTo>
                    <a:close/>
                    <a:moveTo>
                      <a:pt x="3475" y="1727"/>
                    </a:moveTo>
                    <a:lnTo>
                      <a:pt x="4002" y="1727"/>
                    </a:lnTo>
                    <a:lnTo>
                      <a:pt x="3826" y="1350"/>
                    </a:lnTo>
                    <a:lnTo>
                      <a:pt x="3299" y="1350"/>
                    </a:lnTo>
                    <a:lnTo>
                      <a:pt x="3475" y="1727"/>
                    </a:lnTo>
                    <a:close/>
                    <a:moveTo>
                      <a:pt x="3550" y="2180"/>
                    </a:moveTo>
                    <a:lnTo>
                      <a:pt x="3374" y="1803"/>
                    </a:lnTo>
                    <a:lnTo>
                      <a:pt x="2846" y="1803"/>
                    </a:lnTo>
                    <a:lnTo>
                      <a:pt x="3022" y="2180"/>
                    </a:lnTo>
                    <a:lnTo>
                      <a:pt x="3550" y="2180"/>
                    </a:lnTo>
                    <a:close/>
                    <a:moveTo>
                      <a:pt x="2212" y="2180"/>
                    </a:moveTo>
                    <a:lnTo>
                      <a:pt x="2036" y="1803"/>
                    </a:lnTo>
                    <a:lnTo>
                      <a:pt x="1514" y="1803"/>
                    </a:lnTo>
                    <a:lnTo>
                      <a:pt x="1684" y="2180"/>
                    </a:lnTo>
                    <a:lnTo>
                      <a:pt x="2212" y="2180"/>
                    </a:lnTo>
                    <a:close/>
                    <a:moveTo>
                      <a:pt x="2670" y="1727"/>
                    </a:moveTo>
                    <a:lnTo>
                      <a:pt x="2494" y="1350"/>
                    </a:lnTo>
                    <a:lnTo>
                      <a:pt x="1967" y="1350"/>
                    </a:lnTo>
                    <a:lnTo>
                      <a:pt x="2143" y="1727"/>
                    </a:lnTo>
                    <a:lnTo>
                      <a:pt x="2670" y="1727"/>
                    </a:lnTo>
                    <a:close/>
                    <a:moveTo>
                      <a:pt x="1753" y="904"/>
                    </a:moveTo>
                    <a:lnTo>
                      <a:pt x="1929" y="1275"/>
                    </a:lnTo>
                    <a:lnTo>
                      <a:pt x="2457" y="1275"/>
                    </a:lnTo>
                    <a:lnTo>
                      <a:pt x="2281" y="904"/>
                    </a:lnTo>
                    <a:lnTo>
                      <a:pt x="1753" y="904"/>
                    </a:lnTo>
                    <a:close/>
                    <a:moveTo>
                      <a:pt x="3688" y="2180"/>
                    </a:moveTo>
                    <a:lnTo>
                      <a:pt x="4216" y="2180"/>
                    </a:lnTo>
                    <a:lnTo>
                      <a:pt x="4040" y="1803"/>
                    </a:lnTo>
                    <a:lnTo>
                      <a:pt x="3512" y="1803"/>
                    </a:lnTo>
                    <a:lnTo>
                      <a:pt x="3688" y="2180"/>
                    </a:lnTo>
                    <a:close/>
                    <a:moveTo>
                      <a:pt x="3336" y="1727"/>
                    </a:moveTo>
                    <a:lnTo>
                      <a:pt x="3161" y="1350"/>
                    </a:lnTo>
                    <a:lnTo>
                      <a:pt x="2633" y="1350"/>
                    </a:lnTo>
                    <a:lnTo>
                      <a:pt x="2809" y="1727"/>
                    </a:lnTo>
                    <a:lnTo>
                      <a:pt x="3336" y="1727"/>
                    </a:lnTo>
                    <a:close/>
                    <a:moveTo>
                      <a:pt x="3261" y="1275"/>
                    </a:moveTo>
                    <a:lnTo>
                      <a:pt x="3789" y="1275"/>
                    </a:lnTo>
                    <a:lnTo>
                      <a:pt x="3613" y="904"/>
                    </a:lnTo>
                    <a:lnTo>
                      <a:pt x="3085" y="904"/>
                    </a:lnTo>
                    <a:lnTo>
                      <a:pt x="3261" y="1275"/>
                    </a:lnTo>
                    <a:close/>
                    <a:moveTo>
                      <a:pt x="2212" y="452"/>
                    </a:moveTo>
                    <a:lnTo>
                      <a:pt x="2388" y="823"/>
                    </a:lnTo>
                    <a:lnTo>
                      <a:pt x="2915" y="823"/>
                    </a:lnTo>
                    <a:lnTo>
                      <a:pt x="2740" y="452"/>
                    </a:lnTo>
                    <a:lnTo>
                      <a:pt x="2212" y="452"/>
                    </a:lnTo>
                    <a:close/>
                    <a:moveTo>
                      <a:pt x="2419" y="904"/>
                    </a:moveTo>
                    <a:lnTo>
                      <a:pt x="2595" y="1275"/>
                    </a:lnTo>
                    <a:lnTo>
                      <a:pt x="3123" y="1275"/>
                    </a:lnTo>
                    <a:lnTo>
                      <a:pt x="2947" y="904"/>
                    </a:lnTo>
                    <a:lnTo>
                      <a:pt x="2419" y="904"/>
                    </a:lnTo>
                    <a:close/>
                    <a:moveTo>
                      <a:pt x="1370" y="1803"/>
                    </a:moveTo>
                    <a:lnTo>
                      <a:pt x="842" y="1803"/>
                    </a:lnTo>
                    <a:lnTo>
                      <a:pt x="1018" y="2180"/>
                    </a:lnTo>
                    <a:lnTo>
                      <a:pt x="1546" y="2180"/>
                    </a:lnTo>
                    <a:lnTo>
                      <a:pt x="1370" y="1803"/>
                    </a:lnTo>
                    <a:close/>
                    <a:moveTo>
                      <a:pt x="1056" y="2255"/>
                    </a:moveTo>
                    <a:lnTo>
                      <a:pt x="1232" y="2626"/>
                    </a:lnTo>
                    <a:lnTo>
                      <a:pt x="1759" y="2626"/>
                    </a:lnTo>
                    <a:lnTo>
                      <a:pt x="1584" y="2255"/>
                    </a:lnTo>
                    <a:lnTo>
                      <a:pt x="1056" y="2255"/>
                    </a:lnTo>
                    <a:close/>
                    <a:moveTo>
                      <a:pt x="949" y="904"/>
                    </a:moveTo>
                    <a:lnTo>
                      <a:pt x="421" y="904"/>
                    </a:lnTo>
                    <a:lnTo>
                      <a:pt x="597" y="1275"/>
                    </a:lnTo>
                    <a:lnTo>
                      <a:pt x="1125" y="1275"/>
                    </a:lnTo>
                    <a:lnTo>
                      <a:pt x="949" y="904"/>
                    </a:lnTo>
                    <a:close/>
                    <a:moveTo>
                      <a:pt x="1163" y="1350"/>
                    </a:moveTo>
                    <a:lnTo>
                      <a:pt x="635" y="1350"/>
                    </a:lnTo>
                    <a:lnTo>
                      <a:pt x="811" y="1727"/>
                    </a:lnTo>
                    <a:lnTo>
                      <a:pt x="1338" y="1727"/>
                    </a:lnTo>
                    <a:lnTo>
                      <a:pt x="1163" y="1350"/>
                    </a:lnTo>
                    <a:close/>
                    <a:moveTo>
                      <a:pt x="3054" y="823"/>
                    </a:moveTo>
                    <a:lnTo>
                      <a:pt x="3581" y="823"/>
                    </a:lnTo>
                    <a:lnTo>
                      <a:pt x="3405" y="452"/>
                    </a:lnTo>
                    <a:lnTo>
                      <a:pt x="2878" y="452"/>
                    </a:lnTo>
                    <a:lnTo>
                      <a:pt x="3054" y="823"/>
                    </a:lnTo>
                    <a:close/>
                    <a:moveTo>
                      <a:pt x="4247" y="2255"/>
                    </a:moveTo>
                    <a:lnTo>
                      <a:pt x="3726" y="2255"/>
                    </a:lnTo>
                    <a:lnTo>
                      <a:pt x="3896" y="2626"/>
                    </a:lnTo>
                    <a:lnTo>
                      <a:pt x="4423" y="2626"/>
                    </a:lnTo>
                    <a:lnTo>
                      <a:pt x="4247" y="2255"/>
                    </a:lnTo>
                    <a:close/>
                    <a:moveTo>
                      <a:pt x="3054" y="2255"/>
                    </a:moveTo>
                    <a:lnTo>
                      <a:pt x="3230" y="2626"/>
                    </a:lnTo>
                    <a:lnTo>
                      <a:pt x="3757" y="2626"/>
                    </a:lnTo>
                    <a:lnTo>
                      <a:pt x="3581" y="2255"/>
                    </a:lnTo>
                    <a:lnTo>
                      <a:pt x="3054" y="2255"/>
                    </a:lnTo>
                    <a:close/>
                    <a:moveTo>
                      <a:pt x="2388" y="2255"/>
                    </a:moveTo>
                    <a:lnTo>
                      <a:pt x="2564" y="2626"/>
                    </a:lnTo>
                    <a:lnTo>
                      <a:pt x="3091" y="2626"/>
                    </a:lnTo>
                    <a:lnTo>
                      <a:pt x="2915" y="2255"/>
                    </a:lnTo>
                    <a:lnTo>
                      <a:pt x="2388" y="2255"/>
                    </a:lnTo>
                    <a:close/>
                    <a:moveTo>
                      <a:pt x="1722" y="2255"/>
                    </a:moveTo>
                    <a:lnTo>
                      <a:pt x="1898" y="2626"/>
                    </a:lnTo>
                    <a:lnTo>
                      <a:pt x="2425" y="2626"/>
                    </a:lnTo>
                    <a:lnTo>
                      <a:pt x="2249" y="2255"/>
                    </a:lnTo>
                    <a:lnTo>
                      <a:pt x="1722" y="2255"/>
                    </a:lnTo>
                    <a:close/>
                    <a:moveTo>
                      <a:pt x="2036" y="370"/>
                    </a:moveTo>
                    <a:lnTo>
                      <a:pt x="1860" y="0"/>
                    </a:lnTo>
                    <a:lnTo>
                      <a:pt x="1332" y="0"/>
                    </a:lnTo>
                    <a:lnTo>
                      <a:pt x="1508" y="370"/>
                    </a:lnTo>
                    <a:lnTo>
                      <a:pt x="2036" y="370"/>
                    </a:lnTo>
                    <a:close/>
                    <a:moveTo>
                      <a:pt x="2702" y="370"/>
                    </a:moveTo>
                    <a:lnTo>
                      <a:pt x="2526" y="0"/>
                    </a:lnTo>
                    <a:lnTo>
                      <a:pt x="1998" y="0"/>
                    </a:lnTo>
                    <a:lnTo>
                      <a:pt x="2174" y="370"/>
                    </a:lnTo>
                    <a:lnTo>
                      <a:pt x="2702" y="370"/>
                    </a:lnTo>
                    <a:close/>
                    <a:moveTo>
                      <a:pt x="3368" y="370"/>
                    </a:moveTo>
                    <a:lnTo>
                      <a:pt x="3192" y="0"/>
                    </a:lnTo>
                    <a:lnTo>
                      <a:pt x="2664" y="0"/>
                    </a:lnTo>
                    <a:lnTo>
                      <a:pt x="2840" y="370"/>
                    </a:lnTo>
                    <a:lnTo>
                      <a:pt x="3368" y="370"/>
                    </a:lnTo>
                    <a:close/>
                    <a:moveTo>
                      <a:pt x="528" y="0"/>
                    </a:moveTo>
                    <a:lnTo>
                      <a:pt x="0" y="0"/>
                    </a:lnTo>
                    <a:lnTo>
                      <a:pt x="176" y="370"/>
                    </a:lnTo>
                    <a:lnTo>
                      <a:pt x="698" y="370"/>
                    </a:lnTo>
                    <a:lnTo>
                      <a:pt x="528" y="0"/>
                    </a:lnTo>
                    <a:close/>
                    <a:moveTo>
                      <a:pt x="735" y="452"/>
                    </a:moveTo>
                    <a:lnTo>
                      <a:pt x="208" y="452"/>
                    </a:lnTo>
                    <a:lnTo>
                      <a:pt x="383" y="823"/>
                    </a:lnTo>
                    <a:lnTo>
                      <a:pt x="911" y="823"/>
                    </a:lnTo>
                    <a:lnTo>
                      <a:pt x="735" y="452"/>
                    </a:lnTo>
                    <a:close/>
                    <a:moveTo>
                      <a:pt x="1370" y="370"/>
                    </a:moveTo>
                    <a:lnTo>
                      <a:pt x="1194" y="0"/>
                    </a:lnTo>
                    <a:lnTo>
                      <a:pt x="666" y="0"/>
                    </a:lnTo>
                    <a:lnTo>
                      <a:pt x="842" y="370"/>
                    </a:lnTo>
                    <a:lnTo>
                      <a:pt x="1370" y="370"/>
                    </a:lnTo>
                    <a:close/>
                  </a:path>
                </a:pathLst>
              </a:custGeom>
              <a:solidFill>
                <a:schemeClr val="accent3">
                  <a:lumMod val="75000"/>
                </a:schemeClr>
              </a:solidFill>
              <a:ln>
                <a:noFill/>
              </a:ln>
              <a:effectLst/>
            </p:spPr>
            <p:txBody>
              <a:bodyPr wrap="none" lIns="60927" tIns="30463" rIns="60927" bIns="30463" anchor="ctr"/>
              <a:lstStyle/>
              <a:p>
                <a:pPr defTabSz="914217"/>
                <a:endParaRPr lang="en-US">
                  <a:solidFill>
                    <a:srgbClr val="7F7F7F"/>
                  </a:solidFill>
                  <a:latin typeface="Lato Light"/>
                </a:endParaRPr>
              </a:p>
            </p:txBody>
          </p:sp>
          <p:sp>
            <p:nvSpPr>
              <p:cNvPr id="544" name="Freeform 4"/>
              <p:cNvSpPr>
                <a:spLocks noChangeArrowheads="1"/>
              </p:cNvSpPr>
              <p:nvPr/>
            </p:nvSpPr>
            <p:spPr bwMode="auto">
              <a:xfrm>
                <a:off x="6241007" y="7052180"/>
                <a:ext cx="694250" cy="1545810"/>
              </a:xfrm>
              <a:custGeom>
                <a:avLst/>
                <a:gdLst>
                  <a:gd name="T0" fmla="*/ 1432 w 1509"/>
                  <a:gd name="T1" fmla="*/ 3361 h 3362"/>
                  <a:gd name="T2" fmla="*/ 0 w 1509"/>
                  <a:gd name="T3" fmla="*/ 308 h 3362"/>
                  <a:gd name="T4" fmla="*/ 75 w 1509"/>
                  <a:gd name="T5" fmla="*/ 0 h 3362"/>
                  <a:gd name="T6" fmla="*/ 1508 w 1509"/>
                  <a:gd name="T7" fmla="*/ 3053 h 3362"/>
                  <a:gd name="T8" fmla="*/ 1432 w 1509"/>
                  <a:gd name="T9" fmla="*/ 3361 h 3362"/>
                </a:gdLst>
                <a:ahLst/>
                <a:cxnLst>
                  <a:cxn ang="0">
                    <a:pos x="T0" y="T1"/>
                  </a:cxn>
                  <a:cxn ang="0">
                    <a:pos x="T2" y="T3"/>
                  </a:cxn>
                  <a:cxn ang="0">
                    <a:pos x="T4" y="T5"/>
                  </a:cxn>
                  <a:cxn ang="0">
                    <a:pos x="T6" y="T7"/>
                  </a:cxn>
                  <a:cxn ang="0">
                    <a:pos x="T8" y="T9"/>
                  </a:cxn>
                </a:cxnLst>
                <a:rect l="0" t="0" r="r" b="b"/>
                <a:pathLst>
                  <a:path w="1509" h="3362">
                    <a:moveTo>
                      <a:pt x="1432" y="3361"/>
                    </a:moveTo>
                    <a:lnTo>
                      <a:pt x="0" y="308"/>
                    </a:lnTo>
                    <a:lnTo>
                      <a:pt x="75" y="0"/>
                    </a:lnTo>
                    <a:lnTo>
                      <a:pt x="1508" y="3053"/>
                    </a:lnTo>
                    <a:lnTo>
                      <a:pt x="1432" y="3361"/>
                    </a:lnTo>
                  </a:path>
                </a:pathLst>
              </a:custGeom>
              <a:solidFill>
                <a:schemeClr val="accent3">
                  <a:lumMod val="75000"/>
                </a:schemeClr>
              </a:solidFill>
              <a:ln>
                <a:noFill/>
              </a:ln>
              <a:effectLst/>
            </p:spPr>
            <p:txBody>
              <a:bodyPr wrap="none" lIns="60927" tIns="30463" rIns="60927" bIns="30463" anchor="ctr"/>
              <a:lstStyle/>
              <a:p>
                <a:pPr defTabSz="914217"/>
                <a:endParaRPr lang="en-US">
                  <a:solidFill>
                    <a:srgbClr val="7F7F7F"/>
                  </a:solidFill>
                  <a:latin typeface="Lato Light"/>
                </a:endParaRPr>
              </a:p>
            </p:txBody>
          </p:sp>
          <p:sp>
            <p:nvSpPr>
              <p:cNvPr id="545" name="Freeform 5"/>
              <p:cNvSpPr>
                <a:spLocks noChangeArrowheads="1"/>
              </p:cNvSpPr>
              <p:nvPr/>
            </p:nvSpPr>
            <p:spPr bwMode="auto">
              <a:xfrm>
                <a:off x="6900747" y="8458014"/>
                <a:ext cx="1776225" cy="142004"/>
              </a:xfrm>
              <a:custGeom>
                <a:avLst/>
                <a:gdLst>
                  <a:gd name="T0" fmla="*/ 3858 w 3859"/>
                  <a:gd name="T1" fmla="*/ 0 h 309"/>
                  <a:gd name="T2" fmla="*/ 76 w 3859"/>
                  <a:gd name="T3" fmla="*/ 0 h 309"/>
                  <a:gd name="T4" fmla="*/ 0 w 3859"/>
                  <a:gd name="T5" fmla="*/ 308 h 309"/>
                  <a:gd name="T6" fmla="*/ 3776 w 3859"/>
                  <a:gd name="T7" fmla="*/ 308 h 309"/>
                  <a:gd name="T8" fmla="*/ 3858 w 3859"/>
                  <a:gd name="T9" fmla="*/ 0 h 309"/>
                </a:gdLst>
                <a:ahLst/>
                <a:cxnLst>
                  <a:cxn ang="0">
                    <a:pos x="T0" y="T1"/>
                  </a:cxn>
                  <a:cxn ang="0">
                    <a:pos x="T2" y="T3"/>
                  </a:cxn>
                  <a:cxn ang="0">
                    <a:pos x="T4" y="T5"/>
                  </a:cxn>
                  <a:cxn ang="0">
                    <a:pos x="T6" y="T7"/>
                  </a:cxn>
                  <a:cxn ang="0">
                    <a:pos x="T8" y="T9"/>
                  </a:cxn>
                </a:cxnLst>
                <a:rect l="0" t="0" r="r" b="b"/>
                <a:pathLst>
                  <a:path w="3859" h="309">
                    <a:moveTo>
                      <a:pt x="3858" y="0"/>
                    </a:moveTo>
                    <a:lnTo>
                      <a:pt x="76" y="0"/>
                    </a:lnTo>
                    <a:lnTo>
                      <a:pt x="0" y="308"/>
                    </a:lnTo>
                    <a:lnTo>
                      <a:pt x="3776" y="308"/>
                    </a:lnTo>
                    <a:lnTo>
                      <a:pt x="3858" y="0"/>
                    </a:lnTo>
                  </a:path>
                </a:pathLst>
              </a:custGeom>
              <a:solidFill>
                <a:schemeClr val="accent3">
                  <a:lumMod val="50000"/>
                </a:schemeClr>
              </a:solidFill>
              <a:ln>
                <a:noFill/>
              </a:ln>
              <a:effectLst/>
            </p:spPr>
            <p:txBody>
              <a:bodyPr wrap="none" lIns="60927" tIns="30463" rIns="60927" bIns="30463" anchor="ctr"/>
              <a:lstStyle/>
              <a:p>
                <a:pPr defTabSz="914217"/>
                <a:endParaRPr lang="en-US">
                  <a:solidFill>
                    <a:srgbClr val="7F7F7F"/>
                  </a:solidFill>
                  <a:latin typeface="Lato Light"/>
                </a:endParaRPr>
              </a:p>
            </p:txBody>
          </p:sp>
          <p:sp>
            <p:nvSpPr>
              <p:cNvPr id="546" name="Freeform 10"/>
              <p:cNvSpPr>
                <a:spLocks noChangeArrowheads="1"/>
              </p:cNvSpPr>
              <p:nvPr/>
            </p:nvSpPr>
            <p:spPr bwMode="auto">
              <a:xfrm>
                <a:off x="7477260" y="7358500"/>
                <a:ext cx="24359" cy="18258"/>
              </a:xfrm>
              <a:custGeom>
                <a:avLst/>
                <a:gdLst>
                  <a:gd name="T0" fmla="*/ 0 w 51"/>
                  <a:gd name="T1" fmla="*/ 0 h 39"/>
                  <a:gd name="T2" fmla="*/ 19 w 51"/>
                  <a:gd name="T3" fmla="*/ 38 h 39"/>
                  <a:gd name="T4" fmla="*/ 50 w 51"/>
                  <a:gd name="T5" fmla="*/ 0 h 39"/>
                  <a:gd name="T6" fmla="*/ 0 w 51"/>
                  <a:gd name="T7" fmla="*/ 0 h 39"/>
                </a:gdLst>
                <a:ahLst/>
                <a:cxnLst>
                  <a:cxn ang="0">
                    <a:pos x="T0" y="T1"/>
                  </a:cxn>
                  <a:cxn ang="0">
                    <a:pos x="T2" y="T3"/>
                  </a:cxn>
                  <a:cxn ang="0">
                    <a:pos x="T4" y="T5"/>
                  </a:cxn>
                  <a:cxn ang="0">
                    <a:pos x="T6" y="T7"/>
                  </a:cxn>
                </a:cxnLst>
                <a:rect l="0" t="0" r="r" b="b"/>
                <a:pathLst>
                  <a:path w="51" h="39">
                    <a:moveTo>
                      <a:pt x="0" y="0"/>
                    </a:moveTo>
                    <a:lnTo>
                      <a:pt x="19" y="38"/>
                    </a:lnTo>
                    <a:lnTo>
                      <a:pt x="50" y="0"/>
                    </a:lnTo>
                    <a:lnTo>
                      <a:pt x="0" y="0"/>
                    </a:lnTo>
                  </a:path>
                </a:pathLst>
              </a:custGeom>
              <a:solidFill>
                <a:srgbClr val="57C1E8"/>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a:solidFill>
                    <a:srgbClr val="7F7F7F"/>
                  </a:solidFill>
                  <a:latin typeface="Lato Light"/>
                </a:endParaRPr>
              </a:p>
            </p:txBody>
          </p:sp>
          <p:sp>
            <p:nvSpPr>
              <p:cNvPr id="547" name="Freeform 17"/>
              <p:cNvSpPr>
                <a:spLocks noChangeArrowheads="1"/>
              </p:cNvSpPr>
              <p:nvPr/>
            </p:nvSpPr>
            <p:spPr bwMode="auto">
              <a:xfrm>
                <a:off x="6925107" y="7151583"/>
                <a:ext cx="1006866" cy="1115743"/>
              </a:xfrm>
              <a:custGeom>
                <a:avLst/>
                <a:gdLst>
                  <a:gd name="T0" fmla="*/ 314 w 2187"/>
                  <a:gd name="T1" fmla="*/ 1803 h 2426"/>
                  <a:gd name="T2" fmla="*/ 0 w 2187"/>
                  <a:gd name="T3" fmla="*/ 2167 h 2426"/>
                  <a:gd name="T4" fmla="*/ 6 w 2187"/>
                  <a:gd name="T5" fmla="*/ 2180 h 2426"/>
                  <a:gd name="T6" fmla="*/ 333 w 2187"/>
                  <a:gd name="T7" fmla="*/ 2180 h 2426"/>
                  <a:gd name="T8" fmla="*/ 465 w 2187"/>
                  <a:gd name="T9" fmla="*/ 2029 h 2426"/>
                  <a:gd name="T10" fmla="*/ 358 w 2187"/>
                  <a:gd name="T11" fmla="*/ 1803 h 2426"/>
                  <a:gd name="T12" fmla="*/ 314 w 2187"/>
                  <a:gd name="T13" fmla="*/ 1803 h 2426"/>
                  <a:gd name="T14" fmla="*/ 125 w 2187"/>
                  <a:gd name="T15" fmla="*/ 2425 h 2426"/>
                  <a:gd name="T16" fmla="*/ 270 w 2187"/>
                  <a:gd name="T17" fmla="*/ 2255 h 2426"/>
                  <a:gd name="T18" fmla="*/ 44 w 2187"/>
                  <a:gd name="T19" fmla="*/ 2255 h 2426"/>
                  <a:gd name="T20" fmla="*/ 125 w 2187"/>
                  <a:gd name="T21" fmla="*/ 2425 h 2426"/>
                  <a:gd name="T22" fmla="*/ 1206 w 2187"/>
                  <a:gd name="T23" fmla="*/ 766 h 2426"/>
                  <a:gd name="T24" fmla="*/ 1156 w 2187"/>
                  <a:gd name="T25" fmla="*/ 823 h 2426"/>
                  <a:gd name="T26" fmla="*/ 1231 w 2187"/>
                  <a:gd name="T27" fmla="*/ 823 h 2426"/>
                  <a:gd name="T28" fmla="*/ 1206 w 2187"/>
                  <a:gd name="T29" fmla="*/ 766 h 2426"/>
                  <a:gd name="T30" fmla="*/ 773 w 2187"/>
                  <a:gd name="T31" fmla="*/ 1269 h 2426"/>
                  <a:gd name="T32" fmla="*/ 766 w 2187"/>
                  <a:gd name="T33" fmla="*/ 1275 h 2426"/>
                  <a:gd name="T34" fmla="*/ 779 w 2187"/>
                  <a:gd name="T35" fmla="*/ 1275 h 2426"/>
                  <a:gd name="T36" fmla="*/ 773 w 2187"/>
                  <a:gd name="T37" fmla="*/ 1269 h 2426"/>
                  <a:gd name="T38" fmla="*/ 1633 w 2187"/>
                  <a:gd name="T39" fmla="*/ 263 h 2426"/>
                  <a:gd name="T40" fmla="*/ 1539 w 2187"/>
                  <a:gd name="T41" fmla="*/ 370 h 2426"/>
                  <a:gd name="T42" fmla="*/ 1690 w 2187"/>
                  <a:gd name="T43" fmla="*/ 370 h 2426"/>
                  <a:gd name="T44" fmla="*/ 1633 w 2187"/>
                  <a:gd name="T45" fmla="*/ 263 h 2426"/>
                  <a:gd name="T46" fmla="*/ 553 w 2187"/>
                  <a:gd name="T47" fmla="*/ 1922 h 2426"/>
                  <a:gd name="T48" fmla="*/ 653 w 2187"/>
                  <a:gd name="T49" fmla="*/ 1803 h 2426"/>
                  <a:gd name="T50" fmla="*/ 502 w 2187"/>
                  <a:gd name="T51" fmla="*/ 1803 h 2426"/>
                  <a:gd name="T52" fmla="*/ 553 w 2187"/>
                  <a:gd name="T53" fmla="*/ 1922 h 2426"/>
                  <a:gd name="T54" fmla="*/ 986 w 2187"/>
                  <a:gd name="T55" fmla="*/ 1419 h 2426"/>
                  <a:gd name="T56" fmla="*/ 1043 w 2187"/>
                  <a:gd name="T57" fmla="*/ 1350 h 2426"/>
                  <a:gd name="T58" fmla="*/ 955 w 2187"/>
                  <a:gd name="T59" fmla="*/ 1350 h 2426"/>
                  <a:gd name="T60" fmla="*/ 986 w 2187"/>
                  <a:gd name="T61" fmla="*/ 1419 h 2426"/>
                  <a:gd name="T62" fmla="*/ 2180 w 2187"/>
                  <a:gd name="T63" fmla="*/ 0 h 2426"/>
                  <a:gd name="T64" fmla="*/ 1859 w 2187"/>
                  <a:gd name="T65" fmla="*/ 0 h 2426"/>
                  <a:gd name="T66" fmla="*/ 1728 w 2187"/>
                  <a:gd name="T67" fmla="*/ 157 h 2426"/>
                  <a:gd name="T68" fmla="*/ 1828 w 2187"/>
                  <a:gd name="T69" fmla="*/ 370 h 2426"/>
                  <a:gd name="T70" fmla="*/ 1885 w 2187"/>
                  <a:gd name="T71" fmla="*/ 370 h 2426"/>
                  <a:gd name="T72" fmla="*/ 2186 w 2187"/>
                  <a:gd name="T73" fmla="*/ 18 h 2426"/>
                  <a:gd name="T74" fmla="*/ 2180 w 2187"/>
                  <a:gd name="T75" fmla="*/ 0 h 2426"/>
                  <a:gd name="T76" fmla="*/ 703 w 2187"/>
                  <a:gd name="T77" fmla="*/ 1350 h 2426"/>
                  <a:gd name="T78" fmla="*/ 433 w 2187"/>
                  <a:gd name="T79" fmla="*/ 1665 h 2426"/>
                  <a:gd name="T80" fmla="*/ 465 w 2187"/>
                  <a:gd name="T81" fmla="*/ 1727 h 2426"/>
                  <a:gd name="T82" fmla="*/ 722 w 2187"/>
                  <a:gd name="T83" fmla="*/ 1727 h 2426"/>
                  <a:gd name="T84" fmla="*/ 898 w 2187"/>
                  <a:gd name="T85" fmla="*/ 1526 h 2426"/>
                  <a:gd name="T86" fmla="*/ 817 w 2187"/>
                  <a:gd name="T87" fmla="*/ 1350 h 2426"/>
                  <a:gd name="T88" fmla="*/ 703 w 2187"/>
                  <a:gd name="T89" fmla="*/ 1350 h 2426"/>
                  <a:gd name="T90" fmla="*/ 1476 w 2187"/>
                  <a:gd name="T91" fmla="*/ 452 h 2426"/>
                  <a:gd name="T92" fmla="*/ 1294 w 2187"/>
                  <a:gd name="T93" fmla="*/ 659 h 2426"/>
                  <a:gd name="T94" fmla="*/ 1376 w 2187"/>
                  <a:gd name="T95" fmla="*/ 823 h 2426"/>
                  <a:gd name="T96" fmla="*/ 1495 w 2187"/>
                  <a:gd name="T97" fmla="*/ 823 h 2426"/>
                  <a:gd name="T98" fmla="*/ 1759 w 2187"/>
                  <a:gd name="T99" fmla="*/ 521 h 2426"/>
                  <a:gd name="T100" fmla="*/ 1728 w 2187"/>
                  <a:gd name="T101" fmla="*/ 452 h 2426"/>
                  <a:gd name="T102" fmla="*/ 1476 w 2187"/>
                  <a:gd name="T103" fmla="*/ 452 h 2426"/>
                  <a:gd name="T104" fmla="*/ 1087 w 2187"/>
                  <a:gd name="T105" fmla="*/ 904 h 2426"/>
                  <a:gd name="T106" fmla="*/ 867 w 2187"/>
                  <a:gd name="T107" fmla="*/ 1162 h 2426"/>
                  <a:gd name="T108" fmla="*/ 917 w 2187"/>
                  <a:gd name="T109" fmla="*/ 1275 h 2426"/>
                  <a:gd name="T110" fmla="*/ 1112 w 2187"/>
                  <a:gd name="T111" fmla="*/ 1275 h 2426"/>
                  <a:gd name="T112" fmla="*/ 1325 w 2187"/>
                  <a:gd name="T113" fmla="*/ 1024 h 2426"/>
                  <a:gd name="T114" fmla="*/ 1269 w 2187"/>
                  <a:gd name="T115" fmla="*/ 904 h 2426"/>
                  <a:gd name="T116" fmla="*/ 1087 w 2187"/>
                  <a:gd name="T117" fmla="*/ 904 h 2426"/>
                  <a:gd name="T118" fmla="*/ 1413 w 2187"/>
                  <a:gd name="T119" fmla="*/ 917 h 2426"/>
                  <a:gd name="T120" fmla="*/ 1432 w 2187"/>
                  <a:gd name="T121" fmla="*/ 904 h 2426"/>
                  <a:gd name="T122" fmla="*/ 1407 w 2187"/>
                  <a:gd name="T123" fmla="*/ 904 h 2426"/>
                  <a:gd name="T124" fmla="*/ 1413 w 2187"/>
                  <a:gd name="T125" fmla="*/ 917 h 2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87" h="2426">
                    <a:moveTo>
                      <a:pt x="314" y="1803"/>
                    </a:moveTo>
                    <a:lnTo>
                      <a:pt x="0" y="2167"/>
                    </a:lnTo>
                    <a:lnTo>
                      <a:pt x="6" y="2180"/>
                    </a:lnTo>
                    <a:lnTo>
                      <a:pt x="333" y="2180"/>
                    </a:lnTo>
                    <a:lnTo>
                      <a:pt x="465" y="2029"/>
                    </a:lnTo>
                    <a:lnTo>
                      <a:pt x="358" y="1803"/>
                    </a:lnTo>
                    <a:lnTo>
                      <a:pt x="314" y="1803"/>
                    </a:lnTo>
                    <a:close/>
                    <a:moveTo>
                      <a:pt x="125" y="2425"/>
                    </a:moveTo>
                    <a:lnTo>
                      <a:pt x="270" y="2255"/>
                    </a:lnTo>
                    <a:lnTo>
                      <a:pt x="44" y="2255"/>
                    </a:lnTo>
                    <a:lnTo>
                      <a:pt x="125" y="2425"/>
                    </a:lnTo>
                    <a:close/>
                    <a:moveTo>
                      <a:pt x="1206" y="766"/>
                    </a:moveTo>
                    <a:lnTo>
                      <a:pt x="1156" y="823"/>
                    </a:lnTo>
                    <a:lnTo>
                      <a:pt x="1231" y="823"/>
                    </a:lnTo>
                    <a:lnTo>
                      <a:pt x="1206" y="766"/>
                    </a:lnTo>
                    <a:close/>
                    <a:moveTo>
                      <a:pt x="773" y="1269"/>
                    </a:moveTo>
                    <a:lnTo>
                      <a:pt x="766" y="1275"/>
                    </a:lnTo>
                    <a:lnTo>
                      <a:pt x="779" y="1275"/>
                    </a:lnTo>
                    <a:lnTo>
                      <a:pt x="773" y="1269"/>
                    </a:lnTo>
                    <a:close/>
                    <a:moveTo>
                      <a:pt x="1633" y="263"/>
                    </a:moveTo>
                    <a:lnTo>
                      <a:pt x="1539" y="370"/>
                    </a:lnTo>
                    <a:lnTo>
                      <a:pt x="1690" y="370"/>
                    </a:lnTo>
                    <a:lnTo>
                      <a:pt x="1633" y="263"/>
                    </a:lnTo>
                    <a:close/>
                    <a:moveTo>
                      <a:pt x="553" y="1922"/>
                    </a:moveTo>
                    <a:lnTo>
                      <a:pt x="653" y="1803"/>
                    </a:lnTo>
                    <a:lnTo>
                      <a:pt x="502" y="1803"/>
                    </a:lnTo>
                    <a:lnTo>
                      <a:pt x="553" y="1922"/>
                    </a:lnTo>
                    <a:close/>
                    <a:moveTo>
                      <a:pt x="986" y="1419"/>
                    </a:moveTo>
                    <a:lnTo>
                      <a:pt x="1043" y="1350"/>
                    </a:lnTo>
                    <a:lnTo>
                      <a:pt x="955" y="1350"/>
                    </a:lnTo>
                    <a:lnTo>
                      <a:pt x="986" y="1419"/>
                    </a:lnTo>
                    <a:close/>
                    <a:moveTo>
                      <a:pt x="2180" y="0"/>
                    </a:moveTo>
                    <a:lnTo>
                      <a:pt x="1859" y="0"/>
                    </a:lnTo>
                    <a:lnTo>
                      <a:pt x="1728" y="157"/>
                    </a:lnTo>
                    <a:lnTo>
                      <a:pt x="1828" y="370"/>
                    </a:lnTo>
                    <a:lnTo>
                      <a:pt x="1885" y="370"/>
                    </a:lnTo>
                    <a:lnTo>
                      <a:pt x="2186" y="18"/>
                    </a:lnTo>
                    <a:lnTo>
                      <a:pt x="2180" y="0"/>
                    </a:lnTo>
                    <a:close/>
                    <a:moveTo>
                      <a:pt x="703" y="1350"/>
                    </a:moveTo>
                    <a:lnTo>
                      <a:pt x="433" y="1665"/>
                    </a:lnTo>
                    <a:lnTo>
                      <a:pt x="465" y="1727"/>
                    </a:lnTo>
                    <a:lnTo>
                      <a:pt x="722" y="1727"/>
                    </a:lnTo>
                    <a:lnTo>
                      <a:pt x="898" y="1526"/>
                    </a:lnTo>
                    <a:lnTo>
                      <a:pt x="817" y="1350"/>
                    </a:lnTo>
                    <a:lnTo>
                      <a:pt x="703" y="1350"/>
                    </a:lnTo>
                    <a:close/>
                    <a:moveTo>
                      <a:pt x="1476" y="452"/>
                    </a:moveTo>
                    <a:lnTo>
                      <a:pt x="1294" y="659"/>
                    </a:lnTo>
                    <a:lnTo>
                      <a:pt x="1376" y="823"/>
                    </a:lnTo>
                    <a:lnTo>
                      <a:pt x="1495" y="823"/>
                    </a:lnTo>
                    <a:lnTo>
                      <a:pt x="1759" y="521"/>
                    </a:lnTo>
                    <a:lnTo>
                      <a:pt x="1728" y="452"/>
                    </a:lnTo>
                    <a:lnTo>
                      <a:pt x="1476" y="452"/>
                    </a:lnTo>
                    <a:close/>
                    <a:moveTo>
                      <a:pt x="1087" y="904"/>
                    </a:moveTo>
                    <a:lnTo>
                      <a:pt x="867" y="1162"/>
                    </a:lnTo>
                    <a:lnTo>
                      <a:pt x="917" y="1275"/>
                    </a:lnTo>
                    <a:lnTo>
                      <a:pt x="1112" y="1275"/>
                    </a:lnTo>
                    <a:lnTo>
                      <a:pt x="1325" y="1024"/>
                    </a:lnTo>
                    <a:lnTo>
                      <a:pt x="1269" y="904"/>
                    </a:lnTo>
                    <a:lnTo>
                      <a:pt x="1087" y="904"/>
                    </a:lnTo>
                    <a:close/>
                    <a:moveTo>
                      <a:pt x="1413" y="917"/>
                    </a:moveTo>
                    <a:lnTo>
                      <a:pt x="1432" y="904"/>
                    </a:lnTo>
                    <a:lnTo>
                      <a:pt x="1407" y="904"/>
                    </a:lnTo>
                    <a:lnTo>
                      <a:pt x="1413" y="917"/>
                    </a:lnTo>
                    <a:close/>
                  </a:path>
                </a:pathLst>
              </a:custGeom>
              <a:solidFill>
                <a:schemeClr val="accent3"/>
              </a:solidFill>
              <a:ln>
                <a:noFill/>
              </a:ln>
              <a:effectLst/>
            </p:spPr>
            <p:txBody>
              <a:bodyPr wrap="none" lIns="60927" tIns="30463" rIns="60927" bIns="30463" anchor="ctr"/>
              <a:lstStyle/>
              <a:p>
                <a:pPr defTabSz="914217"/>
                <a:endParaRPr lang="en-US">
                  <a:solidFill>
                    <a:srgbClr val="7F7F7F"/>
                  </a:solidFill>
                  <a:latin typeface="Lato Light"/>
                </a:endParaRPr>
              </a:p>
            </p:txBody>
          </p:sp>
          <p:sp>
            <p:nvSpPr>
              <p:cNvPr id="548" name="Freeform 18"/>
              <p:cNvSpPr>
                <a:spLocks noChangeArrowheads="1"/>
              </p:cNvSpPr>
              <p:nvPr/>
            </p:nvSpPr>
            <p:spPr bwMode="auto">
              <a:xfrm>
                <a:off x="7773636" y="7816969"/>
                <a:ext cx="521702" cy="543671"/>
              </a:xfrm>
              <a:custGeom>
                <a:avLst/>
                <a:gdLst>
                  <a:gd name="T0" fmla="*/ 239 w 1132"/>
                  <a:gd name="T1" fmla="*/ 904 h 1182"/>
                  <a:gd name="T2" fmla="*/ 364 w 1132"/>
                  <a:gd name="T3" fmla="*/ 1162 h 1182"/>
                  <a:gd name="T4" fmla="*/ 660 w 1132"/>
                  <a:gd name="T5" fmla="*/ 810 h 1182"/>
                  <a:gd name="T6" fmla="*/ 320 w 1132"/>
                  <a:gd name="T7" fmla="*/ 810 h 1182"/>
                  <a:gd name="T8" fmla="*/ 239 w 1132"/>
                  <a:gd name="T9" fmla="*/ 904 h 1182"/>
                  <a:gd name="T10" fmla="*/ 383 w 1132"/>
                  <a:gd name="T11" fmla="*/ 735 h 1182"/>
                  <a:gd name="T12" fmla="*/ 691 w 1132"/>
                  <a:gd name="T13" fmla="*/ 735 h 1182"/>
                  <a:gd name="T14" fmla="*/ 584 w 1132"/>
                  <a:gd name="T15" fmla="*/ 502 h 1182"/>
                  <a:gd name="T16" fmla="*/ 383 w 1132"/>
                  <a:gd name="T17" fmla="*/ 735 h 1182"/>
                  <a:gd name="T18" fmla="*/ 0 w 1132"/>
                  <a:gd name="T19" fmla="*/ 1181 h 1182"/>
                  <a:gd name="T20" fmla="*/ 232 w 1132"/>
                  <a:gd name="T21" fmla="*/ 1181 h 1182"/>
                  <a:gd name="T22" fmla="*/ 151 w 1132"/>
                  <a:gd name="T23" fmla="*/ 1005 h 1182"/>
                  <a:gd name="T24" fmla="*/ 0 w 1132"/>
                  <a:gd name="T25" fmla="*/ 1181 h 1182"/>
                  <a:gd name="T26" fmla="*/ 1011 w 1132"/>
                  <a:gd name="T27" fmla="*/ 0 h 1182"/>
                  <a:gd name="T28" fmla="*/ 773 w 1132"/>
                  <a:gd name="T29" fmla="*/ 282 h 1182"/>
                  <a:gd name="T30" fmla="*/ 1112 w 1132"/>
                  <a:gd name="T31" fmla="*/ 282 h 1182"/>
                  <a:gd name="T32" fmla="*/ 1131 w 1132"/>
                  <a:gd name="T33" fmla="*/ 257 h 1182"/>
                  <a:gd name="T34" fmla="*/ 1011 w 1132"/>
                  <a:gd name="T35" fmla="*/ 0 h 1182"/>
                  <a:gd name="T36" fmla="*/ 672 w 1132"/>
                  <a:gd name="T37" fmla="*/ 402 h 1182"/>
                  <a:gd name="T38" fmla="*/ 792 w 1132"/>
                  <a:gd name="T39" fmla="*/ 659 h 1182"/>
                  <a:gd name="T40" fmla="*/ 1049 w 1132"/>
                  <a:gd name="T41" fmla="*/ 358 h 1182"/>
                  <a:gd name="T42" fmla="*/ 704 w 1132"/>
                  <a:gd name="T43" fmla="*/ 358 h 1182"/>
                  <a:gd name="T44" fmla="*/ 672 w 1132"/>
                  <a:gd name="T45" fmla="*/ 402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32" h="1182">
                    <a:moveTo>
                      <a:pt x="239" y="904"/>
                    </a:moveTo>
                    <a:lnTo>
                      <a:pt x="364" y="1162"/>
                    </a:lnTo>
                    <a:lnTo>
                      <a:pt x="660" y="810"/>
                    </a:lnTo>
                    <a:lnTo>
                      <a:pt x="320" y="810"/>
                    </a:lnTo>
                    <a:lnTo>
                      <a:pt x="239" y="904"/>
                    </a:lnTo>
                    <a:close/>
                    <a:moveTo>
                      <a:pt x="383" y="735"/>
                    </a:moveTo>
                    <a:lnTo>
                      <a:pt x="691" y="735"/>
                    </a:lnTo>
                    <a:lnTo>
                      <a:pt x="584" y="502"/>
                    </a:lnTo>
                    <a:lnTo>
                      <a:pt x="383" y="735"/>
                    </a:lnTo>
                    <a:close/>
                    <a:moveTo>
                      <a:pt x="0" y="1181"/>
                    </a:moveTo>
                    <a:lnTo>
                      <a:pt x="232" y="1181"/>
                    </a:lnTo>
                    <a:lnTo>
                      <a:pt x="151" y="1005"/>
                    </a:lnTo>
                    <a:lnTo>
                      <a:pt x="0" y="1181"/>
                    </a:lnTo>
                    <a:close/>
                    <a:moveTo>
                      <a:pt x="1011" y="0"/>
                    </a:moveTo>
                    <a:lnTo>
                      <a:pt x="773" y="282"/>
                    </a:lnTo>
                    <a:lnTo>
                      <a:pt x="1112" y="282"/>
                    </a:lnTo>
                    <a:lnTo>
                      <a:pt x="1131" y="257"/>
                    </a:lnTo>
                    <a:lnTo>
                      <a:pt x="1011" y="0"/>
                    </a:lnTo>
                    <a:close/>
                    <a:moveTo>
                      <a:pt x="672" y="402"/>
                    </a:moveTo>
                    <a:lnTo>
                      <a:pt x="792" y="659"/>
                    </a:lnTo>
                    <a:lnTo>
                      <a:pt x="1049" y="358"/>
                    </a:lnTo>
                    <a:lnTo>
                      <a:pt x="704" y="358"/>
                    </a:lnTo>
                    <a:lnTo>
                      <a:pt x="672" y="402"/>
                    </a:lnTo>
                    <a:close/>
                  </a:path>
                </a:pathLst>
              </a:custGeom>
              <a:solidFill>
                <a:schemeClr val="accent3"/>
              </a:solidFill>
              <a:ln>
                <a:noFill/>
              </a:ln>
              <a:effectLst/>
            </p:spPr>
            <p:txBody>
              <a:bodyPr wrap="none" lIns="60927" tIns="30463" rIns="60927" bIns="30463" anchor="ctr"/>
              <a:lstStyle/>
              <a:p>
                <a:pPr defTabSz="914217"/>
                <a:endParaRPr lang="en-US">
                  <a:solidFill>
                    <a:srgbClr val="7F7F7F"/>
                  </a:solidFill>
                  <a:latin typeface="Lato Light"/>
                </a:endParaRPr>
              </a:p>
            </p:txBody>
          </p:sp>
          <p:grpSp>
            <p:nvGrpSpPr>
              <p:cNvPr id="549" name="Group 548"/>
              <p:cNvGrpSpPr/>
              <p:nvPr/>
            </p:nvGrpSpPr>
            <p:grpSpPr>
              <a:xfrm>
                <a:off x="6805339" y="7151581"/>
                <a:ext cx="836347" cy="918967"/>
                <a:chOff x="6624875" y="6831220"/>
                <a:chExt cx="871838" cy="957964"/>
              </a:xfrm>
              <a:solidFill>
                <a:schemeClr val="accent3"/>
              </a:solidFill>
            </p:grpSpPr>
            <p:sp>
              <p:nvSpPr>
                <p:cNvPr id="550" name="Freeform 6"/>
                <p:cNvSpPr>
                  <a:spLocks noChangeArrowheads="1"/>
                </p:cNvSpPr>
                <p:nvPr/>
              </p:nvSpPr>
              <p:spPr bwMode="auto">
                <a:xfrm>
                  <a:off x="7105233" y="7264736"/>
                  <a:ext cx="61367" cy="42294"/>
                </a:xfrm>
                <a:custGeom>
                  <a:avLst/>
                  <a:gdLst>
                    <a:gd name="T0" fmla="*/ 44 w 127"/>
                    <a:gd name="T1" fmla="*/ 88 h 89"/>
                    <a:gd name="T2" fmla="*/ 126 w 127"/>
                    <a:gd name="T3" fmla="*/ 0 h 89"/>
                    <a:gd name="T4" fmla="*/ 0 w 127"/>
                    <a:gd name="T5" fmla="*/ 0 h 89"/>
                    <a:gd name="T6" fmla="*/ 44 w 127"/>
                    <a:gd name="T7" fmla="*/ 88 h 89"/>
                  </a:gdLst>
                  <a:ahLst/>
                  <a:cxnLst>
                    <a:cxn ang="0">
                      <a:pos x="T0" y="T1"/>
                    </a:cxn>
                    <a:cxn ang="0">
                      <a:pos x="T2" y="T3"/>
                    </a:cxn>
                    <a:cxn ang="0">
                      <a:pos x="T4" y="T5"/>
                    </a:cxn>
                    <a:cxn ang="0">
                      <a:pos x="T6" y="T7"/>
                    </a:cxn>
                  </a:cxnLst>
                  <a:rect l="0" t="0" r="r" b="b"/>
                  <a:pathLst>
                    <a:path w="127" h="89">
                      <a:moveTo>
                        <a:pt x="44" y="88"/>
                      </a:moveTo>
                      <a:lnTo>
                        <a:pt x="126" y="0"/>
                      </a:lnTo>
                      <a:lnTo>
                        <a:pt x="0" y="0"/>
                      </a:lnTo>
                      <a:lnTo>
                        <a:pt x="44" y="88"/>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a:solidFill>
                      <a:srgbClr val="7F7F7F"/>
                    </a:solidFill>
                    <a:latin typeface="Lato Light"/>
                  </a:endParaRPr>
                </a:p>
              </p:txBody>
            </p:sp>
            <p:sp>
              <p:nvSpPr>
                <p:cNvPr id="551" name="Freeform 9"/>
                <p:cNvSpPr>
                  <a:spLocks noChangeArrowheads="1"/>
                </p:cNvSpPr>
                <p:nvPr/>
              </p:nvSpPr>
              <p:spPr bwMode="auto">
                <a:xfrm>
                  <a:off x="6764538" y="7412766"/>
                  <a:ext cx="40207" cy="31720"/>
                </a:xfrm>
                <a:custGeom>
                  <a:avLst/>
                  <a:gdLst>
                    <a:gd name="T0" fmla="*/ 82 w 83"/>
                    <a:gd name="T1" fmla="*/ 63 h 64"/>
                    <a:gd name="T2" fmla="*/ 50 w 83"/>
                    <a:gd name="T3" fmla="*/ 0 h 64"/>
                    <a:gd name="T4" fmla="*/ 0 w 83"/>
                    <a:gd name="T5" fmla="*/ 63 h 64"/>
                    <a:gd name="T6" fmla="*/ 82 w 83"/>
                    <a:gd name="T7" fmla="*/ 63 h 64"/>
                  </a:gdLst>
                  <a:ahLst/>
                  <a:cxnLst>
                    <a:cxn ang="0">
                      <a:pos x="T0" y="T1"/>
                    </a:cxn>
                    <a:cxn ang="0">
                      <a:pos x="T2" y="T3"/>
                    </a:cxn>
                    <a:cxn ang="0">
                      <a:pos x="T4" y="T5"/>
                    </a:cxn>
                    <a:cxn ang="0">
                      <a:pos x="T6" y="T7"/>
                    </a:cxn>
                  </a:cxnLst>
                  <a:rect l="0" t="0" r="r" b="b"/>
                  <a:pathLst>
                    <a:path w="83" h="64">
                      <a:moveTo>
                        <a:pt x="82" y="63"/>
                      </a:moveTo>
                      <a:lnTo>
                        <a:pt x="50" y="0"/>
                      </a:lnTo>
                      <a:lnTo>
                        <a:pt x="0" y="63"/>
                      </a:lnTo>
                      <a:lnTo>
                        <a:pt x="82" y="63"/>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a:solidFill>
                      <a:srgbClr val="7F7F7F"/>
                    </a:solidFill>
                    <a:latin typeface="Lato Light"/>
                  </a:endParaRPr>
                </a:p>
              </p:txBody>
            </p:sp>
            <p:sp>
              <p:nvSpPr>
                <p:cNvPr id="552" name="Freeform 11"/>
                <p:cNvSpPr>
                  <a:spLocks noChangeArrowheads="1"/>
                </p:cNvSpPr>
                <p:nvPr/>
              </p:nvSpPr>
              <p:spPr bwMode="auto">
                <a:xfrm>
                  <a:off x="6950756" y="7171690"/>
                  <a:ext cx="69832" cy="54982"/>
                </a:xfrm>
                <a:custGeom>
                  <a:avLst/>
                  <a:gdLst>
                    <a:gd name="T0" fmla="*/ 144 w 145"/>
                    <a:gd name="T1" fmla="*/ 113 h 114"/>
                    <a:gd name="T2" fmla="*/ 94 w 145"/>
                    <a:gd name="T3" fmla="*/ 0 h 114"/>
                    <a:gd name="T4" fmla="*/ 0 w 145"/>
                    <a:gd name="T5" fmla="*/ 113 h 114"/>
                    <a:gd name="T6" fmla="*/ 144 w 145"/>
                    <a:gd name="T7" fmla="*/ 113 h 114"/>
                  </a:gdLst>
                  <a:ahLst/>
                  <a:cxnLst>
                    <a:cxn ang="0">
                      <a:pos x="T0" y="T1"/>
                    </a:cxn>
                    <a:cxn ang="0">
                      <a:pos x="T2" y="T3"/>
                    </a:cxn>
                    <a:cxn ang="0">
                      <a:pos x="T4" y="T5"/>
                    </a:cxn>
                    <a:cxn ang="0">
                      <a:pos x="T6" y="T7"/>
                    </a:cxn>
                  </a:cxnLst>
                  <a:rect l="0" t="0" r="r" b="b"/>
                  <a:pathLst>
                    <a:path w="145" h="114">
                      <a:moveTo>
                        <a:pt x="144" y="113"/>
                      </a:moveTo>
                      <a:lnTo>
                        <a:pt x="94" y="0"/>
                      </a:lnTo>
                      <a:lnTo>
                        <a:pt x="0" y="113"/>
                      </a:lnTo>
                      <a:lnTo>
                        <a:pt x="144" y="113"/>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a:solidFill>
                      <a:srgbClr val="7F7F7F"/>
                    </a:solidFill>
                    <a:latin typeface="Lato Light"/>
                  </a:endParaRPr>
                </a:p>
              </p:txBody>
            </p:sp>
            <p:sp>
              <p:nvSpPr>
                <p:cNvPr id="553" name="Freeform 15"/>
                <p:cNvSpPr>
                  <a:spLocks noChangeArrowheads="1"/>
                </p:cNvSpPr>
                <p:nvPr/>
              </p:nvSpPr>
              <p:spPr bwMode="auto">
                <a:xfrm>
                  <a:off x="6887273" y="7478321"/>
                  <a:ext cx="90994" cy="69786"/>
                </a:xfrm>
                <a:custGeom>
                  <a:avLst/>
                  <a:gdLst>
                    <a:gd name="T0" fmla="*/ 188 w 189"/>
                    <a:gd name="T1" fmla="*/ 0 h 146"/>
                    <a:gd name="T2" fmla="*/ 0 w 189"/>
                    <a:gd name="T3" fmla="*/ 0 h 146"/>
                    <a:gd name="T4" fmla="*/ 69 w 189"/>
                    <a:gd name="T5" fmla="*/ 145 h 146"/>
                    <a:gd name="T6" fmla="*/ 188 w 189"/>
                    <a:gd name="T7" fmla="*/ 0 h 146"/>
                  </a:gdLst>
                  <a:ahLst/>
                  <a:cxnLst>
                    <a:cxn ang="0">
                      <a:pos x="T0" y="T1"/>
                    </a:cxn>
                    <a:cxn ang="0">
                      <a:pos x="T2" y="T3"/>
                    </a:cxn>
                    <a:cxn ang="0">
                      <a:pos x="T4" y="T5"/>
                    </a:cxn>
                    <a:cxn ang="0">
                      <a:pos x="T6" y="T7"/>
                    </a:cxn>
                  </a:cxnLst>
                  <a:rect l="0" t="0" r="r" b="b"/>
                  <a:pathLst>
                    <a:path w="189" h="146">
                      <a:moveTo>
                        <a:pt x="188" y="0"/>
                      </a:moveTo>
                      <a:lnTo>
                        <a:pt x="0" y="0"/>
                      </a:lnTo>
                      <a:lnTo>
                        <a:pt x="69" y="145"/>
                      </a:lnTo>
                      <a:lnTo>
                        <a:pt x="188"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a:solidFill>
                      <a:srgbClr val="7F7F7F"/>
                    </a:solidFill>
                    <a:latin typeface="Lato Light"/>
                  </a:endParaRPr>
                </a:p>
              </p:txBody>
            </p:sp>
            <p:sp>
              <p:nvSpPr>
                <p:cNvPr id="554" name="Freeform 16"/>
                <p:cNvSpPr>
                  <a:spLocks noChangeArrowheads="1"/>
                </p:cNvSpPr>
                <p:nvPr/>
              </p:nvSpPr>
              <p:spPr bwMode="auto">
                <a:xfrm>
                  <a:off x="7134859" y="6932726"/>
                  <a:ext cx="105806" cy="76130"/>
                </a:xfrm>
                <a:custGeom>
                  <a:avLst/>
                  <a:gdLst>
                    <a:gd name="T0" fmla="*/ 220 w 221"/>
                    <a:gd name="T1" fmla="*/ 157 h 158"/>
                    <a:gd name="T2" fmla="*/ 144 w 221"/>
                    <a:gd name="T3" fmla="*/ 0 h 158"/>
                    <a:gd name="T4" fmla="*/ 0 w 221"/>
                    <a:gd name="T5" fmla="*/ 157 h 158"/>
                    <a:gd name="T6" fmla="*/ 220 w 221"/>
                    <a:gd name="T7" fmla="*/ 157 h 158"/>
                  </a:gdLst>
                  <a:ahLst/>
                  <a:cxnLst>
                    <a:cxn ang="0">
                      <a:pos x="T0" y="T1"/>
                    </a:cxn>
                    <a:cxn ang="0">
                      <a:pos x="T2" y="T3"/>
                    </a:cxn>
                    <a:cxn ang="0">
                      <a:pos x="T4" y="T5"/>
                    </a:cxn>
                    <a:cxn ang="0">
                      <a:pos x="T6" y="T7"/>
                    </a:cxn>
                  </a:cxnLst>
                  <a:rect l="0" t="0" r="r" b="b"/>
                  <a:pathLst>
                    <a:path w="221" h="158">
                      <a:moveTo>
                        <a:pt x="220" y="157"/>
                      </a:moveTo>
                      <a:lnTo>
                        <a:pt x="144" y="0"/>
                      </a:lnTo>
                      <a:lnTo>
                        <a:pt x="0" y="157"/>
                      </a:lnTo>
                      <a:lnTo>
                        <a:pt x="220" y="157"/>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a:solidFill>
                      <a:srgbClr val="7F7F7F"/>
                    </a:solidFill>
                    <a:latin typeface="Lato Light"/>
                  </a:endParaRPr>
                </a:p>
              </p:txBody>
            </p:sp>
            <p:sp>
              <p:nvSpPr>
                <p:cNvPr id="555" name="Freeform 7"/>
                <p:cNvSpPr>
                  <a:spLocks noChangeArrowheads="1"/>
                </p:cNvSpPr>
                <p:nvPr/>
              </p:nvSpPr>
              <p:spPr bwMode="auto">
                <a:xfrm>
                  <a:off x="7244896" y="6831220"/>
                  <a:ext cx="251817" cy="177636"/>
                </a:xfrm>
                <a:custGeom>
                  <a:avLst/>
                  <a:gdLst>
                    <a:gd name="T0" fmla="*/ 126 w 523"/>
                    <a:gd name="T1" fmla="*/ 370 h 371"/>
                    <a:gd name="T2" fmla="*/ 283 w 523"/>
                    <a:gd name="T3" fmla="*/ 370 h 371"/>
                    <a:gd name="T4" fmla="*/ 522 w 523"/>
                    <a:gd name="T5" fmla="*/ 94 h 371"/>
                    <a:gd name="T6" fmla="*/ 478 w 523"/>
                    <a:gd name="T7" fmla="*/ 0 h 371"/>
                    <a:gd name="T8" fmla="*/ 88 w 523"/>
                    <a:gd name="T9" fmla="*/ 0 h 371"/>
                    <a:gd name="T10" fmla="*/ 0 w 523"/>
                    <a:gd name="T11" fmla="*/ 106 h 371"/>
                    <a:gd name="T12" fmla="*/ 126 w 523"/>
                    <a:gd name="T13" fmla="*/ 370 h 371"/>
                  </a:gdLst>
                  <a:ahLst/>
                  <a:cxnLst>
                    <a:cxn ang="0">
                      <a:pos x="T0" y="T1"/>
                    </a:cxn>
                    <a:cxn ang="0">
                      <a:pos x="T2" y="T3"/>
                    </a:cxn>
                    <a:cxn ang="0">
                      <a:pos x="T4" y="T5"/>
                    </a:cxn>
                    <a:cxn ang="0">
                      <a:pos x="T6" y="T7"/>
                    </a:cxn>
                    <a:cxn ang="0">
                      <a:pos x="T8" y="T9"/>
                    </a:cxn>
                    <a:cxn ang="0">
                      <a:pos x="T10" y="T11"/>
                    </a:cxn>
                    <a:cxn ang="0">
                      <a:pos x="T12" y="T13"/>
                    </a:cxn>
                  </a:cxnLst>
                  <a:rect l="0" t="0" r="r" b="b"/>
                  <a:pathLst>
                    <a:path w="523" h="371">
                      <a:moveTo>
                        <a:pt x="126" y="370"/>
                      </a:moveTo>
                      <a:lnTo>
                        <a:pt x="283" y="370"/>
                      </a:lnTo>
                      <a:lnTo>
                        <a:pt x="522" y="94"/>
                      </a:lnTo>
                      <a:lnTo>
                        <a:pt x="478" y="0"/>
                      </a:lnTo>
                      <a:lnTo>
                        <a:pt x="88" y="0"/>
                      </a:lnTo>
                      <a:lnTo>
                        <a:pt x="0" y="106"/>
                      </a:lnTo>
                      <a:lnTo>
                        <a:pt x="126" y="37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a:solidFill>
                      <a:srgbClr val="7F7F7F"/>
                    </a:solidFill>
                    <a:latin typeface="Lato Light"/>
                  </a:endParaRPr>
                </a:p>
              </p:txBody>
            </p:sp>
            <p:sp>
              <p:nvSpPr>
                <p:cNvPr id="556" name="Freeform 8"/>
                <p:cNvSpPr>
                  <a:spLocks noChangeArrowheads="1"/>
                </p:cNvSpPr>
                <p:nvPr/>
              </p:nvSpPr>
              <p:spPr bwMode="auto">
                <a:xfrm>
                  <a:off x="7037517" y="7046920"/>
                  <a:ext cx="249702" cy="177636"/>
                </a:xfrm>
                <a:custGeom>
                  <a:avLst/>
                  <a:gdLst>
                    <a:gd name="T0" fmla="*/ 138 w 522"/>
                    <a:gd name="T1" fmla="*/ 0 h 372"/>
                    <a:gd name="T2" fmla="*/ 0 w 522"/>
                    <a:gd name="T3" fmla="*/ 157 h 372"/>
                    <a:gd name="T4" fmla="*/ 100 w 522"/>
                    <a:gd name="T5" fmla="*/ 371 h 372"/>
                    <a:gd name="T6" fmla="*/ 327 w 522"/>
                    <a:gd name="T7" fmla="*/ 371 h 372"/>
                    <a:gd name="T8" fmla="*/ 521 w 522"/>
                    <a:gd name="T9" fmla="*/ 144 h 372"/>
                    <a:gd name="T10" fmla="*/ 458 w 522"/>
                    <a:gd name="T11" fmla="*/ 0 h 372"/>
                    <a:gd name="T12" fmla="*/ 138 w 522"/>
                    <a:gd name="T13" fmla="*/ 0 h 372"/>
                  </a:gdLst>
                  <a:ahLst/>
                  <a:cxnLst>
                    <a:cxn ang="0">
                      <a:pos x="T0" y="T1"/>
                    </a:cxn>
                    <a:cxn ang="0">
                      <a:pos x="T2" y="T3"/>
                    </a:cxn>
                    <a:cxn ang="0">
                      <a:pos x="T4" y="T5"/>
                    </a:cxn>
                    <a:cxn ang="0">
                      <a:pos x="T6" y="T7"/>
                    </a:cxn>
                    <a:cxn ang="0">
                      <a:pos x="T8" y="T9"/>
                    </a:cxn>
                    <a:cxn ang="0">
                      <a:pos x="T10" y="T11"/>
                    </a:cxn>
                    <a:cxn ang="0">
                      <a:pos x="T12" y="T13"/>
                    </a:cxn>
                  </a:cxnLst>
                  <a:rect l="0" t="0" r="r" b="b"/>
                  <a:pathLst>
                    <a:path w="522" h="372">
                      <a:moveTo>
                        <a:pt x="138" y="0"/>
                      </a:moveTo>
                      <a:lnTo>
                        <a:pt x="0" y="157"/>
                      </a:lnTo>
                      <a:lnTo>
                        <a:pt x="100" y="371"/>
                      </a:lnTo>
                      <a:lnTo>
                        <a:pt x="327" y="371"/>
                      </a:lnTo>
                      <a:lnTo>
                        <a:pt x="521" y="144"/>
                      </a:lnTo>
                      <a:lnTo>
                        <a:pt x="458" y="0"/>
                      </a:lnTo>
                      <a:lnTo>
                        <a:pt x="138"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a:solidFill>
                      <a:srgbClr val="7F7F7F"/>
                    </a:solidFill>
                    <a:latin typeface="Lato Light"/>
                  </a:endParaRPr>
                </a:p>
              </p:txBody>
            </p:sp>
            <p:sp>
              <p:nvSpPr>
                <p:cNvPr id="557" name="Freeform 12"/>
                <p:cNvSpPr>
                  <a:spLocks noChangeArrowheads="1"/>
                </p:cNvSpPr>
                <p:nvPr/>
              </p:nvSpPr>
              <p:spPr bwMode="auto">
                <a:xfrm>
                  <a:off x="6624875" y="7478322"/>
                  <a:ext cx="251818" cy="181865"/>
                </a:xfrm>
                <a:custGeom>
                  <a:avLst/>
                  <a:gdLst>
                    <a:gd name="T0" fmla="*/ 415 w 523"/>
                    <a:gd name="T1" fmla="*/ 377 h 378"/>
                    <a:gd name="T2" fmla="*/ 522 w 523"/>
                    <a:gd name="T3" fmla="*/ 252 h 378"/>
                    <a:gd name="T4" fmla="*/ 409 w 523"/>
                    <a:gd name="T5" fmla="*/ 0 h 378"/>
                    <a:gd name="T6" fmla="*/ 226 w 523"/>
                    <a:gd name="T7" fmla="*/ 0 h 378"/>
                    <a:gd name="T8" fmla="*/ 0 w 523"/>
                    <a:gd name="T9" fmla="*/ 264 h 378"/>
                    <a:gd name="T10" fmla="*/ 57 w 523"/>
                    <a:gd name="T11" fmla="*/ 377 h 378"/>
                    <a:gd name="T12" fmla="*/ 415 w 523"/>
                    <a:gd name="T13" fmla="*/ 377 h 378"/>
                  </a:gdLst>
                  <a:ahLst/>
                  <a:cxnLst>
                    <a:cxn ang="0">
                      <a:pos x="T0" y="T1"/>
                    </a:cxn>
                    <a:cxn ang="0">
                      <a:pos x="T2" y="T3"/>
                    </a:cxn>
                    <a:cxn ang="0">
                      <a:pos x="T4" y="T5"/>
                    </a:cxn>
                    <a:cxn ang="0">
                      <a:pos x="T6" y="T7"/>
                    </a:cxn>
                    <a:cxn ang="0">
                      <a:pos x="T8" y="T9"/>
                    </a:cxn>
                    <a:cxn ang="0">
                      <a:pos x="T10" y="T11"/>
                    </a:cxn>
                    <a:cxn ang="0">
                      <a:pos x="T12" y="T13"/>
                    </a:cxn>
                  </a:cxnLst>
                  <a:rect l="0" t="0" r="r" b="b"/>
                  <a:pathLst>
                    <a:path w="523" h="378">
                      <a:moveTo>
                        <a:pt x="415" y="377"/>
                      </a:moveTo>
                      <a:lnTo>
                        <a:pt x="522" y="252"/>
                      </a:lnTo>
                      <a:lnTo>
                        <a:pt x="409" y="0"/>
                      </a:lnTo>
                      <a:lnTo>
                        <a:pt x="226" y="0"/>
                      </a:lnTo>
                      <a:lnTo>
                        <a:pt x="0" y="264"/>
                      </a:lnTo>
                      <a:lnTo>
                        <a:pt x="57" y="377"/>
                      </a:lnTo>
                      <a:lnTo>
                        <a:pt x="415" y="377"/>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a:solidFill>
                      <a:srgbClr val="7F7F7F"/>
                    </a:solidFill>
                    <a:latin typeface="Lato Light"/>
                  </a:endParaRPr>
                </a:p>
              </p:txBody>
            </p:sp>
            <p:sp>
              <p:nvSpPr>
                <p:cNvPr id="558" name="Freeform 13"/>
                <p:cNvSpPr>
                  <a:spLocks noChangeArrowheads="1"/>
                </p:cNvSpPr>
                <p:nvPr/>
              </p:nvSpPr>
              <p:spPr bwMode="auto">
                <a:xfrm>
                  <a:off x="6832254" y="7264736"/>
                  <a:ext cx="249702" cy="177636"/>
                </a:xfrm>
                <a:custGeom>
                  <a:avLst/>
                  <a:gdLst>
                    <a:gd name="T0" fmla="*/ 370 w 522"/>
                    <a:gd name="T1" fmla="*/ 371 h 372"/>
                    <a:gd name="T2" fmla="*/ 521 w 522"/>
                    <a:gd name="T3" fmla="*/ 195 h 372"/>
                    <a:gd name="T4" fmla="*/ 427 w 522"/>
                    <a:gd name="T5" fmla="*/ 0 h 372"/>
                    <a:gd name="T6" fmla="*/ 176 w 522"/>
                    <a:gd name="T7" fmla="*/ 0 h 372"/>
                    <a:gd name="T8" fmla="*/ 0 w 522"/>
                    <a:gd name="T9" fmla="*/ 208 h 372"/>
                    <a:gd name="T10" fmla="*/ 75 w 522"/>
                    <a:gd name="T11" fmla="*/ 371 h 372"/>
                    <a:gd name="T12" fmla="*/ 370 w 522"/>
                    <a:gd name="T13" fmla="*/ 371 h 372"/>
                  </a:gdLst>
                  <a:ahLst/>
                  <a:cxnLst>
                    <a:cxn ang="0">
                      <a:pos x="T0" y="T1"/>
                    </a:cxn>
                    <a:cxn ang="0">
                      <a:pos x="T2" y="T3"/>
                    </a:cxn>
                    <a:cxn ang="0">
                      <a:pos x="T4" y="T5"/>
                    </a:cxn>
                    <a:cxn ang="0">
                      <a:pos x="T6" y="T7"/>
                    </a:cxn>
                    <a:cxn ang="0">
                      <a:pos x="T8" y="T9"/>
                    </a:cxn>
                    <a:cxn ang="0">
                      <a:pos x="T10" y="T11"/>
                    </a:cxn>
                    <a:cxn ang="0">
                      <a:pos x="T12" y="T13"/>
                    </a:cxn>
                  </a:cxnLst>
                  <a:rect l="0" t="0" r="r" b="b"/>
                  <a:pathLst>
                    <a:path w="522" h="372">
                      <a:moveTo>
                        <a:pt x="370" y="371"/>
                      </a:moveTo>
                      <a:lnTo>
                        <a:pt x="521" y="195"/>
                      </a:lnTo>
                      <a:lnTo>
                        <a:pt x="427" y="0"/>
                      </a:lnTo>
                      <a:lnTo>
                        <a:pt x="176" y="0"/>
                      </a:lnTo>
                      <a:lnTo>
                        <a:pt x="0" y="208"/>
                      </a:lnTo>
                      <a:lnTo>
                        <a:pt x="75" y="371"/>
                      </a:lnTo>
                      <a:lnTo>
                        <a:pt x="370" y="371"/>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a:solidFill>
                      <a:srgbClr val="7F7F7F"/>
                    </a:solidFill>
                    <a:latin typeface="Lato Light"/>
                  </a:endParaRPr>
                </a:p>
              </p:txBody>
            </p:sp>
            <p:sp>
              <p:nvSpPr>
                <p:cNvPr id="559" name="Freeform 14"/>
                <p:cNvSpPr>
                  <a:spLocks noChangeArrowheads="1"/>
                </p:cNvSpPr>
                <p:nvPr/>
              </p:nvSpPr>
              <p:spPr bwMode="auto">
                <a:xfrm>
                  <a:off x="6667196" y="7696137"/>
                  <a:ext cx="126967" cy="93047"/>
                </a:xfrm>
                <a:custGeom>
                  <a:avLst/>
                  <a:gdLst>
                    <a:gd name="T0" fmla="*/ 0 w 265"/>
                    <a:gd name="T1" fmla="*/ 0 h 195"/>
                    <a:gd name="T2" fmla="*/ 94 w 265"/>
                    <a:gd name="T3" fmla="*/ 194 h 195"/>
                    <a:gd name="T4" fmla="*/ 264 w 265"/>
                    <a:gd name="T5" fmla="*/ 0 h 195"/>
                    <a:gd name="T6" fmla="*/ 0 w 265"/>
                    <a:gd name="T7" fmla="*/ 0 h 195"/>
                  </a:gdLst>
                  <a:ahLst/>
                  <a:cxnLst>
                    <a:cxn ang="0">
                      <a:pos x="T0" y="T1"/>
                    </a:cxn>
                    <a:cxn ang="0">
                      <a:pos x="T2" y="T3"/>
                    </a:cxn>
                    <a:cxn ang="0">
                      <a:pos x="T4" y="T5"/>
                    </a:cxn>
                    <a:cxn ang="0">
                      <a:pos x="T6" y="T7"/>
                    </a:cxn>
                  </a:cxnLst>
                  <a:rect l="0" t="0" r="r" b="b"/>
                  <a:pathLst>
                    <a:path w="265" h="195">
                      <a:moveTo>
                        <a:pt x="0" y="0"/>
                      </a:moveTo>
                      <a:lnTo>
                        <a:pt x="94" y="194"/>
                      </a:lnTo>
                      <a:lnTo>
                        <a:pt x="264" y="0"/>
                      </a:lnTo>
                      <a:lnTo>
                        <a:pt x="0"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0927" tIns="30463" rIns="60927" bIns="30463" anchor="ctr"/>
                <a:lstStyle/>
                <a:p>
                  <a:pPr defTabSz="914217"/>
                  <a:endParaRPr lang="en-US">
                    <a:solidFill>
                      <a:srgbClr val="7F7F7F"/>
                    </a:solidFill>
                    <a:latin typeface="Lato Light"/>
                  </a:endParaRPr>
                </a:p>
              </p:txBody>
            </p:sp>
          </p:grpSp>
        </p:grpSp>
      </p:grpSp>
      <p:grpSp>
        <p:nvGrpSpPr>
          <p:cNvPr id="5" name="Group 4"/>
          <p:cNvGrpSpPr/>
          <p:nvPr/>
        </p:nvGrpSpPr>
        <p:grpSpPr>
          <a:xfrm>
            <a:off x="4046392" y="5008552"/>
            <a:ext cx="4477648" cy="1331204"/>
            <a:chOff x="1785001" y="3046860"/>
            <a:chExt cx="20817714" cy="6189105"/>
          </a:xfrm>
        </p:grpSpPr>
        <p:sp>
          <p:nvSpPr>
            <p:cNvPr id="561" name="Rectangle 560"/>
            <p:cNvSpPr/>
            <p:nvPr/>
          </p:nvSpPr>
          <p:spPr>
            <a:xfrm>
              <a:off x="12363212" y="7862357"/>
              <a:ext cx="2155472" cy="1373608"/>
            </a:xfrm>
            <a:prstGeom prst="rect">
              <a:avLst/>
            </a:prstGeom>
            <a:noFill/>
          </p:spPr>
          <p:txBody>
            <a:bodyPr wrap="none" lIns="109710" tIns="54855" rIns="109710" bIns="54855">
              <a:spAutoFit/>
            </a:bodyPr>
            <a:lstStyle/>
            <a:p>
              <a:pPr algn="ctr" defTabSz="914217"/>
              <a:r>
                <a:rPr lang="en-US" sz="1200" dirty="0">
                  <a:solidFill>
                    <a:srgbClr val="000000"/>
                  </a:solidFill>
                  <a:latin typeface="Lato Regular"/>
                  <a:ea typeface="Open Sans Light" panose="020B0306030504020204" pitchFamily="34" charset="0"/>
                  <a:cs typeface="Lato Regular"/>
                </a:rPr>
                <a:t>Apr</a:t>
              </a:r>
              <a:endParaRPr lang="bg-BG" sz="1200" dirty="0">
                <a:solidFill>
                  <a:srgbClr val="7F7F7F"/>
                </a:solidFill>
                <a:latin typeface="Lato Regular"/>
                <a:cs typeface="Lato Regular"/>
              </a:endParaRPr>
            </a:p>
          </p:txBody>
        </p:sp>
        <p:sp>
          <p:nvSpPr>
            <p:cNvPr id="562" name="Rectangle 561"/>
            <p:cNvSpPr/>
            <p:nvPr/>
          </p:nvSpPr>
          <p:spPr>
            <a:xfrm>
              <a:off x="9715951" y="7862357"/>
              <a:ext cx="2282169" cy="1373608"/>
            </a:xfrm>
            <a:prstGeom prst="rect">
              <a:avLst/>
            </a:prstGeom>
            <a:noFill/>
          </p:spPr>
          <p:txBody>
            <a:bodyPr wrap="none" lIns="109710" tIns="54855" rIns="109710" bIns="54855">
              <a:spAutoFit/>
            </a:bodyPr>
            <a:lstStyle/>
            <a:p>
              <a:pPr algn="ctr" defTabSz="914217"/>
              <a:r>
                <a:rPr lang="en-US" sz="1200" dirty="0">
                  <a:solidFill>
                    <a:srgbClr val="000000"/>
                  </a:solidFill>
                  <a:latin typeface="Lato Regular"/>
                  <a:ea typeface="Open Sans Light" panose="020B0306030504020204" pitchFamily="34" charset="0"/>
                  <a:cs typeface="Lato Regular"/>
                </a:rPr>
                <a:t>Mar</a:t>
              </a:r>
              <a:endParaRPr lang="bg-BG" sz="1200" dirty="0">
                <a:solidFill>
                  <a:srgbClr val="7F7F7F"/>
                </a:solidFill>
                <a:latin typeface="Lato Regular"/>
                <a:cs typeface="Lato Regular"/>
              </a:endParaRPr>
            </a:p>
          </p:txBody>
        </p:sp>
        <p:sp>
          <p:nvSpPr>
            <p:cNvPr id="563" name="Rectangle 562"/>
            <p:cNvSpPr/>
            <p:nvPr/>
          </p:nvSpPr>
          <p:spPr>
            <a:xfrm>
              <a:off x="7736760" y="7862357"/>
              <a:ext cx="2170378" cy="1373608"/>
            </a:xfrm>
            <a:prstGeom prst="rect">
              <a:avLst/>
            </a:prstGeom>
            <a:noFill/>
          </p:spPr>
          <p:txBody>
            <a:bodyPr wrap="none" lIns="109710" tIns="54855" rIns="109710" bIns="54855">
              <a:spAutoFit/>
            </a:bodyPr>
            <a:lstStyle/>
            <a:p>
              <a:pPr algn="ctr" defTabSz="914217"/>
              <a:r>
                <a:rPr lang="en-US" sz="1200" dirty="0">
                  <a:solidFill>
                    <a:srgbClr val="000000"/>
                  </a:solidFill>
                  <a:latin typeface="Lato Regular"/>
                  <a:ea typeface="Open Sans Light" panose="020B0306030504020204" pitchFamily="34" charset="0"/>
                  <a:cs typeface="Lato Regular"/>
                </a:rPr>
                <a:t>Feb</a:t>
              </a:r>
              <a:endParaRPr lang="bg-BG" sz="1200" dirty="0">
                <a:solidFill>
                  <a:srgbClr val="7F7F7F"/>
                </a:solidFill>
                <a:latin typeface="Lato Regular"/>
                <a:cs typeface="Lato Regular"/>
              </a:endParaRPr>
            </a:p>
          </p:txBody>
        </p:sp>
        <p:sp>
          <p:nvSpPr>
            <p:cNvPr id="564" name="Rectangle 563"/>
            <p:cNvSpPr/>
            <p:nvPr/>
          </p:nvSpPr>
          <p:spPr>
            <a:xfrm>
              <a:off x="4862095" y="7862357"/>
              <a:ext cx="2041593" cy="1373608"/>
            </a:xfrm>
            <a:prstGeom prst="rect">
              <a:avLst/>
            </a:prstGeom>
            <a:noFill/>
          </p:spPr>
          <p:txBody>
            <a:bodyPr wrap="none" lIns="109710" tIns="54855" rIns="109710" bIns="54855">
              <a:spAutoFit/>
            </a:bodyPr>
            <a:lstStyle/>
            <a:p>
              <a:pPr algn="ctr" defTabSz="914217"/>
              <a:r>
                <a:rPr lang="en-US" sz="1200" dirty="0">
                  <a:solidFill>
                    <a:srgbClr val="000000"/>
                  </a:solidFill>
                  <a:latin typeface="Lato Regular"/>
                  <a:ea typeface="Open Sans Light" panose="020B0306030504020204" pitchFamily="34" charset="0"/>
                  <a:cs typeface="Lato Regular"/>
                </a:rPr>
                <a:t>Jan</a:t>
              </a:r>
              <a:endParaRPr lang="bg-BG" sz="1200" dirty="0">
                <a:solidFill>
                  <a:srgbClr val="7F7F7F"/>
                </a:solidFill>
                <a:latin typeface="Lato Regular"/>
                <a:cs typeface="Lato Regular"/>
              </a:endParaRPr>
            </a:p>
          </p:txBody>
        </p:sp>
        <p:sp>
          <p:nvSpPr>
            <p:cNvPr id="565" name="Isosceles Triangle 26"/>
            <p:cNvSpPr/>
            <p:nvPr/>
          </p:nvSpPr>
          <p:spPr>
            <a:xfrm>
              <a:off x="1785001" y="3046860"/>
              <a:ext cx="8466047" cy="4315647"/>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1">
                <a:alpha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17"/>
              <a:endParaRPr lang="en-US" sz="676" dirty="0">
                <a:solidFill>
                  <a:srgbClr val="FFFFFF"/>
                </a:solidFill>
                <a:latin typeface="Lato Light"/>
              </a:endParaRPr>
            </a:p>
          </p:txBody>
        </p:sp>
        <p:sp>
          <p:nvSpPr>
            <p:cNvPr id="566" name="Isosceles Triangle 26"/>
            <p:cNvSpPr/>
            <p:nvPr/>
          </p:nvSpPr>
          <p:spPr>
            <a:xfrm>
              <a:off x="5863034" y="4061914"/>
              <a:ext cx="6013319" cy="3300593"/>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2">
                <a:alpha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914217"/>
              <a:endParaRPr lang="en-US" sz="676" dirty="0">
                <a:solidFill>
                  <a:srgbClr val="FFFFFF"/>
                </a:solidFill>
                <a:latin typeface="Lato Light"/>
              </a:endParaRPr>
            </a:p>
          </p:txBody>
        </p:sp>
        <p:sp>
          <p:nvSpPr>
            <p:cNvPr id="567" name="Isosceles Triangle 26"/>
            <p:cNvSpPr/>
            <p:nvPr/>
          </p:nvSpPr>
          <p:spPr>
            <a:xfrm>
              <a:off x="7197998" y="5680983"/>
              <a:ext cx="7131079" cy="1681521"/>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3">
                <a:alpha val="8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914217"/>
              <a:endParaRPr lang="en-US" sz="676" dirty="0">
                <a:solidFill>
                  <a:srgbClr val="FFFFFF"/>
                </a:solidFill>
                <a:latin typeface="Lato Light"/>
              </a:endParaRPr>
            </a:p>
          </p:txBody>
        </p:sp>
        <p:sp>
          <p:nvSpPr>
            <p:cNvPr id="568" name="Isosceles Triangle 26"/>
            <p:cNvSpPr/>
            <p:nvPr/>
          </p:nvSpPr>
          <p:spPr>
            <a:xfrm>
              <a:off x="9908282" y="5204676"/>
              <a:ext cx="7131079" cy="2157831"/>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4">
                <a:alpha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217"/>
              <a:endParaRPr lang="en-US" sz="676" dirty="0">
                <a:solidFill>
                  <a:srgbClr val="FFFFFF"/>
                </a:solidFill>
                <a:latin typeface="Lato Light"/>
              </a:endParaRPr>
            </a:p>
          </p:txBody>
        </p:sp>
        <p:sp>
          <p:nvSpPr>
            <p:cNvPr id="569" name="Isosceles Triangle 26"/>
            <p:cNvSpPr/>
            <p:nvPr/>
          </p:nvSpPr>
          <p:spPr>
            <a:xfrm>
              <a:off x="12489789" y="4871451"/>
              <a:ext cx="7131079" cy="2491056"/>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5">
                <a:alpha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914217"/>
              <a:endParaRPr lang="en-US" sz="676" dirty="0">
                <a:solidFill>
                  <a:srgbClr val="FFFFFF"/>
                </a:solidFill>
                <a:latin typeface="Lato Light"/>
              </a:endParaRPr>
            </a:p>
          </p:txBody>
        </p:sp>
        <p:sp>
          <p:nvSpPr>
            <p:cNvPr id="570" name="Isosceles Triangle 26"/>
            <p:cNvSpPr/>
            <p:nvPr/>
          </p:nvSpPr>
          <p:spPr>
            <a:xfrm>
              <a:off x="15471636" y="5204670"/>
              <a:ext cx="7131079" cy="2157831"/>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6">
                <a:alpha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217"/>
              <a:endParaRPr lang="en-US" sz="676" dirty="0">
                <a:solidFill>
                  <a:srgbClr val="FFFFFF"/>
                </a:solidFill>
                <a:latin typeface="Lato Light"/>
              </a:endParaRPr>
            </a:p>
          </p:txBody>
        </p:sp>
        <p:sp>
          <p:nvSpPr>
            <p:cNvPr id="571" name="Rounded Rectangle 570"/>
            <p:cNvSpPr/>
            <p:nvPr/>
          </p:nvSpPr>
          <p:spPr>
            <a:xfrm flipV="1">
              <a:off x="1850338" y="7605584"/>
              <a:ext cx="20511380" cy="173238"/>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endParaRPr lang="bg-BG">
                <a:solidFill>
                  <a:srgbClr val="FFFFFF"/>
                </a:solidFill>
                <a:latin typeface="Lato Light"/>
              </a:endParaRPr>
            </a:p>
          </p:txBody>
        </p:sp>
        <p:sp>
          <p:nvSpPr>
            <p:cNvPr id="572" name="Oval 571"/>
            <p:cNvSpPr>
              <a:spLocks noChangeAspect="1"/>
            </p:cNvSpPr>
            <p:nvPr/>
          </p:nvSpPr>
          <p:spPr>
            <a:xfrm>
              <a:off x="5703389" y="7564380"/>
              <a:ext cx="214462" cy="21452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endParaRPr lang="bg-BG">
                <a:solidFill>
                  <a:srgbClr val="FFFFFF"/>
                </a:solidFill>
                <a:latin typeface="Lato Light"/>
              </a:endParaRPr>
            </a:p>
          </p:txBody>
        </p:sp>
        <p:sp>
          <p:nvSpPr>
            <p:cNvPr id="573" name="Oval 572"/>
            <p:cNvSpPr>
              <a:spLocks noChangeAspect="1"/>
            </p:cNvSpPr>
            <p:nvPr/>
          </p:nvSpPr>
          <p:spPr>
            <a:xfrm>
              <a:off x="13299069" y="7564380"/>
              <a:ext cx="214462" cy="21452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endParaRPr lang="bg-BG">
                <a:solidFill>
                  <a:srgbClr val="FFFFFF"/>
                </a:solidFill>
                <a:latin typeface="Lato Light"/>
              </a:endParaRPr>
            </a:p>
          </p:txBody>
        </p:sp>
        <p:sp>
          <p:nvSpPr>
            <p:cNvPr id="574" name="Oval 573"/>
            <p:cNvSpPr>
              <a:spLocks noChangeAspect="1"/>
            </p:cNvSpPr>
            <p:nvPr/>
          </p:nvSpPr>
          <p:spPr>
            <a:xfrm>
              <a:off x="10700350" y="7564380"/>
              <a:ext cx="214462" cy="21452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endParaRPr lang="bg-BG">
                <a:solidFill>
                  <a:srgbClr val="FFFFFF"/>
                </a:solidFill>
                <a:latin typeface="Lato Light"/>
              </a:endParaRPr>
            </a:p>
          </p:txBody>
        </p:sp>
        <p:sp>
          <p:nvSpPr>
            <p:cNvPr id="575" name="Oval 574"/>
            <p:cNvSpPr>
              <a:spLocks noChangeAspect="1"/>
            </p:cNvSpPr>
            <p:nvPr/>
          </p:nvSpPr>
          <p:spPr>
            <a:xfrm>
              <a:off x="8680023" y="7564380"/>
              <a:ext cx="214462" cy="21452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endParaRPr lang="bg-BG">
                <a:solidFill>
                  <a:srgbClr val="FFFFFF"/>
                </a:solidFill>
                <a:latin typeface="Lato Light"/>
              </a:endParaRPr>
            </a:p>
          </p:txBody>
        </p:sp>
        <p:sp>
          <p:nvSpPr>
            <p:cNvPr id="576" name="Oval 575"/>
            <p:cNvSpPr>
              <a:spLocks noChangeAspect="1"/>
            </p:cNvSpPr>
            <p:nvPr/>
          </p:nvSpPr>
          <p:spPr>
            <a:xfrm>
              <a:off x="19026695" y="7564380"/>
              <a:ext cx="214462" cy="21452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endParaRPr lang="bg-BG">
                <a:solidFill>
                  <a:srgbClr val="FFFFFF"/>
                </a:solidFill>
                <a:latin typeface="Lato Light"/>
              </a:endParaRPr>
            </a:p>
          </p:txBody>
        </p:sp>
        <p:sp>
          <p:nvSpPr>
            <p:cNvPr id="577" name="Oval 576"/>
            <p:cNvSpPr>
              <a:spLocks noChangeAspect="1"/>
            </p:cNvSpPr>
            <p:nvPr/>
          </p:nvSpPr>
          <p:spPr>
            <a:xfrm>
              <a:off x="15945984" y="7564380"/>
              <a:ext cx="214462" cy="21452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endParaRPr lang="bg-BG">
                <a:solidFill>
                  <a:srgbClr val="FFFFFF"/>
                </a:solidFill>
                <a:latin typeface="Lato Light"/>
              </a:endParaRPr>
            </a:p>
          </p:txBody>
        </p:sp>
        <p:sp>
          <p:nvSpPr>
            <p:cNvPr id="578" name="Rectangle 577"/>
            <p:cNvSpPr/>
            <p:nvPr/>
          </p:nvSpPr>
          <p:spPr>
            <a:xfrm>
              <a:off x="18137941" y="7862357"/>
              <a:ext cx="2088393" cy="1373608"/>
            </a:xfrm>
            <a:prstGeom prst="rect">
              <a:avLst/>
            </a:prstGeom>
            <a:noFill/>
          </p:spPr>
          <p:txBody>
            <a:bodyPr wrap="none" lIns="109710" tIns="54855" rIns="109710" bIns="54855">
              <a:spAutoFit/>
            </a:bodyPr>
            <a:lstStyle/>
            <a:p>
              <a:pPr algn="ctr" defTabSz="914217"/>
              <a:r>
                <a:rPr lang="en-US" sz="1200" dirty="0">
                  <a:solidFill>
                    <a:srgbClr val="000000"/>
                  </a:solidFill>
                  <a:latin typeface="Lato Regular"/>
                  <a:ea typeface="Open Sans Light" panose="020B0306030504020204" pitchFamily="34" charset="0"/>
                  <a:cs typeface="Lato Regular"/>
                </a:rPr>
                <a:t>Jun</a:t>
              </a:r>
              <a:endParaRPr lang="bg-BG" sz="1200" dirty="0">
                <a:solidFill>
                  <a:srgbClr val="7F7F7F"/>
                </a:solidFill>
                <a:latin typeface="Lato Regular"/>
                <a:cs typeface="Lato Regular"/>
              </a:endParaRPr>
            </a:p>
          </p:txBody>
        </p:sp>
        <p:sp>
          <p:nvSpPr>
            <p:cNvPr id="579" name="Rectangle 578"/>
            <p:cNvSpPr/>
            <p:nvPr/>
          </p:nvSpPr>
          <p:spPr>
            <a:xfrm>
              <a:off x="14919728" y="7862357"/>
              <a:ext cx="2379055" cy="1373608"/>
            </a:xfrm>
            <a:prstGeom prst="rect">
              <a:avLst/>
            </a:prstGeom>
            <a:noFill/>
          </p:spPr>
          <p:txBody>
            <a:bodyPr wrap="none" lIns="109710" tIns="54855" rIns="109710" bIns="54855">
              <a:spAutoFit/>
            </a:bodyPr>
            <a:lstStyle/>
            <a:p>
              <a:pPr algn="ctr" defTabSz="914217"/>
              <a:r>
                <a:rPr lang="en-US" sz="1200" dirty="0">
                  <a:solidFill>
                    <a:srgbClr val="000000"/>
                  </a:solidFill>
                  <a:latin typeface="Lato Regular"/>
                  <a:ea typeface="Open Sans Light" panose="020B0306030504020204" pitchFamily="34" charset="0"/>
                  <a:cs typeface="Lato Regular"/>
                </a:rPr>
                <a:t>May</a:t>
              </a:r>
              <a:endParaRPr lang="bg-BG" sz="1200" dirty="0">
                <a:solidFill>
                  <a:srgbClr val="7F7F7F"/>
                </a:solidFill>
                <a:latin typeface="Lato Regular"/>
                <a:cs typeface="Lato Regular"/>
              </a:endParaRPr>
            </a:p>
          </p:txBody>
        </p:sp>
      </p:grpSp>
      <p:grpSp>
        <p:nvGrpSpPr>
          <p:cNvPr id="10" name="Group 9"/>
          <p:cNvGrpSpPr/>
          <p:nvPr/>
        </p:nvGrpSpPr>
        <p:grpSpPr>
          <a:xfrm>
            <a:off x="9387180" y="4533972"/>
            <a:ext cx="1928521" cy="1668449"/>
            <a:chOff x="2199595" y="3556706"/>
            <a:chExt cx="8925534" cy="7721874"/>
          </a:xfrm>
        </p:grpSpPr>
        <p:sp>
          <p:nvSpPr>
            <p:cNvPr id="595" name="Freeform 51"/>
            <p:cNvSpPr>
              <a:spLocks noChangeArrowheads="1"/>
            </p:cNvSpPr>
            <p:nvPr/>
          </p:nvSpPr>
          <p:spPr bwMode="auto">
            <a:xfrm>
              <a:off x="4925056" y="5211392"/>
              <a:ext cx="3470018" cy="1346733"/>
            </a:xfrm>
            <a:custGeom>
              <a:avLst/>
              <a:gdLst>
                <a:gd name="T0" fmla="*/ 0 w 3330"/>
                <a:gd name="T1" fmla="*/ 1292 h 1293"/>
                <a:gd name="T2" fmla="*/ 3329 w 3330"/>
                <a:gd name="T3" fmla="*/ 1292 h 1293"/>
                <a:gd name="T4" fmla="*/ 2583 w 3330"/>
                <a:gd name="T5" fmla="*/ 0 h 1293"/>
                <a:gd name="T6" fmla="*/ 745 w 3330"/>
                <a:gd name="T7" fmla="*/ 0 h 1293"/>
                <a:gd name="T8" fmla="*/ 0 w 3330"/>
                <a:gd name="T9" fmla="*/ 1292 h 1293"/>
              </a:gdLst>
              <a:ahLst/>
              <a:cxnLst>
                <a:cxn ang="0">
                  <a:pos x="T0" y="T1"/>
                </a:cxn>
                <a:cxn ang="0">
                  <a:pos x="T2" y="T3"/>
                </a:cxn>
                <a:cxn ang="0">
                  <a:pos x="T4" y="T5"/>
                </a:cxn>
                <a:cxn ang="0">
                  <a:pos x="T6" y="T7"/>
                </a:cxn>
                <a:cxn ang="0">
                  <a:pos x="T8" y="T9"/>
                </a:cxn>
              </a:cxnLst>
              <a:rect l="0" t="0" r="r" b="b"/>
              <a:pathLst>
                <a:path w="3330" h="1293">
                  <a:moveTo>
                    <a:pt x="0" y="1292"/>
                  </a:moveTo>
                  <a:lnTo>
                    <a:pt x="3329" y="1292"/>
                  </a:lnTo>
                  <a:lnTo>
                    <a:pt x="2583" y="0"/>
                  </a:lnTo>
                  <a:lnTo>
                    <a:pt x="745" y="0"/>
                  </a:lnTo>
                  <a:lnTo>
                    <a:pt x="0" y="1292"/>
                  </a:lnTo>
                </a:path>
              </a:pathLst>
            </a:custGeom>
            <a:solidFill>
              <a:srgbClr val="71C48E"/>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596" name="Freeform 52"/>
            <p:cNvSpPr>
              <a:spLocks noChangeArrowheads="1"/>
            </p:cNvSpPr>
            <p:nvPr/>
          </p:nvSpPr>
          <p:spPr bwMode="auto">
            <a:xfrm>
              <a:off x="4925056" y="5211392"/>
              <a:ext cx="3470018" cy="1346733"/>
            </a:xfrm>
            <a:custGeom>
              <a:avLst/>
              <a:gdLst>
                <a:gd name="T0" fmla="*/ 0 w 3330"/>
                <a:gd name="T1" fmla="*/ 1292 h 1293"/>
                <a:gd name="T2" fmla="*/ 3329 w 3330"/>
                <a:gd name="T3" fmla="*/ 1292 h 1293"/>
                <a:gd name="T4" fmla="*/ 2583 w 3330"/>
                <a:gd name="T5" fmla="*/ 0 h 1293"/>
                <a:gd name="T6" fmla="*/ 745 w 3330"/>
                <a:gd name="T7" fmla="*/ 0 h 1293"/>
                <a:gd name="T8" fmla="*/ 0 w 3330"/>
                <a:gd name="T9" fmla="*/ 1292 h 1293"/>
              </a:gdLst>
              <a:ahLst/>
              <a:cxnLst>
                <a:cxn ang="0">
                  <a:pos x="T0" y="T1"/>
                </a:cxn>
                <a:cxn ang="0">
                  <a:pos x="T2" y="T3"/>
                </a:cxn>
                <a:cxn ang="0">
                  <a:pos x="T4" y="T5"/>
                </a:cxn>
                <a:cxn ang="0">
                  <a:pos x="T6" y="T7"/>
                </a:cxn>
                <a:cxn ang="0">
                  <a:pos x="T8" y="T9"/>
                </a:cxn>
              </a:cxnLst>
              <a:rect l="0" t="0" r="r" b="b"/>
              <a:pathLst>
                <a:path w="3330" h="1293">
                  <a:moveTo>
                    <a:pt x="0" y="1292"/>
                  </a:moveTo>
                  <a:lnTo>
                    <a:pt x="3329" y="1292"/>
                  </a:lnTo>
                  <a:lnTo>
                    <a:pt x="2583" y="0"/>
                  </a:lnTo>
                  <a:lnTo>
                    <a:pt x="745" y="0"/>
                  </a:lnTo>
                  <a:lnTo>
                    <a:pt x="0" y="1292"/>
                  </a:lnTo>
                </a:path>
              </a:pathLst>
            </a:custGeom>
            <a:solidFill>
              <a:schemeClr val="accent2">
                <a:lumMod val="75000"/>
              </a:schemeClr>
            </a:solidFill>
            <a:ln>
              <a:noFill/>
            </a:ln>
            <a:effectLst/>
          </p:spPr>
          <p:txBody>
            <a:bodyPr wrap="none" anchor="ctr"/>
            <a:lstStyle/>
            <a:p>
              <a:pPr defTabSz="914217"/>
              <a:endParaRPr lang="en-US">
                <a:solidFill>
                  <a:srgbClr val="7F7F7F"/>
                </a:solidFill>
                <a:latin typeface="Lato Light"/>
              </a:endParaRPr>
            </a:p>
          </p:txBody>
        </p:sp>
        <p:sp>
          <p:nvSpPr>
            <p:cNvPr id="597" name="Freeform 53"/>
            <p:cNvSpPr>
              <a:spLocks noChangeArrowheads="1"/>
            </p:cNvSpPr>
            <p:nvPr/>
          </p:nvSpPr>
          <p:spPr bwMode="auto">
            <a:xfrm>
              <a:off x="3132595" y="8313934"/>
              <a:ext cx="7054938" cy="1346730"/>
            </a:xfrm>
            <a:custGeom>
              <a:avLst/>
              <a:gdLst>
                <a:gd name="T0" fmla="*/ 0 w 6767"/>
                <a:gd name="T1" fmla="*/ 1292 h 1293"/>
                <a:gd name="T2" fmla="*/ 6766 w 6767"/>
                <a:gd name="T3" fmla="*/ 1292 h 1293"/>
                <a:gd name="T4" fmla="*/ 6020 w 6767"/>
                <a:gd name="T5" fmla="*/ 0 h 1293"/>
                <a:gd name="T6" fmla="*/ 746 w 6767"/>
                <a:gd name="T7" fmla="*/ 0 h 1293"/>
                <a:gd name="T8" fmla="*/ 0 w 6767"/>
                <a:gd name="T9" fmla="*/ 1292 h 1293"/>
              </a:gdLst>
              <a:ahLst/>
              <a:cxnLst>
                <a:cxn ang="0">
                  <a:pos x="T0" y="T1"/>
                </a:cxn>
                <a:cxn ang="0">
                  <a:pos x="T2" y="T3"/>
                </a:cxn>
                <a:cxn ang="0">
                  <a:pos x="T4" y="T5"/>
                </a:cxn>
                <a:cxn ang="0">
                  <a:pos x="T6" y="T7"/>
                </a:cxn>
                <a:cxn ang="0">
                  <a:pos x="T8" y="T9"/>
                </a:cxn>
              </a:cxnLst>
              <a:rect l="0" t="0" r="r" b="b"/>
              <a:pathLst>
                <a:path w="6767" h="1293">
                  <a:moveTo>
                    <a:pt x="0" y="1292"/>
                  </a:moveTo>
                  <a:lnTo>
                    <a:pt x="6766" y="1292"/>
                  </a:lnTo>
                  <a:lnTo>
                    <a:pt x="6020" y="0"/>
                  </a:lnTo>
                  <a:lnTo>
                    <a:pt x="746" y="0"/>
                  </a:lnTo>
                  <a:lnTo>
                    <a:pt x="0" y="1292"/>
                  </a:lnTo>
                </a:path>
              </a:pathLst>
            </a:custGeom>
            <a:solidFill>
              <a:srgbClr val="43C6F2"/>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598" name="Freeform 54"/>
            <p:cNvSpPr>
              <a:spLocks noChangeArrowheads="1"/>
            </p:cNvSpPr>
            <p:nvPr/>
          </p:nvSpPr>
          <p:spPr bwMode="auto">
            <a:xfrm>
              <a:off x="3132595" y="8313934"/>
              <a:ext cx="7054938" cy="1346730"/>
            </a:xfrm>
            <a:custGeom>
              <a:avLst/>
              <a:gdLst>
                <a:gd name="T0" fmla="*/ 0 w 6767"/>
                <a:gd name="T1" fmla="*/ 1292 h 1293"/>
                <a:gd name="T2" fmla="*/ 6766 w 6767"/>
                <a:gd name="T3" fmla="*/ 1292 h 1293"/>
                <a:gd name="T4" fmla="*/ 6020 w 6767"/>
                <a:gd name="T5" fmla="*/ 0 h 1293"/>
                <a:gd name="T6" fmla="*/ 746 w 6767"/>
                <a:gd name="T7" fmla="*/ 0 h 1293"/>
                <a:gd name="T8" fmla="*/ 0 w 6767"/>
                <a:gd name="T9" fmla="*/ 1292 h 1293"/>
              </a:gdLst>
              <a:ahLst/>
              <a:cxnLst>
                <a:cxn ang="0">
                  <a:pos x="T0" y="T1"/>
                </a:cxn>
                <a:cxn ang="0">
                  <a:pos x="T2" y="T3"/>
                </a:cxn>
                <a:cxn ang="0">
                  <a:pos x="T4" y="T5"/>
                </a:cxn>
                <a:cxn ang="0">
                  <a:pos x="T6" y="T7"/>
                </a:cxn>
                <a:cxn ang="0">
                  <a:pos x="T8" y="T9"/>
                </a:cxn>
              </a:cxnLst>
              <a:rect l="0" t="0" r="r" b="b"/>
              <a:pathLst>
                <a:path w="6767" h="1293">
                  <a:moveTo>
                    <a:pt x="0" y="1292"/>
                  </a:moveTo>
                  <a:lnTo>
                    <a:pt x="6766" y="1292"/>
                  </a:lnTo>
                  <a:lnTo>
                    <a:pt x="6020" y="0"/>
                  </a:lnTo>
                  <a:lnTo>
                    <a:pt x="746" y="0"/>
                  </a:lnTo>
                  <a:lnTo>
                    <a:pt x="0" y="1292"/>
                  </a:lnTo>
                </a:path>
              </a:pathLst>
            </a:custGeom>
            <a:solidFill>
              <a:schemeClr val="accent4">
                <a:lumMod val="75000"/>
              </a:schemeClr>
            </a:solidFill>
            <a:ln>
              <a:noFill/>
            </a:ln>
            <a:effectLst/>
          </p:spPr>
          <p:txBody>
            <a:bodyPr wrap="none" anchor="ctr"/>
            <a:lstStyle/>
            <a:p>
              <a:pPr defTabSz="914217"/>
              <a:endParaRPr lang="en-US">
                <a:solidFill>
                  <a:srgbClr val="7F7F7F"/>
                </a:solidFill>
                <a:latin typeface="Lato Light"/>
              </a:endParaRPr>
            </a:p>
          </p:txBody>
        </p:sp>
        <p:sp>
          <p:nvSpPr>
            <p:cNvPr id="599" name="Freeform 55"/>
            <p:cNvSpPr>
              <a:spLocks noChangeArrowheads="1"/>
            </p:cNvSpPr>
            <p:nvPr/>
          </p:nvSpPr>
          <p:spPr bwMode="auto">
            <a:xfrm>
              <a:off x="2199595" y="9872096"/>
              <a:ext cx="8920938" cy="1406484"/>
            </a:xfrm>
            <a:custGeom>
              <a:avLst/>
              <a:gdLst>
                <a:gd name="T0" fmla="*/ 0 w 8561"/>
                <a:gd name="T1" fmla="*/ 1350 h 1351"/>
                <a:gd name="T2" fmla="*/ 8560 w 8561"/>
                <a:gd name="T3" fmla="*/ 1350 h 1351"/>
                <a:gd name="T4" fmla="*/ 7777 w 8561"/>
                <a:gd name="T5" fmla="*/ 0 h 1351"/>
                <a:gd name="T6" fmla="*/ 784 w 8561"/>
                <a:gd name="T7" fmla="*/ 0 h 1351"/>
                <a:gd name="T8" fmla="*/ 0 w 8561"/>
                <a:gd name="T9" fmla="*/ 1350 h 1351"/>
              </a:gdLst>
              <a:ahLst/>
              <a:cxnLst>
                <a:cxn ang="0">
                  <a:pos x="T0" y="T1"/>
                </a:cxn>
                <a:cxn ang="0">
                  <a:pos x="T2" y="T3"/>
                </a:cxn>
                <a:cxn ang="0">
                  <a:pos x="T4" y="T5"/>
                </a:cxn>
                <a:cxn ang="0">
                  <a:pos x="T6" y="T7"/>
                </a:cxn>
                <a:cxn ang="0">
                  <a:pos x="T8" y="T9"/>
                </a:cxn>
              </a:cxnLst>
              <a:rect l="0" t="0" r="r" b="b"/>
              <a:pathLst>
                <a:path w="8561" h="1351">
                  <a:moveTo>
                    <a:pt x="0" y="1350"/>
                  </a:moveTo>
                  <a:lnTo>
                    <a:pt x="8560" y="1350"/>
                  </a:lnTo>
                  <a:lnTo>
                    <a:pt x="7777" y="0"/>
                  </a:lnTo>
                  <a:lnTo>
                    <a:pt x="784" y="0"/>
                  </a:lnTo>
                  <a:lnTo>
                    <a:pt x="0" y="1350"/>
                  </a:lnTo>
                </a:path>
              </a:pathLst>
            </a:custGeom>
            <a:solidFill>
              <a:srgbClr val="FDBD12"/>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600" name="Freeform 56"/>
            <p:cNvSpPr>
              <a:spLocks noChangeArrowheads="1"/>
            </p:cNvSpPr>
            <p:nvPr/>
          </p:nvSpPr>
          <p:spPr bwMode="auto">
            <a:xfrm>
              <a:off x="2199595" y="9872096"/>
              <a:ext cx="8920938" cy="1406484"/>
            </a:xfrm>
            <a:custGeom>
              <a:avLst/>
              <a:gdLst>
                <a:gd name="T0" fmla="*/ 0 w 8561"/>
                <a:gd name="T1" fmla="*/ 1350 h 1351"/>
                <a:gd name="T2" fmla="*/ 8560 w 8561"/>
                <a:gd name="T3" fmla="*/ 1350 h 1351"/>
                <a:gd name="T4" fmla="*/ 7777 w 8561"/>
                <a:gd name="T5" fmla="*/ 0 h 1351"/>
                <a:gd name="T6" fmla="*/ 784 w 8561"/>
                <a:gd name="T7" fmla="*/ 0 h 1351"/>
                <a:gd name="T8" fmla="*/ 0 w 8561"/>
                <a:gd name="T9" fmla="*/ 1350 h 1351"/>
              </a:gdLst>
              <a:ahLst/>
              <a:cxnLst>
                <a:cxn ang="0">
                  <a:pos x="T0" y="T1"/>
                </a:cxn>
                <a:cxn ang="0">
                  <a:pos x="T2" y="T3"/>
                </a:cxn>
                <a:cxn ang="0">
                  <a:pos x="T4" y="T5"/>
                </a:cxn>
                <a:cxn ang="0">
                  <a:pos x="T6" y="T7"/>
                </a:cxn>
                <a:cxn ang="0">
                  <a:pos x="T8" y="T9"/>
                </a:cxn>
              </a:cxnLst>
              <a:rect l="0" t="0" r="r" b="b"/>
              <a:pathLst>
                <a:path w="8561" h="1351">
                  <a:moveTo>
                    <a:pt x="0" y="1350"/>
                  </a:moveTo>
                  <a:lnTo>
                    <a:pt x="8560" y="1350"/>
                  </a:lnTo>
                  <a:lnTo>
                    <a:pt x="7777" y="0"/>
                  </a:lnTo>
                  <a:lnTo>
                    <a:pt x="784" y="0"/>
                  </a:lnTo>
                  <a:lnTo>
                    <a:pt x="0" y="1350"/>
                  </a:lnTo>
                </a:path>
              </a:pathLst>
            </a:custGeom>
            <a:solidFill>
              <a:schemeClr val="accent5">
                <a:lumMod val="75000"/>
              </a:schemeClr>
            </a:solidFill>
            <a:ln>
              <a:noFill/>
            </a:ln>
            <a:effectLst/>
          </p:spPr>
          <p:txBody>
            <a:bodyPr wrap="none" anchor="ctr"/>
            <a:lstStyle/>
            <a:p>
              <a:pPr defTabSz="914217"/>
              <a:endParaRPr lang="en-US">
                <a:solidFill>
                  <a:srgbClr val="7F7F7F"/>
                </a:solidFill>
                <a:latin typeface="Lato Light"/>
              </a:endParaRPr>
            </a:p>
          </p:txBody>
        </p:sp>
        <p:sp>
          <p:nvSpPr>
            <p:cNvPr id="601" name="Freeform 57"/>
            <p:cNvSpPr>
              <a:spLocks noChangeArrowheads="1"/>
            </p:cNvSpPr>
            <p:nvPr/>
          </p:nvSpPr>
          <p:spPr bwMode="auto">
            <a:xfrm>
              <a:off x="4028824" y="6764959"/>
              <a:ext cx="5262482" cy="1346733"/>
            </a:xfrm>
            <a:custGeom>
              <a:avLst/>
              <a:gdLst>
                <a:gd name="T0" fmla="*/ 0 w 5049"/>
                <a:gd name="T1" fmla="*/ 1292 h 1293"/>
                <a:gd name="T2" fmla="*/ 5048 w 5049"/>
                <a:gd name="T3" fmla="*/ 1292 h 1293"/>
                <a:gd name="T4" fmla="*/ 4302 w 5049"/>
                <a:gd name="T5" fmla="*/ 0 h 1293"/>
                <a:gd name="T6" fmla="*/ 746 w 5049"/>
                <a:gd name="T7" fmla="*/ 0 h 1293"/>
                <a:gd name="T8" fmla="*/ 0 w 5049"/>
                <a:gd name="T9" fmla="*/ 1292 h 1293"/>
              </a:gdLst>
              <a:ahLst/>
              <a:cxnLst>
                <a:cxn ang="0">
                  <a:pos x="T0" y="T1"/>
                </a:cxn>
                <a:cxn ang="0">
                  <a:pos x="T2" y="T3"/>
                </a:cxn>
                <a:cxn ang="0">
                  <a:pos x="T4" y="T5"/>
                </a:cxn>
                <a:cxn ang="0">
                  <a:pos x="T6" y="T7"/>
                </a:cxn>
                <a:cxn ang="0">
                  <a:pos x="T8" y="T9"/>
                </a:cxn>
              </a:cxnLst>
              <a:rect l="0" t="0" r="r" b="b"/>
              <a:pathLst>
                <a:path w="5049" h="1293">
                  <a:moveTo>
                    <a:pt x="0" y="1292"/>
                  </a:moveTo>
                  <a:lnTo>
                    <a:pt x="5048" y="1292"/>
                  </a:lnTo>
                  <a:lnTo>
                    <a:pt x="4302" y="0"/>
                  </a:lnTo>
                  <a:lnTo>
                    <a:pt x="746" y="0"/>
                  </a:lnTo>
                  <a:lnTo>
                    <a:pt x="0" y="1292"/>
                  </a:lnTo>
                </a:path>
              </a:pathLst>
            </a:custGeom>
            <a:solidFill>
              <a:srgbClr val="475967"/>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602" name="Freeform 58"/>
            <p:cNvSpPr>
              <a:spLocks noChangeArrowheads="1"/>
            </p:cNvSpPr>
            <p:nvPr/>
          </p:nvSpPr>
          <p:spPr bwMode="auto">
            <a:xfrm>
              <a:off x="4028824" y="6764959"/>
              <a:ext cx="5262482" cy="1346733"/>
            </a:xfrm>
            <a:custGeom>
              <a:avLst/>
              <a:gdLst>
                <a:gd name="T0" fmla="*/ 0 w 5049"/>
                <a:gd name="T1" fmla="*/ 1292 h 1293"/>
                <a:gd name="T2" fmla="*/ 5048 w 5049"/>
                <a:gd name="T3" fmla="*/ 1292 h 1293"/>
                <a:gd name="T4" fmla="*/ 4302 w 5049"/>
                <a:gd name="T5" fmla="*/ 0 h 1293"/>
                <a:gd name="T6" fmla="*/ 746 w 5049"/>
                <a:gd name="T7" fmla="*/ 0 h 1293"/>
                <a:gd name="T8" fmla="*/ 0 w 5049"/>
                <a:gd name="T9" fmla="*/ 1292 h 1293"/>
              </a:gdLst>
              <a:ahLst/>
              <a:cxnLst>
                <a:cxn ang="0">
                  <a:pos x="T0" y="T1"/>
                </a:cxn>
                <a:cxn ang="0">
                  <a:pos x="T2" y="T3"/>
                </a:cxn>
                <a:cxn ang="0">
                  <a:pos x="T4" y="T5"/>
                </a:cxn>
                <a:cxn ang="0">
                  <a:pos x="T6" y="T7"/>
                </a:cxn>
                <a:cxn ang="0">
                  <a:pos x="T8" y="T9"/>
                </a:cxn>
              </a:cxnLst>
              <a:rect l="0" t="0" r="r" b="b"/>
              <a:pathLst>
                <a:path w="5049" h="1293">
                  <a:moveTo>
                    <a:pt x="0" y="1292"/>
                  </a:moveTo>
                  <a:lnTo>
                    <a:pt x="5048" y="1292"/>
                  </a:lnTo>
                  <a:lnTo>
                    <a:pt x="4302" y="0"/>
                  </a:lnTo>
                  <a:lnTo>
                    <a:pt x="746" y="0"/>
                  </a:lnTo>
                  <a:lnTo>
                    <a:pt x="0" y="1292"/>
                  </a:lnTo>
                </a:path>
              </a:pathLst>
            </a:custGeom>
            <a:solidFill>
              <a:schemeClr val="accent3">
                <a:lumMod val="75000"/>
              </a:schemeClr>
            </a:solidFill>
            <a:ln>
              <a:noFill/>
            </a:ln>
            <a:effectLst/>
          </p:spPr>
          <p:txBody>
            <a:bodyPr wrap="none" anchor="ctr"/>
            <a:lstStyle/>
            <a:p>
              <a:pPr defTabSz="914217"/>
              <a:endParaRPr lang="en-US">
                <a:solidFill>
                  <a:srgbClr val="7F7F7F"/>
                </a:solidFill>
                <a:latin typeface="Lato Light"/>
              </a:endParaRPr>
            </a:p>
          </p:txBody>
        </p:sp>
        <p:sp>
          <p:nvSpPr>
            <p:cNvPr id="603" name="Freeform 59"/>
            <p:cNvSpPr>
              <a:spLocks noChangeArrowheads="1"/>
            </p:cNvSpPr>
            <p:nvPr/>
          </p:nvSpPr>
          <p:spPr bwMode="auto">
            <a:xfrm>
              <a:off x="5825881" y="3556706"/>
              <a:ext cx="1672962" cy="1452447"/>
            </a:xfrm>
            <a:custGeom>
              <a:avLst/>
              <a:gdLst>
                <a:gd name="T0" fmla="*/ 800 w 1606"/>
                <a:gd name="T1" fmla="*/ 0 h 1395"/>
                <a:gd name="T2" fmla="*/ 0 w 1606"/>
                <a:gd name="T3" fmla="*/ 1394 h 1395"/>
                <a:gd name="T4" fmla="*/ 1605 w 1606"/>
                <a:gd name="T5" fmla="*/ 1394 h 1395"/>
                <a:gd name="T6" fmla="*/ 800 w 1606"/>
                <a:gd name="T7" fmla="*/ 0 h 1395"/>
              </a:gdLst>
              <a:ahLst/>
              <a:cxnLst>
                <a:cxn ang="0">
                  <a:pos x="T0" y="T1"/>
                </a:cxn>
                <a:cxn ang="0">
                  <a:pos x="T2" y="T3"/>
                </a:cxn>
                <a:cxn ang="0">
                  <a:pos x="T4" y="T5"/>
                </a:cxn>
                <a:cxn ang="0">
                  <a:pos x="T6" y="T7"/>
                </a:cxn>
              </a:cxnLst>
              <a:rect l="0" t="0" r="r" b="b"/>
              <a:pathLst>
                <a:path w="1606" h="1395">
                  <a:moveTo>
                    <a:pt x="800" y="0"/>
                  </a:moveTo>
                  <a:lnTo>
                    <a:pt x="0" y="1394"/>
                  </a:lnTo>
                  <a:lnTo>
                    <a:pt x="1605" y="1394"/>
                  </a:lnTo>
                  <a:lnTo>
                    <a:pt x="800" y="0"/>
                  </a:lnTo>
                </a:path>
              </a:pathLst>
            </a:custGeom>
            <a:solidFill>
              <a:srgbClr val="F16361"/>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604" name="Freeform 60"/>
            <p:cNvSpPr>
              <a:spLocks noChangeArrowheads="1"/>
            </p:cNvSpPr>
            <p:nvPr/>
          </p:nvSpPr>
          <p:spPr bwMode="auto">
            <a:xfrm>
              <a:off x="5825881" y="3556706"/>
              <a:ext cx="1672962" cy="1452447"/>
            </a:xfrm>
            <a:custGeom>
              <a:avLst/>
              <a:gdLst>
                <a:gd name="T0" fmla="*/ 800 w 1606"/>
                <a:gd name="T1" fmla="*/ 0 h 1395"/>
                <a:gd name="T2" fmla="*/ 0 w 1606"/>
                <a:gd name="T3" fmla="*/ 1394 h 1395"/>
                <a:gd name="T4" fmla="*/ 1605 w 1606"/>
                <a:gd name="T5" fmla="*/ 1394 h 1395"/>
                <a:gd name="T6" fmla="*/ 800 w 1606"/>
                <a:gd name="T7" fmla="*/ 0 h 1395"/>
              </a:gdLst>
              <a:ahLst/>
              <a:cxnLst>
                <a:cxn ang="0">
                  <a:pos x="T0" y="T1"/>
                </a:cxn>
                <a:cxn ang="0">
                  <a:pos x="T2" y="T3"/>
                </a:cxn>
                <a:cxn ang="0">
                  <a:pos x="T4" y="T5"/>
                </a:cxn>
                <a:cxn ang="0">
                  <a:pos x="T6" y="T7"/>
                </a:cxn>
              </a:cxnLst>
              <a:rect l="0" t="0" r="r" b="b"/>
              <a:pathLst>
                <a:path w="1606" h="1395">
                  <a:moveTo>
                    <a:pt x="800" y="0"/>
                  </a:moveTo>
                  <a:lnTo>
                    <a:pt x="0" y="1394"/>
                  </a:lnTo>
                  <a:lnTo>
                    <a:pt x="1605" y="1394"/>
                  </a:lnTo>
                  <a:lnTo>
                    <a:pt x="800" y="0"/>
                  </a:lnTo>
                </a:path>
              </a:pathLst>
            </a:custGeom>
            <a:solidFill>
              <a:schemeClr val="accent1">
                <a:lumMod val="75000"/>
              </a:schemeClr>
            </a:solidFill>
            <a:ln>
              <a:noFill/>
            </a:ln>
            <a:effectLst/>
          </p:spPr>
          <p:txBody>
            <a:bodyPr wrap="none" anchor="ctr"/>
            <a:lstStyle/>
            <a:p>
              <a:pPr defTabSz="914217"/>
              <a:endParaRPr lang="en-US">
                <a:solidFill>
                  <a:srgbClr val="7F7F7F"/>
                </a:solidFill>
                <a:latin typeface="Lato Light"/>
              </a:endParaRPr>
            </a:p>
          </p:txBody>
        </p:sp>
        <p:sp>
          <p:nvSpPr>
            <p:cNvPr id="605" name="Freeform 67"/>
            <p:cNvSpPr>
              <a:spLocks noChangeArrowheads="1"/>
            </p:cNvSpPr>
            <p:nvPr/>
          </p:nvSpPr>
          <p:spPr bwMode="auto">
            <a:xfrm>
              <a:off x="6662364" y="5211392"/>
              <a:ext cx="1737308" cy="1346733"/>
            </a:xfrm>
            <a:custGeom>
              <a:avLst/>
              <a:gdLst>
                <a:gd name="T0" fmla="*/ 919 w 1666"/>
                <a:gd name="T1" fmla="*/ 0 h 1293"/>
                <a:gd name="T2" fmla="*/ 0 w 1666"/>
                <a:gd name="T3" fmla="*/ 0 h 1293"/>
                <a:gd name="T4" fmla="*/ 0 w 1666"/>
                <a:gd name="T5" fmla="*/ 1292 h 1293"/>
                <a:gd name="T6" fmla="*/ 1665 w 1666"/>
                <a:gd name="T7" fmla="*/ 1292 h 1293"/>
                <a:gd name="T8" fmla="*/ 919 w 1666"/>
                <a:gd name="T9" fmla="*/ 0 h 1293"/>
              </a:gdLst>
              <a:ahLst/>
              <a:cxnLst>
                <a:cxn ang="0">
                  <a:pos x="T0" y="T1"/>
                </a:cxn>
                <a:cxn ang="0">
                  <a:pos x="T2" y="T3"/>
                </a:cxn>
                <a:cxn ang="0">
                  <a:pos x="T4" y="T5"/>
                </a:cxn>
                <a:cxn ang="0">
                  <a:pos x="T6" y="T7"/>
                </a:cxn>
                <a:cxn ang="0">
                  <a:pos x="T8" y="T9"/>
                </a:cxn>
              </a:cxnLst>
              <a:rect l="0" t="0" r="r" b="b"/>
              <a:pathLst>
                <a:path w="1666" h="1293">
                  <a:moveTo>
                    <a:pt x="919" y="0"/>
                  </a:moveTo>
                  <a:lnTo>
                    <a:pt x="0" y="0"/>
                  </a:lnTo>
                  <a:lnTo>
                    <a:pt x="0" y="1292"/>
                  </a:lnTo>
                  <a:lnTo>
                    <a:pt x="1665" y="1292"/>
                  </a:lnTo>
                  <a:lnTo>
                    <a:pt x="919" y="0"/>
                  </a:lnTo>
                </a:path>
              </a:pathLst>
            </a:custGeom>
            <a:solidFill>
              <a:srgbClr val="94D0A3"/>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606" name="Freeform 68"/>
            <p:cNvSpPr>
              <a:spLocks noChangeArrowheads="1"/>
            </p:cNvSpPr>
            <p:nvPr/>
          </p:nvSpPr>
          <p:spPr bwMode="auto">
            <a:xfrm>
              <a:off x="6662364" y="5211392"/>
              <a:ext cx="1737308" cy="1346733"/>
            </a:xfrm>
            <a:custGeom>
              <a:avLst/>
              <a:gdLst>
                <a:gd name="T0" fmla="*/ 919 w 1666"/>
                <a:gd name="T1" fmla="*/ 0 h 1293"/>
                <a:gd name="T2" fmla="*/ 0 w 1666"/>
                <a:gd name="T3" fmla="*/ 0 h 1293"/>
                <a:gd name="T4" fmla="*/ 0 w 1666"/>
                <a:gd name="T5" fmla="*/ 1292 h 1293"/>
                <a:gd name="T6" fmla="*/ 1665 w 1666"/>
                <a:gd name="T7" fmla="*/ 1292 h 1293"/>
                <a:gd name="T8" fmla="*/ 919 w 1666"/>
                <a:gd name="T9" fmla="*/ 0 h 1293"/>
              </a:gdLst>
              <a:ahLst/>
              <a:cxnLst>
                <a:cxn ang="0">
                  <a:pos x="T0" y="T1"/>
                </a:cxn>
                <a:cxn ang="0">
                  <a:pos x="T2" y="T3"/>
                </a:cxn>
                <a:cxn ang="0">
                  <a:pos x="T4" y="T5"/>
                </a:cxn>
                <a:cxn ang="0">
                  <a:pos x="T6" y="T7"/>
                </a:cxn>
                <a:cxn ang="0">
                  <a:pos x="T8" y="T9"/>
                </a:cxn>
              </a:cxnLst>
              <a:rect l="0" t="0" r="r" b="b"/>
              <a:pathLst>
                <a:path w="1666" h="1293">
                  <a:moveTo>
                    <a:pt x="919" y="0"/>
                  </a:moveTo>
                  <a:lnTo>
                    <a:pt x="0" y="0"/>
                  </a:lnTo>
                  <a:lnTo>
                    <a:pt x="0" y="1292"/>
                  </a:lnTo>
                  <a:lnTo>
                    <a:pt x="1665" y="1292"/>
                  </a:lnTo>
                  <a:lnTo>
                    <a:pt x="919" y="0"/>
                  </a:lnTo>
                </a:path>
              </a:pathLst>
            </a:custGeom>
            <a:solidFill>
              <a:schemeClr val="accent2"/>
            </a:solidFill>
            <a:ln>
              <a:noFill/>
            </a:ln>
            <a:effectLst/>
          </p:spPr>
          <p:txBody>
            <a:bodyPr wrap="none" anchor="ctr"/>
            <a:lstStyle/>
            <a:p>
              <a:pPr defTabSz="914217"/>
              <a:endParaRPr lang="en-US">
                <a:solidFill>
                  <a:srgbClr val="7F7F7F"/>
                </a:solidFill>
                <a:latin typeface="Lato Light"/>
              </a:endParaRPr>
            </a:p>
          </p:txBody>
        </p:sp>
        <p:sp>
          <p:nvSpPr>
            <p:cNvPr id="607" name="Freeform 69"/>
            <p:cNvSpPr>
              <a:spLocks noChangeArrowheads="1"/>
            </p:cNvSpPr>
            <p:nvPr/>
          </p:nvSpPr>
          <p:spPr bwMode="auto">
            <a:xfrm>
              <a:off x="6662362" y="8313934"/>
              <a:ext cx="3525172" cy="1346730"/>
            </a:xfrm>
            <a:custGeom>
              <a:avLst/>
              <a:gdLst>
                <a:gd name="T0" fmla="*/ 2637 w 3384"/>
                <a:gd name="T1" fmla="*/ 0 h 1293"/>
                <a:gd name="T2" fmla="*/ 0 w 3384"/>
                <a:gd name="T3" fmla="*/ 0 h 1293"/>
                <a:gd name="T4" fmla="*/ 0 w 3384"/>
                <a:gd name="T5" fmla="*/ 1292 h 1293"/>
                <a:gd name="T6" fmla="*/ 3383 w 3384"/>
                <a:gd name="T7" fmla="*/ 1292 h 1293"/>
                <a:gd name="T8" fmla="*/ 2637 w 3384"/>
                <a:gd name="T9" fmla="*/ 0 h 1293"/>
              </a:gdLst>
              <a:ahLst/>
              <a:cxnLst>
                <a:cxn ang="0">
                  <a:pos x="T0" y="T1"/>
                </a:cxn>
                <a:cxn ang="0">
                  <a:pos x="T2" y="T3"/>
                </a:cxn>
                <a:cxn ang="0">
                  <a:pos x="T4" y="T5"/>
                </a:cxn>
                <a:cxn ang="0">
                  <a:pos x="T6" y="T7"/>
                </a:cxn>
                <a:cxn ang="0">
                  <a:pos x="T8" y="T9"/>
                </a:cxn>
              </a:cxnLst>
              <a:rect l="0" t="0" r="r" b="b"/>
              <a:pathLst>
                <a:path w="3384" h="1293">
                  <a:moveTo>
                    <a:pt x="2637" y="0"/>
                  </a:moveTo>
                  <a:lnTo>
                    <a:pt x="0" y="0"/>
                  </a:lnTo>
                  <a:lnTo>
                    <a:pt x="0" y="1292"/>
                  </a:lnTo>
                  <a:lnTo>
                    <a:pt x="3383" y="1292"/>
                  </a:lnTo>
                  <a:lnTo>
                    <a:pt x="2637" y="0"/>
                  </a:lnTo>
                </a:path>
              </a:pathLst>
            </a:custGeom>
            <a:solidFill>
              <a:srgbClr val="73CFF4"/>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608" name="Freeform 70"/>
            <p:cNvSpPr>
              <a:spLocks noChangeArrowheads="1"/>
            </p:cNvSpPr>
            <p:nvPr/>
          </p:nvSpPr>
          <p:spPr bwMode="auto">
            <a:xfrm>
              <a:off x="6662362" y="8313934"/>
              <a:ext cx="3525172" cy="1346730"/>
            </a:xfrm>
            <a:custGeom>
              <a:avLst/>
              <a:gdLst>
                <a:gd name="T0" fmla="*/ 2637 w 3384"/>
                <a:gd name="T1" fmla="*/ 0 h 1293"/>
                <a:gd name="T2" fmla="*/ 0 w 3384"/>
                <a:gd name="T3" fmla="*/ 0 h 1293"/>
                <a:gd name="T4" fmla="*/ 0 w 3384"/>
                <a:gd name="T5" fmla="*/ 1292 h 1293"/>
                <a:gd name="T6" fmla="*/ 3383 w 3384"/>
                <a:gd name="T7" fmla="*/ 1292 h 1293"/>
                <a:gd name="T8" fmla="*/ 2637 w 3384"/>
                <a:gd name="T9" fmla="*/ 0 h 1293"/>
              </a:gdLst>
              <a:ahLst/>
              <a:cxnLst>
                <a:cxn ang="0">
                  <a:pos x="T0" y="T1"/>
                </a:cxn>
                <a:cxn ang="0">
                  <a:pos x="T2" y="T3"/>
                </a:cxn>
                <a:cxn ang="0">
                  <a:pos x="T4" y="T5"/>
                </a:cxn>
                <a:cxn ang="0">
                  <a:pos x="T6" y="T7"/>
                </a:cxn>
                <a:cxn ang="0">
                  <a:pos x="T8" y="T9"/>
                </a:cxn>
              </a:cxnLst>
              <a:rect l="0" t="0" r="r" b="b"/>
              <a:pathLst>
                <a:path w="3384" h="1293">
                  <a:moveTo>
                    <a:pt x="2637" y="0"/>
                  </a:moveTo>
                  <a:lnTo>
                    <a:pt x="0" y="0"/>
                  </a:lnTo>
                  <a:lnTo>
                    <a:pt x="0" y="1292"/>
                  </a:lnTo>
                  <a:lnTo>
                    <a:pt x="3383" y="1292"/>
                  </a:lnTo>
                  <a:lnTo>
                    <a:pt x="2637" y="0"/>
                  </a:lnTo>
                </a:path>
              </a:pathLst>
            </a:custGeom>
            <a:solidFill>
              <a:schemeClr val="accent4"/>
            </a:solidFill>
            <a:ln>
              <a:noFill/>
            </a:ln>
            <a:effectLst/>
          </p:spPr>
          <p:txBody>
            <a:bodyPr wrap="none" anchor="ctr"/>
            <a:lstStyle/>
            <a:p>
              <a:pPr defTabSz="914217"/>
              <a:endParaRPr lang="en-US">
                <a:solidFill>
                  <a:srgbClr val="7F7F7F"/>
                </a:solidFill>
                <a:latin typeface="Lato Light"/>
              </a:endParaRPr>
            </a:p>
          </p:txBody>
        </p:sp>
        <p:sp>
          <p:nvSpPr>
            <p:cNvPr id="609" name="Freeform 71"/>
            <p:cNvSpPr>
              <a:spLocks noChangeArrowheads="1"/>
            </p:cNvSpPr>
            <p:nvPr/>
          </p:nvSpPr>
          <p:spPr bwMode="auto">
            <a:xfrm>
              <a:off x="6662362" y="9872096"/>
              <a:ext cx="4462767" cy="1406484"/>
            </a:xfrm>
            <a:custGeom>
              <a:avLst/>
              <a:gdLst>
                <a:gd name="T0" fmla="*/ 3497 w 4281"/>
                <a:gd name="T1" fmla="*/ 0 h 1351"/>
                <a:gd name="T2" fmla="*/ 0 w 4281"/>
                <a:gd name="T3" fmla="*/ 0 h 1351"/>
                <a:gd name="T4" fmla="*/ 0 w 4281"/>
                <a:gd name="T5" fmla="*/ 1350 h 1351"/>
                <a:gd name="T6" fmla="*/ 4280 w 4281"/>
                <a:gd name="T7" fmla="*/ 1350 h 1351"/>
                <a:gd name="T8" fmla="*/ 3497 w 4281"/>
                <a:gd name="T9" fmla="*/ 0 h 1351"/>
              </a:gdLst>
              <a:ahLst/>
              <a:cxnLst>
                <a:cxn ang="0">
                  <a:pos x="T0" y="T1"/>
                </a:cxn>
                <a:cxn ang="0">
                  <a:pos x="T2" y="T3"/>
                </a:cxn>
                <a:cxn ang="0">
                  <a:pos x="T4" y="T5"/>
                </a:cxn>
                <a:cxn ang="0">
                  <a:pos x="T6" y="T7"/>
                </a:cxn>
                <a:cxn ang="0">
                  <a:pos x="T8" y="T9"/>
                </a:cxn>
              </a:cxnLst>
              <a:rect l="0" t="0" r="r" b="b"/>
              <a:pathLst>
                <a:path w="4281" h="1351">
                  <a:moveTo>
                    <a:pt x="3497" y="0"/>
                  </a:moveTo>
                  <a:lnTo>
                    <a:pt x="0" y="0"/>
                  </a:lnTo>
                  <a:lnTo>
                    <a:pt x="0" y="1350"/>
                  </a:lnTo>
                  <a:lnTo>
                    <a:pt x="4280" y="1350"/>
                  </a:lnTo>
                  <a:lnTo>
                    <a:pt x="3497" y="0"/>
                  </a:lnTo>
                </a:path>
              </a:pathLst>
            </a:custGeom>
            <a:solidFill>
              <a:srgbClr val="FFCC06"/>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610" name="Freeform 72"/>
            <p:cNvSpPr>
              <a:spLocks noChangeArrowheads="1"/>
            </p:cNvSpPr>
            <p:nvPr/>
          </p:nvSpPr>
          <p:spPr bwMode="auto">
            <a:xfrm>
              <a:off x="6662362" y="9872096"/>
              <a:ext cx="4462767" cy="1406484"/>
            </a:xfrm>
            <a:custGeom>
              <a:avLst/>
              <a:gdLst>
                <a:gd name="T0" fmla="*/ 3497 w 4281"/>
                <a:gd name="T1" fmla="*/ 0 h 1351"/>
                <a:gd name="T2" fmla="*/ 0 w 4281"/>
                <a:gd name="T3" fmla="*/ 0 h 1351"/>
                <a:gd name="T4" fmla="*/ 0 w 4281"/>
                <a:gd name="T5" fmla="*/ 1350 h 1351"/>
                <a:gd name="T6" fmla="*/ 4280 w 4281"/>
                <a:gd name="T7" fmla="*/ 1350 h 1351"/>
                <a:gd name="T8" fmla="*/ 3497 w 4281"/>
                <a:gd name="T9" fmla="*/ 0 h 1351"/>
              </a:gdLst>
              <a:ahLst/>
              <a:cxnLst>
                <a:cxn ang="0">
                  <a:pos x="T0" y="T1"/>
                </a:cxn>
                <a:cxn ang="0">
                  <a:pos x="T2" y="T3"/>
                </a:cxn>
                <a:cxn ang="0">
                  <a:pos x="T4" y="T5"/>
                </a:cxn>
                <a:cxn ang="0">
                  <a:pos x="T6" y="T7"/>
                </a:cxn>
                <a:cxn ang="0">
                  <a:pos x="T8" y="T9"/>
                </a:cxn>
              </a:cxnLst>
              <a:rect l="0" t="0" r="r" b="b"/>
              <a:pathLst>
                <a:path w="4281" h="1351">
                  <a:moveTo>
                    <a:pt x="3497" y="0"/>
                  </a:moveTo>
                  <a:lnTo>
                    <a:pt x="0" y="0"/>
                  </a:lnTo>
                  <a:lnTo>
                    <a:pt x="0" y="1350"/>
                  </a:lnTo>
                  <a:lnTo>
                    <a:pt x="4280" y="1350"/>
                  </a:lnTo>
                  <a:lnTo>
                    <a:pt x="3497" y="0"/>
                  </a:lnTo>
                </a:path>
              </a:pathLst>
            </a:custGeom>
            <a:solidFill>
              <a:schemeClr val="accent5"/>
            </a:solidFill>
            <a:ln>
              <a:noFill/>
            </a:ln>
            <a:effectLst/>
          </p:spPr>
          <p:txBody>
            <a:bodyPr wrap="none" anchor="ctr"/>
            <a:lstStyle/>
            <a:p>
              <a:pPr defTabSz="914217"/>
              <a:endParaRPr lang="en-US">
                <a:solidFill>
                  <a:srgbClr val="7F7F7F"/>
                </a:solidFill>
                <a:latin typeface="Lato Light"/>
              </a:endParaRPr>
            </a:p>
          </p:txBody>
        </p:sp>
        <p:sp>
          <p:nvSpPr>
            <p:cNvPr id="611" name="Freeform 73"/>
            <p:cNvSpPr>
              <a:spLocks noChangeArrowheads="1"/>
            </p:cNvSpPr>
            <p:nvPr/>
          </p:nvSpPr>
          <p:spPr bwMode="auto">
            <a:xfrm>
              <a:off x="6662364" y="6764959"/>
              <a:ext cx="2633537" cy="1346733"/>
            </a:xfrm>
            <a:custGeom>
              <a:avLst/>
              <a:gdLst>
                <a:gd name="T0" fmla="*/ 1778 w 2525"/>
                <a:gd name="T1" fmla="*/ 0 h 1293"/>
                <a:gd name="T2" fmla="*/ 0 w 2525"/>
                <a:gd name="T3" fmla="*/ 0 h 1293"/>
                <a:gd name="T4" fmla="*/ 0 w 2525"/>
                <a:gd name="T5" fmla="*/ 1292 h 1293"/>
                <a:gd name="T6" fmla="*/ 2524 w 2525"/>
                <a:gd name="T7" fmla="*/ 1292 h 1293"/>
                <a:gd name="T8" fmla="*/ 1778 w 2525"/>
                <a:gd name="T9" fmla="*/ 0 h 1293"/>
              </a:gdLst>
              <a:ahLst/>
              <a:cxnLst>
                <a:cxn ang="0">
                  <a:pos x="T0" y="T1"/>
                </a:cxn>
                <a:cxn ang="0">
                  <a:pos x="T2" y="T3"/>
                </a:cxn>
                <a:cxn ang="0">
                  <a:pos x="T4" y="T5"/>
                </a:cxn>
                <a:cxn ang="0">
                  <a:pos x="T6" y="T7"/>
                </a:cxn>
                <a:cxn ang="0">
                  <a:pos x="T8" y="T9"/>
                </a:cxn>
              </a:cxnLst>
              <a:rect l="0" t="0" r="r" b="b"/>
              <a:pathLst>
                <a:path w="2525" h="1293">
                  <a:moveTo>
                    <a:pt x="1778" y="0"/>
                  </a:moveTo>
                  <a:lnTo>
                    <a:pt x="0" y="0"/>
                  </a:lnTo>
                  <a:lnTo>
                    <a:pt x="0" y="1292"/>
                  </a:lnTo>
                  <a:lnTo>
                    <a:pt x="2524" y="1292"/>
                  </a:lnTo>
                  <a:lnTo>
                    <a:pt x="1778" y="0"/>
                  </a:lnTo>
                </a:path>
              </a:pathLst>
            </a:custGeom>
            <a:solidFill>
              <a:srgbClr val="567084"/>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612" name="Freeform 74"/>
            <p:cNvSpPr>
              <a:spLocks noChangeArrowheads="1"/>
            </p:cNvSpPr>
            <p:nvPr/>
          </p:nvSpPr>
          <p:spPr bwMode="auto">
            <a:xfrm>
              <a:off x="6662364" y="6764959"/>
              <a:ext cx="2633537" cy="1346733"/>
            </a:xfrm>
            <a:custGeom>
              <a:avLst/>
              <a:gdLst>
                <a:gd name="T0" fmla="*/ 1778 w 2525"/>
                <a:gd name="T1" fmla="*/ 0 h 1293"/>
                <a:gd name="T2" fmla="*/ 0 w 2525"/>
                <a:gd name="T3" fmla="*/ 0 h 1293"/>
                <a:gd name="T4" fmla="*/ 0 w 2525"/>
                <a:gd name="T5" fmla="*/ 1292 h 1293"/>
                <a:gd name="T6" fmla="*/ 2524 w 2525"/>
                <a:gd name="T7" fmla="*/ 1292 h 1293"/>
                <a:gd name="T8" fmla="*/ 1778 w 2525"/>
                <a:gd name="T9" fmla="*/ 0 h 1293"/>
              </a:gdLst>
              <a:ahLst/>
              <a:cxnLst>
                <a:cxn ang="0">
                  <a:pos x="T0" y="T1"/>
                </a:cxn>
                <a:cxn ang="0">
                  <a:pos x="T2" y="T3"/>
                </a:cxn>
                <a:cxn ang="0">
                  <a:pos x="T4" y="T5"/>
                </a:cxn>
                <a:cxn ang="0">
                  <a:pos x="T6" y="T7"/>
                </a:cxn>
                <a:cxn ang="0">
                  <a:pos x="T8" y="T9"/>
                </a:cxn>
              </a:cxnLst>
              <a:rect l="0" t="0" r="r" b="b"/>
              <a:pathLst>
                <a:path w="2525" h="1293">
                  <a:moveTo>
                    <a:pt x="1778" y="0"/>
                  </a:moveTo>
                  <a:lnTo>
                    <a:pt x="0" y="0"/>
                  </a:lnTo>
                  <a:lnTo>
                    <a:pt x="0" y="1292"/>
                  </a:lnTo>
                  <a:lnTo>
                    <a:pt x="2524" y="1292"/>
                  </a:lnTo>
                  <a:lnTo>
                    <a:pt x="1778" y="0"/>
                  </a:lnTo>
                </a:path>
              </a:pathLst>
            </a:custGeom>
            <a:solidFill>
              <a:schemeClr val="accent3"/>
            </a:solidFill>
            <a:ln>
              <a:noFill/>
            </a:ln>
            <a:effectLst/>
          </p:spPr>
          <p:txBody>
            <a:bodyPr wrap="none" anchor="ctr"/>
            <a:lstStyle/>
            <a:p>
              <a:pPr defTabSz="914217"/>
              <a:endParaRPr lang="en-US">
                <a:solidFill>
                  <a:srgbClr val="7F7F7F"/>
                </a:solidFill>
                <a:latin typeface="Lato Light"/>
              </a:endParaRPr>
            </a:p>
          </p:txBody>
        </p:sp>
        <p:sp>
          <p:nvSpPr>
            <p:cNvPr id="613" name="Freeform 75"/>
            <p:cNvSpPr>
              <a:spLocks noChangeArrowheads="1"/>
            </p:cNvSpPr>
            <p:nvPr/>
          </p:nvSpPr>
          <p:spPr bwMode="auto">
            <a:xfrm>
              <a:off x="6662364" y="3556706"/>
              <a:ext cx="841076" cy="1452447"/>
            </a:xfrm>
            <a:custGeom>
              <a:avLst/>
              <a:gdLst>
                <a:gd name="T0" fmla="*/ 0 w 806"/>
                <a:gd name="T1" fmla="*/ 0 h 1395"/>
                <a:gd name="T2" fmla="*/ 0 w 806"/>
                <a:gd name="T3" fmla="*/ 1394 h 1395"/>
                <a:gd name="T4" fmla="*/ 805 w 806"/>
                <a:gd name="T5" fmla="*/ 1394 h 1395"/>
                <a:gd name="T6" fmla="*/ 0 w 806"/>
                <a:gd name="T7" fmla="*/ 0 h 1395"/>
              </a:gdLst>
              <a:ahLst/>
              <a:cxnLst>
                <a:cxn ang="0">
                  <a:pos x="T0" y="T1"/>
                </a:cxn>
                <a:cxn ang="0">
                  <a:pos x="T2" y="T3"/>
                </a:cxn>
                <a:cxn ang="0">
                  <a:pos x="T4" y="T5"/>
                </a:cxn>
                <a:cxn ang="0">
                  <a:pos x="T6" y="T7"/>
                </a:cxn>
              </a:cxnLst>
              <a:rect l="0" t="0" r="r" b="b"/>
              <a:pathLst>
                <a:path w="806" h="1395">
                  <a:moveTo>
                    <a:pt x="0" y="0"/>
                  </a:moveTo>
                  <a:lnTo>
                    <a:pt x="0" y="1394"/>
                  </a:lnTo>
                  <a:lnTo>
                    <a:pt x="805" y="1394"/>
                  </a:lnTo>
                  <a:lnTo>
                    <a:pt x="0" y="0"/>
                  </a:lnTo>
                </a:path>
              </a:pathLst>
            </a:custGeom>
            <a:solidFill>
              <a:srgbClr val="F27276"/>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614" name="Freeform 76"/>
            <p:cNvSpPr>
              <a:spLocks noChangeArrowheads="1"/>
            </p:cNvSpPr>
            <p:nvPr/>
          </p:nvSpPr>
          <p:spPr bwMode="auto">
            <a:xfrm>
              <a:off x="6662364" y="3556706"/>
              <a:ext cx="841076" cy="1452447"/>
            </a:xfrm>
            <a:custGeom>
              <a:avLst/>
              <a:gdLst>
                <a:gd name="T0" fmla="*/ 0 w 806"/>
                <a:gd name="T1" fmla="*/ 0 h 1395"/>
                <a:gd name="T2" fmla="*/ 0 w 806"/>
                <a:gd name="T3" fmla="*/ 1394 h 1395"/>
                <a:gd name="T4" fmla="*/ 805 w 806"/>
                <a:gd name="T5" fmla="*/ 1394 h 1395"/>
                <a:gd name="T6" fmla="*/ 0 w 806"/>
                <a:gd name="T7" fmla="*/ 0 h 1395"/>
              </a:gdLst>
              <a:ahLst/>
              <a:cxnLst>
                <a:cxn ang="0">
                  <a:pos x="T0" y="T1"/>
                </a:cxn>
                <a:cxn ang="0">
                  <a:pos x="T2" y="T3"/>
                </a:cxn>
                <a:cxn ang="0">
                  <a:pos x="T4" y="T5"/>
                </a:cxn>
                <a:cxn ang="0">
                  <a:pos x="T6" y="T7"/>
                </a:cxn>
              </a:cxnLst>
              <a:rect l="0" t="0" r="r" b="b"/>
              <a:pathLst>
                <a:path w="806" h="1395">
                  <a:moveTo>
                    <a:pt x="0" y="0"/>
                  </a:moveTo>
                  <a:lnTo>
                    <a:pt x="0" y="1394"/>
                  </a:lnTo>
                  <a:lnTo>
                    <a:pt x="805" y="1394"/>
                  </a:lnTo>
                  <a:lnTo>
                    <a:pt x="0" y="0"/>
                  </a:lnTo>
                </a:path>
              </a:pathLst>
            </a:custGeom>
            <a:solidFill>
              <a:schemeClr val="accent1"/>
            </a:solidFill>
            <a:ln>
              <a:noFill/>
            </a:ln>
            <a:effectLst/>
          </p:spPr>
          <p:txBody>
            <a:bodyPr wrap="none" anchor="ctr"/>
            <a:lstStyle/>
            <a:p>
              <a:pPr defTabSz="914217"/>
              <a:endParaRPr lang="en-US">
                <a:solidFill>
                  <a:srgbClr val="7F7F7F"/>
                </a:solidFill>
                <a:latin typeface="Lato Light"/>
              </a:endParaRPr>
            </a:p>
          </p:txBody>
        </p:sp>
      </p:grpSp>
      <p:grpSp>
        <p:nvGrpSpPr>
          <p:cNvPr id="616" name="Group 615"/>
          <p:cNvGrpSpPr/>
          <p:nvPr/>
        </p:nvGrpSpPr>
        <p:grpSpPr>
          <a:xfrm>
            <a:off x="5272292" y="2665712"/>
            <a:ext cx="2238324" cy="1166036"/>
            <a:chOff x="4923973" y="3317823"/>
            <a:chExt cx="14827399" cy="7724206"/>
          </a:xfrm>
        </p:grpSpPr>
        <p:sp>
          <p:nvSpPr>
            <p:cNvPr id="617" name="Freeform 601"/>
            <p:cNvSpPr>
              <a:spLocks noChangeArrowheads="1"/>
            </p:cNvSpPr>
            <p:nvPr/>
          </p:nvSpPr>
          <p:spPr bwMode="auto">
            <a:xfrm>
              <a:off x="12270040" y="3977535"/>
              <a:ext cx="3408997" cy="3103871"/>
            </a:xfrm>
            <a:custGeom>
              <a:avLst/>
              <a:gdLst>
                <a:gd name="T0" fmla="*/ 4731 w 5073"/>
                <a:gd name="T1" fmla="*/ 2850 h 4618"/>
                <a:gd name="T2" fmla="*/ 4731 w 5073"/>
                <a:gd name="T3" fmla="*/ 2850 h 4618"/>
                <a:gd name="T4" fmla="*/ 712 w 5073"/>
                <a:gd name="T5" fmla="*/ 38 h 4618"/>
                <a:gd name="T6" fmla="*/ 39 w 5073"/>
                <a:gd name="T7" fmla="*/ 561 h 4618"/>
                <a:gd name="T8" fmla="*/ 559 w 5073"/>
                <a:gd name="T9" fmla="*/ 1225 h 4618"/>
                <a:gd name="T10" fmla="*/ 3572 w 5073"/>
                <a:gd name="T11" fmla="*/ 3229 h 4618"/>
                <a:gd name="T12" fmla="*/ 3248 w 5073"/>
                <a:gd name="T13" fmla="*/ 3325 h 4618"/>
                <a:gd name="T14" fmla="*/ 4663 w 5073"/>
                <a:gd name="T15" fmla="*/ 4617 h 4618"/>
                <a:gd name="T16" fmla="*/ 5072 w 5073"/>
                <a:gd name="T17" fmla="*/ 2745 h 4618"/>
                <a:gd name="T18" fmla="*/ 4731 w 5073"/>
                <a:gd name="T19" fmla="*/ 2850 h 4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73" h="4618">
                  <a:moveTo>
                    <a:pt x="4731" y="2850"/>
                  </a:moveTo>
                  <a:lnTo>
                    <a:pt x="4731" y="2850"/>
                  </a:lnTo>
                  <a:cubicBezTo>
                    <a:pt x="3942" y="1321"/>
                    <a:pt x="2422" y="246"/>
                    <a:pt x="712" y="38"/>
                  </a:cubicBezTo>
                  <a:cubicBezTo>
                    <a:pt x="381" y="0"/>
                    <a:pt x="75" y="228"/>
                    <a:pt x="39" y="561"/>
                  </a:cubicBezTo>
                  <a:cubicBezTo>
                    <a:pt x="0" y="883"/>
                    <a:pt x="228" y="1187"/>
                    <a:pt x="559" y="1225"/>
                  </a:cubicBezTo>
                  <a:cubicBezTo>
                    <a:pt x="1814" y="1376"/>
                    <a:pt x="2935" y="2136"/>
                    <a:pt x="3572" y="3229"/>
                  </a:cubicBezTo>
                  <a:cubicBezTo>
                    <a:pt x="3248" y="3325"/>
                    <a:pt x="3248" y="3325"/>
                    <a:pt x="3248" y="3325"/>
                  </a:cubicBezTo>
                  <a:cubicBezTo>
                    <a:pt x="4663" y="4617"/>
                    <a:pt x="4663" y="4617"/>
                    <a:pt x="4663" y="4617"/>
                  </a:cubicBezTo>
                  <a:cubicBezTo>
                    <a:pt x="5072" y="2745"/>
                    <a:pt x="5072" y="2745"/>
                    <a:pt x="5072" y="2745"/>
                  </a:cubicBezTo>
                  <a:lnTo>
                    <a:pt x="4731" y="2850"/>
                  </a:lnTo>
                </a:path>
              </a:pathLst>
            </a:custGeom>
            <a:solidFill>
              <a:schemeClr val="accent2"/>
            </a:solidFill>
            <a:ln>
              <a:noFill/>
            </a:ln>
            <a:effectLst/>
          </p:spPr>
          <p:txBody>
            <a:bodyPr wrap="none" anchor="ctr"/>
            <a:lstStyle/>
            <a:p>
              <a:pPr defTabSz="914217"/>
              <a:endParaRPr lang="en-US">
                <a:solidFill>
                  <a:srgbClr val="7F7F7F"/>
                </a:solidFill>
                <a:latin typeface="Lato Light"/>
              </a:endParaRPr>
            </a:p>
          </p:txBody>
        </p:sp>
        <p:sp>
          <p:nvSpPr>
            <p:cNvPr id="618" name="Freeform 611"/>
            <p:cNvSpPr>
              <a:spLocks noChangeArrowheads="1"/>
            </p:cNvSpPr>
            <p:nvPr/>
          </p:nvSpPr>
          <p:spPr bwMode="auto">
            <a:xfrm>
              <a:off x="8775074" y="4137620"/>
              <a:ext cx="3097742" cy="3412183"/>
            </a:xfrm>
            <a:custGeom>
              <a:avLst/>
              <a:gdLst>
                <a:gd name="T0" fmla="*/ 2851 w 4609"/>
                <a:gd name="T1" fmla="*/ 342 h 5075"/>
                <a:gd name="T2" fmla="*/ 2851 w 4609"/>
                <a:gd name="T3" fmla="*/ 342 h 5075"/>
                <a:gd name="T4" fmla="*/ 39 w 4609"/>
                <a:gd name="T5" fmla="*/ 4360 h 5075"/>
                <a:gd name="T6" fmla="*/ 561 w 4609"/>
                <a:gd name="T7" fmla="*/ 5035 h 5075"/>
                <a:gd name="T8" fmla="*/ 1226 w 4609"/>
                <a:gd name="T9" fmla="*/ 4512 h 5075"/>
                <a:gd name="T10" fmla="*/ 3220 w 4609"/>
                <a:gd name="T11" fmla="*/ 1502 h 5075"/>
                <a:gd name="T12" fmla="*/ 3325 w 4609"/>
                <a:gd name="T13" fmla="*/ 1815 h 5075"/>
                <a:gd name="T14" fmla="*/ 4608 w 4609"/>
                <a:gd name="T15" fmla="*/ 400 h 5075"/>
                <a:gd name="T16" fmla="*/ 2746 w 4609"/>
                <a:gd name="T17" fmla="*/ 0 h 5075"/>
                <a:gd name="T18" fmla="*/ 2851 w 4609"/>
                <a:gd name="T19" fmla="*/ 342 h 5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09" h="5075">
                  <a:moveTo>
                    <a:pt x="2851" y="342"/>
                  </a:moveTo>
                  <a:lnTo>
                    <a:pt x="2851" y="342"/>
                  </a:lnTo>
                  <a:cubicBezTo>
                    <a:pt x="1321" y="1130"/>
                    <a:pt x="247" y="2650"/>
                    <a:pt x="39" y="4360"/>
                  </a:cubicBezTo>
                  <a:cubicBezTo>
                    <a:pt x="0" y="4693"/>
                    <a:pt x="228" y="4987"/>
                    <a:pt x="561" y="5035"/>
                  </a:cubicBezTo>
                  <a:cubicBezTo>
                    <a:pt x="883" y="5074"/>
                    <a:pt x="1189" y="4836"/>
                    <a:pt x="1226" y="4512"/>
                  </a:cubicBezTo>
                  <a:cubicBezTo>
                    <a:pt x="1378" y="3259"/>
                    <a:pt x="2138" y="2128"/>
                    <a:pt x="3220" y="1502"/>
                  </a:cubicBezTo>
                  <a:cubicBezTo>
                    <a:pt x="3325" y="1815"/>
                    <a:pt x="3325" y="1815"/>
                    <a:pt x="3325" y="1815"/>
                  </a:cubicBezTo>
                  <a:cubicBezTo>
                    <a:pt x="4608" y="400"/>
                    <a:pt x="4608" y="400"/>
                    <a:pt x="4608" y="400"/>
                  </a:cubicBezTo>
                  <a:cubicBezTo>
                    <a:pt x="2746" y="0"/>
                    <a:pt x="2746" y="0"/>
                    <a:pt x="2746" y="0"/>
                  </a:cubicBezTo>
                  <a:lnTo>
                    <a:pt x="2851" y="342"/>
                  </a:lnTo>
                </a:path>
              </a:pathLst>
            </a:custGeom>
            <a:solidFill>
              <a:schemeClr val="accent1"/>
            </a:solidFill>
            <a:ln>
              <a:noFill/>
            </a:ln>
            <a:effectLst/>
          </p:spPr>
          <p:txBody>
            <a:bodyPr wrap="none" anchor="ctr"/>
            <a:lstStyle/>
            <a:p>
              <a:pPr defTabSz="914217"/>
              <a:endParaRPr lang="en-US">
                <a:solidFill>
                  <a:srgbClr val="7F7F7F"/>
                </a:solidFill>
                <a:latin typeface="Lato Light"/>
              </a:endParaRPr>
            </a:p>
          </p:txBody>
        </p:sp>
        <p:sp>
          <p:nvSpPr>
            <p:cNvPr id="619" name="Freeform 621"/>
            <p:cNvSpPr>
              <a:spLocks noChangeArrowheads="1"/>
            </p:cNvSpPr>
            <p:nvPr/>
          </p:nvSpPr>
          <p:spPr bwMode="auto">
            <a:xfrm>
              <a:off x="8929221" y="7938158"/>
              <a:ext cx="3417891" cy="3103871"/>
            </a:xfrm>
            <a:custGeom>
              <a:avLst/>
              <a:gdLst>
                <a:gd name="T0" fmla="*/ 342 w 5084"/>
                <a:gd name="T1" fmla="*/ 1757 h 4618"/>
                <a:gd name="T2" fmla="*/ 342 w 5084"/>
                <a:gd name="T3" fmla="*/ 1757 h 4618"/>
                <a:gd name="T4" fmla="*/ 4371 w 5084"/>
                <a:gd name="T5" fmla="*/ 4580 h 4618"/>
                <a:gd name="T6" fmla="*/ 5035 w 5084"/>
                <a:gd name="T7" fmla="*/ 4057 h 4618"/>
                <a:gd name="T8" fmla="*/ 4522 w 5084"/>
                <a:gd name="T9" fmla="*/ 3391 h 4618"/>
                <a:gd name="T10" fmla="*/ 1511 w 5084"/>
                <a:gd name="T11" fmla="*/ 1387 h 4618"/>
                <a:gd name="T12" fmla="*/ 1824 w 5084"/>
                <a:gd name="T13" fmla="*/ 1293 h 4618"/>
                <a:gd name="T14" fmla="*/ 409 w 5084"/>
                <a:gd name="T15" fmla="*/ 0 h 4618"/>
                <a:gd name="T16" fmla="*/ 0 w 5084"/>
                <a:gd name="T17" fmla="*/ 1871 h 4618"/>
                <a:gd name="T18" fmla="*/ 342 w 5084"/>
                <a:gd name="T19" fmla="*/ 1757 h 4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84" h="4618">
                  <a:moveTo>
                    <a:pt x="342" y="1757"/>
                  </a:moveTo>
                  <a:lnTo>
                    <a:pt x="342" y="1757"/>
                  </a:lnTo>
                  <a:cubicBezTo>
                    <a:pt x="1141" y="3297"/>
                    <a:pt x="2661" y="4370"/>
                    <a:pt x="4371" y="4580"/>
                  </a:cubicBezTo>
                  <a:cubicBezTo>
                    <a:pt x="4702" y="4617"/>
                    <a:pt x="4997" y="4389"/>
                    <a:pt x="5035" y="4057"/>
                  </a:cubicBezTo>
                  <a:cubicBezTo>
                    <a:pt x="5083" y="3733"/>
                    <a:pt x="4846" y="3430"/>
                    <a:pt x="4522" y="3391"/>
                  </a:cubicBezTo>
                  <a:cubicBezTo>
                    <a:pt x="3269" y="3231"/>
                    <a:pt x="2139" y="2480"/>
                    <a:pt x="1511" y="1387"/>
                  </a:cubicBezTo>
                  <a:cubicBezTo>
                    <a:pt x="1824" y="1293"/>
                    <a:pt x="1824" y="1293"/>
                    <a:pt x="1824" y="1293"/>
                  </a:cubicBezTo>
                  <a:cubicBezTo>
                    <a:pt x="409" y="0"/>
                    <a:pt x="409" y="0"/>
                    <a:pt x="409" y="0"/>
                  </a:cubicBezTo>
                  <a:cubicBezTo>
                    <a:pt x="0" y="1871"/>
                    <a:pt x="0" y="1871"/>
                    <a:pt x="0" y="1871"/>
                  </a:cubicBezTo>
                  <a:lnTo>
                    <a:pt x="342" y="1757"/>
                  </a:lnTo>
                </a:path>
              </a:pathLst>
            </a:custGeom>
            <a:solidFill>
              <a:schemeClr val="accent4"/>
            </a:solidFill>
            <a:ln>
              <a:noFill/>
            </a:ln>
            <a:effectLst/>
          </p:spPr>
          <p:txBody>
            <a:bodyPr wrap="none" anchor="ctr"/>
            <a:lstStyle/>
            <a:p>
              <a:pPr defTabSz="914217"/>
              <a:endParaRPr lang="en-US">
                <a:solidFill>
                  <a:srgbClr val="7F7F7F"/>
                </a:solidFill>
                <a:latin typeface="Lato Light"/>
              </a:endParaRPr>
            </a:p>
          </p:txBody>
        </p:sp>
        <p:sp>
          <p:nvSpPr>
            <p:cNvPr id="620" name="Freeform 631"/>
            <p:cNvSpPr>
              <a:spLocks noChangeArrowheads="1"/>
            </p:cNvSpPr>
            <p:nvPr/>
          </p:nvSpPr>
          <p:spPr bwMode="auto">
            <a:xfrm>
              <a:off x="12735441" y="7472727"/>
              <a:ext cx="3103671" cy="3409219"/>
            </a:xfrm>
            <a:custGeom>
              <a:avLst/>
              <a:gdLst>
                <a:gd name="T0" fmla="*/ 1757 w 4616"/>
                <a:gd name="T1" fmla="*/ 4729 h 5072"/>
                <a:gd name="T2" fmla="*/ 1757 w 4616"/>
                <a:gd name="T3" fmla="*/ 4729 h 5072"/>
                <a:gd name="T4" fmla="*/ 4578 w 4616"/>
                <a:gd name="T5" fmla="*/ 712 h 5072"/>
                <a:gd name="T6" fmla="*/ 4056 w 4616"/>
                <a:gd name="T7" fmla="*/ 36 h 5072"/>
                <a:gd name="T8" fmla="*/ 3391 w 4616"/>
                <a:gd name="T9" fmla="*/ 559 h 5072"/>
                <a:gd name="T10" fmla="*/ 1385 w 4616"/>
                <a:gd name="T11" fmla="*/ 3572 h 5072"/>
                <a:gd name="T12" fmla="*/ 1282 w 4616"/>
                <a:gd name="T13" fmla="*/ 3257 h 5072"/>
                <a:gd name="T14" fmla="*/ 0 w 4616"/>
                <a:gd name="T15" fmla="*/ 4663 h 5072"/>
                <a:gd name="T16" fmla="*/ 1871 w 4616"/>
                <a:gd name="T17" fmla="*/ 5071 h 5072"/>
                <a:gd name="T18" fmla="*/ 1757 w 4616"/>
                <a:gd name="T19" fmla="*/ 4729 h 5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16" h="5072">
                  <a:moveTo>
                    <a:pt x="1757" y="4729"/>
                  </a:moveTo>
                  <a:lnTo>
                    <a:pt x="1757" y="4729"/>
                  </a:lnTo>
                  <a:cubicBezTo>
                    <a:pt x="3296" y="3942"/>
                    <a:pt x="4359" y="2421"/>
                    <a:pt x="4578" y="712"/>
                  </a:cubicBezTo>
                  <a:cubicBezTo>
                    <a:pt x="4615" y="379"/>
                    <a:pt x="4389" y="84"/>
                    <a:pt x="4056" y="36"/>
                  </a:cubicBezTo>
                  <a:cubicBezTo>
                    <a:pt x="3723" y="0"/>
                    <a:pt x="3428" y="237"/>
                    <a:pt x="3391" y="559"/>
                  </a:cubicBezTo>
                  <a:cubicBezTo>
                    <a:pt x="3229" y="1814"/>
                    <a:pt x="2479" y="2935"/>
                    <a:pt x="1385" y="3572"/>
                  </a:cubicBezTo>
                  <a:cubicBezTo>
                    <a:pt x="1282" y="3257"/>
                    <a:pt x="1282" y="3257"/>
                    <a:pt x="1282" y="3257"/>
                  </a:cubicBezTo>
                  <a:cubicBezTo>
                    <a:pt x="0" y="4663"/>
                    <a:pt x="0" y="4663"/>
                    <a:pt x="0" y="4663"/>
                  </a:cubicBezTo>
                  <a:cubicBezTo>
                    <a:pt x="1871" y="5071"/>
                    <a:pt x="1871" y="5071"/>
                    <a:pt x="1871" y="5071"/>
                  </a:cubicBezTo>
                  <a:lnTo>
                    <a:pt x="1757" y="4729"/>
                  </a:lnTo>
                </a:path>
              </a:pathLst>
            </a:custGeom>
            <a:solidFill>
              <a:schemeClr val="accent3"/>
            </a:solidFill>
            <a:ln>
              <a:noFill/>
            </a:ln>
            <a:effectLst/>
          </p:spPr>
          <p:txBody>
            <a:bodyPr wrap="none" anchor="ctr"/>
            <a:lstStyle/>
            <a:p>
              <a:pPr defTabSz="914217"/>
              <a:endParaRPr lang="en-US">
                <a:solidFill>
                  <a:srgbClr val="7F7F7F"/>
                </a:solidFill>
                <a:latin typeface="Lato Light"/>
              </a:endParaRPr>
            </a:p>
          </p:txBody>
        </p:sp>
        <p:grpSp>
          <p:nvGrpSpPr>
            <p:cNvPr id="621" name="Group 620"/>
            <p:cNvGrpSpPr/>
            <p:nvPr/>
          </p:nvGrpSpPr>
          <p:grpSpPr>
            <a:xfrm flipH="1">
              <a:off x="14492863" y="8567962"/>
              <a:ext cx="5258509" cy="1726603"/>
              <a:chOff x="2303754" y="2588851"/>
              <a:chExt cx="6155221" cy="2021285"/>
            </a:xfrm>
            <a:solidFill>
              <a:schemeClr val="accent3"/>
            </a:solidFill>
          </p:grpSpPr>
          <p:sp>
            <p:nvSpPr>
              <p:cNvPr id="631" name="Freeform 6700"/>
              <p:cNvSpPr>
                <a:spLocks noChangeArrowheads="1"/>
              </p:cNvSpPr>
              <p:nvPr/>
            </p:nvSpPr>
            <p:spPr bwMode="auto">
              <a:xfrm>
                <a:off x="2303754" y="2588851"/>
                <a:ext cx="1645535" cy="1645641"/>
              </a:xfrm>
              <a:custGeom>
                <a:avLst/>
                <a:gdLst>
                  <a:gd name="T0" fmla="*/ 1083 w 1084"/>
                  <a:gd name="T1" fmla="*/ 540 h 1085"/>
                  <a:gd name="T2" fmla="*/ 1083 w 1084"/>
                  <a:gd name="T3" fmla="*/ 540 h 1085"/>
                  <a:gd name="T4" fmla="*/ 544 w 1084"/>
                  <a:gd name="T5" fmla="*/ 1084 h 1085"/>
                  <a:gd name="T6" fmla="*/ 0 w 1084"/>
                  <a:gd name="T7" fmla="*/ 540 h 1085"/>
                  <a:gd name="T8" fmla="*/ 544 w 1084"/>
                  <a:gd name="T9" fmla="*/ 0 h 1085"/>
                  <a:gd name="T10" fmla="*/ 1083 w 1084"/>
                  <a:gd name="T11" fmla="*/ 540 h 1085"/>
                </a:gdLst>
                <a:ahLst/>
                <a:cxnLst>
                  <a:cxn ang="0">
                    <a:pos x="T0" y="T1"/>
                  </a:cxn>
                  <a:cxn ang="0">
                    <a:pos x="T2" y="T3"/>
                  </a:cxn>
                  <a:cxn ang="0">
                    <a:pos x="T4" y="T5"/>
                  </a:cxn>
                  <a:cxn ang="0">
                    <a:pos x="T6" y="T7"/>
                  </a:cxn>
                  <a:cxn ang="0">
                    <a:pos x="T8" y="T9"/>
                  </a:cxn>
                  <a:cxn ang="0">
                    <a:pos x="T10" y="T11"/>
                  </a:cxn>
                </a:cxnLst>
                <a:rect l="0" t="0" r="r" b="b"/>
                <a:pathLst>
                  <a:path w="1084" h="1085">
                    <a:moveTo>
                      <a:pt x="1083" y="540"/>
                    </a:moveTo>
                    <a:lnTo>
                      <a:pt x="1083" y="540"/>
                    </a:lnTo>
                    <a:cubicBezTo>
                      <a:pt x="1083" y="838"/>
                      <a:pt x="843" y="1084"/>
                      <a:pt x="544" y="1084"/>
                    </a:cubicBezTo>
                    <a:cubicBezTo>
                      <a:pt x="241" y="1084"/>
                      <a:pt x="0" y="838"/>
                      <a:pt x="0" y="540"/>
                    </a:cubicBezTo>
                    <a:cubicBezTo>
                      <a:pt x="0" y="241"/>
                      <a:pt x="241" y="0"/>
                      <a:pt x="544" y="0"/>
                    </a:cubicBezTo>
                    <a:cubicBezTo>
                      <a:pt x="843" y="0"/>
                      <a:pt x="1083" y="241"/>
                      <a:pt x="1083" y="540"/>
                    </a:cubicBez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632" name="Freeform 6703"/>
              <p:cNvSpPr>
                <a:spLocks noChangeArrowheads="1"/>
              </p:cNvSpPr>
              <p:nvPr/>
            </p:nvSpPr>
            <p:spPr bwMode="auto">
              <a:xfrm>
                <a:off x="3798876" y="3800804"/>
                <a:ext cx="4660099" cy="809332"/>
              </a:xfrm>
              <a:custGeom>
                <a:avLst/>
                <a:gdLst>
                  <a:gd name="T0" fmla="*/ 3057 w 3058"/>
                  <a:gd name="T1" fmla="*/ 538 h 539"/>
                  <a:gd name="T2" fmla="*/ 895 w 3058"/>
                  <a:gd name="T3" fmla="*/ 538 h 539"/>
                  <a:gd name="T4" fmla="*/ 0 w 3058"/>
                  <a:gd name="T5" fmla="*/ 38 h 539"/>
                  <a:gd name="T6" fmla="*/ 24 w 3058"/>
                  <a:gd name="T7" fmla="*/ 0 h 539"/>
                  <a:gd name="T8" fmla="*/ 910 w 3058"/>
                  <a:gd name="T9" fmla="*/ 495 h 539"/>
                  <a:gd name="T10" fmla="*/ 3057 w 3058"/>
                  <a:gd name="T11" fmla="*/ 495 h 539"/>
                  <a:gd name="T12" fmla="*/ 3057 w 3058"/>
                  <a:gd name="T13" fmla="*/ 538 h 539"/>
                </a:gdLst>
                <a:ahLst/>
                <a:cxnLst>
                  <a:cxn ang="0">
                    <a:pos x="T0" y="T1"/>
                  </a:cxn>
                  <a:cxn ang="0">
                    <a:pos x="T2" y="T3"/>
                  </a:cxn>
                  <a:cxn ang="0">
                    <a:pos x="T4" y="T5"/>
                  </a:cxn>
                  <a:cxn ang="0">
                    <a:pos x="T6" y="T7"/>
                  </a:cxn>
                  <a:cxn ang="0">
                    <a:pos x="T8" y="T9"/>
                  </a:cxn>
                  <a:cxn ang="0">
                    <a:pos x="T10" y="T11"/>
                  </a:cxn>
                  <a:cxn ang="0">
                    <a:pos x="T12" y="T13"/>
                  </a:cxn>
                </a:cxnLst>
                <a:rect l="0" t="0" r="r" b="b"/>
                <a:pathLst>
                  <a:path w="3058" h="539">
                    <a:moveTo>
                      <a:pt x="3057" y="538"/>
                    </a:moveTo>
                    <a:lnTo>
                      <a:pt x="895" y="538"/>
                    </a:lnTo>
                    <a:lnTo>
                      <a:pt x="0" y="38"/>
                    </a:lnTo>
                    <a:lnTo>
                      <a:pt x="24" y="0"/>
                    </a:lnTo>
                    <a:lnTo>
                      <a:pt x="910" y="495"/>
                    </a:lnTo>
                    <a:lnTo>
                      <a:pt x="3057" y="495"/>
                    </a:lnTo>
                    <a:lnTo>
                      <a:pt x="3057" y="538"/>
                    </a:ln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grpSp>
        <p:grpSp>
          <p:nvGrpSpPr>
            <p:cNvPr id="622" name="Group 621"/>
            <p:cNvGrpSpPr/>
            <p:nvPr/>
          </p:nvGrpSpPr>
          <p:grpSpPr>
            <a:xfrm>
              <a:off x="4923973" y="8567962"/>
              <a:ext cx="5257855" cy="1726603"/>
              <a:chOff x="2303754" y="2588851"/>
              <a:chExt cx="6155221" cy="2021285"/>
            </a:xfrm>
            <a:solidFill>
              <a:schemeClr val="accent4"/>
            </a:solidFill>
          </p:grpSpPr>
          <p:sp>
            <p:nvSpPr>
              <p:cNvPr id="629" name="Freeform 6700"/>
              <p:cNvSpPr>
                <a:spLocks noChangeArrowheads="1"/>
              </p:cNvSpPr>
              <p:nvPr/>
            </p:nvSpPr>
            <p:spPr bwMode="auto">
              <a:xfrm>
                <a:off x="2303754" y="2588851"/>
                <a:ext cx="1645535" cy="1645641"/>
              </a:xfrm>
              <a:custGeom>
                <a:avLst/>
                <a:gdLst>
                  <a:gd name="T0" fmla="*/ 1083 w 1084"/>
                  <a:gd name="T1" fmla="*/ 540 h 1085"/>
                  <a:gd name="T2" fmla="*/ 1083 w 1084"/>
                  <a:gd name="T3" fmla="*/ 540 h 1085"/>
                  <a:gd name="T4" fmla="*/ 544 w 1084"/>
                  <a:gd name="T5" fmla="*/ 1084 h 1085"/>
                  <a:gd name="T6" fmla="*/ 0 w 1084"/>
                  <a:gd name="T7" fmla="*/ 540 h 1085"/>
                  <a:gd name="T8" fmla="*/ 544 w 1084"/>
                  <a:gd name="T9" fmla="*/ 0 h 1085"/>
                  <a:gd name="T10" fmla="*/ 1083 w 1084"/>
                  <a:gd name="T11" fmla="*/ 540 h 1085"/>
                </a:gdLst>
                <a:ahLst/>
                <a:cxnLst>
                  <a:cxn ang="0">
                    <a:pos x="T0" y="T1"/>
                  </a:cxn>
                  <a:cxn ang="0">
                    <a:pos x="T2" y="T3"/>
                  </a:cxn>
                  <a:cxn ang="0">
                    <a:pos x="T4" y="T5"/>
                  </a:cxn>
                  <a:cxn ang="0">
                    <a:pos x="T6" y="T7"/>
                  </a:cxn>
                  <a:cxn ang="0">
                    <a:pos x="T8" y="T9"/>
                  </a:cxn>
                  <a:cxn ang="0">
                    <a:pos x="T10" y="T11"/>
                  </a:cxn>
                </a:cxnLst>
                <a:rect l="0" t="0" r="r" b="b"/>
                <a:pathLst>
                  <a:path w="1084" h="1085">
                    <a:moveTo>
                      <a:pt x="1083" y="540"/>
                    </a:moveTo>
                    <a:lnTo>
                      <a:pt x="1083" y="540"/>
                    </a:lnTo>
                    <a:cubicBezTo>
                      <a:pt x="1083" y="838"/>
                      <a:pt x="843" y="1084"/>
                      <a:pt x="544" y="1084"/>
                    </a:cubicBezTo>
                    <a:cubicBezTo>
                      <a:pt x="241" y="1084"/>
                      <a:pt x="0" y="838"/>
                      <a:pt x="0" y="540"/>
                    </a:cubicBezTo>
                    <a:cubicBezTo>
                      <a:pt x="0" y="241"/>
                      <a:pt x="241" y="0"/>
                      <a:pt x="544" y="0"/>
                    </a:cubicBezTo>
                    <a:cubicBezTo>
                      <a:pt x="843" y="0"/>
                      <a:pt x="1083" y="241"/>
                      <a:pt x="1083" y="540"/>
                    </a:cubicBez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630" name="Freeform 6703"/>
              <p:cNvSpPr>
                <a:spLocks noChangeArrowheads="1"/>
              </p:cNvSpPr>
              <p:nvPr/>
            </p:nvSpPr>
            <p:spPr bwMode="auto">
              <a:xfrm>
                <a:off x="3798876" y="3800804"/>
                <a:ext cx="4660099" cy="809332"/>
              </a:xfrm>
              <a:custGeom>
                <a:avLst/>
                <a:gdLst>
                  <a:gd name="T0" fmla="*/ 3057 w 3058"/>
                  <a:gd name="T1" fmla="*/ 538 h 539"/>
                  <a:gd name="T2" fmla="*/ 895 w 3058"/>
                  <a:gd name="T3" fmla="*/ 538 h 539"/>
                  <a:gd name="T4" fmla="*/ 0 w 3058"/>
                  <a:gd name="T5" fmla="*/ 38 h 539"/>
                  <a:gd name="T6" fmla="*/ 24 w 3058"/>
                  <a:gd name="T7" fmla="*/ 0 h 539"/>
                  <a:gd name="T8" fmla="*/ 910 w 3058"/>
                  <a:gd name="T9" fmla="*/ 495 h 539"/>
                  <a:gd name="T10" fmla="*/ 3057 w 3058"/>
                  <a:gd name="T11" fmla="*/ 495 h 539"/>
                  <a:gd name="T12" fmla="*/ 3057 w 3058"/>
                  <a:gd name="T13" fmla="*/ 538 h 539"/>
                </a:gdLst>
                <a:ahLst/>
                <a:cxnLst>
                  <a:cxn ang="0">
                    <a:pos x="T0" y="T1"/>
                  </a:cxn>
                  <a:cxn ang="0">
                    <a:pos x="T2" y="T3"/>
                  </a:cxn>
                  <a:cxn ang="0">
                    <a:pos x="T4" y="T5"/>
                  </a:cxn>
                  <a:cxn ang="0">
                    <a:pos x="T6" y="T7"/>
                  </a:cxn>
                  <a:cxn ang="0">
                    <a:pos x="T8" y="T9"/>
                  </a:cxn>
                  <a:cxn ang="0">
                    <a:pos x="T10" y="T11"/>
                  </a:cxn>
                  <a:cxn ang="0">
                    <a:pos x="T12" y="T13"/>
                  </a:cxn>
                </a:cxnLst>
                <a:rect l="0" t="0" r="r" b="b"/>
                <a:pathLst>
                  <a:path w="3058" h="539">
                    <a:moveTo>
                      <a:pt x="3057" y="538"/>
                    </a:moveTo>
                    <a:lnTo>
                      <a:pt x="895" y="538"/>
                    </a:lnTo>
                    <a:lnTo>
                      <a:pt x="0" y="38"/>
                    </a:lnTo>
                    <a:lnTo>
                      <a:pt x="24" y="0"/>
                    </a:lnTo>
                    <a:lnTo>
                      <a:pt x="910" y="495"/>
                    </a:lnTo>
                    <a:lnTo>
                      <a:pt x="3057" y="495"/>
                    </a:lnTo>
                    <a:lnTo>
                      <a:pt x="3057" y="538"/>
                    </a:ln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grpSp>
        <p:grpSp>
          <p:nvGrpSpPr>
            <p:cNvPr id="623" name="Group 622"/>
            <p:cNvGrpSpPr/>
            <p:nvPr/>
          </p:nvGrpSpPr>
          <p:grpSpPr>
            <a:xfrm flipH="1">
              <a:off x="14492863" y="3317823"/>
              <a:ext cx="5258509" cy="1726603"/>
              <a:chOff x="2303754" y="2588851"/>
              <a:chExt cx="6155221" cy="2021285"/>
            </a:xfrm>
            <a:solidFill>
              <a:schemeClr val="accent2"/>
            </a:solidFill>
          </p:grpSpPr>
          <p:sp>
            <p:nvSpPr>
              <p:cNvPr id="627" name="Freeform 6700"/>
              <p:cNvSpPr>
                <a:spLocks noChangeArrowheads="1"/>
              </p:cNvSpPr>
              <p:nvPr/>
            </p:nvSpPr>
            <p:spPr bwMode="auto">
              <a:xfrm>
                <a:off x="2303754" y="2588851"/>
                <a:ext cx="1645535" cy="1645641"/>
              </a:xfrm>
              <a:custGeom>
                <a:avLst/>
                <a:gdLst>
                  <a:gd name="T0" fmla="*/ 1083 w 1084"/>
                  <a:gd name="T1" fmla="*/ 540 h 1085"/>
                  <a:gd name="T2" fmla="*/ 1083 w 1084"/>
                  <a:gd name="T3" fmla="*/ 540 h 1085"/>
                  <a:gd name="T4" fmla="*/ 544 w 1084"/>
                  <a:gd name="T5" fmla="*/ 1084 h 1085"/>
                  <a:gd name="T6" fmla="*/ 0 w 1084"/>
                  <a:gd name="T7" fmla="*/ 540 h 1085"/>
                  <a:gd name="T8" fmla="*/ 544 w 1084"/>
                  <a:gd name="T9" fmla="*/ 0 h 1085"/>
                  <a:gd name="T10" fmla="*/ 1083 w 1084"/>
                  <a:gd name="T11" fmla="*/ 540 h 1085"/>
                </a:gdLst>
                <a:ahLst/>
                <a:cxnLst>
                  <a:cxn ang="0">
                    <a:pos x="T0" y="T1"/>
                  </a:cxn>
                  <a:cxn ang="0">
                    <a:pos x="T2" y="T3"/>
                  </a:cxn>
                  <a:cxn ang="0">
                    <a:pos x="T4" y="T5"/>
                  </a:cxn>
                  <a:cxn ang="0">
                    <a:pos x="T6" y="T7"/>
                  </a:cxn>
                  <a:cxn ang="0">
                    <a:pos x="T8" y="T9"/>
                  </a:cxn>
                  <a:cxn ang="0">
                    <a:pos x="T10" y="T11"/>
                  </a:cxn>
                </a:cxnLst>
                <a:rect l="0" t="0" r="r" b="b"/>
                <a:pathLst>
                  <a:path w="1084" h="1085">
                    <a:moveTo>
                      <a:pt x="1083" y="540"/>
                    </a:moveTo>
                    <a:lnTo>
                      <a:pt x="1083" y="540"/>
                    </a:lnTo>
                    <a:cubicBezTo>
                      <a:pt x="1083" y="838"/>
                      <a:pt x="843" y="1084"/>
                      <a:pt x="544" y="1084"/>
                    </a:cubicBezTo>
                    <a:cubicBezTo>
                      <a:pt x="241" y="1084"/>
                      <a:pt x="0" y="838"/>
                      <a:pt x="0" y="540"/>
                    </a:cubicBezTo>
                    <a:cubicBezTo>
                      <a:pt x="0" y="241"/>
                      <a:pt x="241" y="0"/>
                      <a:pt x="544" y="0"/>
                    </a:cubicBezTo>
                    <a:cubicBezTo>
                      <a:pt x="843" y="0"/>
                      <a:pt x="1083" y="241"/>
                      <a:pt x="1083" y="540"/>
                    </a:cubicBez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628" name="Freeform 6703"/>
              <p:cNvSpPr>
                <a:spLocks noChangeArrowheads="1"/>
              </p:cNvSpPr>
              <p:nvPr/>
            </p:nvSpPr>
            <p:spPr bwMode="auto">
              <a:xfrm>
                <a:off x="3798876" y="3800804"/>
                <a:ext cx="4660099" cy="809332"/>
              </a:xfrm>
              <a:custGeom>
                <a:avLst/>
                <a:gdLst>
                  <a:gd name="T0" fmla="*/ 3057 w 3058"/>
                  <a:gd name="T1" fmla="*/ 538 h 539"/>
                  <a:gd name="T2" fmla="*/ 895 w 3058"/>
                  <a:gd name="T3" fmla="*/ 538 h 539"/>
                  <a:gd name="T4" fmla="*/ 0 w 3058"/>
                  <a:gd name="T5" fmla="*/ 38 h 539"/>
                  <a:gd name="T6" fmla="*/ 24 w 3058"/>
                  <a:gd name="T7" fmla="*/ 0 h 539"/>
                  <a:gd name="T8" fmla="*/ 910 w 3058"/>
                  <a:gd name="T9" fmla="*/ 495 h 539"/>
                  <a:gd name="T10" fmla="*/ 3057 w 3058"/>
                  <a:gd name="T11" fmla="*/ 495 h 539"/>
                  <a:gd name="T12" fmla="*/ 3057 w 3058"/>
                  <a:gd name="T13" fmla="*/ 538 h 539"/>
                </a:gdLst>
                <a:ahLst/>
                <a:cxnLst>
                  <a:cxn ang="0">
                    <a:pos x="T0" y="T1"/>
                  </a:cxn>
                  <a:cxn ang="0">
                    <a:pos x="T2" y="T3"/>
                  </a:cxn>
                  <a:cxn ang="0">
                    <a:pos x="T4" y="T5"/>
                  </a:cxn>
                  <a:cxn ang="0">
                    <a:pos x="T6" y="T7"/>
                  </a:cxn>
                  <a:cxn ang="0">
                    <a:pos x="T8" y="T9"/>
                  </a:cxn>
                  <a:cxn ang="0">
                    <a:pos x="T10" y="T11"/>
                  </a:cxn>
                  <a:cxn ang="0">
                    <a:pos x="T12" y="T13"/>
                  </a:cxn>
                </a:cxnLst>
                <a:rect l="0" t="0" r="r" b="b"/>
                <a:pathLst>
                  <a:path w="3058" h="539">
                    <a:moveTo>
                      <a:pt x="3057" y="538"/>
                    </a:moveTo>
                    <a:lnTo>
                      <a:pt x="895" y="538"/>
                    </a:lnTo>
                    <a:lnTo>
                      <a:pt x="0" y="38"/>
                    </a:lnTo>
                    <a:lnTo>
                      <a:pt x="24" y="0"/>
                    </a:lnTo>
                    <a:lnTo>
                      <a:pt x="910" y="495"/>
                    </a:lnTo>
                    <a:lnTo>
                      <a:pt x="3057" y="495"/>
                    </a:lnTo>
                    <a:lnTo>
                      <a:pt x="3057" y="538"/>
                    </a:ln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grpSp>
        <p:grpSp>
          <p:nvGrpSpPr>
            <p:cNvPr id="624" name="Group 623"/>
            <p:cNvGrpSpPr/>
            <p:nvPr/>
          </p:nvGrpSpPr>
          <p:grpSpPr>
            <a:xfrm>
              <a:off x="4923973" y="3317823"/>
              <a:ext cx="5257855" cy="1726603"/>
              <a:chOff x="2303754" y="2588851"/>
              <a:chExt cx="6155221" cy="2021285"/>
            </a:xfrm>
            <a:solidFill>
              <a:schemeClr val="accent1"/>
            </a:solidFill>
          </p:grpSpPr>
          <p:sp>
            <p:nvSpPr>
              <p:cNvPr id="625" name="Freeform 6700"/>
              <p:cNvSpPr>
                <a:spLocks noChangeArrowheads="1"/>
              </p:cNvSpPr>
              <p:nvPr/>
            </p:nvSpPr>
            <p:spPr bwMode="auto">
              <a:xfrm>
                <a:off x="2303754" y="2588851"/>
                <a:ext cx="1645535" cy="1645641"/>
              </a:xfrm>
              <a:custGeom>
                <a:avLst/>
                <a:gdLst>
                  <a:gd name="T0" fmla="*/ 1083 w 1084"/>
                  <a:gd name="T1" fmla="*/ 540 h 1085"/>
                  <a:gd name="T2" fmla="*/ 1083 w 1084"/>
                  <a:gd name="T3" fmla="*/ 540 h 1085"/>
                  <a:gd name="T4" fmla="*/ 544 w 1084"/>
                  <a:gd name="T5" fmla="*/ 1084 h 1085"/>
                  <a:gd name="T6" fmla="*/ 0 w 1084"/>
                  <a:gd name="T7" fmla="*/ 540 h 1085"/>
                  <a:gd name="T8" fmla="*/ 544 w 1084"/>
                  <a:gd name="T9" fmla="*/ 0 h 1085"/>
                  <a:gd name="T10" fmla="*/ 1083 w 1084"/>
                  <a:gd name="T11" fmla="*/ 540 h 1085"/>
                </a:gdLst>
                <a:ahLst/>
                <a:cxnLst>
                  <a:cxn ang="0">
                    <a:pos x="T0" y="T1"/>
                  </a:cxn>
                  <a:cxn ang="0">
                    <a:pos x="T2" y="T3"/>
                  </a:cxn>
                  <a:cxn ang="0">
                    <a:pos x="T4" y="T5"/>
                  </a:cxn>
                  <a:cxn ang="0">
                    <a:pos x="T6" y="T7"/>
                  </a:cxn>
                  <a:cxn ang="0">
                    <a:pos x="T8" y="T9"/>
                  </a:cxn>
                  <a:cxn ang="0">
                    <a:pos x="T10" y="T11"/>
                  </a:cxn>
                </a:cxnLst>
                <a:rect l="0" t="0" r="r" b="b"/>
                <a:pathLst>
                  <a:path w="1084" h="1085">
                    <a:moveTo>
                      <a:pt x="1083" y="540"/>
                    </a:moveTo>
                    <a:lnTo>
                      <a:pt x="1083" y="540"/>
                    </a:lnTo>
                    <a:cubicBezTo>
                      <a:pt x="1083" y="838"/>
                      <a:pt x="843" y="1084"/>
                      <a:pt x="544" y="1084"/>
                    </a:cubicBezTo>
                    <a:cubicBezTo>
                      <a:pt x="241" y="1084"/>
                      <a:pt x="0" y="838"/>
                      <a:pt x="0" y="540"/>
                    </a:cubicBezTo>
                    <a:cubicBezTo>
                      <a:pt x="0" y="241"/>
                      <a:pt x="241" y="0"/>
                      <a:pt x="544" y="0"/>
                    </a:cubicBezTo>
                    <a:cubicBezTo>
                      <a:pt x="843" y="0"/>
                      <a:pt x="1083" y="241"/>
                      <a:pt x="1083" y="540"/>
                    </a:cubicBez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sp>
            <p:nvSpPr>
              <p:cNvPr id="626" name="Freeform 6703"/>
              <p:cNvSpPr>
                <a:spLocks noChangeArrowheads="1"/>
              </p:cNvSpPr>
              <p:nvPr/>
            </p:nvSpPr>
            <p:spPr bwMode="auto">
              <a:xfrm>
                <a:off x="3798876" y="3800804"/>
                <a:ext cx="4660099" cy="809332"/>
              </a:xfrm>
              <a:custGeom>
                <a:avLst/>
                <a:gdLst>
                  <a:gd name="T0" fmla="*/ 3057 w 3058"/>
                  <a:gd name="T1" fmla="*/ 538 h 539"/>
                  <a:gd name="T2" fmla="*/ 895 w 3058"/>
                  <a:gd name="T3" fmla="*/ 538 h 539"/>
                  <a:gd name="T4" fmla="*/ 0 w 3058"/>
                  <a:gd name="T5" fmla="*/ 38 h 539"/>
                  <a:gd name="T6" fmla="*/ 24 w 3058"/>
                  <a:gd name="T7" fmla="*/ 0 h 539"/>
                  <a:gd name="T8" fmla="*/ 910 w 3058"/>
                  <a:gd name="T9" fmla="*/ 495 h 539"/>
                  <a:gd name="T10" fmla="*/ 3057 w 3058"/>
                  <a:gd name="T11" fmla="*/ 495 h 539"/>
                  <a:gd name="T12" fmla="*/ 3057 w 3058"/>
                  <a:gd name="T13" fmla="*/ 538 h 539"/>
                </a:gdLst>
                <a:ahLst/>
                <a:cxnLst>
                  <a:cxn ang="0">
                    <a:pos x="T0" y="T1"/>
                  </a:cxn>
                  <a:cxn ang="0">
                    <a:pos x="T2" y="T3"/>
                  </a:cxn>
                  <a:cxn ang="0">
                    <a:pos x="T4" y="T5"/>
                  </a:cxn>
                  <a:cxn ang="0">
                    <a:pos x="T6" y="T7"/>
                  </a:cxn>
                  <a:cxn ang="0">
                    <a:pos x="T8" y="T9"/>
                  </a:cxn>
                  <a:cxn ang="0">
                    <a:pos x="T10" y="T11"/>
                  </a:cxn>
                  <a:cxn ang="0">
                    <a:pos x="T12" y="T13"/>
                  </a:cxn>
                </a:cxnLst>
                <a:rect l="0" t="0" r="r" b="b"/>
                <a:pathLst>
                  <a:path w="3058" h="539">
                    <a:moveTo>
                      <a:pt x="3057" y="538"/>
                    </a:moveTo>
                    <a:lnTo>
                      <a:pt x="895" y="538"/>
                    </a:lnTo>
                    <a:lnTo>
                      <a:pt x="0" y="38"/>
                    </a:lnTo>
                    <a:lnTo>
                      <a:pt x="24" y="0"/>
                    </a:lnTo>
                    <a:lnTo>
                      <a:pt x="910" y="495"/>
                    </a:lnTo>
                    <a:lnTo>
                      <a:pt x="3057" y="495"/>
                    </a:lnTo>
                    <a:lnTo>
                      <a:pt x="3057" y="538"/>
                    </a:ln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a:solidFill>
                    <a:srgbClr val="7F7F7F"/>
                  </a:solidFill>
                  <a:latin typeface="Lato Light"/>
                </a:endParaRPr>
              </a:p>
            </p:txBody>
          </p:sp>
        </p:grpSp>
      </p:grpSp>
      <p:grpSp>
        <p:nvGrpSpPr>
          <p:cNvPr id="11" name="Group 10"/>
          <p:cNvGrpSpPr/>
          <p:nvPr/>
        </p:nvGrpSpPr>
        <p:grpSpPr>
          <a:xfrm>
            <a:off x="8178727" y="3122839"/>
            <a:ext cx="2811214" cy="639640"/>
            <a:chOff x="4257869" y="4692815"/>
            <a:chExt cx="15958177" cy="3630991"/>
          </a:xfrm>
        </p:grpSpPr>
        <p:sp>
          <p:nvSpPr>
            <p:cNvPr id="633" name="Freeform 6"/>
            <p:cNvSpPr>
              <a:spLocks noChangeArrowheads="1"/>
            </p:cNvSpPr>
            <p:nvPr/>
          </p:nvSpPr>
          <p:spPr bwMode="auto">
            <a:xfrm>
              <a:off x="4257869" y="6088032"/>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34" name="Freeform 7"/>
            <p:cNvSpPr>
              <a:spLocks noChangeArrowheads="1"/>
            </p:cNvSpPr>
            <p:nvPr/>
          </p:nvSpPr>
          <p:spPr bwMode="auto">
            <a:xfrm>
              <a:off x="4257869" y="5624867"/>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35" name="Freeform 8"/>
            <p:cNvSpPr>
              <a:spLocks noChangeArrowheads="1"/>
            </p:cNvSpPr>
            <p:nvPr/>
          </p:nvSpPr>
          <p:spPr bwMode="auto">
            <a:xfrm>
              <a:off x="4257869" y="5155983"/>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36" name="Freeform 9"/>
            <p:cNvSpPr>
              <a:spLocks noChangeArrowheads="1"/>
            </p:cNvSpPr>
            <p:nvPr/>
          </p:nvSpPr>
          <p:spPr bwMode="auto">
            <a:xfrm>
              <a:off x="4257869" y="4692815"/>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37" name="Freeform 12"/>
            <p:cNvSpPr>
              <a:spLocks noChangeArrowheads="1"/>
            </p:cNvSpPr>
            <p:nvPr/>
          </p:nvSpPr>
          <p:spPr bwMode="auto">
            <a:xfrm>
              <a:off x="4721005" y="7014364"/>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38" name="Freeform 13"/>
            <p:cNvSpPr>
              <a:spLocks noChangeArrowheads="1"/>
            </p:cNvSpPr>
            <p:nvPr/>
          </p:nvSpPr>
          <p:spPr bwMode="auto">
            <a:xfrm>
              <a:off x="4721005" y="6551199"/>
              <a:ext cx="394522" cy="377394"/>
            </a:xfrm>
            <a:custGeom>
              <a:avLst/>
              <a:gdLst>
                <a:gd name="T0" fmla="*/ 306 w 307"/>
                <a:gd name="T1" fmla="*/ 0 h 297"/>
                <a:gd name="T2" fmla="*/ 0 w 307"/>
                <a:gd name="T3" fmla="*/ 0 h 297"/>
                <a:gd name="T4" fmla="*/ 0 w 307"/>
                <a:gd name="T5" fmla="*/ 296 h 297"/>
                <a:gd name="T6" fmla="*/ 306 w 307"/>
                <a:gd name="T7" fmla="*/ 296 h 297"/>
                <a:gd name="T8" fmla="*/ 306 w 307"/>
                <a:gd name="T9" fmla="*/ 0 h 297"/>
              </a:gdLst>
              <a:ahLst/>
              <a:cxnLst>
                <a:cxn ang="0">
                  <a:pos x="T0" y="T1"/>
                </a:cxn>
                <a:cxn ang="0">
                  <a:pos x="T2" y="T3"/>
                </a:cxn>
                <a:cxn ang="0">
                  <a:pos x="T4" y="T5"/>
                </a:cxn>
                <a:cxn ang="0">
                  <a:pos x="T6" y="T7"/>
                </a:cxn>
                <a:cxn ang="0">
                  <a:pos x="T8" y="T9"/>
                </a:cxn>
              </a:cxnLst>
              <a:rect l="0" t="0" r="r" b="b"/>
              <a:pathLst>
                <a:path w="307" h="297">
                  <a:moveTo>
                    <a:pt x="306" y="0"/>
                  </a:moveTo>
                  <a:lnTo>
                    <a:pt x="0" y="0"/>
                  </a:lnTo>
                  <a:lnTo>
                    <a:pt x="0" y="296"/>
                  </a:lnTo>
                  <a:lnTo>
                    <a:pt x="306" y="296"/>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39" name="Freeform 14"/>
            <p:cNvSpPr>
              <a:spLocks noChangeArrowheads="1"/>
            </p:cNvSpPr>
            <p:nvPr/>
          </p:nvSpPr>
          <p:spPr bwMode="auto">
            <a:xfrm>
              <a:off x="4721005" y="6088032"/>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40" name="Freeform 15"/>
            <p:cNvSpPr>
              <a:spLocks noChangeArrowheads="1"/>
            </p:cNvSpPr>
            <p:nvPr/>
          </p:nvSpPr>
          <p:spPr bwMode="auto">
            <a:xfrm>
              <a:off x="4721005" y="5624867"/>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41" name="Freeform 16"/>
            <p:cNvSpPr>
              <a:spLocks noChangeArrowheads="1"/>
            </p:cNvSpPr>
            <p:nvPr/>
          </p:nvSpPr>
          <p:spPr bwMode="auto">
            <a:xfrm>
              <a:off x="4721005" y="5155983"/>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42" name="Freeform 17"/>
            <p:cNvSpPr>
              <a:spLocks noChangeArrowheads="1"/>
            </p:cNvSpPr>
            <p:nvPr/>
          </p:nvSpPr>
          <p:spPr bwMode="auto">
            <a:xfrm>
              <a:off x="4721005" y="4692815"/>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43" name="Freeform 23"/>
            <p:cNvSpPr>
              <a:spLocks noChangeArrowheads="1"/>
            </p:cNvSpPr>
            <p:nvPr/>
          </p:nvSpPr>
          <p:spPr bwMode="auto">
            <a:xfrm>
              <a:off x="5195576" y="5624867"/>
              <a:ext cx="383089" cy="388830"/>
            </a:xfrm>
            <a:custGeom>
              <a:avLst/>
              <a:gdLst>
                <a:gd name="T0" fmla="*/ 298 w 299"/>
                <a:gd name="T1" fmla="*/ 0 h 306"/>
                <a:gd name="T2" fmla="*/ 0 w 299"/>
                <a:gd name="T3" fmla="*/ 0 h 306"/>
                <a:gd name="T4" fmla="*/ 0 w 299"/>
                <a:gd name="T5" fmla="*/ 305 h 306"/>
                <a:gd name="T6" fmla="*/ 298 w 299"/>
                <a:gd name="T7" fmla="*/ 305 h 306"/>
                <a:gd name="T8" fmla="*/ 298 w 299"/>
                <a:gd name="T9" fmla="*/ 0 h 306"/>
              </a:gdLst>
              <a:ahLst/>
              <a:cxnLst>
                <a:cxn ang="0">
                  <a:pos x="T0" y="T1"/>
                </a:cxn>
                <a:cxn ang="0">
                  <a:pos x="T2" y="T3"/>
                </a:cxn>
                <a:cxn ang="0">
                  <a:pos x="T4" y="T5"/>
                </a:cxn>
                <a:cxn ang="0">
                  <a:pos x="T6" y="T7"/>
                </a:cxn>
                <a:cxn ang="0">
                  <a:pos x="T8" y="T9"/>
                </a:cxn>
              </a:cxnLst>
              <a:rect l="0" t="0" r="r" b="b"/>
              <a:pathLst>
                <a:path w="299" h="306">
                  <a:moveTo>
                    <a:pt x="298" y="0"/>
                  </a:moveTo>
                  <a:lnTo>
                    <a:pt x="0" y="0"/>
                  </a:lnTo>
                  <a:lnTo>
                    <a:pt x="0" y="305"/>
                  </a:lnTo>
                  <a:lnTo>
                    <a:pt x="298" y="305"/>
                  </a:lnTo>
                  <a:lnTo>
                    <a:pt x="298"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44" name="Freeform 24"/>
            <p:cNvSpPr>
              <a:spLocks noChangeArrowheads="1"/>
            </p:cNvSpPr>
            <p:nvPr/>
          </p:nvSpPr>
          <p:spPr bwMode="auto">
            <a:xfrm>
              <a:off x="5195576" y="5155983"/>
              <a:ext cx="383089" cy="388830"/>
            </a:xfrm>
            <a:custGeom>
              <a:avLst/>
              <a:gdLst>
                <a:gd name="T0" fmla="*/ 298 w 299"/>
                <a:gd name="T1" fmla="*/ 0 h 306"/>
                <a:gd name="T2" fmla="*/ 0 w 299"/>
                <a:gd name="T3" fmla="*/ 0 h 306"/>
                <a:gd name="T4" fmla="*/ 0 w 299"/>
                <a:gd name="T5" fmla="*/ 305 h 306"/>
                <a:gd name="T6" fmla="*/ 298 w 299"/>
                <a:gd name="T7" fmla="*/ 305 h 306"/>
                <a:gd name="T8" fmla="*/ 298 w 299"/>
                <a:gd name="T9" fmla="*/ 0 h 306"/>
              </a:gdLst>
              <a:ahLst/>
              <a:cxnLst>
                <a:cxn ang="0">
                  <a:pos x="T0" y="T1"/>
                </a:cxn>
                <a:cxn ang="0">
                  <a:pos x="T2" y="T3"/>
                </a:cxn>
                <a:cxn ang="0">
                  <a:pos x="T4" y="T5"/>
                </a:cxn>
                <a:cxn ang="0">
                  <a:pos x="T6" y="T7"/>
                </a:cxn>
                <a:cxn ang="0">
                  <a:pos x="T8" y="T9"/>
                </a:cxn>
              </a:cxnLst>
              <a:rect l="0" t="0" r="r" b="b"/>
              <a:pathLst>
                <a:path w="299" h="306">
                  <a:moveTo>
                    <a:pt x="298" y="0"/>
                  </a:moveTo>
                  <a:lnTo>
                    <a:pt x="0" y="0"/>
                  </a:lnTo>
                  <a:lnTo>
                    <a:pt x="0" y="305"/>
                  </a:lnTo>
                  <a:lnTo>
                    <a:pt x="298" y="305"/>
                  </a:lnTo>
                  <a:lnTo>
                    <a:pt x="298"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45" name="Freeform 25"/>
            <p:cNvSpPr>
              <a:spLocks noChangeArrowheads="1"/>
            </p:cNvSpPr>
            <p:nvPr/>
          </p:nvSpPr>
          <p:spPr bwMode="auto">
            <a:xfrm>
              <a:off x="5195576" y="4692815"/>
              <a:ext cx="383089" cy="388830"/>
            </a:xfrm>
            <a:custGeom>
              <a:avLst/>
              <a:gdLst>
                <a:gd name="T0" fmla="*/ 298 w 299"/>
                <a:gd name="T1" fmla="*/ 0 h 306"/>
                <a:gd name="T2" fmla="*/ 0 w 299"/>
                <a:gd name="T3" fmla="*/ 0 h 306"/>
                <a:gd name="T4" fmla="*/ 0 w 299"/>
                <a:gd name="T5" fmla="*/ 305 h 306"/>
                <a:gd name="T6" fmla="*/ 298 w 299"/>
                <a:gd name="T7" fmla="*/ 305 h 306"/>
                <a:gd name="T8" fmla="*/ 298 w 299"/>
                <a:gd name="T9" fmla="*/ 0 h 306"/>
              </a:gdLst>
              <a:ahLst/>
              <a:cxnLst>
                <a:cxn ang="0">
                  <a:pos x="T0" y="T1"/>
                </a:cxn>
                <a:cxn ang="0">
                  <a:pos x="T2" y="T3"/>
                </a:cxn>
                <a:cxn ang="0">
                  <a:pos x="T4" y="T5"/>
                </a:cxn>
                <a:cxn ang="0">
                  <a:pos x="T6" y="T7"/>
                </a:cxn>
                <a:cxn ang="0">
                  <a:pos x="T8" y="T9"/>
                </a:cxn>
              </a:cxnLst>
              <a:rect l="0" t="0" r="r" b="b"/>
              <a:pathLst>
                <a:path w="299" h="306">
                  <a:moveTo>
                    <a:pt x="298" y="0"/>
                  </a:moveTo>
                  <a:lnTo>
                    <a:pt x="0" y="0"/>
                  </a:lnTo>
                  <a:lnTo>
                    <a:pt x="0" y="305"/>
                  </a:lnTo>
                  <a:lnTo>
                    <a:pt x="298" y="305"/>
                  </a:lnTo>
                  <a:lnTo>
                    <a:pt x="298"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46" name="Freeform 32"/>
            <p:cNvSpPr>
              <a:spLocks noChangeArrowheads="1"/>
            </p:cNvSpPr>
            <p:nvPr/>
          </p:nvSpPr>
          <p:spPr bwMode="auto">
            <a:xfrm>
              <a:off x="5658711" y="5155983"/>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47" name="Freeform 33"/>
            <p:cNvSpPr>
              <a:spLocks noChangeArrowheads="1"/>
            </p:cNvSpPr>
            <p:nvPr/>
          </p:nvSpPr>
          <p:spPr bwMode="auto">
            <a:xfrm>
              <a:off x="5658711" y="4692815"/>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48" name="Freeform 35"/>
            <p:cNvSpPr>
              <a:spLocks noChangeArrowheads="1"/>
            </p:cNvSpPr>
            <p:nvPr/>
          </p:nvSpPr>
          <p:spPr bwMode="auto">
            <a:xfrm>
              <a:off x="6127567" y="7466096"/>
              <a:ext cx="377369" cy="394547"/>
            </a:xfrm>
            <a:custGeom>
              <a:avLst/>
              <a:gdLst>
                <a:gd name="T0" fmla="*/ 296 w 297"/>
                <a:gd name="T1" fmla="*/ 0 h 307"/>
                <a:gd name="T2" fmla="*/ 0 w 297"/>
                <a:gd name="T3" fmla="*/ 0 h 307"/>
                <a:gd name="T4" fmla="*/ 0 w 297"/>
                <a:gd name="T5" fmla="*/ 306 h 307"/>
                <a:gd name="T6" fmla="*/ 296 w 297"/>
                <a:gd name="T7" fmla="*/ 306 h 307"/>
                <a:gd name="T8" fmla="*/ 296 w 297"/>
                <a:gd name="T9" fmla="*/ 0 h 307"/>
              </a:gdLst>
              <a:ahLst/>
              <a:cxnLst>
                <a:cxn ang="0">
                  <a:pos x="T0" y="T1"/>
                </a:cxn>
                <a:cxn ang="0">
                  <a:pos x="T2" y="T3"/>
                </a:cxn>
                <a:cxn ang="0">
                  <a:pos x="T4" y="T5"/>
                </a:cxn>
                <a:cxn ang="0">
                  <a:pos x="T6" y="T7"/>
                </a:cxn>
                <a:cxn ang="0">
                  <a:pos x="T8" y="T9"/>
                </a:cxn>
              </a:cxnLst>
              <a:rect l="0" t="0" r="r" b="b"/>
              <a:pathLst>
                <a:path w="297" h="307">
                  <a:moveTo>
                    <a:pt x="296" y="0"/>
                  </a:moveTo>
                  <a:lnTo>
                    <a:pt x="0" y="0"/>
                  </a:lnTo>
                  <a:lnTo>
                    <a:pt x="0" y="306"/>
                  </a:lnTo>
                  <a:lnTo>
                    <a:pt x="296" y="306"/>
                  </a:lnTo>
                  <a:lnTo>
                    <a:pt x="29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49" name="Freeform 36"/>
            <p:cNvSpPr>
              <a:spLocks noChangeArrowheads="1"/>
            </p:cNvSpPr>
            <p:nvPr/>
          </p:nvSpPr>
          <p:spPr bwMode="auto">
            <a:xfrm>
              <a:off x="6127567" y="7014364"/>
              <a:ext cx="377369" cy="383111"/>
            </a:xfrm>
            <a:custGeom>
              <a:avLst/>
              <a:gdLst>
                <a:gd name="T0" fmla="*/ 296 w 297"/>
                <a:gd name="T1" fmla="*/ 0 h 298"/>
                <a:gd name="T2" fmla="*/ 0 w 297"/>
                <a:gd name="T3" fmla="*/ 0 h 298"/>
                <a:gd name="T4" fmla="*/ 0 w 297"/>
                <a:gd name="T5" fmla="*/ 297 h 298"/>
                <a:gd name="T6" fmla="*/ 296 w 297"/>
                <a:gd name="T7" fmla="*/ 297 h 298"/>
                <a:gd name="T8" fmla="*/ 296 w 297"/>
                <a:gd name="T9" fmla="*/ 0 h 298"/>
              </a:gdLst>
              <a:ahLst/>
              <a:cxnLst>
                <a:cxn ang="0">
                  <a:pos x="T0" y="T1"/>
                </a:cxn>
                <a:cxn ang="0">
                  <a:pos x="T2" y="T3"/>
                </a:cxn>
                <a:cxn ang="0">
                  <a:pos x="T4" y="T5"/>
                </a:cxn>
                <a:cxn ang="0">
                  <a:pos x="T6" y="T7"/>
                </a:cxn>
                <a:cxn ang="0">
                  <a:pos x="T8" y="T9"/>
                </a:cxn>
              </a:cxnLst>
              <a:rect l="0" t="0" r="r" b="b"/>
              <a:pathLst>
                <a:path w="297" h="298">
                  <a:moveTo>
                    <a:pt x="296" y="0"/>
                  </a:moveTo>
                  <a:lnTo>
                    <a:pt x="0" y="0"/>
                  </a:lnTo>
                  <a:lnTo>
                    <a:pt x="0" y="297"/>
                  </a:lnTo>
                  <a:lnTo>
                    <a:pt x="296" y="297"/>
                  </a:lnTo>
                  <a:lnTo>
                    <a:pt x="29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50" name="Freeform 37"/>
            <p:cNvSpPr>
              <a:spLocks noChangeArrowheads="1"/>
            </p:cNvSpPr>
            <p:nvPr/>
          </p:nvSpPr>
          <p:spPr bwMode="auto">
            <a:xfrm>
              <a:off x="6127567" y="6551199"/>
              <a:ext cx="377369" cy="377394"/>
            </a:xfrm>
            <a:custGeom>
              <a:avLst/>
              <a:gdLst>
                <a:gd name="T0" fmla="*/ 296 w 297"/>
                <a:gd name="T1" fmla="*/ 0 h 297"/>
                <a:gd name="T2" fmla="*/ 0 w 297"/>
                <a:gd name="T3" fmla="*/ 0 h 297"/>
                <a:gd name="T4" fmla="*/ 0 w 297"/>
                <a:gd name="T5" fmla="*/ 296 h 297"/>
                <a:gd name="T6" fmla="*/ 296 w 297"/>
                <a:gd name="T7" fmla="*/ 296 h 297"/>
                <a:gd name="T8" fmla="*/ 296 w 297"/>
                <a:gd name="T9" fmla="*/ 0 h 297"/>
              </a:gdLst>
              <a:ahLst/>
              <a:cxnLst>
                <a:cxn ang="0">
                  <a:pos x="T0" y="T1"/>
                </a:cxn>
                <a:cxn ang="0">
                  <a:pos x="T2" y="T3"/>
                </a:cxn>
                <a:cxn ang="0">
                  <a:pos x="T4" y="T5"/>
                </a:cxn>
                <a:cxn ang="0">
                  <a:pos x="T6" y="T7"/>
                </a:cxn>
                <a:cxn ang="0">
                  <a:pos x="T8" y="T9"/>
                </a:cxn>
              </a:cxnLst>
              <a:rect l="0" t="0" r="r" b="b"/>
              <a:pathLst>
                <a:path w="297" h="297">
                  <a:moveTo>
                    <a:pt x="296" y="0"/>
                  </a:moveTo>
                  <a:lnTo>
                    <a:pt x="0" y="0"/>
                  </a:lnTo>
                  <a:lnTo>
                    <a:pt x="0" y="296"/>
                  </a:lnTo>
                  <a:lnTo>
                    <a:pt x="296" y="296"/>
                  </a:lnTo>
                  <a:lnTo>
                    <a:pt x="29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51" name="Freeform 38"/>
            <p:cNvSpPr>
              <a:spLocks noChangeArrowheads="1"/>
            </p:cNvSpPr>
            <p:nvPr/>
          </p:nvSpPr>
          <p:spPr bwMode="auto">
            <a:xfrm>
              <a:off x="6127567" y="6088032"/>
              <a:ext cx="377369" cy="383111"/>
            </a:xfrm>
            <a:custGeom>
              <a:avLst/>
              <a:gdLst>
                <a:gd name="T0" fmla="*/ 296 w 297"/>
                <a:gd name="T1" fmla="*/ 0 h 298"/>
                <a:gd name="T2" fmla="*/ 0 w 297"/>
                <a:gd name="T3" fmla="*/ 0 h 298"/>
                <a:gd name="T4" fmla="*/ 0 w 297"/>
                <a:gd name="T5" fmla="*/ 297 h 298"/>
                <a:gd name="T6" fmla="*/ 296 w 297"/>
                <a:gd name="T7" fmla="*/ 297 h 298"/>
                <a:gd name="T8" fmla="*/ 296 w 297"/>
                <a:gd name="T9" fmla="*/ 0 h 298"/>
              </a:gdLst>
              <a:ahLst/>
              <a:cxnLst>
                <a:cxn ang="0">
                  <a:pos x="T0" y="T1"/>
                </a:cxn>
                <a:cxn ang="0">
                  <a:pos x="T2" y="T3"/>
                </a:cxn>
                <a:cxn ang="0">
                  <a:pos x="T4" y="T5"/>
                </a:cxn>
                <a:cxn ang="0">
                  <a:pos x="T6" y="T7"/>
                </a:cxn>
                <a:cxn ang="0">
                  <a:pos x="T8" y="T9"/>
                </a:cxn>
              </a:cxnLst>
              <a:rect l="0" t="0" r="r" b="b"/>
              <a:pathLst>
                <a:path w="297" h="298">
                  <a:moveTo>
                    <a:pt x="296" y="0"/>
                  </a:moveTo>
                  <a:lnTo>
                    <a:pt x="0" y="0"/>
                  </a:lnTo>
                  <a:lnTo>
                    <a:pt x="0" y="297"/>
                  </a:lnTo>
                  <a:lnTo>
                    <a:pt x="296" y="297"/>
                  </a:lnTo>
                  <a:lnTo>
                    <a:pt x="29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52" name="Freeform 39"/>
            <p:cNvSpPr>
              <a:spLocks noChangeArrowheads="1"/>
            </p:cNvSpPr>
            <p:nvPr/>
          </p:nvSpPr>
          <p:spPr bwMode="auto">
            <a:xfrm>
              <a:off x="6127567" y="5624867"/>
              <a:ext cx="377369" cy="388830"/>
            </a:xfrm>
            <a:custGeom>
              <a:avLst/>
              <a:gdLst>
                <a:gd name="T0" fmla="*/ 296 w 297"/>
                <a:gd name="T1" fmla="*/ 0 h 306"/>
                <a:gd name="T2" fmla="*/ 0 w 297"/>
                <a:gd name="T3" fmla="*/ 0 h 306"/>
                <a:gd name="T4" fmla="*/ 0 w 297"/>
                <a:gd name="T5" fmla="*/ 305 h 306"/>
                <a:gd name="T6" fmla="*/ 296 w 297"/>
                <a:gd name="T7" fmla="*/ 305 h 306"/>
                <a:gd name="T8" fmla="*/ 296 w 297"/>
                <a:gd name="T9" fmla="*/ 0 h 306"/>
              </a:gdLst>
              <a:ahLst/>
              <a:cxnLst>
                <a:cxn ang="0">
                  <a:pos x="T0" y="T1"/>
                </a:cxn>
                <a:cxn ang="0">
                  <a:pos x="T2" y="T3"/>
                </a:cxn>
                <a:cxn ang="0">
                  <a:pos x="T4" y="T5"/>
                </a:cxn>
                <a:cxn ang="0">
                  <a:pos x="T6" y="T7"/>
                </a:cxn>
                <a:cxn ang="0">
                  <a:pos x="T8" y="T9"/>
                </a:cxn>
              </a:cxnLst>
              <a:rect l="0" t="0" r="r" b="b"/>
              <a:pathLst>
                <a:path w="297" h="306">
                  <a:moveTo>
                    <a:pt x="296" y="0"/>
                  </a:moveTo>
                  <a:lnTo>
                    <a:pt x="0" y="0"/>
                  </a:lnTo>
                  <a:lnTo>
                    <a:pt x="0" y="305"/>
                  </a:lnTo>
                  <a:lnTo>
                    <a:pt x="296" y="305"/>
                  </a:lnTo>
                  <a:lnTo>
                    <a:pt x="29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53" name="Freeform 40"/>
            <p:cNvSpPr>
              <a:spLocks noChangeArrowheads="1"/>
            </p:cNvSpPr>
            <p:nvPr/>
          </p:nvSpPr>
          <p:spPr bwMode="auto">
            <a:xfrm>
              <a:off x="6127567" y="5155983"/>
              <a:ext cx="377369" cy="388830"/>
            </a:xfrm>
            <a:custGeom>
              <a:avLst/>
              <a:gdLst>
                <a:gd name="T0" fmla="*/ 296 w 297"/>
                <a:gd name="T1" fmla="*/ 0 h 306"/>
                <a:gd name="T2" fmla="*/ 0 w 297"/>
                <a:gd name="T3" fmla="*/ 0 h 306"/>
                <a:gd name="T4" fmla="*/ 0 w 297"/>
                <a:gd name="T5" fmla="*/ 305 h 306"/>
                <a:gd name="T6" fmla="*/ 296 w 297"/>
                <a:gd name="T7" fmla="*/ 305 h 306"/>
                <a:gd name="T8" fmla="*/ 296 w 297"/>
                <a:gd name="T9" fmla="*/ 0 h 306"/>
              </a:gdLst>
              <a:ahLst/>
              <a:cxnLst>
                <a:cxn ang="0">
                  <a:pos x="T0" y="T1"/>
                </a:cxn>
                <a:cxn ang="0">
                  <a:pos x="T2" y="T3"/>
                </a:cxn>
                <a:cxn ang="0">
                  <a:pos x="T4" y="T5"/>
                </a:cxn>
                <a:cxn ang="0">
                  <a:pos x="T6" y="T7"/>
                </a:cxn>
                <a:cxn ang="0">
                  <a:pos x="T8" y="T9"/>
                </a:cxn>
              </a:cxnLst>
              <a:rect l="0" t="0" r="r" b="b"/>
              <a:pathLst>
                <a:path w="297" h="306">
                  <a:moveTo>
                    <a:pt x="296" y="0"/>
                  </a:moveTo>
                  <a:lnTo>
                    <a:pt x="0" y="0"/>
                  </a:lnTo>
                  <a:lnTo>
                    <a:pt x="0" y="305"/>
                  </a:lnTo>
                  <a:lnTo>
                    <a:pt x="296" y="305"/>
                  </a:lnTo>
                  <a:lnTo>
                    <a:pt x="29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54" name="Freeform 41"/>
            <p:cNvSpPr>
              <a:spLocks noChangeArrowheads="1"/>
            </p:cNvSpPr>
            <p:nvPr/>
          </p:nvSpPr>
          <p:spPr bwMode="auto">
            <a:xfrm>
              <a:off x="6127567" y="4692815"/>
              <a:ext cx="377369" cy="388830"/>
            </a:xfrm>
            <a:custGeom>
              <a:avLst/>
              <a:gdLst>
                <a:gd name="T0" fmla="*/ 296 w 297"/>
                <a:gd name="T1" fmla="*/ 0 h 306"/>
                <a:gd name="T2" fmla="*/ 0 w 297"/>
                <a:gd name="T3" fmla="*/ 0 h 306"/>
                <a:gd name="T4" fmla="*/ 0 w 297"/>
                <a:gd name="T5" fmla="*/ 305 h 306"/>
                <a:gd name="T6" fmla="*/ 296 w 297"/>
                <a:gd name="T7" fmla="*/ 305 h 306"/>
                <a:gd name="T8" fmla="*/ 296 w 297"/>
                <a:gd name="T9" fmla="*/ 0 h 306"/>
              </a:gdLst>
              <a:ahLst/>
              <a:cxnLst>
                <a:cxn ang="0">
                  <a:pos x="T0" y="T1"/>
                </a:cxn>
                <a:cxn ang="0">
                  <a:pos x="T2" y="T3"/>
                </a:cxn>
                <a:cxn ang="0">
                  <a:pos x="T4" y="T5"/>
                </a:cxn>
                <a:cxn ang="0">
                  <a:pos x="T6" y="T7"/>
                </a:cxn>
                <a:cxn ang="0">
                  <a:pos x="T8" y="T9"/>
                </a:cxn>
              </a:cxnLst>
              <a:rect l="0" t="0" r="r" b="b"/>
              <a:pathLst>
                <a:path w="297" h="306">
                  <a:moveTo>
                    <a:pt x="296" y="0"/>
                  </a:moveTo>
                  <a:lnTo>
                    <a:pt x="0" y="0"/>
                  </a:lnTo>
                  <a:lnTo>
                    <a:pt x="0" y="305"/>
                  </a:lnTo>
                  <a:lnTo>
                    <a:pt x="296" y="305"/>
                  </a:lnTo>
                  <a:lnTo>
                    <a:pt x="29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55" name="Freeform 44"/>
            <p:cNvSpPr>
              <a:spLocks noChangeArrowheads="1"/>
            </p:cNvSpPr>
            <p:nvPr/>
          </p:nvSpPr>
          <p:spPr bwMode="auto">
            <a:xfrm>
              <a:off x="6590702" y="7014364"/>
              <a:ext cx="383089" cy="383111"/>
            </a:xfrm>
            <a:custGeom>
              <a:avLst/>
              <a:gdLst>
                <a:gd name="T0" fmla="*/ 297 w 298"/>
                <a:gd name="T1" fmla="*/ 0 h 298"/>
                <a:gd name="T2" fmla="*/ 0 w 298"/>
                <a:gd name="T3" fmla="*/ 0 h 298"/>
                <a:gd name="T4" fmla="*/ 0 w 298"/>
                <a:gd name="T5" fmla="*/ 297 h 298"/>
                <a:gd name="T6" fmla="*/ 297 w 298"/>
                <a:gd name="T7" fmla="*/ 297 h 298"/>
                <a:gd name="T8" fmla="*/ 297 w 298"/>
                <a:gd name="T9" fmla="*/ 0 h 298"/>
              </a:gdLst>
              <a:ahLst/>
              <a:cxnLst>
                <a:cxn ang="0">
                  <a:pos x="T0" y="T1"/>
                </a:cxn>
                <a:cxn ang="0">
                  <a:pos x="T2" y="T3"/>
                </a:cxn>
                <a:cxn ang="0">
                  <a:pos x="T4" y="T5"/>
                </a:cxn>
                <a:cxn ang="0">
                  <a:pos x="T6" y="T7"/>
                </a:cxn>
                <a:cxn ang="0">
                  <a:pos x="T8" y="T9"/>
                </a:cxn>
              </a:cxnLst>
              <a:rect l="0" t="0" r="r" b="b"/>
              <a:pathLst>
                <a:path w="298" h="298">
                  <a:moveTo>
                    <a:pt x="297" y="0"/>
                  </a:moveTo>
                  <a:lnTo>
                    <a:pt x="0" y="0"/>
                  </a:lnTo>
                  <a:lnTo>
                    <a:pt x="0" y="297"/>
                  </a:lnTo>
                  <a:lnTo>
                    <a:pt x="297" y="297"/>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56" name="Freeform 45"/>
            <p:cNvSpPr>
              <a:spLocks noChangeArrowheads="1"/>
            </p:cNvSpPr>
            <p:nvPr/>
          </p:nvSpPr>
          <p:spPr bwMode="auto">
            <a:xfrm>
              <a:off x="6590702" y="6551199"/>
              <a:ext cx="383089" cy="377394"/>
            </a:xfrm>
            <a:custGeom>
              <a:avLst/>
              <a:gdLst>
                <a:gd name="T0" fmla="*/ 297 w 298"/>
                <a:gd name="T1" fmla="*/ 0 h 297"/>
                <a:gd name="T2" fmla="*/ 0 w 298"/>
                <a:gd name="T3" fmla="*/ 0 h 297"/>
                <a:gd name="T4" fmla="*/ 0 w 298"/>
                <a:gd name="T5" fmla="*/ 296 h 297"/>
                <a:gd name="T6" fmla="*/ 297 w 298"/>
                <a:gd name="T7" fmla="*/ 296 h 297"/>
                <a:gd name="T8" fmla="*/ 297 w 298"/>
                <a:gd name="T9" fmla="*/ 0 h 297"/>
              </a:gdLst>
              <a:ahLst/>
              <a:cxnLst>
                <a:cxn ang="0">
                  <a:pos x="T0" y="T1"/>
                </a:cxn>
                <a:cxn ang="0">
                  <a:pos x="T2" y="T3"/>
                </a:cxn>
                <a:cxn ang="0">
                  <a:pos x="T4" y="T5"/>
                </a:cxn>
                <a:cxn ang="0">
                  <a:pos x="T6" y="T7"/>
                </a:cxn>
                <a:cxn ang="0">
                  <a:pos x="T8" y="T9"/>
                </a:cxn>
              </a:cxnLst>
              <a:rect l="0" t="0" r="r" b="b"/>
              <a:pathLst>
                <a:path w="298" h="297">
                  <a:moveTo>
                    <a:pt x="297" y="0"/>
                  </a:moveTo>
                  <a:lnTo>
                    <a:pt x="0" y="0"/>
                  </a:lnTo>
                  <a:lnTo>
                    <a:pt x="0" y="296"/>
                  </a:lnTo>
                  <a:lnTo>
                    <a:pt x="297" y="296"/>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57" name="Freeform 46"/>
            <p:cNvSpPr>
              <a:spLocks noChangeArrowheads="1"/>
            </p:cNvSpPr>
            <p:nvPr/>
          </p:nvSpPr>
          <p:spPr bwMode="auto">
            <a:xfrm>
              <a:off x="6590702" y="6088032"/>
              <a:ext cx="383089" cy="383111"/>
            </a:xfrm>
            <a:custGeom>
              <a:avLst/>
              <a:gdLst>
                <a:gd name="T0" fmla="*/ 297 w 298"/>
                <a:gd name="T1" fmla="*/ 0 h 298"/>
                <a:gd name="T2" fmla="*/ 0 w 298"/>
                <a:gd name="T3" fmla="*/ 0 h 298"/>
                <a:gd name="T4" fmla="*/ 0 w 298"/>
                <a:gd name="T5" fmla="*/ 297 h 298"/>
                <a:gd name="T6" fmla="*/ 297 w 298"/>
                <a:gd name="T7" fmla="*/ 297 h 298"/>
                <a:gd name="T8" fmla="*/ 297 w 298"/>
                <a:gd name="T9" fmla="*/ 0 h 298"/>
              </a:gdLst>
              <a:ahLst/>
              <a:cxnLst>
                <a:cxn ang="0">
                  <a:pos x="T0" y="T1"/>
                </a:cxn>
                <a:cxn ang="0">
                  <a:pos x="T2" y="T3"/>
                </a:cxn>
                <a:cxn ang="0">
                  <a:pos x="T4" y="T5"/>
                </a:cxn>
                <a:cxn ang="0">
                  <a:pos x="T6" y="T7"/>
                </a:cxn>
                <a:cxn ang="0">
                  <a:pos x="T8" y="T9"/>
                </a:cxn>
              </a:cxnLst>
              <a:rect l="0" t="0" r="r" b="b"/>
              <a:pathLst>
                <a:path w="298" h="298">
                  <a:moveTo>
                    <a:pt x="297" y="0"/>
                  </a:moveTo>
                  <a:lnTo>
                    <a:pt x="0" y="0"/>
                  </a:lnTo>
                  <a:lnTo>
                    <a:pt x="0" y="297"/>
                  </a:lnTo>
                  <a:lnTo>
                    <a:pt x="297" y="297"/>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58" name="Freeform 47"/>
            <p:cNvSpPr>
              <a:spLocks noChangeArrowheads="1"/>
            </p:cNvSpPr>
            <p:nvPr/>
          </p:nvSpPr>
          <p:spPr bwMode="auto">
            <a:xfrm>
              <a:off x="6590702" y="5624867"/>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59" name="Freeform 48"/>
            <p:cNvSpPr>
              <a:spLocks noChangeArrowheads="1"/>
            </p:cNvSpPr>
            <p:nvPr/>
          </p:nvSpPr>
          <p:spPr bwMode="auto">
            <a:xfrm>
              <a:off x="6590702" y="5155983"/>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60" name="Freeform 49"/>
            <p:cNvSpPr>
              <a:spLocks noChangeArrowheads="1"/>
            </p:cNvSpPr>
            <p:nvPr/>
          </p:nvSpPr>
          <p:spPr bwMode="auto">
            <a:xfrm>
              <a:off x="6590702" y="4692815"/>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61" name="Freeform 54"/>
            <p:cNvSpPr>
              <a:spLocks noChangeArrowheads="1"/>
            </p:cNvSpPr>
            <p:nvPr/>
          </p:nvSpPr>
          <p:spPr bwMode="auto">
            <a:xfrm>
              <a:off x="7053837" y="6088032"/>
              <a:ext cx="383089" cy="383111"/>
            </a:xfrm>
            <a:custGeom>
              <a:avLst/>
              <a:gdLst>
                <a:gd name="T0" fmla="*/ 298 w 299"/>
                <a:gd name="T1" fmla="*/ 0 h 298"/>
                <a:gd name="T2" fmla="*/ 0 w 299"/>
                <a:gd name="T3" fmla="*/ 0 h 298"/>
                <a:gd name="T4" fmla="*/ 0 w 299"/>
                <a:gd name="T5" fmla="*/ 297 h 298"/>
                <a:gd name="T6" fmla="*/ 298 w 299"/>
                <a:gd name="T7" fmla="*/ 297 h 298"/>
                <a:gd name="T8" fmla="*/ 298 w 299"/>
                <a:gd name="T9" fmla="*/ 0 h 298"/>
              </a:gdLst>
              <a:ahLst/>
              <a:cxnLst>
                <a:cxn ang="0">
                  <a:pos x="T0" y="T1"/>
                </a:cxn>
                <a:cxn ang="0">
                  <a:pos x="T2" y="T3"/>
                </a:cxn>
                <a:cxn ang="0">
                  <a:pos x="T4" y="T5"/>
                </a:cxn>
                <a:cxn ang="0">
                  <a:pos x="T6" y="T7"/>
                </a:cxn>
                <a:cxn ang="0">
                  <a:pos x="T8" y="T9"/>
                </a:cxn>
              </a:cxnLst>
              <a:rect l="0" t="0" r="r" b="b"/>
              <a:pathLst>
                <a:path w="299" h="298">
                  <a:moveTo>
                    <a:pt x="298" y="0"/>
                  </a:moveTo>
                  <a:lnTo>
                    <a:pt x="0" y="0"/>
                  </a:lnTo>
                  <a:lnTo>
                    <a:pt x="0" y="297"/>
                  </a:lnTo>
                  <a:lnTo>
                    <a:pt x="298" y="297"/>
                  </a:lnTo>
                  <a:lnTo>
                    <a:pt x="298"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62" name="Freeform 55"/>
            <p:cNvSpPr>
              <a:spLocks noChangeArrowheads="1"/>
            </p:cNvSpPr>
            <p:nvPr/>
          </p:nvSpPr>
          <p:spPr bwMode="auto">
            <a:xfrm>
              <a:off x="7053837" y="5624867"/>
              <a:ext cx="383089" cy="388830"/>
            </a:xfrm>
            <a:custGeom>
              <a:avLst/>
              <a:gdLst>
                <a:gd name="T0" fmla="*/ 298 w 299"/>
                <a:gd name="T1" fmla="*/ 0 h 306"/>
                <a:gd name="T2" fmla="*/ 0 w 299"/>
                <a:gd name="T3" fmla="*/ 0 h 306"/>
                <a:gd name="T4" fmla="*/ 0 w 299"/>
                <a:gd name="T5" fmla="*/ 305 h 306"/>
                <a:gd name="T6" fmla="*/ 298 w 299"/>
                <a:gd name="T7" fmla="*/ 305 h 306"/>
                <a:gd name="T8" fmla="*/ 298 w 299"/>
                <a:gd name="T9" fmla="*/ 0 h 306"/>
              </a:gdLst>
              <a:ahLst/>
              <a:cxnLst>
                <a:cxn ang="0">
                  <a:pos x="T0" y="T1"/>
                </a:cxn>
                <a:cxn ang="0">
                  <a:pos x="T2" y="T3"/>
                </a:cxn>
                <a:cxn ang="0">
                  <a:pos x="T4" y="T5"/>
                </a:cxn>
                <a:cxn ang="0">
                  <a:pos x="T6" y="T7"/>
                </a:cxn>
                <a:cxn ang="0">
                  <a:pos x="T8" y="T9"/>
                </a:cxn>
              </a:cxnLst>
              <a:rect l="0" t="0" r="r" b="b"/>
              <a:pathLst>
                <a:path w="299" h="306">
                  <a:moveTo>
                    <a:pt x="298" y="0"/>
                  </a:moveTo>
                  <a:lnTo>
                    <a:pt x="0" y="0"/>
                  </a:lnTo>
                  <a:lnTo>
                    <a:pt x="0" y="305"/>
                  </a:lnTo>
                  <a:lnTo>
                    <a:pt x="298" y="305"/>
                  </a:lnTo>
                  <a:lnTo>
                    <a:pt x="298"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63" name="Freeform 56"/>
            <p:cNvSpPr>
              <a:spLocks noChangeArrowheads="1"/>
            </p:cNvSpPr>
            <p:nvPr/>
          </p:nvSpPr>
          <p:spPr bwMode="auto">
            <a:xfrm>
              <a:off x="7053837" y="5155983"/>
              <a:ext cx="383089" cy="388830"/>
            </a:xfrm>
            <a:custGeom>
              <a:avLst/>
              <a:gdLst>
                <a:gd name="T0" fmla="*/ 298 w 299"/>
                <a:gd name="T1" fmla="*/ 0 h 306"/>
                <a:gd name="T2" fmla="*/ 0 w 299"/>
                <a:gd name="T3" fmla="*/ 0 h 306"/>
                <a:gd name="T4" fmla="*/ 0 w 299"/>
                <a:gd name="T5" fmla="*/ 305 h 306"/>
                <a:gd name="T6" fmla="*/ 298 w 299"/>
                <a:gd name="T7" fmla="*/ 305 h 306"/>
                <a:gd name="T8" fmla="*/ 298 w 299"/>
                <a:gd name="T9" fmla="*/ 0 h 306"/>
              </a:gdLst>
              <a:ahLst/>
              <a:cxnLst>
                <a:cxn ang="0">
                  <a:pos x="T0" y="T1"/>
                </a:cxn>
                <a:cxn ang="0">
                  <a:pos x="T2" y="T3"/>
                </a:cxn>
                <a:cxn ang="0">
                  <a:pos x="T4" y="T5"/>
                </a:cxn>
                <a:cxn ang="0">
                  <a:pos x="T6" y="T7"/>
                </a:cxn>
                <a:cxn ang="0">
                  <a:pos x="T8" y="T9"/>
                </a:cxn>
              </a:cxnLst>
              <a:rect l="0" t="0" r="r" b="b"/>
              <a:pathLst>
                <a:path w="299" h="306">
                  <a:moveTo>
                    <a:pt x="298" y="0"/>
                  </a:moveTo>
                  <a:lnTo>
                    <a:pt x="0" y="0"/>
                  </a:lnTo>
                  <a:lnTo>
                    <a:pt x="0" y="305"/>
                  </a:lnTo>
                  <a:lnTo>
                    <a:pt x="298" y="305"/>
                  </a:lnTo>
                  <a:lnTo>
                    <a:pt x="298"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64" name="Freeform 57"/>
            <p:cNvSpPr>
              <a:spLocks noChangeArrowheads="1"/>
            </p:cNvSpPr>
            <p:nvPr/>
          </p:nvSpPr>
          <p:spPr bwMode="auto">
            <a:xfrm>
              <a:off x="7053837" y="4692815"/>
              <a:ext cx="383089" cy="388830"/>
            </a:xfrm>
            <a:custGeom>
              <a:avLst/>
              <a:gdLst>
                <a:gd name="T0" fmla="*/ 298 w 299"/>
                <a:gd name="T1" fmla="*/ 0 h 306"/>
                <a:gd name="T2" fmla="*/ 0 w 299"/>
                <a:gd name="T3" fmla="*/ 0 h 306"/>
                <a:gd name="T4" fmla="*/ 0 w 299"/>
                <a:gd name="T5" fmla="*/ 305 h 306"/>
                <a:gd name="T6" fmla="*/ 298 w 299"/>
                <a:gd name="T7" fmla="*/ 305 h 306"/>
                <a:gd name="T8" fmla="*/ 298 w 299"/>
                <a:gd name="T9" fmla="*/ 0 h 306"/>
              </a:gdLst>
              <a:ahLst/>
              <a:cxnLst>
                <a:cxn ang="0">
                  <a:pos x="T0" y="T1"/>
                </a:cxn>
                <a:cxn ang="0">
                  <a:pos x="T2" y="T3"/>
                </a:cxn>
                <a:cxn ang="0">
                  <a:pos x="T4" y="T5"/>
                </a:cxn>
                <a:cxn ang="0">
                  <a:pos x="T6" y="T7"/>
                </a:cxn>
                <a:cxn ang="0">
                  <a:pos x="T8" y="T9"/>
                </a:cxn>
              </a:cxnLst>
              <a:rect l="0" t="0" r="r" b="b"/>
              <a:pathLst>
                <a:path w="299" h="306">
                  <a:moveTo>
                    <a:pt x="298" y="0"/>
                  </a:moveTo>
                  <a:lnTo>
                    <a:pt x="0" y="0"/>
                  </a:lnTo>
                  <a:lnTo>
                    <a:pt x="0" y="305"/>
                  </a:lnTo>
                  <a:lnTo>
                    <a:pt x="298" y="305"/>
                  </a:lnTo>
                  <a:lnTo>
                    <a:pt x="298"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65" name="Freeform 64"/>
            <p:cNvSpPr>
              <a:spLocks noChangeArrowheads="1"/>
            </p:cNvSpPr>
            <p:nvPr/>
          </p:nvSpPr>
          <p:spPr bwMode="auto">
            <a:xfrm>
              <a:off x="7516973" y="5155983"/>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66" name="Freeform 65"/>
            <p:cNvSpPr>
              <a:spLocks noChangeArrowheads="1"/>
            </p:cNvSpPr>
            <p:nvPr/>
          </p:nvSpPr>
          <p:spPr bwMode="auto">
            <a:xfrm>
              <a:off x="7516973" y="4692815"/>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67" name="Freeform 75"/>
            <p:cNvSpPr>
              <a:spLocks noChangeArrowheads="1"/>
            </p:cNvSpPr>
            <p:nvPr/>
          </p:nvSpPr>
          <p:spPr bwMode="auto">
            <a:xfrm>
              <a:off x="8363198" y="6551199"/>
              <a:ext cx="394522" cy="377394"/>
            </a:xfrm>
            <a:custGeom>
              <a:avLst/>
              <a:gdLst>
                <a:gd name="T0" fmla="*/ 306 w 307"/>
                <a:gd name="T1" fmla="*/ 0 h 297"/>
                <a:gd name="T2" fmla="*/ 0 w 307"/>
                <a:gd name="T3" fmla="*/ 0 h 297"/>
                <a:gd name="T4" fmla="*/ 0 w 307"/>
                <a:gd name="T5" fmla="*/ 296 h 297"/>
                <a:gd name="T6" fmla="*/ 306 w 307"/>
                <a:gd name="T7" fmla="*/ 296 h 297"/>
                <a:gd name="T8" fmla="*/ 306 w 307"/>
                <a:gd name="T9" fmla="*/ 0 h 297"/>
              </a:gdLst>
              <a:ahLst/>
              <a:cxnLst>
                <a:cxn ang="0">
                  <a:pos x="T0" y="T1"/>
                </a:cxn>
                <a:cxn ang="0">
                  <a:pos x="T2" y="T3"/>
                </a:cxn>
                <a:cxn ang="0">
                  <a:pos x="T4" y="T5"/>
                </a:cxn>
                <a:cxn ang="0">
                  <a:pos x="T6" y="T7"/>
                </a:cxn>
                <a:cxn ang="0">
                  <a:pos x="T8" y="T9"/>
                </a:cxn>
              </a:cxnLst>
              <a:rect l="0" t="0" r="r" b="b"/>
              <a:pathLst>
                <a:path w="307" h="297">
                  <a:moveTo>
                    <a:pt x="306" y="0"/>
                  </a:moveTo>
                  <a:lnTo>
                    <a:pt x="0" y="0"/>
                  </a:lnTo>
                  <a:lnTo>
                    <a:pt x="0" y="296"/>
                  </a:lnTo>
                  <a:lnTo>
                    <a:pt x="306" y="296"/>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68" name="Freeform 76"/>
            <p:cNvSpPr>
              <a:spLocks noChangeArrowheads="1"/>
            </p:cNvSpPr>
            <p:nvPr/>
          </p:nvSpPr>
          <p:spPr bwMode="auto">
            <a:xfrm>
              <a:off x="8363198" y="6088032"/>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69" name="Freeform 77"/>
            <p:cNvSpPr>
              <a:spLocks noChangeArrowheads="1"/>
            </p:cNvSpPr>
            <p:nvPr/>
          </p:nvSpPr>
          <p:spPr bwMode="auto">
            <a:xfrm>
              <a:off x="8363198" y="5624867"/>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70" name="Freeform 78"/>
            <p:cNvSpPr>
              <a:spLocks noChangeArrowheads="1"/>
            </p:cNvSpPr>
            <p:nvPr/>
          </p:nvSpPr>
          <p:spPr bwMode="auto">
            <a:xfrm>
              <a:off x="8363198" y="5155983"/>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71" name="Freeform 79"/>
            <p:cNvSpPr>
              <a:spLocks noChangeArrowheads="1"/>
            </p:cNvSpPr>
            <p:nvPr/>
          </p:nvSpPr>
          <p:spPr bwMode="auto">
            <a:xfrm>
              <a:off x="8363198" y="4692815"/>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72" name="Freeform 85"/>
            <p:cNvSpPr>
              <a:spLocks noChangeArrowheads="1"/>
            </p:cNvSpPr>
            <p:nvPr/>
          </p:nvSpPr>
          <p:spPr bwMode="auto">
            <a:xfrm>
              <a:off x="8826334" y="5624867"/>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73" name="Freeform 86"/>
            <p:cNvSpPr>
              <a:spLocks noChangeArrowheads="1"/>
            </p:cNvSpPr>
            <p:nvPr/>
          </p:nvSpPr>
          <p:spPr bwMode="auto">
            <a:xfrm>
              <a:off x="8826334" y="5155983"/>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74" name="Freeform 87"/>
            <p:cNvSpPr>
              <a:spLocks noChangeArrowheads="1"/>
            </p:cNvSpPr>
            <p:nvPr/>
          </p:nvSpPr>
          <p:spPr bwMode="auto">
            <a:xfrm>
              <a:off x="8826334" y="4692815"/>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75" name="Freeform 90"/>
            <p:cNvSpPr>
              <a:spLocks noChangeArrowheads="1"/>
            </p:cNvSpPr>
            <p:nvPr/>
          </p:nvSpPr>
          <p:spPr bwMode="auto">
            <a:xfrm>
              <a:off x="9295189" y="7014364"/>
              <a:ext cx="388805" cy="383111"/>
            </a:xfrm>
            <a:custGeom>
              <a:avLst/>
              <a:gdLst>
                <a:gd name="T0" fmla="*/ 304 w 305"/>
                <a:gd name="T1" fmla="*/ 0 h 298"/>
                <a:gd name="T2" fmla="*/ 0 w 305"/>
                <a:gd name="T3" fmla="*/ 0 h 298"/>
                <a:gd name="T4" fmla="*/ 0 w 305"/>
                <a:gd name="T5" fmla="*/ 297 h 298"/>
                <a:gd name="T6" fmla="*/ 304 w 305"/>
                <a:gd name="T7" fmla="*/ 297 h 298"/>
                <a:gd name="T8" fmla="*/ 304 w 305"/>
                <a:gd name="T9" fmla="*/ 0 h 298"/>
              </a:gdLst>
              <a:ahLst/>
              <a:cxnLst>
                <a:cxn ang="0">
                  <a:pos x="T0" y="T1"/>
                </a:cxn>
                <a:cxn ang="0">
                  <a:pos x="T2" y="T3"/>
                </a:cxn>
                <a:cxn ang="0">
                  <a:pos x="T4" y="T5"/>
                </a:cxn>
                <a:cxn ang="0">
                  <a:pos x="T6" y="T7"/>
                </a:cxn>
                <a:cxn ang="0">
                  <a:pos x="T8" y="T9"/>
                </a:cxn>
              </a:cxnLst>
              <a:rect l="0" t="0" r="r" b="b"/>
              <a:pathLst>
                <a:path w="305" h="298">
                  <a:moveTo>
                    <a:pt x="304" y="0"/>
                  </a:moveTo>
                  <a:lnTo>
                    <a:pt x="0" y="0"/>
                  </a:lnTo>
                  <a:lnTo>
                    <a:pt x="0" y="297"/>
                  </a:lnTo>
                  <a:lnTo>
                    <a:pt x="304" y="297"/>
                  </a:lnTo>
                  <a:lnTo>
                    <a:pt x="304"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76" name="Freeform 91"/>
            <p:cNvSpPr>
              <a:spLocks noChangeArrowheads="1"/>
            </p:cNvSpPr>
            <p:nvPr/>
          </p:nvSpPr>
          <p:spPr bwMode="auto">
            <a:xfrm>
              <a:off x="9295189" y="6551199"/>
              <a:ext cx="388805" cy="377394"/>
            </a:xfrm>
            <a:custGeom>
              <a:avLst/>
              <a:gdLst>
                <a:gd name="T0" fmla="*/ 304 w 305"/>
                <a:gd name="T1" fmla="*/ 0 h 297"/>
                <a:gd name="T2" fmla="*/ 0 w 305"/>
                <a:gd name="T3" fmla="*/ 0 h 297"/>
                <a:gd name="T4" fmla="*/ 0 w 305"/>
                <a:gd name="T5" fmla="*/ 296 h 297"/>
                <a:gd name="T6" fmla="*/ 304 w 305"/>
                <a:gd name="T7" fmla="*/ 296 h 297"/>
                <a:gd name="T8" fmla="*/ 304 w 305"/>
                <a:gd name="T9" fmla="*/ 0 h 297"/>
              </a:gdLst>
              <a:ahLst/>
              <a:cxnLst>
                <a:cxn ang="0">
                  <a:pos x="T0" y="T1"/>
                </a:cxn>
                <a:cxn ang="0">
                  <a:pos x="T2" y="T3"/>
                </a:cxn>
                <a:cxn ang="0">
                  <a:pos x="T4" y="T5"/>
                </a:cxn>
                <a:cxn ang="0">
                  <a:pos x="T6" y="T7"/>
                </a:cxn>
                <a:cxn ang="0">
                  <a:pos x="T8" y="T9"/>
                </a:cxn>
              </a:cxnLst>
              <a:rect l="0" t="0" r="r" b="b"/>
              <a:pathLst>
                <a:path w="305" h="297">
                  <a:moveTo>
                    <a:pt x="304" y="0"/>
                  </a:moveTo>
                  <a:lnTo>
                    <a:pt x="0" y="0"/>
                  </a:lnTo>
                  <a:lnTo>
                    <a:pt x="0" y="296"/>
                  </a:lnTo>
                  <a:lnTo>
                    <a:pt x="304" y="296"/>
                  </a:lnTo>
                  <a:lnTo>
                    <a:pt x="304"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77" name="Freeform 92"/>
            <p:cNvSpPr>
              <a:spLocks noChangeArrowheads="1"/>
            </p:cNvSpPr>
            <p:nvPr/>
          </p:nvSpPr>
          <p:spPr bwMode="auto">
            <a:xfrm>
              <a:off x="9295189" y="6088032"/>
              <a:ext cx="388805" cy="383111"/>
            </a:xfrm>
            <a:custGeom>
              <a:avLst/>
              <a:gdLst>
                <a:gd name="T0" fmla="*/ 304 w 305"/>
                <a:gd name="T1" fmla="*/ 0 h 298"/>
                <a:gd name="T2" fmla="*/ 0 w 305"/>
                <a:gd name="T3" fmla="*/ 0 h 298"/>
                <a:gd name="T4" fmla="*/ 0 w 305"/>
                <a:gd name="T5" fmla="*/ 297 h 298"/>
                <a:gd name="T6" fmla="*/ 304 w 305"/>
                <a:gd name="T7" fmla="*/ 297 h 298"/>
                <a:gd name="T8" fmla="*/ 304 w 305"/>
                <a:gd name="T9" fmla="*/ 0 h 298"/>
              </a:gdLst>
              <a:ahLst/>
              <a:cxnLst>
                <a:cxn ang="0">
                  <a:pos x="T0" y="T1"/>
                </a:cxn>
                <a:cxn ang="0">
                  <a:pos x="T2" y="T3"/>
                </a:cxn>
                <a:cxn ang="0">
                  <a:pos x="T4" y="T5"/>
                </a:cxn>
                <a:cxn ang="0">
                  <a:pos x="T6" y="T7"/>
                </a:cxn>
                <a:cxn ang="0">
                  <a:pos x="T8" y="T9"/>
                </a:cxn>
              </a:cxnLst>
              <a:rect l="0" t="0" r="r" b="b"/>
              <a:pathLst>
                <a:path w="305" h="298">
                  <a:moveTo>
                    <a:pt x="304" y="0"/>
                  </a:moveTo>
                  <a:lnTo>
                    <a:pt x="0" y="0"/>
                  </a:lnTo>
                  <a:lnTo>
                    <a:pt x="0" y="297"/>
                  </a:lnTo>
                  <a:lnTo>
                    <a:pt x="304" y="297"/>
                  </a:lnTo>
                  <a:lnTo>
                    <a:pt x="304"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78" name="Freeform 93"/>
            <p:cNvSpPr>
              <a:spLocks noChangeArrowheads="1"/>
            </p:cNvSpPr>
            <p:nvPr/>
          </p:nvSpPr>
          <p:spPr bwMode="auto">
            <a:xfrm>
              <a:off x="9295189" y="5624867"/>
              <a:ext cx="388805" cy="388830"/>
            </a:xfrm>
            <a:custGeom>
              <a:avLst/>
              <a:gdLst>
                <a:gd name="T0" fmla="*/ 304 w 305"/>
                <a:gd name="T1" fmla="*/ 0 h 306"/>
                <a:gd name="T2" fmla="*/ 0 w 305"/>
                <a:gd name="T3" fmla="*/ 0 h 306"/>
                <a:gd name="T4" fmla="*/ 0 w 305"/>
                <a:gd name="T5" fmla="*/ 305 h 306"/>
                <a:gd name="T6" fmla="*/ 304 w 305"/>
                <a:gd name="T7" fmla="*/ 305 h 306"/>
                <a:gd name="T8" fmla="*/ 304 w 305"/>
                <a:gd name="T9" fmla="*/ 0 h 306"/>
              </a:gdLst>
              <a:ahLst/>
              <a:cxnLst>
                <a:cxn ang="0">
                  <a:pos x="T0" y="T1"/>
                </a:cxn>
                <a:cxn ang="0">
                  <a:pos x="T2" y="T3"/>
                </a:cxn>
                <a:cxn ang="0">
                  <a:pos x="T4" y="T5"/>
                </a:cxn>
                <a:cxn ang="0">
                  <a:pos x="T6" y="T7"/>
                </a:cxn>
                <a:cxn ang="0">
                  <a:pos x="T8" y="T9"/>
                </a:cxn>
              </a:cxnLst>
              <a:rect l="0" t="0" r="r" b="b"/>
              <a:pathLst>
                <a:path w="305" h="306">
                  <a:moveTo>
                    <a:pt x="304" y="0"/>
                  </a:moveTo>
                  <a:lnTo>
                    <a:pt x="0" y="0"/>
                  </a:lnTo>
                  <a:lnTo>
                    <a:pt x="0" y="305"/>
                  </a:lnTo>
                  <a:lnTo>
                    <a:pt x="304" y="305"/>
                  </a:lnTo>
                  <a:lnTo>
                    <a:pt x="304"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79" name="Freeform 94"/>
            <p:cNvSpPr>
              <a:spLocks noChangeArrowheads="1"/>
            </p:cNvSpPr>
            <p:nvPr/>
          </p:nvSpPr>
          <p:spPr bwMode="auto">
            <a:xfrm>
              <a:off x="9295189" y="5155983"/>
              <a:ext cx="388805" cy="388830"/>
            </a:xfrm>
            <a:custGeom>
              <a:avLst/>
              <a:gdLst>
                <a:gd name="T0" fmla="*/ 304 w 305"/>
                <a:gd name="T1" fmla="*/ 0 h 306"/>
                <a:gd name="T2" fmla="*/ 0 w 305"/>
                <a:gd name="T3" fmla="*/ 0 h 306"/>
                <a:gd name="T4" fmla="*/ 0 w 305"/>
                <a:gd name="T5" fmla="*/ 305 h 306"/>
                <a:gd name="T6" fmla="*/ 304 w 305"/>
                <a:gd name="T7" fmla="*/ 305 h 306"/>
                <a:gd name="T8" fmla="*/ 304 w 305"/>
                <a:gd name="T9" fmla="*/ 0 h 306"/>
              </a:gdLst>
              <a:ahLst/>
              <a:cxnLst>
                <a:cxn ang="0">
                  <a:pos x="T0" y="T1"/>
                </a:cxn>
                <a:cxn ang="0">
                  <a:pos x="T2" y="T3"/>
                </a:cxn>
                <a:cxn ang="0">
                  <a:pos x="T4" y="T5"/>
                </a:cxn>
                <a:cxn ang="0">
                  <a:pos x="T6" y="T7"/>
                </a:cxn>
                <a:cxn ang="0">
                  <a:pos x="T8" y="T9"/>
                </a:cxn>
              </a:cxnLst>
              <a:rect l="0" t="0" r="r" b="b"/>
              <a:pathLst>
                <a:path w="305" h="306">
                  <a:moveTo>
                    <a:pt x="304" y="0"/>
                  </a:moveTo>
                  <a:lnTo>
                    <a:pt x="0" y="0"/>
                  </a:lnTo>
                  <a:lnTo>
                    <a:pt x="0" y="305"/>
                  </a:lnTo>
                  <a:lnTo>
                    <a:pt x="304" y="305"/>
                  </a:lnTo>
                  <a:lnTo>
                    <a:pt x="304"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80" name="Freeform 95"/>
            <p:cNvSpPr>
              <a:spLocks noChangeArrowheads="1"/>
            </p:cNvSpPr>
            <p:nvPr/>
          </p:nvSpPr>
          <p:spPr bwMode="auto">
            <a:xfrm>
              <a:off x="9295189" y="4692815"/>
              <a:ext cx="388805" cy="388830"/>
            </a:xfrm>
            <a:custGeom>
              <a:avLst/>
              <a:gdLst>
                <a:gd name="T0" fmla="*/ 304 w 305"/>
                <a:gd name="T1" fmla="*/ 0 h 306"/>
                <a:gd name="T2" fmla="*/ 0 w 305"/>
                <a:gd name="T3" fmla="*/ 0 h 306"/>
                <a:gd name="T4" fmla="*/ 0 w 305"/>
                <a:gd name="T5" fmla="*/ 305 h 306"/>
                <a:gd name="T6" fmla="*/ 304 w 305"/>
                <a:gd name="T7" fmla="*/ 305 h 306"/>
                <a:gd name="T8" fmla="*/ 304 w 305"/>
                <a:gd name="T9" fmla="*/ 0 h 306"/>
              </a:gdLst>
              <a:ahLst/>
              <a:cxnLst>
                <a:cxn ang="0">
                  <a:pos x="T0" y="T1"/>
                </a:cxn>
                <a:cxn ang="0">
                  <a:pos x="T2" y="T3"/>
                </a:cxn>
                <a:cxn ang="0">
                  <a:pos x="T4" y="T5"/>
                </a:cxn>
                <a:cxn ang="0">
                  <a:pos x="T6" y="T7"/>
                </a:cxn>
                <a:cxn ang="0">
                  <a:pos x="T8" y="T9"/>
                </a:cxn>
              </a:cxnLst>
              <a:rect l="0" t="0" r="r" b="b"/>
              <a:pathLst>
                <a:path w="305" h="306">
                  <a:moveTo>
                    <a:pt x="304" y="0"/>
                  </a:moveTo>
                  <a:lnTo>
                    <a:pt x="0" y="0"/>
                  </a:lnTo>
                  <a:lnTo>
                    <a:pt x="0" y="305"/>
                  </a:lnTo>
                  <a:lnTo>
                    <a:pt x="304" y="305"/>
                  </a:lnTo>
                  <a:lnTo>
                    <a:pt x="304"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81" name="Freeform 100"/>
            <p:cNvSpPr>
              <a:spLocks noChangeArrowheads="1"/>
            </p:cNvSpPr>
            <p:nvPr/>
          </p:nvSpPr>
          <p:spPr bwMode="auto">
            <a:xfrm>
              <a:off x="9758324" y="6088032"/>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82" name="Freeform 101"/>
            <p:cNvSpPr>
              <a:spLocks noChangeArrowheads="1"/>
            </p:cNvSpPr>
            <p:nvPr/>
          </p:nvSpPr>
          <p:spPr bwMode="auto">
            <a:xfrm>
              <a:off x="9758324" y="5624867"/>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83" name="Freeform 102"/>
            <p:cNvSpPr>
              <a:spLocks noChangeArrowheads="1"/>
            </p:cNvSpPr>
            <p:nvPr/>
          </p:nvSpPr>
          <p:spPr bwMode="auto">
            <a:xfrm>
              <a:off x="9758324" y="5155983"/>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84" name="Freeform 103"/>
            <p:cNvSpPr>
              <a:spLocks noChangeArrowheads="1"/>
            </p:cNvSpPr>
            <p:nvPr/>
          </p:nvSpPr>
          <p:spPr bwMode="auto">
            <a:xfrm>
              <a:off x="9758324" y="4692815"/>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85" name="Freeform 105"/>
            <p:cNvSpPr>
              <a:spLocks noChangeArrowheads="1"/>
            </p:cNvSpPr>
            <p:nvPr/>
          </p:nvSpPr>
          <p:spPr bwMode="auto">
            <a:xfrm>
              <a:off x="10221460" y="7466096"/>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86" name="Freeform 106"/>
            <p:cNvSpPr>
              <a:spLocks noChangeArrowheads="1"/>
            </p:cNvSpPr>
            <p:nvPr/>
          </p:nvSpPr>
          <p:spPr bwMode="auto">
            <a:xfrm>
              <a:off x="10221460" y="7014364"/>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87" name="Freeform 107"/>
            <p:cNvSpPr>
              <a:spLocks noChangeArrowheads="1"/>
            </p:cNvSpPr>
            <p:nvPr/>
          </p:nvSpPr>
          <p:spPr bwMode="auto">
            <a:xfrm>
              <a:off x="10221460" y="6551199"/>
              <a:ext cx="394522" cy="377394"/>
            </a:xfrm>
            <a:custGeom>
              <a:avLst/>
              <a:gdLst>
                <a:gd name="T0" fmla="*/ 306 w 307"/>
                <a:gd name="T1" fmla="*/ 0 h 297"/>
                <a:gd name="T2" fmla="*/ 0 w 307"/>
                <a:gd name="T3" fmla="*/ 0 h 297"/>
                <a:gd name="T4" fmla="*/ 0 w 307"/>
                <a:gd name="T5" fmla="*/ 296 h 297"/>
                <a:gd name="T6" fmla="*/ 306 w 307"/>
                <a:gd name="T7" fmla="*/ 296 h 297"/>
                <a:gd name="T8" fmla="*/ 306 w 307"/>
                <a:gd name="T9" fmla="*/ 0 h 297"/>
              </a:gdLst>
              <a:ahLst/>
              <a:cxnLst>
                <a:cxn ang="0">
                  <a:pos x="T0" y="T1"/>
                </a:cxn>
                <a:cxn ang="0">
                  <a:pos x="T2" y="T3"/>
                </a:cxn>
                <a:cxn ang="0">
                  <a:pos x="T4" y="T5"/>
                </a:cxn>
                <a:cxn ang="0">
                  <a:pos x="T6" y="T7"/>
                </a:cxn>
                <a:cxn ang="0">
                  <a:pos x="T8" y="T9"/>
                </a:cxn>
              </a:cxnLst>
              <a:rect l="0" t="0" r="r" b="b"/>
              <a:pathLst>
                <a:path w="307" h="297">
                  <a:moveTo>
                    <a:pt x="306" y="0"/>
                  </a:moveTo>
                  <a:lnTo>
                    <a:pt x="0" y="0"/>
                  </a:lnTo>
                  <a:lnTo>
                    <a:pt x="0" y="296"/>
                  </a:lnTo>
                  <a:lnTo>
                    <a:pt x="306" y="296"/>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88" name="Freeform 108"/>
            <p:cNvSpPr>
              <a:spLocks noChangeArrowheads="1"/>
            </p:cNvSpPr>
            <p:nvPr/>
          </p:nvSpPr>
          <p:spPr bwMode="auto">
            <a:xfrm>
              <a:off x="10221460" y="6088032"/>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89" name="Freeform 109"/>
            <p:cNvSpPr>
              <a:spLocks noChangeArrowheads="1"/>
            </p:cNvSpPr>
            <p:nvPr/>
          </p:nvSpPr>
          <p:spPr bwMode="auto">
            <a:xfrm>
              <a:off x="10221460" y="5624867"/>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90" name="Freeform 110"/>
            <p:cNvSpPr>
              <a:spLocks noChangeArrowheads="1"/>
            </p:cNvSpPr>
            <p:nvPr/>
          </p:nvSpPr>
          <p:spPr bwMode="auto">
            <a:xfrm>
              <a:off x="10221460" y="5155983"/>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91" name="Freeform 111"/>
            <p:cNvSpPr>
              <a:spLocks noChangeArrowheads="1"/>
            </p:cNvSpPr>
            <p:nvPr/>
          </p:nvSpPr>
          <p:spPr bwMode="auto">
            <a:xfrm>
              <a:off x="10221460" y="4692815"/>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92" name="Freeform 116"/>
            <p:cNvSpPr>
              <a:spLocks noChangeArrowheads="1"/>
            </p:cNvSpPr>
            <p:nvPr/>
          </p:nvSpPr>
          <p:spPr bwMode="auto">
            <a:xfrm>
              <a:off x="10696031" y="6088032"/>
              <a:ext cx="383089" cy="383111"/>
            </a:xfrm>
            <a:custGeom>
              <a:avLst/>
              <a:gdLst>
                <a:gd name="T0" fmla="*/ 297 w 298"/>
                <a:gd name="T1" fmla="*/ 0 h 298"/>
                <a:gd name="T2" fmla="*/ 0 w 298"/>
                <a:gd name="T3" fmla="*/ 0 h 298"/>
                <a:gd name="T4" fmla="*/ 0 w 298"/>
                <a:gd name="T5" fmla="*/ 297 h 298"/>
                <a:gd name="T6" fmla="*/ 297 w 298"/>
                <a:gd name="T7" fmla="*/ 297 h 298"/>
                <a:gd name="T8" fmla="*/ 297 w 298"/>
                <a:gd name="T9" fmla="*/ 0 h 298"/>
              </a:gdLst>
              <a:ahLst/>
              <a:cxnLst>
                <a:cxn ang="0">
                  <a:pos x="T0" y="T1"/>
                </a:cxn>
                <a:cxn ang="0">
                  <a:pos x="T2" y="T3"/>
                </a:cxn>
                <a:cxn ang="0">
                  <a:pos x="T4" y="T5"/>
                </a:cxn>
                <a:cxn ang="0">
                  <a:pos x="T6" y="T7"/>
                </a:cxn>
                <a:cxn ang="0">
                  <a:pos x="T8" y="T9"/>
                </a:cxn>
              </a:cxnLst>
              <a:rect l="0" t="0" r="r" b="b"/>
              <a:pathLst>
                <a:path w="298" h="298">
                  <a:moveTo>
                    <a:pt x="297" y="0"/>
                  </a:moveTo>
                  <a:lnTo>
                    <a:pt x="0" y="0"/>
                  </a:lnTo>
                  <a:lnTo>
                    <a:pt x="0" y="297"/>
                  </a:lnTo>
                  <a:lnTo>
                    <a:pt x="297" y="297"/>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93" name="Freeform 117"/>
            <p:cNvSpPr>
              <a:spLocks noChangeArrowheads="1"/>
            </p:cNvSpPr>
            <p:nvPr/>
          </p:nvSpPr>
          <p:spPr bwMode="auto">
            <a:xfrm>
              <a:off x="10696031" y="5624867"/>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94" name="Freeform 118"/>
            <p:cNvSpPr>
              <a:spLocks noChangeArrowheads="1"/>
            </p:cNvSpPr>
            <p:nvPr/>
          </p:nvSpPr>
          <p:spPr bwMode="auto">
            <a:xfrm>
              <a:off x="10696031" y="5155983"/>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95" name="Freeform 119"/>
            <p:cNvSpPr>
              <a:spLocks noChangeArrowheads="1"/>
            </p:cNvSpPr>
            <p:nvPr/>
          </p:nvSpPr>
          <p:spPr bwMode="auto">
            <a:xfrm>
              <a:off x="10696031" y="4692815"/>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96" name="Freeform 123"/>
            <p:cNvSpPr>
              <a:spLocks noChangeArrowheads="1"/>
            </p:cNvSpPr>
            <p:nvPr/>
          </p:nvSpPr>
          <p:spPr bwMode="auto">
            <a:xfrm>
              <a:off x="11159167" y="6551199"/>
              <a:ext cx="383089" cy="377394"/>
            </a:xfrm>
            <a:custGeom>
              <a:avLst/>
              <a:gdLst>
                <a:gd name="T0" fmla="*/ 297 w 298"/>
                <a:gd name="T1" fmla="*/ 0 h 297"/>
                <a:gd name="T2" fmla="*/ 0 w 298"/>
                <a:gd name="T3" fmla="*/ 0 h 297"/>
                <a:gd name="T4" fmla="*/ 0 w 298"/>
                <a:gd name="T5" fmla="*/ 296 h 297"/>
                <a:gd name="T6" fmla="*/ 297 w 298"/>
                <a:gd name="T7" fmla="*/ 296 h 297"/>
                <a:gd name="T8" fmla="*/ 297 w 298"/>
                <a:gd name="T9" fmla="*/ 0 h 297"/>
              </a:gdLst>
              <a:ahLst/>
              <a:cxnLst>
                <a:cxn ang="0">
                  <a:pos x="T0" y="T1"/>
                </a:cxn>
                <a:cxn ang="0">
                  <a:pos x="T2" y="T3"/>
                </a:cxn>
                <a:cxn ang="0">
                  <a:pos x="T4" y="T5"/>
                </a:cxn>
                <a:cxn ang="0">
                  <a:pos x="T6" y="T7"/>
                </a:cxn>
                <a:cxn ang="0">
                  <a:pos x="T8" y="T9"/>
                </a:cxn>
              </a:cxnLst>
              <a:rect l="0" t="0" r="r" b="b"/>
              <a:pathLst>
                <a:path w="298" h="297">
                  <a:moveTo>
                    <a:pt x="297" y="0"/>
                  </a:moveTo>
                  <a:lnTo>
                    <a:pt x="0" y="0"/>
                  </a:lnTo>
                  <a:lnTo>
                    <a:pt x="0" y="296"/>
                  </a:lnTo>
                  <a:lnTo>
                    <a:pt x="297" y="296"/>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97" name="Freeform 124"/>
            <p:cNvSpPr>
              <a:spLocks noChangeArrowheads="1"/>
            </p:cNvSpPr>
            <p:nvPr/>
          </p:nvSpPr>
          <p:spPr bwMode="auto">
            <a:xfrm>
              <a:off x="11159167" y="6088032"/>
              <a:ext cx="383089" cy="383111"/>
            </a:xfrm>
            <a:custGeom>
              <a:avLst/>
              <a:gdLst>
                <a:gd name="T0" fmla="*/ 297 w 298"/>
                <a:gd name="T1" fmla="*/ 0 h 298"/>
                <a:gd name="T2" fmla="*/ 0 w 298"/>
                <a:gd name="T3" fmla="*/ 0 h 298"/>
                <a:gd name="T4" fmla="*/ 0 w 298"/>
                <a:gd name="T5" fmla="*/ 297 h 298"/>
                <a:gd name="T6" fmla="*/ 297 w 298"/>
                <a:gd name="T7" fmla="*/ 297 h 298"/>
                <a:gd name="T8" fmla="*/ 297 w 298"/>
                <a:gd name="T9" fmla="*/ 0 h 298"/>
              </a:gdLst>
              <a:ahLst/>
              <a:cxnLst>
                <a:cxn ang="0">
                  <a:pos x="T0" y="T1"/>
                </a:cxn>
                <a:cxn ang="0">
                  <a:pos x="T2" y="T3"/>
                </a:cxn>
                <a:cxn ang="0">
                  <a:pos x="T4" y="T5"/>
                </a:cxn>
                <a:cxn ang="0">
                  <a:pos x="T6" y="T7"/>
                </a:cxn>
                <a:cxn ang="0">
                  <a:pos x="T8" y="T9"/>
                </a:cxn>
              </a:cxnLst>
              <a:rect l="0" t="0" r="r" b="b"/>
              <a:pathLst>
                <a:path w="298" h="298">
                  <a:moveTo>
                    <a:pt x="297" y="0"/>
                  </a:moveTo>
                  <a:lnTo>
                    <a:pt x="0" y="0"/>
                  </a:lnTo>
                  <a:lnTo>
                    <a:pt x="0" y="297"/>
                  </a:lnTo>
                  <a:lnTo>
                    <a:pt x="297" y="297"/>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98" name="Freeform 125"/>
            <p:cNvSpPr>
              <a:spLocks noChangeArrowheads="1"/>
            </p:cNvSpPr>
            <p:nvPr/>
          </p:nvSpPr>
          <p:spPr bwMode="auto">
            <a:xfrm>
              <a:off x="11159167" y="5624867"/>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699" name="Freeform 126"/>
            <p:cNvSpPr>
              <a:spLocks noChangeArrowheads="1"/>
            </p:cNvSpPr>
            <p:nvPr/>
          </p:nvSpPr>
          <p:spPr bwMode="auto">
            <a:xfrm>
              <a:off x="11159167" y="5155983"/>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00" name="Freeform 127"/>
            <p:cNvSpPr>
              <a:spLocks noChangeArrowheads="1"/>
            </p:cNvSpPr>
            <p:nvPr/>
          </p:nvSpPr>
          <p:spPr bwMode="auto">
            <a:xfrm>
              <a:off x="11159167" y="4692815"/>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01" name="Freeform 132"/>
            <p:cNvSpPr>
              <a:spLocks noChangeArrowheads="1"/>
            </p:cNvSpPr>
            <p:nvPr/>
          </p:nvSpPr>
          <p:spPr bwMode="auto">
            <a:xfrm>
              <a:off x="11622302" y="6088032"/>
              <a:ext cx="377369" cy="383111"/>
            </a:xfrm>
            <a:custGeom>
              <a:avLst/>
              <a:gdLst>
                <a:gd name="T0" fmla="*/ 296 w 297"/>
                <a:gd name="T1" fmla="*/ 0 h 298"/>
                <a:gd name="T2" fmla="*/ 0 w 297"/>
                <a:gd name="T3" fmla="*/ 0 h 298"/>
                <a:gd name="T4" fmla="*/ 0 w 297"/>
                <a:gd name="T5" fmla="*/ 297 h 298"/>
                <a:gd name="T6" fmla="*/ 296 w 297"/>
                <a:gd name="T7" fmla="*/ 297 h 298"/>
                <a:gd name="T8" fmla="*/ 296 w 297"/>
                <a:gd name="T9" fmla="*/ 0 h 298"/>
              </a:gdLst>
              <a:ahLst/>
              <a:cxnLst>
                <a:cxn ang="0">
                  <a:pos x="T0" y="T1"/>
                </a:cxn>
                <a:cxn ang="0">
                  <a:pos x="T2" y="T3"/>
                </a:cxn>
                <a:cxn ang="0">
                  <a:pos x="T4" y="T5"/>
                </a:cxn>
                <a:cxn ang="0">
                  <a:pos x="T6" y="T7"/>
                </a:cxn>
                <a:cxn ang="0">
                  <a:pos x="T8" y="T9"/>
                </a:cxn>
              </a:cxnLst>
              <a:rect l="0" t="0" r="r" b="b"/>
              <a:pathLst>
                <a:path w="297" h="298">
                  <a:moveTo>
                    <a:pt x="296" y="0"/>
                  </a:moveTo>
                  <a:lnTo>
                    <a:pt x="0" y="0"/>
                  </a:lnTo>
                  <a:lnTo>
                    <a:pt x="0" y="297"/>
                  </a:lnTo>
                  <a:lnTo>
                    <a:pt x="296" y="297"/>
                  </a:lnTo>
                  <a:lnTo>
                    <a:pt x="29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02" name="Freeform 133"/>
            <p:cNvSpPr>
              <a:spLocks noChangeArrowheads="1"/>
            </p:cNvSpPr>
            <p:nvPr/>
          </p:nvSpPr>
          <p:spPr bwMode="auto">
            <a:xfrm>
              <a:off x="11622302" y="5624867"/>
              <a:ext cx="377369" cy="388830"/>
            </a:xfrm>
            <a:custGeom>
              <a:avLst/>
              <a:gdLst>
                <a:gd name="T0" fmla="*/ 296 w 297"/>
                <a:gd name="T1" fmla="*/ 0 h 306"/>
                <a:gd name="T2" fmla="*/ 0 w 297"/>
                <a:gd name="T3" fmla="*/ 0 h 306"/>
                <a:gd name="T4" fmla="*/ 0 w 297"/>
                <a:gd name="T5" fmla="*/ 305 h 306"/>
                <a:gd name="T6" fmla="*/ 296 w 297"/>
                <a:gd name="T7" fmla="*/ 305 h 306"/>
                <a:gd name="T8" fmla="*/ 296 w 297"/>
                <a:gd name="T9" fmla="*/ 0 h 306"/>
              </a:gdLst>
              <a:ahLst/>
              <a:cxnLst>
                <a:cxn ang="0">
                  <a:pos x="T0" y="T1"/>
                </a:cxn>
                <a:cxn ang="0">
                  <a:pos x="T2" y="T3"/>
                </a:cxn>
                <a:cxn ang="0">
                  <a:pos x="T4" y="T5"/>
                </a:cxn>
                <a:cxn ang="0">
                  <a:pos x="T6" y="T7"/>
                </a:cxn>
                <a:cxn ang="0">
                  <a:pos x="T8" y="T9"/>
                </a:cxn>
              </a:cxnLst>
              <a:rect l="0" t="0" r="r" b="b"/>
              <a:pathLst>
                <a:path w="297" h="306">
                  <a:moveTo>
                    <a:pt x="296" y="0"/>
                  </a:moveTo>
                  <a:lnTo>
                    <a:pt x="0" y="0"/>
                  </a:lnTo>
                  <a:lnTo>
                    <a:pt x="0" y="305"/>
                  </a:lnTo>
                  <a:lnTo>
                    <a:pt x="296" y="305"/>
                  </a:lnTo>
                  <a:lnTo>
                    <a:pt x="29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03" name="Freeform 134"/>
            <p:cNvSpPr>
              <a:spLocks noChangeArrowheads="1"/>
            </p:cNvSpPr>
            <p:nvPr/>
          </p:nvSpPr>
          <p:spPr bwMode="auto">
            <a:xfrm>
              <a:off x="11622302" y="5155983"/>
              <a:ext cx="377369" cy="388830"/>
            </a:xfrm>
            <a:custGeom>
              <a:avLst/>
              <a:gdLst>
                <a:gd name="T0" fmla="*/ 296 w 297"/>
                <a:gd name="T1" fmla="*/ 0 h 306"/>
                <a:gd name="T2" fmla="*/ 0 w 297"/>
                <a:gd name="T3" fmla="*/ 0 h 306"/>
                <a:gd name="T4" fmla="*/ 0 w 297"/>
                <a:gd name="T5" fmla="*/ 305 h 306"/>
                <a:gd name="T6" fmla="*/ 296 w 297"/>
                <a:gd name="T7" fmla="*/ 305 h 306"/>
                <a:gd name="T8" fmla="*/ 296 w 297"/>
                <a:gd name="T9" fmla="*/ 0 h 306"/>
              </a:gdLst>
              <a:ahLst/>
              <a:cxnLst>
                <a:cxn ang="0">
                  <a:pos x="T0" y="T1"/>
                </a:cxn>
                <a:cxn ang="0">
                  <a:pos x="T2" y="T3"/>
                </a:cxn>
                <a:cxn ang="0">
                  <a:pos x="T4" y="T5"/>
                </a:cxn>
                <a:cxn ang="0">
                  <a:pos x="T6" y="T7"/>
                </a:cxn>
                <a:cxn ang="0">
                  <a:pos x="T8" y="T9"/>
                </a:cxn>
              </a:cxnLst>
              <a:rect l="0" t="0" r="r" b="b"/>
              <a:pathLst>
                <a:path w="297" h="306">
                  <a:moveTo>
                    <a:pt x="296" y="0"/>
                  </a:moveTo>
                  <a:lnTo>
                    <a:pt x="0" y="0"/>
                  </a:lnTo>
                  <a:lnTo>
                    <a:pt x="0" y="305"/>
                  </a:lnTo>
                  <a:lnTo>
                    <a:pt x="296" y="305"/>
                  </a:lnTo>
                  <a:lnTo>
                    <a:pt x="29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04" name="Freeform 135"/>
            <p:cNvSpPr>
              <a:spLocks noChangeArrowheads="1"/>
            </p:cNvSpPr>
            <p:nvPr/>
          </p:nvSpPr>
          <p:spPr bwMode="auto">
            <a:xfrm>
              <a:off x="11622302" y="4692815"/>
              <a:ext cx="377369" cy="388830"/>
            </a:xfrm>
            <a:custGeom>
              <a:avLst/>
              <a:gdLst>
                <a:gd name="T0" fmla="*/ 296 w 297"/>
                <a:gd name="T1" fmla="*/ 0 h 306"/>
                <a:gd name="T2" fmla="*/ 0 w 297"/>
                <a:gd name="T3" fmla="*/ 0 h 306"/>
                <a:gd name="T4" fmla="*/ 0 w 297"/>
                <a:gd name="T5" fmla="*/ 305 h 306"/>
                <a:gd name="T6" fmla="*/ 296 w 297"/>
                <a:gd name="T7" fmla="*/ 305 h 306"/>
                <a:gd name="T8" fmla="*/ 296 w 297"/>
                <a:gd name="T9" fmla="*/ 0 h 306"/>
              </a:gdLst>
              <a:ahLst/>
              <a:cxnLst>
                <a:cxn ang="0">
                  <a:pos x="T0" y="T1"/>
                </a:cxn>
                <a:cxn ang="0">
                  <a:pos x="T2" y="T3"/>
                </a:cxn>
                <a:cxn ang="0">
                  <a:pos x="T4" y="T5"/>
                </a:cxn>
                <a:cxn ang="0">
                  <a:pos x="T6" y="T7"/>
                </a:cxn>
                <a:cxn ang="0">
                  <a:pos x="T8" y="T9"/>
                </a:cxn>
              </a:cxnLst>
              <a:rect l="0" t="0" r="r" b="b"/>
              <a:pathLst>
                <a:path w="297" h="306">
                  <a:moveTo>
                    <a:pt x="296" y="0"/>
                  </a:moveTo>
                  <a:lnTo>
                    <a:pt x="0" y="0"/>
                  </a:lnTo>
                  <a:lnTo>
                    <a:pt x="0" y="305"/>
                  </a:lnTo>
                  <a:lnTo>
                    <a:pt x="296" y="305"/>
                  </a:lnTo>
                  <a:lnTo>
                    <a:pt x="29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05" name="Freeform 148"/>
            <p:cNvSpPr>
              <a:spLocks noChangeArrowheads="1"/>
            </p:cNvSpPr>
            <p:nvPr/>
          </p:nvSpPr>
          <p:spPr bwMode="auto">
            <a:xfrm>
              <a:off x="12468526" y="5155983"/>
              <a:ext cx="377369" cy="388830"/>
            </a:xfrm>
            <a:custGeom>
              <a:avLst/>
              <a:gdLst>
                <a:gd name="T0" fmla="*/ 296 w 297"/>
                <a:gd name="T1" fmla="*/ 0 h 306"/>
                <a:gd name="T2" fmla="*/ 0 w 297"/>
                <a:gd name="T3" fmla="*/ 0 h 306"/>
                <a:gd name="T4" fmla="*/ 0 w 297"/>
                <a:gd name="T5" fmla="*/ 305 h 306"/>
                <a:gd name="T6" fmla="*/ 296 w 297"/>
                <a:gd name="T7" fmla="*/ 305 h 306"/>
                <a:gd name="T8" fmla="*/ 296 w 297"/>
                <a:gd name="T9" fmla="*/ 0 h 306"/>
              </a:gdLst>
              <a:ahLst/>
              <a:cxnLst>
                <a:cxn ang="0">
                  <a:pos x="T0" y="T1"/>
                </a:cxn>
                <a:cxn ang="0">
                  <a:pos x="T2" y="T3"/>
                </a:cxn>
                <a:cxn ang="0">
                  <a:pos x="T4" y="T5"/>
                </a:cxn>
                <a:cxn ang="0">
                  <a:pos x="T6" y="T7"/>
                </a:cxn>
                <a:cxn ang="0">
                  <a:pos x="T8" y="T9"/>
                </a:cxn>
              </a:cxnLst>
              <a:rect l="0" t="0" r="r" b="b"/>
              <a:pathLst>
                <a:path w="297" h="306">
                  <a:moveTo>
                    <a:pt x="296" y="0"/>
                  </a:moveTo>
                  <a:lnTo>
                    <a:pt x="0" y="0"/>
                  </a:lnTo>
                  <a:lnTo>
                    <a:pt x="0" y="305"/>
                  </a:lnTo>
                  <a:lnTo>
                    <a:pt x="296" y="305"/>
                  </a:lnTo>
                  <a:lnTo>
                    <a:pt x="29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06" name="Freeform 149"/>
            <p:cNvSpPr>
              <a:spLocks noChangeArrowheads="1"/>
            </p:cNvSpPr>
            <p:nvPr/>
          </p:nvSpPr>
          <p:spPr bwMode="auto">
            <a:xfrm>
              <a:off x="12468526" y="4692815"/>
              <a:ext cx="377369" cy="388830"/>
            </a:xfrm>
            <a:custGeom>
              <a:avLst/>
              <a:gdLst>
                <a:gd name="T0" fmla="*/ 296 w 297"/>
                <a:gd name="T1" fmla="*/ 0 h 306"/>
                <a:gd name="T2" fmla="*/ 0 w 297"/>
                <a:gd name="T3" fmla="*/ 0 h 306"/>
                <a:gd name="T4" fmla="*/ 0 w 297"/>
                <a:gd name="T5" fmla="*/ 305 h 306"/>
                <a:gd name="T6" fmla="*/ 296 w 297"/>
                <a:gd name="T7" fmla="*/ 305 h 306"/>
                <a:gd name="T8" fmla="*/ 296 w 297"/>
                <a:gd name="T9" fmla="*/ 0 h 306"/>
              </a:gdLst>
              <a:ahLst/>
              <a:cxnLst>
                <a:cxn ang="0">
                  <a:pos x="T0" y="T1"/>
                </a:cxn>
                <a:cxn ang="0">
                  <a:pos x="T2" y="T3"/>
                </a:cxn>
                <a:cxn ang="0">
                  <a:pos x="T4" y="T5"/>
                </a:cxn>
                <a:cxn ang="0">
                  <a:pos x="T6" y="T7"/>
                </a:cxn>
                <a:cxn ang="0">
                  <a:pos x="T8" y="T9"/>
                </a:cxn>
              </a:cxnLst>
              <a:rect l="0" t="0" r="r" b="b"/>
              <a:pathLst>
                <a:path w="297" h="306">
                  <a:moveTo>
                    <a:pt x="296" y="0"/>
                  </a:moveTo>
                  <a:lnTo>
                    <a:pt x="0" y="0"/>
                  </a:lnTo>
                  <a:lnTo>
                    <a:pt x="0" y="305"/>
                  </a:lnTo>
                  <a:lnTo>
                    <a:pt x="296" y="305"/>
                  </a:lnTo>
                  <a:lnTo>
                    <a:pt x="29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07" name="Freeform 153"/>
            <p:cNvSpPr>
              <a:spLocks noChangeArrowheads="1"/>
            </p:cNvSpPr>
            <p:nvPr/>
          </p:nvSpPr>
          <p:spPr bwMode="auto">
            <a:xfrm>
              <a:off x="12931663" y="6551199"/>
              <a:ext cx="383089" cy="377394"/>
            </a:xfrm>
            <a:custGeom>
              <a:avLst/>
              <a:gdLst>
                <a:gd name="T0" fmla="*/ 297 w 298"/>
                <a:gd name="T1" fmla="*/ 0 h 297"/>
                <a:gd name="T2" fmla="*/ 0 w 298"/>
                <a:gd name="T3" fmla="*/ 0 h 297"/>
                <a:gd name="T4" fmla="*/ 0 w 298"/>
                <a:gd name="T5" fmla="*/ 296 h 297"/>
                <a:gd name="T6" fmla="*/ 297 w 298"/>
                <a:gd name="T7" fmla="*/ 296 h 297"/>
                <a:gd name="T8" fmla="*/ 297 w 298"/>
                <a:gd name="T9" fmla="*/ 0 h 297"/>
              </a:gdLst>
              <a:ahLst/>
              <a:cxnLst>
                <a:cxn ang="0">
                  <a:pos x="T0" y="T1"/>
                </a:cxn>
                <a:cxn ang="0">
                  <a:pos x="T2" y="T3"/>
                </a:cxn>
                <a:cxn ang="0">
                  <a:pos x="T4" y="T5"/>
                </a:cxn>
                <a:cxn ang="0">
                  <a:pos x="T6" y="T7"/>
                </a:cxn>
                <a:cxn ang="0">
                  <a:pos x="T8" y="T9"/>
                </a:cxn>
              </a:cxnLst>
              <a:rect l="0" t="0" r="r" b="b"/>
              <a:pathLst>
                <a:path w="298" h="297">
                  <a:moveTo>
                    <a:pt x="297" y="0"/>
                  </a:moveTo>
                  <a:lnTo>
                    <a:pt x="0" y="0"/>
                  </a:lnTo>
                  <a:lnTo>
                    <a:pt x="0" y="296"/>
                  </a:lnTo>
                  <a:lnTo>
                    <a:pt x="297" y="296"/>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08" name="Freeform 154"/>
            <p:cNvSpPr>
              <a:spLocks noChangeArrowheads="1"/>
            </p:cNvSpPr>
            <p:nvPr/>
          </p:nvSpPr>
          <p:spPr bwMode="auto">
            <a:xfrm>
              <a:off x="12931663" y="6088032"/>
              <a:ext cx="383089" cy="383111"/>
            </a:xfrm>
            <a:custGeom>
              <a:avLst/>
              <a:gdLst>
                <a:gd name="T0" fmla="*/ 297 w 298"/>
                <a:gd name="T1" fmla="*/ 0 h 298"/>
                <a:gd name="T2" fmla="*/ 0 w 298"/>
                <a:gd name="T3" fmla="*/ 0 h 298"/>
                <a:gd name="T4" fmla="*/ 0 w 298"/>
                <a:gd name="T5" fmla="*/ 297 h 298"/>
                <a:gd name="T6" fmla="*/ 297 w 298"/>
                <a:gd name="T7" fmla="*/ 297 h 298"/>
                <a:gd name="T8" fmla="*/ 297 w 298"/>
                <a:gd name="T9" fmla="*/ 0 h 298"/>
              </a:gdLst>
              <a:ahLst/>
              <a:cxnLst>
                <a:cxn ang="0">
                  <a:pos x="T0" y="T1"/>
                </a:cxn>
                <a:cxn ang="0">
                  <a:pos x="T2" y="T3"/>
                </a:cxn>
                <a:cxn ang="0">
                  <a:pos x="T4" y="T5"/>
                </a:cxn>
                <a:cxn ang="0">
                  <a:pos x="T6" y="T7"/>
                </a:cxn>
                <a:cxn ang="0">
                  <a:pos x="T8" y="T9"/>
                </a:cxn>
              </a:cxnLst>
              <a:rect l="0" t="0" r="r" b="b"/>
              <a:pathLst>
                <a:path w="298" h="298">
                  <a:moveTo>
                    <a:pt x="297" y="0"/>
                  </a:moveTo>
                  <a:lnTo>
                    <a:pt x="0" y="0"/>
                  </a:lnTo>
                  <a:lnTo>
                    <a:pt x="0" y="297"/>
                  </a:lnTo>
                  <a:lnTo>
                    <a:pt x="297" y="297"/>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09" name="Freeform 155"/>
            <p:cNvSpPr>
              <a:spLocks noChangeArrowheads="1"/>
            </p:cNvSpPr>
            <p:nvPr/>
          </p:nvSpPr>
          <p:spPr bwMode="auto">
            <a:xfrm>
              <a:off x="12931663" y="5624867"/>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10" name="Freeform 156"/>
            <p:cNvSpPr>
              <a:spLocks noChangeArrowheads="1"/>
            </p:cNvSpPr>
            <p:nvPr/>
          </p:nvSpPr>
          <p:spPr bwMode="auto">
            <a:xfrm>
              <a:off x="12931663" y="5155983"/>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11" name="Freeform 157"/>
            <p:cNvSpPr>
              <a:spLocks noChangeArrowheads="1"/>
            </p:cNvSpPr>
            <p:nvPr/>
          </p:nvSpPr>
          <p:spPr bwMode="auto">
            <a:xfrm>
              <a:off x="12931663" y="4692815"/>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12" name="Freeform 162"/>
            <p:cNvSpPr>
              <a:spLocks noChangeArrowheads="1"/>
            </p:cNvSpPr>
            <p:nvPr/>
          </p:nvSpPr>
          <p:spPr bwMode="auto">
            <a:xfrm>
              <a:off x="13400515" y="6088032"/>
              <a:ext cx="388805" cy="383111"/>
            </a:xfrm>
            <a:custGeom>
              <a:avLst/>
              <a:gdLst>
                <a:gd name="T0" fmla="*/ 305 w 306"/>
                <a:gd name="T1" fmla="*/ 0 h 298"/>
                <a:gd name="T2" fmla="*/ 0 w 306"/>
                <a:gd name="T3" fmla="*/ 0 h 298"/>
                <a:gd name="T4" fmla="*/ 0 w 306"/>
                <a:gd name="T5" fmla="*/ 297 h 298"/>
                <a:gd name="T6" fmla="*/ 305 w 306"/>
                <a:gd name="T7" fmla="*/ 297 h 298"/>
                <a:gd name="T8" fmla="*/ 305 w 306"/>
                <a:gd name="T9" fmla="*/ 0 h 298"/>
              </a:gdLst>
              <a:ahLst/>
              <a:cxnLst>
                <a:cxn ang="0">
                  <a:pos x="T0" y="T1"/>
                </a:cxn>
                <a:cxn ang="0">
                  <a:pos x="T2" y="T3"/>
                </a:cxn>
                <a:cxn ang="0">
                  <a:pos x="T4" y="T5"/>
                </a:cxn>
                <a:cxn ang="0">
                  <a:pos x="T6" y="T7"/>
                </a:cxn>
                <a:cxn ang="0">
                  <a:pos x="T8" y="T9"/>
                </a:cxn>
              </a:cxnLst>
              <a:rect l="0" t="0" r="r" b="b"/>
              <a:pathLst>
                <a:path w="306" h="298">
                  <a:moveTo>
                    <a:pt x="305" y="0"/>
                  </a:moveTo>
                  <a:lnTo>
                    <a:pt x="0" y="0"/>
                  </a:lnTo>
                  <a:lnTo>
                    <a:pt x="0" y="297"/>
                  </a:lnTo>
                  <a:lnTo>
                    <a:pt x="305" y="297"/>
                  </a:lnTo>
                  <a:lnTo>
                    <a:pt x="305"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13" name="Freeform 163"/>
            <p:cNvSpPr>
              <a:spLocks noChangeArrowheads="1"/>
            </p:cNvSpPr>
            <p:nvPr/>
          </p:nvSpPr>
          <p:spPr bwMode="auto">
            <a:xfrm>
              <a:off x="13400515" y="5624867"/>
              <a:ext cx="388805" cy="388830"/>
            </a:xfrm>
            <a:custGeom>
              <a:avLst/>
              <a:gdLst>
                <a:gd name="T0" fmla="*/ 305 w 306"/>
                <a:gd name="T1" fmla="*/ 0 h 306"/>
                <a:gd name="T2" fmla="*/ 0 w 306"/>
                <a:gd name="T3" fmla="*/ 0 h 306"/>
                <a:gd name="T4" fmla="*/ 0 w 306"/>
                <a:gd name="T5" fmla="*/ 305 h 306"/>
                <a:gd name="T6" fmla="*/ 305 w 306"/>
                <a:gd name="T7" fmla="*/ 305 h 306"/>
                <a:gd name="T8" fmla="*/ 305 w 306"/>
                <a:gd name="T9" fmla="*/ 0 h 306"/>
              </a:gdLst>
              <a:ahLst/>
              <a:cxnLst>
                <a:cxn ang="0">
                  <a:pos x="T0" y="T1"/>
                </a:cxn>
                <a:cxn ang="0">
                  <a:pos x="T2" y="T3"/>
                </a:cxn>
                <a:cxn ang="0">
                  <a:pos x="T4" y="T5"/>
                </a:cxn>
                <a:cxn ang="0">
                  <a:pos x="T6" y="T7"/>
                </a:cxn>
                <a:cxn ang="0">
                  <a:pos x="T8" y="T9"/>
                </a:cxn>
              </a:cxnLst>
              <a:rect l="0" t="0" r="r" b="b"/>
              <a:pathLst>
                <a:path w="306" h="306">
                  <a:moveTo>
                    <a:pt x="305" y="0"/>
                  </a:moveTo>
                  <a:lnTo>
                    <a:pt x="0" y="0"/>
                  </a:lnTo>
                  <a:lnTo>
                    <a:pt x="0" y="305"/>
                  </a:lnTo>
                  <a:lnTo>
                    <a:pt x="305" y="305"/>
                  </a:lnTo>
                  <a:lnTo>
                    <a:pt x="305"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14" name="Freeform 164"/>
            <p:cNvSpPr>
              <a:spLocks noChangeArrowheads="1"/>
            </p:cNvSpPr>
            <p:nvPr/>
          </p:nvSpPr>
          <p:spPr bwMode="auto">
            <a:xfrm>
              <a:off x="13400515" y="5155983"/>
              <a:ext cx="388805" cy="388830"/>
            </a:xfrm>
            <a:custGeom>
              <a:avLst/>
              <a:gdLst>
                <a:gd name="T0" fmla="*/ 305 w 306"/>
                <a:gd name="T1" fmla="*/ 0 h 306"/>
                <a:gd name="T2" fmla="*/ 0 w 306"/>
                <a:gd name="T3" fmla="*/ 0 h 306"/>
                <a:gd name="T4" fmla="*/ 0 w 306"/>
                <a:gd name="T5" fmla="*/ 305 h 306"/>
                <a:gd name="T6" fmla="*/ 305 w 306"/>
                <a:gd name="T7" fmla="*/ 305 h 306"/>
                <a:gd name="T8" fmla="*/ 305 w 306"/>
                <a:gd name="T9" fmla="*/ 0 h 306"/>
              </a:gdLst>
              <a:ahLst/>
              <a:cxnLst>
                <a:cxn ang="0">
                  <a:pos x="T0" y="T1"/>
                </a:cxn>
                <a:cxn ang="0">
                  <a:pos x="T2" y="T3"/>
                </a:cxn>
                <a:cxn ang="0">
                  <a:pos x="T4" y="T5"/>
                </a:cxn>
                <a:cxn ang="0">
                  <a:pos x="T6" y="T7"/>
                </a:cxn>
                <a:cxn ang="0">
                  <a:pos x="T8" y="T9"/>
                </a:cxn>
              </a:cxnLst>
              <a:rect l="0" t="0" r="r" b="b"/>
              <a:pathLst>
                <a:path w="306" h="306">
                  <a:moveTo>
                    <a:pt x="305" y="0"/>
                  </a:moveTo>
                  <a:lnTo>
                    <a:pt x="0" y="0"/>
                  </a:lnTo>
                  <a:lnTo>
                    <a:pt x="0" y="305"/>
                  </a:lnTo>
                  <a:lnTo>
                    <a:pt x="305" y="305"/>
                  </a:lnTo>
                  <a:lnTo>
                    <a:pt x="305"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15" name="Freeform 165"/>
            <p:cNvSpPr>
              <a:spLocks noChangeArrowheads="1"/>
            </p:cNvSpPr>
            <p:nvPr/>
          </p:nvSpPr>
          <p:spPr bwMode="auto">
            <a:xfrm>
              <a:off x="13400515" y="4692815"/>
              <a:ext cx="388805" cy="388830"/>
            </a:xfrm>
            <a:custGeom>
              <a:avLst/>
              <a:gdLst>
                <a:gd name="T0" fmla="*/ 305 w 306"/>
                <a:gd name="T1" fmla="*/ 0 h 306"/>
                <a:gd name="T2" fmla="*/ 0 w 306"/>
                <a:gd name="T3" fmla="*/ 0 h 306"/>
                <a:gd name="T4" fmla="*/ 0 w 306"/>
                <a:gd name="T5" fmla="*/ 305 h 306"/>
                <a:gd name="T6" fmla="*/ 305 w 306"/>
                <a:gd name="T7" fmla="*/ 305 h 306"/>
                <a:gd name="T8" fmla="*/ 305 w 306"/>
                <a:gd name="T9" fmla="*/ 0 h 306"/>
              </a:gdLst>
              <a:ahLst/>
              <a:cxnLst>
                <a:cxn ang="0">
                  <a:pos x="T0" y="T1"/>
                </a:cxn>
                <a:cxn ang="0">
                  <a:pos x="T2" y="T3"/>
                </a:cxn>
                <a:cxn ang="0">
                  <a:pos x="T4" y="T5"/>
                </a:cxn>
                <a:cxn ang="0">
                  <a:pos x="T6" y="T7"/>
                </a:cxn>
                <a:cxn ang="0">
                  <a:pos x="T8" y="T9"/>
                </a:cxn>
              </a:cxnLst>
              <a:rect l="0" t="0" r="r" b="b"/>
              <a:pathLst>
                <a:path w="306" h="306">
                  <a:moveTo>
                    <a:pt x="305" y="0"/>
                  </a:moveTo>
                  <a:lnTo>
                    <a:pt x="0" y="0"/>
                  </a:lnTo>
                  <a:lnTo>
                    <a:pt x="0" y="305"/>
                  </a:lnTo>
                  <a:lnTo>
                    <a:pt x="305" y="305"/>
                  </a:lnTo>
                  <a:lnTo>
                    <a:pt x="305"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16" name="Freeform 169"/>
            <p:cNvSpPr>
              <a:spLocks noChangeArrowheads="1"/>
            </p:cNvSpPr>
            <p:nvPr/>
          </p:nvSpPr>
          <p:spPr bwMode="auto">
            <a:xfrm>
              <a:off x="13863653" y="6551199"/>
              <a:ext cx="394522" cy="377394"/>
            </a:xfrm>
            <a:custGeom>
              <a:avLst/>
              <a:gdLst>
                <a:gd name="T0" fmla="*/ 306 w 307"/>
                <a:gd name="T1" fmla="*/ 0 h 297"/>
                <a:gd name="T2" fmla="*/ 0 w 307"/>
                <a:gd name="T3" fmla="*/ 0 h 297"/>
                <a:gd name="T4" fmla="*/ 0 w 307"/>
                <a:gd name="T5" fmla="*/ 296 h 297"/>
                <a:gd name="T6" fmla="*/ 306 w 307"/>
                <a:gd name="T7" fmla="*/ 296 h 297"/>
                <a:gd name="T8" fmla="*/ 306 w 307"/>
                <a:gd name="T9" fmla="*/ 0 h 297"/>
              </a:gdLst>
              <a:ahLst/>
              <a:cxnLst>
                <a:cxn ang="0">
                  <a:pos x="T0" y="T1"/>
                </a:cxn>
                <a:cxn ang="0">
                  <a:pos x="T2" y="T3"/>
                </a:cxn>
                <a:cxn ang="0">
                  <a:pos x="T4" y="T5"/>
                </a:cxn>
                <a:cxn ang="0">
                  <a:pos x="T6" y="T7"/>
                </a:cxn>
                <a:cxn ang="0">
                  <a:pos x="T8" y="T9"/>
                </a:cxn>
              </a:cxnLst>
              <a:rect l="0" t="0" r="r" b="b"/>
              <a:pathLst>
                <a:path w="307" h="297">
                  <a:moveTo>
                    <a:pt x="306" y="0"/>
                  </a:moveTo>
                  <a:lnTo>
                    <a:pt x="0" y="0"/>
                  </a:lnTo>
                  <a:lnTo>
                    <a:pt x="0" y="296"/>
                  </a:lnTo>
                  <a:lnTo>
                    <a:pt x="306" y="296"/>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17" name="Freeform 170"/>
            <p:cNvSpPr>
              <a:spLocks noChangeArrowheads="1"/>
            </p:cNvSpPr>
            <p:nvPr/>
          </p:nvSpPr>
          <p:spPr bwMode="auto">
            <a:xfrm>
              <a:off x="13863653" y="6088032"/>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18" name="Freeform 171"/>
            <p:cNvSpPr>
              <a:spLocks noChangeArrowheads="1"/>
            </p:cNvSpPr>
            <p:nvPr/>
          </p:nvSpPr>
          <p:spPr bwMode="auto">
            <a:xfrm>
              <a:off x="13863653" y="5624867"/>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19" name="Freeform 172"/>
            <p:cNvSpPr>
              <a:spLocks noChangeArrowheads="1"/>
            </p:cNvSpPr>
            <p:nvPr/>
          </p:nvSpPr>
          <p:spPr bwMode="auto">
            <a:xfrm>
              <a:off x="13863653" y="5155983"/>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20" name="Freeform 173"/>
            <p:cNvSpPr>
              <a:spLocks noChangeArrowheads="1"/>
            </p:cNvSpPr>
            <p:nvPr/>
          </p:nvSpPr>
          <p:spPr bwMode="auto">
            <a:xfrm>
              <a:off x="13863653" y="4692815"/>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21" name="Freeform 176"/>
            <p:cNvSpPr>
              <a:spLocks noChangeArrowheads="1"/>
            </p:cNvSpPr>
            <p:nvPr/>
          </p:nvSpPr>
          <p:spPr bwMode="auto">
            <a:xfrm>
              <a:off x="14326789" y="7014364"/>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22" name="Freeform 177"/>
            <p:cNvSpPr>
              <a:spLocks noChangeArrowheads="1"/>
            </p:cNvSpPr>
            <p:nvPr/>
          </p:nvSpPr>
          <p:spPr bwMode="auto">
            <a:xfrm>
              <a:off x="14326789" y="6551199"/>
              <a:ext cx="394522" cy="377394"/>
            </a:xfrm>
            <a:custGeom>
              <a:avLst/>
              <a:gdLst>
                <a:gd name="T0" fmla="*/ 306 w 307"/>
                <a:gd name="T1" fmla="*/ 0 h 297"/>
                <a:gd name="T2" fmla="*/ 0 w 307"/>
                <a:gd name="T3" fmla="*/ 0 h 297"/>
                <a:gd name="T4" fmla="*/ 0 w 307"/>
                <a:gd name="T5" fmla="*/ 296 h 297"/>
                <a:gd name="T6" fmla="*/ 306 w 307"/>
                <a:gd name="T7" fmla="*/ 296 h 297"/>
                <a:gd name="T8" fmla="*/ 306 w 307"/>
                <a:gd name="T9" fmla="*/ 0 h 297"/>
              </a:gdLst>
              <a:ahLst/>
              <a:cxnLst>
                <a:cxn ang="0">
                  <a:pos x="T0" y="T1"/>
                </a:cxn>
                <a:cxn ang="0">
                  <a:pos x="T2" y="T3"/>
                </a:cxn>
                <a:cxn ang="0">
                  <a:pos x="T4" y="T5"/>
                </a:cxn>
                <a:cxn ang="0">
                  <a:pos x="T6" y="T7"/>
                </a:cxn>
                <a:cxn ang="0">
                  <a:pos x="T8" y="T9"/>
                </a:cxn>
              </a:cxnLst>
              <a:rect l="0" t="0" r="r" b="b"/>
              <a:pathLst>
                <a:path w="307" h="297">
                  <a:moveTo>
                    <a:pt x="306" y="0"/>
                  </a:moveTo>
                  <a:lnTo>
                    <a:pt x="0" y="0"/>
                  </a:lnTo>
                  <a:lnTo>
                    <a:pt x="0" y="296"/>
                  </a:lnTo>
                  <a:lnTo>
                    <a:pt x="306" y="296"/>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23" name="Freeform 178"/>
            <p:cNvSpPr>
              <a:spLocks noChangeArrowheads="1"/>
            </p:cNvSpPr>
            <p:nvPr/>
          </p:nvSpPr>
          <p:spPr bwMode="auto">
            <a:xfrm>
              <a:off x="14326789" y="6088032"/>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24" name="Freeform 179"/>
            <p:cNvSpPr>
              <a:spLocks noChangeArrowheads="1"/>
            </p:cNvSpPr>
            <p:nvPr/>
          </p:nvSpPr>
          <p:spPr bwMode="auto">
            <a:xfrm>
              <a:off x="14326789" y="5624867"/>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25" name="Freeform 180"/>
            <p:cNvSpPr>
              <a:spLocks noChangeArrowheads="1"/>
            </p:cNvSpPr>
            <p:nvPr/>
          </p:nvSpPr>
          <p:spPr bwMode="auto">
            <a:xfrm>
              <a:off x="14326789" y="5155983"/>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26" name="Freeform 181"/>
            <p:cNvSpPr>
              <a:spLocks noChangeArrowheads="1"/>
            </p:cNvSpPr>
            <p:nvPr/>
          </p:nvSpPr>
          <p:spPr bwMode="auto">
            <a:xfrm>
              <a:off x="14326789" y="4692815"/>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27" name="Freeform 185"/>
            <p:cNvSpPr>
              <a:spLocks noChangeArrowheads="1"/>
            </p:cNvSpPr>
            <p:nvPr/>
          </p:nvSpPr>
          <p:spPr bwMode="auto">
            <a:xfrm>
              <a:off x="14789924" y="6551199"/>
              <a:ext cx="394522" cy="377394"/>
            </a:xfrm>
            <a:custGeom>
              <a:avLst/>
              <a:gdLst>
                <a:gd name="T0" fmla="*/ 306 w 307"/>
                <a:gd name="T1" fmla="*/ 0 h 297"/>
                <a:gd name="T2" fmla="*/ 0 w 307"/>
                <a:gd name="T3" fmla="*/ 0 h 297"/>
                <a:gd name="T4" fmla="*/ 0 w 307"/>
                <a:gd name="T5" fmla="*/ 296 h 297"/>
                <a:gd name="T6" fmla="*/ 306 w 307"/>
                <a:gd name="T7" fmla="*/ 296 h 297"/>
                <a:gd name="T8" fmla="*/ 306 w 307"/>
                <a:gd name="T9" fmla="*/ 0 h 297"/>
              </a:gdLst>
              <a:ahLst/>
              <a:cxnLst>
                <a:cxn ang="0">
                  <a:pos x="T0" y="T1"/>
                </a:cxn>
                <a:cxn ang="0">
                  <a:pos x="T2" y="T3"/>
                </a:cxn>
                <a:cxn ang="0">
                  <a:pos x="T4" y="T5"/>
                </a:cxn>
                <a:cxn ang="0">
                  <a:pos x="T6" y="T7"/>
                </a:cxn>
                <a:cxn ang="0">
                  <a:pos x="T8" y="T9"/>
                </a:cxn>
              </a:cxnLst>
              <a:rect l="0" t="0" r="r" b="b"/>
              <a:pathLst>
                <a:path w="307" h="297">
                  <a:moveTo>
                    <a:pt x="306" y="0"/>
                  </a:moveTo>
                  <a:lnTo>
                    <a:pt x="0" y="0"/>
                  </a:lnTo>
                  <a:lnTo>
                    <a:pt x="0" y="296"/>
                  </a:lnTo>
                  <a:lnTo>
                    <a:pt x="306" y="296"/>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28" name="Freeform 186"/>
            <p:cNvSpPr>
              <a:spLocks noChangeArrowheads="1"/>
            </p:cNvSpPr>
            <p:nvPr/>
          </p:nvSpPr>
          <p:spPr bwMode="auto">
            <a:xfrm>
              <a:off x="14789924" y="6088032"/>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29" name="Freeform 187"/>
            <p:cNvSpPr>
              <a:spLocks noChangeArrowheads="1"/>
            </p:cNvSpPr>
            <p:nvPr/>
          </p:nvSpPr>
          <p:spPr bwMode="auto">
            <a:xfrm>
              <a:off x="14789924" y="5624867"/>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30" name="Freeform 188"/>
            <p:cNvSpPr>
              <a:spLocks noChangeArrowheads="1"/>
            </p:cNvSpPr>
            <p:nvPr/>
          </p:nvSpPr>
          <p:spPr bwMode="auto">
            <a:xfrm>
              <a:off x="14789924" y="5155983"/>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31" name="Freeform 189"/>
            <p:cNvSpPr>
              <a:spLocks noChangeArrowheads="1"/>
            </p:cNvSpPr>
            <p:nvPr/>
          </p:nvSpPr>
          <p:spPr bwMode="auto">
            <a:xfrm>
              <a:off x="14789924" y="4692815"/>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32" name="Freeform 195"/>
            <p:cNvSpPr>
              <a:spLocks noChangeArrowheads="1"/>
            </p:cNvSpPr>
            <p:nvPr/>
          </p:nvSpPr>
          <p:spPr bwMode="auto">
            <a:xfrm>
              <a:off x="15253060" y="5624867"/>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33" name="Freeform 196"/>
            <p:cNvSpPr>
              <a:spLocks noChangeArrowheads="1"/>
            </p:cNvSpPr>
            <p:nvPr/>
          </p:nvSpPr>
          <p:spPr bwMode="auto">
            <a:xfrm>
              <a:off x="15253060" y="5155983"/>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34" name="Freeform 197"/>
            <p:cNvSpPr>
              <a:spLocks noChangeArrowheads="1"/>
            </p:cNvSpPr>
            <p:nvPr/>
          </p:nvSpPr>
          <p:spPr bwMode="auto">
            <a:xfrm>
              <a:off x="15253060" y="4692815"/>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35" name="Freeform 202"/>
            <p:cNvSpPr>
              <a:spLocks noChangeArrowheads="1"/>
            </p:cNvSpPr>
            <p:nvPr/>
          </p:nvSpPr>
          <p:spPr bwMode="auto">
            <a:xfrm>
              <a:off x="15727631" y="6088032"/>
              <a:ext cx="383089" cy="383111"/>
            </a:xfrm>
            <a:custGeom>
              <a:avLst/>
              <a:gdLst>
                <a:gd name="T0" fmla="*/ 297 w 298"/>
                <a:gd name="T1" fmla="*/ 0 h 298"/>
                <a:gd name="T2" fmla="*/ 0 w 298"/>
                <a:gd name="T3" fmla="*/ 0 h 298"/>
                <a:gd name="T4" fmla="*/ 0 w 298"/>
                <a:gd name="T5" fmla="*/ 297 h 298"/>
                <a:gd name="T6" fmla="*/ 297 w 298"/>
                <a:gd name="T7" fmla="*/ 297 h 298"/>
                <a:gd name="T8" fmla="*/ 297 w 298"/>
                <a:gd name="T9" fmla="*/ 0 h 298"/>
              </a:gdLst>
              <a:ahLst/>
              <a:cxnLst>
                <a:cxn ang="0">
                  <a:pos x="T0" y="T1"/>
                </a:cxn>
                <a:cxn ang="0">
                  <a:pos x="T2" y="T3"/>
                </a:cxn>
                <a:cxn ang="0">
                  <a:pos x="T4" y="T5"/>
                </a:cxn>
                <a:cxn ang="0">
                  <a:pos x="T6" y="T7"/>
                </a:cxn>
                <a:cxn ang="0">
                  <a:pos x="T8" y="T9"/>
                </a:cxn>
              </a:cxnLst>
              <a:rect l="0" t="0" r="r" b="b"/>
              <a:pathLst>
                <a:path w="298" h="298">
                  <a:moveTo>
                    <a:pt x="297" y="0"/>
                  </a:moveTo>
                  <a:lnTo>
                    <a:pt x="0" y="0"/>
                  </a:lnTo>
                  <a:lnTo>
                    <a:pt x="0" y="297"/>
                  </a:lnTo>
                  <a:lnTo>
                    <a:pt x="297" y="297"/>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36" name="Freeform 203"/>
            <p:cNvSpPr>
              <a:spLocks noChangeArrowheads="1"/>
            </p:cNvSpPr>
            <p:nvPr/>
          </p:nvSpPr>
          <p:spPr bwMode="auto">
            <a:xfrm>
              <a:off x="15727631" y="5624867"/>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37" name="Freeform 204"/>
            <p:cNvSpPr>
              <a:spLocks noChangeArrowheads="1"/>
            </p:cNvSpPr>
            <p:nvPr/>
          </p:nvSpPr>
          <p:spPr bwMode="auto">
            <a:xfrm>
              <a:off x="15727631" y="5155983"/>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38" name="Freeform 205"/>
            <p:cNvSpPr>
              <a:spLocks noChangeArrowheads="1"/>
            </p:cNvSpPr>
            <p:nvPr/>
          </p:nvSpPr>
          <p:spPr bwMode="auto">
            <a:xfrm>
              <a:off x="15727631" y="4692815"/>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39" name="Freeform 214"/>
            <p:cNvSpPr>
              <a:spLocks noChangeArrowheads="1"/>
            </p:cNvSpPr>
            <p:nvPr/>
          </p:nvSpPr>
          <p:spPr bwMode="auto">
            <a:xfrm>
              <a:off x="16579572" y="7014364"/>
              <a:ext cx="377369" cy="383111"/>
            </a:xfrm>
            <a:custGeom>
              <a:avLst/>
              <a:gdLst>
                <a:gd name="T0" fmla="*/ 296 w 297"/>
                <a:gd name="T1" fmla="*/ 0 h 298"/>
                <a:gd name="T2" fmla="*/ 0 w 297"/>
                <a:gd name="T3" fmla="*/ 0 h 298"/>
                <a:gd name="T4" fmla="*/ 0 w 297"/>
                <a:gd name="T5" fmla="*/ 297 h 298"/>
                <a:gd name="T6" fmla="*/ 296 w 297"/>
                <a:gd name="T7" fmla="*/ 297 h 298"/>
                <a:gd name="T8" fmla="*/ 296 w 297"/>
                <a:gd name="T9" fmla="*/ 0 h 298"/>
              </a:gdLst>
              <a:ahLst/>
              <a:cxnLst>
                <a:cxn ang="0">
                  <a:pos x="T0" y="T1"/>
                </a:cxn>
                <a:cxn ang="0">
                  <a:pos x="T2" y="T3"/>
                </a:cxn>
                <a:cxn ang="0">
                  <a:pos x="T4" y="T5"/>
                </a:cxn>
                <a:cxn ang="0">
                  <a:pos x="T6" y="T7"/>
                </a:cxn>
                <a:cxn ang="0">
                  <a:pos x="T8" y="T9"/>
                </a:cxn>
              </a:cxnLst>
              <a:rect l="0" t="0" r="r" b="b"/>
              <a:pathLst>
                <a:path w="297" h="298">
                  <a:moveTo>
                    <a:pt x="296" y="0"/>
                  </a:moveTo>
                  <a:lnTo>
                    <a:pt x="0" y="0"/>
                  </a:lnTo>
                  <a:lnTo>
                    <a:pt x="0" y="297"/>
                  </a:lnTo>
                  <a:lnTo>
                    <a:pt x="296" y="297"/>
                  </a:lnTo>
                  <a:lnTo>
                    <a:pt x="29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40" name="Freeform 215"/>
            <p:cNvSpPr>
              <a:spLocks noChangeArrowheads="1"/>
            </p:cNvSpPr>
            <p:nvPr/>
          </p:nvSpPr>
          <p:spPr bwMode="auto">
            <a:xfrm>
              <a:off x="16579572" y="6551199"/>
              <a:ext cx="377369" cy="377394"/>
            </a:xfrm>
            <a:custGeom>
              <a:avLst/>
              <a:gdLst>
                <a:gd name="T0" fmla="*/ 296 w 297"/>
                <a:gd name="T1" fmla="*/ 0 h 297"/>
                <a:gd name="T2" fmla="*/ 0 w 297"/>
                <a:gd name="T3" fmla="*/ 0 h 297"/>
                <a:gd name="T4" fmla="*/ 0 w 297"/>
                <a:gd name="T5" fmla="*/ 296 h 297"/>
                <a:gd name="T6" fmla="*/ 296 w 297"/>
                <a:gd name="T7" fmla="*/ 296 h 297"/>
                <a:gd name="T8" fmla="*/ 296 w 297"/>
                <a:gd name="T9" fmla="*/ 0 h 297"/>
              </a:gdLst>
              <a:ahLst/>
              <a:cxnLst>
                <a:cxn ang="0">
                  <a:pos x="T0" y="T1"/>
                </a:cxn>
                <a:cxn ang="0">
                  <a:pos x="T2" y="T3"/>
                </a:cxn>
                <a:cxn ang="0">
                  <a:pos x="T4" y="T5"/>
                </a:cxn>
                <a:cxn ang="0">
                  <a:pos x="T6" y="T7"/>
                </a:cxn>
                <a:cxn ang="0">
                  <a:pos x="T8" y="T9"/>
                </a:cxn>
              </a:cxnLst>
              <a:rect l="0" t="0" r="r" b="b"/>
              <a:pathLst>
                <a:path w="297" h="297">
                  <a:moveTo>
                    <a:pt x="296" y="0"/>
                  </a:moveTo>
                  <a:lnTo>
                    <a:pt x="0" y="0"/>
                  </a:lnTo>
                  <a:lnTo>
                    <a:pt x="0" y="296"/>
                  </a:lnTo>
                  <a:lnTo>
                    <a:pt x="296" y="296"/>
                  </a:lnTo>
                  <a:lnTo>
                    <a:pt x="29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41" name="Freeform 216"/>
            <p:cNvSpPr>
              <a:spLocks noChangeArrowheads="1"/>
            </p:cNvSpPr>
            <p:nvPr/>
          </p:nvSpPr>
          <p:spPr bwMode="auto">
            <a:xfrm>
              <a:off x="16579572" y="6088032"/>
              <a:ext cx="377369" cy="383111"/>
            </a:xfrm>
            <a:custGeom>
              <a:avLst/>
              <a:gdLst>
                <a:gd name="T0" fmla="*/ 296 w 297"/>
                <a:gd name="T1" fmla="*/ 0 h 298"/>
                <a:gd name="T2" fmla="*/ 0 w 297"/>
                <a:gd name="T3" fmla="*/ 0 h 298"/>
                <a:gd name="T4" fmla="*/ 0 w 297"/>
                <a:gd name="T5" fmla="*/ 297 h 298"/>
                <a:gd name="T6" fmla="*/ 296 w 297"/>
                <a:gd name="T7" fmla="*/ 297 h 298"/>
                <a:gd name="T8" fmla="*/ 296 w 297"/>
                <a:gd name="T9" fmla="*/ 0 h 298"/>
              </a:gdLst>
              <a:ahLst/>
              <a:cxnLst>
                <a:cxn ang="0">
                  <a:pos x="T0" y="T1"/>
                </a:cxn>
                <a:cxn ang="0">
                  <a:pos x="T2" y="T3"/>
                </a:cxn>
                <a:cxn ang="0">
                  <a:pos x="T4" y="T5"/>
                </a:cxn>
                <a:cxn ang="0">
                  <a:pos x="T6" y="T7"/>
                </a:cxn>
                <a:cxn ang="0">
                  <a:pos x="T8" y="T9"/>
                </a:cxn>
              </a:cxnLst>
              <a:rect l="0" t="0" r="r" b="b"/>
              <a:pathLst>
                <a:path w="297" h="298">
                  <a:moveTo>
                    <a:pt x="296" y="0"/>
                  </a:moveTo>
                  <a:lnTo>
                    <a:pt x="0" y="0"/>
                  </a:lnTo>
                  <a:lnTo>
                    <a:pt x="0" y="297"/>
                  </a:lnTo>
                  <a:lnTo>
                    <a:pt x="296" y="297"/>
                  </a:lnTo>
                  <a:lnTo>
                    <a:pt x="29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42" name="Freeform 217"/>
            <p:cNvSpPr>
              <a:spLocks noChangeArrowheads="1"/>
            </p:cNvSpPr>
            <p:nvPr/>
          </p:nvSpPr>
          <p:spPr bwMode="auto">
            <a:xfrm>
              <a:off x="16579572" y="5624867"/>
              <a:ext cx="377369" cy="388830"/>
            </a:xfrm>
            <a:custGeom>
              <a:avLst/>
              <a:gdLst>
                <a:gd name="T0" fmla="*/ 296 w 297"/>
                <a:gd name="T1" fmla="*/ 0 h 306"/>
                <a:gd name="T2" fmla="*/ 0 w 297"/>
                <a:gd name="T3" fmla="*/ 0 h 306"/>
                <a:gd name="T4" fmla="*/ 0 w 297"/>
                <a:gd name="T5" fmla="*/ 305 h 306"/>
                <a:gd name="T6" fmla="*/ 296 w 297"/>
                <a:gd name="T7" fmla="*/ 305 h 306"/>
                <a:gd name="T8" fmla="*/ 296 w 297"/>
                <a:gd name="T9" fmla="*/ 0 h 306"/>
              </a:gdLst>
              <a:ahLst/>
              <a:cxnLst>
                <a:cxn ang="0">
                  <a:pos x="T0" y="T1"/>
                </a:cxn>
                <a:cxn ang="0">
                  <a:pos x="T2" y="T3"/>
                </a:cxn>
                <a:cxn ang="0">
                  <a:pos x="T4" y="T5"/>
                </a:cxn>
                <a:cxn ang="0">
                  <a:pos x="T6" y="T7"/>
                </a:cxn>
                <a:cxn ang="0">
                  <a:pos x="T8" y="T9"/>
                </a:cxn>
              </a:cxnLst>
              <a:rect l="0" t="0" r="r" b="b"/>
              <a:pathLst>
                <a:path w="297" h="306">
                  <a:moveTo>
                    <a:pt x="296" y="0"/>
                  </a:moveTo>
                  <a:lnTo>
                    <a:pt x="0" y="0"/>
                  </a:lnTo>
                  <a:lnTo>
                    <a:pt x="0" y="305"/>
                  </a:lnTo>
                  <a:lnTo>
                    <a:pt x="296" y="305"/>
                  </a:lnTo>
                  <a:lnTo>
                    <a:pt x="29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43" name="Freeform 218"/>
            <p:cNvSpPr>
              <a:spLocks noChangeArrowheads="1"/>
            </p:cNvSpPr>
            <p:nvPr/>
          </p:nvSpPr>
          <p:spPr bwMode="auto">
            <a:xfrm>
              <a:off x="16579572" y="5155983"/>
              <a:ext cx="377369" cy="388830"/>
            </a:xfrm>
            <a:custGeom>
              <a:avLst/>
              <a:gdLst>
                <a:gd name="T0" fmla="*/ 296 w 297"/>
                <a:gd name="T1" fmla="*/ 0 h 306"/>
                <a:gd name="T2" fmla="*/ 0 w 297"/>
                <a:gd name="T3" fmla="*/ 0 h 306"/>
                <a:gd name="T4" fmla="*/ 0 w 297"/>
                <a:gd name="T5" fmla="*/ 305 h 306"/>
                <a:gd name="T6" fmla="*/ 296 w 297"/>
                <a:gd name="T7" fmla="*/ 305 h 306"/>
                <a:gd name="T8" fmla="*/ 296 w 297"/>
                <a:gd name="T9" fmla="*/ 0 h 306"/>
              </a:gdLst>
              <a:ahLst/>
              <a:cxnLst>
                <a:cxn ang="0">
                  <a:pos x="T0" y="T1"/>
                </a:cxn>
                <a:cxn ang="0">
                  <a:pos x="T2" y="T3"/>
                </a:cxn>
                <a:cxn ang="0">
                  <a:pos x="T4" y="T5"/>
                </a:cxn>
                <a:cxn ang="0">
                  <a:pos x="T6" y="T7"/>
                </a:cxn>
                <a:cxn ang="0">
                  <a:pos x="T8" y="T9"/>
                </a:cxn>
              </a:cxnLst>
              <a:rect l="0" t="0" r="r" b="b"/>
              <a:pathLst>
                <a:path w="297" h="306">
                  <a:moveTo>
                    <a:pt x="296" y="0"/>
                  </a:moveTo>
                  <a:lnTo>
                    <a:pt x="0" y="0"/>
                  </a:lnTo>
                  <a:lnTo>
                    <a:pt x="0" y="305"/>
                  </a:lnTo>
                  <a:lnTo>
                    <a:pt x="296" y="305"/>
                  </a:lnTo>
                  <a:lnTo>
                    <a:pt x="29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44" name="Freeform 219"/>
            <p:cNvSpPr>
              <a:spLocks noChangeArrowheads="1"/>
            </p:cNvSpPr>
            <p:nvPr/>
          </p:nvSpPr>
          <p:spPr bwMode="auto">
            <a:xfrm>
              <a:off x="16579572" y="4692815"/>
              <a:ext cx="377369" cy="388830"/>
            </a:xfrm>
            <a:custGeom>
              <a:avLst/>
              <a:gdLst>
                <a:gd name="T0" fmla="*/ 296 w 297"/>
                <a:gd name="T1" fmla="*/ 0 h 306"/>
                <a:gd name="T2" fmla="*/ 0 w 297"/>
                <a:gd name="T3" fmla="*/ 0 h 306"/>
                <a:gd name="T4" fmla="*/ 0 w 297"/>
                <a:gd name="T5" fmla="*/ 305 h 306"/>
                <a:gd name="T6" fmla="*/ 296 w 297"/>
                <a:gd name="T7" fmla="*/ 305 h 306"/>
                <a:gd name="T8" fmla="*/ 296 w 297"/>
                <a:gd name="T9" fmla="*/ 0 h 306"/>
              </a:gdLst>
              <a:ahLst/>
              <a:cxnLst>
                <a:cxn ang="0">
                  <a:pos x="T0" y="T1"/>
                </a:cxn>
                <a:cxn ang="0">
                  <a:pos x="T2" y="T3"/>
                </a:cxn>
                <a:cxn ang="0">
                  <a:pos x="T4" y="T5"/>
                </a:cxn>
                <a:cxn ang="0">
                  <a:pos x="T6" y="T7"/>
                </a:cxn>
                <a:cxn ang="0">
                  <a:pos x="T8" y="T9"/>
                </a:cxn>
              </a:cxnLst>
              <a:rect l="0" t="0" r="r" b="b"/>
              <a:pathLst>
                <a:path w="297" h="306">
                  <a:moveTo>
                    <a:pt x="296" y="0"/>
                  </a:moveTo>
                  <a:lnTo>
                    <a:pt x="0" y="0"/>
                  </a:lnTo>
                  <a:lnTo>
                    <a:pt x="0" y="305"/>
                  </a:lnTo>
                  <a:lnTo>
                    <a:pt x="296" y="305"/>
                  </a:lnTo>
                  <a:lnTo>
                    <a:pt x="29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45" name="Freeform 223"/>
            <p:cNvSpPr>
              <a:spLocks noChangeArrowheads="1"/>
            </p:cNvSpPr>
            <p:nvPr/>
          </p:nvSpPr>
          <p:spPr bwMode="auto">
            <a:xfrm>
              <a:off x="17042707" y="6551199"/>
              <a:ext cx="383089" cy="377394"/>
            </a:xfrm>
            <a:custGeom>
              <a:avLst/>
              <a:gdLst>
                <a:gd name="T0" fmla="*/ 297 w 298"/>
                <a:gd name="T1" fmla="*/ 0 h 297"/>
                <a:gd name="T2" fmla="*/ 0 w 298"/>
                <a:gd name="T3" fmla="*/ 0 h 297"/>
                <a:gd name="T4" fmla="*/ 0 w 298"/>
                <a:gd name="T5" fmla="*/ 296 h 297"/>
                <a:gd name="T6" fmla="*/ 297 w 298"/>
                <a:gd name="T7" fmla="*/ 296 h 297"/>
                <a:gd name="T8" fmla="*/ 297 w 298"/>
                <a:gd name="T9" fmla="*/ 0 h 297"/>
              </a:gdLst>
              <a:ahLst/>
              <a:cxnLst>
                <a:cxn ang="0">
                  <a:pos x="T0" y="T1"/>
                </a:cxn>
                <a:cxn ang="0">
                  <a:pos x="T2" y="T3"/>
                </a:cxn>
                <a:cxn ang="0">
                  <a:pos x="T4" y="T5"/>
                </a:cxn>
                <a:cxn ang="0">
                  <a:pos x="T6" y="T7"/>
                </a:cxn>
                <a:cxn ang="0">
                  <a:pos x="T8" y="T9"/>
                </a:cxn>
              </a:cxnLst>
              <a:rect l="0" t="0" r="r" b="b"/>
              <a:pathLst>
                <a:path w="298" h="297">
                  <a:moveTo>
                    <a:pt x="297" y="0"/>
                  </a:moveTo>
                  <a:lnTo>
                    <a:pt x="0" y="0"/>
                  </a:lnTo>
                  <a:lnTo>
                    <a:pt x="0" y="296"/>
                  </a:lnTo>
                  <a:lnTo>
                    <a:pt x="297" y="296"/>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46" name="Freeform 224"/>
            <p:cNvSpPr>
              <a:spLocks noChangeArrowheads="1"/>
            </p:cNvSpPr>
            <p:nvPr/>
          </p:nvSpPr>
          <p:spPr bwMode="auto">
            <a:xfrm>
              <a:off x="17042707" y="6088032"/>
              <a:ext cx="383089" cy="383111"/>
            </a:xfrm>
            <a:custGeom>
              <a:avLst/>
              <a:gdLst>
                <a:gd name="T0" fmla="*/ 297 w 298"/>
                <a:gd name="T1" fmla="*/ 0 h 298"/>
                <a:gd name="T2" fmla="*/ 0 w 298"/>
                <a:gd name="T3" fmla="*/ 0 h 298"/>
                <a:gd name="T4" fmla="*/ 0 w 298"/>
                <a:gd name="T5" fmla="*/ 297 h 298"/>
                <a:gd name="T6" fmla="*/ 297 w 298"/>
                <a:gd name="T7" fmla="*/ 297 h 298"/>
                <a:gd name="T8" fmla="*/ 297 w 298"/>
                <a:gd name="T9" fmla="*/ 0 h 298"/>
              </a:gdLst>
              <a:ahLst/>
              <a:cxnLst>
                <a:cxn ang="0">
                  <a:pos x="T0" y="T1"/>
                </a:cxn>
                <a:cxn ang="0">
                  <a:pos x="T2" y="T3"/>
                </a:cxn>
                <a:cxn ang="0">
                  <a:pos x="T4" y="T5"/>
                </a:cxn>
                <a:cxn ang="0">
                  <a:pos x="T6" y="T7"/>
                </a:cxn>
                <a:cxn ang="0">
                  <a:pos x="T8" y="T9"/>
                </a:cxn>
              </a:cxnLst>
              <a:rect l="0" t="0" r="r" b="b"/>
              <a:pathLst>
                <a:path w="298" h="298">
                  <a:moveTo>
                    <a:pt x="297" y="0"/>
                  </a:moveTo>
                  <a:lnTo>
                    <a:pt x="0" y="0"/>
                  </a:lnTo>
                  <a:lnTo>
                    <a:pt x="0" y="297"/>
                  </a:lnTo>
                  <a:lnTo>
                    <a:pt x="297" y="297"/>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47" name="Freeform 225"/>
            <p:cNvSpPr>
              <a:spLocks noChangeArrowheads="1"/>
            </p:cNvSpPr>
            <p:nvPr/>
          </p:nvSpPr>
          <p:spPr bwMode="auto">
            <a:xfrm>
              <a:off x="17042707" y="5624867"/>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48" name="Freeform 226"/>
            <p:cNvSpPr>
              <a:spLocks noChangeArrowheads="1"/>
            </p:cNvSpPr>
            <p:nvPr/>
          </p:nvSpPr>
          <p:spPr bwMode="auto">
            <a:xfrm>
              <a:off x="17042707" y="5155983"/>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49" name="Freeform 227"/>
            <p:cNvSpPr>
              <a:spLocks noChangeArrowheads="1"/>
            </p:cNvSpPr>
            <p:nvPr/>
          </p:nvSpPr>
          <p:spPr bwMode="auto">
            <a:xfrm>
              <a:off x="17042707" y="4692815"/>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50" name="Freeform 233"/>
            <p:cNvSpPr>
              <a:spLocks noChangeArrowheads="1"/>
            </p:cNvSpPr>
            <p:nvPr/>
          </p:nvSpPr>
          <p:spPr bwMode="auto">
            <a:xfrm>
              <a:off x="17505843" y="5624867"/>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51" name="Freeform 234"/>
            <p:cNvSpPr>
              <a:spLocks noChangeArrowheads="1"/>
            </p:cNvSpPr>
            <p:nvPr/>
          </p:nvSpPr>
          <p:spPr bwMode="auto">
            <a:xfrm>
              <a:off x="17505843" y="5155983"/>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52" name="Freeform 235"/>
            <p:cNvSpPr>
              <a:spLocks noChangeArrowheads="1"/>
            </p:cNvSpPr>
            <p:nvPr/>
          </p:nvSpPr>
          <p:spPr bwMode="auto">
            <a:xfrm>
              <a:off x="17505843" y="4692815"/>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53" name="Freeform 238"/>
            <p:cNvSpPr>
              <a:spLocks noChangeArrowheads="1"/>
            </p:cNvSpPr>
            <p:nvPr/>
          </p:nvSpPr>
          <p:spPr bwMode="auto">
            <a:xfrm>
              <a:off x="17968979" y="7014364"/>
              <a:ext cx="383089" cy="383111"/>
            </a:xfrm>
            <a:custGeom>
              <a:avLst/>
              <a:gdLst>
                <a:gd name="T0" fmla="*/ 297 w 298"/>
                <a:gd name="T1" fmla="*/ 0 h 298"/>
                <a:gd name="T2" fmla="*/ 0 w 298"/>
                <a:gd name="T3" fmla="*/ 0 h 298"/>
                <a:gd name="T4" fmla="*/ 0 w 298"/>
                <a:gd name="T5" fmla="*/ 297 h 298"/>
                <a:gd name="T6" fmla="*/ 297 w 298"/>
                <a:gd name="T7" fmla="*/ 297 h 298"/>
                <a:gd name="T8" fmla="*/ 297 w 298"/>
                <a:gd name="T9" fmla="*/ 0 h 298"/>
              </a:gdLst>
              <a:ahLst/>
              <a:cxnLst>
                <a:cxn ang="0">
                  <a:pos x="T0" y="T1"/>
                </a:cxn>
                <a:cxn ang="0">
                  <a:pos x="T2" y="T3"/>
                </a:cxn>
                <a:cxn ang="0">
                  <a:pos x="T4" y="T5"/>
                </a:cxn>
                <a:cxn ang="0">
                  <a:pos x="T6" y="T7"/>
                </a:cxn>
                <a:cxn ang="0">
                  <a:pos x="T8" y="T9"/>
                </a:cxn>
              </a:cxnLst>
              <a:rect l="0" t="0" r="r" b="b"/>
              <a:pathLst>
                <a:path w="298" h="298">
                  <a:moveTo>
                    <a:pt x="297" y="0"/>
                  </a:moveTo>
                  <a:lnTo>
                    <a:pt x="0" y="0"/>
                  </a:lnTo>
                  <a:lnTo>
                    <a:pt x="0" y="297"/>
                  </a:lnTo>
                  <a:lnTo>
                    <a:pt x="297" y="297"/>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54" name="Freeform 239"/>
            <p:cNvSpPr>
              <a:spLocks noChangeArrowheads="1"/>
            </p:cNvSpPr>
            <p:nvPr/>
          </p:nvSpPr>
          <p:spPr bwMode="auto">
            <a:xfrm>
              <a:off x="17968979" y="6551199"/>
              <a:ext cx="383089" cy="377394"/>
            </a:xfrm>
            <a:custGeom>
              <a:avLst/>
              <a:gdLst>
                <a:gd name="T0" fmla="*/ 297 w 298"/>
                <a:gd name="T1" fmla="*/ 0 h 297"/>
                <a:gd name="T2" fmla="*/ 0 w 298"/>
                <a:gd name="T3" fmla="*/ 0 h 297"/>
                <a:gd name="T4" fmla="*/ 0 w 298"/>
                <a:gd name="T5" fmla="*/ 296 h 297"/>
                <a:gd name="T6" fmla="*/ 297 w 298"/>
                <a:gd name="T7" fmla="*/ 296 h 297"/>
                <a:gd name="T8" fmla="*/ 297 w 298"/>
                <a:gd name="T9" fmla="*/ 0 h 297"/>
              </a:gdLst>
              <a:ahLst/>
              <a:cxnLst>
                <a:cxn ang="0">
                  <a:pos x="T0" y="T1"/>
                </a:cxn>
                <a:cxn ang="0">
                  <a:pos x="T2" y="T3"/>
                </a:cxn>
                <a:cxn ang="0">
                  <a:pos x="T4" y="T5"/>
                </a:cxn>
                <a:cxn ang="0">
                  <a:pos x="T6" y="T7"/>
                </a:cxn>
                <a:cxn ang="0">
                  <a:pos x="T8" y="T9"/>
                </a:cxn>
              </a:cxnLst>
              <a:rect l="0" t="0" r="r" b="b"/>
              <a:pathLst>
                <a:path w="298" h="297">
                  <a:moveTo>
                    <a:pt x="297" y="0"/>
                  </a:moveTo>
                  <a:lnTo>
                    <a:pt x="0" y="0"/>
                  </a:lnTo>
                  <a:lnTo>
                    <a:pt x="0" y="296"/>
                  </a:lnTo>
                  <a:lnTo>
                    <a:pt x="297" y="296"/>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55" name="Freeform 240"/>
            <p:cNvSpPr>
              <a:spLocks noChangeArrowheads="1"/>
            </p:cNvSpPr>
            <p:nvPr/>
          </p:nvSpPr>
          <p:spPr bwMode="auto">
            <a:xfrm>
              <a:off x="17968979" y="6088032"/>
              <a:ext cx="383089" cy="383111"/>
            </a:xfrm>
            <a:custGeom>
              <a:avLst/>
              <a:gdLst>
                <a:gd name="T0" fmla="*/ 297 w 298"/>
                <a:gd name="T1" fmla="*/ 0 h 298"/>
                <a:gd name="T2" fmla="*/ 0 w 298"/>
                <a:gd name="T3" fmla="*/ 0 h 298"/>
                <a:gd name="T4" fmla="*/ 0 w 298"/>
                <a:gd name="T5" fmla="*/ 297 h 298"/>
                <a:gd name="T6" fmla="*/ 297 w 298"/>
                <a:gd name="T7" fmla="*/ 297 h 298"/>
                <a:gd name="T8" fmla="*/ 297 w 298"/>
                <a:gd name="T9" fmla="*/ 0 h 298"/>
              </a:gdLst>
              <a:ahLst/>
              <a:cxnLst>
                <a:cxn ang="0">
                  <a:pos x="T0" y="T1"/>
                </a:cxn>
                <a:cxn ang="0">
                  <a:pos x="T2" y="T3"/>
                </a:cxn>
                <a:cxn ang="0">
                  <a:pos x="T4" y="T5"/>
                </a:cxn>
                <a:cxn ang="0">
                  <a:pos x="T6" y="T7"/>
                </a:cxn>
                <a:cxn ang="0">
                  <a:pos x="T8" y="T9"/>
                </a:cxn>
              </a:cxnLst>
              <a:rect l="0" t="0" r="r" b="b"/>
              <a:pathLst>
                <a:path w="298" h="298">
                  <a:moveTo>
                    <a:pt x="297" y="0"/>
                  </a:moveTo>
                  <a:lnTo>
                    <a:pt x="0" y="0"/>
                  </a:lnTo>
                  <a:lnTo>
                    <a:pt x="0" y="297"/>
                  </a:lnTo>
                  <a:lnTo>
                    <a:pt x="297" y="297"/>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56" name="Freeform 241"/>
            <p:cNvSpPr>
              <a:spLocks noChangeArrowheads="1"/>
            </p:cNvSpPr>
            <p:nvPr/>
          </p:nvSpPr>
          <p:spPr bwMode="auto">
            <a:xfrm>
              <a:off x="17968979" y="5624867"/>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57" name="Freeform 242"/>
            <p:cNvSpPr>
              <a:spLocks noChangeArrowheads="1"/>
            </p:cNvSpPr>
            <p:nvPr/>
          </p:nvSpPr>
          <p:spPr bwMode="auto">
            <a:xfrm>
              <a:off x="17968979" y="5155983"/>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58" name="Freeform 243"/>
            <p:cNvSpPr>
              <a:spLocks noChangeArrowheads="1"/>
            </p:cNvSpPr>
            <p:nvPr/>
          </p:nvSpPr>
          <p:spPr bwMode="auto">
            <a:xfrm>
              <a:off x="17968979" y="4692815"/>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59" name="Freeform 245"/>
            <p:cNvSpPr>
              <a:spLocks noChangeArrowheads="1"/>
            </p:cNvSpPr>
            <p:nvPr/>
          </p:nvSpPr>
          <p:spPr bwMode="auto">
            <a:xfrm>
              <a:off x="18432115" y="7466096"/>
              <a:ext cx="383089" cy="394547"/>
            </a:xfrm>
            <a:custGeom>
              <a:avLst/>
              <a:gdLst>
                <a:gd name="T0" fmla="*/ 297 w 298"/>
                <a:gd name="T1" fmla="*/ 0 h 307"/>
                <a:gd name="T2" fmla="*/ 0 w 298"/>
                <a:gd name="T3" fmla="*/ 0 h 307"/>
                <a:gd name="T4" fmla="*/ 0 w 298"/>
                <a:gd name="T5" fmla="*/ 306 h 307"/>
                <a:gd name="T6" fmla="*/ 297 w 298"/>
                <a:gd name="T7" fmla="*/ 306 h 307"/>
                <a:gd name="T8" fmla="*/ 297 w 298"/>
                <a:gd name="T9" fmla="*/ 0 h 307"/>
              </a:gdLst>
              <a:ahLst/>
              <a:cxnLst>
                <a:cxn ang="0">
                  <a:pos x="T0" y="T1"/>
                </a:cxn>
                <a:cxn ang="0">
                  <a:pos x="T2" y="T3"/>
                </a:cxn>
                <a:cxn ang="0">
                  <a:pos x="T4" y="T5"/>
                </a:cxn>
                <a:cxn ang="0">
                  <a:pos x="T6" y="T7"/>
                </a:cxn>
                <a:cxn ang="0">
                  <a:pos x="T8" y="T9"/>
                </a:cxn>
              </a:cxnLst>
              <a:rect l="0" t="0" r="r" b="b"/>
              <a:pathLst>
                <a:path w="298" h="307">
                  <a:moveTo>
                    <a:pt x="297" y="0"/>
                  </a:moveTo>
                  <a:lnTo>
                    <a:pt x="0" y="0"/>
                  </a:lnTo>
                  <a:lnTo>
                    <a:pt x="0" y="306"/>
                  </a:lnTo>
                  <a:lnTo>
                    <a:pt x="297" y="306"/>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60" name="Freeform 246"/>
            <p:cNvSpPr>
              <a:spLocks noChangeArrowheads="1"/>
            </p:cNvSpPr>
            <p:nvPr/>
          </p:nvSpPr>
          <p:spPr bwMode="auto">
            <a:xfrm>
              <a:off x="18432115" y="7014364"/>
              <a:ext cx="383089" cy="383111"/>
            </a:xfrm>
            <a:custGeom>
              <a:avLst/>
              <a:gdLst>
                <a:gd name="T0" fmla="*/ 297 w 298"/>
                <a:gd name="T1" fmla="*/ 0 h 298"/>
                <a:gd name="T2" fmla="*/ 0 w 298"/>
                <a:gd name="T3" fmla="*/ 0 h 298"/>
                <a:gd name="T4" fmla="*/ 0 w 298"/>
                <a:gd name="T5" fmla="*/ 297 h 298"/>
                <a:gd name="T6" fmla="*/ 297 w 298"/>
                <a:gd name="T7" fmla="*/ 297 h 298"/>
                <a:gd name="T8" fmla="*/ 297 w 298"/>
                <a:gd name="T9" fmla="*/ 0 h 298"/>
              </a:gdLst>
              <a:ahLst/>
              <a:cxnLst>
                <a:cxn ang="0">
                  <a:pos x="T0" y="T1"/>
                </a:cxn>
                <a:cxn ang="0">
                  <a:pos x="T2" y="T3"/>
                </a:cxn>
                <a:cxn ang="0">
                  <a:pos x="T4" y="T5"/>
                </a:cxn>
                <a:cxn ang="0">
                  <a:pos x="T6" y="T7"/>
                </a:cxn>
                <a:cxn ang="0">
                  <a:pos x="T8" y="T9"/>
                </a:cxn>
              </a:cxnLst>
              <a:rect l="0" t="0" r="r" b="b"/>
              <a:pathLst>
                <a:path w="298" h="298">
                  <a:moveTo>
                    <a:pt x="297" y="0"/>
                  </a:moveTo>
                  <a:lnTo>
                    <a:pt x="0" y="0"/>
                  </a:lnTo>
                  <a:lnTo>
                    <a:pt x="0" y="297"/>
                  </a:lnTo>
                  <a:lnTo>
                    <a:pt x="297" y="297"/>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61" name="Freeform 247"/>
            <p:cNvSpPr>
              <a:spLocks noChangeArrowheads="1"/>
            </p:cNvSpPr>
            <p:nvPr/>
          </p:nvSpPr>
          <p:spPr bwMode="auto">
            <a:xfrm>
              <a:off x="18432115" y="6551199"/>
              <a:ext cx="383089" cy="377394"/>
            </a:xfrm>
            <a:custGeom>
              <a:avLst/>
              <a:gdLst>
                <a:gd name="T0" fmla="*/ 297 w 298"/>
                <a:gd name="T1" fmla="*/ 0 h 297"/>
                <a:gd name="T2" fmla="*/ 0 w 298"/>
                <a:gd name="T3" fmla="*/ 0 h 297"/>
                <a:gd name="T4" fmla="*/ 0 w 298"/>
                <a:gd name="T5" fmla="*/ 296 h 297"/>
                <a:gd name="T6" fmla="*/ 297 w 298"/>
                <a:gd name="T7" fmla="*/ 296 h 297"/>
                <a:gd name="T8" fmla="*/ 297 w 298"/>
                <a:gd name="T9" fmla="*/ 0 h 297"/>
              </a:gdLst>
              <a:ahLst/>
              <a:cxnLst>
                <a:cxn ang="0">
                  <a:pos x="T0" y="T1"/>
                </a:cxn>
                <a:cxn ang="0">
                  <a:pos x="T2" y="T3"/>
                </a:cxn>
                <a:cxn ang="0">
                  <a:pos x="T4" y="T5"/>
                </a:cxn>
                <a:cxn ang="0">
                  <a:pos x="T6" y="T7"/>
                </a:cxn>
                <a:cxn ang="0">
                  <a:pos x="T8" y="T9"/>
                </a:cxn>
              </a:cxnLst>
              <a:rect l="0" t="0" r="r" b="b"/>
              <a:pathLst>
                <a:path w="298" h="297">
                  <a:moveTo>
                    <a:pt x="297" y="0"/>
                  </a:moveTo>
                  <a:lnTo>
                    <a:pt x="0" y="0"/>
                  </a:lnTo>
                  <a:lnTo>
                    <a:pt x="0" y="296"/>
                  </a:lnTo>
                  <a:lnTo>
                    <a:pt x="297" y="296"/>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62" name="Freeform 248"/>
            <p:cNvSpPr>
              <a:spLocks noChangeArrowheads="1"/>
            </p:cNvSpPr>
            <p:nvPr/>
          </p:nvSpPr>
          <p:spPr bwMode="auto">
            <a:xfrm>
              <a:off x="18432115" y="6088032"/>
              <a:ext cx="383089" cy="383111"/>
            </a:xfrm>
            <a:custGeom>
              <a:avLst/>
              <a:gdLst>
                <a:gd name="T0" fmla="*/ 297 w 298"/>
                <a:gd name="T1" fmla="*/ 0 h 298"/>
                <a:gd name="T2" fmla="*/ 0 w 298"/>
                <a:gd name="T3" fmla="*/ 0 h 298"/>
                <a:gd name="T4" fmla="*/ 0 w 298"/>
                <a:gd name="T5" fmla="*/ 297 h 298"/>
                <a:gd name="T6" fmla="*/ 297 w 298"/>
                <a:gd name="T7" fmla="*/ 297 h 298"/>
                <a:gd name="T8" fmla="*/ 297 w 298"/>
                <a:gd name="T9" fmla="*/ 0 h 298"/>
              </a:gdLst>
              <a:ahLst/>
              <a:cxnLst>
                <a:cxn ang="0">
                  <a:pos x="T0" y="T1"/>
                </a:cxn>
                <a:cxn ang="0">
                  <a:pos x="T2" y="T3"/>
                </a:cxn>
                <a:cxn ang="0">
                  <a:pos x="T4" y="T5"/>
                </a:cxn>
                <a:cxn ang="0">
                  <a:pos x="T6" y="T7"/>
                </a:cxn>
                <a:cxn ang="0">
                  <a:pos x="T8" y="T9"/>
                </a:cxn>
              </a:cxnLst>
              <a:rect l="0" t="0" r="r" b="b"/>
              <a:pathLst>
                <a:path w="298" h="298">
                  <a:moveTo>
                    <a:pt x="297" y="0"/>
                  </a:moveTo>
                  <a:lnTo>
                    <a:pt x="0" y="0"/>
                  </a:lnTo>
                  <a:lnTo>
                    <a:pt x="0" y="297"/>
                  </a:lnTo>
                  <a:lnTo>
                    <a:pt x="297" y="297"/>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63" name="Freeform 249"/>
            <p:cNvSpPr>
              <a:spLocks noChangeArrowheads="1"/>
            </p:cNvSpPr>
            <p:nvPr/>
          </p:nvSpPr>
          <p:spPr bwMode="auto">
            <a:xfrm>
              <a:off x="18432115" y="5624867"/>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64" name="Freeform 250"/>
            <p:cNvSpPr>
              <a:spLocks noChangeArrowheads="1"/>
            </p:cNvSpPr>
            <p:nvPr/>
          </p:nvSpPr>
          <p:spPr bwMode="auto">
            <a:xfrm>
              <a:off x="18432115" y="5155983"/>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65" name="Freeform 251"/>
            <p:cNvSpPr>
              <a:spLocks noChangeArrowheads="1"/>
            </p:cNvSpPr>
            <p:nvPr/>
          </p:nvSpPr>
          <p:spPr bwMode="auto">
            <a:xfrm>
              <a:off x="18432115" y="4692815"/>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66" name="Freeform 255"/>
            <p:cNvSpPr>
              <a:spLocks noChangeArrowheads="1"/>
            </p:cNvSpPr>
            <p:nvPr/>
          </p:nvSpPr>
          <p:spPr bwMode="auto">
            <a:xfrm>
              <a:off x="18895253" y="6551199"/>
              <a:ext cx="394522" cy="377394"/>
            </a:xfrm>
            <a:custGeom>
              <a:avLst/>
              <a:gdLst>
                <a:gd name="T0" fmla="*/ 306 w 307"/>
                <a:gd name="T1" fmla="*/ 0 h 297"/>
                <a:gd name="T2" fmla="*/ 0 w 307"/>
                <a:gd name="T3" fmla="*/ 0 h 297"/>
                <a:gd name="T4" fmla="*/ 0 w 307"/>
                <a:gd name="T5" fmla="*/ 296 h 297"/>
                <a:gd name="T6" fmla="*/ 306 w 307"/>
                <a:gd name="T7" fmla="*/ 296 h 297"/>
                <a:gd name="T8" fmla="*/ 306 w 307"/>
                <a:gd name="T9" fmla="*/ 0 h 297"/>
              </a:gdLst>
              <a:ahLst/>
              <a:cxnLst>
                <a:cxn ang="0">
                  <a:pos x="T0" y="T1"/>
                </a:cxn>
                <a:cxn ang="0">
                  <a:pos x="T2" y="T3"/>
                </a:cxn>
                <a:cxn ang="0">
                  <a:pos x="T4" y="T5"/>
                </a:cxn>
                <a:cxn ang="0">
                  <a:pos x="T6" y="T7"/>
                </a:cxn>
                <a:cxn ang="0">
                  <a:pos x="T8" y="T9"/>
                </a:cxn>
              </a:cxnLst>
              <a:rect l="0" t="0" r="r" b="b"/>
              <a:pathLst>
                <a:path w="307" h="297">
                  <a:moveTo>
                    <a:pt x="306" y="0"/>
                  </a:moveTo>
                  <a:lnTo>
                    <a:pt x="0" y="0"/>
                  </a:lnTo>
                  <a:lnTo>
                    <a:pt x="0" y="296"/>
                  </a:lnTo>
                  <a:lnTo>
                    <a:pt x="306" y="296"/>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67" name="Freeform 256"/>
            <p:cNvSpPr>
              <a:spLocks noChangeArrowheads="1"/>
            </p:cNvSpPr>
            <p:nvPr/>
          </p:nvSpPr>
          <p:spPr bwMode="auto">
            <a:xfrm>
              <a:off x="18895253" y="6088032"/>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68" name="Freeform 257"/>
            <p:cNvSpPr>
              <a:spLocks noChangeArrowheads="1"/>
            </p:cNvSpPr>
            <p:nvPr/>
          </p:nvSpPr>
          <p:spPr bwMode="auto">
            <a:xfrm>
              <a:off x="18895253" y="5624867"/>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69" name="Freeform 258"/>
            <p:cNvSpPr>
              <a:spLocks noChangeArrowheads="1"/>
            </p:cNvSpPr>
            <p:nvPr/>
          </p:nvSpPr>
          <p:spPr bwMode="auto">
            <a:xfrm>
              <a:off x="18895253" y="5155983"/>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70" name="Freeform 259"/>
            <p:cNvSpPr>
              <a:spLocks noChangeArrowheads="1"/>
            </p:cNvSpPr>
            <p:nvPr/>
          </p:nvSpPr>
          <p:spPr bwMode="auto">
            <a:xfrm>
              <a:off x="18895253" y="4692815"/>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71" name="Freeform 267"/>
            <p:cNvSpPr>
              <a:spLocks noChangeArrowheads="1"/>
            </p:cNvSpPr>
            <p:nvPr/>
          </p:nvSpPr>
          <p:spPr bwMode="auto">
            <a:xfrm>
              <a:off x="19358389" y="4692815"/>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72" name="Freeform 272"/>
            <p:cNvSpPr>
              <a:spLocks noChangeArrowheads="1"/>
            </p:cNvSpPr>
            <p:nvPr/>
          </p:nvSpPr>
          <p:spPr bwMode="auto">
            <a:xfrm>
              <a:off x="19821524" y="6088032"/>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73" name="Freeform 273"/>
            <p:cNvSpPr>
              <a:spLocks noChangeArrowheads="1"/>
            </p:cNvSpPr>
            <p:nvPr/>
          </p:nvSpPr>
          <p:spPr bwMode="auto">
            <a:xfrm>
              <a:off x="19821524" y="5624867"/>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74" name="Freeform 274"/>
            <p:cNvSpPr>
              <a:spLocks noChangeArrowheads="1"/>
            </p:cNvSpPr>
            <p:nvPr/>
          </p:nvSpPr>
          <p:spPr bwMode="auto">
            <a:xfrm>
              <a:off x="19821524" y="5155983"/>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75" name="Freeform 275"/>
            <p:cNvSpPr>
              <a:spLocks noChangeArrowheads="1"/>
            </p:cNvSpPr>
            <p:nvPr/>
          </p:nvSpPr>
          <p:spPr bwMode="auto">
            <a:xfrm>
              <a:off x="19821524" y="4692815"/>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bg1">
                <a:lumMod val="85000"/>
              </a:schemeClr>
            </a:solidFill>
            <a:ln>
              <a:noFill/>
            </a:ln>
            <a:effectLst/>
            <a:extLst/>
          </p:spPr>
          <p:txBody>
            <a:bodyPr wrap="none" anchor="ctr"/>
            <a:lstStyle/>
            <a:p>
              <a:pPr defTabSz="914217"/>
              <a:endParaRPr lang="en-US" sz="6900">
                <a:solidFill>
                  <a:srgbClr val="7F7F7F"/>
                </a:solidFill>
                <a:latin typeface="Lato Light"/>
              </a:endParaRPr>
            </a:p>
          </p:txBody>
        </p:sp>
        <p:sp>
          <p:nvSpPr>
            <p:cNvPr id="776" name="Freeform 2"/>
            <p:cNvSpPr>
              <a:spLocks noChangeArrowheads="1"/>
            </p:cNvSpPr>
            <p:nvPr/>
          </p:nvSpPr>
          <p:spPr bwMode="auto">
            <a:xfrm>
              <a:off x="4257869" y="7929259"/>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77" name="Freeform 3"/>
            <p:cNvSpPr>
              <a:spLocks noChangeArrowheads="1"/>
            </p:cNvSpPr>
            <p:nvPr/>
          </p:nvSpPr>
          <p:spPr bwMode="auto">
            <a:xfrm>
              <a:off x="4257869" y="7466096"/>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78" name="Freeform 4"/>
            <p:cNvSpPr>
              <a:spLocks noChangeArrowheads="1"/>
            </p:cNvSpPr>
            <p:nvPr/>
          </p:nvSpPr>
          <p:spPr bwMode="auto">
            <a:xfrm>
              <a:off x="4257869" y="7014364"/>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79" name="Freeform 5"/>
            <p:cNvSpPr>
              <a:spLocks noChangeArrowheads="1"/>
            </p:cNvSpPr>
            <p:nvPr/>
          </p:nvSpPr>
          <p:spPr bwMode="auto">
            <a:xfrm>
              <a:off x="4257869" y="6551199"/>
              <a:ext cx="394522" cy="377394"/>
            </a:xfrm>
            <a:custGeom>
              <a:avLst/>
              <a:gdLst>
                <a:gd name="T0" fmla="*/ 306 w 307"/>
                <a:gd name="T1" fmla="*/ 0 h 297"/>
                <a:gd name="T2" fmla="*/ 0 w 307"/>
                <a:gd name="T3" fmla="*/ 0 h 297"/>
                <a:gd name="T4" fmla="*/ 0 w 307"/>
                <a:gd name="T5" fmla="*/ 296 h 297"/>
                <a:gd name="T6" fmla="*/ 306 w 307"/>
                <a:gd name="T7" fmla="*/ 296 h 297"/>
                <a:gd name="T8" fmla="*/ 306 w 307"/>
                <a:gd name="T9" fmla="*/ 0 h 297"/>
              </a:gdLst>
              <a:ahLst/>
              <a:cxnLst>
                <a:cxn ang="0">
                  <a:pos x="T0" y="T1"/>
                </a:cxn>
                <a:cxn ang="0">
                  <a:pos x="T2" y="T3"/>
                </a:cxn>
                <a:cxn ang="0">
                  <a:pos x="T4" y="T5"/>
                </a:cxn>
                <a:cxn ang="0">
                  <a:pos x="T6" y="T7"/>
                </a:cxn>
                <a:cxn ang="0">
                  <a:pos x="T8" y="T9"/>
                </a:cxn>
              </a:cxnLst>
              <a:rect l="0" t="0" r="r" b="b"/>
              <a:pathLst>
                <a:path w="307" h="297">
                  <a:moveTo>
                    <a:pt x="306" y="0"/>
                  </a:moveTo>
                  <a:lnTo>
                    <a:pt x="0" y="0"/>
                  </a:lnTo>
                  <a:lnTo>
                    <a:pt x="0" y="296"/>
                  </a:lnTo>
                  <a:lnTo>
                    <a:pt x="306" y="296"/>
                  </a:lnTo>
                  <a:lnTo>
                    <a:pt x="306"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80" name="Freeform 10"/>
            <p:cNvSpPr>
              <a:spLocks noChangeArrowheads="1"/>
            </p:cNvSpPr>
            <p:nvPr/>
          </p:nvSpPr>
          <p:spPr bwMode="auto">
            <a:xfrm>
              <a:off x="4721005" y="7929259"/>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81" name="Freeform 11"/>
            <p:cNvSpPr>
              <a:spLocks noChangeArrowheads="1"/>
            </p:cNvSpPr>
            <p:nvPr/>
          </p:nvSpPr>
          <p:spPr bwMode="auto">
            <a:xfrm>
              <a:off x="4721005" y="7466096"/>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82" name="Freeform 18"/>
            <p:cNvSpPr>
              <a:spLocks noChangeArrowheads="1"/>
            </p:cNvSpPr>
            <p:nvPr/>
          </p:nvSpPr>
          <p:spPr bwMode="auto">
            <a:xfrm>
              <a:off x="5195576" y="7929259"/>
              <a:ext cx="383089" cy="394547"/>
            </a:xfrm>
            <a:custGeom>
              <a:avLst/>
              <a:gdLst>
                <a:gd name="T0" fmla="*/ 298 w 299"/>
                <a:gd name="T1" fmla="*/ 0 h 307"/>
                <a:gd name="T2" fmla="*/ 0 w 299"/>
                <a:gd name="T3" fmla="*/ 0 h 307"/>
                <a:gd name="T4" fmla="*/ 0 w 299"/>
                <a:gd name="T5" fmla="*/ 306 h 307"/>
                <a:gd name="T6" fmla="*/ 298 w 299"/>
                <a:gd name="T7" fmla="*/ 306 h 307"/>
                <a:gd name="T8" fmla="*/ 298 w 299"/>
                <a:gd name="T9" fmla="*/ 0 h 307"/>
              </a:gdLst>
              <a:ahLst/>
              <a:cxnLst>
                <a:cxn ang="0">
                  <a:pos x="T0" y="T1"/>
                </a:cxn>
                <a:cxn ang="0">
                  <a:pos x="T2" y="T3"/>
                </a:cxn>
                <a:cxn ang="0">
                  <a:pos x="T4" y="T5"/>
                </a:cxn>
                <a:cxn ang="0">
                  <a:pos x="T6" y="T7"/>
                </a:cxn>
                <a:cxn ang="0">
                  <a:pos x="T8" y="T9"/>
                </a:cxn>
              </a:cxnLst>
              <a:rect l="0" t="0" r="r" b="b"/>
              <a:pathLst>
                <a:path w="299" h="307">
                  <a:moveTo>
                    <a:pt x="298" y="0"/>
                  </a:moveTo>
                  <a:lnTo>
                    <a:pt x="0" y="0"/>
                  </a:lnTo>
                  <a:lnTo>
                    <a:pt x="0" y="306"/>
                  </a:lnTo>
                  <a:lnTo>
                    <a:pt x="298" y="306"/>
                  </a:lnTo>
                  <a:lnTo>
                    <a:pt x="298"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83" name="Freeform 19"/>
            <p:cNvSpPr>
              <a:spLocks noChangeArrowheads="1"/>
            </p:cNvSpPr>
            <p:nvPr/>
          </p:nvSpPr>
          <p:spPr bwMode="auto">
            <a:xfrm>
              <a:off x="5195576" y="7466096"/>
              <a:ext cx="383089" cy="394547"/>
            </a:xfrm>
            <a:custGeom>
              <a:avLst/>
              <a:gdLst>
                <a:gd name="T0" fmla="*/ 298 w 299"/>
                <a:gd name="T1" fmla="*/ 0 h 307"/>
                <a:gd name="T2" fmla="*/ 0 w 299"/>
                <a:gd name="T3" fmla="*/ 0 h 307"/>
                <a:gd name="T4" fmla="*/ 0 w 299"/>
                <a:gd name="T5" fmla="*/ 306 h 307"/>
                <a:gd name="T6" fmla="*/ 298 w 299"/>
                <a:gd name="T7" fmla="*/ 306 h 307"/>
                <a:gd name="T8" fmla="*/ 298 w 299"/>
                <a:gd name="T9" fmla="*/ 0 h 307"/>
              </a:gdLst>
              <a:ahLst/>
              <a:cxnLst>
                <a:cxn ang="0">
                  <a:pos x="T0" y="T1"/>
                </a:cxn>
                <a:cxn ang="0">
                  <a:pos x="T2" y="T3"/>
                </a:cxn>
                <a:cxn ang="0">
                  <a:pos x="T4" y="T5"/>
                </a:cxn>
                <a:cxn ang="0">
                  <a:pos x="T6" y="T7"/>
                </a:cxn>
                <a:cxn ang="0">
                  <a:pos x="T8" y="T9"/>
                </a:cxn>
              </a:cxnLst>
              <a:rect l="0" t="0" r="r" b="b"/>
              <a:pathLst>
                <a:path w="299" h="307">
                  <a:moveTo>
                    <a:pt x="298" y="0"/>
                  </a:moveTo>
                  <a:lnTo>
                    <a:pt x="0" y="0"/>
                  </a:lnTo>
                  <a:lnTo>
                    <a:pt x="0" y="306"/>
                  </a:lnTo>
                  <a:lnTo>
                    <a:pt x="298" y="306"/>
                  </a:lnTo>
                  <a:lnTo>
                    <a:pt x="298"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84" name="Freeform 20"/>
            <p:cNvSpPr>
              <a:spLocks noChangeArrowheads="1"/>
            </p:cNvSpPr>
            <p:nvPr/>
          </p:nvSpPr>
          <p:spPr bwMode="auto">
            <a:xfrm>
              <a:off x="5195576" y="7014364"/>
              <a:ext cx="383089" cy="383111"/>
            </a:xfrm>
            <a:custGeom>
              <a:avLst/>
              <a:gdLst>
                <a:gd name="T0" fmla="*/ 298 w 299"/>
                <a:gd name="T1" fmla="*/ 0 h 298"/>
                <a:gd name="T2" fmla="*/ 0 w 299"/>
                <a:gd name="T3" fmla="*/ 0 h 298"/>
                <a:gd name="T4" fmla="*/ 0 w 299"/>
                <a:gd name="T5" fmla="*/ 297 h 298"/>
                <a:gd name="T6" fmla="*/ 298 w 299"/>
                <a:gd name="T7" fmla="*/ 297 h 298"/>
                <a:gd name="T8" fmla="*/ 298 w 299"/>
                <a:gd name="T9" fmla="*/ 0 h 298"/>
              </a:gdLst>
              <a:ahLst/>
              <a:cxnLst>
                <a:cxn ang="0">
                  <a:pos x="T0" y="T1"/>
                </a:cxn>
                <a:cxn ang="0">
                  <a:pos x="T2" y="T3"/>
                </a:cxn>
                <a:cxn ang="0">
                  <a:pos x="T4" y="T5"/>
                </a:cxn>
                <a:cxn ang="0">
                  <a:pos x="T6" y="T7"/>
                </a:cxn>
                <a:cxn ang="0">
                  <a:pos x="T8" y="T9"/>
                </a:cxn>
              </a:cxnLst>
              <a:rect l="0" t="0" r="r" b="b"/>
              <a:pathLst>
                <a:path w="299" h="298">
                  <a:moveTo>
                    <a:pt x="298" y="0"/>
                  </a:moveTo>
                  <a:lnTo>
                    <a:pt x="0" y="0"/>
                  </a:lnTo>
                  <a:lnTo>
                    <a:pt x="0" y="297"/>
                  </a:lnTo>
                  <a:lnTo>
                    <a:pt x="298" y="297"/>
                  </a:lnTo>
                  <a:lnTo>
                    <a:pt x="298"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85" name="Freeform 21"/>
            <p:cNvSpPr>
              <a:spLocks noChangeArrowheads="1"/>
            </p:cNvSpPr>
            <p:nvPr/>
          </p:nvSpPr>
          <p:spPr bwMode="auto">
            <a:xfrm>
              <a:off x="5195576" y="6551199"/>
              <a:ext cx="383089" cy="377394"/>
            </a:xfrm>
            <a:custGeom>
              <a:avLst/>
              <a:gdLst>
                <a:gd name="T0" fmla="*/ 298 w 299"/>
                <a:gd name="T1" fmla="*/ 0 h 297"/>
                <a:gd name="T2" fmla="*/ 0 w 299"/>
                <a:gd name="T3" fmla="*/ 0 h 297"/>
                <a:gd name="T4" fmla="*/ 0 w 299"/>
                <a:gd name="T5" fmla="*/ 296 h 297"/>
                <a:gd name="T6" fmla="*/ 298 w 299"/>
                <a:gd name="T7" fmla="*/ 296 h 297"/>
                <a:gd name="T8" fmla="*/ 298 w 299"/>
                <a:gd name="T9" fmla="*/ 0 h 297"/>
              </a:gdLst>
              <a:ahLst/>
              <a:cxnLst>
                <a:cxn ang="0">
                  <a:pos x="T0" y="T1"/>
                </a:cxn>
                <a:cxn ang="0">
                  <a:pos x="T2" y="T3"/>
                </a:cxn>
                <a:cxn ang="0">
                  <a:pos x="T4" y="T5"/>
                </a:cxn>
                <a:cxn ang="0">
                  <a:pos x="T6" y="T7"/>
                </a:cxn>
                <a:cxn ang="0">
                  <a:pos x="T8" y="T9"/>
                </a:cxn>
              </a:cxnLst>
              <a:rect l="0" t="0" r="r" b="b"/>
              <a:pathLst>
                <a:path w="299" h="297">
                  <a:moveTo>
                    <a:pt x="298" y="0"/>
                  </a:moveTo>
                  <a:lnTo>
                    <a:pt x="0" y="0"/>
                  </a:lnTo>
                  <a:lnTo>
                    <a:pt x="0" y="296"/>
                  </a:lnTo>
                  <a:lnTo>
                    <a:pt x="298" y="296"/>
                  </a:lnTo>
                  <a:lnTo>
                    <a:pt x="298"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86" name="Freeform 22"/>
            <p:cNvSpPr>
              <a:spLocks noChangeArrowheads="1"/>
            </p:cNvSpPr>
            <p:nvPr/>
          </p:nvSpPr>
          <p:spPr bwMode="auto">
            <a:xfrm>
              <a:off x="5195576" y="6088032"/>
              <a:ext cx="383089" cy="383111"/>
            </a:xfrm>
            <a:custGeom>
              <a:avLst/>
              <a:gdLst>
                <a:gd name="T0" fmla="*/ 298 w 299"/>
                <a:gd name="T1" fmla="*/ 0 h 298"/>
                <a:gd name="T2" fmla="*/ 0 w 299"/>
                <a:gd name="T3" fmla="*/ 0 h 298"/>
                <a:gd name="T4" fmla="*/ 0 w 299"/>
                <a:gd name="T5" fmla="*/ 297 h 298"/>
                <a:gd name="T6" fmla="*/ 298 w 299"/>
                <a:gd name="T7" fmla="*/ 297 h 298"/>
                <a:gd name="T8" fmla="*/ 298 w 299"/>
                <a:gd name="T9" fmla="*/ 0 h 298"/>
              </a:gdLst>
              <a:ahLst/>
              <a:cxnLst>
                <a:cxn ang="0">
                  <a:pos x="T0" y="T1"/>
                </a:cxn>
                <a:cxn ang="0">
                  <a:pos x="T2" y="T3"/>
                </a:cxn>
                <a:cxn ang="0">
                  <a:pos x="T4" y="T5"/>
                </a:cxn>
                <a:cxn ang="0">
                  <a:pos x="T6" y="T7"/>
                </a:cxn>
                <a:cxn ang="0">
                  <a:pos x="T8" y="T9"/>
                </a:cxn>
              </a:cxnLst>
              <a:rect l="0" t="0" r="r" b="b"/>
              <a:pathLst>
                <a:path w="299" h="298">
                  <a:moveTo>
                    <a:pt x="298" y="0"/>
                  </a:moveTo>
                  <a:lnTo>
                    <a:pt x="0" y="0"/>
                  </a:lnTo>
                  <a:lnTo>
                    <a:pt x="0" y="297"/>
                  </a:lnTo>
                  <a:lnTo>
                    <a:pt x="298" y="297"/>
                  </a:lnTo>
                  <a:lnTo>
                    <a:pt x="298"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87" name="Freeform 26"/>
            <p:cNvSpPr>
              <a:spLocks noChangeArrowheads="1"/>
            </p:cNvSpPr>
            <p:nvPr/>
          </p:nvSpPr>
          <p:spPr bwMode="auto">
            <a:xfrm>
              <a:off x="5658711" y="7929259"/>
              <a:ext cx="383089" cy="394547"/>
            </a:xfrm>
            <a:custGeom>
              <a:avLst/>
              <a:gdLst>
                <a:gd name="T0" fmla="*/ 297 w 298"/>
                <a:gd name="T1" fmla="*/ 0 h 307"/>
                <a:gd name="T2" fmla="*/ 0 w 298"/>
                <a:gd name="T3" fmla="*/ 0 h 307"/>
                <a:gd name="T4" fmla="*/ 0 w 298"/>
                <a:gd name="T5" fmla="*/ 306 h 307"/>
                <a:gd name="T6" fmla="*/ 297 w 298"/>
                <a:gd name="T7" fmla="*/ 306 h 307"/>
                <a:gd name="T8" fmla="*/ 297 w 298"/>
                <a:gd name="T9" fmla="*/ 0 h 307"/>
              </a:gdLst>
              <a:ahLst/>
              <a:cxnLst>
                <a:cxn ang="0">
                  <a:pos x="T0" y="T1"/>
                </a:cxn>
                <a:cxn ang="0">
                  <a:pos x="T2" y="T3"/>
                </a:cxn>
                <a:cxn ang="0">
                  <a:pos x="T4" y="T5"/>
                </a:cxn>
                <a:cxn ang="0">
                  <a:pos x="T6" y="T7"/>
                </a:cxn>
                <a:cxn ang="0">
                  <a:pos x="T8" y="T9"/>
                </a:cxn>
              </a:cxnLst>
              <a:rect l="0" t="0" r="r" b="b"/>
              <a:pathLst>
                <a:path w="298" h="307">
                  <a:moveTo>
                    <a:pt x="297" y="0"/>
                  </a:moveTo>
                  <a:lnTo>
                    <a:pt x="0" y="0"/>
                  </a:lnTo>
                  <a:lnTo>
                    <a:pt x="0" y="306"/>
                  </a:lnTo>
                  <a:lnTo>
                    <a:pt x="297" y="306"/>
                  </a:lnTo>
                  <a:lnTo>
                    <a:pt x="297"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88" name="Freeform 27"/>
            <p:cNvSpPr>
              <a:spLocks noChangeArrowheads="1"/>
            </p:cNvSpPr>
            <p:nvPr/>
          </p:nvSpPr>
          <p:spPr bwMode="auto">
            <a:xfrm>
              <a:off x="5658711" y="7466096"/>
              <a:ext cx="383089" cy="394547"/>
            </a:xfrm>
            <a:custGeom>
              <a:avLst/>
              <a:gdLst>
                <a:gd name="T0" fmla="*/ 297 w 298"/>
                <a:gd name="T1" fmla="*/ 0 h 307"/>
                <a:gd name="T2" fmla="*/ 0 w 298"/>
                <a:gd name="T3" fmla="*/ 0 h 307"/>
                <a:gd name="T4" fmla="*/ 0 w 298"/>
                <a:gd name="T5" fmla="*/ 306 h 307"/>
                <a:gd name="T6" fmla="*/ 297 w 298"/>
                <a:gd name="T7" fmla="*/ 306 h 307"/>
                <a:gd name="T8" fmla="*/ 297 w 298"/>
                <a:gd name="T9" fmla="*/ 0 h 307"/>
              </a:gdLst>
              <a:ahLst/>
              <a:cxnLst>
                <a:cxn ang="0">
                  <a:pos x="T0" y="T1"/>
                </a:cxn>
                <a:cxn ang="0">
                  <a:pos x="T2" y="T3"/>
                </a:cxn>
                <a:cxn ang="0">
                  <a:pos x="T4" y="T5"/>
                </a:cxn>
                <a:cxn ang="0">
                  <a:pos x="T6" y="T7"/>
                </a:cxn>
                <a:cxn ang="0">
                  <a:pos x="T8" y="T9"/>
                </a:cxn>
              </a:cxnLst>
              <a:rect l="0" t="0" r="r" b="b"/>
              <a:pathLst>
                <a:path w="298" h="307">
                  <a:moveTo>
                    <a:pt x="297" y="0"/>
                  </a:moveTo>
                  <a:lnTo>
                    <a:pt x="0" y="0"/>
                  </a:lnTo>
                  <a:lnTo>
                    <a:pt x="0" y="306"/>
                  </a:lnTo>
                  <a:lnTo>
                    <a:pt x="297" y="306"/>
                  </a:lnTo>
                  <a:lnTo>
                    <a:pt x="297"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89" name="Freeform 28"/>
            <p:cNvSpPr>
              <a:spLocks noChangeArrowheads="1"/>
            </p:cNvSpPr>
            <p:nvPr/>
          </p:nvSpPr>
          <p:spPr bwMode="auto">
            <a:xfrm>
              <a:off x="5658711" y="7014364"/>
              <a:ext cx="383089" cy="383111"/>
            </a:xfrm>
            <a:custGeom>
              <a:avLst/>
              <a:gdLst>
                <a:gd name="T0" fmla="*/ 297 w 298"/>
                <a:gd name="T1" fmla="*/ 0 h 298"/>
                <a:gd name="T2" fmla="*/ 0 w 298"/>
                <a:gd name="T3" fmla="*/ 0 h 298"/>
                <a:gd name="T4" fmla="*/ 0 w 298"/>
                <a:gd name="T5" fmla="*/ 297 h 298"/>
                <a:gd name="T6" fmla="*/ 297 w 298"/>
                <a:gd name="T7" fmla="*/ 297 h 298"/>
                <a:gd name="T8" fmla="*/ 297 w 298"/>
                <a:gd name="T9" fmla="*/ 0 h 298"/>
              </a:gdLst>
              <a:ahLst/>
              <a:cxnLst>
                <a:cxn ang="0">
                  <a:pos x="T0" y="T1"/>
                </a:cxn>
                <a:cxn ang="0">
                  <a:pos x="T2" y="T3"/>
                </a:cxn>
                <a:cxn ang="0">
                  <a:pos x="T4" y="T5"/>
                </a:cxn>
                <a:cxn ang="0">
                  <a:pos x="T6" y="T7"/>
                </a:cxn>
                <a:cxn ang="0">
                  <a:pos x="T8" y="T9"/>
                </a:cxn>
              </a:cxnLst>
              <a:rect l="0" t="0" r="r" b="b"/>
              <a:pathLst>
                <a:path w="298" h="298">
                  <a:moveTo>
                    <a:pt x="297" y="0"/>
                  </a:moveTo>
                  <a:lnTo>
                    <a:pt x="0" y="0"/>
                  </a:lnTo>
                  <a:lnTo>
                    <a:pt x="0" y="297"/>
                  </a:lnTo>
                  <a:lnTo>
                    <a:pt x="297" y="297"/>
                  </a:lnTo>
                  <a:lnTo>
                    <a:pt x="297"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90" name="Freeform 29"/>
            <p:cNvSpPr>
              <a:spLocks noChangeArrowheads="1"/>
            </p:cNvSpPr>
            <p:nvPr/>
          </p:nvSpPr>
          <p:spPr bwMode="auto">
            <a:xfrm>
              <a:off x="5658711" y="6551199"/>
              <a:ext cx="383089" cy="377394"/>
            </a:xfrm>
            <a:custGeom>
              <a:avLst/>
              <a:gdLst>
                <a:gd name="T0" fmla="*/ 297 w 298"/>
                <a:gd name="T1" fmla="*/ 0 h 297"/>
                <a:gd name="T2" fmla="*/ 0 w 298"/>
                <a:gd name="T3" fmla="*/ 0 h 297"/>
                <a:gd name="T4" fmla="*/ 0 w 298"/>
                <a:gd name="T5" fmla="*/ 296 h 297"/>
                <a:gd name="T6" fmla="*/ 297 w 298"/>
                <a:gd name="T7" fmla="*/ 296 h 297"/>
                <a:gd name="T8" fmla="*/ 297 w 298"/>
                <a:gd name="T9" fmla="*/ 0 h 297"/>
              </a:gdLst>
              <a:ahLst/>
              <a:cxnLst>
                <a:cxn ang="0">
                  <a:pos x="T0" y="T1"/>
                </a:cxn>
                <a:cxn ang="0">
                  <a:pos x="T2" y="T3"/>
                </a:cxn>
                <a:cxn ang="0">
                  <a:pos x="T4" y="T5"/>
                </a:cxn>
                <a:cxn ang="0">
                  <a:pos x="T6" y="T7"/>
                </a:cxn>
                <a:cxn ang="0">
                  <a:pos x="T8" y="T9"/>
                </a:cxn>
              </a:cxnLst>
              <a:rect l="0" t="0" r="r" b="b"/>
              <a:pathLst>
                <a:path w="298" h="297">
                  <a:moveTo>
                    <a:pt x="297" y="0"/>
                  </a:moveTo>
                  <a:lnTo>
                    <a:pt x="0" y="0"/>
                  </a:lnTo>
                  <a:lnTo>
                    <a:pt x="0" y="296"/>
                  </a:lnTo>
                  <a:lnTo>
                    <a:pt x="297" y="296"/>
                  </a:lnTo>
                  <a:lnTo>
                    <a:pt x="297"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91" name="Freeform 30"/>
            <p:cNvSpPr>
              <a:spLocks noChangeArrowheads="1"/>
            </p:cNvSpPr>
            <p:nvPr/>
          </p:nvSpPr>
          <p:spPr bwMode="auto">
            <a:xfrm>
              <a:off x="5658711" y="6088032"/>
              <a:ext cx="383089" cy="383111"/>
            </a:xfrm>
            <a:custGeom>
              <a:avLst/>
              <a:gdLst>
                <a:gd name="T0" fmla="*/ 297 w 298"/>
                <a:gd name="T1" fmla="*/ 0 h 298"/>
                <a:gd name="T2" fmla="*/ 0 w 298"/>
                <a:gd name="T3" fmla="*/ 0 h 298"/>
                <a:gd name="T4" fmla="*/ 0 w 298"/>
                <a:gd name="T5" fmla="*/ 297 h 298"/>
                <a:gd name="T6" fmla="*/ 297 w 298"/>
                <a:gd name="T7" fmla="*/ 297 h 298"/>
                <a:gd name="T8" fmla="*/ 297 w 298"/>
                <a:gd name="T9" fmla="*/ 0 h 298"/>
              </a:gdLst>
              <a:ahLst/>
              <a:cxnLst>
                <a:cxn ang="0">
                  <a:pos x="T0" y="T1"/>
                </a:cxn>
                <a:cxn ang="0">
                  <a:pos x="T2" y="T3"/>
                </a:cxn>
                <a:cxn ang="0">
                  <a:pos x="T4" y="T5"/>
                </a:cxn>
                <a:cxn ang="0">
                  <a:pos x="T6" y="T7"/>
                </a:cxn>
                <a:cxn ang="0">
                  <a:pos x="T8" y="T9"/>
                </a:cxn>
              </a:cxnLst>
              <a:rect l="0" t="0" r="r" b="b"/>
              <a:pathLst>
                <a:path w="298" h="298">
                  <a:moveTo>
                    <a:pt x="297" y="0"/>
                  </a:moveTo>
                  <a:lnTo>
                    <a:pt x="0" y="0"/>
                  </a:lnTo>
                  <a:lnTo>
                    <a:pt x="0" y="297"/>
                  </a:lnTo>
                  <a:lnTo>
                    <a:pt x="297" y="297"/>
                  </a:lnTo>
                  <a:lnTo>
                    <a:pt x="297"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92" name="Freeform 31"/>
            <p:cNvSpPr>
              <a:spLocks noChangeArrowheads="1"/>
            </p:cNvSpPr>
            <p:nvPr/>
          </p:nvSpPr>
          <p:spPr bwMode="auto">
            <a:xfrm>
              <a:off x="5658711" y="5624867"/>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93" name="Freeform 34"/>
            <p:cNvSpPr>
              <a:spLocks noChangeArrowheads="1"/>
            </p:cNvSpPr>
            <p:nvPr/>
          </p:nvSpPr>
          <p:spPr bwMode="auto">
            <a:xfrm>
              <a:off x="6127567" y="7929259"/>
              <a:ext cx="377369" cy="394547"/>
            </a:xfrm>
            <a:custGeom>
              <a:avLst/>
              <a:gdLst>
                <a:gd name="T0" fmla="*/ 296 w 297"/>
                <a:gd name="T1" fmla="*/ 0 h 307"/>
                <a:gd name="T2" fmla="*/ 0 w 297"/>
                <a:gd name="T3" fmla="*/ 0 h 307"/>
                <a:gd name="T4" fmla="*/ 0 w 297"/>
                <a:gd name="T5" fmla="*/ 306 h 307"/>
                <a:gd name="T6" fmla="*/ 296 w 297"/>
                <a:gd name="T7" fmla="*/ 306 h 307"/>
                <a:gd name="T8" fmla="*/ 296 w 297"/>
                <a:gd name="T9" fmla="*/ 0 h 307"/>
              </a:gdLst>
              <a:ahLst/>
              <a:cxnLst>
                <a:cxn ang="0">
                  <a:pos x="T0" y="T1"/>
                </a:cxn>
                <a:cxn ang="0">
                  <a:pos x="T2" y="T3"/>
                </a:cxn>
                <a:cxn ang="0">
                  <a:pos x="T4" y="T5"/>
                </a:cxn>
                <a:cxn ang="0">
                  <a:pos x="T6" y="T7"/>
                </a:cxn>
                <a:cxn ang="0">
                  <a:pos x="T8" y="T9"/>
                </a:cxn>
              </a:cxnLst>
              <a:rect l="0" t="0" r="r" b="b"/>
              <a:pathLst>
                <a:path w="297" h="307">
                  <a:moveTo>
                    <a:pt x="296" y="0"/>
                  </a:moveTo>
                  <a:lnTo>
                    <a:pt x="0" y="0"/>
                  </a:lnTo>
                  <a:lnTo>
                    <a:pt x="0" y="306"/>
                  </a:lnTo>
                  <a:lnTo>
                    <a:pt x="296" y="306"/>
                  </a:lnTo>
                  <a:lnTo>
                    <a:pt x="296"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94" name="Freeform 42"/>
            <p:cNvSpPr>
              <a:spLocks noChangeArrowheads="1"/>
            </p:cNvSpPr>
            <p:nvPr/>
          </p:nvSpPr>
          <p:spPr bwMode="auto">
            <a:xfrm>
              <a:off x="6590702" y="7929259"/>
              <a:ext cx="383089" cy="394547"/>
            </a:xfrm>
            <a:custGeom>
              <a:avLst/>
              <a:gdLst>
                <a:gd name="T0" fmla="*/ 297 w 298"/>
                <a:gd name="T1" fmla="*/ 0 h 307"/>
                <a:gd name="T2" fmla="*/ 0 w 298"/>
                <a:gd name="T3" fmla="*/ 0 h 307"/>
                <a:gd name="T4" fmla="*/ 0 w 298"/>
                <a:gd name="T5" fmla="*/ 306 h 307"/>
                <a:gd name="T6" fmla="*/ 297 w 298"/>
                <a:gd name="T7" fmla="*/ 306 h 307"/>
                <a:gd name="T8" fmla="*/ 297 w 298"/>
                <a:gd name="T9" fmla="*/ 0 h 307"/>
              </a:gdLst>
              <a:ahLst/>
              <a:cxnLst>
                <a:cxn ang="0">
                  <a:pos x="T0" y="T1"/>
                </a:cxn>
                <a:cxn ang="0">
                  <a:pos x="T2" y="T3"/>
                </a:cxn>
                <a:cxn ang="0">
                  <a:pos x="T4" y="T5"/>
                </a:cxn>
                <a:cxn ang="0">
                  <a:pos x="T6" y="T7"/>
                </a:cxn>
                <a:cxn ang="0">
                  <a:pos x="T8" y="T9"/>
                </a:cxn>
              </a:cxnLst>
              <a:rect l="0" t="0" r="r" b="b"/>
              <a:pathLst>
                <a:path w="298" h="307">
                  <a:moveTo>
                    <a:pt x="297" y="0"/>
                  </a:moveTo>
                  <a:lnTo>
                    <a:pt x="0" y="0"/>
                  </a:lnTo>
                  <a:lnTo>
                    <a:pt x="0" y="306"/>
                  </a:lnTo>
                  <a:lnTo>
                    <a:pt x="297" y="306"/>
                  </a:lnTo>
                  <a:lnTo>
                    <a:pt x="297"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95" name="Freeform 43"/>
            <p:cNvSpPr>
              <a:spLocks noChangeArrowheads="1"/>
            </p:cNvSpPr>
            <p:nvPr/>
          </p:nvSpPr>
          <p:spPr bwMode="auto">
            <a:xfrm>
              <a:off x="6590702" y="7466096"/>
              <a:ext cx="383089" cy="394547"/>
            </a:xfrm>
            <a:custGeom>
              <a:avLst/>
              <a:gdLst>
                <a:gd name="T0" fmla="*/ 297 w 298"/>
                <a:gd name="T1" fmla="*/ 0 h 307"/>
                <a:gd name="T2" fmla="*/ 0 w 298"/>
                <a:gd name="T3" fmla="*/ 0 h 307"/>
                <a:gd name="T4" fmla="*/ 0 w 298"/>
                <a:gd name="T5" fmla="*/ 306 h 307"/>
                <a:gd name="T6" fmla="*/ 297 w 298"/>
                <a:gd name="T7" fmla="*/ 306 h 307"/>
                <a:gd name="T8" fmla="*/ 297 w 298"/>
                <a:gd name="T9" fmla="*/ 0 h 307"/>
              </a:gdLst>
              <a:ahLst/>
              <a:cxnLst>
                <a:cxn ang="0">
                  <a:pos x="T0" y="T1"/>
                </a:cxn>
                <a:cxn ang="0">
                  <a:pos x="T2" y="T3"/>
                </a:cxn>
                <a:cxn ang="0">
                  <a:pos x="T4" y="T5"/>
                </a:cxn>
                <a:cxn ang="0">
                  <a:pos x="T6" y="T7"/>
                </a:cxn>
                <a:cxn ang="0">
                  <a:pos x="T8" y="T9"/>
                </a:cxn>
              </a:cxnLst>
              <a:rect l="0" t="0" r="r" b="b"/>
              <a:pathLst>
                <a:path w="298" h="307">
                  <a:moveTo>
                    <a:pt x="297" y="0"/>
                  </a:moveTo>
                  <a:lnTo>
                    <a:pt x="0" y="0"/>
                  </a:lnTo>
                  <a:lnTo>
                    <a:pt x="0" y="306"/>
                  </a:lnTo>
                  <a:lnTo>
                    <a:pt x="297" y="306"/>
                  </a:lnTo>
                  <a:lnTo>
                    <a:pt x="297"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96" name="Freeform 50"/>
            <p:cNvSpPr>
              <a:spLocks noChangeArrowheads="1"/>
            </p:cNvSpPr>
            <p:nvPr/>
          </p:nvSpPr>
          <p:spPr bwMode="auto">
            <a:xfrm>
              <a:off x="7053837" y="7929259"/>
              <a:ext cx="383089" cy="394547"/>
            </a:xfrm>
            <a:custGeom>
              <a:avLst/>
              <a:gdLst>
                <a:gd name="T0" fmla="*/ 298 w 299"/>
                <a:gd name="T1" fmla="*/ 0 h 307"/>
                <a:gd name="T2" fmla="*/ 0 w 299"/>
                <a:gd name="T3" fmla="*/ 0 h 307"/>
                <a:gd name="T4" fmla="*/ 0 w 299"/>
                <a:gd name="T5" fmla="*/ 306 h 307"/>
                <a:gd name="T6" fmla="*/ 298 w 299"/>
                <a:gd name="T7" fmla="*/ 306 h 307"/>
                <a:gd name="T8" fmla="*/ 298 w 299"/>
                <a:gd name="T9" fmla="*/ 0 h 307"/>
              </a:gdLst>
              <a:ahLst/>
              <a:cxnLst>
                <a:cxn ang="0">
                  <a:pos x="T0" y="T1"/>
                </a:cxn>
                <a:cxn ang="0">
                  <a:pos x="T2" y="T3"/>
                </a:cxn>
                <a:cxn ang="0">
                  <a:pos x="T4" y="T5"/>
                </a:cxn>
                <a:cxn ang="0">
                  <a:pos x="T6" y="T7"/>
                </a:cxn>
                <a:cxn ang="0">
                  <a:pos x="T8" y="T9"/>
                </a:cxn>
              </a:cxnLst>
              <a:rect l="0" t="0" r="r" b="b"/>
              <a:pathLst>
                <a:path w="299" h="307">
                  <a:moveTo>
                    <a:pt x="298" y="0"/>
                  </a:moveTo>
                  <a:lnTo>
                    <a:pt x="0" y="0"/>
                  </a:lnTo>
                  <a:lnTo>
                    <a:pt x="0" y="306"/>
                  </a:lnTo>
                  <a:lnTo>
                    <a:pt x="298" y="306"/>
                  </a:lnTo>
                  <a:lnTo>
                    <a:pt x="298"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97" name="Freeform 51"/>
            <p:cNvSpPr>
              <a:spLocks noChangeArrowheads="1"/>
            </p:cNvSpPr>
            <p:nvPr/>
          </p:nvSpPr>
          <p:spPr bwMode="auto">
            <a:xfrm>
              <a:off x="7053837" y="7466096"/>
              <a:ext cx="383089" cy="394547"/>
            </a:xfrm>
            <a:custGeom>
              <a:avLst/>
              <a:gdLst>
                <a:gd name="T0" fmla="*/ 298 w 299"/>
                <a:gd name="T1" fmla="*/ 0 h 307"/>
                <a:gd name="T2" fmla="*/ 0 w 299"/>
                <a:gd name="T3" fmla="*/ 0 h 307"/>
                <a:gd name="T4" fmla="*/ 0 w 299"/>
                <a:gd name="T5" fmla="*/ 306 h 307"/>
                <a:gd name="T6" fmla="*/ 298 w 299"/>
                <a:gd name="T7" fmla="*/ 306 h 307"/>
                <a:gd name="T8" fmla="*/ 298 w 299"/>
                <a:gd name="T9" fmla="*/ 0 h 307"/>
              </a:gdLst>
              <a:ahLst/>
              <a:cxnLst>
                <a:cxn ang="0">
                  <a:pos x="T0" y="T1"/>
                </a:cxn>
                <a:cxn ang="0">
                  <a:pos x="T2" y="T3"/>
                </a:cxn>
                <a:cxn ang="0">
                  <a:pos x="T4" y="T5"/>
                </a:cxn>
                <a:cxn ang="0">
                  <a:pos x="T6" y="T7"/>
                </a:cxn>
                <a:cxn ang="0">
                  <a:pos x="T8" y="T9"/>
                </a:cxn>
              </a:cxnLst>
              <a:rect l="0" t="0" r="r" b="b"/>
              <a:pathLst>
                <a:path w="299" h="307">
                  <a:moveTo>
                    <a:pt x="298" y="0"/>
                  </a:moveTo>
                  <a:lnTo>
                    <a:pt x="0" y="0"/>
                  </a:lnTo>
                  <a:lnTo>
                    <a:pt x="0" y="306"/>
                  </a:lnTo>
                  <a:lnTo>
                    <a:pt x="298" y="306"/>
                  </a:lnTo>
                  <a:lnTo>
                    <a:pt x="298"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98" name="Freeform 52"/>
            <p:cNvSpPr>
              <a:spLocks noChangeArrowheads="1"/>
            </p:cNvSpPr>
            <p:nvPr/>
          </p:nvSpPr>
          <p:spPr bwMode="auto">
            <a:xfrm>
              <a:off x="7053837" y="7014364"/>
              <a:ext cx="383089" cy="383111"/>
            </a:xfrm>
            <a:custGeom>
              <a:avLst/>
              <a:gdLst>
                <a:gd name="T0" fmla="*/ 298 w 299"/>
                <a:gd name="T1" fmla="*/ 0 h 298"/>
                <a:gd name="T2" fmla="*/ 0 w 299"/>
                <a:gd name="T3" fmla="*/ 0 h 298"/>
                <a:gd name="T4" fmla="*/ 0 w 299"/>
                <a:gd name="T5" fmla="*/ 297 h 298"/>
                <a:gd name="T6" fmla="*/ 298 w 299"/>
                <a:gd name="T7" fmla="*/ 297 h 298"/>
                <a:gd name="T8" fmla="*/ 298 w 299"/>
                <a:gd name="T9" fmla="*/ 0 h 298"/>
              </a:gdLst>
              <a:ahLst/>
              <a:cxnLst>
                <a:cxn ang="0">
                  <a:pos x="T0" y="T1"/>
                </a:cxn>
                <a:cxn ang="0">
                  <a:pos x="T2" y="T3"/>
                </a:cxn>
                <a:cxn ang="0">
                  <a:pos x="T4" y="T5"/>
                </a:cxn>
                <a:cxn ang="0">
                  <a:pos x="T6" y="T7"/>
                </a:cxn>
                <a:cxn ang="0">
                  <a:pos x="T8" y="T9"/>
                </a:cxn>
              </a:cxnLst>
              <a:rect l="0" t="0" r="r" b="b"/>
              <a:pathLst>
                <a:path w="299" h="298">
                  <a:moveTo>
                    <a:pt x="298" y="0"/>
                  </a:moveTo>
                  <a:lnTo>
                    <a:pt x="0" y="0"/>
                  </a:lnTo>
                  <a:lnTo>
                    <a:pt x="0" y="297"/>
                  </a:lnTo>
                  <a:lnTo>
                    <a:pt x="298" y="297"/>
                  </a:lnTo>
                  <a:lnTo>
                    <a:pt x="298"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799" name="Freeform 53"/>
            <p:cNvSpPr>
              <a:spLocks noChangeArrowheads="1"/>
            </p:cNvSpPr>
            <p:nvPr/>
          </p:nvSpPr>
          <p:spPr bwMode="auto">
            <a:xfrm>
              <a:off x="7053837" y="6551199"/>
              <a:ext cx="383089" cy="377394"/>
            </a:xfrm>
            <a:custGeom>
              <a:avLst/>
              <a:gdLst>
                <a:gd name="T0" fmla="*/ 298 w 299"/>
                <a:gd name="T1" fmla="*/ 0 h 297"/>
                <a:gd name="T2" fmla="*/ 0 w 299"/>
                <a:gd name="T3" fmla="*/ 0 h 297"/>
                <a:gd name="T4" fmla="*/ 0 w 299"/>
                <a:gd name="T5" fmla="*/ 296 h 297"/>
                <a:gd name="T6" fmla="*/ 298 w 299"/>
                <a:gd name="T7" fmla="*/ 296 h 297"/>
                <a:gd name="T8" fmla="*/ 298 w 299"/>
                <a:gd name="T9" fmla="*/ 0 h 297"/>
              </a:gdLst>
              <a:ahLst/>
              <a:cxnLst>
                <a:cxn ang="0">
                  <a:pos x="T0" y="T1"/>
                </a:cxn>
                <a:cxn ang="0">
                  <a:pos x="T2" y="T3"/>
                </a:cxn>
                <a:cxn ang="0">
                  <a:pos x="T4" y="T5"/>
                </a:cxn>
                <a:cxn ang="0">
                  <a:pos x="T6" y="T7"/>
                </a:cxn>
                <a:cxn ang="0">
                  <a:pos x="T8" y="T9"/>
                </a:cxn>
              </a:cxnLst>
              <a:rect l="0" t="0" r="r" b="b"/>
              <a:pathLst>
                <a:path w="299" h="297">
                  <a:moveTo>
                    <a:pt x="298" y="0"/>
                  </a:moveTo>
                  <a:lnTo>
                    <a:pt x="0" y="0"/>
                  </a:lnTo>
                  <a:lnTo>
                    <a:pt x="0" y="296"/>
                  </a:lnTo>
                  <a:lnTo>
                    <a:pt x="298" y="296"/>
                  </a:lnTo>
                  <a:lnTo>
                    <a:pt x="298"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800" name="Freeform 58"/>
            <p:cNvSpPr>
              <a:spLocks noChangeArrowheads="1"/>
            </p:cNvSpPr>
            <p:nvPr/>
          </p:nvSpPr>
          <p:spPr bwMode="auto">
            <a:xfrm>
              <a:off x="7516973" y="7929259"/>
              <a:ext cx="383089" cy="394547"/>
            </a:xfrm>
            <a:custGeom>
              <a:avLst/>
              <a:gdLst>
                <a:gd name="T0" fmla="*/ 297 w 298"/>
                <a:gd name="T1" fmla="*/ 0 h 307"/>
                <a:gd name="T2" fmla="*/ 0 w 298"/>
                <a:gd name="T3" fmla="*/ 0 h 307"/>
                <a:gd name="T4" fmla="*/ 0 w 298"/>
                <a:gd name="T5" fmla="*/ 306 h 307"/>
                <a:gd name="T6" fmla="*/ 297 w 298"/>
                <a:gd name="T7" fmla="*/ 306 h 307"/>
                <a:gd name="T8" fmla="*/ 297 w 298"/>
                <a:gd name="T9" fmla="*/ 0 h 307"/>
              </a:gdLst>
              <a:ahLst/>
              <a:cxnLst>
                <a:cxn ang="0">
                  <a:pos x="T0" y="T1"/>
                </a:cxn>
                <a:cxn ang="0">
                  <a:pos x="T2" y="T3"/>
                </a:cxn>
                <a:cxn ang="0">
                  <a:pos x="T4" y="T5"/>
                </a:cxn>
                <a:cxn ang="0">
                  <a:pos x="T6" y="T7"/>
                </a:cxn>
                <a:cxn ang="0">
                  <a:pos x="T8" y="T9"/>
                </a:cxn>
              </a:cxnLst>
              <a:rect l="0" t="0" r="r" b="b"/>
              <a:pathLst>
                <a:path w="298" h="307">
                  <a:moveTo>
                    <a:pt x="297" y="0"/>
                  </a:moveTo>
                  <a:lnTo>
                    <a:pt x="0" y="0"/>
                  </a:lnTo>
                  <a:lnTo>
                    <a:pt x="0" y="306"/>
                  </a:lnTo>
                  <a:lnTo>
                    <a:pt x="297" y="306"/>
                  </a:lnTo>
                  <a:lnTo>
                    <a:pt x="297"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801" name="Freeform 59"/>
            <p:cNvSpPr>
              <a:spLocks noChangeArrowheads="1"/>
            </p:cNvSpPr>
            <p:nvPr/>
          </p:nvSpPr>
          <p:spPr bwMode="auto">
            <a:xfrm>
              <a:off x="7516973" y="7466096"/>
              <a:ext cx="383089" cy="394547"/>
            </a:xfrm>
            <a:custGeom>
              <a:avLst/>
              <a:gdLst>
                <a:gd name="T0" fmla="*/ 297 w 298"/>
                <a:gd name="T1" fmla="*/ 0 h 307"/>
                <a:gd name="T2" fmla="*/ 0 w 298"/>
                <a:gd name="T3" fmla="*/ 0 h 307"/>
                <a:gd name="T4" fmla="*/ 0 w 298"/>
                <a:gd name="T5" fmla="*/ 306 h 307"/>
                <a:gd name="T6" fmla="*/ 297 w 298"/>
                <a:gd name="T7" fmla="*/ 306 h 307"/>
                <a:gd name="T8" fmla="*/ 297 w 298"/>
                <a:gd name="T9" fmla="*/ 0 h 307"/>
              </a:gdLst>
              <a:ahLst/>
              <a:cxnLst>
                <a:cxn ang="0">
                  <a:pos x="T0" y="T1"/>
                </a:cxn>
                <a:cxn ang="0">
                  <a:pos x="T2" y="T3"/>
                </a:cxn>
                <a:cxn ang="0">
                  <a:pos x="T4" y="T5"/>
                </a:cxn>
                <a:cxn ang="0">
                  <a:pos x="T6" y="T7"/>
                </a:cxn>
                <a:cxn ang="0">
                  <a:pos x="T8" y="T9"/>
                </a:cxn>
              </a:cxnLst>
              <a:rect l="0" t="0" r="r" b="b"/>
              <a:pathLst>
                <a:path w="298" h="307">
                  <a:moveTo>
                    <a:pt x="297" y="0"/>
                  </a:moveTo>
                  <a:lnTo>
                    <a:pt x="0" y="0"/>
                  </a:lnTo>
                  <a:lnTo>
                    <a:pt x="0" y="306"/>
                  </a:lnTo>
                  <a:lnTo>
                    <a:pt x="297" y="306"/>
                  </a:lnTo>
                  <a:lnTo>
                    <a:pt x="297"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802" name="Freeform 60"/>
            <p:cNvSpPr>
              <a:spLocks noChangeArrowheads="1"/>
            </p:cNvSpPr>
            <p:nvPr/>
          </p:nvSpPr>
          <p:spPr bwMode="auto">
            <a:xfrm>
              <a:off x="7516973" y="7014364"/>
              <a:ext cx="383089" cy="383111"/>
            </a:xfrm>
            <a:custGeom>
              <a:avLst/>
              <a:gdLst>
                <a:gd name="T0" fmla="*/ 297 w 298"/>
                <a:gd name="T1" fmla="*/ 0 h 298"/>
                <a:gd name="T2" fmla="*/ 0 w 298"/>
                <a:gd name="T3" fmla="*/ 0 h 298"/>
                <a:gd name="T4" fmla="*/ 0 w 298"/>
                <a:gd name="T5" fmla="*/ 297 h 298"/>
                <a:gd name="T6" fmla="*/ 297 w 298"/>
                <a:gd name="T7" fmla="*/ 297 h 298"/>
                <a:gd name="T8" fmla="*/ 297 w 298"/>
                <a:gd name="T9" fmla="*/ 0 h 298"/>
              </a:gdLst>
              <a:ahLst/>
              <a:cxnLst>
                <a:cxn ang="0">
                  <a:pos x="T0" y="T1"/>
                </a:cxn>
                <a:cxn ang="0">
                  <a:pos x="T2" y="T3"/>
                </a:cxn>
                <a:cxn ang="0">
                  <a:pos x="T4" y="T5"/>
                </a:cxn>
                <a:cxn ang="0">
                  <a:pos x="T6" y="T7"/>
                </a:cxn>
                <a:cxn ang="0">
                  <a:pos x="T8" y="T9"/>
                </a:cxn>
              </a:cxnLst>
              <a:rect l="0" t="0" r="r" b="b"/>
              <a:pathLst>
                <a:path w="298" h="298">
                  <a:moveTo>
                    <a:pt x="297" y="0"/>
                  </a:moveTo>
                  <a:lnTo>
                    <a:pt x="0" y="0"/>
                  </a:lnTo>
                  <a:lnTo>
                    <a:pt x="0" y="297"/>
                  </a:lnTo>
                  <a:lnTo>
                    <a:pt x="297" y="297"/>
                  </a:lnTo>
                  <a:lnTo>
                    <a:pt x="297"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803" name="Freeform 61"/>
            <p:cNvSpPr>
              <a:spLocks noChangeArrowheads="1"/>
            </p:cNvSpPr>
            <p:nvPr/>
          </p:nvSpPr>
          <p:spPr bwMode="auto">
            <a:xfrm>
              <a:off x="7516973" y="6551199"/>
              <a:ext cx="383089" cy="377394"/>
            </a:xfrm>
            <a:custGeom>
              <a:avLst/>
              <a:gdLst>
                <a:gd name="T0" fmla="*/ 297 w 298"/>
                <a:gd name="T1" fmla="*/ 0 h 297"/>
                <a:gd name="T2" fmla="*/ 0 w 298"/>
                <a:gd name="T3" fmla="*/ 0 h 297"/>
                <a:gd name="T4" fmla="*/ 0 w 298"/>
                <a:gd name="T5" fmla="*/ 296 h 297"/>
                <a:gd name="T6" fmla="*/ 297 w 298"/>
                <a:gd name="T7" fmla="*/ 296 h 297"/>
                <a:gd name="T8" fmla="*/ 297 w 298"/>
                <a:gd name="T9" fmla="*/ 0 h 297"/>
              </a:gdLst>
              <a:ahLst/>
              <a:cxnLst>
                <a:cxn ang="0">
                  <a:pos x="T0" y="T1"/>
                </a:cxn>
                <a:cxn ang="0">
                  <a:pos x="T2" y="T3"/>
                </a:cxn>
                <a:cxn ang="0">
                  <a:pos x="T4" y="T5"/>
                </a:cxn>
                <a:cxn ang="0">
                  <a:pos x="T6" y="T7"/>
                </a:cxn>
                <a:cxn ang="0">
                  <a:pos x="T8" y="T9"/>
                </a:cxn>
              </a:cxnLst>
              <a:rect l="0" t="0" r="r" b="b"/>
              <a:pathLst>
                <a:path w="298" h="297">
                  <a:moveTo>
                    <a:pt x="297" y="0"/>
                  </a:moveTo>
                  <a:lnTo>
                    <a:pt x="0" y="0"/>
                  </a:lnTo>
                  <a:lnTo>
                    <a:pt x="0" y="296"/>
                  </a:lnTo>
                  <a:lnTo>
                    <a:pt x="297" y="296"/>
                  </a:lnTo>
                  <a:lnTo>
                    <a:pt x="297"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804" name="Freeform 62"/>
            <p:cNvSpPr>
              <a:spLocks noChangeArrowheads="1"/>
            </p:cNvSpPr>
            <p:nvPr/>
          </p:nvSpPr>
          <p:spPr bwMode="auto">
            <a:xfrm>
              <a:off x="7516973" y="6088032"/>
              <a:ext cx="383089" cy="383111"/>
            </a:xfrm>
            <a:custGeom>
              <a:avLst/>
              <a:gdLst>
                <a:gd name="T0" fmla="*/ 297 w 298"/>
                <a:gd name="T1" fmla="*/ 0 h 298"/>
                <a:gd name="T2" fmla="*/ 0 w 298"/>
                <a:gd name="T3" fmla="*/ 0 h 298"/>
                <a:gd name="T4" fmla="*/ 0 w 298"/>
                <a:gd name="T5" fmla="*/ 297 h 298"/>
                <a:gd name="T6" fmla="*/ 297 w 298"/>
                <a:gd name="T7" fmla="*/ 297 h 298"/>
                <a:gd name="T8" fmla="*/ 297 w 298"/>
                <a:gd name="T9" fmla="*/ 0 h 298"/>
              </a:gdLst>
              <a:ahLst/>
              <a:cxnLst>
                <a:cxn ang="0">
                  <a:pos x="T0" y="T1"/>
                </a:cxn>
                <a:cxn ang="0">
                  <a:pos x="T2" y="T3"/>
                </a:cxn>
                <a:cxn ang="0">
                  <a:pos x="T4" y="T5"/>
                </a:cxn>
                <a:cxn ang="0">
                  <a:pos x="T6" y="T7"/>
                </a:cxn>
                <a:cxn ang="0">
                  <a:pos x="T8" y="T9"/>
                </a:cxn>
              </a:cxnLst>
              <a:rect l="0" t="0" r="r" b="b"/>
              <a:pathLst>
                <a:path w="298" h="298">
                  <a:moveTo>
                    <a:pt x="297" y="0"/>
                  </a:moveTo>
                  <a:lnTo>
                    <a:pt x="0" y="0"/>
                  </a:lnTo>
                  <a:lnTo>
                    <a:pt x="0" y="297"/>
                  </a:lnTo>
                  <a:lnTo>
                    <a:pt x="297" y="297"/>
                  </a:lnTo>
                  <a:lnTo>
                    <a:pt x="297"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805" name="Freeform 63"/>
            <p:cNvSpPr>
              <a:spLocks noChangeArrowheads="1"/>
            </p:cNvSpPr>
            <p:nvPr/>
          </p:nvSpPr>
          <p:spPr bwMode="auto">
            <a:xfrm>
              <a:off x="7516973" y="5624867"/>
              <a:ext cx="383089" cy="388830"/>
            </a:xfrm>
            <a:custGeom>
              <a:avLst/>
              <a:gdLst>
                <a:gd name="T0" fmla="*/ 297 w 298"/>
                <a:gd name="T1" fmla="*/ 0 h 306"/>
                <a:gd name="T2" fmla="*/ 0 w 298"/>
                <a:gd name="T3" fmla="*/ 0 h 306"/>
                <a:gd name="T4" fmla="*/ 0 w 298"/>
                <a:gd name="T5" fmla="*/ 305 h 306"/>
                <a:gd name="T6" fmla="*/ 297 w 298"/>
                <a:gd name="T7" fmla="*/ 305 h 306"/>
                <a:gd name="T8" fmla="*/ 297 w 298"/>
                <a:gd name="T9" fmla="*/ 0 h 306"/>
              </a:gdLst>
              <a:ahLst/>
              <a:cxnLst>
                <a:cxn ang="0">
                  <a:pos x="T0" y="T1"/>
                </a:cxn>
                <a:cxn ang="0">
                  <a:pos x="T2" y="T3"/>
                </a:cxn>
                <a:cxn ang="0">
                  <a:pos x="T4" y="T5"/>
                </a:cxn>
                <a:cxn ang="0">
                  <a:pos x="T6" y="T7"/>
                </a:cxn>
                <a:cxn ang="0">
                  <a:pos x="T8" y="T9"/>
                </a:cxn>
              </a:cxnLst>
              <a:rect l="0" t="0" r="r" b="b"/>
              <a:pathLst>
                <a:path w="298" h="306">
                  <a:moveTo>
                    <a:pt x="297" y="0"/>
                  </a:moveTo>
                  <a:lnTo>
                    <a:pt x="0" y="0"/>
                  </a:lnTo>
                  <a:lnTo>
                    <a:pt x="0" y="305"/>
                  </a:lnTo>
                  <a:lnTo>
                    <a:pt x="297" y="305"/>
                  </a:lnTo>
                  <a:lnTo>
                    <a:pt x="297" y="0"/>
                  </a:lnTo>
                </a:path>
              </a:pathLst>
            </a:custGeom>
            <a:solidFill>
              <a:schemeClr val="accent1"/>
            </a:solidFill>
            <a:ln>
              <a:noFill/>
            </a:ln>
            <a:effectLst/>
            <a:extLst/>
          </p:spPr>
          <p:txBody>
            <a:bodyPr wrap="none" anchor="ctr"/>
            <a:lstStyle/>
            <a:p>
              <a:pPr defTabSz="914217"/>
              <a:endParaRPr lang="en-US" sz="6900">
                <a:solidFill>
                  <a:srgbClr val="7F7F7F"/>
                </a:solidFill>
                <a:latin typeface="Lato Light"/>
              </a:endParaRPr>
            </a:p>
          </p:txBody>
        </p:sp>
        <p:sp>
          <p:nvSpPr>
            <p:cNvPr id="806" name="Freeform 72"/>
            <p:cNvSpPr>
              <a:spLocks noChangeArrowheads="1"/>
            </p:cNvSpPr>
            <p:nvPr/>
          </p:nvSpPr>
          <p:spPr bwMode="auto">
            <a:xfrm>
              <a:off x="8363198" y="7929259"/>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07" name="Freeform 73"/>
            <p:cNvSpPr>
              <a:spLocks noChangeArrowheads="1"/>
            </p:cNvSpPr>
            <p:nvPr/>
          </p:nvSpPr>
          <p:spPr bwMode="auto">
            <a:xfrm>
              <a:off x="8363198" y="7466096"/>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08" name="Freeform 74"/>
            <p:cNvSpPr>
              <a:spLocks noChangeArrowheads="1"/>
            </p:cNvSpPr>
            <p:nvPr/>
          </p:nvSpPr>
          <p:spPr bwMode="auto">
            <a:xfrm>
              <a:off x="8363198" y="7014364"/>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09" name="Freeform 80"/>
            <p:cNvSpPr>
              <a:spLocks noChangeArrowheads="1"/>
            </p:cNvSpPr>
            <p:nvPr/>
          </p:nvSpPr>
          <p:spPr bwMode="auto">
            <a:xfrm>
              <a:off x="8826334" y="7929259"/>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17" name="Freeform 81"/>
            <p:cNvSpPr>
              <a:spLocks noChangeArrowheads="1"/>
            </p:cNvSpPr>
            <p:nvPr/>
          </p:nvSpPr>
          <p:spPr bwMode="auto">
            <a:xfrm>
              <a:off x="8826334" y="7466096"/>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18" name="Freeform 82"/>
            <p:cNvSpPr>
              <a:spLocks noChangeArrowheads="1"/>
            </p:cNvSpPr>
            <p:nvPr/>
          </p:nvSpPr>
          <p:spPr bwMode="auto">
            <a:xfrm>
              <a:off x="8826334" y="7014364"/>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19" name="Freeform 83"/>
            <p:cNvSpPr>
              <a:spLocks noChangeArrowheads="1"/>
            </p:cNvSpPr>
            <p:nvPr/>
          </p:nvSpPr>
          <p:spPr bwMode="auto">
            <a:xfrm>
              <a:off x="8826334" y="6551199"/>
              <a:ext cx="394522" cy="377394"/>
            </a:xfrm>
            <a:custGeom>
              <a:avLst/>
              <a:gdLst>
                <a:gd name="T0" fmla="*/ 306 w 307"/>
                <a:gd name="T1" fmla="*/ 0 h 297"/>
                <a:gd name="T2" fmla="*/ 0 w 307"/>
                <a:gd name="T3" fmla="*/ 0 h 297"/>
                <a:gd name="T4" fmla="*/ 0 w 307"/>
                <a:gd name="T5" fmla="*/ 296 h 297"/>
                <a:gd name="T6" fmla="*/ 306 w 307"/>
                <a:gd name="T7" fmla="*/ 296 h 297"/>
                <a:gd name="T8" fmla="*/ 306 w 307"/>
                <a:gd name="T9" fmla="*/ 0 h 297"/>
              </a:gdLst>
              <a:ahLst/>
              <a:cxnLst>
                <a:cxn ang="0">
                  <a:pos x="T0" y="T1"/>
                </a:cxn>
                <a:cxn ang="0">
                  <a:pos x="T2" y="T3"/>
                </a:cxn>
                <a:cxn ang="0">
                  <a:pos x="T4" y="T5"/>
                </a:cxn>
                <a:cxn ang="0">
                  <a:pos x="T6" y="T7"/>
                </a:cxn>
                <a:cxn ang="0">
                  <a:pos x="T8" y="T9"/>
                </a:cxn>
              </a:cxnLst>
              <a:rect l="0" t="0" r="r" b="b"/>
              <a:pathLst>
                <a:path w="307" h="297">
                  <a:moveTo>
                    <a:pt x="306" y="0"/>
                  </a:moveTo>
                  <a:lnTo>
                    <a:pt x="0" y="0"/>
                  </a:lnTo>
                  <a:lnTo>
                    <a:pt x="0" y="296"/>
                  </a:lnTo>
                  <a:lnTo>
                    <a:pt x="306" y="296"/>
                  </a:lnTo>
                  <a:lnTo>
                    <a:pt x="306"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20" name="Freeform 84"/>
            <p:cNvSpPr>
              <a:spLocks noChangeArrowheads="1"/>
            </p:cNvSpPr>
            <p:nvPr/>
          </p:nvSpPr>
          <p:spPr bwMode="auto">
            <a:xfrm>
              <a:off x="8826334" y="6088032"/>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21" name="Freeform 88"/>
            <p:cNvSpPr>
              <a:spLocks noChangeArrowheads="1"/>
            </p:cNvSpPr>
            <p:nvPr/>
          </p:nvSpPr>
          <p:spPr bwMode="auto">
            <a:xfrm>
              <a:off x="9295189" y="7929259"/>
              <a:ext cx="388805" cy="394547"/>
            </a:xfrm>
            <a:custGeom>
              <a:avLst/>
              <a:gdLst>
                <a:gd name="T0" fmla="*/ 304 w 305"/>
                <a:gd name="T1" fmla="*/ 0 h 307"/>
                <a:gd name="T2" fmla="*/ 0 w 305"/>
                <a:gd name="T3" fmla="*/ 0 h 307"/>
                <a:gd name="T4" fmla="*/ 0 w 305"/>
                <a:gd name="T5" fmla="*/ 306 h 307"/>
                <a:gd name="T6" fmla="*/ 304 w 305"/>
                <a:gd name="T7" fmla="*/ 306 h 307"/>
                <a:gd name="T8" fmla="*/ 304 w 305"/>
                <a:gd name="T9" fmla="*/ 0 h 307"/>
              </a:gdLst>
              <a:ahLst/>
              <a:cxnLst>
                <a:cxn ang="0">
                  <a:pos x="T0" y="T1"/>
                </a:cxn>
                <a:cxn ang="0">
                  <a:pos x="T2" y="T3"/>
                </a:cxn>
                <a:cxn ang="0">
                  <a:pos x="T4" y="T5"/>
                </a:cxn>
                <a:cxn ang="0">
                  <a:pos x="T6" y="T7"/>
                </a:cxn>
                <a:cxn ang="0">
                  <a:pos x="T8" y="T9"/>
                </a:cxn>
              </a:cxnLst>
              <a:rect l="0" t="0" r="r" b="b"/>
              <a:pathLst>
                <a:path w="305" h="307">
                  <a:moveTo>
                    <a:pt x="304" y="0"/>
                  </a:moveTo>
                  <a:lnTo>
                    <a:pt x="0" y="0"/>
                  </a:lnTo>
                  <a:lnTo>
                    <a:pt x="0" y="306"/>
                  </a:lnTo>
                  <a:lnTo>
                    <a:pt x="304" y="306"/>
                  </a:lnTo>
                  <a:lnTo>
                    <a:pt x="304"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22" name="Freeform 89"/>
            <p:cNvSpPr>
              <a:spLocks noChangeArrowheads="1"/>
            </p:cNvSpPr>
            <p:nvPr/>
          </p:nvSpPr>
          <p:spPr bwMode="auto">
            <a:xfrm>
              <a:off x="9295189" y="7466096"/>
              <a:ext cx="388805" cy="394547"/>
            </a:xfrm>
            <a:custGeom>
              <a:avLst/>
              <a:gdLst>
                <a:gd name="T0" fmla="*/ 304 w 305"/>
                <a:gd name="T1" fmla="*/ 0 h 307"/>
                <a:gd name="T2" fmla="*/ 0 w 305"/>
                <a:gd name="T3" fmla="*/ 0 h 307"/>
                <a:gd name="T4" fmla="*/ 0 w 305"/>
                <a:gd name="T5" fmla="*/ 306 h 307"/>
                <a:gd name="T6" fmla="*/ 304 w 305"/>
                <a:gd name="T7" fmla="*/ 306 h 307"/>
                <a:gd name="T8" fmla="*/ 304 w 305"/>
                <a:gd name="T9" fmla="*/ 0 h 307"/>
              </a:gdLst>
              <a:ahLst/>
              <a:cxnLst>
                <a:cxn ang="0">
                  <a:pos x="T0" y="T1"/>
                </a:cxn>
                <a:cxn ang="0">
                  <a:pos x="T2" y="T3"/>
                </a:cxn>
                <a:cxn ang="0">
                  <a:pos x="T4" y="T5"/>
                </a:cxn>
                <a:cxn ang="0">
                  <a:pos x="T6" y="T7"/>
                </a:cxn>
                <a:cxn ang="0">
                  <a:pos x="T8" y="T9"/>
                </a:cxn>
              </a:cxnLst>
              <a:rect l="0" t="0" r="r" b="b"/>
              <a:pathLst>
                <a:path w="305" h="307">
                  <a:moveTo>
                    <a:pt x="304" y="0"/>
                  </a:moveTo>
                  <a:lnTo>
                    <a:pt x="0" y="0"/>
                  </a:lnTo>
                  <a:lnTo>
                    <a:pt x="0" y="306"/>
                  </a:lnTo>
                  <a:lnTo>
                    <a:pt x="304" y="306"/>
                  </a:lnTo>
                  <a:lnTo>
                    <a:pt x="304"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23" name="Freeform 96"/>
            <p:cNvSpPr>
              <a:spLocks noChangeArrowheads="1"/>
            </p:cNvSpPr>
            <p:nvPr/>
          </p:nvSpPr>
          <p:spPr bwMode="auto">
            <a:xfrm>
              <a:off x="9758324" y="7929259"/>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24" name="Freeform 97"/>
            <p:cNvSpPr>
              <a:spLocks noChangeArrowheads="1"/>
            </p:cNvSpPr>
            <p:nvPr/>
          </p:nvSpPr>
          <p:spPr bwMode="auto">
            <a:xfrm>
              <a:off x="9758324" y="7466096"/>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25" name="Freeform 98"/>
            <p:cNvSpPr>
              <a:spLocks noChangeArrowheads="1"/>
            </p:cNvSpPr>
            <p:nvPr/>
          </p:nvSpPr>
          <p:spPr bwMode="auto">
            <a:xfrm>
              <a:off x="9758324" y="7014364"/>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26" name="Freeform 99"/>
            <p:cNvSpPr>
              <a:spLocks noChangeArrowheads="1"/>
            </p:cNvSpPr>
            <p:nvPr/>
          </p:nvSpPr>
          <p:spPr bwMode="auto">
            <a:xfrm>
              <a:off x="9758324" y="6551199"/>
              <a:ext cx="394522" cy="377394"/>
            </a:xfrm>
            <a:custGeom>
              <a:avLst/>
              <a:gdLst>
                <a:gd name="T0" fmla="*/ 306 w 307"/>
                <a:gd name="T1" fmla="*/ 0 h 297"/>
                <a:gd name="T2" fmla="*/ 0 w 307"/>
                <a:gd name="T3" fmla="*/ 0 h 297"/>
                <a:gd name="T4" fmla="*/ 0 w 307"/>
                <a:gd name="T5" fmla="*/ 296 h 297"/>
                <a:gd name="T6" fmla="*/ 306 w 307"/>
                <a:gd name="T7" fmla="*/ 296 h 297"/>
                <a:gd name="T8" fmla="*/ 306 w 307"/>
                <a:gd name="T9" fmla="*/ 0 h 297"/>
              </a:gdLst>
              <a:ahLst/>
              <a:cxnLst>
                <a:cxn ang="0">
                  <a:pos x="T0" y="T1"/>
                </a:cxn>
                <a:cxn ang="0">
                  <a:pos x="T2" y="T3"/>
                </a:cxn>
                <a:cxn ang="0">
                  <a:pos x="T4" y="T5"/>
                </a:cxn>
                <a:cxn ang="0">
                  <a:pos x="T6" y="T7"/>
                </a:cxn>
                <a:cxn ang="0">
                  <a:pos x="T8" y="T9"/>
                </a:cxn>
              </a:cxnLst>
              <a:rect l="0" t="0" r="r" b="b"/>
              <a:pathLst>
                <a:path w="307" h="297">
                  <a:moveTo>
                    <a:pt x="306" y="0"/>
                  </a:moveTo>
                  <a:lnTo>
                    <a:pt x="0" y="0"/>
                  </a:lnTo>
                  <a:lnTo>
                    <a:pt x="0" y="296"/>
                  </a:lnTo>
                  <a:lnTo>
                    <a:pt x="306" y="296"/>
                  </a:lnTo>
                  <a:lnTo>
                    <a:pt x="306"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27" name="Freeform 104"/>
            <p:cNvSpPr>
              <a:spLocks noChangeArrowheads="1"/>
            </p:cNvSpPr>
            <p:nvPr/>
          </p:nvSpPr>
          <p:spPr bwMode="auto">
            <a:xfrm>
              <a:off x="10221460" y="7929259"/>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28" name="Freeform 112"/>
            <p:cNvSpPr>
              <a:spLocks noChangeArrowheads="1"/>
            </p:cNvSpPr>
            <p:nvPr/>
          </p:nvSpPr>
          <p:spPr bwMode="auto">
            <a:xfrm>
              <a:off x="10696031" y="7929259"/>
              <a:ext cx="383089" cy="394547"/>
            </a:xfrm>
            <a:custGeom>
              <a:avLst/>
              <a:gdLst>
                <a:gd name="T0" fmla="*/ 297 w 298"/>
                <a:gd name="T1" fmla="*/ 0 h 307"/>
                <a:gd name="T2" fmla="*/ 0 w 298"/>
                <a:gd name="T3" fmla="*/ 0 h 307"/>
                <a:gd name="T4" fmla="*/ 0 w 298"/>
                <a:gd name="T5" fmla="*/ 306 h 307"/>
                <a:gd name="T6" fmla="*/ 297 w 298"/>
                <a:gd name="T7" fmla="*/ 306 h 307"/>
                <a:gd name="T8" fmla="*/ 297 w 298"/>
                <a:gd name="T9" fmla="*/ 0 h 307"/>
              </a:gdLst>
              <a:ahLst/>
              <a:cxnLst>
                <a:cxn ang="0">
                  <a:pos x="T0" y="T1"/>
                </a:cxn>
                <a:cxn ang="0">
                  <a:pos x="T2" y="T3"/>
                </a:cxn>
                <a:cxn ang="0">
                  <a:pos x="T4" y="T5"/>
                </a:cxn>
                <a:cxn ang="0">
                  <a:pos x="T6" y="T7"/>
                </a:cxn>
                <a:cxn ang="0">
                  <a:pos x="T8" y="T9"/>
                </a:cxn>
              </a:cxnLst>
              <a:rect l="0" t="0" r="r" b="b"/>
              <a:pathLst>
                <a:path w="298" h="307">
                  <a:moveTo>
                    <a:pt x="297" y="0"/>
                  </a:moveTo>
                  <a:lnTo>
                    <a:pt x="0" y="0"/>
                  </a:lnTo>
                  <a:lnTo>
                    <a:pt x="0" y="306"/>
                  </a:lnTo>
                  <a:lnTo>
                    <a:pt x="297" y="306"/>
                  </a:lnTo>
                  <a:lnTo>
                    <a:pt x="297"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29" name="Freeform 113"/>
            <p:cNvSpPr>
              <a:spLocks noChangeArrowheads="1"/>
            </p:cNvSpPr>
            <p:nvPr/>
          </p:nvSpPr>
          <p:spPr bwMode="auto">
            <a:xfrm>
              <a:off x="10696031" y="7466096"/>
              <a:ext cx="383089" cy="394547"/>
            </a:xfrm>
            <a:custGeom>
              <a:avLst/>
              <a:gdLst>
                <a:gd name="T0" fmla="*/ 297 w 298"/>
                <a:gd name="T1" fmla="*/ 0 h 307"/>
                <a:gd name="T2" fmla="*/ 0 w 298"/>
                <a:gd name="T3" fmla="*/ 0 h 307"/>
                <a:gd name="T4" fmla="*/ 0 w 298"/>
                <a:gd name="T5" fmla="*/ 306 h 307"/>
                <a:gd name="T6" fmla="*/ 297 w 298"/>
                <a:gd name="T7" fmla="*/ 306 h 307"/>
                <a:gd name="T8" fmla="*/ 297 w 298"/>
                <a:gd name="T9" fmla="*/ 0 h 307"/>
              </a:gdLst>
              <a:ahLst/>
              <a:cxnLst>
                <a:cxn ang="0">
                  <a:pos x="T0" y="T1"/>
                </a:cxn>
                <a:cxn ang="0">
                  <a:pos x="T2" y="T3"/>
                </a:cxn>
                <a:cxn ang="0">
                  <a:pos x="T4" y="T5"/>
                </a:cxn>
                <a:cxn ang="0">
                  <a:pos x="T6" y="T7"/>
                </a:cxn>
                <a:cxn ang="0">
                  <a:pos x="T8" y="T9"/>
                </a:cxn>
              </a:cxnLst>
              <a:rect l="0" t="0" r="r" b="b"/>
              <a:pathLst>
                <a:path w="298" h="307">
                  <a:moveTo>
                    <a:pt x="297" y="0"/>
                  </a:moveTo>
                  <a:lnTo>
                    <a:pt x="0" y="0"/>
                  </a:lnTo>
                  <a:lnTo>
                    <a:pt x="0" y="306"/>
                  </a:lnTo>
                  <a:lnTo>
                    <a:pt x="297" y="306"/>
                  </a:lnTo>
                  <a:lnTo>
                    <a:pt x="297"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30" name="Freeform 114"/>
            <p:cNvSpPr>
              <a:spLocks noChangeArrowheads="1"/>
            </p:cNvSpPr>
            <p:nvPr/>
          </p:nvSpPr>
          <p:spPr bwMode="auto">
            <a:xfrm>
              <a:off x="10696031" y="7014364"/>
              <a:ext cx="383089" cy="383111"/>
            </a:xfrm>
            <a:custGeom>
              <a:avLst/>
              <a:gdLst>
                <a:gd name="T0" fmla="*/ 297 w 298"/>
                <a:gd name="T1" fmla="*/ 0 h 298"/>
                <a:gd name="T2" fmla="*/ 0 w 298"/>
                <a:gd name="T3" fmla="*/ 0 h 298"/>
                <a:gd name="T4" fmla="*/ 0 w 298"/>
                <a:gd name="T5" fmla="*/ 297 h 298"/>
                <a:gd name="T6" fmla="*/ 297 w 298"/>
                <a:gd name="T7" fmla="*/ 297 h 298"/>
                <a:gd name="T8" fmla="*/ 297 w 298"/>
                <a:gd name="T9" fmla="*/ 0 h 298"/>
              </a:gdLst>
              <a:ahLst/>
              <a:cxnLst>
                <a:cxn ang="0">
                  <a:pos x="T0" y="T1"/>
                </a:cxn>
                <a:cxn ang="0">
                  <a:pos x="T2" y="T3"/>
                </a:cxn>
                <a:cxn ang="0">
                  <a:pos x="T4" y="T5"/>
                </a:cxn>
                <a:cxn ang="0">
                  <a:pos x="T6" y="T7"/>
                </a:cxn>
                <a:cxn ang="0">
                  <a:pos x="T8" y="T9"/>
                </a:cxn>
              </a:cxnLst>
              <a:rect l="0" t="0" r="r" b="b"/>
              <a:pathLst>
                <a:path w="298" h="298">
                  <a:moveTo>
                    <a:pt x="297" y="0"/>
                  </a:moveTo>
                  <a:lnTo>
                    <a:pt x="0" y="0"/>
                  </a:lnTo>
                  <a:lnTo>
                    <a:pt x="0" y="297"/>
                  </a:lnTo>
                  <a:lnTo>
                    <a:pt x="297" y="297"/>
                  </a:lnTo>
                  <a:lnTo>
                    <a:pt x="297"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31" name="Freeform 115"/>
            <p:cNvSpPr>
              <a:spLocks noChangeArrowheads="1"/>
            </p:cNvSpPr>
            <p:nvPr/>
          </p:nvSpPr>
          <p:spPr bwMode="auto">
            <a:xfrm>
              <a:off x="10696031" y="6551199"/>
              <a:ext cx="383089" cy="377394"/>
            </a:xfrm>
            <a:custGeom>
              <a:avLst/>
              <a:gdLst>
                <a:gd name="T0" fmla="*/ 297 w 298"/>
                <a:gd name="T1" fmla="*/ 0 h 297"/>
                <a:gd name="T2" fmla="*/ 0 w 298"/>
                <a:gd name="T3" fmla="*/ 0 h 297"/>
                <a:gd name="T4" fmla="*/ 0 w 298"/>
                <a:gd name="T5" fmla="*/ 296 h 297"/>
                <a:gd name="T6" fmla="*/ 297 w 298"/>
                <a:gd name="T7" fmla="*/ 296 h 297"/>
                <a:gd name="T8" fmla="*/ 297 w 298"/>
                <a:gd name="T9" fmla="*/ 0 h 297"/>
              </a:gdLst>
              <a:ahLst/>
              <a:cxnLst>
                <a:cxn ang="0">
                  <a:pos x="T0" y="T1"/>
                </a:cxn>
                <a:cxn ang="0">
                  <a:pos x="T2" y="T3"/>
                </a:cxn>
                <a:cxn ang="0">
                  <a:pos x="T4" y="T5"/>
                </a:cxn>
                <a:cxn ang="0">
                  <a:pos x="T6" y="T7"/>
                </a:cxn>
                <a:cxn ang="0">
                  <a:pos x="T8" y="T9"/>
                </a:cxn>
              </a:cxnLst>
              <a:rect l="0" t="0" r="r" b="b"/>
              <a:pathLst>
                <a:path w="298" h="297">
                  <a:moveTo>
                    <a:pt x="297" y="0"/>
                  </a:moveTo>
                  <a:lnTo>
                    <a:pt x="0" y="0"/>
                  </a:lnTo>
                  <a:lnTo>
                    <a:pt x="0" y="296"/>
                  </a:lnTo>
                  <a:lnTo>
                    <a:pt x="297" y="296"/>
                  </a:lnTo>
                  <a:lnTo>
                    <a:pt x="297"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32" name="Freeform 120"/>
            <p:cNvSpPr>
              <a:spLocks noChangeArrowheads="1"/>
            </p:cNvSpPr>
            <p:nvPr/>
          </p:nvSpPr>
          <p:spPr bwMode="auto">
            <a:xfrm>
              <a:off x="11159167" y="7929259"/>
              <a:ext cx="383089" cy="394547"/>
            </a:xfrm>
            <a:custGeom>
              <a:avLst/>
              <a:gdLst>
                <a:gd name="T0" fmla="*/ 297 w 298"/>
                <a:gd name="T1" fmla="*/ 0 h 307"/>
                <a:gd name="T2" fmla="*/ 0 w 298"/>
                <a:gd name="T3" fmla="*/ 0 h 307"/>
                <a:gd name="T4" fmla="*/ 0 w 298"/>
                <a:gd name="T5" fmla="*/ 306 h 307"/>
                <a:gd name="T6" fmla="*/ 297 w 298"/>
                <a:gd name="T7" fmla="*/ 306 h 307"/>
                <a:gd name="T8" fmla="*/ 297 w 298"/>
                <a:gd name="T9" fmla="*/ 0 h 307"/>
              </a:gdLst>
              <a:ahLst/>
              <a:cxnLst>
                <a:cxn ang="0">
                  <a:pos x="T0" y="T1"/>
                </a:cxn>
                <a:cxn ang="0">
                  <a:pos x="T2" y="T3"/>
                </a:cxn>
                <a:cxn ang="0">
                  <a:pos x="T4" y="T5"/>
                </a:cxn>
                <a:cxn ang="0">
                  <a:pos x="T6" y="T7"/>
                </a:cxn>
                <a:cxn ang="0">
                  <a:pos x="T8" y="T9"/>
                </a:cxn>
              </a:cxnLst>
              <a:rect l="0" t="0" r="r" b="b"/>
              <a:pathLst>
                <a:path w="298" h="307">
                  <a:moveTo>
                    <a:pt x="297" y="0"/>
                  </a:moveTo>
                  <a:lnTo>
                    <a:pt x="0" y="0"/>
                  </a:lnTo>
                  <a:lnTo>
                    <a:pt x="0" y="306"/>
                  </a:lnTo>
                  <a:lnTo>
                    <a:pt x="297" y="306"/>
                  </a:lnTo>
                  <a:lnTo>
                    <a:pt x="297"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33" name="Freeform 121"/>
            <p:cNvSpPr>
              <a:spLocks noChangeArrowheads="1"/>
            </p:cNvSpPr>
            <p:nvPr/>
          </p:nvSpPr>
          <p:spPr bwMode="auto">
            <a:xfrm>
              <a:off x="11159167" y="7466096"/>
              <a:ext cx="383089" cy="394547"/>
            </a:xfrm>
            <a:custGeom>
              <a:avLst/>
              <a:gdLst>
                <a:gd name="T0" fmla="*/ 297 w 298"/>
                <a:gd name="T1" fmla="*/ 0 h 307"/>
                <a:gd name="T2" fmla="*/ 0 w 298"/>
                <a:gd name="T3" fmla="*/ 0 h 307"/>
                <a:gd name="T4" fmla="*/ 0 w 298"/>
                <a:gd name="T5" fmla="*/ 306 h 307"/>
                <a:gd name="T6" fmla="*/ 297 w 298"/>
                <a:gd name="T7" fmla="*/ 306 h 307"/>
                <a:gd name="T8" fmla="*/ 297 w 298"/>
                <a:gd name="T9" fmla="*/ 0 h 307"/>
              </a:gdLst>
              <a:ahLst/>
              <a:cxnLst>
                <a:cxn ang="0">
                  <a:pos x="T0" y="T1"/>
                </a:cxn>
                <a:cxn ang="0">
                  <a:pos x="T2" y="T3"/>
                </a:cxn>
                <a:cxn ang="0">
                  <a:pos x="T4" y="T5"/>
                </a:cxn>
                <a:cxn ang="0">
                  <a:pos x="T6" y="T7"/>
                </a:cxn>
                <a:cxn ang="0">
                  <a:pos x="T8" y="T9"/>
                </a:cxn>
              </a:cxnLst>
              <a:rect l="0" t="0" r="r" b="b"/>
              <a:pathLst>
                <a:path w="298" h="307">
                  <a:moveTo>
                    <a:pt x="297" y="0"/>
                  </a:moveTo>
                  <a:lnTo>
                    <a:pt x="0" y="0"/>
                  </a:lnTo>
                  <a:lnTo>
                    <a:pt x="0" y="306"/>
                  </a:lnTo>
                  <a:lnTo>
                    <a:pt x="297" y="306"/>
                  </a:lnTo>
                  <a:lnTo>
                    <a:pt x="297"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34" name="Freeform 122"/>
            <p:cNvSpPr>
              <a:spLocks noChangeArrowheads="1"/>
            </p:cNvSpPr>
            <p:nvPr/>
          </p:nvSpPr>
          <p:spPr bwMode="auto">
            <a:xfrm>
              <a:off x="11159167" y="7014364"/>
              <a:ext cx="383089" cy="383111"/>
            </a:xfrm>
            <a:custGeom>
              <a:avLst/>
              <a:gdLst>
                <a:gd name="T0" fmla="*/ 297 w 298"/>
                <a:gd name="T1" fmla="*/ 0 h 298"/>
                <a:gd name="T2" fmla="*/ 0 w 298"/>
                <a:gd name="T3" fmla="*/ 0 h 298"/>
                <a:gd name="T4" fmla="*/ 0 w 298"/>
                <a:gd name="T5" fmla="*/ 297 h 298"/>
                <a:gd name="T6" fmla="*/ 297 w 298"/>
                <a:gd name="T7" fmla="*/ 297 h 298"/>
                <a:gd name="T8" fmla="*/ 297 w 298"/>
                <a:gd name="T9" fmla="*/ 0 h 298"/>
              </a:gdLst>
              <a:ahLst/>
              <a:cxnLst>
                <a:cxn ang="0">
                  <a:pos x="T0" y="T1"/>
                </a:cxn>
                <a:cxn ang="0">
                  <a:pos x="T2" y="T3"/>
                </a:cxn>
                <a:cxn ang="0">
                  <a:pos x="T4" y="T5"/>
                </a:cxn>
                <a:cxn ang="0">
                  <a:pos x="T6" y="T7"/>
                </a:cxn>
                <a:cxn ang="0">
                  <a:pos x="T8" y="T9"/>
                </a:cxn>
              </a:cxnLst>
              <a:rect l="0" t="0" r="r" b="b"/>
              <a:pathLst>
                <a:path w="298" h="298">
                  <a:moveTo>
                    <a:pt x="297" y="0"/>
                  </a:moveTo>
                  <a:lnTo>
                    <a:pt x="0" y="0"/>
                  </a:lnTo>
                  <a:lnTo>
                    <a:pt x="0" y="297"/>
                  </a:lnTo>
                  <a:lnTo>
                    <a:pt x="297" y="297"/>
                  </a:lnTo>
                  <a:lnTo>
                    <a:pt x="297"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35" name="Freeform 128"/>
            <p:cNvSpPr>
              <a:spLocks noChangeArrowheads="1"/>
            </p:cNvSpPr>
            <p:nvPr/>
          </p:nvSpPr>
          <p:spPr bwMode="auto">
            <a:xfrm>
              <a:off x="11622302" y="7929259"/>
              <a:ext cx="377369" cy="394547"/>
            </a:xfrm>
            <a:custGeom>
              <a:avLst/>
              <a:gdLst>
                <a:gd name="T0" fmla="*/ 296 w 297"/>
                <a:gd name="T1" fmla="*/ 0 h 307"/>
                <a:gd name="T2" fmla="*/ 0 w 297"/>
                <a:gd name="T3" fmla="*/ 0 h 307"/>
                <a:gd name="T4" fmla="*/ 0 w 297"/>
                <a:gd name="T5" fmla="*/ 306 h 307"/>
                <a:gd name="T6" fmla="*/ 296 w 297"/>
                <a:gd name="T7" fmla="*/ 306 h 307"/>
                <a:gd name="T8" fmla="*/ 296 w 297"/>
                <a:gd name="T9" fmla="*/ 0 h 307"/>
              </a:gdLst>
              <a:ahLst/>
              <a:cxnLst>
                <a:cxn ang="0">
                  <a:pos x="T0" y="T1"/>
                </a:cxn>
                <a:cxn ang="0">
                  <a:pos x="T2" y="T3"/>
                </a:cxn>
                <a:cxn ang="0">
                  <a:pos x="T4" y="T5"/>
                </a:cxn>
                <a:cxn ang="0">
                  <a:pos x="T6" y="T7"/>
                </a:cxn>
                <a:cxn ang="0">
                  <a:pos x="T8" y="T9"/>
                </a:cxn>
              </a:cxnLst>
              <a:rect l="0" t="0" r="r" b="b"/>
              <a:pathLst>
                <a:path w="297" h="307">
                  <a:moveTo>
                    <a:pt x="296" y="0"/>
                  </a:moveTo>
                  <a:lnTo>
                    <a:pt x="0" y="0"/>
                  </a:lnTo>
                  <a:lnTo>
                    <a:pt x="0" y="306"/>
                  </a:lnTo>
                  <a:lnTo>
                    <a:pt x="296" y="306"/>
                  </a:lnTo>
                  <a:lnTo>
                    <a:pt x="296"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36" name="Freeform 129"/>
            <p:cNvSpPr>
              <a:spLocks noChangeArrowheads="1"/>
            </p:cNvSpPr>
            <p:nvPr/>
          </p:nvSpPr>
          <p:spPr bwMode="auto">
            <a:xfrm>
              <a:off x="11622302" y="7466096"/>
              <a:ext cx="377369" cy="394547"/>
            </a:xfrm>
            <a:custGeom>
              <a:avLst/>
              <a:gdLst>
                <a:gd name="T0" fmla="*/ 296 w 297"/>
                <a:gd name="T1" fmla="*/ 0 h 307"/>
                <a:gd name="T2" fmla="*/ 0 w 297"/>
                <a:gd name="T3" fmla="*/ 0 h 307"/>
                <a:gd name="T4" fmla="*/ 0 w 297"/>
                <a:gd name="T5" fmla="*/ 306 h 307"/>
                <a:gd name="T6" fmla="*/ 296 w 297"/>
                <a:gd name="T7" fmla="*/ 306 h 307"/>
                <a:gd name="T8" fmla="*/ 296 w 297"/>
                <a:gd name="T9" fmla="*/ 0 h 307"/>
              </a:gdLst>
              <a:ahLst/>
              <a:cxnLst>
                <a:cxn ang="0">
                  <a:pos x="T0" y="T1"/>
                </a:cxn>
                <a:cxn ang="0">
                  <a:pos x="T2" y="T3"/>
                </a:cxn>
                <a:cxn ang="0">
                  <a:pos x="T4" y="T5"/>
                </a:cxn>
                <a:cxn ang="0">
                  <a:pos x="T6" y="T7"/>
                </a:cxn>
                <a:cxn ang="0">
                  <a:pos x="T8" y="T9"/>
                </a:cxn>
              </a:cxnLst>
              <a:rect l="0" t="0" r="r" b="b"/>
              <a:pathLst>
                <a:path w="297" h="307">
                  <a:moveTo>
                    <a:pt x="296" y="0"/>
                  </a:moveTo>
                  <a:lnTo>
                    <a:pt x="0" y="0"/>
                  </a:lnTo>
                  <a:lnTo>
                    <a:pt x="0" y="306"/>
                  </a:lnTo>
                  <a:lnTo>
                    <a:pt x="296" y="306"/>
                  </a:lnTo>
                  <a:lnTo>
                    <a:pt x="296"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37" name="Freeform 130"/>
            <p:cNvSpPr>
              <a:spLocks noChangeArrowheads="1"/>
            </p:cNvSpPr>
            <p:nvPr/>
          </p:nvSpPr>
          <p:spPr bwMode="auto">
            <a:xfrm>
              <a:off x="11622302" y="7014364"/>
              <a:ext cx="377369" cy="383111"/>
            </a:xfrm>
            <a:custGeom>
              <a:avLst/>
              <a:gdLst>
                <a:gd name="T0" fmla="*/ 296 w 297"/>
                <a:gd name="T1" fmla="*/ 0 h 298"/>
                <a:gd name="T2" fmla="*/ 0 w 297"/>
                <a:gd name="T3" fmla="*/ 0 h 298"/>
                <a:gd name="T4" fmla="*/ 0 w 297"/>
                <a:gd name="T5" fmla="*/ 297 h 298"/>
                <a:gd name="T6" fmla="*/ 296 w 297"/>
                <a:gd name="T7" fmla="*/ 297 h 298"/>
                <a:gd name="T8" fmla="*/ 296 w 297"/>
                <a:gd name="T9" fmla="*/ 0 h 298"/>
              </a:gdLst>
              <a:ahLst/>
              <a:cxnLst>
                <a:cxn ang="0">
                  <a:pos x="T0" y="T1"/>
                </a:cxn>
                <a:cxn ang="0">
                  <a:pos x="T2" y="T3"/>
                </a:cxn>
                <a:cxn ang="0">
                  <a:pos x="T4" y="T5"/>
                </a:cxn>
                <a:cxn ang="0">
                  <a:pos x="T6" y="T7"/>
                </a:cxn>
                <a:cxn ang="0">
                  <a:pos x="T8" y="T9"/>
                </a:cxn>
              </a:cxnLst>
              <a:rect l="0" t="0" r="r" b="b"/>
              <a:pathLst>
                <a:path w="297" h="298">
                  <a:moveTo>
                    <a:pt x="296" y="0"/>
                  </a:moveTo>
                  <a:lnTo>
                    <a:pt x="0" y="0"/>
                  </a:lnTo>
                  <a:lnTo>
                    <a:pt x="0" y="297"/>
                  </a:lnTo>
                  <a:lnTo>
                    <a:pt x="296" y="297"/>
                  </a:lnTo>
                  <a:lnTo>
                    <a:pt x="296"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38" name="Freeform 131"/>
            <p:cNvSpPr>
              <a:spLocks noChangeArrowheads="1"/>
            </p:cNvSpPr>
            <p:nvPr/>
          </p:nvSpPr>
          <p:spPr bwMode="auto">
            <a:xfrm>
              <a:off x="11622302" y="6551199"/>
              <a:ext cx="377369" cy="377394"/>
            </a:xfrm>
            <a:custGeom>
              <a:avLst/>
              <a:gdLst>
                <a:gd name="T0" fmla="*/ 296 w 297"/>
                <a:gd name="T1" fmla="*/ 0 h 297"/>
                <a:gd name="T2" fmla="*/ 0 w 297"/>
                <a:gd name="T3" fmla="*/ 0 h 297"/>
                <a:gd name="T4" fmla="*/ 0 w 297"/>
                <a:gd name="T5" fmla="*/ 296 h 297"/>
                <a:gd name="T6" fmla="*/ 296 w 297"/>
                <a:gd name="T7" fmla="*/ 296 h 297"/>
                <a:gd name="T8" fmla="*/ 296 w 297"/>
                <a:gd name="T9" fmla="*/ 0 h 297"/>
              </a:gdLst>
              <a:ahLst/>
              <a:cxnLst>
                <a:cxn ang="0">
                  <a:pos x="T0" y="T1"/>
                </a:cxn>
                <a:cxn ang="0">
                  <a:pos x="T2" y="T3"/>
                </a:cxn>
                <a:cxn ang="0">
                  <a:pos x="T4" y="T5"/>
                </a:cxn>
                <a:cxn ang="0">
                  <a:pos x="T6" y="T7"/>
                </a:cxn>
                <a:cxn ang="0">
                  <a:pos x="T8" y="T9"/>
                </a:cxn>
              </a:cxnLst>
              <a:rect l="0" t="0" r="r" b="b"/>
              <a:pathLst>
                <a:path w="297" h="297">
                  <a:moveTo>
                    <a:pt x="296" y="0"/>
                  </a:moveTo>
                  <a:lnTo>
                    <a:pt x="0" y="0"/>
                  </a:lnTo>
                  <a:lnTo>
                    <a:pt x="0" y="296"/>
                  </a:lnTo>
                  <a:lnTo>
                    <a:pt x="296" y="296"/>
                  </a:lnTo>
                  <a:lnTo>
                    <a:pt x="296" y="0"/>
                  </a:lnTo>
                </a:path>
              </a:pathLst>
            </a:custGeom>
            <a:solidFill>
              <a:schemeClr val="accent2"/>
            </a:solidFill>
            <a:ln>
              <a:noFill/>
            </a:ln>
            <a:effectLst/>
            <a:extLst/>
          </p:spPr>
          <p:txBody>
            <a:bodyPr wrap="none" anchor="ctr"/>
            <a:lstStyle/>
            <a:p>
              <a:pPr defTabSz="914217"/>
              <a:endParaRPr lang="en-US" sz="6900">
                <a:solidFill>
                  <a:srgbClr val="7F7F7F"/>
                </a:solidFill>
                <a:latin typeface="Lato Light"/>
              </a:endParaRPr>
            </a:p>
          </p:txBody>
        </p:sp>
        <p:sp>
          <p:nvSpPr>
            <p:cNvPr id="839" name="Freeform 142"/>
            <p:cNvSpPr>
              <a:spLocks noChangeArrowheads="1"/>
            </p:cNvSpPr>
            <p:nvPr/>
          </p:nvSpPr>
          <p:spPr bwMode="auto">
            <a:xfrm>
              <a:off x="12468526" y="7929259"/>
              <a:ext cx="377369" cy="394547"/>
            </a:xfrm>
            <a:custGeom>
              <a:avLst/>
              <a:gdLst>
                <a:gd name="T0" fmla="*/ 296 w 297"/>
                <a:gd name="T1" fmla="*/ 0 h 307"/>
                <a:gd name="T2" fmla="*/ 0 w 297"/>
                <a:gd name="T3" fmla="*/ 0 h 307"/>
                <a:gd name="T4" fmla="*/ 0 w 297"/>
                <a:gd name="T5" fmla="*/ 306 h 307"/>
                <a:gd name="T6" fmla="*/ 296 w 297"/>
                <a:gd name="T7" fmla="*/ 306 h 307"/>
                <a:gd name="T8" fmla="*/ 296 w 297"/>
                <a:gd name="T9" fmla="*/ 0 h 307"/>
              </a:gdLst>
              <a:ahLst/>
              <a:cxnLst>
                <a:cxn ang="0">
                  <a:pos x="T0" y="T1"/>
                </a:cxn>
                <a:cxn ang="0">
                  <a:pos x="T2" y="T3"/>
                </a:cxn>
                <a:cxn ang="0">
                  <a:pos x="T4" y="T5"/>
                </a:cxn>
                <a:cxn ang="0">
                  <a:pos x="T6" y="T7"/>
                </a:cxn>
                <a:cxn ang="0">
                  <a:pos x="T8" y="T9"/>
                </a:cxn>
              </a:cxnLst>
              <a:rect l="0" t="0" r="r" b="b"/>
              <a:pathLst>
                <a:path w="297" h="307">
                  <a:moveTo>
                    <a:pt x="296" y="0"/>
                  </a:moveTo>
                  <a:lnTo>
                    <a:pt x="0" y="0"/>
                  </a:lnTo>
                  <a:lnTo>
                    <a:pt x="0" y="306"/>
                  </a:lnTo>
                  <a:lnTo>
                    <a:pt x="296" y="306"/>
                  </a:lnTo>
                  <a:lnTo>
                    <a:pt x="296"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40" name="Freeform 143"/>
            <p:cNvSpPr>
              <a:spLocks noChangeArrowheads="1"/>
            </p:cNvSpPr>
            <p:nvPr/>
          </p:nvSpPr>
          <p:spPr bwMode="auto">
            <a:xfrm>
              <a:off x="12468526" y="7466096"/>
              <a:ext cx="377369" cy="394547"/>
            </a:xfrm>
            <a:custGeom>
              <a:avLst/>
              <a:gdLst>
                <a:gd name="T0" fmla="*/ 296 w 297"/>
                <a:gd name="T1" fmla="*/ 0 h 307"/>
                <a:gd name="T2" fmla="*/ 0 w 297"/>
                <a:gd name="T3" fmla="*/ 0 h 307"/>
                <a:gd name="T4" fmla="*/ 0 w 297"/>
                <a:gd name="T5" fmla="*/ 306 h 307"/>
                <a:gd name="T6" fmla="*/ 296 w 297"/>
                <a:gd name="T7" fmla="*/ 306 h 307"/>
                <a:gd name="T8" fmla="*/ 296 w 297"/>
                <a:gd name="T9" fmla="*/ 0 h 307"/>
              </a:gdLst>
              <a:ahLst/>
              <a:cxnLst>
                <a:cxn ang="0">
                  <a:pos x="T0" y="T1"/>
                </a:cxn>
                <a:cxn ang="0">
                  <a:pos x="T2" y="T3"/>
                </a:cxn>
                <a:cxn ang="0">
                  <a:pos x="T4" y="T5"/>
                </a:cxn>
                <a:cxn ang="0">
                  <a:pos x="T6" y="T7"/>
                </a:cxn>
                <a:cxn ang="0">
                  <a:pos x="T8" y="T9"/>
                </a:cxn>
              </a:cxnLst>
              <a:rect l="0" t="0" r="r" b="b"/>
              <a:pathLst>
                <a:path w="297" h="307">
                  <a:moveTo>
                    <a:pt x="296" y="0"/>
                  </a:moveTo>
                  <a:lnTo>
                    <a:pt x="0" y="0"/>
                  </a:lnTo>
                  <a:lnTo>
                    <a:pt x="0" y="306"/>
                  </a:lnTo>
                  <a:lnTo>
                    <a:pt x="296" y="306"/>
                  </a:lnTo>
                  <a:lnTo>
                    <a:pt x="296"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41" name="Freeform 144"/>
            <p:cNvSpPr>
              <a:spLocks noChangeArrowheads="1"/>
            </p:cNvSpPr>
            <p:nvPr/>
          </p:nvSpPr>
          <p:spPr bwMode="auto">
            <a:xfrm>
              <a:off x="12468526" y="7014364"/>
              <a:ext cx="377369" cy="383111"/>
            </a:xfrm>
            <a:custGeom>
              <a:avLst/>
              <a:gdLst>
                <a:gd name="T0" fmla="*/ 296 w 297"/>
                <a:gd name="T1" fmla="*/ 0 h 298"/>
                <a:gd name="T2" fmla="*/ 0 w 297"/>
                <a:gd name="T3" fmla="*/ 0 h 298"/>
                <a:gd name="T4" fmla="*/ 0 w 297"/>
                <a:gd name="T5" fmla="*/ 297 h 298"/>
                <a:gd name="T6" fmla="*/ 296 w 297"/>
                <a:gd name="T7" fmla="*/ 297 h 298"/>
                <a:gd name="T8" fmla="*/ 296 w 297"/>
                <a:gd name="T9" fmla="*/ 0 h 298"/>
              </a:gdLst>
              <a:ahLst/>
              <a:cxnLst>
                <a:cxn ang="0">
                  <a:pos x="T0" y="T1"/>
                </a:cxn>
                <a:cxn ang="0">
                  <a:pos x="T2" y="T3"/>
                </a:cxn>
                <a:cxn ang="0">
                  <a:pos x="T4" y="T5"/>
                </a:cxn>
                <a:cxn ang="0">
                  <a:pos x="T6" y="T7"/>
                </a:cxn>
                <a:cxn ang="0">
                  <a:pos x="T8" y="T9"/>
                </a:cxn>
              </a:cxnLst>
              <a:rect l="0" t="0" r="r" b="b"/>
              <a:pathLst>
                <a:path w="297" h="298">
                  <a:moveTo>
                    <a:pt x="296" y="0"/>
                  </a:moveTo>
                  <a:lnTo>
                    <a:pt x="0" y="0"/>
                  </a:lnTo>
                  <a:lnTo>
                    <a:pt x="0" y="297"/>
                  </a:lnTo>
                  <a:lnTo>
                    <a:pt x="296" y="297"/>
                  </a:lnTo>
                  <a:lnTo>
                    <a:pt x="296"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42" name="Freeform 145"/>
            <p:cNvSpPr>
              <a:spLocks noChangeArrowheads="1"/>
            </p:cNvSpPr>
            <p:nvPr/>
          </p:nvSpPr>
          <p:spPr bwMode="auto">
            <a:xfrm>
              <a:off x="12468526" y="6551199"/>
              <a:ext cx="377369" cy="377394"/>
            </a:xfrm>
            <a:custGeom>
              <a:avLst/>
              <a:gdLst>
                <a:gd name="T0" fmla="*/ 296 w 297"/>
                <a:gd name="T1" fmla="*/ 0 h 297"/>
                <a:gd name="T2" fmla="*/ 0 w 297"/>
                <a:gd name="T3" fmla="*/ 0 h 297"/>
                <a:gd name="T4" fmla="*/ 0 w 297"/>
                <a:gd name="T5" fmla="*/ 296 h 297"/>
                <a:gd name="T6" fmla="*/ 296 w 297"/>
                <a:gd name="T7" fmla="*/ 296 h 297"/>
                <a:gd name="T8" fmla="*/ 296 w 297"/>
                <a:gd name="T9" fmla="*/ 0 h 297"/>
              </a:gdLst>
              <a:ahLst/>
              <a:cxnLst>
                <a:cxn ang="0">
                  <a:pos x="T0" y="T1"/>
                </a:cxn>
                <a:cxn ang="0">
                  <a:pos x="T2" y="T3"/>
                </a:cxn>
                <a:cxn ang="0">
                  <a:pos x="T4" y="T5"/>
                </a:cxn>
                <a:cxn ang="0">
                  <a:pos x="T6" y="T7"/>
                </a:cxn>
                <a:cxn ang="0">
                  <a:pos x="T8" y="T9"/>
                </a:cxn>
              </a:cxnLst>
              <a:rect l="0" t="0" r="r" b="b"/>
              <a:pathLst>
                <a:path w="297" h="297">
                  <a:moveTo>
                    <a:pt x="296" y="0"/>
                  </a:moveTo>
                  <a:lnTo>
                    <a:pt x="0" y="0"/>
                  </a:lnTo>
                  <a:lnTo>
                    <a:pt x="0" y="296"/>
                  </a:lnTo>
                  <a:lnTo>
                    <a:pt x="296" y="296"/>
                  </a:lnTo>
                  <a:lnTo>
                    <a:pt x="296"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43" name="Freeform 146"/>
            <p:cNvSpPr>
              <a:spLocks noChangeArrowheads="1"/>
            </p:cNvSpPr>
            <p:nvPr/>
          </p:nvSpPr>
          <p:spPr bwMode="auto">
            <a:xfrm>
              <a:off x="12468526" y="6088032"/>
              <a:ext cx="377369" cy="383111"/>
            </a:xfrm>
            <a:custGeom>
              <a:avLst/>
              <a:gdLst>
                <a:gd name="T0" fmla="*/ 296 w 297"/>
                <a:gd name="T1" fmla="*/ 0 h 298"/>
                <a:gd name="T2" fmla="*/ 0 w 297"/>
                <a:gd name="T3" fmla="*/ 0 h 298"/>
                <a:gd name="T4" fmla="*/ 0 w 297"/>
                <a:gd name="T5" fmla="*/ 297 h 298"/>
                <a:gd name="T6" fmla="*/ 296 w 297"/>
                <a:gd name="T7" fmla="*/ 297 h 298"/>
                <a:gd name="T8" fmla="*/ 296 w 297"/>
                <a:gd name="T9" fmla="*/ 0 h 298"/>
              </a:gdLst>
              <a:ahLst/>
              <a:cxnLst>
                <a:cxn ang="0">
                  <a:pos x="T0" y="T1"/>
                </a:cxn>
                <a:cxn ang="0">
                  <a:pos x="T2" y="T3"/>
                </a:cxn>
                <a:cxn ang="0">
                  <a:pos x="T4" y="T5"/>
                </a:cxn>
                <a:cxn ang="0">
                  <a:pos x="T6" y="T7"/>
                </a:cxn>
                <a:cxn ang="0">
                  <a:pos x="T8" y="T9"/>
                </a:cxn>
              </a:cxnLst>
              <a:rect l="0" t="0" r="r" b="b"/>
              <a:pathLst>
                <a:path w="297" h="298">
                  <a:moveTo>
                    <a:pt x="296" y="0"/>
                  </a:moveTo>
                  <a:lnTo>
                    <a:pt x="0" y="0"/>
                  </a:lnTo>
                  <a:lnTo>
                    <a:pt x="0" y="297"/>
                  </a:lnTo>
                  <a:lnTo>
                    <a:pt x="296" y="297"/>
                  </a:lnTo>
                  <a:lnTo>
                    <a:pt x="296"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44" name="Freeform 147"/>
            <p:cNvSpPr>
              <a:spLocks noChangeArrowheads="1"/>
            </p:cNvSpPr>
            <p:nvPr/>
          </p:nvSpPr>
          <p:spPr bwMode="auto">
            <a:xfrm>
              <a:off x="12468526" y="5624867"/>
              <a:ext cx="377369" cy="388830"/>
            </a:xfrm>
            <a:custGeom>
              <a:avLst/>
              <a:gdLst>
                <a:gd name="T0" fmla="*/ 296 w 297"/>
                <a:gd name="T1" fmla="*/ 0 h 306"/>
                <a:gd name="T2" fmla="*/ 0 w 297"/>
                <a:gd name="T3" fmla="*/ 0 h 306"/>
                <a:gd name="T4" fmla="*/ 0 w 297"/>
                <a:gd name="T5" fmla="*/ 305 h 306"/>
                <a:gd name="T6" fmla="*/ 296 w 297"/>
                <a:gd name="T7" fmla="*/ 305 h 306"/>
                <a:gd name="T8" fmla="*/ 296 w 297"/>
                <a:gd name="T9" fmla="*/ 0 h 306"/>
              </a:gdLst>
              <a:ahLst/>
              <a:cxnLst>
                <a:cxn ang="0">
                  <a:pos x="T0" y="T1"/>
                </a:cxn>
                <a:cxn ang="0">
                  <a:pos x="T2" y="T3"/>
                </a:cxn>
                <a:cxn ang="0">
                  <a:pos x="T4" y="T5"/>
                </a:cxn>
                <a:cxn ang="0">
                  <a:pos x="T6" y="T7"/>
                </a:cxn>
                <a:cxn ang="0">
                  <a:pos x="T8" y="T9"/>
                </a:cxn>
              </a:cxnLst>
              <a:rect l="0" t="0" r="r" b="b"/>
              <a:pathLst>
                <a:path w="297" h="306">
                  <a:moveTo>
                    <a:pt x="296" y="0"/>
                  </a:moveTo>
                  <a:lnTo>
                    <a:pt x="0" y="0"/>
                  </a:lnTo>
                  <a:lnTo>
                    <a:pt x="0" y="305"/>
                  </a:lnTo>
                  <a:lnTo>
                    <a:pt x="296" y="305"/>
                  </a:lnTo>
                  <a:lnTo>
                    <a:pt x="296"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45" name="Freeform 150"/>
            <p:cNvSpPr>
              <a:spLocks noChangeArrowheads="1"/>
            </p:cNvSpPr>
            <p:nvPr/>
          </p:nvSpPr>
          <p:spPr bwMode="auto">
            <a:xfrm>
              <a:off x="12931663" y="7929259"/>
              <a:ext cx="383089" cy="394547"/>
            </a:xfrm>
            <a:custGeom>
              <a:avLst/>
              <a:gdLst>
                <a:gd name="T0" fmla="*/ 297 w 298"/>
                <a:gd name="T1" fmla="*/ 0 h 307"/>
                <a:gd name="T2" fmla="*/ 0 w 298"/>
                <a:gd name="T3" fmla="*/ 0 h 307"/>
                <a:gd name="T4" fmla="*/ 0 w 298"/>
                <a:gd name="T5" fmla="*/ 306 h 307"/>
                <a:gd name="T6" fmla="*/ 297 w 298"/>
                <a:gd name="T7" fmla="*/ 306 h 307"/>
                <a:gd name="T8" fmla="*/ 297 w 298"/>
                <a:gd name="T9" fmla="*/ 0 h 307"/>
              </a:gdLst>
              <a:ahLst/>
              <a:cxnLst>
                <a:cxn ang="0">
                  <a:pos x="T0" y="T1"/>
                </a:cxn>
                <a:cxn ang="0">
                  <a:pos x="T2" y="T3"/>
                </a:cxn>
                <a:cxn ang="0">
                  <a:pos x="T4" y="T5"/>
                </a:cxn>
                <a:cxn ang="0">
                  <a:pos x="T6" y="T7"/>
                </a:cxn>
                <a:cxn ang="0">
                  <a:pos x="T8" y="T9"/>
                </a:cxn>
              </a:cxnLst>
              <a:rect l="0" t="0" r="r" b="b"/>
              <a:pathLst>
                <a:path w="298" h="307">
                  <a:moveTo>
                    <a:pt x="297" y="0"/>
                  </a:moveTo>
                  <a:lnTo>
                    <a:pt x="0" y="0"/>
                  </a:lnTo>
                  <a:lnTo>
                    <a:pt x="0" y="306"/>
                  </a:lnTo>
                  <a:lnTo>
                    <a:pt x="297" y="306"/>
                  </a:lnTo>
                  <a:lnTo>
                    <a:pt x="297"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46" name="Freeform 151"/>
            <p:cNvSpPr>
              <a:spLocks noChangeArrowheads="1"/>
            </p:cNvSpPr>
            <p:nvPr/>
          </p:nvSpPr>
          <p:spPr bwMode="auto">
            <a:xfrm>
              <a:off x="12931663" y="7466096"/>
              <a:ext cx="383089" cy="394547"/>
            </a:xfrm>
            <a:custGeom>
              <a:avLst/>
              <a:gdLst>
                <a:gd name="T0" fmla="*/ 297 w 298"/>
                <a:gd name="T1" fmla="*/ 0 h 307"/>
                <a:gd name="T2" fmla="*/ 0 w 298"/>
                <a:gd name="T3" fmla="*/ 0 h 307"/>
                <a:gd name="T4" fmla="*/ 0 w 298"/>
                <a:gd name="T5" fmla="*/ 306 h 307"/>
                <a:gd name="T6" fmla="*/ 297 w 298"/>
                <a:gd name="T7" fmla="*/ 306 h 307"/>
                <a:gd name="T8" fmla="*/ 297 w 298"/>
                <a:gd name="T9" fmla="*/ 0 h 307"/>
              </a:gdLst>
              <a:ahLst/>
              <a:cxnLst>
                <a:cxn ang="0">
                  <a:pos x="T0" y="T1"/>
                </a:cxn>
                <a:cxn ang="0">
                  <a:pos x="T2" y="T3"/>
                </a:cxn>
                <a:cxn ang="0">
                  <a:pos x="T4" y="T5"/>
                </a:cxn>
                <a:cxn ang="0">
                  <a:pos x="T6" y="T7"/>
                </a:cxn>
                <a:cxn ang="0">
                  <a:pos x="T8" y="T9"/>
                </a:cxn>
              </a:cxnLst>
              <a:rect l="0" t="0" r="r" b="b"/>
              <a:pathLst>
                <a:path w="298" h="307">
                  <a:moveTo>
                    <a:pt x="297" y="0"/>
                  </a:moveTo>
                  <a:lnTo>
                    <a:pt x="0" y="0"/>
                  </a:lnTo>
                  <a:lnTo>
                    <a:pt x="0" y="306"/>
                  </a:lnTo>
                  <a:lnTo>
                    <a:pt x="297" y="306"/>
                  </a:lnTo>
                  <a:lnTo>
                    <a:pt x="297"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47" name="Freeform 152"/>
            <p:cNvSpPr>
              <a:spLocks noChangeArrowheads="1"/>
            </p:cNvSpPr>
            <p:nvPr/>
          </p:nvSpPr>
          <p:spPr bwMode="auto">
            <a:xfrm>
              <a:off x="12931663" y="7014364"/>
              <a:ext cx="383089" cy="383111"/>
            </a:xfrm>
            <a:custGeom>
              <a:avLst/>
              <a:gdLst>
                <a:gd name="T0" fmla="*/ 297 w 298"/>
                <a:gd name="T1" fmla="*/ 0 h 298"/>
                <a:gd name="T2" fmla="*/ 0 w 298"/>
                <a:gd name="T3" fmla="*/ 0 h 298"/>
                <a:gd name="T4" fmla="*/ 0 w 298"/>
                <a:gd name="T5" fmla="*/ 297 h 298"/>
                <a:gd name="T6" fmla="*/ 297 w 298"/>
                <a:gd name="T7" fmla="*/ 297 h 298"/>
                <a:gd name="T8" fmla="*/ 297 w 298"/>
                <a:gd name="T9" fmla="*/ 0 h 298"/>
              </a:gdLst>
              <a:ahLst/>
              <a:cxnLst>
                <a:cxn ang="0">
                  <a:pos x="T0" y="T1"/>
                </a:cxn>
                <a:cxn ang="0">
                  <a:pos x="T2" y="T3"/>
                </a:cxn>
                <a:cxn ang="0">
                  <a:pos x="T4" y="T5"/>
                </a:cxn>
                <a:cxn ang="0">
                  <a:pos x="T6" y="T7"/>
                </a:cxn>
                <a:cxn ang="0">
                  <a:pos x="T8" y="T9"/>
                </a:cxn>
              </a:cxnLst>
              <a:rect l="0" t="0" r="r" b="b"/>
              <a:pathLst>
                <a:path w="298" h="298">
                  <a:moveTo>
                    <a:pt x="297" y="0"/>
                  </a:moveTo>
                  <a:lnTo>
                    <a:pt x="0" y="0"/>
                  </a:lnTo>
                  <a:lnTo>
                    <a:pt x="0" y="297"/>
                  </a:lnTo>
                  <a:lnTo>
                    <a:pt x="297" y="297"/>
                  </a:lnTo>
                  <a:lnTo>
                    <a:pt x="297"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48" name="Freeform 158"/>
            <p:cNvSpPr>
              <a:spLocks noChangeArrowheads="1"/>
            </p:cNvSpPr>
            <p:nvPr/>
          </p:nvSpPr>
          <p:spPr bwMode="auto">
            <a:xfrm>
              <a:off x="13400515" y="7929259"/>
              <a:ext cx="388805" cy="394547"/>
            </a:xfrm>
            <a:custGeom>
              <a:avLst/>
              <a:gdLst>
                <a:gd name="T0" fmla="*/ 305 w 306"/>
                <a:gd name="T1" fmla="*/ 0 h 307"/>
                <a:gd name="T2" fmla="*/ 0 w 306"/>
                <a:gd name="T3" fmla="*/ 0 h 307"/>
                <a:gd name="T4" fmla="*/ 0 w 306"/>
                <a:gd name="T5" fmla="*/ 306 h 307"/>
                <a:gd name="T6" fmla="*/ 305 w 306"/>
                <a:gd name="T7" fmla="*/ 306 h 307"/>
                <a:gd name="T8" fmla="*/ 305 w 306"/>
                <a:gd name="T9" fmla="*/ 0 h 307"/>
              </a:gdLst>
              <a:ahLst/>
              <a:cxnLst>
                <a:cxn ang="0">
                  <a:pos x="T0" y="T1"/>
                </a:cxn>
                <a:cxn ang="0">
                  <a:pos x="T2" y="T3"/>
                </a:cxn>
                <a:cxn ang="0">
                  <a:pos x="T4" y="T5"/>
                </a:cxn>
                <a:cxn ang="0">
                  <a:pos x="T6" y="T7"/>
                </a:cxn>
                <a:cxn ang="0">
                  <a:pos x="T8" y="T9"/>
                </a:cxn>
              </a:cxnLst>
              <a:rect l="0" t="0" r="r" b="b"/>
              <a:pathLst>
                <a:path w="306" h="307">
                  <a:moveTo>
                    <a:pt x="305" y="0"/>
                  </a:moveTo>
                  <a:lnTo>
                    <a:pt x="0" y="0"/>
                  </a:lnTo>
                  <a:lnTo>
                    <a:pt x="0" y="306"/>
                  </a:lnTo>
                  <a:lnTo>
                    <a:pt x="305" y="306"/>
                  </a:lnTo>
                  <a:lnTo>
                    <a:pt x="305"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49" name="Freeform 159"/>
            <p:cNvSpPr>
              <a:spLocks noChangeArrowheads="1"/>
            </p:cNvSpPr>
            <p:nvPr/>
          </p:nvSpPr>
          <p:spPr bwMode="auto">
            <a:xfrm>
              <a:off x="13400515" y="7466096"/>
              <a:ext cx="388805" cy="394547"/>
            </a:xfrm>
            <a:custGeom>
              <a:avLst/>
              <a:gdLst>
                <a:gd name="T0" fmla="*/ 305 w 306"/>
                <a:gd name="T1" fmla="*/ 0 h 307"/>
                <a:gd name="T2" fmla="*/ 0 w 306"/>
                <a:gd name="T3" fmla="*/ 0 h 307"/>
                <a:gd name="T4" fmla="*/ 0 w 306"/>
                <a:gd name="T5" fmla="*/ 306 h 307"/>
                <a:gd name="T6" fmla="*/ 305 w 306"/>
                <a:gd name="T7" fmla="*/ 306 h 307"/>
                <a:gd name="T8" fmla="*/ 305 w 306"/>
                <a:gd name="T9" fmla="*/ 0 h 307"/>
              </a:gdLst>
              <a:ahLst/>
              <a:cxnLst>
                <a:cxn ang="0">
                  <a:pos x="T0" y="T1"/>
                </a:cxn>
                <a:cxn ang="0">
                  <a:pos x="T2" y="T3"/>
                </a:cxn>
                <a:cxn ang="0">
                  <a:pos x="T4" y="T5"/>
                </a:cxn>
                <a:cxn ang="0">
                  <a:pos x="T6" y="T7"/>
                </a:cxn>
                <a:cxn ang="0">
                  <a:pos x="T8" y="T9"/>
                </a:cxn>
              </a:cxnLst>
              <a:rect l="0" t="0" r="r" b="b"/>
              <a:pathLst>
                <a:path w="306" h="307">
                  <a:moveTo>
                    <a:pt x="305" y="0"/>
                  </a:moveTo>
                  <a:lnTo>
                    <a:pt x="0" y="0"/>
                  </a:lnTo>
                  <a:lnTo>
                    <a:pt x="0" y="306"/>
                  </a:lnTo>
                  <a:lnTo>
                    <a:pt x="305" y="306"/>
                  </a:lnTo>
                  <a:lnTo>
                    <a:pt x="305"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50" name="Freeform 160"/>
            <p:cNvSpPr>
              <a:spLocks noChangeArrowheads="1"/>
            </p:cNvSpPr>
            <p:nvPr/>
          </p:nvSpPr>
          <p:spPr bwMode="auto">
            <a:xfrm>
              <a:off x="13400515" y="7014364"/>
              <a:ext cx="388805" cy="383111"/>
            </a:xfrm>
            <a:custGeom>
              <a:avLst/>
              <a:gdLst>
                <a:gd name="T0" fmla="*/ 305 w 306"/>
                <a:gd name="T1" fmla="*/ 0 h 298"/>
                <a:gd name="T2" fmla="*/ 0 w 306"/>
                <a:gd name="T3" fmla="*/ 0 h 298"/>
                <a:gd name="T4" fmla="*/ 0 w 306"/>
                <a:gd name="T5" fmla="*/ 297 h 298"/>
                <a:gd name="T6" fmla="*/ 305 w 306"/>
                <a:gd name="T7" fmla="*/ 297 h 298"/>
                <a:gd name="T8" fmla="*/ 305 w 306"/>
                <a:gd name="T9" fmla="*/ 0 h 298"/>
              </a:gdLst>
              <a:ahLst/>
              <a:cxnLst>
                <a:cxn ang="0">
                  <a:pos x="T0" y="T1"/>
                </a:cxn>
                <a:cxn ang="0">
                  <a:pos x="T2" y="T3"/>
                </a:cxn>
                <a:cxn ang="0">
                  <a:pos x="T4" y="T5"/>
                </a:cxn>
                <a:cxn ang="0">
                  <a:pos x="T6" y="T7"/>
                </a:cxn>
                <a:cxn ang="0">
                  <a:pos x="T8" y="T9"/>
                </a:cxn>
              </a:cxnLst>
              <a:rect l="0" t="0" r="r" b="b"/>
              <a:pathLst>
                <a:path w="306" h="298">
                  <a:moveTo>
                    <a:pt x="305" y="0"/>
                  </a:moveTo>
                  <a:lnTo>
                    <a:pt x="0" y="0"/>
                  </a:lnTo>
                  <a:lnTo>
                    <a:pt x="0" y="297"/>
                  </a:lnTo>
                  <a:lnTo>
                    <a:pt x="305" y="297"/>
                  </a:lnTo>
                  <a:lnTo>
                    <a:pt x="305"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51" name="Freeform 161"/>
            <p:cNvSpPr>
              <a:spLocks noChangeArrowheads="1"/>
            </p:cNvSpPr>
            <p:nvPr/>
          </p:nvSpPr>
          <p:spPr bwMode="auto">
            <a:xfrm>
              <a:off x="13400515" y="6551199"/>
              <a:ext cx="388805" cy="377394"/>
            </a:xfrm>
            <a:custGeom>
              <a:avLst/>
              <a:gdLst>
                <a:gd name="T0" fmla="*/ 305 w 306"/>
                <a:gd name="T1" fmla="*/ 0 h 297"/>
                <a:gd name="T2" fmla="*/ 0 w 306"/>
                <a:gd name="T3" fmla="*/ 0 h 297"/>
                <a:gd name="T4" fmla="*/ 0 w 306"/>
                <a:gd name="T5" fmla="*/ 296 h 297"/>
                <a:gd name="T6" fmla="*/ 305 w 306"/>
                <a:gd name="T7" fmla="*/ 296 h 297"/>
                <a:gd name="T8" fmla="*/ 305 w 306"/>
                <a:gd name="T9" fmla="*/ 0 h 297"/>
              </a:gdLst>
              <a:ahLst/>
              <a:cxnLst>
                <a:cxn ang="0">
                  <a:pos x="T0" y="T1"/>
                </a:cxn>
                <a:cxn ang="0">
                  <a:pos x="T2" y="T3"/>
                </a:cxn>
                <a:cxn ang="0">
                  <a:pos x="T4" y="T5"/>
                </a:cxn>
                <a:cxn ang="0">
                  <a:pos x="T6" y="T7"/>
                </a:cxn>
                <a:cxn ang="0">
                  <a:pos x="T8" y="T9"/>
                </a:cxn>
              </a:cxnLst>
              <a:rect l="0" t="0" r="r" b="b"/>
              <a:pathLst>
                <a:path w="306" h="297">
                  <a:moveTo>
                    <a:pt x="305" y="0"/>
                  </a:moveTo>
                  <a:lnTo>
                    <a:pt x="0" y="0"/>
                  </a:lnTo>
                  <a:lnTo>
                    <a:pt x="0" y="296"/>
                  </a:lnTo>
                  <a:lnTo>
                    <a:pt x="305" y="296"/>
                  </a:lnTo>
                  <a:lnTo>
                    <a:pt x="305"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52" name="Freeform 166"/>
            <p:cNvSpPr>
              <a:spLocks noChangeArrowheads="1"/>
            </p:cNvSpPr>
            <p:nvPr/>
          </p:nvSpPr>
          <p:spPr bwMode="auto">
            <a:xfrm>
              <a:off x="13863653" y="7929259"/>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53" name="Freeform 167"/>
            <p:cNvSpPr>
              <a:spLocks noChangeArrowheads="1"/>
            </p:cNvSpPr>
            <p:nvPr/>
          </p:nvSpPr>
          <p:spPr bwMode="auto">
            <a:xfrm>
              <a:off x="13863653" y="7466096"/>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54" name="Freeform 168"/>
            <p:cNvSpPr>
              <a:spLocks noChangeArrowheads="1"/>
            </p:cNvSpPr>
            <p:nvPr/>
          </p:nvSpPr>
          <p:spPr bwMode="auto">
            <a:xfrm>
              <a:off x="13863653" y="7014364"/>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55" name="Freeform 174"/>
            <p:cNvSpPr>
              <a:spLocks noChangeArrowheads="1"/>
            </p:cNvSpPr>
            <p:nvPr/>
          </p:nvSpPr>
          <p:spPr bwMode="auto">
            <a:xfrm>
              <a:off x="14326789" y="7929259"/>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56" name="Freeform 175"/>
            <p:cNvSpPr>
              <a:spLocks noChangeArrowheads="1"/>
            </p:cNvSpPr>
            <p:nvPr/>
          </p:nvSpPr>
          <p:spPr bwMode="auto">
            <a:xfrm>
              <a:off x="14326789" y="7466096"/>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57" name="Freeform 182"/>
            <p:cNvSpPr>
              <a:spLocks noChangeArrowheads="1"/>
            </p:cNvSpPr>
            <p:nvPr/>
          </p:nvSpPr>
          <p:spPr bwMode="auto">
            <a:xfrm>
              <a:off x="14789924" y="7929259"/>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58" name="Freeform 183"/>
            <p:cNvSpPr>
              <a:spLocks noChangeArrowheads="1"/>
            </p:cNvSpPr>
            <p:nvPr/>
          </p:nvSpPr>
          <p:spPr bwMode="auto">
            <a:xfrm>
              <a:off x="14789924" y="7466096"/>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59" name="Freeform 184"/>
            <p:cNvSpPr>
              <a:spLocks noChangeArrowheads="1"/>
            </p:cNvSpPr>
            <p:nvPr/>
          </p:nvSpPr>
          <p:spPr bwMode="auto">
            <a:xfrm>
              <a:off x="14789924" y="7014364"/>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60" name="Freeform 190"/>
            <p:cNvSpPr>
              <a:spLocks noChangeArrowheads="1"/>
            </p:cNvSpPr>
            <p:nvPr/>
          </p:nvSpPr>
          <p:spPr bwMode="auto">
            <a:xfrm>
              <a:off x="15253060" y="7929259"/>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61" name="Freeform 191"/>
            <p:cNvSpPr>
              <a:spLocks noChangeArrowheads="1"/>
            </p:cNvSpPr>
            <p:nvPr/>
          </p:nvSpPr>
          <p:spPr bwMode="auto">
            <a:xfrm>
              <a:off x="15253060" y="7466096"/>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62" name="Freeform 192"/>
            <p:cNvSpPr>
              <a:spLocks noChangeArrowheads="1"/>
            </p:cNvSpPr>
            <p:nvPr/>
          </p:nvSpPr>
          <p:spPr bwMode="auto">
            <a:xfrm>
              <a:off x="15253060" y="7014364"/>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63" name="Freeform 193"/>
            <p:cNvSpPr>
              <a:spLocks noChangeArrowheads="1"/>
            </p:cNvSpPr>
            <p:nvPr/>
          </p:nvSpPr>
          <p:spPr bwMode="auto">
            <a:xfrm>
              <a:off x="15253060" y="6551199"/>
              <a:ext cx="394522" cy="377394"/>
            </a:xfrm>
            <a:custGeom>
              <a:avLst/>
              <a:gdLst>
                <a:gd name="T0" fmla="*/ 306 w 307"/>
                <a:gd name="T1" fmla="*/ 0 h 297"/>
                <a:gd name="T2" fmla="*/ 0 w 307"/>
                <a:gd name="T3" fmla="*/ 0 h 297"/>
                <a:gd name="T4" fmla="*/ 0 w 307"/>
                <a:gd name="T5" fmla="*/ 296 h 297"/>
                <a:gd name="T6" fmla="*/ 306 w 307"/>
                <a:gd name="T7" fmla="*/ 296 h 297"/>
                <a:gd name="T8" fmla="*/ 306 w 307"/>
                <a:gd name="T9" fmla="*/ 0 h 297"/>
              </a:gdLst>
              <a:ahLst/>
              <a:cxnLst>
                <a:cxn ang="0">
                  <a:pos x="T0" y="T1"/>
                </a:cxn>
                <a:cxn ang="0">
                  <a:pos x="T2" y="T3"/>
                </a:cxn>
                <a:cxn ang="0">
                  <a:pos x="T4" y="T5"/>
                </a:cxn>
                <a:cxn ang="0">
                  <a:pos x="T6" y="T7"/>
                </a:cxn>
                <a:cxn ang="0">
                  <a:pos x="T8" y="T9"/>
                </a:cxn>
              </a:cxnLst>
              <a:rect l="0" t="0" r="r" b="b"/>
              <a:pathLst>
                <a:path w="307" h="297">
                  <a:moveTo>
                    <a:pt x="306" y="0"/>
                  </a:moveTo>
                  <a:lnTo>
                    <a:pt x="0" y="0"/>
                  </a:lnTo>
                  <a:lnTo>
                    <a:pt x="0" y="296"/>
                  </a:lnTo>
                  <a:lnTo>
                    <a:pt x="306" y="296"/>
                  </a:lnTo>
                  <a:lnTo>
                    <a:pt x="306"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64" name="Freeform 194"/>
            <p:cNvSpPr>
              <a:spLocks noChangeArrowheads="1"/>
            </p:cNvSpPr>
            <p:nvPr/>
          </p:nvSpPr>
          <p:spPr bwMode="auto">
            <a:xfrm>
              <a:off x="15253060" y="6088032"/>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65" name="Freeform 198"/>
            <p:cNvSpPr>
              <a:spLocks noChangeArrowheads="1"/>
            </p:cNvSpPr>
            <p:nvPr/>
          </p:nvSpPr>
          <p:spPr bwMode="auto">
            <a:xfrm>
              <a:off x="15727631" y="7929259"/>
              <a:ext cx="383089" cy="394547"/>
            </a:xfrm>
            <a:custGeom>
              <a:avLst/>
              <a:gdLst>
                <a:gd name="T0" fmla="*/ 297 w 298"/>
                <a:gd name="T1" fmla="*/ 0 h 307"/>
                <a:gd name="T2" fmla="*/ 0 w 298"/>
                <a:gd name="T3" fmla="*/ 0 h 307"/>
                <a:gd name="T4" fmla="*/ 0 w 298"/>
                <a:gd name="T5" fmla="*/ 306 h 307"/>
                <a:gd name="T6" fmla="*/ 297 w 298"/>
                <a:gd name="T7" fmla="*/ 306 h 307"/>
                <a:gd name="T8" fmla="*/ 297 w 298"/>
                <a:gd name="T9" fmla="*/ 0 h 307"/>
              </a:gdLst>
              <a:ahLst/>
              <a:cxnLst>
                <a:cxn ang="0">
                  <a:pos x="T0" y="T1"/>
                </a:cxn>
                <a:cxn ang="0">
                  <a:pos x="T2" y="T3"/>
                </a:cxn>
                <a:cxn ang="0">
                  <a:pos x="T4" y="T5"/>
                </a:cxn>
                <a:cxn ang="0">
                  <a:pos x="T6" y="T7"/>
                </a:cxn>
                <a:cxn ang="0">
                  <a:pos x="T8" y="T9"/>
                </a:cxn>
              </a:cxnLst>
              <a:rect l="0" t="0" r="r" b="b"/>
              <a:pathLst>
                <a:path w="298" h="307">
                  <a:moveTo>
                    <a:pt x="297" y="0"/>
                  </a:moveTo>
                  <a:lnTo>
                    <a:pt x="0" y="0"/>
                  </a:lnTo>
                  <a:lnTo>
                    <a:pt x="0" y="306"/>
                  </a:lnTo>
                  <a:lnTo>
                    <a:pt x="297" y="306"/>
                  </a:lnTo>
                  <a:lnTo>
                    <a:pt x="297"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66" name="Freeform 199"/>
            <p:cNvSpPr>
              <a:spLocks noChangeArrowheads="1"/>
            </p:cNvSpPr>
            <p:nvPr/>
          </p:nvSpPr>
          <p:spPr bwMode="auto">
            <a:xfrm>
              <a:off x="15727631" y="7466096"/>
              <a:ext cx="383089" cy="394547"/>
            </a:xfrm>
            <a:custGeom>
              <a:avLst/>
              <a:gdLst>
                <a:gd name="T0" fmla="*/ 297 w 298"/>
                <a:gd name="T1" fmla="*/ 0 h 307"/>
                <a:gd name="T2" fmla="*/ 0 w 298"/>
                <a:gd name="T3" fmla="*/ 0 h 307"/>
                <a:gd name="T4" fmla="*/ 0 w 298"/>
                <a:gd name="T5" fmla="*/ 306 h 307"/>
                <a:gd name="T6" fmla="*/ 297 w 298"/>
                <a:gd name="T7" fmla="*/ 306 h 307"/>
                <a:gd name="T8" fmla="*/ 297 w 298"/>
                <a:gd name="T9" fmla="*/ 0 h 307"/>
              </a:gdLst>
              <a:ahLst/>
              <a:cxnLst>
                <a:cxn ang="0">
                  <a:pos x="T0" y="T1"/>
                </a:cxn>
                <a:cxn ang="0">
                  <a:pos x="T2" y="T3"/>
                </a:cxn>
                <a:cxn ang="0">
                  <a:pos x="T4" y="T5"/>
                </a:cxn>
                <a:cxn ang="0">
                  <a:pos x="T6" y="T7"/>
                </a:cxn>
                <a:cxn ang="0">
                  <a:pos x="T8" y="T9"/>
                </a:cxn>
              </a:cxnLst>
              <a:rect l="0" t="0" r="r" b="b"/>
              <a:pathLst>
                <a:path w="298" h="307">
                  <a:moveTo>
                    <a:pt x="297" y="0"/>
                  </a:moveTo>
                  <a:lnTo>
                    <a:pt x="0" y="0"/>
                  </a:lnTo>
                  <a:lnTo>
                    <a:pt x="0" y="306"/>
                  </a:lnTo>
                  <a:lnTo>
                    <a:pt x="297" y="306"/>
                  </a:lnTo>
                  <a:lnTo>
                    <a:pt x="297"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67" name="Freeform 200"/>
            <p:cNvSpPr>
              <a:spLocks noChangeArrowheads="1"/>
            </p:cNvSpPr>
            <p:nvPr/>
          </p:nvSpPr>
          <p:spPr bwMode="auto">
            <a:xfrm>
              <a:off x="15727631" y="7014364"/>
              <a:ext cx="383089" cy="383111"/>
            </a:xfrm>
            <a:custGeom>
              <a:avLst/>
              <a:gdLst>
                <a:gd name="T0" fmla="*/ 297 w 298"/>
                <a:gd name="T1" fmla="*/ 0 h 298"/>
                <a:gd name="T2" fmla="*/ 0 w 298"/>
                <a:gd name="T3" fmla="*/ 0 h 298"/>
                <a:gd name="T4" fmla="*/ 0 w 298"/>
                <a:gd name="T5" fmla="*/ 297 h 298"/>
                <a:gd name="T6" fmla="*/ 297 w 298"/>
                <a:gd name="T7" fmla="*/ 297 h 298"/>
                <a:gd name="T8" fmla="*/ 297 w 298"/>
                <a:gd name="T9" fmla="*/ 0 h 298"/>
              </a:gdLst>
              <a:ahLst/>
              <a:cxnLst>
                <a:cxn ang="0">
                  <a:pos x="T0" y="T1"/>
                </a:cxn>
                <a:cxn ang="0">
                  <a:pos x="T2" y="T3"/>
                </a:cxn>
                <a:cxn ang="0">
                  <a:pos x="T4" y="T5"/>
                </a:cxn>
                <a:cxn ang="0">
                  <a:pos x="T6" y="T7"/>
                </a:cxn>
                <a:cxn ang="0">
                  <a:pos x="T8" y="T9"/>
                </a:cxn>
              </a:cxnLst>
              <a:rect l="0" t="0" r="r" b="b"/>
              <a:pathLst>
                <a:path w="298" h="298">
                  <a:moveTo>
                    <a:pt x="297" y="0"/>
                  </a:moveTo>
                  <a:lnTo>
                    <a:pt x="0" y="0"/>
                  </a:lnTo>
                  <a:lnTo>
                    <a:pt x="0" y="297"/>
                  </a:lnTo>
                  <a:lnTo>
                    <a:pt x="297" y="297"/>
                  </a:lnTo>
                  <a:lnTo>
                    <a:pt x="297"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68" name="Freeform 201"/>
            <p:cNvSpPr>
              <a:spLocks noChangeArrowheads="1"/>
            </p:cNvSpPr>
            <p:nvPr/>
          </p:nvSpPr>
          <p:spPr bwMode="auto">
            <a:xfrm>
              <a:off x="15727631" y="6551199"/>
              <a:ext cx="383089" cy="377394"/>
            </a:xfrm>
            <a:custGeom>
              <a:avLst/>
              <a:gdLst>
                <a:gd name="T0" fmla="*/ 297 w 298"/>
                <a:gd name="T1" fmla="*/ 0 h 297"/>
                <a:gd name="T2" fmla="*/ 0 w 298"/>
                <a:gd name="T3" fmla="*/ 0 h 297"/>
                <a:gd name="T4" fmla="*/ 0 w 298"/>
                <a:gd name="T5" fmla="*/ 296 h 297"/>
                <a:gd name="T6" fmla="*/ 297 w 298"/>
                <a:gd name="T7" fmla="*/ 296 h 297"/>
                <a:gd name="T8" fmla="*/ 297 w 298"/>
                <a:gd name="T9" fmla="*/ 0 h 297"/>
              </a:gdLst>
              <a:ahLst/>
              <a:cxnLst>
                <a:cxn ang="0">
                  <a:pos x="T0" y="T1"/>
                </a:cxn>
                <a:cxn ang="0">
                  <a:pos x="T2" y="T3"/>
                </a:cxn>
                <a:cxn ang="0">
                  <a:pos x="T4" y="T5"/>
                </a:cxn>
                <a:cxn ang="0">
                  <a:pos x="T6" y="T7"/>
                </a:cxn>
                <a:cxn ang="0">
                  <a:pos x="T8" y="T9"/>
                </a:cxn>
              </a:cxnLst>
              <a:rect l="0" t="0" r="r" b="b"/>
              <a:pathLst>
                <a:path w="298" h="297">
                  <a:moveTo>
                    <a:pt x="297" y="0"/>
                  </a:moveTo>
                  <a:lnTo>
                    <a:pt x="0" y="0"/>
                  </a:lnTo>
                  <a:lnTo>
                    <a:pt x="0" y="296"/>
                  </a:lnTo>
                  <a:lnTo>
                    <a:pt x="297" y="296"/>
                  </a:lnTo>
                  <a:lnTo>
                    <a:pt x="297" y="0"/>
                  </a:lnTo>
                </a:path>
              </a:pathLst>
            </a:custGeom>
            <a:solidFill>
              <a:schemeClr val="accent3"/>
            </a:solidFill>
            <a:ln>
              <a:noFill/>
            </a:ln>
            <a:effectLst/>
            <a:extLst/>
          </p:spPr>
          <p:txBody>
            <a:bodyPr wrap="none" anchor="ctr"/>
            <a:lstStyle/>
            <a:p>
              <a:pPr defTabSz="914217"/>
              <a:endParaRPr lang="en-US" sz="6900">
                <a:solidFill>
                  <a:srgbClr val="7F7F7F"/>
                </a:solidFill>
                <a:latin typeface="Lato Light"/>
              </a:endParaRPr>
            </a:p>
          </p:txBody>
        </p:sp>
        <p:sp>
          <p:nvSpPr>
            <p:cNvPr id="869" name="Freeform 212"/>
            <p:cNvSpPr>
              <a:spLocks noChangeArrowheads="1"/>
            </p:cNvSpPr>
            <p:nvPr/>
          </p:nvSpPr>
          <p:spPr bwMode="auto">
            <a:xfrm>
              <a:off x="16579572" y="7929259"/>
              <a:ext cx="377369" cy="394547"/>
            </a:xfrm>
            <a:custGeom>
              <a:avLst/>
              <a:gdLst>
                <a:gd name="T0" fmla="*/ 296 w 297"/>
                <a:gd name="T1" fmla="*/ 0 h 307"/>
                <a:gd name="T2" fmla="*/ 0 w 297"/>
                <a:gd name="T3" fmla="*/ 0 h 307"/>
                <a:gd name="T4" fmla="*/ 0 w 297"/>
                <a:gd name="T5" fmla="*/ 306 h 307"/>
                <a:gd name="T6" fmla="*/ 296 w 297"/>
                <a:gd name="T7" fmla="*/ 306 h 307"/>
                <a:gd name="T8" fmla="*/ 296 w 297"/>
                <a:gd name="T9" fmla="*/ 0 h 307"/>
              </a:gdLst>
              <a:ahLst/>
              <a:cxnLst>
                <a:cxn ang="0">
                  <a:pos x="T0" y="T1"/>
                </a:cxn>
                <a:cxn ang="0">
                  <a:pos x="T2" y="T3"/>
                </a:cxn>
                <a:cxn ang="0">
                  <a:pos x="T4" y="T5"/>
                </a:cxn>
                <a:cxn ang="0">
                  <a:pos x="T6" y="T7"/>
                </a:cxn>
                <a:cxn ang="0">
                  <a:pos x="T8" y="T9"/>
                </a:cxn>
              </a:cxnLst>
              <a:rect l="0" t="0" r="r" b="b"/>
              <a:pathLst>
                <a:path w="297" h="307">
                  <a:moveTo>
                    <a:pt x="296" y="0"/>
                  </a:moveTo>
                  <a:lnTo>
                    <a:pt x="0" y="0"/>
                  </a:lnTo>
                  <a:lnTo>
                    <a:pt x="0" y="306"/>
                  </a:lnTo>
                  <a:lnTo>
                    <a:pt x="296" y="306"/>
                  </a:lnTo>
                  <a:lnTo>
                    <a:pt x="296"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70" name="Freeform 213"/>
            <p:cNvSpPr>
              <a:spLocks noChangeArrowheads="1"/>
            </p:cNvSpPr>
            <p:nvPr/>
          </p:nvSpPr>
          <p:spPr bwMode="auto">
            <a:xfrm>
              <a:off x="16579572" y="7466096"/>
              <a:ext cx="377369" cy="394547"/>
            </a:xfrm>
            <a:custGeom>
              <a:avLst/>
              <a:gdLst>
                <a:gd name="T0" fmla="*/ 296 w 297"/>
                <a:gd name="T1" fmla="*/ 0 h 307"/>
                <a:gd name="T2" fmla="*/ 0 w 297"/>
                <a:gd name="T3" fmla="*/ 0 h 307"/>
                <a:gd name="T4" fmla="*/ 0 w 297"/>
                <a:gd name="T5" fmla="*/ 306 h 307"/>
                <a:gd name="T6" fmla="*/ 296 w 297"/>
                <a:gd name="T7" fmla="*/ 306 h 307"/>
                <a:gd name="T8" fmla="*/ 296 w 297"/>
                <a:gd name="T9" fmla="*/ 0 h 307"/>
              </a:gdLst>
              <a:ahLst/>
              <a:cxnLst>
                <a:cxn ang="0">
                  <a:pos x="T0" y="T1"/>
                </a:cxn>
                <a:cxn ang="0">
                  <a:pos x="T2" y="T3"/>
                </a:cxn>
                <a:cxn ang="0">
                  <a:pos x="T4" y="T5"/>
                </a:cxn>
                <a:cxn ang="0">
                  <a:pos x="T6" y="T7"/>
                </a:cxn>
                <a:cxn ang="0">
                  <a:pos x="T8" y="T9"/>
                </a:cxn>
              </a:cxnLst>
              <a:rect l="0" t="0" r="r" b="b"/>
              <a:pathLst>
                <a:path w="297" h="307">
                  <a:moveTo>
                    <a:pt x="296" y="0"/>
                  </a:moveTo>
                  <a:lnTo>
                    <a:pt x="0" y="0"/>
                  </a:lnTo>
                  <a:lnTo>
                    <a:pt x="0" y="306"/>
                  </a:lnTo>
                  <a:lnTo>
                    <a:pt x="296" y="306"/>
                  </a:lnTo>
                  <a:lnTo>
                    <a:pt x="296"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71" name="Freeform 220"/>
            <p:cNvSpPr>
              <a:spLocks noChangeArrowheads="1"/>
            </p:cNvSpPr>
            <p:nvPr/>
          </p:nvSpPr>
          <p:spPr bwMode="auto">
            <a:xfrm>
              <a:off x="17042707" y="7929259"/>
              <a:ext cx="383089" cy="394547"/>
            </a:xfrm>
            <a:custGeom>
              <a:avLst/>
              <a:gdLst>
                <a:gd name="T0" fmla="*/ 297 w 298"/>
                <a:gd name="T1" fmla="*/ 0 h 307"/>
                <a:gd name="T2" fmla="*/ 0 w 298"/>
                <a:gd name="T3" fmla="*/ 0 h 307"/>
                <a:gd name="T4" fmla="*/ 0 w 298"/>
                <a:gd name="T5" fmla="*/ 306 h 307"/>
                <a:gd name="T6" fmla="*/ 297 w 298"/>
                <a:gd name="T7" fmla="*/ 306 h 307"/>
                <a:gd name="T8" fmla="*/ 297 w 298"/>
                <a:gd name="T9" fmla="*/ 0 h 307"/>
              </a:gdLst>
              <a:ahLst/>
              <a:cxnLst>
                <a:cxn ang="0">
                  <a:pos x="T0" y="T1"/>
                </a:cxn>
                <a:cxn ang="0">
                  <a:pos x="T2" y="T3"/>
                </a:cxn>
                <a:cxn ang="0">
                  <a:pos x="T4" y="T5"/>
                </a:cxn>
                <a:cxn ang="0">
                  <a:pos x="T6" y="T7"/>
                </a:cxn>
                <a:cxn ang="0">
                  <a:pos x="T8" y="T9"/>
                </a:cxn>
              </a:cxnLst>
              <a:rect l="0" t="0" r="r" b="b"/>
              <a:pathLst>
                <a:path w="298" h="307">
                  <a:moveTo>
                    <a:pt x="297" y="0"/>
                  </a:moveTo>
                  <a:lnTo>
                    <a:pt x="0" y="0"/>
                  </a:lnTo>
                  <a:lnTo>
                    <a:pt x="0" y="306"/>
                  </a:lnTo>
                  <a:lnTo>
                    <a:pt x="297" y="306"/>
                  </a:lnTo>
                  <a:lnTo>
                    <a:pt x="297"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72" name="Freeform 221"/>
            <p:cNvSpPr>
              <a:spLocks noChangeArrowheads="1"/>
            </p:cNvSpPr>
            <p:nvPr/>
          </p:nvSpPr>
          <p:spPr bwMode="auto">
            <a:xfrm>
              <a:off x="17042707" y="7466096"/>
              <a:ext cx="383089" cy="394547"/>
            </a:xfrm>
            <a:custGeom>
              <a:avLst/>
              <a:gdLst>
                <a:gd name="T0" fmla="*/ 297 w 298"/>
                <a:gd name="T1" fmla="*/ 0 h 307"/>
                <a:gd name="T2" fmla="*/ 0 w 298"/>
                <a:gd name="T3" fmla="*/ 0 h 307"/>
                <a:gd name="T4" fmla="*/ 0 w 298"/>
                <a:gd name="T5" fmla="*/ 306 h 307"/>
                <a:gd name="T6" fmla="*/ 297 w 298"/>
                <a:gd name="T7" fmla="*/ 306 h 307"/>
                <a:gd name="T8" fmla="*/ 297 w 298"/>
                <a:gd name="T9" fmla="*/ 0 h 307"/>
              </a:gdLst>
              <a:ahLst/>
              <a:cxnLst>
                <a:cxn ang="0">
                  <a:pos x="T0" y="T1"/>
                </a:cxn>
                <a:cxn ang="0">
                  <a:pos x="T2" y="T3"/>
                </a:cxn>
                <a:cxn ang="0">
                  <a:pos x="T4" y="T5"/>
                </a:cxn>
                <a:cxn ang="0">
                  <a:pos x="T6" y="T7"/>
                </a:cxn>
                <a:cxn ang="0">
                  <a:pos x="T8" y="T9"/>
                </a:cxn>
              </a:cxnLst>
              <a:rect l="0" t="0" r="r" b="b"/>
              <a:pathLst>
                <a:path w="298" h="307">
                  <a:moveTo>
                    <a:pt x="297" y="0"/>
                  </a:moveTo>
                  <a:lnTo>
                    <a:pt x="0" y="0"/>
                  </a:lnTo>
                  <a:lnTo>
                    <a:pt x="0" y="306"/>
                  </a:lnTo>
                  <a:lnTo>
                    <a:pt x="297" y="306"/>
                  </a:lnTo>
                  <a:lnTo>
                    <a:pt x="297"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73" name="Freeform 222"/>
            <p:cNvSpPr>
              <a:spLocks noChangeArrowheads="1"/>
            </p:cNvSpPr>
            <p:nvPr/>
          </p:nvSpPr>
          <p:spPr bwMode="auto">
            <a:xfrm>
              <a:off x="17042707" y="7014364"/>
              <a:ext cx="383089" cy="383111"/>
            </a:xfrm>
            <a:custGeom>
              <a:avLst/>
              <a:gdLst>
                <a:gd name="T0" fmla="*/ 297 w 298"/>
                <a:gd name="T1" fmla="*/ 0 h 298"/>
                <a:gd name="T2" fmla="*/ 0 w 298"/>
                <a:gd name="T3" fmla="*/ 0 h 298"/>
                <a:gd name="T4" fmla="*/ 0 w 298"/>
                <a:gd name="T5" fmla="*/ 297 h 298"/>
                <a:gd name="T6" fmla="*/ 297 w 298"/>
                <a:gd name="T7" fmla="*/ 297 h 298"/>
                <a:gd name="T8" fmla="*/ 297 w 298"/>
                <a:gd name="T9" fmla="*/ 0 h 298"/>
              </a:gdLst>
              <a:ahLst/>
              <a:cxnLst>
                <a:cxn ang="0">
                  <a:pos x="T0" y="T1"/>
                </a:cxn>
                <a:cxn ang="0">
                  <a:pos x="T2" y="T3"/>
                </a:cxn>
                <a:cxn ang="0">
                  <a:pos x="T4" y="T5"/>
                </a:cxn>
                <a:cxn ang="0">
                  <a:pos x="T6" y="T7"/>
                </a:cxn>
                <a:cxn ang="0">
                  <a:pos x="T8" y="T9"/>
                </a:cxn>
              </a:cxnLst>
              <a:rect l="0" t="0" r="r" b="b"/>
              <a:pathLst>
                <a:path w="298" h="298">
                  <a:moveTo>
                    <a:pt x="297" y="0"/>
                  </a:moveTo>
                  <a:lnTo>
                    <a:pt x="0" y="0"/>
                  </a:lnTo>
                  <a:lnTo>
                    <a:pt x="0" y="297"/>
                  </a:lnTo>
                  <a:lnTo>
                    <a:pt x="297" y="297"/>
                  </a:lnTo>
                  <a:lnTo>
                    <a:pt x="297"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74" name="Freeform 228"/>
            <p:cNvSpPr>
              <a:spLocks noChangeArrowheads="1"/>
            </p:cNvSpPr>
            <p:nvPr/>
          </p:nvSpPr>
          <p:spPr bwMode="auto">
            <a:xfrm>
              <a:off x="17505843" y="7929259"/>
              <a:ext cx="383089" cy="394547"/>
            </a:xfrm>
            <a:custGeom>
              <a:avLst/>
              <a:gdLst>
                <a:gd name="T0" fmla="*/ 297 w 298"/>
                <a:gd name="T1" fmla="*/ 0 h 307"/>
                <a:gd name="T2" fmla="*/ 0 w 298"/>
                <a:gd name="T3" fmla="*/ 0 h 307"/>
                <a:gd name="T4" fmla="*/ 0 w 298"/>
                <a:gd name="T5" fmla="*/ 306 h 307"/>
                <a:gd name="T6" fmla="*/ 297 w 298"/>
                <a:gd name="T7" fmla="*/ 306 h 307"/>
                <a:gd name="T8" fmla="*/ 297 w 298"/>
                <a:gd name="T9" fmla="*/ 0 h 307"/>
              </a:gdLst>
              <a:ahLst/>
              <a:cxnLst>
                <a:cxn ang="0">
                  <a:pos x="T0" y="T1"/>
                </a:cxn>
                <a:cxn ang="0">
                  <a:pos x="T2" y="T3"/>
                </a:cxn>
                <a:cxn ang="0">
                  <a:pos x="T4" y="T5"/>
                </a:cxn>
                <a:cxn ang="0">
                  <a:pos x="T6" y="T7"/>
                </a:cxn>
                <a:cxn ang="0">
                  <a:pos x="T8" y="T9"/>
                </a:cxn>
              </a:cxnLst>
              <a:rect l="0" t="0" r="r" b="b"/>
              <a:pathLst>
                <a:path w="298" h="307">
                  <a:moveTo>
                    <a:pt x="297" y="0"/>
                  </a:moveTo>
                  <a:lnTo>
                    <a:pt x="0" y="0"/>
                  </a:lnTo>
                  <a:lnTo>
                    <a:pt x="0" y="306"/>
                  </a:lnTo>
                  <a:lnTo>
                    <a:pt x="297" y="306"/>
                  </a:lnTo>
                  <a:lnTo>
                    <a:pt x="297"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75" name="Freeform 229"/>
            <p:cNvSpPr>
              <a:spLocks noChangeArrowheads="1"/>
            </p:cNvSpPr>
            <p:nvPr/>
          </p:nvSpPr>
          <p:spPr bwMode="auto">
            <a:xfrm>
              <a:off x="17505843" y="7466096"/>
              <a:ext cx="383089" cy="394547"/>
            </a:xfrm>
            <a:custGeom>
              <a:avLst/>
              <a:gdLst>
                <a:gd name="T0" fmla="*/ 297 w 298"/>
                <a:gd name="T1" fmla="*/ 0 h 307"/>
                <a:gd name="T2" fmla="*/ 0 w 298"/>
                <a:gd name="T3" fmla="*/ 0 h 307"/>
                <a:gd name="T4" fmla="*/ 0 w 298"/>
                <a:gd name="T5" fmla="*/ 306 h 307"/>
                <a:gd name="T6" fmla="*/ 297 w 298"/>
                <a:gd name="T7" fmla="*/ 306 h 307"/>
                <a:gd name="T8" fmla="*/ 297 w 298"/>
                <a:gd name="T9" fmla="*/ 0 h 307"/>
              </a:gdLst>
              <a:ahLst/>
              <a:cxnLst>
                <a:cxn ang="0">
                  <a:pos x="T0" y="T1"/>
                </a:cxn>
                <a:cxn ang="0">
                  <a:pos x="T2" y="T3"/>
                </a:cxn>
                <a:cxn ang="0">
                  <a:pos x="T4" y="T5"/>
                </a:cxn>
                <a:cxn ang="0">
                  <a:pos x="T6" y="T7"/>
                </a:cxn>
                <a:cxn ang="0">
                  <a:pos x="T8" y="T9"/>
                </a:cxn>
              </a:cxnLst>
              <a:rect l="0" t="0" r="r" b="b"/>
              <a:pathLst>
                <a:path w="298" h="307">
                  <a:moveTo>
                    <a:pt x="297" y="0"/>
                  </a:moveTo>
                  <a:lnTo>
                    <a:pt x="0" y="0"/>
                  </a:lnTo>
                  <a:lnTo>
                    <a:pt x="0" y="306"/>
                  </a:lnTo>
                  <a:lnTo>
                    <a:pt x="297" y="306"/>
                  </a:lnTo>
                  <a:lnTo>
                    <a:pt x="297"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76" name="Freeform 230"/>
            <p:cNvSpPr>
              <a:spLocks noChangeArrowheads="1"/>
            </p:cNvSpPr>
            <p:nvPr/>
          </p:nvSpPr>
          <p:spPr bwMode="auto">
            <a:xfrm>
              <a:off x="17505843" y="7014364"/>
              <a:ext cx="383089" cy="383111"/>
            </a:xfrm>
            <a:custGeom>
              <a:avLst/>
              <a:gdLst>
                <a:gd name="T0" fmla="*/ 297 w 298"/>
                <a:gd name="T1" fmla="*/ 0 h 298"/>
                <a:gd name="T2" fmla="*/ 0 w 298"/>
                <a:gd name="T3" fmla="*/ 0 h 298"/>
                <a:gd name="T4" fmla="*/ 0 w 298"/>
                <a:gd name="T5" fmla="*/ 297 h 298"/>
                <a:gd name="T6" fmla="*/ 297 w 298"/>
                <a:gd name="T7" fmla="*/ 297 h 298"/>
                <a:gd name="T8" fmla="*/ 297 w 298"/>
                <a:gd name="T9" fmla="*/ 0 h 298"/>
              </a:gdLst>
              <a:ahLst/>
              <a:cxnLst>
                <a:cxn ang="0">
                  <a:pos x="T0" y="T1"/>
                </a:cxn>
                <a:cxn ang="0">
                  <a:pos x="T2" y="T3"/>
                </a:cxn>
                <a:cxn ang="0">
                  <a:pos x="T4" y="T5"/>
                </a:cxn>
                <a:cxn ang="0">
                  <a:pos x="T6" y="T7"/>
                </a:cxn>
                <a:cxn ang="0">
                  <a:pos x="T8" y="T9"/>
                </a:cxn>
              </a:cxnLst>
              <a:rect l="0" t="0" r="r" b="b"/>
              <a:pathLst>
                <a:path w="298" h="298">
                  <a:moveTo>
                    <a:pt x="297" y="0"/>
                  </a:moveTo>
                  <a:lnTo>
                    <a:pt x="0" y="0"/>
                  </a:lnTo>
                  <a:lnTo>
                    <a:pt x="0" y="297"/>
                  </a:lnTo>
                  <a:lnTo>
                    <a:pt x="297" y="297"/>
                  </a:lnTo>
                  <a:lnTo>
                    <a:pt x="297"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77" name="Freeform 231"/>
            <p:cNvSpPr>
              <a:spLocks noChangeArrowheads="1"/>
            </p:cNvSpPr>
            <p:nvPr/>
          </p:nvSpPr>
          <p:spPr bwMode="auto">
            <a:xfrm>
              <a:off x="17505843" y="6551199"/>
              <a:ext cx="383089" cy="377394"/>
            </a:xfrm>
            <a:custGeom>
              <a:avLst/>
              <a:gdLst>
                <a:gd name="T0" fmla="*/ 297 w 298"/>
                <a:gd name="T1" fmla="*/ 0 h 297"/>
                <a:gd name="T2" fmla="*/ 0 w 298"/>
                <a:gd name="T3" fmla="*/ 0 h 297"/>
                <a:gd name="T4" fmla="*/ 0 w 298"/>
                <a:gd name="T5" fmla="*/ 296 h 297"/>
                <a:gd name="T6" fmla="*/ 297 w 298"/>
                <a:gd name="T7" fmla="*/ 296 h 297"/>
                <a:gd name="T8" fmla="*/ 297 w 298"/>
                <a:gd name="T9" fmla="*/ 0 h 297"/>
              </a:gdLst>
              <a:ahLst/>
              <a:cxnLst>
                <a:cxn ang="0">
                  <a:pos x="T0" y="T1"/>
                </a:cxn>
                <a:cxn ang="0">
                  <a:pos x="T2" y="T3"/>
                </a:cxn>
                <a:cxn ang="0">
                  <a:pos x="T4" y="T5"/>
                </a:cxn>
                <a:cxn ang="0">
                  <a:pos x="T6" y="T7"/>
                </a:cxn>
                <a:cxn ang="0">
                  <a:pos x="T8" y="T9"/>
                </a:cxn>
              </a:cxnLst>
              <a:rect l="0" t="0" r="r" b="b"/>
              <a:pathLst>
                <a:path w="298" h="297">
                  <a:moveTo>
                    <a:pt x="297" y="0"/>
                  </a:moveTo>
                  <a:lnTo>
                    <a:pt x="0" y="0"/>
                  </a:lnTo>
                  <a:lnTo>
                    <a:pt x="0" y="296"/>
                  </a:lnTo>
                  <a:lnTo>
                    <a:pt x="297" y="296"/>
                  </a:lnTo>
                  <a:lnTo>
                    <a:pt x="297"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78" name="Freeform 232"/>
            <p:cNvSpPr>
              <a:spLocks noChangeArrowheads="1"/>
            </p:cNvSpPr>
            <p:nvPr/>
          </p:nvSpPr>
          <p:spPr bwMode="auto">
            <a:xfrm>
              <a:off x="17505843" y="6088032"/>
              <a:ext cx="383089" cy="383111"/>
            </a:xfrm>
            <a:custGeom>
              <a:avLst/>
              <a:gdLst>
                <a:gd name="T0" fmla="*/ 297 w 298"/>
                <a:gd name="T1" fmla="*/ 0 h 298"/>
                <a:gd name="T2" fmla="*/ 0 w 298"/>
                <a:gd name="T3" fmla="*/ 0 h 298"/>
                <a:gd name="T4" fmla="*/ 0 w 298"/>
                <a:gd name="T5" fmla="*/ 297 h 298"/>
                <a:gd name="T6" fmla="*/ 297 w 298"/>
                <a:gd name="T7" fmla="*/ 297 h 298"/>
                <a:gd name="T8" fmla="*/ 297 w 298"/>
                <a:gd name="T9" fmla="*/ 0 h 298"/>
              </a:gdLst>
              <a:ahLst/>
              <a:cxnLst>
                <a:cxn ang="0">
                  <a:pos x="T0" y="T1"/>
                </a:cxn>
                <a:cxn ang="0">
                  <a:pos x="T2" y="T3"/>
                </a:cxn>
                <a:cxn ang="0">
                  <a:pos x="T4" y="T5"/>
                </a:cxn>
                <a:cxn ang="0">
                  <a:pos x="T6" y="T7"/>
                </a:cxn>
                <a:cxn ang="0">
                  <a:pos x="T8" y="T9"/>
                </a:cxn>
              </a:cxnLst>
              <a:rect l="0" t="0" r="r" b="b"/>
              <a:pathLst>
                <a:path w="298" h="298">
                  <a:moveTo>
                    <a:pt x="297" y="0"/>
                  </a:moveTo>
                  <a:lnTo>
                    <a:pt x="0" y="0"/>
                  </a:lnTo>
                  <a:lnTo>
                    <a:pt x="0" y="297"/>
                  </a:lnTo>
                  <a:lnTo>
                    <a:pt x="297" y="297"/>
                  </a:lnTo>
                  <a:lnTo>
                    <a:pt x="297"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79" name="Freeform 236"/>
            <p:cNvSpPr>
              <a:spLocks noChangeArrowheads="1"/>
            </p:cNvSpPr>
            <p:nvPr/>
          </p:nvSpPr>
          <p:spPr bwMode="auto">
            <a:xfrm>
              <a:off x="17968979" y="7929259"/>
              <a:ext cx="383089" cy="394547"/>
            </a:xfrm>
            <a:custGeom>
              <a:avLst/>
              <a:gdLst>
                <a:gd name="T0" fmla="*/ 297 w 298"/>
                <a:gd name="T1" fmla="*/ 0 h 307"/>
                <a:gd name="T2" fmla="*/ 0 w 298"/>
                <a:gd name="T3" fmla="*/ 0 h 307"/>
                <a:gd name="T4" fmla="*/ 0 w 298"/>
                <a:gd name="T5" fmla="*/ 306 h 307"/>
                <a:gd name="T6" fmla="*/ 297 w 298"/>
                <a:gd name="T7" fmla="*/ 306 h 307"/>
                <a:gd name="T8" fmla="*/ 297 w 298"/>
                <a:gd name="T9" fmla="*/ 0 h 307"/>
              </a:gdLst>
              <a:ahLst/>
              <a:cxnLst>
                <a:cxn ang="0">
                  <a:pos x="T0" y="T1"/>
                </a:cxn>
                <a:cxn ang="0">
                  <a:pos x="T2" y="T3"/>
                </a:cxn>
                <a:cxn ang="0">
                  <a:pos x="T4" y="T5"/>
                </a:cxn>
                <a:cxn ang="0">
                  <a:pos x="T6" y="T7"/>
                </a:cxn>
                <a:cxn ang="0">
                  <a:pos x="T8" y="T9"/>
                </a:cxn>
              </a:cxnLst>
              <a:rect l="0" t="0" r="r" b="b"/>
              <a:pathLst>
                <a:path w="298" h="307">
                  <a:moveTo>
                    <a:pt x="297" y="0"/>
                  </a:moveTo>
                  <a:lnTo>
                    <a:pt x="0" y="0"/>
                  </a:lnTo>
                  <a:lnTo>
                    <a:pt x="0" y="306"/>
                  </a:lnTo>
                  <a:lnTo>
                    <a:pt x="297" y="306"/>
                  </a:lnTo>
                  <a:lnTo>
                    <a:pt x="297"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80" name="Freeform 237"/>
            <p:cNvSpPr>
              <a:spLocks noChangeArrowheads="1"/>
            </p:cNvSpPr>
            <p:nvPr/>
          </p:nvSpPr>
          <p:spPr bwMode="auto">
            <a:xfrm>
              <a:off x="17968979" y="7466096"/>
              <a:ext cx="383089" cy="394547"/>
            </a:xfrm>
            <a:custGeom>
              <a:avLst/>
              <a:gdLst>
                <a:gd name="T0" fmla="*/ 297 w 298"/>
                <a:gd name="T1" fmla="*/ 0 h 307"/>
                <a:gd name="T2" fmla="*/ 0 w 298"/>
                <a:gd name="T3" fmla="*/ 0 h 307"/>
                <a:gd name="T4" fmla="*/ 0 w 298"/>
                <a:gd name="T5" fmla="*/ 306 h 307"/>
                <a:gd name="T6" fmla="*/ 297 w 298"/>
                <a:gd name="T7" fmla="*/ 306 h 307"/>
                <a:gd name="T8" fmla="*/ 297 w 298"/>
                <a:gd name="T9" fmla="*/ 0 h 307"/>
              </a:gdLst>
              <a:ahLst/>
              <a:cxnLst>
                <a:cxn ang="0">
                  <a:pos x="T0" y="T1"/>
                </a:cxn>
                <a:cxn ang="0">
                  <a:pos x="T2" y="T3"/>
                </a:cxn>
                <a:cxn ang="0">
                  <a:pos x="T4" y="T5"/>
                </a:cxn>
                <a:cxn ang="0">
                  <a:pos x="T6" y="T7"/>
                </a:cxn>
                <a:cxn ang="0">
                  <a:pos x="T8" y="T9"/>
                </a:cxn>
              </a:cxnLst>
              <a:rect l="0" t="0" r="r" b="b"/>
              <a:pathLst>
                <a:path w="298" h="307">
                  <a:moveTo>
                    <a:pt x="297" y="0"/>
                  </a:moveTo>
                  <a:lnTo>
                    <a:pt x="0" y="0"/>
                  </a:lnTo>
                  <a:lnTo>
                    <a:pt x="0" y="306"/>
                  </a:lnTo>
                  <a:lnTo>
                    <a:pt x="297" y="306"/>
                  </a:lnTo>
                  <a:lnTo>
                    <a:pt x="297"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81" name="Freeform 244"/>
            <p:cNvSpPr>
              <a:spLocks noChangeArrowheads="1"/>
            </p:cNvSpPr>
            <p:nvPr/>
          </p:nvSpPr>
          <p:spPr bwMode="auto">
            <a:xfrm>
              <a:off x="18432115" y="7929259"/>
              <a:ext cx="383089" cy="394547"/>
            </a:xfrm>
            <a:custGeom>
              <a:avLst/>
              <a:gdLst>
                <a:gd name="T0" fmla="*/ 297 w 298"/>
                <a:gd name="T1" fmla="*/ 0 h 307"/>
                <a:gd name="T2" fmla="*/ 0 w 298"/>
                <a:gd name="T3" fmla="*/ 0 h 307"/>
                <a:gd name="T4" fmla="*/ 0 w 298"/>
                <a:gd name="T5" fmla="*/ 306 h 307"/>
                <a:gd name="T6" fmla="*/ 297 w 298"/>
                <a:gd name="T7" fmla="*/ 306 h 307"/>
                <a:gd name="T8" fmla="*/ 297 w 298"/>
                <a:gd name="T9" fmla="*/ 0 h 307"/>
              </a:gdLst>
              <a:ahLst/>
              <a:cxnLst>
                <a:cxn ang="0">
                  <a:pos x="T0" y="T1"/>
                </a:cxn>
                <a:cxn ang="0">
                  <a:pos x="T2" y="T3"/>
                </a:cxn>
                <a:cxn ang="0">
                  <a:pos x="T4" y="T5"/>
                </a:cxn>
                <a:cxn ang="0">
                  <a:pos x="T6" y="T7"/>
                </a:cxn>
                <a:cxn ang="0">
                  <a:pos x="T8" y="T9"/>
                </a:cxn>
              </a:cxnLst>
              <a:rect l="0" t="0" r="r" b="b"/>
              <a:pathLst>
                <a:path w="298" h="307">
                  <a:moveTo>
                    <a:pt x="297" y="0"/>
                  </a:moveTo>
                  <a:lnTo>
                    <a:pt x="0" y="0"/>
                  </a:lnTo>
                  <a:lnTo>
                    <a:pt x="0" y="306"/>
                  </a:lnTo>
                  <a:lnTo>
                    <a:pt x="297" y="306"/>
                  </a:lnTo>
                  <a:lnTo>
                    <a:pt x="297"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82" name="Freeform 252"/>
            <p:cNvSpPr>
              <a:spLocks noChangeArrowheads="1"/>
            </p:cNvSpPr>
            <p:nvPr/>
          </p:nvSpPr>
          <p:spPr bwMode="auto">
            <a:xfrm>
              <a:off x="18895253" y="7929259"/>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83" name="Freeform 253"/>
            <p:cNvSpPr>
              <a:spLocks noChangeArrowheads="1"/>
            </p:cNvSpPr>
            <p:nvPr/>
          </p:nvSpPr>
          <p:spPr bwMode="auto">
            <a:xfrm>
              <a:off x="18895253" y="7466096"/>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84" name="Freeform 254"/>
            <p:cNvSpPr>
              <a:spLocks noChangeArrowheads="1"/>
            </p:cNvSpPr>
            <p:nvPr/>
          </p:nvSpPr>
          <p:spPr bwMode="auto">
            <a:xfrm>
              <a:off x="18895253" y="7014364"/>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85" name="Freeform 260"/>
            <p:cNvSpPr>
              <a:spLocks noChangeArrowheads="1"/>
            </p:cNvSpPr>
            <p:nvPr/>
          </p:nvSpPr>
          <p:spPr bwMode="auto">
            <a:xfrm>
              <a:off x="19358389" y="7929259"/>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86" name="Freeform 261"/>
            <p:cNvSpPr>
              <a:spLocks noChangeArrowheads="1"/>
            </p:cNvSpPr>
            <p:nvPr/>
          </p:nvSpPr>
          <p:spPr bwMode="auto">
            <a:xfrm>
              <a:off x="19358389" y="7466096"/>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87" name="Freeform 262"/>
            <p:cNvSpPr>
              <a:spLocks noChangeArrowheads="1"/>
            </p:cNvSpPr>
            <p:nvPr/>
          </p:nvSpPr>
          <p:spPr bwMode="auto">
            <a:xfrm>
              <a:off x="19358389" y="7014364"/>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88" name="Freeform 263"/>
            <p:cNvSpPr>
              <a:spLocks noChangeArrowheads="1"/>
            </p:cNvSpPr>
            <p:nvPr/>
          </p:nvSpPr>
          <p:spPr bwMode="auto">
            <a:xfrm>
              <a:off x="19358389" y="6551199"/>
              <a:ext cx="394522" cy="377394"/>
            </a:xfrm>
            <a:custGeom>
              <a:avLst/>
              <a:gdLst>
                <a:gd name="T0" fmla="*/ 306 w 307"/>
                <a:gd name="T1" fmla="*/ 0 h 297"/>
                <a:gd name="T2" fmla="*/ 0 w 307"/>
                <a:gd name="T3" fmla="*/ 0 h 297"/>
                <a:gd name="T4" fmla="*/ 0 w 307"/>
                <a:gd name="T5" fmla="*/ 296 h 297"/>
                <a:gd name="T6" fmla="*/ 306 w 307"/>
                <a:gd name="T7" fmla="*/ 296 h 297"/>
                <a:gd name="T8" fmla="*/ 306 w 307"/>
                <a:gd name="T9" fmla="*/ 0 h 297"/>
              </a:gdLst>
              <a:ahLst/>
              <a:cxnLst>
                <a:cxn ang="0">
                  <a:pos x="T0" y="T1"/>
                </a:cxn>
                <a:cxn ang="0">
                  <a:pos x="T2" y="T3"/>
                </a:cxn>
                <a:cxn ang="0">
                  <a:pos x="T4" y="T5"/>
                </a:cxn>
                <a:cxn ang="0">
                  <a:pos x="T6" y="T7"/>
                </a:cxn>
                <a:cxn ang="0">
                  <a:pos x="T8" y="T9"/>
                </a:cxn>
              </a:cxnLst>
              <a:rect l="0" t="0" r="r" b="b"/>
              <a:pathLst>
                <a:path w="307" h="297">
                  <a:moveTo>
                    <a:pt x="306" y="0"/>
                  </a:moveTo>
                  <a:lnTo>
                    <a:pt x="0" y="0"/>
                  </a:lnTo>
                  <a:lnTo>
                    <a:pt x="0" y="296"/>
                  </a:lnTo>
                  <a:lnTo>
                    <a:pt x="306" y="296"/>
                  </a:lnTo>
                  <a:lnTo>
                    <a:pt x="306"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89" name="Freeform 264"/>
            <p:cNvSpPr>
              <a:spLocks noChangeArrowheads="1"/>
            </p:cNvSpPr>
            <p:nvPr/>
          </p:nvSpPr>
          <p:spPr bwMode="auto">
            <a:xfrm>
              <a:off x="19358389" y="6088032"/>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90" name="Freeform 265"/>
            <p:cNvSpPr>
              <a:spLocks noChangeArrowheads="1"/>
            </p:cNvSpPr>
            <p:nvPr/>
          </p:nvSpPr>
          <p:spPr bwMode="auto">
            <a:xfrm>
              <a:off x="19358389" y="5624867"/>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91" name="Freeform 266"/>
            <p:cNvSpPr>
              <a:spLocks noChangeArrowheads="1"/>
            </p:cNvSpPr>
            <p:nvPr/>
          </p:nvSpPr>
          <p:spPr bwMode="auto">
            <a:xfrm>
              <a:off x="19358389" y="5155983"/>
              <a:ext cx="394522" cy="388830"/>
            </a:xfrm>
            <a:custGeom>
              <a:avLst/>
              <a:gdLst>
                <a:gd name="T0" fmla="*/ 306 w 307"/>
                <a:gd name="T1" fmla="*/ 0 h 306"/>
                <a:gd name="T2" fmla="*/ 0 w 307"/>
                <a:gd name="T3" fmla="*/ 0 h 306"/>
                <a:gd name="T4" fmla="*/ 0 w 307"/>
                <a:gd name="T5" fmla="*/ 305 h 306"/>
                <a:gd name="T6" fmla="*/ 306 w 307"/>
                <a:gd name="T7" fmla="*/ 305 h 306"/>
                <a:gd name="T8" fmla="*/ 306 w 307"/>
                <a:gd name="T9" fmla="*/ 0 h 306"/>
              </a:gdLst>
              <a:ahLst/>
              <a:cxnLst>
                <a:cxn ang="0">
                  <a:pos x="T0" y="T1"/>
                </a:cxn>
                <a:cxn ang="0">
                  <a:pos x="T2" y="T3"/>
                </a:cxn>
                <a:cxn ang="0">
                  <a:pos x="T4" y="T5"/>
                </a:cxn>
                <a:cxn ang="0">
                  <a:pos x="T6" y="T7"/>
                </a:cxn>
                <a:cxn ang="0">
                  <a:pos x="T8" y="T9"/>
                </a:cxn>
              </a:cxnLst>
              <a:rect l="0" t="0" r="r" b="b"/>
              <a:pathLst>
                <a:path w="307" h="306">
                  <a:moveTo>
                    <a:pt x="306" y="0"/>
                  </a:moveTo>
                  <a:lnTo>
                    <a:pt x="0" y="0"/>
                  </a:lnTo>
                  <a:lnTo>
                    <a:pt x="0" y="305"/>
                  </a:lnTo>
                  <a:lnTo>
                    <a:pt x="306" y="305"/>
                  </a:lnTo>
                  <a:lnTo>
                    <a:pt x="306"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92" name="Freeform 268"/>
            <p:cNvSpPr>
              <a:spLocks noChangeArrowheads="1"/>
            </p:cNvSpPr>
            <p:nvPr/>
          </p:nvSpPr>
          <p:spPr bwMode="auto">
            <a:xfrm>
              <a:off x="19821524" y="7929259"/>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93" name="Freeform 269"/>
            <p:cNvSpPr>
              <a:spLocks noChangeArrowheads="1"/>
            </p:cNvSpPr>
            <p:nvPr/>
          </p:nvSpPr>
          <p:spPr bwMode="auto">
            <a:xfrm>
              <a:off x="19821524" y="7466096"/>
              <a:ext cx="394522" cy="394547"/>
            </a:xfrm>
            <a:custGeom>
              <a:avLst/>
              <a:gdLst>
                <a:gd name="T0" fmla="*/ 306 w 307"/>
                <a:gd name="T1" fmla="*/ 0 h 307"/>
                <a:gd name="T2" fmla="*/ 0 w 307"/>
                <a:gd name="T3" fmla="*/ 0 h 307"/>
                <a:gd name="T4" fmla="*/ 0 w 307"/>
                <a:gd name="T5" fmla="*/ 306 h 307"/>
                <a:gd name="T6" fmla="*/ 306 w 307"/>
                <a:gd name="T7" fmla="*/ 306 h 307"/>
                <a:gd name="T8" fmla="*/ 306 w 307"/>
                <a:gd name="T9" fmla="*/ 0 h 307"/>
              </a:gdLst>
              <a:ahLst/>
              <a:cxnLst>
                <a:cxn ang="0">
                  <a:pos x="T0" y="T1"/>
                </a:cxn>
                <a:cxn ang="0">
                  <a:pos x="T2" y="T3"/>
                </a:cxn>
                <a:cxn ang="0">
                  <a:pos x="T4" y="T5"/>
                </a:cxn>
                <a:cxn ang="0">
                  <a:pos x="T6" y="T7"/>
                </a:cxn>
                <a:cxn ang="0">
                  <a:pos x="T8" y="T9"/>
                </a:cxn>
              </a:cxnLst>
              <a:rect l="0" t="0" r="r" b="b"/>
              <a:pathLst>
                <a:path w="307" h="307">
                  <a:moveTo>
                    <a:pt x="306" y="0"/>
                  </a:moveTo>
                  <a:lnTo>
                    <a:pt x="0" y="0"/>
                  </a:lnTo>
                  <a:lnTo>
                    <a:pt x="0" y="306"/>
                  </a:lnTo>
                  <a:lnTo>
                    <a:pt x="306" y="306"/>
                  </a:lnTo>
                  <a:lnTo>
                    <a:pt x="306"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94" name="Freeform 270"/>
            <p:cNvSpPr>
              <a:spLocks noChangeArrowheads="1"/>
            </p:cNvSpPr>
            <p:nvPr/>
          </p:nvSpPr>
          <p:spPr bwMode="auto">
            <a:xfrm>
              <a:off x="19821524" y="7014364"/>
              <a:ext cx="394522" cy="383111"/>
            </a:xfrm>
            <a:custGeom>
              <a:avLst/>
              <a:gdLst>
                <a:gd name="T0" fmla="*/ 306 w 307"/>
                <a:gd name="T1" fmla="*/ 0 h 298"/>
                <a:gd name="T2" fmla="*/ 0 w 307"/>
                <a:gd name="T3" fmla="*/ 0 h 298"/>
                <a:gd name="T4" fmla="*/ 0 w 307"/>
                <a:gd name="T5" fmla="*/ 297 h 298"/>
                <a:gd name="T6" fmla="*/ 306 w 307"/>
                <a:gd name="T7" fmla="*/ 297 h 298"/>
                <a:gd name="T8" fmla="*/ 306 w 307"/>
                <a:gd name="T9" fmla="*/ 0 h 298"/>
              </a:gdLst>
              <a:ahLst/>
              <a:cxnLst>
                <a:cxn ang="0">
                  <a:pos x="T0" y="T1"/>
                </a:cxn>
                <a:cxn ang="0">
                  <a:pos x="T2" y="T3"/>
                </a:cxn>
                <a:cxn ang="0">
                  <a:pos x="T4" y="T5"/>
                </a:cxn>
                <a:cxn ang="0">
                  <a:pos x="T6" y="T7"/>
                </a:cxn>
                <a:cxn ang="0">
                  <a:pos x="T8" y="T9"/>
                </a:cxn>
              </a:cxnLst>
              <a:rect l="0" t="0" r="r" b="b"/>
              <a:pathLst>
                <a:path w="307" h="298">
                  <a:moveTo>
                    <a:pt x="306" y="0"/>
                  </a:moveTo>
                  <a:lnTo>
                    <a:pt x="0" y="0"/>
                  </a:lnTo>
                  <a:lnTo>
                    <a:pt x="0" y="297"/>
                  </a:lnTo>
                  <a:lnTo>
                    <a:pt x="306" y="297"/>
                  </a:lnTo>
                  <a:lnTo>
                    <a:pt x="306"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sp>
          <p:nvSpPr>
            <p:cNvPr id="895" name="Freeform 271"/>
            <p:cNvSpPr>
              <a:spLocks noChangeArrowheads="1"/>
            </p:cNvSpPr>
            <p:nvPr/>
          </p:nvSpPr>
          <p:spPr bwMode="auto">
            <a:xfrm>
              <a:off x="19821524" y="6551199"/>
              <a:ext cx="394522" cy="377394"/>
            </a:xfrm>
            <a:custGeom>
              <a:avLst/>
              <a:gdLst>
                <a:gd name="T0" fmla="*/ 306 w 307"/>
                <a:gd name="T1" fmla="*/ 0 h 297"/>
                <a:gd name="T2" fmla="*/ 0 w 307"/>
                <a:gd name="T3" fmla="*/ 0 h 297"/>
                <a:gd name="T4" fmla="*/ 0 w 307"/>
                <a:gd name="T5" fmla="*/ 296 h 297"/>
                <a:gd name="T6" fmla="*/ 306 w 307"/>
                <a:gd name="T7" fmla="*/ 296 h 297"/>
                <a:gd name="T8" fmla="*/ 306 w 307"/>
                <a:gd name="T9" fmla="*/ 0 h 297"/>
              </a:gdLst>
              <a:ahLst/>
              <a:cxnLst>
                <a:cxn ang="0">
                  <a:pos x="T0" y="T1"/>
                </a:cxn>
                <a:cxn ang="0">
                  <a:pos x="T2" y="T3"/>
                </a:cxn>
                <a:cxn ang="0">
                  <a:pos x="T4" y="T5"/>
                </a:cxn>
                <a:cxn ang="0">
                  <a:pos x="T6" y="T7"/>
                </a:cxn>
                <a:cxn ang="0">
                  <a:pos x="T8" y="T9"/>
                </a:cxn>
              </a:cxnLst>
              <a:rect l="0" t="0" r="r" b="b"/>
              <a:pathLst>
                <a:path w="307" h="297">
                  <a:moveTo>
                    <a:pt x="306" y="0"/>
                  </a:moveTo>
                  <a:lnTo>
                    <a:pt x="0" y="0"/>
                  </a:lnTo>
                  <a:lnTo>
                    <a:pt x="0" y="296"/>
                  </a:lnTo>
                  <a:lnTo>
                    <a:pt x="306" y="296"/>
                  </a:lnTo>
                  <a:lnTo>
                    <a:pt x="306" y="0"/>
                  </a:lnTo>
                </a:path>
              </a:pathLst>
            </a:custGeom>
            <a:solidFill>
              <a:schemeClr val="accent4"/>
            </a:solidFill>
            <a:ln>
              <a:noFill/>
            </a:ln>
            <a:effectLst/>
            <a:extLst/>
          </p:spPr>
          <p:txBody>
            <a:bodyPr wrap="none" anchor="ctr"/>
            <a:lstStyle/>
            <a:p>
              <a:pPr defTabSz="914217"/>
              <a:endParaRPr lang="en-US" sz="6900">
                <a:solidFill>
                  <a:srgbClr val="7F7F7F"/>
                </a:solidFill>
                <a:latin typeface="Lato Light"/>
              </a:endParaRPr>
            </a:p>
          </p:txBody>
        </p:sp>
      </p:grpSp>
      <p:grpSp>
        <p:nvGrpSpPr>
          <p:cNvPr id="14" name="Group 13"/>
          <p:cNvGrpSpPr/>
          <p:nvPr/>
        </p:nvGrpSpPr>
        <p:grpSpPr>
          <a:xfrm>
            <a:off x="8453326" y="499201"/>
            <a:ext cx="3392207" cy="1711831"/>
            <a:chOff x="16903477" y="998401"/>
            <a:chExt cx="6784414" cy="3423662"/>
          </a:xfrm>
        </p:grpSpPr>
        <p:sp>
          <p:nvSpPr>
            <p:cNvPr id="978" name="Text Box 82"/>
            <p:cNvSpPr txBox="1">
              <a:spLocks noChangeArrowheads="1"/>
            </p:cNvSpPr>
            <p:nvPr/>
          </p:nvSpPr>
          <p:spPr bwMode="auto">
            <a:xfrm>
              <a:off x="21738639" y="2038197"/>
              <a:ext cx="1949252" cy="123110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9pPr>
            </a:lstStyle>
            <a:p>
              <a:pPr defTabSz="914217">
                <a:tabLst>
                  <a:tab pos="0" algn="l"/>
                  <a:tab pos="228600" algn="l"/>
                  <a:tab pos="457200" algn="l"/>
                  <a:tab pos="685800" algn="l"/>
                  <a:tab pos="914400" algn="l"/>
                  <a:tab pos="1143000" algn="l"/>
                  <a:tab pos="1371600" algn="l"/>
                  <a:tab pos="1600200" algn="l"/>
                  <a:tab pos="1828800" algn="l"/>
                  <a:tab pos="2057400" algn="l"/>
                  <a:tab pos="2286000" algn="l"/>
                  <a:tab pos="2514600" algn="l"/>
                  <a:tab pos="2743200" algn="l"/>
                  <a:tab pos="2971800" algn="l"/>
                  <a:tab pos="3200400" algn="l"/>
                  <a:tab pos="3429000" algn="l"/>
                  <a:tab pos="3657600" algn="l"/>
                  <a:tab pos="3886200" algn="l"/>
                  <a:tab pos="4114800" algn="l"/>
                  <a:tab pos="4343400" algn="l"/>
                  <a:tab pos="4572000" algn="l"/>
                </a:tabLst>
              </a:pPr>
              <a:r>
                <a:rPr lang="en-US" sz="4000" dirty="0">
                  <a:latin typeface="Lato Regular"/>
                  <a:cs typeface="Lato Regular"/>
                </a:rPr>
                <a:t>55%</a:t>
              </a:r>
            </a:p>
          </p:txBody>
        </p:sp>
        <p:grpSp>
          <p:nvGrpSpPr>
            <p:cNvPr id="979" name="Group 978"/>
            <p:cNvGrpSpPr/>
            <p:nvPr/>
          </p:nvGrpSpPr>
          <p:grpSpPr>
            <a:xfrm>
              <a:off x="16918371" y="1500971"/>
              <a:ext cx="480368" cy="521366"/>
              <a:chOff x="10067668" y="4989621"/>
              <a:chExt cx="844417" cy="916486"/>
            </a:xfrm>
            <a:solidFill>
              <a:schemeClr val="accent1"/>
            </a:solidFill>
          </p:grpSpPr>
          <p:sp>
            <p:nvSpPr>
              <p:cNvPr id="1057" name="Freeform 32"/>
              <p:cNvSpPr>
                <a:spLocks noChangeArrowheads="1"/>
              </p:cNvSpPr>
              <p:nvPr/>
            </p:nvSpPr>
            <p:spPr bwMode="auto">
              <a:xfrm>
                <a:off x="10250952" y="4989621"/>
                <a:ext cx="484393" cy="477882"/>
              </a:xfrm>
              <a:custGeom>
                <a:avLst/>
                <a:gdLst>
                  <a:gd name="T0" fmla="*/ 326 w 327"/>
                  <a:gd name="T1" fmla="*/ 157 h 321"/>
                  <a:gd name="T2" fmla="*/ 326 w 327"/>
                  <a:gd name="T3" fmla="*/ 157 h 321"/>
                  <a:gd name="T4" fmla="*/ 163 w 327"/>
                  <a:gd name="T5" fmla="*/ 320 h 321"/>
                  <a:gd name="T6" fmla="*/ 0 w 327"/>
                  <a:gd name="T7" fmla="*/ 157 h 321"/>
                  <a:gd name="T8" fmla="*/ 163 w 327"/>
                  <a:gd name="T9" fmla="*/ 0 h 321"/>
                  <a:gd name="T10" fmla="*/ 326 w 327"/>
                  <a:gd name="T11" fmla="*/ 157 h 321"/>
                </a:gdLst>
                <a:ahLst/>
                <a:cxnLst>
                  <a:cxn ang="0">
                    <a:pos x="T0" y="T1"/>
                  </a:cxn>
                  <a:cxn ang="0">
                    <a:pos x="T2" y="T3"/>
                  </a:cxn>
                  <a:cxn ang="0">
                    <a:pos x="T4" y="T5"/>
                  </a:cxn>
                  <a:cxn ang="0">
                    <a:pos x="T6" y="T7"/>
                  </a:cxn>
                  <a:cxn ang="0">
                    <a:pos x="T8" y="T9"/>
                  </a:cxn>
                  <a:cxn ang="0">
                    <a:pos x="T10" y="T11"/>
                  </a:cxn>
                </a:cxnLst>
                <a:rect l="0" t="0" r="r" b="b"/>
                <a:pathLst>
                  <a:path w="327" h="321">
                    <a:moveTo>
                      <a:pt x="326" y="157"/>
                    </a:moveTo>
                    <a:lnTo>
                      <a:pt x="326" y="157"/>
                    </a:lnTo>
                    <a:cubicBezTo>
                      <a:pt x="326" y="248"/>
                      <a:pt x="254" y="320"/>
                      <a:pt x="163" y="320"/>
                    </a:cubicBezTo>
                    <a:cubicBezTo>
                      <a:pt x="73" y="320"/>
                      <a:pt x="0" y="248"/>
                      <a:pt x="0" y="157"/>
                    </a:cubicBezTo>
                    <a:cubicBezTo>
                      <a:pt x="0" y="67"/>
                      <a:pt x="73" y="0"/>
                      <a:pt x="163" y="0"/>
                    </a:cubicBezTo>
                    <a:cubicBezTo>
                      <a:pt x="254" y="0"/>
                      <a:pt x="326" y="67"/>
                      <a:pt x="326" y="157"/>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58" name="Freeform 33"/>
              <p:cNvSpPr>
                <a:spLocks noChangeArrowheads="1"/>
              </p:cNvSpPr>
              <p:nvPr/>
            </p:nvSpPr>
            <p:spPr bwMode="auto">
              <a:xfrm>
                <a:off x="10067668" y="5421681"/>
                <a:ext cx="844417" cy="484426"/>
              </a:xfrm>
              <a:custGeom>
                <a:avLst/>
                <a:gdLst>
                  <a:gd name="T0" fmla="*/ 434 w 568"/>
                  <a:gd name="T1" fmla="*/ 0 h 327"/>
                  <a:gd name="T2" fmla="*/ 434 w 568"/>
                  <a:gd name="T3" fmla="*/ 0 h 327"/>
                  <a:gd name="T4" fmla="*/ 434 w 568"/>
                  <a:gd name="T5" fmla="*/ 0 h 327"/>
                  <a:gd name="T6" fmla="*/ 283 w 568"/>
                  <a:gd name="T7" fmla="*/ 66 h 327"/>
                  <a:gd name="T8" fmla="*/ 132 w 568"/>
                  <a:gd name="T9" fmla="*/ 0 h 327"/>
                  <a:gd name="T10" fmla="*/ 132 w 568"/>
                  <a:gd name="T11" fmla="*/ 0 h 327"/>
                  <a:gd name="T12" fmla="*/ 0 w 568"/>
                  <a:gd name="T13" fmla="*/ 133 h 327"/>
                  <a:gd name="T14" fmla="*/ 0 w 568"/>
                  <a:gd name="T15" fmla="*/ 326 h 327"/>
                  <a:gd name="T16" fmla="*/ 96 w 568"/>
                  <a:gd name="T17" fmla="*/ 326 h 327"/>
                  <a:gd name="T18" fmla="*/ 96 w 568"/>
                  <a:gd name="T19" fmla="*/ 217 h 327"/>
                  <a:gd name="T20" fmla="*/ 114 w 568"/>
                  <a:gd name="T21" fmla="*/ 205 h 327"/>
                  <a:gd name="T22" fmla="*/ 126 w 568"/>
                  <a:gd name="T23" fmla="*/ 217 h 327"/>
                  <a:gd name="T24" fmla="*/ 126 w 568"/>
                  <a:gd name="T25" fmla="*/ 326 h 327"/>
                  <a:gd name="T26" fmla="*/ 440 w 568"/>
                  <a:gd name="T27" fmla="*/ 326 h 327"/>
                  <a:gd name="T28" fmla="*/ 440 w 568"/>
                  <a:gd name="T29" fmla="*/ 217 h 327"/>
                  <a:gd name="T30" fmla="*/ 458 w 568"/>
                  <a:gd name="T31" fmla="*/ 205 h 327"/>
                  <a:gd name="T32" fmla="*/ 470 w 568"/>
                  <a:gd name="T33" fmla="*/ 217 h 327"/>
                  <a:gd name="T34" fmla="*/ 470 w 568"/>
                  <a:gd name="T35" fmla="*/ 326 h 327"/>
                  <a:gd name="T36" fmla="*/ 567 w 568"/>
                  <a:gd name="T37" fmla="*/ 326 h 327"/>
                  <a:gd name="T38" fmla="*/ 567 w 568"/>
                  <a:gd name="T39" fmla="*/ 133 h 327"/>
                  <a:gd name="T40" fmla="*/ 434 w 568"/>
                  <a:gd name="T41" fmla="*/ 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8" h="327">
                    <a:moveTo>
                      <a:pt x="434" y="0"/>
                    </a:moveTo>
                    <a:lnTo>
                      <a:pt x="434" y="0"/>
                    </a:lnTo>
                    <a:lnTo>
                      <a:pt x="434" y="0"/>
                    </a:lnTo>
                    <a:cubicBezTo>
                      <a:pt x="398" y="42"/>
                      <a:pt x="343" y="66"/>
                      <a:pt x="283" y="66"/>
                    </a:cubicBezTo>
                    <a:cubicBezTo>
                      <a:pt x="223" y="66"/>
                      <a:pt x="169" y="42"/>
                      <a:pt x="132" y="0"/>
                    </a:cubicBezTo>
                    <a:lnTo>
                      <a:pt x="132" y="0"/>
                    </a:lnTo>
                    <a:cubicBezTo>
                      <a:pt x="60" y="0"/>
                      <a:pt x="0" y="60"/>
                      <a:pt x="0" y="133"/>
                    </a:cubicBezTo>
                    <a:cubicBezTo>
                      <a:pt x="0" y="326"/>
                      <a:pt x="0" y="326"/>
                      <a:pt x="0" y="326"/>
                    </a:cubicBezTo>
                    <a:cubicBezTo>
                      <a:pt x="96" y="326"/>
                      <a:pt x="96" y="326"/>
                      <a:pt x="96" y="326"/>
                    </a:cubicBezTo>
                    <a:cubicBezTo>
                      <a:pt x="96" y="217"/>
                      <a:pt x="96" y="217"/>
                      <a:pt x="96" y="217"/>
                    </a:cubicBezTo>
                    <a:cubicBezTo>
                      <a:pt x="96" y="211"/>
                      <a:pt x="102" y="205"/>
                      <a:pt x="114" y="205"/>
                    </a:cubicBezTo>
                    <a:cubicBezTo>
                      <a:pt x="120" y="205"/>
                      <a:pt x="126" y="211"/>
                      <a:pt x="126" y="217"/>
                    </a:cubicBezTo>
                    <a:cubicBezTo>
                      <a:pt x="126" y="326"/>
                      <a:pt x="126" y="326"/>
                      <a:pt x="126" y="326"/>
                    </a:cubicBezTo>
                    <a:cubicBezTo>
                      <a:pt x="440" y="326"/>
                      <a:pt x="440" y="326"/>
                      <a:pt x="440" y="326"/>
                    </a:cubicBezTo>
                    <a:cubicBezTo>
                      <a:pt x="440" y="217"/>
                      <a:pt x="440" y="217"/>
                      <a:pt x="440" y="217"/>
                    </a:cubicBezTo>
                    <a:cubicBezTo>
                      <a:pt x="440" y="211"/>
                      <a:pt x="446" y="205"/>
                      <a:pt x="458" y="205"/>
                    </a:cubicBezTo>
                    <a:cubicBezTo>
                      <a:pt x="464" y="205"/>
                      <a:pt x="470" y="211"/>
                      <a:pt x="470" y="217"/>
                    </a:cubicBezTo>
                    <a:cubicBezTo>
                      <a:pt x="470" y="326"/>
                      <a:pt x="470" y="326"/>
                      <a:pt x="470" y="326"/>
                    </a:cubicBezTo>
                    <a:cubicBezTo>
                      <a:pt x="567" y="326"/>
                      <a:pt x="567" y="326"/>
                      <a:pt x="567" y="326"/>
                    </a:cubicBezTo>
                    <a:cubicBezTo>
                      <a:pt x="567" y="133"/>
                      <a:pt x="567" y="133"/>
                      <a:pt x="567" y="133"/>
                    </a:cubicBezTo>
                    <a:cubicBezTo>
                      <a:pt x="567" y="60"/>
                      <a:pt x="506" y="0"/>
                      <a:pt x="434"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980" name="Group 979"/>
            <p:cNvGrpSpPr/>
            <p:nvPr/>
          </p:nvGrpSpPr>
          <p:grpSpPr>
            <a:xfrm>
              <a:off x="17488108" y="1500971"/>
              <a:ext cx="480370" cy="521366"/>
              <a:chOff x="11069184" y="4989621"/>
              <a:chExt cx="844421" cy="916486"/>
            </a:xfrm>
            <a:solidFill>
              <a:schemeClr val="accent1"/>
            </a:solidFill>
          </p:grpSpPr>
          <p:sp>
            <p:nvSpPr>
              <p:cNvPr id="1055" name="Freeform 34"/>
              <p:cNvSpPr>
                <a:spLocks noChangeArrowheads="1"/>
              </p:cNvSpPr>
              <p:nvPr/>
            </p:nvSpPr>
            <p:spPr bwMode="auto">
              <a:xfrm>
                <a:off x="11252472" y="4989621"/>
                <a:ext cx="484393" cy="477882"/>
              </a:xfrm>
              <a:custGeom>
                <a:avLst/>
                <a:gdLst>
                  <a:gd name="T0" fmla="*/ 326 w 327"/>
                  <a:gd name="T1" fmla="*/ 157 h 321"/>
                  <a:gd name="T2" fmla="*/ 326 w 327"/>
                  <a:gd name="T3" fmla="*/ 157 h 321"/>
                  <a:gd name="T4" fmla="*/ 163 w 327"/>
                  <a:gd name="T5" fmla="*/ 320 h 321"/>
                  <a:gd name="T6" fmla="*/ 0 w 327"/>
                  <a:gd name="T7" fmla="*/ 157 h 321"/>
                  <a:gd name="T8" fmla="*/ 163 w 327"/>
                  <a:gd name="T9" fmla="*/ 0 h 321"/>
                  <a:gd name="T10" fmla="*/ 326 w 327"/>
                  <a:gd name="T11" fmla="*/ 157 h 321"/>
                </a:gdLst>
                <a:ahLst/>
                <a:cxnLst>
                  <a:cxn ang="0">
                    <a:pos x="T0" y="T1"/>
                  </a:cxn>
                  <a:cxn ang="0">
                    <a:pos x="T2" y="T3"/>
                  </a:cxn>
                  <a:cxn ang="0">
                    <a:pos x="T4" y="T5"/>
                  </a:cxn>
                  <a:cxn ang="0">
                    <a:pos x="T6" y="T7"/>
                  </a:cxn>
                  <a:cxn ang="0">
                    <a:pos x="T8" y="T9"/>
                  </a:cxn>
                  <a:cxn ang="0">
                    <a:pos x="T10" y="T11"/>
                  </a:cxn>
                </a:cxnLst>
                <a:rect l="0" t="0" r="r" b="b"/>
                <a:pathLst>
                  <a:path w="327" h="321">
                    <a:moveTo>
                      <a:pt x="326" y="157"/>
                    </a:moveTo>
                    <a:lnTo>
                      <a:pt x="326" y="157"/>
                    </a:lnTo>
                    <a:cubicBezTo>
                      <a:pt x="326" y="248"/>
                      <a:pt x="253" y="320"/>
                      <a:pt x="163" y="320"/>
                    </a:cubicBezTo>
                    <a:cubicBezTo>
                      <a:pt x="72" y="320"/>
                      <a:pt x="0" y="248"/>
                      <a:pt x="0" y="157"/>
                    </a:cubicBezTo>
                    <a:cubicBezTo>
                      <a:pt x="0" y="67"/>
                      <a:pt x="72" y="0"/>
                      <a:pt x="163" y="0"/>
                    </a:cubicBezTo>
                    <a:cubicBezTo>
                      <a:pt x="253" y="0"/>
                      <a:pt x="326" y="67"/>
                      <a:pt x="326" y="157"/>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56" name="Freeform 35"/>
              <p:cNvSpPr>
                <a:spLocks noChangeArrowheads="1"/>
              </p:cNvSpPr>
              <p:nvPr/>
            </p:nvSpPr>
            <p:spPr bwMode="auto">
              <a:xfrm>
                <a:off x="11069184" y="5421681"/>
                <a:ext cx="844421" cy="484426"/>
              </a:xfrm>
              <a:custGeom>
                <a:avLst/>
                <a:gdLst>
                  <a:gd name="T0" fmla="*/ 435 w 569"/>
                  <a:gd name="T1" fmla="*/ 0 h 327"/>
                  <a:gd name="T2" fmla="*/ 435 w 569"/>
                  <a:gd name="T3" fmla="*/ 0 h 327"/>
                  <a:gd name="T4" fmla="*/ 435 w 569"/>
                  <a:gd name="T5" fmla="*/ 0 h 327"/>
                  <a:gd name="T6" fmla="*/ 284 w 569"/>
                  <a:gd name="T7" fmla="*/ 66 h 327"/>
                  <a:gd name="T8" fmla="*/ 133 w 569"/>
                  <a:gd name="T9" fmla="*/ 0 h 327"/>
                  <a:gd name="T10" fmla="*/ 133 w 569"/>
                  <a:gd name="T11" fmla="*/ 0 h 327"/>
                  <a:gd name="T12" fmla="*/ 0 w 569"/>
                  <a:gd name="T13" fmla="*/ 133 h 327"/>
                  <a:gd name="T14" fmla="*/ 0 w 569"/>
                  <a:gd name="T15" fmla="*/ 326 h 327"/>
                  <a:gd name="T16" fmla="*/ 97 w 569"/>
                  <a:gd name="T17" fmla="*/ 326 h 327"/>
                  <a:gd name="T18" fmla="*/ 97 w 569"/>
                  <a:gd name="T19" fmla="*/ 217 h 327"/>
                  <a:gd name="T20" fmla="*/ 109 w 569"/>
                  <a:gd name="T21" fmla="*/ 205 h 327"/>
                  <a:gd name="T22" fmla="*/ 127 w 569"/>
                  <a:gd name="T23" fmla="*/ 217 h 327"/>
                  <a:gd name="T24" fmla="*/ 127 w 569"/>
                  <a:gd name="T25" fmla="*/ 326 h 327"/>
                  <a:gd name="T26" fmla="*/ 441 w 569"/>
                  <a:gd name="T27" fmla="*/ 326 h 327"/>
                  <a:gd name="T28" fmla="*/ 441 w 569"/>
                  <a:gd name="T29" fmla="*/ 217 h 327"/>
                  <a:gd name="T30" fmla="*/ 453 w 569"/>
                  <a:gd name="T31" fmla="*/ 205 h 327"/>
                  <a:gd name="T32" fmla="*/ 471 w 569"/>
                  <a:gd name="T33" fmla="*/ 217 h 327"/>
                  <a:gd name="T34" fmla="*/ 471 w 569"/>
                  <a:gd name="T35" fmla="*/ 326 h 327"/>
                  <a:gd name="T36" fmla="*/ 568 w 569"/>
                  <a:gd name="T37" fmla="*/ 326 h 327"/>
                  <a:gd name="T38" fmla="*/ 568 w 569"/>
                  <a:gd name="T39" fmla="*/ 133 h 327"/>
                  <a:gd name="T40" fmla="*/ 435 w 569"/>
                  <a:gd name="T41" fmla="*/ 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9" h="327">
                    <a:moveTo>
                      <a:pt x="435" y="0"/>
                    </a:moveTo>
                    <a:lnTo>
                      <a:pt x="435" y="0"/>
                    </a:lnTo>
                    <a:lnTo>
                      <a:pt x="435" y="0"/>
                    </a:lnTo>
                    <a:cubicBezTo>
                      <a:pt x="399" y="42"/>
                      <a:pt x="344" y="66"/>
                      <a:pt x="284" y="66"/>
                    </a:cubicBezTo>
                    <a:cubicBezTo>
                      <a:pt x="223" y="66"/>
                      <a:pt x="169" y="42"/>
                      <a:pt x="133" y="0"/>
                    </a:cubicBezTo>
                    <a:lnTo>
                      <a:pt x="133" y="0"/>
                    </a:lnTo>
                    <a:cubicBezTo>
                      <a:pt x="61" y="0"/>
                      <a:pt x="0" y="60"/>
                      <a:pt x="0" y="133"/>
                    </a:cubicBezTo>
                    <a:cubicBezTo>
                      <a:pt x="0" y="326"/>
                      <a:pt x="0" y="326"/>
                      <a:pt x="0" y="326"/>
                    </a:cubicBezTo>
                    <a:cubicBezTo>
                      <a:pt x="97" y="326"/>
                      <a:pt x="97" y="326"/>
                      <a:pt x="97" y="326"/>
                    </a:cubicBezTo>
                    <a:cubicBezTo>
                      <a:pt x="97" y="217"/>
                      <a:pt x="97" y="217"/>
                      <a:pt x="97" y="217"/>
                    </a:cubicBezTo>
                    <a:cubicBezTo>
                      <a:pt x="97" y="211"/>
                      <a:pt x="103" y="205"/>
                      <a:pt x="109" y="205"/>
                    </a:cubicBezTo>
                    <a:cubicBezTo>
                      <a:pt x="121" y="205"/>
                      <a:pt x="127" y="211"/>
                      <a:pt x="127" y="217"/>
                    </a:cubicBezTo>
                    <a:cubicBezTo>
                      <a:pt x="127" y="326"/>
                      <a:pt x="127" y="326"/>
                      <a:pt x="127" y="326"/>
                    </a:cubicBezTo>
                    <a:cubicBezTo>
                      <a:pt x="441" y="326"/>
                      <a:pt x="441" y="326"/>
                      <a:pt x="441" y="326"/>
                    </a:cubicBezTo>
                    <a:cubicBezTo>
                      <a:pt x="441" y="217"/>
                      <a:pt x="441" y="217"/>
                      <a:pt x="441" y="217"/>
                    </a:cubicBezTo>
                    <a:cubicBezTo>
                      <a:pt x="441" y="211"/>
                      <a:pt x="447" y="205"/>
                      <a:pt x="453" y="205"/>
                    </a:cubicBezTo>
                    <a:cubicBezTo>
                      <a:pt x="465" y="205"/>
                      <a:pt x="471" y="211"/>
                      <a:pt x="471" y="217"/>
                    </a:cubicBezTo>
                    <a:cubicBezTo>
                      <a:pt x="471" y="326"/>
                      <a:pt x="471" y="326"/>
                      <a:pt x="471" y="326"/>
                    </a:cubicBezTo>
                    <a:cubicBezTo>
                      <a:pt x="568" y="326"/>
                      <a:pt x="568" y="326"/>
                      <a:pt x="568" y="326"/>
                    </a:cubicBezTo>
                    <a:cubicBezTo>
                      <a:pt x="568" y="133"/>
                      <a:pt x="568" y="133"/>
                      <a:pt x="568" y="133"/>
                    </a:cubicBezTo>
                    <a:cubicBezTo>
                      <a:pt x="568" y="60"/>
                      <a:pt x="507" y="0"/>
                      <a:pt x="435"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981" name="Group 980"/>
            <p:cNvGrpSpPr/>
            <p:nvPr/>
          </p:nvGrpSpPr>
          <p:grpSpPr>
            <a:xfrm>
              <a:off x="18061571" y="1500971"/>
              <a:ext cx="480370" cy="521366"/>
              <a:chOff x="12077248" y="4989621"/>
              <a:chExt cx="844421" cy="916486"/>
            </a:xfrm>
            <a:solidFill>
              <a:schemeClr val="accent1"/>
            </a:solidFill>
          </p:grpSpPr>
          <p:sp>
            <p:nvSpPr>
              <p:cNvPr id="1053" name="Freeform 36"/>
              <p:cNvSpPr>
                <a:spLocks noChangeArrowheads="1"/>
              </p:cNvSpPr>
              <p:nvPr/>
            </p:nvSpPr>
            <p:spPr bwMode="auto">
              <a:xfrm>
                <a:off x="12253992" y="4989621"/>
                <a:ext cx="477845" cy="477882"/>
              </a:xfrm>
              <a:custGeom>
                <a:avLst/>
                <a:gdLst>
                  <a:gd name="T0" fmla="*/ 319 w 320"/>
                  <a:gd name="T1" fmla="*/ 157 h 321"/>
                  <a:gd name="T2" fmla="*/ 319 w 320"/>
                  <a:gd name="T3" fmla="*/ 157 h 321"/>
                  <a:gd name="T4" fmla="*/ 163 w 320"/>
                  <a:gd name="T5" fmla="*/ 320 h 321"/>
                  <a:gd name="T6" fmla="*/ 0 w 320"/>
                  <a:gd name="T7" fmla="*/ 157 h 321"/>
                  <a:gd name="T8" fmla="*/ 163 w 320"/>
                  <a:gd name="T9" fmla="*/ 0 h 321"/>
                  <a:gd name="T10" fmla="*/ 319 w 320"/>
                  <a:gd name="T11" fmla="*/ 157 h 321"/>
                </a:gdLst>
                <a:ahLst/>
                <a:cxnLst>
                  <a:cxn ang="0">
                    <a:pos x="T0" y="T1"/>
                  </a:cxn>
                  <a:cxn ang="0">
                    <a:pos x="T2" y="T3"/>
                  </a:cxn>
                  <a:cxn ang="0">
                    <a:pos x="T4" y="T5"/>
                  </a:cxn>
                  <a:cxn ang="0">
                    <a:pos x="T6" y="T7"/>
                  </a:cxn>
                  <a:cxn ang="0">
                    <a:pos x="T8" y="T9"/>
                  </a:cxn>
                  <a:cxn ang="0">
                    <a:pos x="T10" y="T11"/>
                  </a:cxn>
                </a:cxnLst>
                <a:rect l="0" t="0" r="r" b="b"/>
                <a:pathLst>
                  <a:path w="320" h="321">
                    <a:moveTo>
                      <a:pt x="319" y="157"/>
                    </a:moveTo>
                    <a:lnTo>
                      <a:pt x="319" y="157"/>
                    </a:lnTo>
                    <a:cubicBezTo>
                      <a:pt x="319" y="248"/>
                      <a:pt x="253" y="320"/>
                      <a:pt x="163" y="320"/>
                    </a:cubicBezTo>
                    <a:cubicBezTo>
                      <a:pt x="72" y="320"/>
                      <a:pt x="0" y="248"/>
                      <a:pt x="0" y="157"/>
                    </a:cubicBezTo>
                    <a:cubicBezTo>
                      <a:pt x="0" y="67"/>
                      <a:pt x="72" y="0"/>
                      <a:pt x="163" y="0"/>
                    </a:cubicBezTo>
                    <a:cubicBezTo>
                      <a:pt x="253" y="0"/>
                      <a:pt x="319" y="67"/>
                      <a:pt x="319" y="157"/>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54" name="Freeform 37"/>
              <p:cNvSpPr>
                <a:spLocks noChangeArrowheads="1"/>
              </p:cNvSpPr>
              <p:nvPr/>
            </p:nvSpPr>
            <p:spPr bwMode="auto">
              <a:xfrm>
                <a:off x="12077248" y="5421681"/>
                <a:ext cx="844421" cy="484426"/>
              </a:xfrm>
              <a:custGeom>
                <a:avLst/>
                <a:gdLst>
                  <a:gd name="T0" fmla="*/ 434 w 568"/>
                  <a:gd name="T1" fmla="*/ 0 h 327"/>
                  <a:gd name="T2" fmla="*/ 434 w 568"/>
                  <a:gd name="T3" fmla="*/ 0 h 327"/>
                  <a:gd name="T4" fmla="*/ 428 w 568"/>
                  <a:gd name="T5" fmla="*/ 0 h 327"/>
                  <a:gd name="T6" fmla="*/ 284 w 568"/>
                  <a:gd name="T7" fmla="*/ 66 h 327"/>
                  <a:gd name="T8" fmla="*/ 133 w 568"/>
                  <a:gd name="T9" fmla="*/ 0 h 327"/>
                  <a:gd name="T10" fmla="*/ 133 w 568"/>
                  <a:gd name="T11" fmla="*/ 0 h 327"/>
                  <a:gd name="T12" fmla="*/ 0 w 568"/>
                  <a:gd name="T13" fmla="*/ 133 h 327"/>
                  <a:gd name="T14" fmla="*/ 0 w 568"/>
                  <a:gd name="T15" fmla="*/ 326 h 327"/>
                  <a:gd name="T16" fmla="*/ 97 w 568"/>
                  <a:gd name="T17" fmla="*/ 326 h 327"/>
                  <a:gd name="T18" fmla="*/ 97 w 568"/>
                  <a:gd name="T19" fmla="*/ 217 h 327"/>
                  <a:gd name="T20" fmla="*/ 109 w 568"/>
                  <a:gd name="T21" fmla="*/ 205 h 327"/>
                  <a:gd name="T22" fmla="*/ 127 w 568"/>
                  <a:gd name="T23" fmla="*/ 217 h 327"/>
                  <a:gd name="T24" fmla="*/ 127 w 568"/>
                  <a:gd name="T25" fmla="*/ 326 h 327"/>
                  <a:gd name="T26" fmla="*/ 440 w 568"/>
                  <a:gd name="T27" fmla="*/ 326 h 327"/>
                  <a:gd name="T28" fmla="*/ 440 w 568"/>
                  <a:gd name="T29" fmla="*/ 217 h 327"/>
                  <a:gd name="T30" fmla="*/ 453 w 568"/>
                  <a:gd name="T31" fmla="*/ 205 h 327"/>
                  <a:gd name="T32" fmla="*/ 471 w 568"/>
                  <a:gd name="T33" fmla="*/ 217 h 327"/>
                  <a:gd name="T34" fmla="*/ 471 w 568"/>
                  <a:gd name="T35" fmla="*/ 326 h 327"/>
                  <a:gd name="T36" fmla="*/ 567 w 568"/>
                  <a:gd name="T37" fmla="*/ 326 h 327"/>
                  <a:gd name="T38" fmla="*/ 567 w 568"/>
                  <a:gd name="T39" fmla="*/ 133 h 327"/>
                  <a:gd name="T40" fmla="*/ 434 w 568"/>
                  <a:gd name="T41" fmla="*/ 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8" h="327">
                    <a:moveTo>
                      <a:pt x="434" y="0"/>
                    </a:moveTo>
                    <a:lnTo>
                      <a:pt x="434" y="0"/>
                    </a:lnTo>
                    <a:cubicBezTo>
                      <a:pt x="428" y="0"/>
                      <a:pt x="428" y="0"/>
                      <a:pt x="428" y="0"/>
                    </a:cubicBezTo>
                    <a:cubicBezTo>
                      <a:pt x="392" y="42"/>
                      <a:pt x="344" y="66"/>
                      <a:pt x="284" y="66"/>
                    </a:cubicBezTo>
                    <a:cubicBezTo>
                      <a:pt x="223" y="66"/>
                      <a:pt x="169" y="42"/>
                      <a:pt x="133" y="0"/>
                    </a:cubicBezTo>
                    <a:lnTo>
                      <a:pt x="133" y="0"/>
                    </a:lnTo>
                    <a:cubicBezTo>
                      <a:pt x="60" y="0"/>
                      <a:pt x="0" y="60"/>
                      <a:pt x="0" y="133"/>
                    </a:cubicBezTo>
                    <a:cubicBezTo>
                      <a:pt x="0" y="326"/>
                      <a:pt x="0" y="326"/>
                      <a:pt x="0" y="326"/>
                    </a:cubicBezTo>
                    <a:cubicBezTo>
                      <a:pt x="97" y="326"/>
                      <a:pt x="97" y="326"/>
                      <a:pt x="97" y="326"/>
                    </a:cubicBezTo>
                    <a:cubicBezTo>
                      <a:pt x="97" y="217"/>
                      <a:pt x="97" y="217"/>
                      <a:pt x="97" y="217"/>
                    </a:cubicBezTo>
                    <a:cubicBezTo>
                      <a:pt x="97" y="211"/>
                      <a:pt x="103" y="205"/>
                      <a:pt x="109" y="205"/>
                    </a:cubicBezTo>
                    <a:cubicBezTo>
                      <a:pt x="121" y="205"/>
                      <a:pt x="127" y="211"/>
                      <a:pt x="127" y="217"/>
                    </a:cubicBezTo>
                    <a:cubicBezTo>
                      <a:pt x="127" y="326"/>
                      <a:pt x="127" y="326"/>
                      <a:pt x="127" y="326"/>
                    </a:cubicBezTo>
                    <a:cubicBezTo>
                      <a:pt x="440" y="326"/>
                      <a:pt x="440" y="326"/>
                      <a:pt x="440" y="326"/>
                    </a:cubicBezTo>
                    <a:cubicBezTo>
                      <a:pt x="440" y="217"/>
                      <a:pt x="440" y="217"/>
                      <a:pt x="440" y="217"/>
                    </a:cubicBezTo>
                    <a:cubicBezTo>
                      <a:pt x="440" y="211"/>
                      <a:pt x="447" y="205"/>
                      <a:pt x="453" y="205"/>
                    </a:cubicBezTo>
                    <a:cubicBezTo>
                      <a:pt x="465" y="205"/>
                      <a:pt x="471" y="211"/>
                      <a:pt x="471" y="217"/>
                    </a:cubicBezTo>
                    <a:cubicBezTo>
                      <a:pt x="471" y="326"/>
                      <a:pt x="471" y="326"/>
                      <a:pt x="471" y="326"/>
                    </a:cubicBezTo>
                    <a:cubicBezTo>
                      <a:pt x="567" y="326"/>
                      <a:pt x="567" y="326"/>
                      <a:pt x="567" y="326"/>
                    </a:cubicBezTo>
                    <a:cubicBezTo>
                      <a:pt x="567" y="133"/>
                      <a:pt x="567" y="133"/>
                      <a:pt x="567" y="133"/>
                    </a:cubicBezTo>
                    <a:cubicBezTo>
                      <a:pt x="567" y="60"/>
                      <a:pt x="507" y="0"/>
                      <a:pt x="434"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982" name="Group 981"/>
            <p:cNvGrpSpPr/>
            <p:nvPr/>
          </p:nvGrpSpPr>
          <p:grpSpPr>
            <a:xfrm>
              <a:off x="18631311" y="1500971"/>
              <a:ext cx="480368" cy="521366"/>
              <a:chOff x="13078768" y="4989621"/>
              <a:chExt cx="844417" cy="916486"/>
            </a:xfrm>
            <a:solidFill>
              <a:schemeClr val="accent1"/>
            </a:solidFill>
          </p:grpSpPr>
          <p:sp>
            <p:nvSpPr>
              <p:cNvPr id="1051" name="Freeform 38"/>
              <p:cNvSpPr>
                <a:spLocks noChangeArrowheads="1"/>
              </p:cNvSpPr>
              <p:nvPr/>
            </p:nvSpPr>
            <p:spPr bwMode="auto">
              <a:xfrm>
                <a:off x="13255508" y="4989621"/>
                <a:ext cx="477849" cy="477882"/>
              </a:xfrm>
              <a:custGeom>
                <a:avLst/>
                <a:gdLst>
                  <a:gd name="T0" fmla="*/ 320 w 321"/>
                  <a:gd name="T1" fmla="*/ 157 h 321"/>
                  <a:gd name="T2" fmla="*/ 320 w 321"/>
                  <a:gd name="T3" fmla="*/ 157 h 321"/>
                  <a:gd name="T4" fmla="*/ 163 w 321"/>
                  <a:gd name="T5" fmla="*/ 320 h 321"/>
                  <a:gd name="T6" fmla="*/ 0 w 321"/>
                  <a:gd name="T7" fmla="*/ 157 h 321"/>
                  <a:gd name="T8" fmla="*/ 163 w 321"/>
                  <a:gd name="T9" fmla="*/ 0 h 321"/>
                  <a:gd name="T10" fmla="*/ 320 w 321"/>
                  <a:gd name="T11" fmla="*/ 157 h 321"/>
                </a:gdLst>
                <a:ahLst/>
                <a:cxnLst>
                  <a:cxn ang="0">
                    <a:pos x="T0" y="T1"/>
                  </a:cxn>
                  <a:cxn ang="0">
                    <a:pos x="T2" y="T3"/>
                  </a:cxn>
                  <a:cxn ang="0">
                    <a:pos x="T4" y="T5"/>
                  </a:cxn>
                  <a:cxn ang="0">
                    <a:pos x="T6" y="T7"/>
                  </a:cxn>
                  <a:cxn ang="0">
                    <a:pos x="T8" y="T9"/>
                  </a:cxn>
                  <a:cxn ang="0">
                    <a:pos x="T10" y="T11"/>
                  </a:cxn>
                </a:cxnLst>
                <a:rect l="0" t="0" r="r" b="b"/>
                <a:pathLst>
                  <a:path w="321" h="321">
                    <a:moveTo>
                      <a:pt x="320" y="157"/>
                    </a:moveTo>
                    <a:lnTo>
                      <a:pt x="320" y="157"/>
                    </a:lnTo>
                    <a:cubicBezTo>
                      <a:pt x="320" y="248"/>
                      <a:pt x="248" y="320"/>
                      <a:pt x="163" y="320"/>
                    </a:cubicBezTo>
                    <a:cubicBezTo>
                      <a:pt x="73" y="320"/>
                      <a:pt x="0" y="248"/>
                      <a:pt x="0" y="157"/>
                    </a:cubicBezTo>
                    <a:cubicBezTo>
                      <a:pt x="0" y="67"/>
                      <a:pt x="73" y="0"/>
                      <a:pt x="163" y="0"/>
                    </a:cubicBezTo>
                    <a:cubicBezTo>
                      <a:pt x="248" y="0"/>
                      <a:pt x="320" y="67"/>
                      <a:pt x="320" y="157"/>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52" name="Freeform 39"/>
              <p:cNvSpPr>
                <a:spLocks noChangeArrowheads="1"/>
              </p:cNvSpPr>
              <p:nvPr/>
            </p:nvSpPr>
            <p:spPr bwMode="auto">
              <a:xfrm>
                <a:off x="13078768" y="5421681"/>
                <a:ext cx="844417" cy="484426"/>
              </a:xfrm>
              <a:custGeom>
                <a:avLst/>
                <a:gdLst>
                  <a:gd name="T0" fmla="*/ 434 w 568"/>
                  <a:gd name="T1" fmla="*/ 0 h 327"/>
                  <a:gd name="T2" fmla="*/ 434 w 568"/>
                  <a:gd name="T3" fmla="*/ 0 h 327"/>
                  <a:gd name="T4" fmla="*/ 428 w 568"/>
                  <a:gd name="T5" fmla="*/ 0 h 327"/>
                  <a:gd name="T6" fmla="*/ 283 w 568"/>
                  <a:gd name="T7" fmla="*/ 66 h 327"/>
                  <a:gd name="T8" fmla="*/ 133 w 568"/>
                  <a:gd name="T9" fmla="*/ 0 h 327"/>
                  <a:gd name="T10" fmla="*/ 133 w 568"/>
                  <a:gd name="T11" fmla="*/ 0 h 327"/>
                  <a:gd name="T12" fmla="*/ 0 w 568"/>
                  <a:gd name="T13" fmla="*/ 133 h 327"/>
                  <a:gd name="T14" fmla="*/ 0 w 568"/>
                  <a:gd name="T15" fmla="*/ 326 h 327"/>
                  <a:gd name="T16" fmla="*/ 96 w 568"/>
                  <a:gd name="T17" fmla="*/ 326 h 327"/>
                  <a:gd name="T18" fmla="*/ 96 w 568"/>
                  <a:gd name="T19" fmla="*/ 217 h 327"/>
                  <a:gd name="T20" fmla="*/ 108 w 568"/>
                  <a:gd name="T21" fmla="*/ 205 h 327"/>
                  <a:gd name="T22" fmla="*/ 126 w 568"/>
                  <a:gd name="T23" fmla="*/ 217 h 327"/>
                  <a:gd name="T24" fmla="*/ 126 w 568"/>
                  <a:gd name="T25" fmla="*/ 326 h 327"/>
                  <a:gd name="T26" fmla="*/ 440 w 568"/>
                  <a:gd name="T27" fmla="*/ 326 h 327"/>
                  <a:gd name="T28" fmla="*/ 440 w 568"/>
                  <a:gd name="T29" fmla="*/ 217 h 327"/>
                  <a:gd name="T30" fmla="*/ 452 w 568"/>
                  <a:gd name="T31" fmla="*/ 205 h 327"/>
                  <a:gd name="T32" fmla="*/ 464 w 568"/>
                  <a:gd name="T33" fmla="*/ 217 h 327"/>
                  <a:gd name="T34" fmla="*/ 464 w 568"/>
                  <a:gd name="T35" fmla="*/ 326 h 327"/>
                  <a:gd name="T36" fmla="*/ 567 w 568"/>
                  <a:gd name="T37" fmla="*/ 326 h 327"/>
                  <a:gd name="T38" fmla="*/ 567 w 568"/>
                  <a:gd name="T39" fmla="*/ 133 h 327"/>
                  <a:gd name="T40" fmla="*/ 434 w 568"/>
                  <a:gd name="T41" fmla="*/ 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8" h="327">
                    <a:moveTo>
                      <a:pt x="434" y="0"/>
                    </a:moveTo>
                    <a:lnTo>
                      <a:pt x="434" y="0"/>
                    </a:lnTo>
                    <a:cubicBezTo>
                      <a:pt x="428" y="0"/>
                      <a:pt x="428" y="0"/>
                      <a:pt x="428" y="0"/>
                    </a:cubicBezTo>
                    <a:cubicBezTo>
                      <a:pt x="392" y="42"/>
                      <a:pt x="344" y="66"/>
                      <a:pt x="283" y="66"/>
                    </a:cubicBezTo>
                    <a:cubicBezTo>
                      <a:pt x="223" y="66"/>
                      <a:pt x="169" y="42"/>
                      <a:pt x="133" y="0"/>
                    </a:cubicBezTo>
                    <a:lnTo>
                      <a:pt x="133" y="0"/>
                    </a:lnTo>
                    <a:cubicBezTo>
                      <a:pt x="54" y="0"/>
                      <a:pt x="0" y="60"/>
                      <a:pt x="0" y="133"/>
                    </a:cubicBezTo>
                    <a:cubicBezTo>
                      <a:pt x="0" y="326"/>
                      <a:pt x="0" y="326"/>
                      <a:pt x="0" y="326"/>
                    </a:cubicBezTo>
                    <a:cubicBezTo>
                      <a:pt x="96" y="326"/>
                      <a:pt x="96" y="326"/>
                      <a:pt x="96" y="326"/>
                    </a:cubicBezTo>
                    <a:cubicBezTo>
                      <a:pt x="96" y="217"/>
                      <a:pt x="96" y="217"/>
                      <a:pt x="96" y="217"/>
                    </a:cubicBezTo>
                    <a:cubicBezTo>
                      <a:pt x="96" y="211"/>
                      <a:pt x="102" y="205"/>
                      <a:pt x="108" y="205"/>
                    </a:cubicBezTo>
                    <a:cubicBezTo>
                      <a:pt x="114" y="205"/>
                      <a:pt x="126" y="211"/>
                      <a:pt x="126" y="217"/>
                    </a:cubicBezTo>
                    <a:cubicBezTo>
                      <a:pt x="126" y="326"/>
                      <a:pt x="126" y="326"/>
                      <a:pt x="126" y="326"/>
                    </a:cubicBezTo>
                    <a:cubicBezTo>
                      <a:pt x="440" y="326"/>
                      <a:pt x="440" y="326"/>
                      <a:pt x="440" y="326"/>
                    </a:cubicBezTo>
                    <a:cubicBezTo>
                      <a:pt x="440" y="217"/>
                      <a:pt x="440" y="217"/>
                      <a:pt x="440" y="217"/>
                    </a:cubicBezTo>
                    <a:cubicBezTo>
                      <a:pt x="440" y="211"/>
                      <a:pt x="446" y="205"/>
                      <a:pt x="452" y="205"/>
                    </a:cubicBezTo>
                    <a:cubicBezTo>
                      <a:pt x="458" y="205"/>
                      <a:pt x="464" y="211"/>
                      <a:pt x="464" y="217"/>
                    </a:cubicBezTo>
                    <a:cubicBezTo>
                      <a:pt x="464" y="326"/>
                      <a:pt x="464" y="326"/>
                      <a:pt x="464" y="326"/>
                    </a:cubicBezTo>
                    <a:cubicBezTo>
                      <a:pt x="567" y="326"/>
                      <a:pt x="567" y="326"/>
                      <a:pt x="567" y="326"/>
                    </a:cubicBezTo>
                    <a:cubicBezTo>
                      <a:pt x="567" y="133"/>
                      <a:pt x="567" y="133"/>
                      <a:pt x="567" y="133"/>
                    </a:cubicBezTo>
                    <a:cubicBezTo>
                      <a:pt x="567" y="60"/>
                      <a:pt x="507" y="0"/>
                      <a:pt x="434"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983" name="Group 982"/>
            <p:cNvGrpSpPr/>
            <p:nvPr/>
          </p:nvGrpSpPr>
          <p:grpSpPr>
            <a:xfrm>
              <a:off x="19197328" y="1500971"/>
              <a:ext cx="484093" cy="521366"/>
              <a:chOff x="14073744" y="4989621"/>
              <a:chExt cx="850965" cy="916486"/>
            </a:xfrm>
            <a:solidFill>
              <a:schemeClr val="accent1"/>
            </a:solidFill>
          </p:grpSpPr>
          <p:sp>
            <p:nvSpPr>
              <p:cNvPr id="1049" name="Freeform 40"/>
              <p:cNvSpPr>
                <a:spLocks noChangeArrowheads="1"/>
              </p:cNvSpPr>
              <p:nvPr/>
            </p:nvSpPr>
            <p:spPr bwMode="auto">
              <a:xfrm>
                <a:off x="14257028" y="4989621"/>
                <a:ext cx="477845" cy="477882"/>
              </a:xfrm>
              <a:custGeom>
                <a:avLst/>
                <a:gdLst>
                  <a:gd name="T0" fmla="*/ 320 w 321"/>
                  <a:gd name="T1" fmla="*/ 157 h 321"/>
                  <a:gd name="T2" fmla="*/ 320 w 321"/>
                  <a:gd name="T3" fmla="*/ 157 h 321"/>
                  <a:gd name="T4" fmla="*/ 157 w 321"/>
                  <a:gd name="T5" fmla="*/ 320 h 321"/>
                  <a:gd name="T6" fmla="*/ 0 w 321"/>
                  <a:gd name="T7" fmla="*/ 157 h 321"/>
                  <a:gd name="T8" fmla="*/ 157 w 321"/>
                  <a:gd name="T9" fmla="*/ 0 h 321"/>
                  <a:gd name="T10" fmla="*/ 320 w 321"/>
                  <a:gd name="T11" fmla="*/ 157 h 321"/>
                </a:gdLst>
                <a:ahLst/>
                <a:cxnLst>
                  <a:cxn ang="0">
                    <a:pos x="T0" y="T1"/>
                  </a:cxn>
                  <a:cxn ang="0">
                    <a:pos x="T2" y="T3"/>
                  </a:cxn>
                  <a:cxn ang="0">
                    <a:pos x="T4" y="T5"/>
                  </a:cxn>
                  <a:cxn ang="0">
                    <a:pos x="T6" y="T7"/>
                  </a:cxn>
                  <a:cxn ang="0">
                    <a:pos x="T8" y="T9"/>
                  </a:cxn>
                  <a:cxn ang="0">
                    <a:pos x="T10" y="T11"/>
                  </a:cxn>
                </a:cxnLst>
                <a:rect l="0" t="0" r="r" b="b"/>
                <a:pathLst>
                  <a:path w="321" h="321">
                    <a:moveTo>
                      <a:pt x="320" y="157"/>
                    </a:moveTo>
                    <a:lnTo>
                      <a:pt x="320" y="157"/>
                    </a:lnTo>
                    <a:cubicBezTo>
                      <a:pt x="320" y="248"/>
                      <a:pt x="247" y="320"/>
                      <a:pt x="157" y="320"/>
                    </a:cubicBezTo>
                    <a:cubicBezTo>
                      <a:pt x="73" y="320"/>
                      <a:pt x="0" y="248"/>
                      <a:pt x="0" y="157"/>
                    </a:cubicBezTo>
                    <a:cubicBezTo>
                      <a:pt x="0" y="67"/>
                      <a:pt x="73" y="0"/>
                      <a:pt x="157" y="0"/>
                    </a:cubicBezTo>
                    <a:cubicBezTo>
                      <a:pt x="247" y="0"/>
                      <a:pt x="320" y="67"/>
                      <a:pt x="320" y="157"/>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50" name="Freeform 41"/>
              <p:cNvSpPr>
                <a:spLocks noChangeArrowheads="1"/>
              </p:cNvSpPr>
              <p:nvPr/>
            </p:nvSpPr>
            <p:spPr bwMode="auto">
              <a:xfrm>
                <a:off x="14073744" y="5421681"/>
                <a:ext cx="850965" cy="484426"/>
              </a:xfrm>
              <a:custGeom>
                <a:avLst/>
                <a:gdLst>
                  <a:gd name="T0" fmla="*/ 441 w 574"/>
                  <a:gd name="T1" fmla="*/ 0 h 327"/>
                  <a:gd name="T2" fmla="*/ 441 w 574"/>
                  <a:gd name="T3" fmla="*/ 0 h 327"/>
                  <a:gd name="T4" fmla="*/ 435 w 574"/>
                  <a:gd name="T5" fmla="*/ 0 h 327"/>
                  <a:gd name="T6" fmla="*/ 284 w 574"/>
                  <a:gd name="T7" fmla="*/ 66 h 327"/>
                  <a:gd name="T8" fmla="*/ 139 w 574"/>
                  <a:gd name="T9" fmla="*/ 0 h 327"/>
                  <a:gd name="T10" fmla="*/ 133 w 574"/>
                  <a:gd name="T11" fmla="*/ 0 h 327"/>
                  <a:gd name="T12" fmla="*/ 0 w 574"/>
                  <a:gd name="T13" fmla="*/ 133 h 327"/>
                  <a:gd name="T14" fmla="*/ 0 w 574"/>
                  <a:gd name="T15" fmla="*/ 326 h 327"/>
                  <a:gd name="T16" fmla="*/ 103 w 574"/>
                  <a:gd name="T17" fmla="*/ 326 h 327"/>
                  <a:gd name="T18" fmla="*/ 103 w 574"/>
                  <a:gd name="T19" fmla="*/ 217 h 327"/>
                  <a:gd name="T20" fmla="*/ 115 w 574"/>
                  <a:gd name="T21" fmla="*/ 205 h 327"/>
                  <a:gd name="T22" fmla="*/ 127 w 574"/>
                  <a:gd name="T23" fmla="*/ 217 h 327"/>
                  <a:gd name="T24" fmla="*/ 127 w 574"/>
                  <a:gd name="T25" fmla="*/ 326 h 327"/>
                  <a:gd name="T26" fmla="*/ 447 w 574"/>
                  <a:gd name="T27" fmla="*/ 326 h 327"/>
                  <a:gd name="T28" fmla="*/ 447 w 574"/>
                  <a:gd name="T29" fmla="*/ 217 h 327"/>
                  <a:gd name="T30" fmla="*/ 459 w 574"/>
                  <a:gd name="T31" fmla="*/ 205 h 327"/>
                  <a:gd name="T32" fmla="*/ 471 w 574"/>
                  <a:gd name="T33" fmla="*/ 217 h 327"/>
                  <a:gd name="T34" fmla="*/ 471 w 574"/>
                  <a:gd name="T35" fmla="*/ 326 h 327"/>
                  <a:gd name="T36" fmla="*/ 573 w 574"/>
                  <a:gd name="T37" fmla="*/ 326 h 327"/>
                  <a:gd name="T38" fmla="*/ 573 w 574"/>
                  <a:gd name="T39" fmla="*/ 133 h 327"/>
                  <a:gd name="T40" fmla="*/ 441 w 574"/>
                  <a:gd name="T41" fmla="*/ 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4" h="327">
                    <a:moveTo>
                      <a:pt x="441" y="0"/>
                    </a:moveTo>
                    <a:lnTo>
                      <a:pt x="441" y="0"/>
                    </a:lnTo>
                    <a:cubicBezTo>
                      <a:pt x="435" y="0"/>
                      <a:pt x="435" y="0"/>
                      <a:pt x="435" y="0"/>
                    </a:cubicBezTo>
                    <a:cubicBezTo>
                      <a:pt x="399" y="42"/>
                      <a:pt x="344" y="66"/>
                      <a:pt x="284" y="66"/>
                    </a:cubicBezTo>
                    <a:cubicBezTo>
                      <a:pt x="230" y="66"/>
                      <a:pt x="175" y="42"/>
                      <a:pt x="139" y="0"/>
                    </a:cubicBezTo>
                    <a:cubicBezTo>
                      <a:pt x="133" y="0"/>
                      <a:pt x="133" y="0"/>
                      <a:pt x="133" y="0"/>
                    </a:cubicBezTo>
                    <a:cubicBezTo>
                      <a:pt x="61" y="0"/>
                      <a:pt x="0" y="60"/>
                      <a:pt x="0" y="133"/>
                    </a:cubicBezTo>
                    <a:cubicBezTo>
                      <a:pt x="0" y="326"/>
                      <a:pt x="0" y="326"/>
                      <a:pt x="0" y="326"/>
                    </a:cubicBezTo>
                    <a:cubicBezTo>
                      <a:pt x="103" y="326"/>
                      <a:pt x="103" y="326"/>
                      <a:pt x="103" y="326"/>
                    </a:cubicBezTo>
                    <a:cubicBezTo>
                      <a:pt x="103" y="217"/>
                      <a:pt x="103" y="217"/>
                      <a:pt x="103" y="217"/>
                    </a:cubicBezTo>
                    <a:cubicBezTo>
                      <a:pt x="103" y="211"/>
                      <a:pt x="109" y="205"/>
                      <a:pt x="115" y="205"/>
                    </a:cubicBezTo>
                    <a:cubicBezTo>
                      <a:pt x="121" y="205"/>
                      <a:pt x="127" y="211"/>
                      <a:pt x="127" y="217"/>
                    </a:cubicBezTo>
                    <a:cubicBezTo>
                      <a:pt x="127" y="326"/>
                      <a:pt x="127" y="326"/>
                      <a:pt x="127" y="326"/>
                    </a:cubicBezTo>
                    <a:cubicBezTo>
                      <a:pt x="447" y="326"/>
                      <a:pt x="447" y="326"/>
                      <a:pt x="447" y="326"/>
                    </a:cubicBezTo>
                    <a:cubicBezTo>
                      <a:pt x="447" y="217"/>
                      <a:pt x="447" y="217"/>
                      <a:pt x="447" y="217"/>
                    </a:cubicBezTo>
                    <a:cubicBezTo>
                      <a:pt x="447" y="211"/>
                      <a:pt x="453" y="205"/>
                      <a:pt x="459" y="205"/>
                    </a:cubicBezTo>
                    <a:cubicBezTo>
                      <a:pt x="465" y="205"/>
                      <a:pt x="471" y="211"/>
                      <a:pt x="471" y="217"/>
                    </a:cubicBezTo>
                    <a:cubicBezTo>
                      <a:pt x="471" y="326"/>
                      <a:pt x="471" y="326"/>
                      <a:pt x="471" y="326"/>
                    </a:cubicBezTo>
                    <a:cubicBezTo>
                      <a:pt x="573" y="326"/>
                      <a:pt x="573" y="326"/>
                      <a:pt x="573" y="326"/>
                    </a:cubicBezTo>
                    <a:cubicBezTo>
                      <a:pt x="573" y="133"/>
                      <a:pt x="573" y="133"/>
                      <a:pt x="573" y="133"/>
                    </a:cubicBezTo>
                    <a:cubicBezTo>
                      <a:pt x="573" y="60"/>
                      <a:pt x="513" y="0"/>
                      <a:pt x="441"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984" name="Group 983"/>
            <p:cNvGrpSpPr/>
            <p:nvPr/>
          </p:nvGrpSpPr>
          <p:grpSpPr>
            <a:xfrm>
              <a:off x="19767063" y="1500971"/>
              <a:ext cx="480370" cy="521366"/>
              <a:chOff x="15075256" y="4989621"/>
              <a:chExt cx="844421" cy="916486"/>
            </a:xfrm>
            <a:solidFill>
              <a:schemeClr val="accent1"/>
            </a:solidFill>
          </p:grpSpPr>
          <p:sp>
            <p:nvSpPr>
              <p:cNvPr id="1047" name="Freeform 42"/>
              <p:cNvSpPr>
                <a:spLocks noChangeArrowheads="1"/>
              </p:cNvSpPr>
              <p:nvPr/>
            </p:nvSpPr>
            <p:spPr bwMode="auto">
              <a:xfrm>
                <a:off x="15265093" y="4989621"/>
                <a:ext cx="477845" cy="477882"/>
              </a:xfrm>
              <a:custGeom>
                <a:avLst/>
                <a:gdLst>
                  <a:gd name="T0" fmla="*/ 320 w 321"/>
                  <a:gd name="T1" fmla="*/ 157 h 321"/>
                  <a:gd name="T2" fmla="*/ 320 w 321"/>
                  <a:gd name="T3" fmla="*/ 157 h 321"/>
                  <a:gd name="T4" fmla="*/ 157 w 321"/>
                  <a:gd name="T5" fmla="*/ 320 h 321"/>
                  <a:gd name="T6" fmla="*/ 0 w 321"/>
                  <a:gd name="T7" fmla="*/ 157 h 321"/>
                  <a:gd name="T8" fmla="*/ 157 w 321"/>
                  <a:gd name="T9" fmla="*/ 0 h 321"/>
                  <a:gd name="T10" fmla="*/ 320 w 321"/>
                  <a:gd name="T11" fmla="*/ 157 h 321"/>
                </a:gdLst>
                <a:ahLst/>
                <a:cxnLst>
                  <a:cxn ang="0">
                    <a:pos x="T0" y="T1"/>
                  </a:cxn>
                  <a:cxn ang="0">
                    <a:pos x="T2" y="T3"/>
                  </a:cxn>
                  <a:cxn ang="0">
                    <a:pos x="T4" y="T5"/>
                  </a:cxn>
                  <a:cxn ang="0">
                    <a:pos x="T6" y="T7"/>
                  </a:cxn>
                  <a:cxn ang="0">
                    <a:pos x="T8" y="T9"/>
                  </a:cxn>
                  <a:cxn ang="0">
                    <a:pos x="T10" y="T11"/>
                  </a:cxn>
                </a:cxnLst>
                <a:rect l="0" t="0" r="r" b="b"/>
                <a:pathLst>
                  <a:path w="321" h="321">
                    <a:moveTo>
                      <a:pt x="320" y="157"/>
                    </a:moveTo>
                    <a:lnTo>
                      <a:pt x="320" y="157"/>
                    </a:lnTo>
                    <a:cubicBezTo>
                      <a:pt x="320" y="248"/>
                      <a:pt x="247" y="320"/>
                      <a:pt x="157" y="320"/>
                    </a:cubicBezTo>
                    <a:cubicBezTo>
                      <a:pt x="72" y="320"/>
                      <a:pt x="0" y="248"/>
                      <a:pt x="0" y="157"/>
                    </a:cubicBezTo>
                    <a:cubicBezTo>
                      <a:pt x="0" y="67"/>
                      <a:pt x="72" y="0"/>
                      <a:pt x="157" y="0"/>
                    </a:cubicBezTo>
                    <a:cubicBezTo>
                      <a:pt x="247" y="0"/>
                      <a:pt x="320" y="67"/>
                      <a:pt x="320" y="157"/>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48" name="Freeform 43"/>
              <p:cNvSpPr>
                <a:spLocks noChangeArrowheads="1"/>
              </p:cNvSpPr>
              <p:nvPr/>
            </p:nvSpPr>
            <p:spPr bwMode="auto">
              <a:xfrm>
                <a:off x="15075256" y="5421681"/>
                <a:ext cx="844421" cy="484426"/>
              </a:xfrm>
              <a:custGeom>
                <a:avLst/>
                <a:gdLst>
                  <a:gd name="T0" fmla="*/ 435 w 568"/>
                  <a:gd name="T1" fmla="*/ 0 h 327"/>
                  <a:gd name="T2" fmla="*/ 435 w 568"/>
                  <a:gd name="T3" fmla="*/ 0 h 327"/>
                  <a:gd name="T4" fmla="*/ 435 w 568"/>
                  <a:gd name="T5" fmla="*/ 0 h 327"/>
                  <a:gd name="T6" fmla="*/ 284 w 568"/>
                  <a:gd name="T7" fmla="*/ 66 h 327"/>
                  <a:gd name="T8" fmla="*/ 139 w 568"/>
                  <a:gd name="T9" fmla="*/ 0 h 327"/>
                  <a:gd name="T10" fmla="*/ 133 w 568"/>
                  <a:gd name="T11" fmla="*/ 0 h 327"/>
                  <a:gd name="T12" fmla="*/ 0 w 568"/>
                  <a:gd name="T13" fmla="*/ 133 h 327"/>
                  <a:gd name="T14" fmla="*/ 0 w 568"/>
                  <a:gd name="T15" fmla="*/ 326 h 327"/>
                  <a:gd name="T16" fmla="*/ 97 w 568"/>
                  <a:gd name="T17" fmla="*/ 326 h 327"/>
                  <a:gd name="T18" fmla="*/ 97 w 568"/>
                  <a:gd name="T19" fmla="*/ 217 h 327"/>
                  <a:gd name="T20" fmla="*/ 115 w 568"/>
                  <a:gd name="T21" fmla="*/ 205 h 327"/>
                  <a:gd name="T22" fmla="*/ 127 w 568"/>
                  <a:gd name="T23" fmla="*/ 217 h 327"/>
                  <a:gd name="T24" fmla="*/ 127 w 568"/>
                  <a:gd name="T25" fmla="*/ 326 h 327"/>
                  <a:gd name="T26" fmla="*/ 441 w 568"/>
                  <a:gd name="T27" fmla="*/ 326 h 327"/>
                  <a:gd name="T28" fmla="*/ 441 w 568"/>
                  <a:gd name="T29" fmla="*/ 217 h 327"/>
                  <a:gd name="T30" fmla="*/ 459 w 568"/>
                  <a:gd name="T31" fmla="*/ 205 h 327"/>
                  <a:gd name="T32" fmla="*/ 471 w 568"/>
                  <a:gd name="T33" fmla="*/ 217 h 327"/>
                  <a:gd name="T34" fmla="*/ 471 w 568"/>
                  <a:gd name="T35" fmla="*/ 326 h 327"/>
                  <a:gd name="T36" fmla="*/ 567 w 568"/>
                  <a:gd name="T37" fmla="*/ 326 h 327"/>
                  <a:gd name="T38" fmla="*/ 567 w 568"/>
                  <a:gd name="T39" fmla="*/ 133 h 327"/>
                  <a:gd name="T40" fmla="*/ 435 w 568"/>
                  <a:gd name="T41" fmla="*/ 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8" h="327">
                    <a:moveTo>
                      <a:pt x="435" y="0"/>
                    </a:moveTo>
                    <a:lnTo>
                      <a:pt x="435" y="0"/>
                    </a:lnTo>
                    <a:lnTo>
                      <a:pt x="435" y="0"/>
                    </a:lnTo>
                    <a:cubicBezTo>
                      <a:pt x="398" y="42"/>
                      <a:pt x="344" y="66"/>
                      <a:pt x="284" y="66"/>
                    </a:cubicBezTo>
                    <a:cubicBezTo>
                      <a:pt x="223" y="66"/>
                      <a:pt x="175" y="42"/>
                      <a:pt x="139" y="0"/>
                    </a:cubicBezTo>
                    <a:cubicBezTo>
                      <a:pt x="133" y="0"/>
                      <a:pt x="133" y="0"/>
                      <a:pt x="133" y="0"/>
                    </a:cubicBezTo>
                    <a:cubicBezTo>
                      <a:pt x="60" y="0"/>
                      <a:pt x="0" y="60"/>
                      <a:pt x="0" y="133"/>
                    </a:cubicBezTo>
                    <a:cubicBezTo>
                      <a:pt x="0" y="326"/>
                      <a:pt x="0" y="326"/>
                      <a:pt x="0" y="326"/>
                    </a:cubicBezTo>
                    <a:cubicBezTo>
                      <a:pt x="97" y="326"/>
                      <a:pt x="97" y="326"/>
                      <a:pt x="97" y="326"/>
                    </a:cubicBezTo>
                    <a:cubicBezTo>
                      <a:pt x="97" y="217"/>
                      <a:pt x="97" y="217"/>
                      <a:pt x="97" y="217"/>
                    </a:cubicBezTo>
                    <a:cubicBezTo>
                      <a:pt x="97" y="211"/>
                      <a:pt x="109" y="205"/>
                      <a:pt x="115" y="205"/>
                    </a:cubicBezTo>
                    <a:cubicBezTo>
                      <a:pt x="121" y="205"/>
                      <a:pt x="127" y="211"/>
                      <a:pt x="127" y="217"/>
                    </a:cubicBezTo>
                    <a:cubicBezTo>
                      <a:pt x="127" y="326"/>
                      <a:pt x="127" y="326"/>
                      <a:pt x="127" y="326"/>
                    </a:cubicBezTo>
                    <a:cubicBezTo>
                      <a:pt x="441" y="326"/>
                      <a:pt x="441" y="326"/>
                      <a:pt x="441" y="326"/>
                    </a:cubicBezTo>
                    <a:cubicBezTo>
                      <a:pt x="441" y="217"/>
                      <a:pt x="441" y="217"/>
                      <a:pt x="441" y="217"/>
                    </a:cubicBezTo>
                    <a:cubicBezTo>
                      <a:pt x="441" y="211"/>
                      <a:pt x="453" y="205"/>
                      <a:pt x="459" y="205"/>
                    </a:cubicBezTo>
                    <a:cubicBezTo>
                      <a:pt x="465" y="205"/>
                      <a:pt x="471" y="211"/>
                      <a:pt x="471" y="217"/>
                    </a:cubicBezTo>
                    <a:cubicBezTo>
                      <a:pt x="471" y="326"/>
                      <a:pt x="471" y="326"/>
                      <a:pt x="471" y="326"/>
                    </a:cubicBezTo>
                    <a:cubicBezTo>
                      <a:pt x="567" y="326"/>
                      <a:pt x="567" y="326"/>
                      <a:pt x="567" y="326"/>
                    </a:cubicBezTo>
                    <a:cubicBezTo>
                      <a:pt x="567" y="133"/>
                      <a:pt x="567" y="133"/>
                      <a:pt x="567" y="133"/>
                    </a:cubicBezTo>
                    <a:cubicBezTo>
                      <a:pt x="567" y="60"/>
                      <a:pt x="513" y="0"/>
                      <a:pt x="435"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985" name="Group 984"/>
            <p:cNvGrpSpPr/>
            <p:nvPr/>
          </p:nvGrpSpPr>
          <p:grpSpPr>
            <a:xfrm>
              <a:off x="16918371" y="2141504"/>
              <a:ext cx="480368" cy="528812"/>
              <a:chOff x="10067668" y="6115585"/>
              <a:chExt cx="844417" cy="929575"/>
            </a:xfrm>
            <a:solidFill>
              <a:schemeClr val="accent2"/>
            </a:solidFill>
          </p:grpSpPr>
          <p:sp>
            <p:nvSpPr>
              <p:cNvPr id="1045" name="Freeform 44"/>
              <p:cNvSpPr>
                <a:spLocks noChangeArrowheads="1"/>
              </p:cNvSpPr>
              <p:nvPr/>
            </p:nvSpPr>
            <p:spPr bwMode="auto">
              <a:xfrm>
                <a:off x="10250952" y="6115585"/>
                <a:ext cx="484393" cy="477882"/>
              </a:xfrm>
              <a:custGeom>
                <a:avLst/>
                <a:gdLst>
                  <a:gd name="T0" fmla="*/ 326 w 327"/>
                  <a:gd name="T1" fmla="*/ 156 h 320"/>
                  <a:gd name="T2" fmla="*/ 326 w 327"/>
                  <a:gd name="T3" fmla="*/ 156 h 320"/>
                  <a:gd name="T4" fmla="*/ 163 w 327"/>
                  <a:gd name="T5" fmla="*/ 319 h 320"/>
                  <a:gd name="T6" fmla="*/ 0 w 327"/>
                  <a:gd name="T7" fmla="*/ 156 h 320"/>
                  <a:gd name="T8" fmla="*/ 163 w 327"/>
                  <a:gd name="T9" fmla="*/ 0 h 320"/>
                  <a:gd name="T10" fmla="*/ 326 w 327"/>
                  <a:gd name="T11" fmla="*/ 156 h 320"/>
                </a:gdLst>
                <a:ahLst/>
                <a:cxnLst>
                  <a:cxn ang="0">
                    <a:pos x="T0" y="T1"/>
                  </a:cxn>
                  <a:cxn ang="0">
                    <a:pos x="T2" y="T3"/>
                  </a:cxn>
                  <a:cxn ang="0">
                    <a:pos x="T4" y="T5"/>
                  </a:cxn>
                  <a:cxn ang="0">
                    <a:pos x="T6" y="T7"/>
                  </a:cxn>
                  <a:cxn ang="0">
                    <a:pos x="T8" y="T9"/>
                  </a:cxn>
                  <a:cxn ang="0">
                    <a:pos x="T10" y="T11"/>
                  </a:cxn>
                </a:cxnLst>
                <a:rect l="0" t="0" r="r" b="b"/>
                <a:pathLst>
                  <a:path w="327" h="320">
                    <a:moveTo>
                      <a:pt x="326" y="156"/>
                    </a:moveTo>
                    <a:lnTo>
                      <a:pt x="326" y="156"/>
                    </a:lnTo>
                    <a:cubicBezTo>
                      <a:pt x="326" y="247"/>
                      <a:pt x="254" y="319"/>
                      <a:pt x="163" y="319"/>
                    </a:cubicBezTo>
                    <a:cubicBezTo>
                      <a:pt x="73" y="319"/>
                      <a:pt x="0" y="247"/>
                      <a:pt x="0" y="156"/>
                    </a:cubicBezTo>
                    <a:cubicBezTo>
                      <a:pt x="0" y="72"/>
                      <a:pt x="73" y="0"/>
                      <a:pt x="163" y="0"/>
                    </a:cubicBezTo>
                    <a:cubicBezTo>
                      <a:pt x="254" y="0"/>
                      <a:pt x="326" y="72"/>
                      <a:pt x="326" y="156"/>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46" name="Freeform 45"/>
              <p:cNvSpPr>
                <a:spLocks noChangeArrowheads="1"/>
              </p:cNvSpPr>
              <p:nvPr/>
            </p:nvSpPr>
            <p:spPr bwMode="auto">
              <a:xfrm>
                <a:off x="10067668" y="6547641"/>
                <a:ext cx="844417" cy="497519"/>
              </a:xfrm>
              <a:custGeom>
                <a:avLst/>
                <a:gdLst>
                  <a:gd name="T0" fmla="*/ 434 w 568"/>
                  <a:gd name="T1" fmla="*/ 0 h 333"/>
                  <a:gd name="T2" fmla="*/ 434 w 568"/>
                  <a:gd name="T3" fmla="*/ 0 h 333"/>
                  <a:gd name="T4" fmla="*/ 434 w 568"/>
                  <a:gd name="T5" fmla="*/ 0 h 333"/>
                  <a:gd name="T6" fmla="*/ 283 w 568"/>
                  <a:gd name="T7" fmla="*/ 73 h 333"/>
                  <a:gd name="T8" fmla="*/ 132 w 568"/>
                  <a:gd name="T9" fmla="*/ 0 h 333"/>
                  <a:gd name="T10" fmla="*/ 132 w 568"/>
                  <a:gd name="T11" fmla="*/ 0 h 333"/>
                  <a:gd name="T12" fmla="*/ 0 w 568"/>
                  <a:gd name="T13" fmla="*/ 133 h 333"/>
                  <a:gd name="T14" fmla="*/ 0 w 568"/>
                  <a:gd name="T15" fmla="*/ 332 h 333"/>
                  <a:gd name="T16" fmla="*/ 96 w 568"/>
                  <a:gd name="T17" fmla="*/ 332 h 333"/>
                  <a:gd name="T18" fmla="*/ 96 w 568"/>
                  <a:gd name="T19" fmla="*/ 217 h 333"/>
                  <a:gd name="T20" fmla="*/ 114 w 568"/>
                  <a:gd name="T21" fmla="*/ 205 h 333"/>
                  <a:gd name="T22" fmla="*/ 126 w 568"/>
                  <a:gd name="T23" fmla="*/ 217 h 333"/>
                  <a:gd name="T24" fmla="*/ 126 w 568"/>
                  <a:gd name="T25" fmla="*/ 332 h 333"/>
                  <a:gd name="T26" fmla="*/ 440 w 568"/>
                  <a:gd name="T27" fmla="*/ 332 h 333"/>
                  <a:gd name="T28" fmla="*/ 440 w 568"/>
                  <a:gd name="T29" fmla="*/ 217 h 333"/>
                  <a:gd name="T30" fmla="*/ 458 w 568"/>
                  <a:gd name="T31" fmla="*/ 205 h 333"/>
                  <a:gd name="T32" fmla="*/ 470 w 568"/>
                  <a:gd name="T33" fmla="*/ 217 h 333"/>
                  <a:gd name="T34" fmla="*/ 470 w 568"/>
                  <a:gd name="T35" fmla="*/ 332 h 333"/>
                  <a:gd name="T36" fmla="*/ 567 w 568"/>
                  <a:gd name="T37" fmla="*/ 332 h 333"/>
                  <a:gd name="T38" fmla="*/ 567 w 568"/>
                  <a:gd name="T39" fmla="*/ 133 h 333"/>
                  <a:gd name="T40" fmla="*/ 434 w 568"/>
                  <a:gd name="T4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8" h="333">
                    <a:moveTo>
                      <a:pt x="434" y="0"/>
                    </a:moveTo>
                    <a:lnTo>
                      <a:pt x="434" y="0"/>
                    </a:lnTo>
                    <a:lnTo>
                      <a:pt x="434" y="0"/>
                    </a:lnTo>
                    <a:cubicBezTo>
                      <a:pt x="398" y="43"/>
                      <a:pt x="343" y="73"/>
                      <a:pt x="283" y="73"/>
                    </a:cubicBezTo>
                    <a:cubicBezTo>
                      <a:pt x="223" y="73"/>
                      <a:pt x="169" y="43"/>
                      <a:pt x="132" y="0"/>
                    </a:cubicBezTo>
                    <a:lnTo>
                      <a:pt x="132" y="0"/>
                    </a:lnTo>
                    <a:cubicBezTo>
                      <a:pt x="60" y="0"/>
                      <a:pt x="0" y="61"/>
                      <a:pt x="0" y="133"/>
                    </a:cubicBezTo>
                    <a:cubicBezTo>
                      <a:pt x="0" y="332"/>
                      <a:pt x="0" y="332"/>
                      <a:pt x="0" y="332"/>
                    </a:cubicBezTo>
                    <a:cubicBezTo>
                      <a:pt x="96" y="332"/>
                      <a:pt x="96" y="332"/>
                      <a:pt x="96" y="332"/>
                    </a:cubicBezTo>
                    <a:cubicBezTo>
                      <a:pt x="96" y="217"/>
                      <a:pt x="96" y="217"/>
                      <a:pt x="96" y="217"/>
                    </a:cubicBezTo>
                    <a:cubicBezTo>
                      <a:pt x="96" y="211"/>
                      <a:pt x="102" y="205"/>
                      <a:pt x="114" y="205"/>
                    </a:cubicBezTo>
                    <a:cubicBezTo>
                      <a:pt x="120" y="205"/>
                      <a:pt x="126" y="211"/>
                      <a:pt x="126" y="217"/>
                    </a:cubicBezTo>
                    <a:cubicBezTo>
                      <a:pt x="126" y="332"/>
                      <a:pt x="126" y="332"/>
                      <a:pt x="126" y="332"/>
                    </a:cubicBezTo>
                    <a:cubicBezTo>
                      <a:pt x="440" y="332"/>
                      <a:pt x="440" y="332"/>
                      <a:pt x="440" y="332"/>
                    </a:cubicBezTo>
                    <a:cubicBezTo>
                      <a:pt x="440" y="217"/>
                      <a:pt x="440" y="217"/>
                      <a:pt x="440" y="217"/>
                    </a:cubicBezTo>
                    <a:cubicBezTo>
                      <a:pt x="440" y="211"/>
                      <a:pt x="446" y="205"/>
                      <a:pt x="458" y="205"/>
                    </a:cubicBezTo>
                    <a:cubicBezTo>
                      <a:pt x="464" y="205"/>
                      <a:pt x="470" y="211"/>
                      <a:pt x="470" y="217"/>
                    </a:cubicBezTo>
                    <a:cubicBezTo>
                      <a:pt x="470" y="332"/>
                      <a:pt x="470" y="332"/>
                      <a:pt x="470" y="332"/>
                    </a:cubicBezTo>
                    <a:cubicBezTo>
                      <a:pt x="567" y="332"/>
                      <a:pt x="567" y="332"/>
                      <a:pt x="567" y="332"/>
                    </a:cubicBezTo>
                    <a:cubicBezTo>
                      <a:pt x="567" y="133"/>
                      <a:pt x="567" y="133"/>
                      <a:pt x="567" y="133"/>
                    </a:cubicBezTo>
                    <a:cubicBezTo>
                      <a:pt x="567" y="61"/>
                      <a:pt x="506" y="0"/>
                      <a:pt x="434"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986" name="Group 985"/>
            <p:cNvGrpSpPr/>
            <p:nvPr/>
          </p:nvGrpSpPr>
          <p:grpSpPr>
            <a:xfrm>
              <a:off x="17488108" y="2141504"/>
              <a:ext cx="480370" cy="528812"/>
              <a:chOff x="11069184" y="6115585"/>
              <a:chExt cx="844421" cy="929575"/>
            </a:xfrm>
            <a:solidFill>
              <a:schemeClr val="accent2"/>
            </a:solidFill>
          </p:grpSpPr>
          <p:sp>
            <p:nvSpPr>
              <p:cNvPr id="1043" name="Freeform 46"/>
              <p:cNvSpPr>
                <a:spLocks noChangeArrowheads="1"/>
              </p:cNvSpPr>
              <p:nvPr/>
            </p:nvSpPr>
            <p:spPr bwMode="auto">
              <a:xfrm>
                <a:off x="11252472" y="6115585"/>
                <a:ext cx="484393" cy="477882"/>
              </a:xfrm>
              <a:custGeom>
                <a:avLst/>
                <a:gdLst>
                  <a:gd name="T0" fmla="*/ 326 w 327"/>
                  <a:gd name="T1" fmla="*/ 156 h 320"/>
                  <a:gd name="T2" fmla="*/ 326 w 327"/>
                  <a:gd name="T3" fmla="*/ 156 h 320"/>
                  <a:gd name="T4" fmla="*/ 163 w 327"/>
                  <a:gd name="T5" fmla="*/ 319 h 320"/>
                  <a:gd name="T6" fmla="*/ 0 w 327"/>
                  <a:gd name="T7" fmla="*/ 156 h 320"/>
                  <a:gd name="T8" fmla="*/ 163 w 327"/>
                  <a:gd name="T9" fmla="*/ 0 h 320"/>
                  <a:gd name="T10" fmla="*/ 326 w 327"/>
                  <a:gd name="T11" fmla="*/ 156 h 320"/>
                </a:gdLst>
                <a:ahLst/>
                <a:cxnLst>
                  <a:cxn ang="0">
                    <a:pos x="T0" y="T1"/>
                  </a:cxn>
                  <a:cxn ang="0">
                    <a:pos x="T2" y="T3"/>
                  </a:cxn>
                  <a:cxn ang="0">
                    <a:pos x="T4" y="T5"/>
                  </a:cxn>
                  <a:cxn ang="0">
                    <a:pos x="T6" y="T7"/>
                  </a:cxn>
                  <a:cxn ang="0">
                    <a:pos x="T8" y="T9"/>
                  </a:cxn>
                  <a:cxn ang="0">
                    <a:pos x="T10" y="T11"/>
                  </a:cxn>
                </a:cxnLst>
                <a:rect l="0" t="0" r="r" b="b"/>
                <a:pathLst>
                  <a:path w="327" h="320">
                    <a:moveTo>
                      <a:pt x="326" y="156"/>
                    </a:moveTo>
                    <a:lnTo>
                      <a:pt x="326" y="156"/>
                    </a:lnTo>
                    <a:cubicBezTo>
                      <a:pt x="326" y="247"/>
                      <a:pt x="253" y="319"/>
                      <a:pt x="163" y="319"/>
                    </a:cubicBezTo>
                    <a:cubicBezTo>
                      <a:pt x="72" y="319"/>
                      <a:pt x="0" y="247"/>
                      <a:pt x="0" y="156"/>
                    </a:cubicBezTo>
                    <a:cubicBezTo>
                      <a:pt x="0" y="72"/>
                      <a:pt x="72" y="0"/>
                      <a:pt x="163" y="0"/>
                    </a:cubicBezTo>
                    <a:cubicBezTo>
                      <a:pt x="253" y="0"/>
                      <a:pt x="326" y="72"/>
                      <a:pt x="326" y="156"/>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44" name="Freeform 47"/>
              <p:cNvSpPr>
                <a:spLocks noChangeArrowheads="1"/>
              </p:cNvSpPr>
              <p:nvPr/>
            </p:nvSpPr>
            <p:spPr bwMode="auto">
              <a:xfrm>
                <a:off x="11069184" y="6547641"/>
                <a:ext cx="844421" cy="497519"/>
              </a:xfrm>
              <a:custGeom>
                <a:avLst/>
                <a:gdLst>
                  <a:gd name="T0" fmla="*/ 435 w 569"/>
                  <a:gd name="T1" fmla="*/ 0 h 333"/>
                  <a:gd name="T2" fmla="*/ 435 w 569"/>
                  <a:gd name="T3" fmla="*/ 0 h 333"/>
                  <a:gd name="T4" fmla="*/ 435 w 569"/>
                  <a:gd name="T5" fmla="*/ 0 h 333"/>
                  <a:gd name="T6" fmla="*/ 284 w 569"/>
                  <a:gd name="T7" fmla="*/ 73 h 333"/>
                  <a:gd name="T8" fmla="*/ 133 w 569"/>
                  <a:gd name="T9" fmla="*/ 0 h 333"/>
                  <a:gd name="T10" fmla="*/ 133 w 569"/>
                  <a:gd name="T11" fmla="*/ 0 h 333"/>
                  <a:gd name="T12" fmla="*/ 0 w 569"/>
                  <a:gd name="T13" fmla="*/ 133 h 333"/>
                  <a:gd name="T14" fmla="*/ 0 w 569"/>
                  <a:gd name="T15" fmla="*/ 332 h 333"/>
                  <a:gd name="T16" fmla="*/ 97 w 569"/>
                  <a:gd name="T17" fmla="*/ 332 h 333"/>
                  <a:gd name="T18" fmla="*/ 97 w 569"/>
                  <a:gd name="T19" fmla="*/ 217 h 333"/>
                  <a:gd name="T20" fmla="*/ 109 w 569"/>
                  <a:gd name="T21" fmla="*/ 205 h 333"/>
                  <a:gd name="T22" fmla="*/ 127 w 569"/>
                  <a:gd name="T23" fmla="*/ 217 h 333"/>
                  <a:gd name="T24" fmla="*/ 127 w 569"/>
                  <a:gd name="T25" fmla="*/ 332 h 333"/>
                  <a:gd name="T26" fmla="*/ 441 w 569"/>
                  <a:gd name="T27" fmla="*/ 332 h 333"/>
                  <a:gd name="T28" fmla="*/ 441 w 569"/>
                  <a:gd name="T29" fmla="*/ 217 h 333"/>
                  <a:gd name="T30" fmla="*/ 453 w 569"/>
                  <a:gd name="T31" fmla="*/ 205 h 333"/>
                  <a:gd name="T32" fmla="*/ 471 w 569"/>
                  <a:gd name="T33" fmla="*/ 217 h 333"/>
                  <a:gd name="T34" fmla="*/ 471 w 569"/>
                  <a:gd name="T35" fmla="*/ 332 h 333"/>
                  <a:gd name="T36" fmla="*/ 568 w 569"/>
                  <a:gd name="T37" fmla="*/ 332 h 333"/>
                  <a:gd name="T38" fmla="*/ 568 w 569"/>
                  <a:gd name="T39" fmla="*/ 133 h 333"/>
                  <a:gd name="T40" fmla="*/ 435 w 569"/>
                  <a:gd name="T4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9" h="333">
                    <a:moveTo>
                      <a:pt x="435" y="0"/>
                    </a:moveTo>
                    <a:lnTo>
                      <a:pt x="435" y="0"/>
                    </a:lnTo>
                    <a:lnTo>
                      <a:pt x="435" y="0"/>
                    </a:lnTo>
                    <a:cubicBezTo>
                      <a:pt x="399" y="43"/>
                      <a:pt x="344" y="73"/>
                      <a:pt x="284" y="73"/>
                    </a:cubicBezTo>
                    <a:cubicBezTo>
                      <a:pt x="223" y="73"/>
                      <a:pt x="169" y="43"/>
                      <a:pt x="133" y="0"/>
                    </a:cubicBezTo>
                    <a:lnTo>
                      <a:pt x="133" y="0"/>
                    </a:lnTo>
                    <a:cubicBezTo>
                      <a:pt x="61" y="0"/>
                      <a:pt x="0" y="61"/>
                      <a:pt x="0" y="133"/>
                    </a:cubicBezTo>
                    <a:cubicBezTo>
                      <a:pt x="0" y="332"/>
                      <a:pt x="0" y="332"/>
                      <a:pt x="0" y="332"/>
                    </a:cubicBezTo>
                    <a:cubicBezTo>
                      <a:pt x="97" y="332"/>
                      <a:pt x="97" y="332"/>
                      <a:pt x="97" y="332"/>
                    </a:cubicBezTo>
                    <a:cubicBezTo>
                      <a:pt x="97" y="217"/>
                      <a:pt x="97" y="217"/>
                      <a:pt x="97" y="217"/>
                    </a:cubicBezTo>
                    <a:cubicBezTo>
                      <a:pt x="97" y="211"/>
                      <a:pt x="103" y="205"/>
                      <a:pt x="109" y="205"/>
                    </a:cubicBezTo>
                    <a:cubicBezTo>
                      <a:pt x="121" y="205"/>
                      <a:pt x="127" y="211"/>
                      <a:pt x="127" y="217"/>
                    </a:cubicBezTo>
                    <a:cubicBezTo>
                      <a:pt x="127" y="332"/>
                      <a:pt x="127" y="332"/>
                      <a:pt x="127" y="332"/>
                    </a:cubicBezTo>
                    <a:cubicBezTo>
                      <a:pt x="441" y="332"/>
                      <a:pt x="441" y="332"/>
                      <a:pt x="441" y="332"/>
                    </a:cubicBezTo>
                    <a:cubicBezTo>
                      <a:pt x="441" y="217"/>
                      <a:pt x="441" y="217"/>
                      <a:pt x="441" y="217"/>
                    </a:cubicBezTo>
                    <a:cubicBezTo>
                      <a:pt x="441" y="211"/>
                      <a:pt x="447" y="205"/>
                      <a:pt x="453" y="205"/>
                    </a:cubicBezTo>
                    <a:cubicBezTo>
                      <a:pt x="465" y="205"/>
                      <a:pt x="471" y="211"/>
                      <a:pt x="471" y="217"/>
                    </a:cubicBezTo>
                    <a:cubicBezTo>
                      <a:pt x="471" y="332"/>
                      <a:pt x="471" y="332"/>
                      <a:pt x="471" y="332"/>
                    </a:cubicBezTo>
                    <a:cubicBezTo>
                      <a:pt x="568" y="332"/>
                      <a:pt x="568" y="332"/>
                      <a:pt x="568" y="332"/>
                    </a:cubicBezTo>
                    <a:cubicBezTo>
                      <a:pt x="568" y="133"/>
                      <a:pt x="568" y="133"/>
                      <a:pt x="568" y="133"/>
                    </a:cubicBezTo>
                    <a:cubicBezTo>
                      <a:pt x="568" y="61"/>
                      <a:pt x="507" y="0"/>
                      <a:pt x="435"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987" name="Group 986"/>
            <p:cNvGrpSpPr/>
            <p:nvPr/>
          </p:nvGrpSpPr>
          <p:grpSpPr>
            <a:xfrm>
              <a:off x="18061571" y="2141504"/>
              <a:ext cx="480370" cy="528812"/>
              <a:chOff x="12077248" y="6115585"/>
              <a:chExt cx="844421" cy="929575"/>
            </a:xfrm>
            <a:solidFill>
              <a:schemeClr val="accent2"/>
            </a:solidFill>
          </p:grpSpPr>
          <p:sp>
            <p:nvSpPr>
              <p:cNvPr id="1041" name="Freeform 48"/>
              <p:cNvSpPr>
                <a:spLocks noChangeArrowheads="1"/>
              </p:cNvSpPr>
              <p:nvPr/>
            </p:nvSpPr>
            <p:spPr bwMode="auto">
              <a:xfrm>
                <a:off x="12253992" y="6115585"/>
                <a:ext cx="477845" cy="477882"/>
              </a:xfrm>
              <a:custGeom>
                <a:avLst/>
                <a:gdLst>
                  <a:gd name="T0" fmla="*/ 319 w 320"/>
                  <a:gd name="T1" fmla="*/ 156 h 320"/>
                  <a:gd name="T2" fmla="*/ 319 w 320"/>
                  <a:gd name="T3" fmla="*/ 156 h 320"/>
                  <a:gd name="T4" fmla="*/ 163 w 320"/>
                  <a:gd name="T5" fmla="*/ 319 h 320"/>
                  <a:gd name="T6" fmla="*/ 0 w 320"/>
                  <a:gd name="T7" fmla="*/ 156 h 320"/>
                  <a:gd name="T8" fmla="*/ 163 w 320"/>
                  <a:gd name="T9" fmla="*/ 0 h 320"/>
                  <a:gd name="T10" fmla="*/ 319 w 320"/>
                  <a:gd name="T11" fmla="*/ 156 h 320"/>
                </a:gdLst>
                <a:ahLst/>
                <a:cxnLst>
                  <a:cxn ang="0">
                    <a:pos x="T0" y="T1"/>
                  </a:cxn>
                  <a:cxn ang="0">
                    <a:pos x="T2" y="T3"/>
                  </a:cxn>
                  <a:cxn ang="0">
                    <a:pos x="T4" y="T5"/>
                  </a:cxn>
                  <a:cxn ang="0">
                    <a:pos x="T6" y="T7"/>
                  </a:cxn>
                  <a:cxn ang="0">
                    <a:pos x="T8" y="T9"/>
                  </a:cxn>
                  <a:cxn ang="0">
                    <a:pos x="T10" y="T11"/>
                  </a:cxn>
                </a:cxnLst>
                <a:rect l="0" t="0" r="r" b="b"/>
                <a:pathLst>
                  <a:path w="320" h="320">
                    <a:moveTo>
                      <a:pt x="319" y="156"/>
                    </a:moveTo>
                    <a:lnTo>
                      <a:pt x="319" y="156"/>
                    </a:lnTo>
                    <a:cubicBezTo>
                      <a:pt x="319" y="247"/>
                      <a:pt x="253" y="319"/>
                      <a:pt x="163" y="319"/>
                    </a:cubicBezTo>
                    <a:cubicBezTo>
                      <a:pt x="72" y="319"/>
                      <a:pt x="0" y="247"/>
                      <a:pt x="0" y="156"/>
                    </a:cubicBezTo>
                    <a:cubicBezTo>
                      <a:pt x="0" y="72"/>
                      <a:pt x="72" y="0"/>
                      <a:pt x="163" y="0"/>
                    </a:cubicBezTo>
                    <a:cubicBezTo>
                      <a:pt x="253" y="0"/>
                      <a:pt x="319" y="72"/>
                      <a:pt x="319" y="156"/>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42" name="Freeform 49"/>
              <p:cNvSpPr>
                <a:spLocks noChangeArrowheads="1"/>
              </p:cNvSpPr>
              <p:nvPr/>
            </p:nvSpPr>
            <p:spPr bwMode="auto">
              <a:xfrm>
                <a:off x="12077248" y="6547641"/>
                <a:ext cx="844421" cy="497519"/>
              </a:xfrm>
              <a:custGeom>
                <a:avLst/>
                <a:gdLst>
                  <a:gd name="T0" fmla="*/ 434 w 568"/>
                  <a:gd name="T1" fmla="*/ 0 h 333"/>
                  <a:gd name="T2" fmla="*/ 434 w 568"/>
                  <a:gd name="T3" fmla="*/ 0 h 333"/>
                  <a:gd name="T4" fmla="*/ 428 w 568"/>
                  <a:gd name="T5" fmla="*/ 0 h 333"/>
                  <a:gd name="T6" fmla="*/ 284 w 568"/>
                  <a:gd name="T7" fmla="*/ 73 h 333"/>
                  <a:gd name="T8" fmla="*/ 133 w 568"/>
                  <a:gd name="T9" fmla="*/ 0 h 333"/>
                  <a:gd name="T10" fmla="*/ 133 w 568"/>
                  <a:gd name="T11" fmla="*/ 0 h 333"/>
                  <a:gd name="T12" fmla="*/ 0 w 568"/>
                  <a:gd name="T13" fmla="*/ 133 h 333"/>
                  <a:gd name="T14" fmla="*/ 0 w 568"/>
                  <a:gd name="T15" fmla="*/ 332 h 333"/>
                  <a:gd name="T16" fmla="*/ 97 w 568"/>
                  <a:gd name="T17" fmla="*/ 332 h 333"/>
                  <a:gd name="T18" fmla="*/ 97 w 568"/>
                  <a:gd name="T19" fmla="*/ 217 h 333"/>
                  <a:gd name="T20" fmla="*/ 109 w 568"/>
                  <a:gd name="T21" fmla="*/ 205 h 333"/>
                  <a:gd name="T22" fmla="*/ 127 w 568"/>
                  <a:gd name="T23" fmla="*/ 217 h 333"/>
                  <a:gd name="T24" fmla="*/ 127 w 568"/>
                  <a:gd name="T25" fmla="*/ 332 h 333"/>
                  <a:gd name="T26" fmla="*/ 440 w 568"/>
                  <a:gd name="T27" fmla="*/ 332 h 333"/>
                  <a:gd name="T28" fmla="*/ 440 w 568"/>
                  <a:gd name="T29" fmla="*/ 217 h 333"/>
                  <a:gd name="T30" fmla="*/ 453 w 568"/>
                  <a:gd name="T31" fmla="*/ 205 h 333"/>
                  <a:gd name="T32" fmla="*/ 471 w 568"/>
                  <a:gd name="T33" fmla="*/ 217 h 333"/>
                  <a:gd name="T34" fmla="*/ 471 w 568"/>
                  <a:gd name="T35" fmla="*/ 332 h 333"/>
                  <a:gd name="T36" fmla="*/ 567 w 568"/>
                  <a:gd name="T37" fmla="*/ 332 h 333"/>
                  <a:gd name="T38" fmla="*/ 567 w 568"/>
                  <a:gd name="T39" fmla="*/ 133 h 333"/>
                  <a:gd name="T40" fmla="*/ 434 w 568"/>
                  <a:gd name="T4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8" h="333">
                    <a:moveTo>
                      <a:pt x="434" y="0"/>
                    </a:moveTo>
                    <a:lnTo>
                      <a:pt x="434" y="0"/>
                    </a:lnTo>
                    <a:cubicBezTo>
                      <a:pt x="428" y="0"/>
                      <a:pt x="428" y="0"/>
                      <a:pt x="428" y="0"/>
                    </a:cubicBezTo>
                    <a:cubicBezTo>
                      <a:pt x="392" y="43"/>
                      <a:pt x="344" y="73"/>
                      <a:pt x="284" y="73"/>
                    </a:cubicBezTo>
                    <a:cubicBezTo>
                      <a:pt x="223" y="73"/>
                      <a:pt x="169" y="43"/>
                      <a:pt x="133" y="0"/>
                    </a:cubicBezTo>
                    <a:lnTo>
                      <a:pt x="133" y="0"/>
                    </a:lnTo>
                    <a:cubicBezTo>
                      <a:pt x="60" y="0"/>
                      <a:pt x="0" y="61"/>
                      <a:pt x="0" y="133"/>
                    </a:cubicBezTo>
                    <a:cubicBezTo>
                      <a:pt x="0" y="332"/>
                      <a:pt x="0" y="332"/>
                      <a:pt x="0" y="332"/>
                    </a:cubicBezTo>
                    <a:cubicBezTo>
                      <a:pt x="97" y="332"/>
                      <a:pt x="97" y="332"/>
                      <a:pt x="97" y="332"/>
                    </a:cubicBezTo>
                    <a:cubicBezTo>
                      <a:pt x="97" y="217"/>
                      <a:pt x="97" y="217"/>
                      <a:pt x="97" y="217"/>
                    </a:cubicBezTo>
                    <a:cubicBezTo>
                      <a:pt x="97" y="211"/>
                      <a:pt x="103" y="205"/>
                      <a:pt x="109" y="205"/>
                    </a:cubicBezTo>
                    <a:cubicBezTo>
                      <a:pt x="121" y="205"/>
                      <a:pt x="127" y="211"/>
                      <a:pt x="127" y="217"/>
                    </a:cubicBezTo>
                    <a:cubicBezTo>
                      <a:pt x="127" y="332"/>
                      <a:pt x="127" y="332"/>
                      <a:pt x="127" y="332"/>
                    </a:cubicBezTo>
                    <a:cubicBezTo>
                      <a:pt x="440" y="332"/>
                      <a:pt x="440" y="332"/>
                      <a:pt x="440" y="332"/>
                    </a:cubicBezTo>
                    <a:cubicBezTo>
                      <a:pt x="440" y="217"/>
                      <a:pt x="440" y="217"/>
                      <a:pt x="440" y="217"/>
                    </a:cubicBezTo>
                    <a:cubicBezTo>
                      <a:pt x="440" y="211"/>
                      <a:pt x="447" y="205"/>
                      <a:pt x="453" y="205"/>
                    </a:cubicBezTo>
                    <a:cubicBezTo>
                      <a:pt x="465" y="205"/>
                      <a:pt x="471" y="211"/>
                      <a:pt x="471" y="217"/>
                    </a:cubicBezTo>
                    <a:cubicBezTo>
                      <a:pt x="471" y="332"/>
                      <a:pt x="471" y="332"/>
                      <a:pt x="471" y="332"/>
                    </a:cubicBezTo>
                    <a:cubicBezTo>
                      <a:pt x="567" y="332"/>
                      <a:pt x="567" y="332"/>
                      <a:pt x="567" y="332"/>
                    </a:cubicBezTo>
                    <a:cubicBezTo>
                      <a:pt x="567" y="133"/>
                      <a:pt x="567" y="133"/>
                      <a:pt x="567" y="133"/>
                    </a:cubicBezTo>
                    <a:cubicBezTo>
                      <a:pt x="567" y="61"/>
                      <a:pt x="507" y="0"/>
                      <a:pt x="434"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988" name="Group 987"/>
            <p:cNvGrpSpPr/>
            <p:nvPr/>
          </p:nvGrpSpPr>
          <p:grpSpPr>
            <a:xfrm>
              <a:off x="18631311" y="2141504"/>
              <a:ext cx="480368" cy="528812"/>
              <a:chOff x="13078768" y="6115585"/>
              <a:chExt cx="844417" cy="929575"/>
            </a:xfrm>
            <a:solidFill>
              <a:schemeClr val="accent2"/>
            </a:solidFill>
          </p:grpSpPr>
          <p:sp>
            <p:nvSpPr>
              <p:cNvPr id="1039" name="Freeform 50"/>
              <p:cNvSpPr>
                <a:spLocks noChangeArrowheads="1"/>
              </p:cNvSpPr>
              <p:nvPr/>
            </p:nvSpPr>
            <p:spPr bwMode="auto">
              <a:xfrm>
                <a:off x="13255508" y="6115585"/>
                <a:ext cx="477849" cy="477882"/>
              </a:xfrm>
              <a:custGeom>
                <a:avLst/>
                <a:gdLst>
                  <a:gd name="T0" fmla="*/ 320 w 321"/>
                  <a:gd name="T1" fmla="*/ 156 h 320"/>
                  <a:gd name="T2" fmla="*/ 320 w 321"/>
                  <a:gd name="T3" fmla="*/ 156 h 320"/>
                  <a:gd name="T4" fmla="*/ 163 w 321"/>
                  <a:gd name="T5" fmla="*/ 319 h 320"/>
                  <a:gd name="T6" fmla="*/ 0 w 321"/>
                  <a:gd name="T7" fmla="*/ 156 h 320"/>
                  <a:gd name="T8" fmla="*/ 163 w 321"/>
                  <a:gd name="T9" fmla="*/ 0 h 320"/>
                  <a:gd name="T10" fmla="*/ 320 w 321"/>
                  <a:gd name="T11" fmla="*/ 156 h 320"/>
                </a:gdLst>
                <a:ahLst/>
                <a:cxnLst>
                  <a:cxn ang="0">
                    <a:pos x="T0" y="T1"/>
                  </a:cxn>
                  <a:cxn ang="0">
                    <a:pos x="T2" y="T3"/>
                  </a:cxn>
                  <a:cxn ang="0">
                    <a:pos x="T4" y="T5"/>
                  </a:cxn>
                  <a:cxn ang="0">
                    <a:pos x="T6" y="T7"/>
                  </a:cxn>
                  <a:cxn ang="0">
                    <a:pos x="T8" y="T9"/>
                  </a:cxn>
                  <a:cxn ang="0">
                    <a:pos x="T10" y="T11"/>
                  </a:cxn>
                </a:cxnLst>
                <a:rect l="0" t="0" r="r" b="b"/>
                <a:pathLst>
                  <a:path w="321" h="320">
                    <a:moveTo>
                      <a:pt x="320" y="156"/>
                    </a:moveTo>
                    <a:lnTo>
                      <a:pt x="320" y="156"/>
                    </a:lnTo>
                    <a:cubicBezTo>
                      <a:pt x="320" y="247"/>
                      <a:pt x="248" y="319"/>
                      <a:pt x="163" y="319"/>
                    </a:cubicBezTo>
                    <a:cubicBezTo>
                      <a:pt x="73" y="319"/>
                      <a:pt x="0" y="247"/>
                      <a:pt x="0" y="156"/>
                    </a:cubicBezTo>
                    <a:cubicBezTo>
                      <a:pt x="0" y="72"/>
                      <a:pt x="73" y="0"/>
                      <a:pt x="163" y="0"/>
                    </a:cubicBezTo>
                    <a:cubicBezTo>
                      <a:pt x="248" y="0"/>
                      <a:pt x="320" y="72"/>
                      <a:pt x="320" y="156"/>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40" name="Freeform 51"/>
              <p:cNvSpPr>
                <a:spLocks noChangeArrowheads="1"/>
              </p:cNvSpPr>
              <p:nvPr/>
            </p:nvSpPr>
            <p:spPr bwMode="auto">
              <a:xfrm>
                <a:off x="13078768" y="6547641"/>
                <a:ext cx="844417" cy="497519"/>
              </a:xfrm>
              <a:custGeom>
                <a:avLst/>
                <a:gdLst>
                  <a:gd name="T0" fmla="*/ 434 w 568"/>
                  <a:gd name="T1" fmla="*/ 0 h 333"/>
                  <a:gd name="T2" fmla="*/ 434 w 568"/>
                  <a:gd name="T3" fmla="*/ 0 h 333"/>
                  <a:gd name="T4" fmla="*/ 428 w 568"/>
                  <a:gd name="T5" fmla="*/ 0 h 333"/>
                  <a:gd name="T6" fmla="*/ 283 w 568"/>
                  <a:gd name="T7" fmla="*/ 73 h 333"/>
                  <a:gd name="T8" fmla="*/ 133 w 568"/>
                  <a:gd name="T9" fmla="*/ 0 h 333"/>
                  <a:gd name="T10" fmla="*/ 133 w 568"/>
                  <a:gd name="T11" fmla="*/ 0 h 333"/>
                  <a:gd name="T12" fmla="*/ 0 w 568"/>
                  <a:gd name="T13" fmla="*/ 133 h 333"/>
                  <a:gd name="T14" fmla="*/ 0 w 568"/>
                  <a:gd name="T15" fmla="*/ 332 h 333"/>
                  <a:gd name="T16" fmla="*/ 96 w 568"/>
                  <a:gd name="T17" fmla="*/ 332 h 333"/>
                  <a:gd name="T18" fmla="*/ 96 w 568"/>
                  <a:gd name="T19" fmla="*/ 217 h 333"/>
                  <a:gd name="T20" fmla="*/ 108 w 568"/>
                  <a:gd name="T21" fmla="*/ 205 h 333"/>
                  <a:gd name="T22" fmla="*/ 126 w 568"/>
                  <a:gd name="T23" fmla="*/ 217 h 333"/>
                  <a:gd name="T24" fmla="*/ 126 w 568"/>
                  <a:gd name="T25" fmla="*/ 332 h 333"/>
                  <a:gd name="T26" fmla="*/ 440 w 568"/>
                  <a:gd name="T27" fmla="*/ 332 h 333"/>
                  <a:gd name="T28" fmla="*/ 440 w 568"/>
                  <a:gd name="T29" fmla="*/ 217 h 333"/>
                  <a:gd name="T30" fmla="*/ 452 w 568"/>
                  <a:gd name="T31" fmla="*/ 205 h 333"/>
                  <a:gd name="T32" fmla="*/ 464 w 568"/>
                  <a:gd name="T33" fmla="*/ 217 h 333"/>
                  <a:gd name="T34" fmla="*/ 464 w 568"/>
                  <a:gd name="T35" fmla="*/ 332 h 333"/>
                  <a:gd name="T36" fmla="*/ 567 w 568"/>
                  <a:gd name="T37" fmla="*/ 332 h 333"/>
                  <a:gd name="T38" fmla="*/ 567 w 568"/>
                  <a:gd name="T39" fmla="*/ 133 h 333"/>
                  <a:gd name="T40" fmla="*/ 434 w 568"/>
                  <a:gd name="T4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8" h="333">
                    <a:moveTo>
                      <a:pt x="434" y="0"/>
                    </a:moveTo>
                    <a:lnTo>
                      <a:pt x="434" y="0"/>
                    </a:lnTo>
                    <a:cubicBezTo>
                      <a:pt x="428" y="0"/>
                      <a:pt x="428" y="0"/>
                      <a:pt x="428" y="0"/>
                    </a:cubicBezTo>
                    <a:cubicBezTo>
                      <a:pt x="392" y="43"/>
                      <a:pt x="344" y="73"/>
                      <a:pt x="283" y="73"/>
                    </a:cubicBezTo>
                    <a:cubicBezTo>
                      <a:pt x="223" y="73"/>
                      <a:pt x="169" y="43"/>
                      <a:pt x="133" y="0"/>
                    </a:cubicBezTo>
                    <a:lnTo>
                      <a:pt x="133" y="0"/>
                    </a:lnTo>
                    <a:cubicBezTo>
                      <a:pt x="54" y="0"/>
                      <a:pt x="0" y="61"/>
                      <a:pt x="0" y="133"/>
                    </a:cubicBezTo>
                    <a:cubicBezTo>
                      <a:pt x="0" y="332"/>
                      <a:pt x="0" y="332"/>
                      <a:pt x="0" y="332"/>
                    </a:cubicBezTo>
                    <a:cubicBezTo>
                      <a:pt x="96" y="332"/>
                      <a:pt x="96" y="332"/>
                      <a:pt x="96" y="332"/>
                    </a:cubicBezTo>
                    <a:cubicBezTo>
                      <a:pt x="96" y="217"/>
                      <a:pt x="96" y="217"/>
                      <a:pt x="96" y="217"/>
                    </a:cubicBezTo>
                    <a:cubicBezTo>
                      <a:pt x="96" y="211"/>
                      <a:pt x="102" y="205"/>
                      <a:pt x="108" y="205"/>
                    </a:cubicBezTo>
                    <a:cubicBezTo>
                      <a:pt x="114" y="205"/>
                      <a:pt x="126" y="211"/>
                      <a:pt x="126" y="217"/>
                    </a:cubicBezTo>
                    <a:cubicBezTo>
                      <a:pt x="126" y="332"/>
                      <a:pt x="126" y="332"/>
                      <a:pt x="126" y="332"/>
                    </a:cubicBezTo>
                    <a:cubicBezTo>
                      <a:pt x="440" y="332"/>
                      <a:pt x="440" y="332"/>
                      <a:pt x="440" y="332"/>
                    </a:cubicBezTo>
                    <a:cubicBezTo>
                      <a:pt x="440" y="217"/>
                      <a:pt x="440" y="217"/>
                      <a:pt x="440" y="217"/>
                    </a:cubicBezTo>
                    <a:cubicBezTo>
                      <a:pt x="440" y="211"/>
                      <a:pt x="446" y="205"/>
                      <a:pt x="452" y="205"/>
                    </a:cubicBezTo>
                    <a:cubicBezTo>
                      <a:pt x="458" y="205"/>
                      <a:pt x="464" y="211"/>
                      <a:pt x="464" y="217"/>
                    </a:cubicBezTo>
                    <a:cubicBezTo>
                      <a:pt x="464" y="332"/>
                      <a:pt x="464" y="332"/>
                      <a:pt x="464" y="332"/>
                    </a:cubicBezTo>
                    <a:cubicBezTo>
                      <a:pt x="567" y="332"/>
                      <a:pt x="567" y="332"/>
                      <a:pt x="567" y="332"/>
                    </a:cubicBezTo>
                    <a:cubicBezTo>
                      <a:pt x="567" y="133"/>
                      <a:pt x="567" y="133"/>
                      <a:pt x="567" y="133"/>
                    </a:cubicBezTo>
                    <a:cubicBezTo>
                      <a:pt x="567" y="61"/>
                      <a:pt x="507" y="0"/>
                      <a:pt x="434"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989" name="Group 988"/>
            <p:cNvGrpSpPr/>
            <p:nvPr/>
          </p:nvGrpSpPr>
          <p:grpSpPr>
            <a:xfrm>
              <a:off x="19197328" y="2141504"/>
              <a:ext cx="484093" cy="528812"/>
              <a:chOff x="14073744" y="6115585"/>
              <a:chExt cx="850965" cy="929575"/>
            </a:xfrm>
            <a:solidFill>
              <a:schemeClr val="accent2"/>
            </a:solidFill>
          </p:grpSpPr>
          <p:sp>
            <p:nvSpPr>
              <p:cNvPr id="1037" name="Freeform 52"/>
              <p:cNvSpPr>
                <a:spLocks noChangeArrowheads="1"/>
              </p:cNvSpPr>
              <p:nvPr/>
            </p:nvSpPr>
            <p:spPr bwMode="auto">
              <a:xfrm>
                <a:off x="14257028" y="6115585"/>
                <a:ext cx="477845" cy="477882"/>
              </a:xfrm>
              <a:custGeom>
                <a:avLst/>
                <a:gdLst>
                  <a:gd name="T0" fmla="*/ 320 w 321"/>
                  <a:gd name="T1" fmla="*/ 156 h 320"/>
                  <a:gd name="T2" fmla="*/ 320 w 321"/>
                  <a:gd name="T3" fmla="*/ 156 h 320"/>
                  <a:gd name="T4" fmla="*/ 157 w 321"/>
                  <a:gd name="T5" fmla="*/ 319 h 320"/>
                  <a:gd name="T6" fmla="*/ 0 w 321"/>
                  <a:gd name="T7" fmla="*/ 156 h 320"/>
                  <a:gd name="T8" fmla="*/ 157 w 321"/>
                  <a:gd name="T9" fmla="*/ 0 h 320"/>
                  <a:gd name="T10" fmla="*/ 320 w 321"/>
                  <a:gd name="T11" fmla="*/ 156 h 320"/>
                </a:gdLst>
                <a:ahLst/>
                <a:cxnLst>
                  <a:cxn ang="0">
                    <a:pos x="T0" y="T1"/>
                  </a:cxn>
                  <a:cxn ang="0">
                    <a:pos x="T2" y="T3"/>
                  </a:cxn>
                  <a:cxn ang="0">
                    <a:pos x="T4" y="T5"/>
                  </a:cxn>
                  <a:cxn ang="0">
                    <a:pos x="T6" y="T7"/>
                  </a:cxn>
                  <a:cxn ang="0">
                    <a:pos x="T8" y="T9"/>
                  </a:cxn>
                  <a:cxn ang="0">
                    <a:pos x="T10" y="T11"/>
                  </a:cxn>
                </a:cxnLst>
                <a:rect l="0" t="0" r="r" b="b"/>
                <a:pathLst>
                  <a:path w="321" h="320">
                    <a:moveTo>
                      <a:pt x="320" y="156"/>
                    </a:moveTo>
                    <a:lnTo>
                      <a:pt x="320" y="156"/>
                    </a:lnTo>
                    <a:cubicBezTo>
                      <a:pt x="320" y="247"/>
                      <a:pt x="247" y="319"/>
                      <a:pt x="157" y="319"/>
                    </a:cubicBezTo>
                    <a:cubicBezTo>
                      <a:pt x="73" y="319"/>
                      <a:pt x="0" y="247"/>
                      <a:pt x="0" y="156"/>
                    </a:cubicBezTo>
                    <a:cubicBezTo>
                      <a:pt x="0" y="72"/>
                      <a:pt x="73" y="0"/>
                      <a:pt x="157" y="0"/>
                    </a:cubicBezTo>
                    <a:cubicBezTo>
                      <a:pt x="247" y="0"/>
                      <a:pt x="320" y="72"/>
                      <a:pt x="320" y="156"/>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38" name="Freeform 53"/>
              <p:cNvSpPr>
                <a:spLocks noChangeArrowheads="1"/>
              </p:cNvSpPr>
              <p:nvPr/>
            </p:nvSpPr>
            <p:spPr bwMode="auto">
              <a:xfrm>
                <a:off x="14073744" y="6547641"/>
                <a:ext cx="850965" cy="497519"/>
              </a:xfrm>
              <a:custGeom>
                <a:avLst/>
                <a:gdLst>
                  <a:gd name="T0" fmla="*/ 441 w 574"/>
                  <a:gd name="T1" fmla="*/ 0 h 333"/>
                  <a:gd name="T2" fmla="*/ 441 w 574"/>
                  <a:gd name="T3" fmla="*/ 0 h 333"/>
                  <a:gd name="T4" fmla="*/ 435 w 574"/>
                  <a:gd name="T5" fmla="*/ 0 h 333"/>
                  <a:gd name="T6" fmla="*/ 284 w 574"/>
                  <a:gd name="T7" fmla="*/ 73 h 333"/>
                  <a:gd name="T8" fmla="*/ 139 w 574"/>
                  <a:gd name="T9" fmla="*/ 0 h 333"/>
                  <a:gd name="T10" fmla="*/ 133 w 574"/>
                  <a:gd name="T11" fmla="*/ 0 h 333"/>
                  <a:gd name="T12" fmla="*/ 0 w 574"/>
                  <a:gd name="T13" fmla="*/ 133 h 333"/>
                  <a:gd name="T14" fmla="*/ 0 w 574"/>
                  <a:gd name="T15" fmla="*/ 332 h 333"/>
                  <a:gd name="T16" fmla="*/ 103 w 574"/>
                  <a:gd name="T17" fmla="*/ 332 h 333"/>
                  <a:gd name="T18" fmla="*/ 103 w 574"/>
                  <a:gd name="T19" fmla="*/ 217 h 333"/>
                  <a:gd name="T20" fmla="*/ 115 w 574"/>
                  <a:gd name="T21" fmla="*/ 205 h 333"/>
                  <a:gd name="T22" fmla="*/ 127 w 574"/>
                  <a:gd name="T23" fmla="*/ 217 h 333"/>
                  <a:gd name="T24" fmla="*/ 127 w 574"/>
                  <a:gd name="T25" fmla="*/ 332 h 333"/>
                  <a:gd name="T26" fmla="*/ 447 w 574"/>
                  <a:gd name="T27" fmla="*/ 332 h 333"/>
                  <a:gd name="T28" fmla="*/ 447 w 574"/>
                  <a:gd name="T29" fmla="*/ 217 h 333"/>
                  <a:gd name="T30" fmla="*/ 459 w 574"/>
                  <a:gd name="T31" fmla="*/ 205 h 333"/>
                  <a:gd name="T32" fmla="*/ 471 w 574"/>
                  <a:gd name="T33" fmla="*/ 217 h 333"/>
                  <a:gd name="T34" fmla="*/ 471 w 574"/>
                  <a:gd name="T35" fmla="*/ 332 h 333"/>
                  <a:gd name="T36" fmla="*/ 573 w 574"/>
                  <a:gd name="T37" fmla="*/ 332 h 333"/>
                  <a:gd name="T38" fmla="*/ 573 w 574"/>
                  <a:gd name="T39" fmla="*/ 133 h 333"/>
                  <a:gd name="T40" fmla="*/ 441 w 574"/>
                  <a:gd name="T4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4" h="333">
                    <a:moveTo>
                      <a:pt x="441" y="0"/>
                    </a:moveTo>
                    <a:lnTo>
                      <a:pt x="441" y="0"/>
                    </a:lnTo>
                    <a:cubicBezTo>
                      <a:pt x="435" y="0"/>
                      <a:pt x="435" y="0"/>
                      <a:pt x="435" y="0"/>
                    </a:cubicBezTo>
                    <a:cubicBezTo>
                      <a:pt x="399" y="43"/>
                      <a:pt x="344" y="73"/>
                      <a:pt x="284" y="73"/>
                    </a:cubicBezTo>
                    <a:cubicBezTo>
                      <a:pt x="230" y="73"/>
                      <a:pt x="175" y="43"/>
                      <a:pt x="139" y="0"/>
                    </a:cubicBezTo>
                    <a:cubicBezTo>
                      <a:pt x="133" y="0"/>
                      <a:pt x="133" y="0"/>
                      <a:pt x="133" y="0"/>
                    </a:cubicBezTo>
                    <a:cubicBezTo>
                      <a:pt x="61" y="0"/>
                      <a:pt x="0" y="61"/>
                      <a:pt x="0" y="133"/>
                    </a:cubicBezTo>
                    <a:cubicBezTo>
                      <a:pt x="0" y="332"/>
                      <a:pt x="0" y="332"/>
                      <a:pt x="0" y="332"/>
                    </a:cubicBezTo>
                    <a:cubicBezTo>
                      <a:pt x="103" y="332"/>
                      <a:pt x="103" y="332"/>
                      <a:pt x="103" y="332"/>
                    </a:cubicBezTo>
                    <a:cubicBezTo>
                      <a:pt x="103" y="217"/>
                      <a:pt x="103" y="217"/>
                      <a:pt x="103" y="217"/>
                    </a:cubicBezTo>
                    <a:cubicBezTo>
                      <a:pt x="103" y="211"/>
                      <a:pt x="109" y="205"/>
                      <a:pt x="115" y="205"/>
                    </a:cubicBezTo>
                    <a:cubicBezTo>
                      <a:pt x="121" y="205"/>
                      <a:pt x="127" y="211"/>
                      <a:pt x="127" y="217"/>
                    </a:cubicBezTo>
                    <a:cubicBezTo>
                      <a:pt x="127" y="332"/>
                      <a:pt x="127" y="332"/>
                      <a:pt x="127" y="332"/>
                    </a:cubicBezTo>
                    <a:cubicBezTo>
                      <a:pt x="447" y="332"/>
                      <a:pt x="447" y="332"/>
                      <a:pt x="447" y="332"/>
                    </a:cubicBezTo>
                    <a:cubicBezTo>
                      <a:pt x="447" y="217"/>
                      <a:pt x="447" y="217"/>
                      <a:pt x="447" y="217"/>
                    </a:cubicBezTo>
                    <a:cubicBezTo>
                      <a:pt x="447" y="211"/>
                      <a:pt x="453" y="205"/>
                      <a:pt x="459" y="205"/>
                    </a:cubicBezTo>
                    <a:cubicBezTo>
                      <a:pt x="465" y="205"/>
                      <a:pt x="471" y="211"/>
                      <a:pt x="471" y="217"/>
                    </a:cubicBezTo>
                    <a:cubicBezTo>
                      <a:pt x="471" y="332"/>
                      <a:pt x="471" y="332"/>
                      <a:pt x="471" y="332"/>
                    </a:cubicBezTo>
                    <a:cubicBezTo>
                      <a:pt x="573" y="332"/>
                      <a:pt x="573" y="332"/>
                      <a:pt x="573" y="332"/>
                    </a:cubicBezTo>
                    <a:cubicBezTo>
                      <a:pt x="573" y="133"/>
                      <a:pt x="573" y="133"/>
                      <a:pt x="573" y="133"/>
                    </a:cubicBezTo>
                    <a:cubicBezTo>
                      <a:pt x="573" y="61"/>
                      <a:pt x="513" y="0"/>
                      <a:pt x="441"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990" name="Group 989"/>
            <p:cNvGrpSpPr/>
            <p:nvPr/>
          </p:nvGrpSpPr>
          <p:grpSpPr>
            <a:xfrm>
              <a:off x="19767063" y="2141504"/>
              <a:ext cx="480370" cy="528812"/>
              <a:chOff x="15075256" y="6115585"/>
              <a:chExt cx="844421" cy="929575"/>
            </a:xfrm>
            <a:solidFill>
              <a:schemeClr val="accent2"/>
            </a:solidFill>
          </p:grpSpPr>
          <p:sp>
            <p:nvSpPr>
              <p:cNvPr id="1035" name="Freeform 54"/>
              <p:cNvSpPr>
                <a:spLocks noChangeArrowheads="1"/>
              </p:cNvSpPr>
              <p:nvPr/>
            </p:nvSpPr>
            <p:spPr bwMode="auto">
              <a:xfrm>
                <a:off x="15265093" y="6115585"/>
                <a:ext cx="477845" cy="477882"/>
              </a:xfrm>
              <a:custGeom>
                <a:avLst/>
                <a:gdLst>
                  <a:gd name="T0" fmla="*/ 320 w 321"/>
                  <a:gd name="T1" fmla="*/ 156 h 320"/>
                  <a:gd name="T2" fmla="*/ 320 w 321"/>
                  <a:gd name="T3" fmla="*/ 156 h 320"/>
                  <a:gd name="T4" fmla="*/ 157 w 321"/>
                  <a:gd name="T5" fmla="*/ 319 h 320"/>
                  <a:gd name="T6" fmla="*/ 0 w 321"/>
                  <a:gd name="T7" fmla="*/ 156 h 320"/>
                  <a:gd name="T8" fmla="*/ 157 w 321"/>
                  <a:gd name="T9" fmla="*/ 0 h 320"/>
                  <a:gd name="T10" fmla="*/ 320 w 321"/>
                  <a:gd name="T11" fmla="*/ 156 h 320"/>
                </a:gdLst>
                <a:ahLst/>
                <a:cxnLst>
                  <a:cxn ang="0">
                    <a:pos x="T0" y="T1"/>
                  </a:cxn>
                  <a:cxn ang="0">
                    <a:pos x="T2" y="T3"/>
                  </a:cxn>
                  <a:cxn ang="0">
                    <a:pos x="T4" y="T5"/>
                  </a:cxn>
                  <a:cxn ang="0">
                    <a:pos x="T6" y="T7"/>
                  </a:cxn>
                  <a:cxn ang="0">
                    <a:pos x="T8" y="T9"/>
                  </a:cxn>
                  <a:cxn ang="0">
                    <a:pos x="T10" y="T11"/>
                  </a:cxn>
                </a:cxnLst>
                <a:rect l="0" t="0" r="r" b="b"/>
                <a:pathLst>
                  <a:path w="321" h="320">
                    <a:moveTo>
                      <a:pt x="320" y="156"/>
                    </a:moveTo>
                    <a:lnTo>
                      <a:pt x="320" y="156"/>
                    </a:lnTo>
                    <a:cubicBezTo>
                      <a:pt x="320" y="247"/>
                      <a:pt x="247" y="319"/>
                      <a:pt x="157" y="319"/>
                    </a:cubicBezTo>
                    <a:cubicBezTo>
                      <a:pt x="72" y="319"/>
                      <a:pt x="0" y="247"/>
                      <a:pt x="0" y="156"/>
                    </a:cubicBezTo>
                    <a:cubicBezTo>
                      <a:pt x="0" y="72"/>
                      <a:pt x="72" y="0"/>
                      <a:pt x="157" y="0"/>
                    </a:cubicBezTo>
                    <a:cubicBezTo>
                      <a:pt x="247" y="0"/>
                      <a:pt x="320" y="72"/>
                      <a:pt x="320" y="156"/>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36" name="Freeform 55"/>
              <p:cNvSpPr>
                <a:spLocks noChangeArrowheads="1"/>
              </p:cNvSpPr>
              <p:nvPr/>
            </p:nvSpPr>
            <p:spPr bwMode="auto">
              <a:xfrm>
                <a:off x="15075256" y="6547641"/>
                <a:ext cx="844421" cy="497519"/>
              </a:xfrm>
              <a:custGeom>
                <a:avLst/>
                <a:gdLst>
                  <a:gd name="T0" fmla="*/ 435 w 568"/>
                  <a:gd name="T1" fmla="*/ 0 h 333"/>
                  <a:gd name="T2" fmla="*/ 435 w 568"/>
                  <a:gd name="T3" fmla="*/ 0 h 333"/>
                  <a:gd name="T4" fmla="*/ 435 w 568"/>
                  <a:gd name="T5" fmla="*/ 0 h 333"/>
                  <a:gd name="T6" fmla="*/ 284 w 568"/>
                  <a:gd name="T7" fmla="*/ 73 h 333"/>
                  <a:gd name="T8" fmla="*/ 139 w 568"/>
                  <a:gd name="T9" fmla="*/ 0 h 333"/>
                  <a:gd name="T10" fmla="*/ 133 w 568"/>
                  <a:gd name="T11" fmla="*/ 0 h 333"/>
                  <a:gd name="T12" fmla="*/ 0 w 568"/>
                  <a:gd name="T13" fmla="*/ 133 h 333"/>
                  <a:gd name="T14" fmla="*/ 0 w 568"/>
                  <a:gd name="T15" fmla="*/ 332 h 333"/>
                  <a:gd name="T16" fmla="*/ 97 w 568"/>
                  <a:gd name="T17" fmla="*/ 332 h 333"/>
                  <a:gd name="T18" fmla="*/ 97 w 568"/>
                  <a:gd name="T19" fmla="*/ 217 h 333"/>
                  <a:gd name="T20" fmla="*/ 115 w 568"/>
                  <a:gd name="T21" fmla="*/ 205 h 333"/>
                  <a:gd name="T22" fmla="*/ 127 w 568"/>
                  <a:gd name="T23" fmla="*/ 217 h 333"/>
                  <a:gd name="T24" fmla="*/ 127 w 568"/>
                  <a:gd name="T25" fmla="*/ 332 h 333"/>
                  <a:gd name="T26" fmla="*/ 441 w 568"/>
                  <a:gd name="T27" fmla="*/ 332 h 333"/>
                  <a:gd name="T28" fmla="*/ 441 w 568"/>
                  <a:gd name="T29" fmla="*/ 217 h 333"/>
                  <a:gd name="T30" fmla="*/ 459 w 568"/>
                  <a:gd name="T31" fmla="*/ 205 h 333"/>
                  <a:gd name="T32" fmla="*/ 471 w 568"/>
                  <a:gd name="T33" fmla="*/ 217 h 333"/>
                  <a:gd name="T34" fmla="*/ 471 w 568"/>
                  <a:gd name="T35" fmla="*/ 332 h 333"/>
                  <a:gd name="T36" fmla="*/ 567 w 568"/>
                  <a:gd name="T37" fmla="*/ 332 h 333"/>
                  <a:gd name="T38" fmla="*/ 567 w 568"/>
                  <a:gd name="T39" fmla="*/ 133 h 333"/>
                  <a:gd name="T40" fmla="*/ 435 w 568"/>
                  <a:gd name="T4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8" h="333">
                    <a:moveTo>
                      <a:pt x="435" y="0"/>
                    </a:moveTo>
                    <a:lnTo>
                      <a:pt x="435" y="0"/>
                    </a:lnTo>
                    <a:lnTo>
                      <a:pt x="435" y="0"/>
                    </a:lnTo>
                    <a:cubicBezTo>
                      <a:pt x="398" y="43"/>
                      <a:pt x="344" y="73"/>
                      <a:pt x="284" y="73"/>
                    </a:cubicBezTo>
                    <a:cubicBezTo>
                      <a:pt x="223" y="73"/>
                      <a:pt x="175" y="43"/>
                      <a:pt x="139" y="0"/>
                    </a:cubicBezTo>
                    <a:cubicBezTo>
                      <a:pt x="133" y="0"/>
                      <a:pt x="133" y="0"/>
                      <a:pt x="133" y="0"/>
                    </a:cubicBezTo>
                    <a:cubicBezTo>
                      <a:pt x="60" y="0"/>
                      <a:pt x="0" y="61"/>
                      <a:pt x="0" y="133"/>
                    </a:cubicBezTo>
                    <a:cubicBezTo>
                      <a:pt x="0" y="332"/>
                      <a:pt x="0" y="332"/>
                      <a:pt x="0" y="332"/>
                    </a:cubicBezTo>
                    <a:cubicBezTo>
                      <a:pt x="97" y="332"/>
                      <a:pt x="97" y="332"/>
                      <a:pt x="97" y="332"/>
                    </a:cubicBezTo>
                    <a:cubicBezTo>
                      <a:pt x="97" y="217"/>
                      <a:pt x="97" y="217"/>
                      <a:pt x="97" y="217"/>
                    </a:cubicBezTo>
                    <a:cubicBezTo>
                      <a:pt x="97" y="211"/>
                      <a:pt x="109" y="205"/>
                      <a:pt x="115" y="205"/>
                    </a:cubicBezTo>
                    <a:cubicBezTo>
                      <a:pt x="121" y="205"/>
                      <a:pt x="127" y="211"/>
                      <a:pt x="127" y="217"/>
                    </a:cubicBezTo>
                    <a:cubicBezTo>
                      <a:pt x="127" y="332"/>
                      <a:pt x="127" y="332"/>
                      <a:pt x="127" y="332"/>
                    </a:cubicBezTo>
                    <a:cubicBezTo>
                      <a:pt x="441" y="332"/>
                      <a:pt x="441" y="332"/>
                      <a:pt x="441" y="332"/>
                    </a:cubicBezTo>
                    <a:cubicBezTo>
                      <a:pt x="441" y="217"/>
                      <a:pt x="441" y="217"/>
                      <a:pt x="441" y="217"/>
                    </a:cubicBezTo>
                    <a:cubicBezTo>
                      <a:pt x="441" y="211"/>
                      <a:pt x="453" y="205"/>
                      <a:pt x="459" y="205"/>
                    </a:cubicBezTo>
                    <a:cubicBezTo>
                      <a:pt x="465" y="205"/>
                      <a:pt x="471" y="211"/>
                      <a:pt x="471" y="217"/>
                    </a:cubicBezTo>
                    <a:cubicBezTo>
                      <a:pt x="471" y="332"/>
                      <a:pt x="471" y="332"/>
                      <a:pt x="471" y="332"/>
                    </a:cubicBezTo>
                    <a:cubicBezTo>
                      <a:pt x="567" y="332"/>
                      <a:pt x="567" y="332"/>
                      <a:pt x="567" y="332"/>
                    </a:cubicBezTo>
                    <a:cubicBezTo>
                      <a:pt x="567" y="133"/>
                      <a:pt x="567" y="133"/>
                      <a:pt x="567" y="133"/>
                    </a:cubicBezTo>
                    <a:cubicBezTo>
                      <a:pt x="567" y="61"/>
                      <a:pt x="513" y="0"/>
                      <a:pt x="435"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991" name="Group 990"/>
            <p:cNvGrpSpPr/>
            <p:nvPr/>
          </p:nvGrpSpPr>
          <p:grpSpPr>
            <a:xfrm>
              <a:off x="16918371" y="2785764"/>
              <a:ext cx="480368" cy="525084"/>
              <a:chOff x="10067668" y="7248101"/>
              <a:chExt cx="844417" cy="923022"/>
            </a:xfrm>
            <a:solidFill>
              <a:schemeClr val="accent2"/>
            </a:solidFill>
          </p:grpSpPr>
          <p:sp>
            <p:nvSpPr>
              <p:cNvPr id="1033" name="Freeform 56"/>
              <p:cNvSpPr>
                <a:spLocks noChangeArrowheads="1"/>
              </p:cNvSpPr>
              <p:nvPr/>
            </p:nvSpPr>
            <p:spPr bwMode="auto">
              <a:xfrm>
                <a:off x="10250952" y="7248101"/>
                <a:ext cx="484393" cy="477878"/>
              </a:xfrm>
              <a:custGeom>
                <a:avLst/>
                <a:gdLst>
                  <a:gd name="T0" fmla="*/ 326 w 327"/>
                  <a:gd name="T1" fmla="*/ 157 h 321"/>
                  <a:gd name="T2" fmla="*/ 326 w 327"/>
                  <a:gd name="T3" fmla="*/ 157 h 321"/>
                  <a:gd name="T4" fmla="*/ 163 w 327"/>
                  <a:gd name="T5" fmla="*/ 320 h 321"/>
                  <a:gd name="T6" fmla="*/ 0 w 327"/>
                  <a:gd name="T7" fmla="*/ 157 h 321"/>
                  <a:gd name="T8" fmla="*/ 163 w 327"/>
                  <a:gd name="T9" fmla="*/ 0 h 321"/>
                  <a:gd name="T10" fmla="*/ 326 w 327"/>
                  <a:gd name="T11" fmla="*/ 157 h 321"/>
                </a:gdLst>
                <a:ahLst/>
                <a:cxnLst>
                  <a:cxn ang="0">
                    <a:pos x="T0" y="T1"/>
                  </a:cxn>
                  <a:cxn ang="0">
                    <a:pos x="T2" y="T3"/>
                  </a:cxn>
                  <a:cxn ang="0">
                    <a:pos x="T4" y="T5"/>
                  </a:cxn>
                  <a:cxn ang="0">
                    <a:pos x="T6" y="T7"/>
                  </a:cxn>
                  <a:cxn ang="0">
                    <a:pos x="T8" y="T9"/>
                  </a:cxn>
                  <a:cxn ang="0">
                    <a:pos x="T10" y="T11"/>
                  </a:cxn>
                </a:cxnLst>
                <a:rect l="0" t="0" r="r" b="b"/>
                <a:pathLst>
                  <a:path w="327" h="321">
                    <a:moveTo>
                      <a:pt x="326" y="157"/>
                    </a:moveTo>
                    <a:lnTo>
                      <a:pt x="326" y="157"/>
                    </a:lnTo>
                    <a:cubicBezTo>
                      <a:pt x="326" y="247"/>
                      <a:pt x="254" y="320"/>
                      <a:pt x="163" y="320"/>
                    </a:cubicBezTo>
                    <a:cubicBezTo>
                      <a:pt x="73" y="320"/>
                      <a:pt x="0" y="247"/>
                      <a:pt x="0" y="157"/>
                    </a:cubicBezTo>
                    <a:cubicBezTo>
                      <a:pt x="0" y="72"/>
                      <a:pt x="73" y="0"/>
                      <a:pt x="163" y="0"/>
                    </a:cubicBezTo>
                    <a:cubicBezTo>
                      <a:pt x="254" y="0"/>
                      <a:pt x="326" y="72"/>
                      <a:pt x="326" y="157"/>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34" name="Freeform 57"/>
              <p:cNvSpPr>
                <a:spLocks noChangeArrowheads="1"/>
              </p:cNvSpPr>
              <p:nvPr/>
            </p:nvSpPr>
            <p:spPr bwMode="auto">
              <a:xfrm>
                <a:off x="10067668" y="7673604"/>
                <a:ext cx="844417" cy="497519"/>
              </a:xfrm>
              <a:custGeom>
                <a:avLst/>
                <a:gdLst>
                  <a:gd name="T0" fmla="*/ 434 w 568"/>
                  <a:gd name="T1" fmla="*/ 0 h 333"/>
                  <a:gd name="T2" fmla="*/ 434 w 568"/>
                  <a:gd name="T3" fmla="*/ 0 h 333"/>
                  <a:gd name="T4" fmla="*/ 434 w 568"/>
                  <a:gd name="T5" fmla="*/ 0 h 333"/>
                  <a:gd name="T6" fmla="*/ 283 w 568"/>
                  <a:gd name="T7" fmla="*/ 73 h 333"/>
                  <a:gd name="T8" fmla="*/ 132 w 568"/>
                  <a:gd name="T9" fmla="*/ 0 h 333"/>
                  <a:gd name="T10" fmla="*/ 132 w 568"/>
                  <a:gd name="T11" fmla="*/ 0 h 333"/>
                  <a:gd name="T12" fmla="*/ 0 w 568"/>
                  <a:gd name="T13" fmla="*/ 133 h 333"/>
                  <a:gd name="T14" fmla="*/ 0 w 568"/>
                  <a:gd name="T15" fmla="*/ 332 h 333"/>
                  <a:gd name="T16" fmla="*/ 96 w 568"/>
                  <a:gd name="T17" fmla="*/ 332 h 333"/>
                  <a:gd name="T18" fmla="*/ 96 w 568"/>
                  <a:gd name="T19" fmla="*/ 224 h 333"/>
                  <a:gd name="T20" fmla="*/ 114 w 568"/>
                  <a:gd name="T21" fmla="*/ 206 h 333"/>
                  <a:gd name="T22" fmla="*/ 126 w 568"/>
                  <a:gd name="T23" fmla="*/ 224 h 333"/>
                  <a:gd name="T24" fmla="*/ 126 w 568"/>
                  <a:gd name="T25" fmla="*/ 332 h 333"/>
                  <a:gd name="T26" fmla="*/ 440 w 568"/>
                  <a:gd name="T27" fmla="*/ 332 h 333"/>
                  <a:gd name="T28" fmla="*/ 440 w 568"/>
                  <a:gd name="T29" fmla="*/ 224 h 333"/>
                  <a:gd name="T30" fmla="*/ 458 w 568"/>
                  <a:gd name="T31" fmla="*/ 206 h 333"/>
                  <a:gd name="T32" fmla="*/ 470 w 568"/>
                  <a:gd name="T33" fmla="*/ 224 h 333"/>
                  <a:gd name="T34" fmla="*/ 470 w 568"/>
                  <a:gd name="T35" fmla="*/ 332 h 333"/>
                  <a:gd name="T36" fmla="*/ 567 w 568"/>
                  <a:gd name="T37" fmla="*/ 332 h 333"/>
                  <a:gd name="T38" fmla="*/ 567 w 568"/>
                  <a:gd name="T39" fmla="*/ 133 h 333"/>
                  <a:gd name="T40" fmla="*/ 434 w 568"/>
                  <a:gd name="T4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8" h="333">
                    <a:moveTo>
                      <a:pt x="434" y="0"/>
                    </a:moveTo>
                    <a:lnTo>
                      <a:pt x="434" y="0"/>
                    </a:lnTo>
                    <a:lnTo>
                      <a:pt x="434" y="0"/>
                    </a:lnTo>
                    <a:cubicBezTo>
                      <a:pt x="398" y="43"/>
                      <a:pt x="343" y="73"/>
                      <a:pt x="283" y="73"/>
                    </a:cubicBezTo>
                    <a:cubicBezTo>
                      <a:pt x="223" y="73"/>
                      <a:pt x="169" y="43"/>
                      <a:pt x="132" y="0"/>
                    </a:cubicBezTo>
                    <a:lnTo>
                      <a:pt x="132" y="0"/>
                    </a:lnTo>
                    <a:cubicBezTo>
                      <a:pt x="60" y="0"/>
                      <a:pt x="0" y="61"/>
                      <a:pt x="0" y="133"/>
                    </a:cubicBezTo>
                    <a:cubicBezTo>
                      <a:pt x="0" y="332"/>
                      <a:pt x="0" y="332"/>
                      <a:pt x="0" y="332"/>
                    </a:cubicBezTo>
                    <a:cubicBezTo>
                      <a:pt x="96" y="332"/>
                      <a:pt x="96" y="332"/>
                      <a:pt x="96" y="332"/>
                    </a:cubicBezTo>
                    <a:cubicBezTo>
                      <a:pt x="96" y="224"/>
                      <a:pt x="96" y="224"/>
                      <a:pt x="96" y="224"/>
                    </a:cubicBezTo>
                    <a:cubicBezTo>
                      <a:pt x="96" y="212"/>
                      <a:pt x="102" y="206"/>
                      <a:pt x="114" y="206"/>
                    </a:cubicBezTo>
                    <a:cubicBezTo>
                      <a:pt x="120" y="206"/>
                      <a:pt x="126" y="212"/>
                      <a:pt x="126" y="224"/>
                    </a:cubicBezTo>
                    <a:cubicBezTo>
                      <a:pt x="126" y="332"/>
                      <a:pt x="126" y="332"/>
                      <a:pt x="126" y="332"/>
                    </a:cubicBezTo>
                    <a:cubicBezTo>
                      <a:pt x="440" y="332"/>
                      <a:pt x="440" y="332"/>
                      <a:pt x="440" y="332"/>
                    </a:cubicBezTo>
                    <a:cubicBezTo>
                      <a:pt x="440" y="224"/>
                      <a:pt x="440" y="224"/>
                      <a:pt x="440" y="224"/>
                    </a:cubicBezTo>
                    <a:cubicBezTo>
                      <a:pt x="440" y="212"/>
                      <a:pt x="446" y="206"/>
                      <a:pt x="458" y="206"/>
                    </a:cubicBezTo>
                    <a:cubicBezTo>
                      <a:pt x="464" y="206"/>
                      <a:pt x="470" y="212"/>
                      <a:pt x="470" y="224"/>
                    </a:cubicBezTo>
                    <a:cubicBezTo>
                      <a:pt x="470" y="332"/>
                      <a:pt x="470" y="332"/>
                      <a:pt x="470" y="332"/>
                    </a:cubicBezTo>
                    <a:cubicBezTo>
                      <a:pt x="567" y="332"/>
                      <a:pt x="567" y="332"/>
                      <a:pt x="567" y="332"/>
                    </a:cubicBezTo>
                    <a:cubicBezTo>
                      <a:pt x="567" y="133"/>
                      <a:pt x="567" y="133"/>
                      <a:pt x="567" y="133"/>
                    </a:cubicBezTo>
                    <a:cubicBezTo>
                      <a:pt x="567" y="61"/>
                      <a:pt x="506" y="0"/>
                      <a:pt x="434"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992" name="Group 991"/>
            <p:cNvGrpSpPr/>
            <p:nvPr/>
          </p:nvGrpSpPr>
          <p:grpSpPr>
            <a:xfrm>
              <a:off x="17488108" y="2785764"/>
              <a:ext cx="480370" cy="525084"/>
              <a:chOff x="11069184" y="7248101"/>
              <a:chExt cx="844421" cy="923022"/>
            </a:xfrm>
            <a:solidFill>
              <a:schemeClr val="accent2"/>
            </a:solidFill>
          </p:grpSpPr>
          <p:sp>
            <p:nvSpPr>
              <p:cNvPr id="1031" name="Freeform 58"/>
              <p:cNvSpPr>
                <a:spLocks noChangeArrowheads="1"/>
              </p:cNvSpPr>
              <p:nvPr/>
            </p:nvSpPr>
            <p:spPr bwMode="auto">
              <a:xfrm>
                <a:off x="11252472" y="7248101"/>
                <a:ext cx="484393" cy="477878"/>
              </a:xfrm>
              <a:custGeom>
                <a:avLst/>
                <a:gdLst>
                  <a:gd name="T0" fmla="*/ 326 w 327"/>
                  <a:gd name="T1" fmla="*/ 157 h 321"/>
                  <a:gd name="T2" fmla="*/ 326 w 327"/>
                  <a:gd name="T3" fmla="*/ 157 h 321"/>
                  <a:gd name="T4" fmla="*/ 163 w 327"/>
                  <a:gd name="T5" fmla="*/ 320 h 321"/>
                  <a:gd name="T6" fmla="*/ 0 w 327"/>
                  <a:gd name="T7" fmla="*/ 157 h 321"/>
                  <a:gd name="T8" fmla="*/ 163 w 327"/>
                  <a:gd name="T9" fmla="*/ 0 h 321"/>
                  <a:gd name="T10" fmla="*/ 326 w 327"/>
                  <a:gd name="T11" fmla="*/ 157 h 321"/>
                </a:gdLst>
                <a:ahLst/>
                <a:cxnLst>
                  <a:cxn ang="0">
                    <a:pos x="T0" y="T1"/>
                  </a:cxn>
                  <a:cxn ang="0">
                    <a:pos x="T2" y="T3"/>
                  </a:cxn>
                  <a:cxn ang="0">
                    <a:pos x="T4" y="T5"/>
                  </a:cxn>
                  <a:cxn ang="0">
                    <a:pos x="T6" y="T7"/>
                  </a:cxn>
                  <a:cxn ang="0">
                    <a:pos x="T8" y="T9"/>
                  </a:cxn>
                  <a:cxn ang="0">
                    <a:pos x="T10" y="T11"/>
                  </a:cxn>
                </a:cxnLst>
                <a:rect l="0" t="0" r="r" b="b"/>
                <a:pathLst>
                  <a:path w="327" h="321">
                    <a:moveTo>
                      <a:pt x="326" y="157"/>
                    </a:moveTo>
                    <a:lnTo>
                      <a:pt x="326" y="157"/>
                    </a:lnTo>
                    <a:cubicBezTo>
                      <a:pt x="326" y="247"/>
                      <a:pt x="253" y="320"/>
                      <a:pt x="163" y="320"/>
                    </a:cubicBezTo>
                    <a:cubicBezTo>
                      <a:pt x="72" y="320"/>
                      <a:pt x="0" y="247"/>
                      <a:pt x="0" y="157"/>
                    </a:cubicBezTo>
                    <a:cubicBezTo>
                      <a:pt x="0" y="72"/>
                      <a:pt x="72" y="0"/>
                      <a:pt x="163" y="0"/>
                    </a:cubicBezTo>
                    <a:cubicBezTo>
                      <a:pt x="253" y="0"/>
                      <a:pt x="326" y="72"/>
                      <a:pt x="326" y="157"/>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32" name="Freeform 59"/>
              <p:cNvSpPr>
                <a:spLocks noChangeArrowheads="1"/>
              </p:cNvSpPr>
              <p:nvPr/>
            </p:nvSpPr>
            <p:spPr bwMode="auto">
              <a:xfrm>
                <a:off x="11069184" y="7673604"/>
                <a:ext cx="844421" cy="497519"/>
              </a:xfrm>
              <a:custGeom>
                <a:avLst/>
                <a:gdLst>
                  <a:gd name="T0" fmla="*/ 435 w 569"/>
                  <a:gd name="T1" fmla="*/ 0 h 333"/>
                  <a:gd name="T2" fmla="*/ 435 w 569"/>
                  <a:gd name="T3" fmla="*/ 0 h 333"/>
                  <a:gd name="T4" fmla="*/ 435 w 569"/>
                  <a:gd name="T5" fmla="*/ 0 h 333"/>
                  <a:gd name="T6" fmla="*/ 284 w 569"/>
                  <a:gd name="T7" fmla="*/ 73 h 333"/>
                  <a:gd name="T8" fmla="*/ 133 w 569"/>
                  <a:gd name="T9" fmla="*/ 0 h 333"/>
                  <a:gd name="T10" fmla="*/ 133 w 569"/>
                  <a:gd name="T11" fmla="*/ 0 h 333"/>
                  <a:gd name="T12" fmla="*/ 0 w 569"/>
                  <a:gd name="T13" fmla="*/ 133 h 333"/>
                  <a:gd name="T14" fmla="*/ 0 w 569"/>
                  <a:gd name="T15" fmla="*/ 332 h 333"/>
                  <a:gd name="T16" fmla="*/ 97 w 569"/>
                  <a:gd name="T17" fmla="*/ 332 h 333"/>
                  <a:gd name="T18" fmla="*/ 97 w 569"/>
                  <a:gd name="T19" fmla="*/ 224 h 333"/>
                  <a:gd name="T20" fmla="*/ 109 w 569"/>
                  <a:gd name="T21" fmla="*/ 206 h 333"/>
                  <a:gd name="T22" fmla="*/ 127 w 569"/>
                  <a:gd name="T23" fmla="*/ 224 h 333"/>
                  <a:gd name="T24" fmla="*/ 127 w 569"/>
                  <a:gd name="T25" fmla="*/ 332 h 333"/>
                  <a:gd name="T26" fmla="*/ 441 w 569"/>
                  <a:gd name="T27" fmla="*/ 332 h 333"/>
                  <a:gd name="T28" fmla="*/ 441 w 569"/>
                  <a:gd name="T29" fmla="*/ 224 h 333"/>
                  <a:gd name="T30" fmla="*/ 453 w 569"/>
                  <a:gd name="T31" fmla="*/ 206 h 333"/>
                  <a:gd name="T32" fmla="*/ 471 w 569"/>
                  <a:gd name="T33" fmla="*/ 224 h 333"/>
                  <a:gd name="T34" fmla="*/ 471 w 569"/>
                  <a:gd name="T35" fmla="*/ 332 h 333"/>
                  <a:gd name="T36" fmla="*/ 568 w 569"/>
                  <a:gd name="T37" fmla="*/ 332 h 333"/>
                  <a:gd name="T38" fmla="*/ 568 w 569"/>
                  <a:gd name="T39" fmla="*/ 133 h 333"/>
                  <a:gd name="T40" fmla="*/ 435 w 569"/>
                  <a:gd name="T4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9" h="333">
                    <a:moveTo>
                      <a:pt x="435" y="0"/>
                    </a:moveTo>
                    <a:lnTo>
                      <a:pt x="435" y="0"/>
                    </a:lnTo>
                    <a:lnTo>
                      <a:pt x="435" y="0"/>
                    </a:lnTo>
                    <a:cubicBezTo>
                      <a:pt x="399" y="43"/>
                      <a:pt x="344" y="73"/>
                      <a:pt x="284" y="73"/>
                    </a:cubicBezTo>
                    <a:cubicBezTo>
                      <a:pt x="223" y="73"/>
                      <a:pt x="169" y="43"/>
                      <a:pt x="133" y="0"/>
                    </a:cubicBezTo>
                    <a:lnTo>
                      <a:pt x="133" y="0"/>
                    </a:lnTo>
                    <a:cubicBezTo>
                      <a:pt x="61" y="0"/>
                      <a:pt x="0" y="61"/>
                      <a:pt x="0" y="133"/>
                    </a:cubicBezTo>
                    <a:cubicBezTo>
                      <a:pt x="0" y="332"/>
                      <a:pt x="0" y="332"/>
                      <a:pt x="0" y="332"/>
                    </a:cubicBezTo>
                    <a:cubicBezTo>
                      <a:pt x="97" y="332"/>
                      <a:pt x="97" y="332"/>
                      <a:pt x="97" y="332"/>
                    </a:cubicBezTo>
                    <a:cubicBezTo>
                      <a:pt x="97" y="224"/>
                      <a:pt x="97" y="224"/>
                      <a:pt x="97" y="224"/>
                    </a:cubicBezTo>
                    <a:cubicBezTo>
                      <a:pt x="97" y="212"/>
                      <a:pt x="103" y="206"/>
                      <a:pt x="109" y="206"/>
                    </a:cubicBezTo>
                    <a:cubicBezTo>
                      <a:pt x="121" y="206"/>
                      <a:pt x="127" y="212"/>
                      <a:pt x="127" y="224"/>
                    </a:cubicBezTo>
                    <a:cubicBezTo>
                      <a:pt x="127" y="332"/>
                      <a:pt x="127" y="332"/>
                      <a:pt x="127" y="332"/>
                    </a:cubicBezTo>
                    <a:cubicBezTo>
                      <a:pt x="441" y="332"/>
                      <a:pt x="441" y="332"/>
                      <a:pt x="441" y="332"/>
                    </a:cubicBezTo>
                    <a:cubicBezTo>
                      <a:pt x="441" y="224"/>
                      <a:pt x="441" y="224"/>
                      <a:pt x="441" y="224"/>
                    </a:cubicBezTo>
                    <a:cubicBezTo>
                      <a:pt x="441" y="212"/>
                      <a:pt x="447" y="206"/>
                      <a:pt x="453" y="206"/>
                    </a:cubicBezTo>
                    <a:cubicBezTo>
                      <a:pt x="465" y="206"/>
                      <a:pt x="471" y="212"/>
                      <a:pt x="471" y="224"/>
                    </a:cubicBezTo>
                    <a:cubicBezTo>
                      <a:pt x="471" y="332"/>
                      <a:pt x="471" y="332"/>
                      <a:pt x="471" y="332"/>
                    </a:cubicBezTo>
                    <a:cubicBezTo>
                      <a:pt x="568" y="332"/>
                      <a:pt x="568" y="332"/>
                      <a:pt x="568" y="332"/>
                    </a:cubicBezTo>
                    <a:cubicBezTo>
                      <a:pt x="568" y="133"/>
                      <a:pt x="568" y="133"/>
                      <a:pt x="568" y="133"/>
                    </a:cubicBezTo>
                    <a:cubicBezTo>
                      <a:pt x="568" y="61"/>
                      <a:pt x="507" y="0"/>
                      <a:pt x="435"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993" name="Group 992"/>
            <p:cNvGrpSpPr/>
            <p:nvPr/>
          </p:nvGrpSpPr>
          <p:grpSpPr>
            <a:xfrm>
              <a:off x="18061571" y="2785764"/>
              <a:ext cx="480370" cy="525084"/>
              <a:chOff x="12077248" y="7248101"/>
              <a:chExt cx="844421" cy="923022"/>
            </a:xfrm>
            <a:solidFill>
              <a:schemeClr val="accent3"/>
            </a:solidFill>
          </p:grpSpPr>
          <p:sp>
            <p:nvSpPr>
              <p:cNvPr id="1029" name="Freeform 60"/>
              <p:cNvSpPr>
                <a:spLocks noChangeArrowheads="1"/>
              </p:cNvSpPr>
              <p:nvPr/>
            </p:nvSpPr>
            <p:spPr bwMode="auto">
              <a:xfrm>
                <a:off x="12253992" y="7248101"/>
                <a:ext cx="477845" cy="477878"/>
              </a:xfrm>
              <a:custGeom>
                <a:avLst/>
                <a:gdLst>
                  <a:gd name="T0" fmla="*/ 319 w 320"/>
                  <a:gd name="T1" fmla="*/ 157 h 321"/>
                  <a:gd name="T2" fmla="*/ 319 w 320"/>
                  <a:gd name="T3" fmla="*/ 157 h 321"/>
                  <a:gd name="T4" fmla="*/ 163 w 320"/>
                  <a:gd name="T5" fmla="*/ 320 h 321"/>
                  <a:gd name="T6" fmla="*/ 0 w 320"/>
                  <a:gd name="T7" fmla="*/ 157 h 321"/>
                  <a:gd name="T8" fmla="*/ 163 w 320"/>
                  <a:gd name="T9" fmla="*/ 0 h 321"/>
                  <a:gd name="T10" fmla="*/ 319 w 320"/>
                  <a:gd name="T11" fmla="*/ 157 h 321"/>
                </a:gdLst>
                <a:ahLst/>
                <a:cxnLst>
                  <a:cxn ang="0">
                    <a:pos x="T0" y="T1"/>
                  </a:cxn>
                  <a:cxn ang="0">
                    <a:pos x="T2" y="T3"/>
                  </a:cxn>
                  <a:cxn ang="0">
                    <a:pos x="T4" y="T5"/>
                  </a:cxn>
                  <a:cxn ang="0">
                    <a:pos x="T6" y="T7"/>
                  </a:cxn>
                  <a:cxn ang="0">
                    <a:pos x="T8" y="T9"/>
                  </a:cxn>
                  <a:cxn ang="0">
                    <a:pos x="T10" y="T11"/>
                  </a:cxn>
                </a:cxnLst>
                <a:rect l="0" t="0" r="r" b="b"/>
                <a:pathLst>
                  <a:path w="320" h="321">
                    <a:moveTo>
                      <a:pt x="319" y="157"/>
                    </a:moveTo>
                    <a:lnTo>
                      <a:pt x="319" y="157"/>
                    </a:lnTo>
                    <a:cubicBezTo>
                      <a:pt x="319" y="247"/>
                      <a:pt x="253" y="320"/>
                      <a:pt x="163" y="320"/>
                    </a:cubicBezTo>
                    <a:cubicBezTo>
                      <a:pt x="72" y="320"/>
                      <a:pt x="0" y="247"/>
                      <a:pt x="0" y="157"/>
                    </a:cubicBezTo>
                    <a:cubicBezTo>
                      <a:pt x="0" y="72"/>
                      <a:pt x="72" y="0"/>
                      <a:pt x="163" y="0"/>
                    </a:cubicBezTo>
                    <a:cubicBezTo>
                      <a:pt x="253" y="0"/>
                      <a:pt x="319" y="72"/>
                      <a:pt x="319" y="157"/>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30" name="Freeform 61"/>
              <p:cNvSpPr>
                <a:spLocks noChangeArrowheads="1"/>
              </p:cNvSpPr>
              <p:nvPr/>
            </p:nvSpPr>
            <p:spPr bwMode="auto">
              <a:xfrm>
                <a:off x="12077248" y="7673604"/>
                <a:ext cx="844421" cy="497519"/>
              </a:xfrm>
              <a:custGeom>
                <a:avLst/>
                <a:gdLst>
                  <a:gd name="T0" fmla="*/ 434 w 568"/>
                  <a:gd name="T1" fmla="*/ 0 h 333"/>
                  <a:gd name="T2" fmla="*/ 434 w 568"/>
                  <a:gd name="T3" fmla="*/ 0 h 333"/>
                  <a:gd name="T4" fmla="*/ 428 w 568"/>
                  <a:gd name="T5" fmla="*/ 0 h 333"/>
                  <a:gd name="T6" fmla="*/ 284 w 568"/>
                  <a:gd name="T7" fmla="*/ 73 h 333"/>
                  <a:gd name="T8" fmla="*/ 133 w 568"/>
                  <a:gd name="T9" fmla="*/ 0 h 333"/>
                  <a:gd name="T10" fmla="*/ 133 w 568"/>
                  <a:gd name="T11" fmla="*/ 0 h 333"/>
                  <a:gd name="T12" fmla="*/ 0 w 568"/>
                  <a:gd name="T13" fmla="*/ 133 h 333"/>
                  <a:gd name="T14" fmla="*/ 0 w 568"/>
                  <a:gd name="T15" fmla="*/ 332 h 333"/>
                  <a:gd name="T16" fmla="*/ 97 w 568"/>
                  <a:gd name="T17" fmla="*/ 332 h 333"/>
                  <a:gd name="T18" fmla="*/ 97 w 568"/>
                  <a:gd name="T19" fmla="*/ 224 h 333"/>
                  <a:gd name="T20" fmla="*/ 109 w 568"/>
                  <a:gd name="T21" fmla="*/ 206 h 333"/>
                  <a:gd name="T22" fmla="*/ 127 w 568"/>
                  <a:gd name="T23" fmla="*/ 224 h 333"/>
                  <a:gd name="T24" fmla="*/ 127 w 568"/>
                  <a:gd name="T25" fmla="*/ 332 h 333"/>
                  <a:gd name="T26" fmla="*/ 440 w 568"/>
                  <a:gd name="T27" fmla="*/ 332 h 333"/>
                  <a:gd name="T28" fmla="*/ 440 w 568"/>
                  <a:gd name="T29" fmla="*/ 224 h 333"/>
                  <a:gd name="T30" fmla="*/ 453 w 568"/>
                  <a:gd name="T31" fmla="*/ 206 h 333"/>
                  <a:gd name="T32" fmla="*/ 471 w 568"/>
                  <a:gd name="T33" fmla="*/ 224 h 333"/>
                  <a:gd name="T34" fmla="*/ 471 w 568"/>
                  <a:gd name="T35" fmla="*/ 332 h 333"/>
                  <a:gd name="T36" fmla="*/ 567 w 568"/>
                  <a:gd name="T37" fmla="*/ 332 h 333"/>
                  <a:gd name="T38" fmla="*/ 567 w 568"/>
                  <a:gd name="T39" fmla="*/ 133 h 333"/>
                  <a:gd name="T40" fmla="*/ 434 w 568"/>
                  <a:gd name="T4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8" h="333">
                    <a:moveTo>
                      <a:pt x="434" y="0"/>
                    </a:moveTo>
                    <a:lnTo>
                      <a:pt x="434" y="0"/>
                    </a:lnTo>
                    <a:cubicBezTo>
                      <a:pt x="428" y="0"/>
                      <a:pt x="428" y="0"/>
                      <a:pt x="428" y="0"/>
                    </a:cubicBezTo>
                    <a:cubicBezTo>
                      <a:pt x="392" y="43"/>
                      <a:pt x="344" y="73"/>
                      <a:pt x="284" y="73"/>
                    </a:cubicBezTo>
                    <a:cubicBezTo>
                      <a:pt x="223" y="73"/>
                      <a:pt x="169" y="43"/>
                      <a:pt x="133" y="0"/>
                    </a:cubicBezTo>
                    <a:lnTo>
                      <a:pt x="133" y="0"/>
                    </a:lnTo>
                    <a:cubicBezTo>
                      <a:pt x="60" y="0"/>
                      <a:pt x="0" y="61"/>
                      <a:pt x="0" y="133"/>
                    </a:cubicBezTo>
                    <a:cubicBezTo>
                      <a:pt x="0" y="332"/>
                      <a:pt x="0" y="332"/>
                      <a:pt x="0" y="332"/>
                    </a:cubicBezTo>
                    <a:cubicBezTo>
                      <a:pt x="97" y="332"/>
                      <a:pt x="97" y="332"/>
                      <a:pt x="97" y="332"/>
                    </a:cubicBezTo>
                    <a:cubicBezTo>
                      <a:pt x="97" y="224"/>
                      <a:pt x="97" y="224"/>
                      <a:pt x="97" y="224"/>
                    </a:cubicBezTo>
                    <a:cubicBezTo>
                      <a:pt x="97" y="212"/>
                      <a:pt x="103" y="206"/>
                      <a:pt x="109" y="206"/>
                    </a:cubicBezTo>
                    <a:cubicBezTo>
                      <a:pt x="121" y="206"/>
                      <a:pt x="127" y="212"/>
                      <a:pt x="127" y="224"/>
                    </a:cubicBezTo>
                    <a:cubicBezTo>
                      <a:pt x="127" y="332"/>
                      <a:pt x="127" y="332"/>
                      <a:pt x="127" y="332"/>
                    </a:cubicBezTo>
                    <a:cubicBezTo>
                      <a:pt x="440" y="332"/>
                      <a:pt x="440" y="332"/>
                      <a:pt x="440" y="332"/>
                    </a:cubicBezTo>
                    <a:cubicBezTo>
                      <a:pt x="440" y="224"/>
                      <a:pt x="440" y="224"/>
                      <a:pt x="440" y="224"/>
                    </a:cubicBezTo>
                    <a:cubicBezTo>
                      <a:pt x="440" y="212"/>
                      <a:pt x="447" y="206"/>
                      <a:pt x="453" y="206"/>
                    </a:cubicBezTo>
                    <a:cubicBezTo>
                      <a:pt x="465" y="206"/>
                      <a:pt x="471" y="212"/>
                      <a:pt x="471" y="224"/>
                    </a:cubicBezTo>
                    <a:cubicBezTo>
                      <a:pt x="471" y="332"/>
                      <a:pt x="471" y="332"/>
                      <a:pt x="471" y="332"/>
                    </a:cubicBezTo>
                    <a:cubicBezTo>
                      <a:pt x="567" y="332"/>
                      <a:pt x="567" y="332"/>
                      <a:pt x="567" y="332"/>
                    </a:cubicBezTo>
                    <a:cubicBezTo>
                      <a:pt x="567" y="133"/>
                      <a:pt x="567" y="133"/>
                      <a:pt x="567" y="133"/>
                    </a:cubicBezTo>
                    <a:cubicBezTo>
                      <a:pt x="567" y="61"/>
                      <a:pt x="507" y="0"/>
                      <a:pt x="434"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994" name="Group 993"/>
            <p:cNvGrpSpPr/>
            <p:nvPr/>
          </p:nvGrpSpPr>
          <p:grpSpPr>
            <a:xfrm>
              <a:off x="18631311" y="2785764"/>
              <a:ext cx="480368" cy="525084"/>
              <a:chOff x="13078768" y="7248101"/>
              <a:chExt cx="844417" cy="923022"/>
            </a:xfrm>
            <a:solidFill>
              <a:schemeClr val="accent3"/>
            </a:solidFill>
          </p:grpSpPr>
          <p:sp>
            <p:nvSpPr>
              <p:cNvPr id="1027" name="Freeform 62"/>
              <p:cNvSpPr>
                <a:spLocks noChangeArrowheads="1"/>
              </p:cNvSpPr>
              <p:nvPr/>
            </p:nvSpPr>
            <p:spPr bwMode="auto">
              <a:xfrm>
                <a:off x="13255508" y="7248101"/>
                <a:ext cx="477849" cy="477878"/>
              </a:xfrm>
              <a:custGeom>
                <a:avLst/>
                <a:gdLst>
                  <a:gd name="T0" fmla="*/ 320 w 321"/>
                  <a:gd name="T1" fmla="*/ 157 h 321"/>
                  <a:gd name="T2" fmla="*/ 320 w 321"/>
                  <a:gd name="T3" fmla="*/ 157 h 321"/>
                  <a:gd name="T4" fmla="*/ 163 w 321"/>
                  <a:gd name="T5" fmla="*/ 320 h 321"/>
                  <a:gd name="T6" fmla="*/ 0 w 321"/>
                  <a:gd name="T7" fmla="*/ 157 h 321"/>
                  <a:gd name="T8" fmla="*/ 163 w 321"/>
                  <a:gd name="T9" fmla="*/ 0 h 321"/>
                  <a:gd name="T10" fmla="*/ 320 w 321"/>
                  <a:gd name="T11" fmla="*/ 157 h 321"/>
                </a:gdLst>
                <a:ahLst/>
                <a:cxnLst>
                  <a:cxn ang="0">
                    <a:pos x="T0" y="T1"/>
                  </a:cxn>
                  <a:cxn ang="0">
                    <a:pos x="T2" y="T3"/>
                  </a:cxn>
                  <a:cxn ang="0">
                    <a:pos x="T4" y="T5"/>
                  </a:cxn>
                  <a:cxn ang="0">
                    <a:pos x="T6" y="T7"/>
                  </a:cxn>
                  <a:cxn ang="0">
                    <a:pos x="T8" y="T9"/>
                  </a:cxn>
                  <a:cxn ang="0">
                    <a:pos x="T10" y="T11"/>
                  </a:cxn>
                </a:cxnLst>
                <a:rect l="0" t="0" r="r" b="b"/>
                <a:pathLst>
                  <a:path w="321" h="321">
                    <a:moveTo>
                      <a:pt x="320" y="157"/>
                    </a:moveTo>
                    <a:lnTo>
                      <a:pt x="320" y="157"/>
                    </a:lnTo>
                    <a:cubicBezTo>
                      <a:pt x="320" y="247"/>
                      <a:pt x="248" y="320"/>
                      <a:pt x="163" y="320"/>
                    </a:cubicBezTo>
                    <a:cubicBezTo>
                      <a:pt x="73" y="320"/>
                      <a:pt x="0" y="247"/>
                      <a:pt x="0" y="157"/>
                    </a:cubicBezTo>
                    <a:cubicBezTo>
                      <a:pt x="0" y="72"/>
                      <a:pt x="73" y="0"/>
                      <a:pt x="163" y="0"/>
                    </a:cubicBezTo>
                    <a:cubicBezTo>
                      <a:pt x="248" y="0"/>
                      <a:pt x="320" y="72"/>
                      <a:pt x="320" y="157"/>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28" name="Freeform 63"/>
              <p:cNvSpPr>
                <a:spLocks noChangeArrowheads="1"/>
              </p:cNvSpPr>
              <p:nvPr/>
            </p:nvSpPr>
            <p:spPr bwMode="auto">
              <a:xfrm>
                <a:off x="13078768" y="7673604"/>
                <a:ext cx="844417" cy="497519"/>
              </a:xfrm>
              <a:custGeom>
                <a:avLst/>
                <a:gdLst>
                  <a:gd name="T0" fmla="*/ 434 w 568"/>
                  <a:gd name="T1" fmla="*/ 0 h 333"/>
                  <a:gd name="T2" fmla="*/ 434 w 568"/>
                  <a:gd name="T3" fmla="*/ 0 h 333"/>
                  <a:gd name="T4" fmla="*/ 428 w 568"/>
                  <a:gd name="T5" fmla="*/ 0 h 333"/>
                  <a:gd name="T6" fmla="*/ 283 w 568"/>
                  <a:gd name="T7" fmla="*/ 73 h 333"/>
                  <a:gd name="T8" fmla="*/ 133 w 568"/>
                  <a:gd name="T9" fmla="*/ 0 h 333"/>
                  <a:gd name="T10" fmla="*/ 133 w 568"/>
                  <a:gd name="T11" fmla="*/ 0 h 333"/>
                  <a:gd name="T12" fmla="*/ 0 w 568"/>
                  <a:gd name="T13" fmla="*/ 133 h 333"/>
                  <a:gd name="T14" fmla="*/ 0 w 568"/>
                  <a:gd name="T15" fmla="*/ 332 h 333"/>
                  <a:gd name="T16" fmla="*/ 96 w 568"/>
                  <a:gd name="T17" fmla="*/ 332 h 333"/>
                  <a:gd name="T18" fmla="*/ 96 w 568"/>
                  <a:gd name="T19" fmla="*/ 224 h 333"/>
                  <a:gd name="T20" fmla="*/ 108 w 568"/>
                  <a:gd name="T21" fmla="*/ 206 h 333"/>
                  <a:gd name="T22" fmla="*/ 126 w 568"/>
                  <a:gd name="T23" fmla="*/ 224 h 333"/>
                  <a:gd name="T24" fmla="*/ 126 w 568"/>
                  <a:gd name="T25" fmla="*/ 332 h 333"/>
                  <a:gd name="T26" fmla="*/ 440 w 568"/>
                  <a:gd name="T27" fmla="*/ 332 h 333"/>
                  <a:gd name="T28" fmla="*/ 440 w 568"/>
                  <a:gd name="T29" fmla="*/ 224 h 333"/>
                  <a:gd name="T30" fmla="*/ 452 w 568"/>
                  <a:gd name="T31" fmla="*/ 206 h 333"/>
                  <a:gd name="T32" fmla="*/ 464 w 568"/>
                  <a:gd name="T33" fmla="*/ 224 h 333"/>
                  <a:gd name="T34" fmla="*/ 464 w 568"/>
                  <a:gd name="T35" fmla="*/ 332 h 333"/>
                  <a:gd name="T36" fmla="*/ 567 w 568"/>
                  <a:gd name="T37" fmla="*/ 332 h 333"/>
                  <a:gd name="T38" fmla="*/ 567 w 568"/>
                  <a:gd name="T39" fmla="*/ 133 h 333"/>
                  <a:gd name="T40" fmla="*/ 434 w 568"/>
                  <a:gd name="T4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8" h="333">
                    <a:moveTo>
                      <a:pt x="434" y="0"/>
                    </a:moveTo>
                    <a:lnTo>
                      <a:pt x="434" y="0"/>
                    </a:lnTo>
                    <a:cubicBezTo>
                      <a:pt x="428" y="0"/>
                      <a:pt x="428" y="0"/>
                      <a:pt x="428" y="0"/>
                    </a:cubicBezTo>
                    <a:cubicBezTo>
                      <a:pt x="392" y="43"/>
                      <a:pt x="344" y="73"/>
                      <a:pt x="283" y="73"/>
                    </a:cubicBezTo>
                    <a:cubicBezTo>
                      <a:pt x="223" y="73"/>
                      <a:pt x="169" y="43"/>
                      <a:pt x="133" y="0"/>
                    </a:cubicBezTo>
                    <a:lnTo>
                      <a:pt x="133" y="0"/>
                    </a:lnTo>
                    <a:cubicBezTo>
                      <a:pt x="54" y="0"/>
                      <a:pt x="0" y="61"/>
                      <a:pt x="0" y="133"/>
                    </a:cubicBezTo>
                    <a:cubicBezTo>
                      <a:pt x="0" y="332"/>
                      <a:pt x="0" y="332"/>
                      <a:pt x="0" y="332"/>
                    </a:cubicBezTo>
                    <a:cubicBezTo>
                      <a:pt x="96" y="332"/>
                      <a:pt x="96" y="332"/>
                      <a:pt x="96" y="332"/>
                    </a:cubicBezTo>
                    <a:cubicBezTo>
                      <a:pt x="96" y="224"/>
                      <a:pt x="96" y="224"/>
                      <a:pt x="96" y="224"/>
                    </a:cubicBezTo>
                    <a:cubicBezTo>
                      <a:pt x="96" y="212"/>
                      <a:pt x="102" y="206"/>
                      <a:pt x="108" y="206"/>
                    </a:cubicBezTo>
                    <a:cubicBezTo>
                      <a:pt x="114" y="206"/>
                      <a:pt x="126" y="212"/>
                      <a:pt x="126" y="224"/>
                    </a:cubicBezTo>
                    <a:cubicBezTo>
                      <a:pt x="126" y="332"/>
                      <a:pt x="126" y="332"/>
                      <a:pt x="126" y="332"/>
                    </a:cubicBezTo>
                    <a:cubicBezTo>
                      <a:pt x="440" y="332"/>
                      <a:pt x="440" y="332"/>
                      <a:pt x="440" y="332"/>
                    </a:cubicBezTo>
                    <a:cubicBezTo>
                      <a:pt x="440" y="224"/>
                      <a:pt x="440" y="224"/>
                      <a:pt x="440" y="224"/>
                    </a:cubicBezTo>
                    <a:cubicBezTo>
                      <a:pt x="440" y="212"/>
                      <a:pt x="446" y="206"/>
                      <a:pt x="452" y="206"/>
                    </a:cubicBezTo>
                    <a:cubicBezTo>
                      <a:pt x="458" y="206"/>
                      <a:pt x="464" y="212"/>
                      <a:pt x="464" y="224"/>
                    </a:cubicBezTo>
                    <a:cubicBezTo>
                      <a:pt x="464" y="332"/>
                      <a:pt x="464" y="332"/>
                      <a:pt x="464" y="332"/>
                    </a:cubicBezTo>
                    <a:cubicBezTo>
                      <a:pt x="567" y="332"/>
                      <a:pt x="567" y="332"/>
                      <a:pt x="567" y="332"/>
                    </a:cubicBezTo>
                    <a:cubicBezTo>
                      <a:pt x="567" y="133"/>
                      <a:pt x="567" y="133"/>
                      <a:pt x="567" y="133"/>
                    </a:cubicBezTo>
                    <a:cubicBezTo>
                      <a:pt x="567" y="61"/>
                      <a:pt x="507" y="0"/>
                      <a:pt x="434"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995" name="Group 994"/>
            <p:cNvGrpSpPr/>
            <p:nvPr/>
          </p:nvGrpSpPr>
          <p:grpSpPr>
            <a:xfrm>
              <a:off x="19197328" y="2785764"/>
              <a:ext cx="484093" cy="525084"/>
              <a:chOff x="14073744" y="7248101"/>
              <a:chExt cx="850965" cy="923022"/>
            </a:xfrm>
            <a:solidFill>
              <a:schemeClr val="accent3"/>
            </a:solidFill>
          </p:grpSpPr>
          <p:sp>
            <p:nvSpPr>
              <p:cNvPr id="1025" name="Freeform 64"/>
              <p:cNvSpPr>
                <a:spLocks noChangeArrowheads="1"/>
              </p:cNvSpPr>
              <p:nvPr/>
            </p:nvSpPr>
            <p:spPr bwMode="auto">
              <a:xfrm>
                <a:off x="14257028" y="7248101"/>
                <a:ext cx="477845" cy="477878"/>
              </a:xfrm>
              <a:custGeom>
                <a:avLst/>
                <a:gdLst>
                  <a:gd name="T0" fmla="*/ 320 w 321"/>
                  <a:gd name="T1" fmla="*/ 157 h 321"/>
                  <a:gd name="T2" fmla="*/ 320 w 321"/>
                  <a:gd name="T3" fmla="*/ 157 h 321"/>
                  <a:gd name="T4" fmla="*/ 157 w 321"/>
                  <a:gd name="T5" fmla="*/ 320 h 321"/>
                  <a:gd name="T6" fmla="*/ 0 w 321"/>
                  <a:gd name="T7" fmla="*/ 157 h 321"/>
                  <a:gd name="T8" fmla="*/ 157 w 321"/>
                  <a:gd name="T9" fmla="*/ 0 h 321"/>
                  <a:gd name="T10" fmla="*/ 320 w 321"/>
                  <a:gd name="T11" fmla="*/ 157 h 321"/>
                </a:gdLst>
                <a:ahLst/>
                <a:cxnLst>
                  <a:cxn ang="0">
                    <a:pos x="T0" y="T1"/>
                  </a:cxn>
                  <a:cxn ang="0">
                    <a:pos x="T2" y="T3"/>
                  </a:cxn>
                  <a:cxn ang="0">
                    <a:pos x="T4" y="T5"/>
                  </a:cxn>
                  <a:cxn ang="0">
                    <a:pos x="T6" y="T7"/>
                  </a:cxn>
                  <a:cxn ang="0">
                    <a:pos x="T8" y="T9"/>
                  </a:cxn>
                  <a:cxn ang="0">
                    <a:pos x="T10" y="T11"/>
                  </a:cxn>
                </a:cxnLst>
                <a:rect l="0" t="0" r="r" b="b"/>
                <a:pathLst>
                  <a:path w="321" h="321">
                    <a:moveTo>
                      <a:pt x="320" y="157"/>
                    </a:moveTo>
                    <a:lnTo>
                      <a:pt x="320" y="157"/>
                    </a:lnTo>
                    <a:cubicBezTo>
                      <a:pt x="320" y="247"/>
                      <a:pt x="247" y="320"/>
                      <a:pt x="157" y="320"/>
                    </a:cubicBezTo>
                    <a:cubicBezTo>
                      <a:pt x="73" y="320"/>
                      <a:pt x="0" y="247"/>
                      <a:pt x="0" y="157"/>
                    </a:cubicBezTo>
                    <a:cubicBezTo>
                      <a:pt x="0" y="72"/>
                      <a:pt x="73" y="0"/>
                      <a:pt x="157" y="0"/>
                    </a:cubicBezTo>
                    <a:cubicBezTo>
                      <a:pt x="247" y="0"/>
                      <a:pt x="320" y="72"/>
                      <a:pt x="320" y="157"/>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26" name="Freeform 65"/>
              <p:cNvSpPr>
                <a:spLocks noChangeArrowheads="1"/>
              </p:cNvSpPr>
              <p:nvPr/>
            </p:nvSpPr>
            <p:spPr bwMode="auto">
              <a:xfrm>
                <a:off x="14073744" y="7673604"/>
                <a:ext cx="850965" cy="497519"/>
              </a:xfrm>
              <a:custGeom>
                <a:avLst/>
                <a:gdLst>
                  <a:gd name="T0" fmla="*/ 441 w 574"/>
                  <a:gd name="T1" fmla="*/ 0 h 333"/>
                  <a:gd name="T2" fmla="*/ 441 w 574"/>
                  <a:gd name="T3" fmla="*/ 0 h 333"/>
                  <a:gd name="T4" fmla="*/ 435 w 574"/>
                  <a:gd name="T5" fmla="*/ 0 h 333"/>
                  <a:gd name="T6" fmla="*/ 284 w 574"/>
                  <a:gd name="T7" fmla="*/ 73 h 333"/>
                  <a:gd name="T8" fmla="*/ 139 w 574"/>
                  <a:gd name="T9" fmla="*/ 0 h 333"/>
                  <a:gd name="T10" fmla="*/ 133 w 574"/>
                  <a:gd name="T11" fmla="*/ 0 h 333"/>
                  <a:gd name="T12" fmla="*/ 0 w 574"/>
                  <a:gd name="T13" fmla="*/ 133 h 333"/>
                  <a:gd name="T14" fmla="*/ 0 w 574"/>
                  <a:gd name="T15" fmla="*/ 332 h 333"/>
                  <a:gd name="T16" fmla="*/ 103 w 574"/>
                  <a:gd name="T17" fmla="*/ 332 h 333"/>
                  <a:gd name="T18" fmla="*/ 103 w 574"/>
                  <a:gd name="T19" fmla="*/ 224 h 333"/>
                  <a:gd name="T20" fmla="*/ 115 w 574"/>
                  <a:gd name="T21" fmla="*/ 206 h 333"/>
                  <a:gd name="T22" fmla="*/ 127 w 574"/>
                  <a:gd name="T23" fmla="*/ 224 h 333"/>
                  <a:gd name="T24" fmla="*/ 127 w 574"/>
                  <a:gd name="T25" fmla="*/ 332 h 333"/>
                  <a:gd name="T26" fmla="*/ 447 w 574"/>
                  <a:gd name="T27" fmla="*/ 332 h 333"/>
                  <a:gd name="T28" fmla="*/ 447 w 574"/>
                  <a:gd name="T29" fmla="*/ 224 h 333"/>
                  <a:gd name="T30" fmla="*/ 459 w 574"/>
                  <a:gd name="T31" fmla="*/ 206 h 333"/>
                  <a:gd name="T32" fmla="*/ 471 w 574"/>
                  <a:gd name="T33" fmla="*/ 224 h 333"/>
                  <a:gd name="T34" fmla="*/ 471 w 574"/>
                  <a:gd name="T35" fmla="*/ 332 h 333"/>
                  <a:gd name="T36" fmla="*/ 573 w 574"/>
                  <a:gd name="T37" fmla="*/ 332 h 333"/>
                  <a:gd name="T38" fmla="*/ 573 w 574"/>
                  <a:gd name="T39" fmla="*/ 133 h 333"/>
                  <a:gd name="T40" fmla="*/ 441 w 574"/>
                  <a:gd name="T4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4" h="333">
                    <a:moveTo>
                      <a:pt x="441" y="0"/>
                    </a:moveTo>
                    <a:lnTo>
                      <a:pt x="441" y="0"/>
                    </a:lnTo>
                    <a:cubicBezTo>
                      <a:pt x="435" y="0"/>
                      <a:pt x="435" y="0"/>
                      <a:pt x="435" y="0"/>
                    </a:cubicBezTo>
                    <a:cubicBezTo>
                      <a:pt x="399" y="43"/>
                      <a:pt x="344" y="73"/>
                      <a:pt x="284" y="73"/>
                    </a:cubicBezTo>
                    <a:cubicBezTo>
                      <a:pt x="230" y="73"/>
                      <a:pt x="175" y="43"/>
                      <a:pt x="139" y="0"/>
                    </a:cubicBezTo>
                    <a:cubicBezTo>
                      <a:pt x="133" y="0"/>
                      <a:pt x="133" y="0"/>
                      <a:pt x="133" y="0"/>
                    </a:cubicBezTo>
                    <a:cubicBezTo>
                      <a:pt x="61" y="0"/>
                      <a:pt x="0" y="61"/>
                      <a:pt x="0" y="133"/>
                    </a:cubicBezTo>
                    <a:cubicBezTo>
                      <a:pt x="0" y="332"/>
                      <a:pt x="0" y="332"/>
                      <a:pt x="0" y="332"/>
                    </a:cubicBezTo>
                    <a:cubicBezTo>
                      <a:pt x="103" y="332"/>
                      <a:pt x="103" y="332"/>
                      <a:pt x="103" y="332"/>
                    </a:cubicBezTo>
                    <a:cubicBezTo>
                      <a:pt x="103" y="224"/>
                      <a:pt x="103" y="224"/>
                      <a:pt x="103" y="224"/>
                    </a:cubicBezTo>
                    <a:cubicBezTo>
                      <a:pt x="103" y="212"/>
                      <a:pt x="109" y="206"/>
                      <a:pt x="115" y="206"/>
                    </a:cubicBezTo>
                    <a:cubicBezTo>
                      <a:pt x="121" y="206"/>
                      <a:pt x="127" y="212"/>
                      <a:pt x="127" y="224"/>
                    </a:cubicBezTo>
                    <a:cubicBezTo>
                      <a:pt x="127" y="332"/>
                      <a:pt x="127" y="332"/>
                      <a:pt x="127" y="332"/>
                    </a:cubicBezTo>
                    <a:cubicBezTo>
                      <a:pt x="447" y="332"/>
                      <a:pt x="447" y="332"/>
                      <a:pt x="447" y="332"/>
                    </a:cubicBezTo>
                    <a:cubicBezTo>
                      <a:pt x="447" y="224"/>
                      <a:pt x="447" y="224"/>
                      <a:pt x="447" y="224"/>
                    </a:cubicBezTo>
                    <a:cubicBezTo>
                      <a:pt x="447" y="212"/>
                      <a:pt x="453" y="206"/>
                      <a:pt x="459" y="206"/>
                    </a:cubicBezTo>
                    <a:cubicBezTo>
                      <a:pt x="465" y="206"/>
                      <a:pt x="471" y="212"/>
                      <a:pt x="471" y="224"/>
                    </a:cubicBezTo>
                    <a:cubicBezTo>
                      <a:pt x="471" y="332"/>
                      <a:pt x="471" y="332"/>
                      <a:pt x="471" y="332"/>
                    </a:cubicBezTo>
                    <a:cubicBezTo>
                      <a:pt x="573" y="332"/>
                      <a:pt x="573" y="332"/>
                      <a:pt x="573" y="332"/>
                    </a:cubicBezTo>
                    <a:cubicBezTo>
                      <a:pt x="573" y="133"/>
                      <a:pt x="573" y="133"/>
                      <a:pt x="573" y="133"/>
                    </a:cubicBezTo>
                    <a:cubicBezTo>
                      <a:pt x="573" y="61"/>
                      <a:pt x="513" y="0"/>
                      <a:pt x="441"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996" name="Group 995"/>
            <p:cNvGrpSpPr/>
            <p:nvPr/>
          </p:nvGrpSpPr>
          <p:grpSpPr>
            <a:xfrm>
              <a:off x="19767063" y="2785764"/>
              <a:ext cx="480370" cy="525084"/>
              <a:chOff x="15075256" y="7248101"/>
              <a:chExt cx="844421" cy="923022"/>
            </a:xfrm>
            <a:solidFill>
              <a:schemeClr val="accent3"/>
            </a:solidFill>
          </p:grpSpPr>
          <p:sp>
            <p:nvSpPr>
              <p:cNvPr id="1023" name="Freeform 66"/>
              <p:cNvSpPr>
                <a:spLocks noChangeArrowheads="1"/>
              </p:cNvSpPr>
              <p:nvPr/>
            </p:nvSpPr>
            <p:spPr bwMode="auto">
              <a:xfrm>
                <a:off x="15265093" y="7248101"/>
                <a:ext cx="477845" cy="477878"/>
              </a:xfrm>
              <a:custGeom>
                <a:avLst/>
                <a:gdLst>
                  <a:gd name="T0" fmla="*/ 320 w 321"/>
                  <a:gd name="T1" fmla="*/ 157 h 321"/>
                  <a:gd name="T2" fmla="*/ 320 w 321"/>
                  <a:gd name="T3" fmla="*/ 157 h 321"/>
                  <a:gd name="T4" fmla="*/ 157 w 321"/>
                  <a:gd name="T5" fmla="*/ 320 h 321"/>
                  <a:gd name="T6" fmla="*/ 0 w 321"/>
                  <a:gd name="T7" fmla="*/ 157 h 321"/>
                  <a:gd name="T8" fmla="*/ 157 w 321"/>
                  <a:gd name="T9" fmla="*/ 0 h 321"/>
                  <a:gd name="T10" fmla="*/ 320 w 321"/>
                  <a:gd name="T11" fmla="*/ 157 h 321"/>
                </a:gdLst>
                <a:ahLst/>
                <a:cxnLst>
                  <a:cxn ang="0">
                    <a:pos x="T0" y="T1"/>
                  </a:cxn>
                  <a:cxn ang="0">
                    <a:pos x="T2" y="T3"/>
                  </a:cxn>
                  <a:cxn ang="0">
                    <a:pos x="T4" y="T5"/>
                  </a:cxn>
                  <a:cxn ang="0">
                    <a:pos x="T6" y="T7"/>
                  </a:cxn>
                  <a:cxn ang="0">
                    <a:pos x="T8" y="T9"/>
                  </a:cxn>
                  <a:cxn ang="0">
                    <a:pos x="T10" y="T11"/>
                  </a:cxn>
                </a:cxnLst>
                <a:rect l="0" t="0" r="r" b="b"/>
                <a:pathLst>
                  <a:path w="321" h="321">
                    <a:moveTo>
                      <a:pt x="320" y="157"/>
                    </a:moveTo>
                    <a:lnTo>
                      <a:pt x="320" y="157"/>
                    </a:lnTo>
                    <a:cubicBezTo>
                      <a:pt x="320" y="247"/>
                      <a:pt x="247" y="320"/>
                      <a:pt x="157" y="320"/>
                    </a:cubicBezTo>
                    <a:cubicBezTo>
                      <a:pt x="72" y="320"/>
                      <a:pt x="0" y="247"/>
                      <a:pt x="0" y="157"/>
                    </a:cubicBezTo>
                    <a:cubicBezTo>
                      <a:pt x="0" y="72"/>
                      <a:pt x="72" y="0"/>
                      <a:pt x="157" y="0"/>
                    </a:cubicBezTo>
                    <a:cubicBezTo>
                      <a:pt x="247" y="0"/>
                      <a:pt x="320" y="72"/>
                      <a:pt x="320" y="157"/>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24" name="Freeform 67"/>
              <p:cNvSpPr>
                <a:spLocks noChangeArrowheads="1"/>
              </p:cNvSpPr>
              <p:nvPr/>
            </p:nvSpPr>
            <p:spPr bwMode="auto">
              <a:xfrm>
                <a:off x="15075256" y="7673604"/>
                <a:ext cx="844421" cy="497519"/>
              </a:xfrm>
              <a:custGeom>
                <a:avLst/>
                <a:gdLst>
                  <a:gd name="T0" fmla="*/ 435 w 568"/>
                  <a:gd name="T1" fmla="*/ 0 h 333"/>
                  <a:gd name="T2" fmla="*/ 435 w 568"/>
                  <a:gd name="T3" fmla="*/ 0 h 333"/>
                  <a:gd name="T4" fmla="*/ 435 w 568"/>
                  <a:gd name="T5" fmla="*/ 0 h 333"/>
                  <a:gd name="T6" fmla="*/ 284 w 568"/>
                  <a:gd name="T7" fmla="*/ 73 h 333"/>
                  <a:gd name="T8" fmla="*/ 139 w 568"/>
                  <a:gd name="T9" fmla="*/ 0 h 333"/>
                  <a:gd name="T10" fmla="*/ 133 w 568"/>
                  <a:gd name="T11" fmla="*/ 0 h 333"/>
                  <a:gd name="T12" fmla="*/ 0 w 568"/>
                  <a:gd name="T13" fmla="*/ 133 h 333"/>
                  <a:gd name="T14" fmla="*/ 0 w 568"/>
                  <a:gd name="T15" fmla="*/ 332 h 333"/>
                  <a:gd name="T16" fmla="*/ 97 w 568"/>
                  <a:gd name="T17" fmla="*/ 332 h 333"/>
                  <a:gd name="T18" fmla="*/ 97 w 568"/>
                  <a:gd name="T19" fmla="*/ 224 h 333"/>
                  <a:gd name="T20" fmla="*/ 115 w 568"/>
                  <a:gd name="T21" fmla="*/ 206 h 333"/>
                  <a:gd name="T22" fmla="*/ 127 w 568"/>
                  <a:gd name="T23" fmla="*/ 224 h 333"/>
                  <a:gd name="T24" fmla="*/ 127 w 568"/>
                  <a:gd name="T25" fmla="*/ 332 h 333"/>
                  <a:gd name="T26" fmla="*/ 441 w 568"/>
                  <a:gd name="T27" fmla="*/ 332 h 333"/>
                  <a:gd name="T28" fmla="*/ 441 w 568"/>
                  <a:gd name="T29" fmla="*/ 224 h 333"/>
                  <a:gd name="T30" fmla="*/ 459 w 568"/>
                  <a:gd name="T31" fmla="*/ 206 h 333"/>
                  <a:gd name="T32" fmla="*/ 471 w 568"/>
                  <a:gd name="T33" fmla="*/ 224 h 333"/>
                  <a:gd name="T34" fmla="*/ 471 w 568"/>
                  <a:gd name="T35" fmla="*/ 332 h 333"/>
                  <a:gd name="T36" fmla="*/ 567 w 568"/>
                  <a:gd name="T37" fmla="*/ 332 h 333"/>
                  <a:gd name="T38" fmla="*/ 567 w 568"/>
                  <a:gd name="T39" fmla="*/ 133 h 333"/>
                  <a:gd name="T40" fmla="*/ 435 w 568"/>
                  <a:gd name="T4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8" h="333">
                    <a:moveTo>
                      <a:pt x="435" y="0"/>
                    </a:moveTo>
                    <a:lnTo>
                      <a:pt x="435" y="0"/>
                    </a:lnTo>
                    <a:lnTo>
                      <a:pt x="435" y="0"/>
                    </a:lnTo>
                    <a:cubicBezTo>
                      <a:pt x="398" y="43"/>
                      <a:pt x="344" y="73"/>
                      <a:pt x="284" y="73"/>
                    </a:cubicBezTo>
                    <a:cubicBezTo>
                      <a:pt x="223" y="73"/>
                      <a:pt x="175" y="43"/>
                      <a:pt x="139" y="0"/>
                    </a:cubicBezTo>
                    <a:cubicBezTo>
                      <a:pt x="133" y="0"/>
                      <a:pt x="133" y="0"/>
                      <a:pt x="133" y="0"/>
                    </a:cubicBezTo>
                    <a:cubicBezTo>
                      <a:pt x="60" y="0"/>
                      <a:pt x="0" y="61"/>
                      <a:pt x="0" y="133"/>
                    </a:cubicBezTo>
                    <a:cubicBezTo>
                      <a:pt x="0" y="332"/>
                      <a:pt x="0" y="332"/>
                      <a:pt x="0" y="332"/>
                    </a:cubicBezTo>
                    <a:cubicBezTo>
                      <a:pt x="97" y="332"/>
                      <a:pt x="97" y="332"/>
                      <a:pt x="97" y="332"/>
                    </a:cubicBezTo>
                    <a:cubicBezTo>
                      <a:pt x="97" y="224"/>
                      <a:pt x="97" y="224"/>
                      <a:pt x="97" y="224"/>
                    </a:cubicBezTo>
                    <a:cubicBezTo>
                      <a:pt x="97" y="212"/>
                      <a:pt x="109" y="206"/>
                      <a:pt x="115" y="206"/>
                    </a:cubicBezTo>
                    <a:cubicBezTo>
                      <a:pt x="121" y="206"/>
                      <a:pt x="127" y="212"/>
                      <a:pt x="127" y="224"/>
                    </a:cubicBezTo>
                    <a:cubicBezTo>
                      <a:pt x="127" y="332"/>
                      <a:pt x="127" y="332"/>
                      <a:pt x="127" y="332"/>
                    </a:cubicBezTo>
                    <a:cubicBezTo>
                      <a:pt x="441" y="332"/>
                      <a:pt x="441" y="332"/>
                      <a:pt x="441" y="332"/>
                    </a:cubicBezTo>
                    <a:cubicBezTo>
                      <a:pt x="441" y="224"/>
                      <a:pt x="441" y="224"/>
                      <a:pt x="441" y="224"/>
                    </a:cubicBezTo>
                    <a:cubicBezTo>
                      <a:pt x="441" y="212"/>
                      <a:pt x="453" y="206"/>
                      <a:pt x="459" y="206"/>
                    </a:cubicBezTo>
                    <a:cubicBezTo>
                      <a:pt x="465" y="206"/>
                      <a:pt x="471" y="212"/>
                      <a:pt x="471" y="224"/>
                    </a:cubicBezTo>
                    <a:cubicBezTo>
                      <a:pt x="471" y="332"/>
                      <a:pt x="471" y="332"/>
                      <a:pt x="471" y="332"/>
                    </a:cubicBezTo>
                    <a:cubicBezTo>
                      <a:pt x="567" y="332"/>
                      <a:pt x="567" y="332"/>
                      <a:pt x="567" y="332"/>
                    </a:cubicBezTo>
                    <a:cubicBezTo>
                      <a:pt x="567" y="133"/>
                      <a:pt x="567" y="133"/>
                      <a:pt x="567" y="133"/>
                    </a:cubicBezTo>
                    <a:cubicBezTo>
                      <a:pt x="567" y="61"/>
                      <a:pt x="513" y="0"/>
                      <a:pt x="435"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997" name="Group 996"/>
            <p:cNvGrpSpPr/>
            <p:nvPr/>
          </p:nvGrpSpPr>
          <p:grpSpPr>
            <a:xfrm>
              <a:off x="16918371" y="3426297"/>
              <a:ext cx="480368" cy="528810"/>
              <a:chOff x="10067668" y="8374065"/>
              <a:chExt cx="844417" cy="929571"/>
            </a:xfrm>
            <a:solidFill>
              <a:schemeClr val="accent4"/>
            </a:solidFill>
          </p:grpSpPr>
          <p:sp>
            <p:nvSpPr>
              <p:cNvPr id="1021" name="Freeform 68"/>
              <p:cNvSpPr>
                <a:spLocks noChangeArrowheads="1"/>
              </p:cNvSpPr>
              <p:nvPr/>
            </p:nvSpPr>
            <p:spPr bwMode="auto">
              <a:xfrm>
                <a:off x="10250952" y="8374065"/>
                <a:ext cx="484393" cy="477878"/>
              </a:xfrm>
              <a:custGeom>
                <a:avLst/>
                <a:gdLst>
                  <a:gd name="T0" fmla="*/ 326 w 327"/>
                  <a:gd name="T1" fmla="*/ 163 h 321"/>
                  <a:gd name="T2" fmla="*/ 326 w 327"/>
                  <a:gd name="T3" fmla="*/ 163 h 321"/>
                  <a:gd name="T4" fmla="*/ 163 w 327"/>
                  <a:gd name="T5" fmla="*/ 320 h 321"/>
                  <a:gd name="T6" fmla="*/ 0 w 327"/>
                  <a:gd name="T7" fmla="*/ 163 h 321"/>
                  <a:gd name="T8" fmla="*/ 163 w 327"/>
                  <a:gd name="T9" fmla="*/ 0 h 321"/>
                  <a:gd name="T10" fmla="*/ 326 w 327"/>
                  <a:gd name="T11" fmla="*/ 163 h 321"/>
                </a:gdLst>
                <a:ahLst/>
                <a:cxnLst>
                  <a:cxn ang="0">
                    <a:pos x="T0" y="T1"/>
                  </a:cxn>
                  <a:cxn ang="0">
                    <a:pos x="T2" y="T3"/>
                  </a:cxn>
                  <a:cxn ang="0">
                    <a:pos x="T4" y="T5"/>
                  </a:cxn>
                  <a:cxn ang="0">
                    <a:pos x="T6" y="T7"/>
                  </a:cxn>
                  <a:cxn ang="0">
                    <a:pos x="T8" y="T9"/>
                  </a:cxn>
                  <a:cxn ang="0">
                    <a:pos x="T10" y="T11"/>
                  </a:cxn>
                </a:cxnLst>
                <a:rect l="0" t="0" r="r" b="b"/>
                <a:pathLst>
                  <a:path w="327" h="321">
                    <a:moveTo>
                      <a:pt x="326" y="163"/>
                    </a:moveTo>
                    <a:lnTo>
                      <a:pt x="326" y="163"/>
                    </a:lnTo>
                    <a:cubicBezTo>
                      <a:pt x="326" y="247"/>
                      <a:pt x="254" y="320"/>
                      <a:pt x="163" y="320"/>
                    </a:cubicBezTo>
                    <a:cubicBezTo>
                      <a:pt x="73" y="320"/>
                      <a:pt x="0" y="247"/>
                      <a:pt x="0" y="163"/>
                    </a:cubicBezTo>
                    <a:cubicBezTo>
                      <a:pt x="0" y="72"/>
                      <a:pt x="73" y="0"/>
                      <a:pt x="163" y="0"/>
                    </a:cubicBezTo>
                    <a:cubicBezTo>
                      <a:pt x="254" y="0"/>
                      <a:pt x="326" y="72"/>
                      <a:pt x="326" y="163"/>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22" name="Freeform 69"/>
              <p:cNvSpPr>
                <a:spLocks noChangeArrowheads="1"/>
              </p:cNvSpPr>
              <p:nvPr/>
            </p:nvSpPr>
            <p:spPr bwMode="auto">
              <a:xfrm>
                <a:off x="10067668" y="8806117"/>
                <a:ext cx="844417" cy="497519"/>
              </a:xfrm>
              <a:custGeom>
                <a:avLst/>
                <a:gdLst>
                  <a:gd name="T0" fmla="*/ 434 w 568"/>
                  <a:gd name="T1" fmla="*/ 0 h 333"/>
                  <a:gd name="T2" fmla="*/ 434 w 568"/>
                  <a:gd name="T3" fmla="*/ 0 h 333"/>
                  <a:gd name="T4" fmla="*/ 434 w 568"/>
                  <a:gd name="T5" fmla="*/ 0 h 333"/>
                  <a:gd name="T6" fmla="*/ 283 w 568"/>
                  <a:gd name="T7" fmla="*/ 72 h 333"/>
                  <a:gd name="T8" fmla="*/ 132 w 568"/>
                  <a:gd name="T9" fmla="*/ 0 h 333"/>
                  <a:gd name="T10" fmla="*/ 132 w 568"/>
                  <a:gd name="T11" fmla="*/ 0 h 333"/>
                  <a:gd name="T12" fmla="*/ 0 w 568"/>
                  <a:gd name="T13" fmla="*/ 132 h 333"/>
                  <a:gd name="T14" fmla="*/ 0 w 568"/>
                  <a:gd name="T15" fmla="*/ 332 h 333"/>
                  <a:gd name="T16" fmla="*/ 96 w 568"/>
                  <a:gd name="T17" fmla="*/ 332 h 333"/>
                  <a:gd name="T18" fmla="*/ 96 w 568"/>
                  <a:gd name="T19" fmla="*/ 223 h 333"/>
                  <a:gd name="T20" fmla="*/ 114 w 568"/>
                  <a:gd name="T21" fmla="*/ 205 h 333"/>
                  <a:gd name="T22" fmla="*/ 126 w 568"/>
                  <a:gd name="T23" fmla="*/ 223 h 333"/>
                  <a:gd name="T24" fmla="*/ 126 w 568"/>
                  <a:gd name="T25" fmla="*/ 332 h 333"/>
                  <a:gd name="T26" fmla="*/ 440 w 568"/>
                  <a:gd name="T27" fmla="*/ 332 h 333"/>
                  <a:gd name="T28" fmla="*/ 440 w 568"/>
                  <a:gd name="T29" fmla="*/ 223 h 333"/>
                  <a:gd name="T30" fmla="*/ 458 w 568"/>
                  <a:gd name="T31" fmla="*/ 205 h 333"/>
                  <a:gd name="T32" fmla="*/ 470 w 568"/>
                  <a:gd name="T33" fmla="*/ 223 h 333"/>
                  <a:gd name="T34" fmla="*/ 470 w 568"/>
                  <a:gd name="T35" fmla="*/ 332 h 333"/>
                  <a:gd name="T36" fmla="*/ 567 w 568"/>
                  <a:gd name="T37" fmla="*/ 332 h 333"/>
                  <a:gd name="T38" fmla="*/ 567 w 568"/>
                  <a:gd name="T39" fmla="*/ 132 h 333"/>
                  <a:gd name="T40" fmla="*/ 434 w 568"/>
                  <a:gd name="T4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8" h="333">
                    <a:moveTo>
                      <a:pt x="434" y="0"/>
                    </a:moveTo>
                    <a:lnTo>
                      <a:pt x="434" y="0"/>
                    </a:lnTo>
                    <a:lnTo>
                      <a:pt x="434" y="0"/>
                    </a:lnTo>
                    <a:cubicBezTo>
                      <a:pt x="398" y="42"/>
                      <a:pt x="343" y="72"/>
                      <a:pt x="283" y="72"/>
                    </a:cubicBezTo>
                    <a:cubicBezTo>
                      <a:pt x="223" y="72"/>
                      <a:pt x="169" y="42"/>
                      <a:pt x="132" y="0"/>
                    </a:cubicBezTo>
                    <a:lnTo>
                      <a:pt x="132" y="0"/>
                    </a:lnTo>
                    <a:cubicBezTo>
                      <a:pt x="60" y="0"/>
                      <a:pt x="0" y="60"/>
                      <a:pt x="0" y="132"/>
                    </a:cubicBezTo>
                    <a:cubicBezTo>
                      <a:pt x="0" y="332"/>
                      <a:pt x="0" y="332"/>
                      <a:pt x="0" y="332"/>
                    </a:cubicBezTo>
                    <a:cubicBezTo>
                      <a:pt x="96" y="332"/>
                      <a:pt x="96" y="332"/>
                      <a:pt x="96" y="332"/>
                    </a:cubicBezTo>
                    <a:cubicBezTo>
                      <a:pt x="96" y="223"/>
                      <a:pt x="96" y="223"/>
                      <a:pt x="96" y="223"/>
                    </a:cubicBezTo>
                    <a:cubicBezTo>
                      <a:pt x="96" y="211"/>
                      <a:pt x="102" y="205"/>
                      <a:pt x="114" y="205"/>
                    </a:cubicBezTo>
                    <a:cubicBezTo>
                      <a:pt x="120" y="205"/>
                      <a:pt x="126" y="211"/>
                      <a:pt x="126" y="223"/>
                    </a:cubicBezTo>
                    <a:cubicBezTo>
                      <a:pt x="126" y="332"/>
                      <a:pt x="126" y="332"/>
                      <a:pt x="126" y="332"/>
                    </a:cubicBezTo>
                    <a:cubicBezTo>
                      <a:pt x="440" y="332"/>
                      <a:pt x="440" y="332"/>
                      <a:pt x="440" y="332"/>
                    </a:cubicBezTo>
                    <a:cubicBezTo>
                      <a:pt x="440" y="223"/>
                      <a:pt x="440" y="223"/>
                      <a:pt x="440" y="223"/>
                    </a:cubicBezTo>
                    <a:cubicBezTo>
                      <a:pt x="440" y="211"/>
                      <a:pt x="446" y="205"/>
                      <a:pt x="458" y="205"/>
                    </a:cubicBezTo>
                    <a:cubicBezTo>
                      <a:pt x="464" y="205"/>
                      <a:pt x="470" y="211"/>
                      <a:pt x="470" y="223"/>
                    </a:cubicBezTo>
                    <a:cubicBezTo>
                      <a:pt x="470" y="332"/>
                      <a:pt x="470" y="332"/>
                      <a:pt x="470" y="332"/>
                    </a:cubicBezTo>
                    <a:cubicBezTo>
                      <a:pt x="567" y="332"/>
                      <a:pt x="567" y="332"/>
                      <a:pt x="567" y="332"/>
                    </a:cubicBezTo>
                    <a:cubicBezTo>
                      <a:pt x="567" y="132"/>
                      <a:pt x="567" y="132"/>
                      <a:pt x="567" y="132"/>
                    </a:cubicBezTo>
                    <a:cubicBezTo>
                      <a:pt x="567" y="60"/>
                      <a:pt x="506" y="0"/>
                      <a:pt x="434"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998" name="Group 997"/>
            <p:cNvGrpSpPr/>
            <p:nvPr/>
          </p:nvGrpSpPr>
          <p:grpSpPr>
            <a:xfrm>
              <a:off x="17488108" y="3426297"/>
              <a:ext cx="480370" cy="528810"/>
              <a:chOff x="11069184" y="8374065"/>
              <a:chExt cx="844421" cy="929571"/>
            </a:xfrm>
            <a:solidFill>
              <a:schemeClr val="accent4"/>
            </a:solidFill>
          </p:grpSpPr>
          <p:sp>
            <p:nvSpPr>
              <p:cNvPr id="1019" name="Freeform 70"/>
              <p:cNvSpPr>
                <a:spLocks noChangeArrowheads="1"/>
              </p:cNvSpPr>
              <p:nvPr/>
            </p:nvSpPr>
            <p:spPr bwMode="auto">
              <a:xfrm>
                <a:off x="11252472" y="8374065"/>
                <a:ext cx="484393" cy="477878"/>
              </a:xfrm>
              <a:custGeom>
                <a:avLst/>
                <a:gdLst>
                  <a:gd name="T0" fmla="*/ 326 w 327"/>
                  <a:gd name="T1" fmla="*/ 163 h 321"/>
                  <a:gd name="T2" fmla="*/ 326 w 327"/>
                  <a:gd name="T3" fmla="*/ 163 h 321"/>
                  <a:gd name="T4" fmla="*/ 163 w 327"/>
                  <a:gd name="T5" fmla="*/ 320 h 321"/>
                  <a:gd name="T6" fmla="*/ 0 w 327"/>
                  <a:gd name="T7" fmla="*/ 163 h 321"/>
                  <a:gd name="T8" fmla="*/ 163 w 327"/>
                  <a:gd name="T9" fmla="*/ 0 h 321"/>
                  <a:gd name="T10" fmla="*/ 326 w 327"/>
                  <a:gd name="T11" fmla="*/ 163 h 321"/>
                </a:gdLst>
                <a:ahLst/>
                <a:cxnLst>
                  <a:cxn ang="0">
                    <a:pos x="T0" y="T1"/>
                  </a:cxn>
                  <a:cxn ang="0">
                    <a:pos x="T2" y="T3"/>
                  </a:cxn>
                  <a:cxn ang="0">
                    <a:pos x="T4" y="T5"/>
                  </a:cxn>
                  <a:cxn ang="0">
                    <a:pos x="T6" y="T7"/>
                  </a:cxn>
                  <a:cxn ang="0">
                    <a:pos x="T8" y="T9"/>
                  </a:cxn>
                  <a:cxn ang="0">
                    <a:pos x="T10" y="T11"/>
                  </a:cxn>
                </a:cxnLst>
                <a:rect l="0" t="0" r="r" b="b"/>
                <a:pathLst>
                  <a:path w="327" h="321">
                    <a:moveTo>
                      <a:pt x="326" y="163"/>
                    </a:moveTo>
                    <a:lnTo>
                      <a:pt x="326" y="163"/>
                    </a:lnTo>
                    <a:cubicBezTo>
                      <a:pt x="326" y="247"/>
                      <a:pt x="253" y="320"/>
                      <a:pt x="163" y="320"/>
                    </a:cubicBezTo>
                    <a:cubicBezTo>
                      <a:pt x="72" y="320"/>
                      <a:pt x="0" y="247"/>
                      <a:pt x="0" y="163"/>
                    </a:cubicBezTo>
                    <a:cubicBezTo>
                      <a:pt x="0" y="72"/>
                      <a:pt x="72" y="0"/>
                      <a:pt x="163" y="0"/>
                    </a:cubicBezTo>
                    <a:cubicBezTo>
                      <a:pt x="253" y="0"/>
                      <a:pt x="326" y="72"/>
                      <a:pt x="326" y="163"/>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20" name="Freeform 71"/>
              <p:cNvSpPr>
                <a:spLocks noChangeArrowheads="1"/>
              </p:cNvSpPr>
              <p:nvPr/>
            </p:nvSpPr>
            <p:spPr bwMode="auto">
              <a:xfrm>
                <a:off x="11069184" y="8806117"/>
                <a:ext cx="844421" cy="497519"/>
              </a:xfrm>
              <a:custGeom>
                <a:avLst/>
                <a:gdLst>
                  <a:gd name="T0" fmla="*/ 435 w 569"/>
                  <a:gd name="T1" fmla="*/ 0 h 333"/>
                  <a:gd name="T2" fmla="*/ 435 w 569"/>
                  <a:gd name="T3" fmla="*/ 0 h 333"/>
                  <a:gd name="T4" fmla="*/ 435 w 569"/>
                  <a:gd name="T5" fmla="*/ 0 h 333"/>
                  <a:gd name="T6" fmla="*/ 284 w 569"/>
                  <a:gd name="T7" fmla="*/ 72 h 333"/>
                  <a:gd name="T8" fmla="*/ 133 w 569"/>
                  <a:gd name="T9" fmla="*/ 0 h 333"/>
                  <a:gd name="T10" fmla="*/ 133 w 569"/>
                  <a:gd name="T11" fmla="*/ 0 h 333"/>
                  <a:gd name="T12" fmla="*/ 0 w 569"/>
                  <a:gd name="T13" fmla="*/ 132 h 333"/>
                  <a:gd name="T14" fmla="*/ 0 w 569"/>
                  <a:gd name="T15" fmla="*/ 332 h 333"/>
                  <a:gd name="T16" fmla="*/ 97 w 569"/>
                  <a:gd name="T17" fmla="*/ 332 h 333"/>
                  <a:gd name="T18" fmla="*/ 97 w 569"/>
                  <a:gd name="T19" fmla="*/ 223 h 333"/>
                  <a:gd name="T20" fmla="*/ 109 w 569"/>
                  <a:gd name="T21" fmla="*/ 205 h 333"/>
                  <a:gd name="T22" fmla="*/ 127 w 569"/>
                  <a:gd name="T23" fmla="*/ 223 h 333"/>
                  <a:gd name="T24" fmla="*/ 127 w 569"/>
                  <a:gd name="T25" fmla="*/ 332 h 333"/>
                  <a:gd name="T26" fmla="*/ 441 w 569"/>
                  <a:gd name="T27" fmla="*/ 332 h 333"/>
                  <a:gd name="T28" fmla="*/ 441 w 569"/>
                  <a:gd name="T29" fmla="*/ 223 h 333"/>
                  <a:gd name="T30" fmla="*/ 453 w 569"/>
                  <a:gd name="T31" fmla="*/ 205 h 333"/>
                  <a:gd name="T32" fmla="*/ 471 w 569"/>
                  <a:gd name="T33" fmla="*/ 223 h 333"/>
                  <a:gd name="T34" fmla="*/ 471 w 569"/>
                  <a:gd name="T35" fmla="*/ 332 h 333"/>
                  <a:gd name="T36" fmla="*/ 568 w 569"/>
                  <a:gd name="T37" fmla="*/ 332 h 333"/>
                  <a:gd name="T38" fmla="*/ 568 w 569"/>
                  <a:gd name="T39" fmla="*/ 132 h 333"/>
                  <a:gd name="T40" fmla="*/ 435 w 569"/>
                  <a:gd name="T4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9" h="333">
                    <a:moveTo>
                      <a:pt x="435" y="0"/>
                    </a:moveTo>
                    <a:lnTo>
                      <a:pt x="435" y="0"/>
                    </a:lnTo>
                    <a:lnTo>
                      <a:pt x="435" y="0"/>
                    </a:lnTo>
                    <a:cubicBezTo>
                      <a:pt x="399" y="42"/>
                      <a:pt x="344" y="72"/>
                      <a:pt x="284" y="72"/>
                    </a:cubicBezTo>
                    <a:cubicBezTo>
                      <a:pt x="223" y="72"/>
                      <a:pt x="169" y="42"/>
                      <a:pt x="133" y="0"/>
                    </a:cubicBezTo>
                    <a:lnTo>
                      <a:pt x="133" y="0"/>
                    </a:lnTo>
                    <a:cubicBezTo>
                      <a:pt x="61" y="0"/>
                      <a:pt x="0" y="60"/>
                      <a:pt x="0" y="132"/>
                    </a:cubicBezTo>
                    <a:cubicBezTo>
                      <a:pt x="0" y="332"/>
                      <a:pt x="0" y="332"/>
                      <a:pt x="0" y="332"/>
                    </a:cubicBezTo>
                    <a:cubicBezTo>
                      <a:pt x="97" y="332"/>
                      <a:pt x="97" y="332"/>
                      <a:pt x="97" y="332"/>
                    </a:cubicBezTo>
                    <a:cubicBezTo>
                      <a:pt x="97" y="223"/>
                      <a:pt x="97" y="223"/>
                      <a:pt x="97" y="223"/>
                    </a:cubicBezTo>
                    <a:cubicBezTo>
                      <a:pt x="97" y="211"/>
                      <a:pt x="103" y="205"/>
                      <a:pt x="109" y="205"/>
                    </a:cubicBezTo>
                    <a:cubicBezTo>
                      <a:pt x="121" y="205"/>
                      <a:pt x="127" y="211"/>
                      <a:pt x="127" y="223"/>
                    </a:cubicBezTo>
                    <a:cubicBezTo>
                      <a:pt x="127" y="332"/>
                      <a:pt x="127" y="332"/>
                      <a:pt x="127" y="332"/>
                    </a:cubicBezTo>
                    <a:cubicBezTo>
                      <a:pt x="441" y="332"/>
                      <a:pt x="441" y="332"/>
                      <a:pt x="441" y="332"/>
                    </a:cubicBezTo>
                    <a:cubicBezTo>
                      <a:pt x="441" y="223"/>
                      <a:pt x="441" y="223"/>
                      <a:pt x="441" y="223"/>
                    </a:cubicBezTo>
                    <a:cubicBezTo>
                      <a:pt x="441" y="211"/>
                      <a:pt x="447" y="205"/>
                      <a:pt x="453" y="205"/>
                    </a:cubicBezTo>
                    <a:cubicBezTo>
                      <a:pt x="465" y="205"/>
                      <a:pt x="471" y="211"/>
                      <a:pt x="471" y="223"/>
                    </a:cubicBezTo>
                    <a:cubicBezTo>
                      <a:pt x="471" y="332"/>
                      <a:pt x="471" y="332"/>
                      <a:pt x="471" y="332"/>
                    </a:cubicBezTo>
                    <a:cubicBezTo>
                      <a:pt x="568" y="332"/>
                      <a:pt x="568" y="332"/>
                      <a:pt x="568" y="332"/>
                    </a:cubicBezTo>
                    <a:cubicBezTo>
                      <a:pt x="568" y="132"/>
                      <a:pt x="568" y="132"/>
                      <a:pt x="568" y="132"/>
                    </a:cubicBezTo>
                    <a:cubicBezTo>
                      <a:pt x="568" y="60"/>
                      <a:pt x="507" y="0"/>
                      <a:pt x="435"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999" name="Group 998"/>
            <p:cNvGrpSpPr/>
            <p:nvPr/>
          </p:nvGrpSpPr>
          <p:grpSpPr>
            <a:xfrm>
              <a:off x="18061571" y="3426297"/>
              <a:ext cx="480370" cy="528810"/>
              <a:chOff x="12077248" y="8374065"/>
              <a:chExt cx="844421" cy="929571"/>
            </a:xfrm>
            <a:solidFill>
              <a:schemeClr val="accent4"/>
            </a:solidFill>
          </p:grpSpPr>
          <p:sp>
            <p:nvSpPr>
              <p:cNvPr id="1017" name="Freeform 72"/>
              <p:cNvSpPr>
                <a:spLocks noChangeArrowheads="1"/>
              </p:cNvSpPr>
              <p:nvPr/>
            </p:nvSpPr>
            <p:spPr bwMode="auto">
              <a:xfrm>
                <a:off x="12253992" y="8374065"/>
                <a:ext cx="477845" cy="477878"/>
              </a:xfrm>
              <a:custGeom>
                <a:avLst/>
                <a:gdLst>
                  <a:gd name="T0" fmla="*/ 319 w 320"/>
                  <a:gd name="T1" fmla="*/ 163 h 321"/>
                  <a:gd name="T2" fmla="*/ 319 w 320"/>
                  <a:gd name="T3" fmla="*/ 163 h 321"/>
                  <a:gd name="T4" fmla="*/ 163 w 320"/>
                  <a:gd name="T5" fmla="*/ 320 h 321"/>
                  <a:gd name="T6" fmla="*/ 0 w 320"/>
                  <a:gd name="T7" fmla="*/ 163 h 321"/>
                  <a:gd name="T8" fmla="*/ 163 w 320"/>
                  <a:gd name="T9" fmla="*/ 0 h 321"/>
                  <a:gd name="T10" fmla="*/ 319 w 320"/>
                  <a:gd name="T11" fmla="*/ 163 h 321"/>
                </a:gdLst>
                <a:ahLst/>
                <a:cxnLst>
                  <a:cxn ang="0">
                    <a:pos x="T0" y="T1"/>
                  </a:cxn>
                  <a:cxn ang="0">
                    <a:pos x="T2" y="T3"/>
                  </a:cxn>
                  <a:cxn ang="0">
                    <a:pos x="T4" y="T5"/>
                  </a:cxn>
                  <a:cxn ang="0">
                    <a:pos x="T6" y="T7"/>
                  </a:cxn>
                  <a:cxn ang="0">
                    <a:pos x="T8" y="T9"/>
                  </a:cxn>
                  <a:cxn ang="0">
                    <a:pos x="T10" y="T11"/>
                  </a:cxn>
                </a:cxnLst>
                <a:rect l="0" t="0" r="r" b="b"/>
                <a:pathLst>
                  <a:path w="320" h="321">
                    <a:moveTo>
                      <a:pt x="319" y="163"/>
                    </a:moveTo>
                    <a:lnTo>
                      <a:pt x="319" y="163"/>
                    </a:lnTo>
                    <a:cubicBezTo>
                      <a:pt x="319" y="247"/>
                      <a:pt x="253" y="320"/>
                      <a:pt x="163" y="320"/>
                    </a:cubicBezTo>
                    <a:cubicBezTo>
                      <a:pt x="72" y="320"/>
                      <a:pt x="0" y="247"/>
                      <a:pt x="0" y="163"/>
                    </a:cubicBezTo>
                    <a:cubicBezTo>
                      <a:pt x="0" y="72"/>
                      <a:pt x="72" y="0"/>
                      <a:pt x="163" y="0"/>
                    </a:cubicBezTo>
                    <a:cubicBezTo>
                      <a:pt x="253" y="0"/>
                      <a:pt x="319" y="72"/>
                      <a:pt x="319" y="163"/>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18" name="Freeform 73"/>
              <p:cNvSpPr>
                <a:spLocks noChangeArrowheads="1"/>
              </p:cNvSpPr>
              <p:nvPr/>
            </p:nvSpPr>
            <p:spPr bwMode="auto">
              <a:xfrm>
                <a:off x="12077248" y="8806117"/>
                <a:ext cx="844421" cy="497519"/>
              </a:xfrm>
              <a:custGeom>
                <a:avLst/>
                <a:gdLst>
                  <a:gd name="T0" fmla="*/ 434 w 568"/>
                  <a:gd name="T1" fmla="*/ 0 h 333"/>
                  <a:gd name="T2" fmla="*/ 434 w 568"/>
                  <a:gd name="T3" fmla="*/ 0 h 333"/>
                  <a:gd name="T4" fmla="*/ 428 w 568"/>
                  <a:gd name="T5" fmla="*/ 0 h 333"/>
                  <a:gd name="T6" fmla="*/ 284 w 568"/>
                  <a:gd name="T7" fmla="*/ 72 h 333"/>
                  <a:gd name="T8" fmla="*/ 133 w 568"/>
                  <a:gd name="T9" fmla="*/ 0 h 333"/>
                  <a:gd name="T10" fmla="*/ 133 w 568"/>
                  <a:gd name="T11" fmla="*/ 0 h 333"/>
                  <a:gd name="T12" fmla="*/ 0 w 568"/>
                  <a:gd name="T13" fmla="*/ 132 h 333"/>
                  <a:gd name="T14" fmla="*/ 0 w 568"/>
                  <a:gd name="T15" fmla="*/ 332 h 333"/>
                  <a:gd name="T16" fmla="*/ 97 w 568"/>
                  <a:gd name="T17" fmla="*/ 332 h 333"/>
                  <a:gd name="T18" fmla="*/ 97 w 568"/>
                  <a:gd name="T19" fmla="*/ 223 h 333"/>
                  <a:gd name="T20" fmla="*/ 109 w 568"/>
                  <a:gd name="T21" fmla="*/ 205 h 333"/>
                  <a:gd name="T22" fmla="*/ 127 w 568"/>
                  <a:gd name="T23" fmla="*/ 223 h 333"/>
                  <a:gd name="T24" fmla="*/ 127 w 568"/>
                  <a:gd name="T25" fmla="*/ 332 h 333"/>
                  <a:gd name="T26" fmla="*/ 440 w 568"/>
                  <a:gd name="T27" fmla="*/ 332 h 333"/>
                  <a:gd name="T28" fmla="*/ 440 w 568"/>
                  <a:gd name="T29" fmla="*/ 223 h 333"/>
                  <a:gd name="T30" fmla="*/ 453 w 568"/>
                  <a:gd name="T31" fmla="*/ 205 h 333"/>
                  <a:gd name="T32" fmla="*/ 471 w 568"/>
                  <a:gd name="T33" fmla="*/ 223 h 333"/>
                  <a:gd name="T34" fmla="*/ 471 w 568"/>
                  <a:gd name="T35" fmla="*/ 332 h 333"/>
                  <a:gd name="T36" fmla="*/ 567 w 568"/>
                  <a:gd name="T37" fmla="*/ 332 h 333"/>
                  <a:gd name="T38" fmla="*/ 567 w 568"/>
                  <a:gd name="T39" fmla="*/ 132 h 333"/>
                  <a:gd name="T40" fmla="*/ 434 w 568"/>
                  <a:gd name="T4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8" h="333">
                    <a:moveTo>
                      <a:pt x="434" y="0"/>
                    </a:moveTo>
                    <a:lnTo>
                      <a:pt x="434" y="0"/>
                    </a:lnTo>
                    <a:cubicBezTo>
                      <a:pt x="428" y="0"/>
                      <a:pt x="428" y="0"/>
                      <a:pt x="428" y="0"/>
                    </a:cubicBezTo>
                    <a:cubicBezTo>
                      <a:pt x="392" y="42"/>
                      <a:pt x="344" y="72"/>
                      <a:pt x="284" y="72"/>
                    </a:cubicBezTo>
                    <a:cubicBezTo>
                      <a:pt x="223" y="72"/>
                      <a:pt x="169" y="42"/>
                      <a:pt x="133" y="0"/>
                    </a:cubicBezTo>
                    <a:lnTo>
                      <a:pt x="133" y="0"/>
                    </a:lnTo>
                    <a:cubicBezTo>
                      <a:pt x="60" y="0"/>
                      <a:pt x="0" y="60"/>
                      <a:pt x="0" y="132"/>
                    </a:cubicBezTo>
                    <a:cubicBezTo>
                      <a:pt x="0" y="332"/>
                      <a:pt x="0" y="332"/>
                      <a:pt x="0" y="332"/>
                    </a:cubicBezTo>
                    <a:cubicBezTo>
                      <a:pt x="97" y="332"/>
                      <a:pt x="97" y="332"/>
                      <a:pt x="97" y="332"/>
                    </a:cubicBezTo>
                    <a:cubicBezTo>
                      <a:pt x="97" y="223"/>
                      <a:pt x="97" y="223"/>
                      <a:pt x="97" y="223"/>
                    </a:cubicBezTo>
                    <a:cubicBezTo>
                      <a:pt x="97" y="211"/>
                      <a:pt x="103" y="205"/>
                      <a:pt x="109" y="205"/>
                    </a:cubicBezTo>
                    <a:cubicBezTo>
                      <a:pt x="121" y="205"/>
                      <a:pt x="127" y="211"/>
                      <a:pt x="127" y="223"/>
                    </a:cubicBezTo>
                    <a:cubicBezTo>
                      <a:pt x="127" y="332"/>
                      <a:pt x="127" y="332"/>
                      <a:pt x="127" y="332"/>
                    </a:cubicBezTo>
                    <a:cubicBezTo>
                      <a:pt x="440" y="332"/>
                      <a:pt x="440" y="332"/>
                      <a:pt x="440" y="332"/>
                    </a:cubicBezTo>
                    <a:cubicBezTo>
                      <a:pt x="440" y="223"/>
                      <a:pt x="440" y="223"/>
                      <a:pt x="440" y="223"/>
                    </a:cubicBezTo>
                    <a:cubicBezTo>
                      <a:pt x="440" y="211"/>
                      <a:pt x="447" y="205"/>
                      <a:pt x="453" y="205"/>
                    </a:cubicBezTo>
                    <a:cubicBezTo>
                      <a:pt x="465" y="205"/>
                      <a:pt x="471" y="211"/>
                      <a:pt x="471" y="223"/>
                    </a:cubicBezTo>
                    <a:cubicBezTo>
                      <a:pt x="471" y="332"/>
                      <a:pt x="471" y="332"/>
                      <a:pt x="471" y="332"/>
                    </a:cubicBezTo>
                    <a:cubicBezTo>
                      <a:pt x="567" y="332"/>
                      <a:pt x="567" y="332"/>
                      <a:pt x="567" y="332"/>
                    </a:cubicBezTo>
                    <a:cubicBezTo>
                      <a:pt x="567" y="132"/>
                      <a:pt x="567" y="132"/>
                      <a:pt x="567" y="132"/>
                    </a:cubicBezTo>
                    <a:cubicBezTo>
                      <a:pt x="567" y="60"/>
                      <a:pt x="507" y="0"/>
                      <a:pt x="434"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1000" name="Group 999"/>
            <p:cNvGrpSpPr/>
            <p:nvPr/>
          </p:nvGrpSpPr>
          <p:grpSpPr>
            <a:xfrm>
              <a:off x="18631311" y="3426297"/>
              <a:ext cx="480368" cy="528810"/>
              <a:chOff x="13078768" y="8374065"/>
              <a:chExt cx="844417" cy="929571"/>
            </a:xfrm>
            <a:solidFill>
              <a:schemeClr val="accent4"/>
            </a:solidFill>
          </p:grpSpPr>
          <p:sp>
            <p:nvSpPr>
              <p:cNvPr id="1015" name="Freeform 74"/>
              <p:cNvSpPr>
                <a:spLocks noChangeArrowheads="1"/>
              </p:cNvSpPr>
              <p:nvPr/>
            </p:nvSpPr>
            <p:spPr bwMode="auto">
              <a:xfrm>
                <a:off x="13255508" y="8374065"/>
                <a:ext cx="477849" cy="477878"/>
              </a:xfrm>
              <a:custGeom>
                <a:avLst/>
                <a:gdLst>
                  <a:gd name="T0" fmla="*/ 320 w 321"/>
                  <a:gd name="T1" fmla="*/ 163 h 321"/>
                  <a:gd name="T2" fmla="*/ 320 w 321"/>
                  <a:gd name="T3" fmla="*/ 163 h 321"/>
                  <a:gd name="T4" fmla="*/ 163 w 321"/>
                  <a:gd name="T5" fmla="*/ 320 h 321"/>
                  <a:gd name="T6" fmla="*/ 0 w 321"/>
                  <a:gd name="T7" fmla="*/ 163 h 321"/>
                  <a:gd name="T8" fmla="*/ 163 w 321"/>
                  <a:gd name="T9" fmla="*/ 0 h 321"/>
                  <a:gd name="T10" fmla="*/ 320 w 321"/>
                  <a:gd name="T11" fmla="*/ 163 h 321"/>
                </a:gdLst>
                <a:ahLst/>
                <a:cxnLst>
                  <a:cxn ang="0">
                    <a:pos x="T0" y="T1"/>
                  </a:cxn>
                  <a:cxn ang="0">
                    <a:pos x="T2" y="T3"/>
                  </a:cxn>
                  <a:cxn ang="0">
                    <a:pos x="T4" y="T5"/>
                  </a:cxn>
                  <a:cxn ang="0">
                    <a:pos x="T6" y="T7"/>
                  </a:cxn>
                  <a:cxn ang="0">
                    <a:pos x="T8" y="T9"/>
                  </a:cxn>
                  <a:cxn ang="0">
                    <a:pos x="T10" y="T11"/>
                  </a:cxn>
                </a:cxnLst>
                <a:rect l="0" t="0" r="r" b="b"/>
                <a:pathLst>
                  <a:path w="321" h="321">
                    <a:moveTo>
                      <a:pt x="320" y="163"/>
                    </a:moveTo>
                    <a:lnTo>
                      <a:pt x="320" y="163"/>
                    </a:lnTo>
                    <a:cubicBezTo>
                      <a:pt x="320" y="247"/>
                      <a:pt x="248" y="320"/>
                      <a:pt x="163" y="320"/>
                    </a:cubicBezTo>
                    <a:cubicBezTo>
                      <a:pt x="73" y="320"/>
                      <a:pt x="0" y="247"/>
                      <a:pt x="0" y="163"/>
                    </a:cubicBezTo>
                    <a:cubicBezTo>
                      <a:pt x="0" y="72"/>
                      <a:pt x="73" y="0"/>
                      <a:pt x="163" y="0"/>
                    </a:cubicBezTo>
                    <a:cubicBezTo>
                      <a:pt x="248" y="0"/>
                      <a:pt x="320" y="72"/>
                      <a:pt x="320" y="163"/>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16" name="Freeform 75"/>
              <p:cNvSpPr>
                <a:spLocks noChangeArrowheads="1"/>
              </p:cNvSpPr>
              <p:nvPr/>
            </p:nvSpPr>
            <p:spPr bwMode="auto">
              <a:xfrm>
                <a:off x="13078768" y="8806117"/>
                <a:ext cx="844417" cy="497519"/>
              </a:xfrm>
              <a:custGeom>
                <a:avLst/>
                <a:gdLst>
                  <a:gd name="T0" fmla="*/ 434 w 568"/>
                  <a:gd name="T1" fmla="*/ 0 h 333"/>
                  <a:gd name="T2" fmla="*/ 434 w 568"/>
                  <a:gd name="T3" fmla="*/ 0 h 333"/>
                  <a:gd name="T4" fmla="*/ 428 w 568"/>
                  <a:gd name="T5" fmla="*/ 0 h 333"/>
                  <a:gd name="T6" fmla="*/ 283 w 568"/>
                  <a:gd name="T7" fmla="*/ 72 h 333"/>
                  <a:gd name="T8" fmla="*/ 133 w 568"/>
                  <a:gd name="T9" fmla="*/ 0 h 333"/>
                  <a:gd name="T10" fmla="*/ 133 w 568"/>
                  <a:gd name="T11" fmla="*/ 0 h 333"/>
                  <a:gd name="T12" fmla="*/ 0 w 568"/>
                  <a:gd name="T13" fmla="*/ 132 h 333"/>
                  <a:gd name="T14" fmla="*/ 0 w 568"/>
                  <a:gd name="T15" fmla="*/ 332 h 333"/>
                  <a:gd name="T16" fmla="*/ 96 w 568"/>
                  <a:gd name="T17" fmla="*/ 332 h 333"/>
                  <a:gd name="T18" fmla="*/ 96 w 568"/>
                  <a:gd name="T19" fmla="*/ 223 h 333"/>
                  <a:gd name="T20" fmla="*/ 108 w 568"/>
                  <a:gd name="T21" fmla="*/ 205 h 333"/>
                  <a:gd name="T22" fmla="*/ 126 w 568"/>
                  <a:gd name="T23" fmla="*/ 223 h 333"/>
                  <a:gd name="T24" fmla="*/ 126 w 568"/>
                  <a:gd name="T25" fmla="*/ 332 h 333"/>
                  <a:gd name="T26" fmla="*/ 440 w 568"/>
                  <a:gd name="T27" fmla="*/ 332 h 333"/>
                  <a:gd name="T28" fmla="*/ 440 w 568"/>
                  <a:gd name="T29" fmla="*/ 223 h 333"/>
                  <a:gd name="T30" fmla="*/ 452 w 568"/>
                  <a:gd name="T31" fmla="*/ 205 h 333"/>
                  <a:gd name="T32" fmla="*/ 464 w 568"/>
                  <a:gd name="T33" fmla="*/ 223 h 333"/>
                  <a:gd name="T34" fmla="*/ 464 w 568"/>
                  <a:gd name="T35" fmla="*/ 332 h 333"/>
                  <a:gd name="T36" fmla="*/ 567 w 568"/>
                  <a:gd name="T37" fmla="*/ 332 h 333"/>
                  <a:gd name="T38" fmla="*/ 567 w 568"/>
                  <a:gd name="T39" fmla="*/ 132 h 333"/>
                  <a:gd name="T40" fmla="*/ 434 w 568"/>
                  <a:gd name="T4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8" h="333">
                    <a:moveTo>
                      <a:pt x="434" y="0"/>
                    </a:moveTo>
                    <a:lnTo>
                      <a:pt x="434" y="0"/>
                    </a:lnTo>
                    <a:cubicBezTo>
                      <a:pt x="428" y="0"/>
                      <a:pt x="428" y="0"/>
                      <a:pt x="428" y="0"/>
                    </a:cubicBezTo>
                    <a:cubicBezTo>
                      <a:pt x="392" y="42"/>
                      <a:pt x="344" y="72"/>
                      <a:pt x="283" y="72"/>
                    </a:cubicBezTo>
                    <a:cubicBezTo>
                      <a:pt x="223" y="72"/>
                      <a:pt x="169" y="42"/>
                      <a:pt x="133" y="0"/>
                    </a:cubicBezTo>
                    <a:lnTo>
                      <a:pt x="133" y="0"/>
                    </a:lnTo>
                    <a:cubicBezTo>
                      <a:pt x="54" y="0"/>
                      <a:pt x="0" y="60"/>
                      <a:pt x="0" y="132"/>
                    </a:cubicBezTo>
                    <a:cubicBezTo>
                      <a:pt x="0" y="332"/>
                      <a:pt x="0" y="332"/>
                      <a:pt x="0" y="332"/>
                    </a:cubicBezTo>
                    <a:cubicBezTo>
                      <a:pt x="96" y="332"/>
                      <a:pt x="96" y="332"/>
                      <a:pt x="96" y="332"/>
                    </a:cubicBezTo>
                    <a:cubicBezTo>
                      <a:pt x="96" y="223"/>
                      <a:pt x="96" y="223"/>
                      <a:pt x="96" y="223"/>
                    </a:cubicBezTo>
                    <a:cubicBezTo>
                      <a:pt x="96" y="211"/>
                      <a:pt x="102" y="205"/>
                      <a:pt x="108" y="205"/>
                    </a:cubicBezTo>
                    <a:cubicBezTo>
                      <a:pt x="114" y="205"/>
                      <a:pt x="126" y="211"/>
                      <a:pt x="126" y="223"/>
                    </a:cubicBezTo>
                    <a:cubicBezTo>
                      <a:pt x="126" y="332"/>
                      <a:pt x="126" y="332"/>
                      <a:pt x="126" y="332"/>
                    </a:cubicBezTo>
                    <a:cubicBezTo>
                      <a:pt x="440" y="332"/>
                      <a:pt x="440" y="332"/>
                      <a:pt x="440" y="332"/>
                    </a:cubicBezTo>
                    <a:cubicBezTo>
                      <a:pt x="440" y="223"/>
                      <a:pt x="440" y="223"/>
                      <a:pt x="440" y="223"/>
                    </a:cubicBezTo>
                    <a:cubicBezTo>
                      <a:pt x="440" y="211"/>
                      <a:pt x="446" y="205"/>
                      <a:pt x="452" y="205"/>
                    </a:cubicBezTo>
                    <a:cubicBezTo>
                      <a:pt x="458" y="205"/>
                      <a:pt x="464" y="211"/>
                      <a:pt x="464" y="223"/>
                    </a:cubicBezTo>
                    <a:cubicBezTo>
                      <a:pt x="464" y="332"/>
                      <a:pt x="464" y="332"/>
                      <a:pt x="464" y="332"/>
                    </a:cubicBezTo>
                    <a:cubicBezTo>
                      <a:pt x="567" y="332"/>
                      <a:pt x="567" y="332"/>
                      <a:pt x="567" y="332"/>
                    </a:cubicBezTo>
                    <a:cubicBezTo>
                      <a:pt x="567" y="132"/>
                      <a:pt x="567" y="132"/>
                      <a:pt x="567" y="132"/>
                    </a:cubicBezTo>
                    <a:cubicBezTo>
                      <a:pt x="567" y="60"/>
                      <a:pt x="507" y="0"/>
                      <a:pt x="434"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1001" name="Group 1000"/>
            <p:cNvGrpSpPr/>
            <p:nvPr/>
          </p:nvGrpSpPr>
          <p:grpSpPr>
            <a:xfrm>
              <a:off x="19197328" y="3426297"/>
              <a:ext cx="484093" cy="528810"/>
              <a:chOff x="14073744" y="8374065"/>
              <a:chExt cx="850965" cy="929571"/>
            </a:xfrm>
            <a:solidFill>
              <a:schemeClr val="bg1">
                <a:lumMod val="85000"/>
              </a:schemeClr>
            </a:solidFill>
          </p:grpSpPr>
          <p:sp>
            <p:nvSpPr>
              <p:cNvPr id="1013" name="Freeform 76"/>
              <p:cNvSpPr>
                <a:spLocks noChangeArrowheads="1"/>
              </p:cNvSpPr>
              <p:nvPr/>
            </p:nvSpPr>
            <p:spPr bwMode="auto">
              <a:xfrm>
                <a:off x="14257028" y="8374065"/>
                <a:ext cx="477845" cy="477878"/>
              </a:xfrm>
              <a:custGeom>
                <a:avLst/>
                <a:gdLst>
                  <a:gd name="T0" fmla="*/ 320 w 321"/>
                  <a:gd name="T1" fmla="*/ 163 h 321"/>
                  <a:gd name="T2" fmla="*/ 320 w 321"/>
                  <a:gd name="T3" fmla="*/ 163 h 321"/>
                  <a:gd name="T4" fmla="*/ 157 w 321"/>
                  <a:gd name="T5" fmla="*/ 320 h 321"/>
                  <a:gd name="T6" fmla="*/ 0 w 321"/>
                  <a:gd name="T7" fmla="*/ 163 h 321"/>
                  <a:gd name="T8" fmla="*/ 157 w 321"/>
                  <a:gd name="T9" fmla="*/ 0 h 321"/>
                  <a:gd name="T10" fmla="*/ 320 w 321"/>
                  <a:gd name="T11" fmla="*/ 163 h 321"/>
                </a:gdLst>
                <a:ahLst/>
                <a:cxnLst>
                  <a:cxn ang="0">
                    <a:pos x="T0" y="T1"/>
                  </a:cxn>
                  <a:cxn ang="0">
                    <a:pos x="T2" y="T3"/>
                  </a:cxn>
                  <a:cxn ang="0">
                    <a:pos x="T4" y="T5"/>
                  </a:cxn>
                  <a:cxn ang="0">
                    <a:pos x="T6" y="T7"/>
                  </a:cxn>
                  <a:cxn ang="0">
                    <a:pos x="T8" y="T9"/>
                  </a:cxn>
                  <a:cxn ang="0">
                    <a:pos x="T10" y="T11"/>
                  </a:cxn>
                </a:cxnLst>
                <a:rect l="0" t="0" r="r" b="b"/>
                <a:pathLst>
                  <a:path w="321" h="321">
                    <a:moveTo>
                      <a:pt x="320" y="163"/>
                    </a:moveTo>
                    <a:lnTo>
                      <a:pt x="320" y="163"/>
                    </a:lnTo>
                    <a:cubicBezTo>
                      <a:pt x="320" y="247"/>
                      <a:pt x="247" y="320"/>
                      <a:pt x="157" y="320"/>
                    </a:cubicBezTo>
                    <a:cubicBezTo>
                      <a:pt x="73" y="320"/>
                      <a:pt x="0" y="247"/>
                      <a:pt x="0" y="163"/>
                    </a:cubicBezTo>
                    <a:cubicBezTo>
                      <a:pt x="0" y="72"/>
                      <a:pt x="73" y="0"/>
                      <a:pt x="157" y="0"/>
                    </a:cubicBezTo>
                    <a:cubicBezTo>
                      <a:pt x="247" y="0"/>
                      <a:pt x="320" y="72"/>
                      <a:pt x="320" y="163"/>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14" name="Freeform 77"/>
              <p:cNvSpPr>
                <a:spLocks noChangeArrowheads="1"/>
              </p:cNvSpPr>
              <p:nvPr/>
            </p:nvSpPr>
            <p:spPr bwMode="auto">
              <a:xfrm>
                <a:off x="14073744" y="8806117"/>
                <a:ext cx="850965" cy="497519"/>
              </a:xfrm>
              <a:custGeom>
                <a:avLst/>
                <a:gdLst>
                  <a:gd name="T0" fmla="*/ 441 w 574"/>
                  <a:gd name="T1" fmla="*/ 0 h 333"/>
                  <a:gd name="T2" fmla="*/ 441 w 574"/>
                  <a:gd name="T3" fmla="*/ 0 h 333"/>
                  <a:gd name="T4" fmla="*/ 435 w 574"/>
                  <a:gd name="T5" fmla="*/ 0 h 333"/>
                  <a:gd name="T6" fmla="*/ 284 w 574"/>
                  <a:gd name="T7" fmla="*/ 72 h 333"/>
                  <a:gd name="T8" fmla="*/ 139 w 574"/>
                  <a:gd name="T9" fmla="*/ 0 h 333"/>
                  <a:gd name="T10" fmla="*/ 133 w 574"/>
                  <a:gd name="T11" fmla="*/ 0 h 333"/>
                  <a:gd name="T12" fmla="*/ 0 w 574"/>
                  <a:gd name="T13" fmla="*/ 132 h 333"/>
                  <a:gd name="T14" fmla="*/ 0 w 574"/>
                  <a:gd name="T15" fmla="*/ 332 h 333"/>
                  <a:gd name="T16" fmla="*/ 103 w 574"/>
                  <a:gd name="T17" fmla="*/ 332 h 333"/>
                  <a:gd name="T18" fmla="*/ 103 w 574"/>
                  <a:gd name="T19" fmla="*/ 223 h 333"/>
                  <a:gd name="T20" fmla="*/ 115 w 574"/>
                  <a:gd name="T21" fmla="*/ 205 h 333"/>
                  <a:gd name="T22" fmla="*/ 127 w 574"/>
                  <a:gd name="T23" fmla="*/ 223 h 333"/>
                  <a:gd name="T24" fmla="*/ 127 w 574"/>
                  <a:gd name="T25" fmla="*/ 332 h 333"/>
                  <a:gd name="T26" fmla="*/ 447 w 574"/>
                  <a:gd name="T27" fmla="*/ 332 h 333"/>
                  <a:gd name="T28" fmla="*/ 447 w 574"/>
                  <a:gd name="T29" fmla="*/ 223 h 333"/>
                  <a:gd name="T30" fmla="*/ 459 w 574"/>
                  <a:gd name="T31" fmla="*/ 205 h 333"/>
                  <a:gd name="T32" fmla="*/ 471 w 574"/>
                  <a:gd name="T33" fmla="*/ 223 h 333"/>
                  <a:gd name="T34" fmla="*/ 471 w 574"/>
                  <a:gd name="T35" fmla="*/ 332 h 333"/>
                  <a:gd name="T36" fmla="*/ 573 w 574"/>
                  <a:gd name="T37" fmla="*/ 332 h 333"/>
                  <a:gd name="T38" fmla="*/ 573 w 574"/>
                  <a:gd name="T39" fmla="*/ 132 h 333"/>
                  <a:gd name="T40" fmla="*/ 441 w 574"/>
                  <a:gd name="T4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4" h="333">
                    <a:moveTo>
                      <a:pt x="441" y="0"/>
                    </a:moveTo>
                    <a:lnTo>
                      <a:pt x="441" y="0"/>
                    </a:lnTo>
                    <a:cubicBezTo>
                      <a:pt x="435" y="0"/>
                      <a:pt x="435" y="0"/>
                      <a:pt x="435" y="0"/>
                    </a:cubicBezTo>
                    <a:cubicBezTo>
                      <a:pt x="399" y="42"/>
                      <a:pt x="344" y="72"/>
                      <a:pt x="284" y="72"/>
                    </a:cubicBezTo>
                    <a:cubicBezTo>
                      <a:pt x="230" y="72"/>
                      <a:pt x="175" y="42"/>
                      <a:pt x="139" y="0"/>
                    </a:cubicBezTo>
                    <a:cubicBezTo>
                      <a:pt x="133" y="0"/>
                      <a:pt x="133" y="0"/>
                      <a:pt x="133" y="0"/>
                    </a:cubicBezTo>
                    <a:cubicBezTo>
                      <a:pt x="61" y="0"/>
                      <a:pt x="0" y="60"/>
                      <a:pt x="0" y="132"/>
                    </a:cubicBezTo>
                    <a:cubicBezTo>
                      <a:pt x="0" y="332"/>
                      <a:pt x="0" y="332"/>
                      <a:pt x="0" y="332"/>
                    </a:cubicBezTo>
                    <a:cubicBezTo>
                      <a:pt x="103" y="332"/>
                      <a:pt x="103" y="332"/>
                      <a:pt x="103" y="332"/>
                    </a:cubicBezTo>
                    <a:cubicBezTo>
                      <a:pt x="103" y="223"/>
                      <a:pt x="103" y="223"/>
                      <a:pt x="103" y="223"/>
                    </a:cubicBezTo>
                    <a:cubicBezTo>
                      <a:pt x="103" y="211"/>
                      <a:pt x="109" y="205"/>
                      <a:pt x="115" y="205"/>
                    </a:cubicBezTo>
                    <a:cubicBezTo>
                      <a:pt x="121" y="205"/>
                      <a:pt x="127" y="211"/>
                      <a:pt x="127" y="223"/>
                    </a:cubicBezTo>
                    <a:cubicBezTo>
                      <a:pt x="127" y="332"/>
                      <a:pt x="127" y="332"/>
                      <a:pt x="127" y="332"/>
                    </a:cubicBezTo>
                    <a:cubicBezTo>
                      <a:pt x="447" y="332"/>
                      <a:pt x="447" y="332"/>
                      <a:pt x="447" y="332"/>
                    </a:cubicBezTo>
                    <a:cubicBezTo>
                      <a:pt x="447" y="223"/>
                      <a:pt x="447" y="223"/>
                      <a:pt x="447" y="223"/>
                    </a:cubicBezTo>
                    <a:cubicBezTo>
                      <a:pt x="447" y="211"/>
                      <a:pt x="453" y="205"/>
                      <a:pt x="459" y="205"/>
                    </a:cubicBezTo>
                    <a:cubicBezTo>
                      <a:pt x="465" y="205"/>
                      <a:pt x="471" y="211"/>
                      <a:pt x="471" y="223"/>
                    </a:cubicBezTo>
                    <a:cubicBezTo>
                      <a:pt x="471" y="332"/>
                      <a:pt x="471" y="332"/>
                      <a:pt x="471" y="332"/>
                    </a:cubicBezTo>
                    <a:cubicBezTo>
                      <a:pt x="573" y="332"/>
                      <a:pt x="573" y="332"/>
                      <a:pt x="573" y="332"/>
                    </a:cubicBezTo>
                    <a:cubicBezTo>
                      <a:pt x="573" y="132"/>
                      <a:pt x="573" y="132"/>
                      <a:pt x="573" y="132"/>
                    </a:cubicBezTo>
                    <a:cubicBezTo>
                      <a:pt x="573" y="60"/>
                      <a:pt x="513" y="0"/>
                      <a:pt x="441"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grpSp>
          <p:nvGrpSpPr>
            <p:cNvPr id="1002" name="Group 1001"/>
            <p:cNvGrpSpPr/>
            <p:nvPr/>
          </p:nvGrpSpPr>
          <p:grpSpPr>
            <a:xfrm>
              <a:off x="19767063" y="3426297"/>
              <a:ext cx="480370" cy="528810"/>
              <a:chOff x="15075256" y="8374065"/>
              <a:chExt cx="844421" cy="929571"/>
            </a:xfrm>
            <a:solidFill>
              <a:schemeClr val="bg1">
                <a:lumMod val="85000"/>
              </a:schemeClr>
            </a:solidFill>
          </p:grpSpPr>
          <p:sp>
            <p:nvSpPr>
              <p:cNvPr id="1011" name="Freeform 78"/>
              <p:cNvSpPr>
                <a:spLocks noChangeArrowheads="1"/>
              </p:cNvSpPr>
              <p:nvPr/>
            </p:nvSpPr>
            <p:spPr bwMode="auto">
              <a:xfrm>
                <a:off x="15265093" y="8374065"/>
                <a:ext cx="477845" cy="477878"/>
              </a:xfrm>
              <a:custGeom>
                <a:avLst/>
                <a:gdLst>
                  <a:gd name="T0" fmla="*/ 320 w 321"/>
                  <a:gd name="T1" fmla="*/ 163 h 321"/>
                  <a:gd name="T2" fmla="*/ 320 w 321"/>
                  <a:gd name="T3" fmla="*/ 163 h 321"/>
                  <a:gd name="T4" fmla="*/ 157 w 321"/>
                  <a:gd name="T5" fmla="*/ 320 h 321"/>
                  <a:gd name="T6" fmla="*/ 0 w 321"/>
                  <a:gd name="T7" fmla="*/ 163 h 321"/>
                  <a:gd name="T8" fmla="*/ 157 w 321"/>
                  <a:gd name="T9" fmla="*/ 0 h 321"/>
                  <a:gd name="T10" fmla="*/ 320 w 321"/>
                  <a:gd name="T11" fmla="*/ 163 h 321"/>
                </a:gdLst>
                <a:ahLst/>
                <a:cxnLst>
                  <a:cxn ang="0">
                    <a:pos x="T0" y="T1"/>
                  </a:cxn>
                  <a:cxn ang="0">
                    <a:pos x="T2" y="T3"/>
                  </a:cxn>
                  <a:cxn ang="0">
                    <a:pos x="T4" y="T5"/>
                  </a:cxn>
                  <a:cxn ang="0">
                    <a:pos x="T6" y="T7"/>
                  </a:cxn>
                  <a:cxn ang="0">
                    <a:pos x="T8" y="T9"/>
                  </a:cxn>
                  <a:cxn ang="0">
                    <a:pos x="T10" y="T11"/>
                  </a:cxn>
                </a:cxnLst>
                <a:rect l="0" t="0" r="r" b="b"/>
                <a:pathLst>
                  <a:path w="321" h="321">
                    <a:moveTo>
                      <a:pt x="320" y="163"/>
                    </a:moveTo>
                    <a:lnTo>
                      <a:pt x="320" y="163"/>
                    </a:lnTo>
                    <a:cubicBezTo>
                      <a:pt x="320" y="247"/>
                      <a:pt x="247" y="320"/>
                      <a:pt x="157" y="320"/>
                    </a:cubicBezTo>
                    <a:cubicBezTo>
                      <a:pt x="72" y="320"/>
                      <a:pt x="0" y="247"/>
                      <a:pt x="0" y="163"/>
                    </a:cubicBezTo>
                    <a:cubicBezTo>
                      <a:pt x="0" y="72"/>
                      <a:pt x="72" y="0"/>
                      <a:pt x="157" y="0"/>
                    </a:cubicBezTo>
                    <a:cubicBezTo>
                      <a:pt x="247" y="0"/>
                      <a:pt x="320" y="72"/>
                      <a:pt x="320" y="163"/>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sp>
            <p:nvSpPr>
              <p:cNvPr id="1012" name="Freeform 79"/>
              <p:cNvSpPr>
                <a:spLocks noChangeArrowheads="1"/>
              </p:cNvSpPr>
              <p:nvPr/>
            </p:nvSpPr>
            <p:spPr bwMode="auto">
              <a:xfrm>
                <a:off x="15075256" y="8806117"/>
                <a:ext cx="844421" cy="497519"/>
              </a:xfrm>
              <a:custGeom>
                <a:avLst/>
                <a:gdLst>
                  <a:gd name="T0" fmla="*/ 435 w 568"/>
                  <a:gd name="T1" fmla="*/ 0 h 333"/>
                  <a:gd name="T2" fmla="*/ 435 w 568"/>
                  <a:gd name="T3" fmla="*/ 0 h 333"/>
                  <a:gd name="T4" fmla="*/ 435 w 568"/>
                  <a:gd name="T5" fmla="*/ 0 h 333"/>
                  <a:gd name="T6" fmla="*/ 284 w 568"/>
                  <a:gd name="T7" fmla="*/ 72 h 333"/>
                  <a:gd name="T8" fmla="*/ 139 w 568"/>
                  <a:gd name="T9" fmla="*/ 0 h 333"/>
                  <a:gd name="T10" fmla="*/ 133 w 568"/>
                  <a:gd name="T11" fmla="*/ 0 h 333"/>
                  <a:gd name="T12" fmla="*/ 0 w 568"/>
                  <a:gd name="T13" fmla="*/ 132 h 333"/>
                  <a:gd name="T14" fmla="*/ 0 w 568"/>
                  <a:gd name="T15" fmla="*/ 332 h 333"/>
                  <a:gd name="T16" fmla="*/ 97 w 568"/>
                  <a:gd name="T17" fmla="*/ 332 h 333"/>
                  <a:gd name="T18" fmla="*/ 97 w 568"/>
                  <a:gd name="T19" fmla="*/ 223 h 333"/>
                  <a:gd name="T20" fmla="*/ 115 w 568"/>
                  <a:gd name="T21" fmla="*/ 205 h 333"/>
                  <a:gd name="T22" fmla="*/ 127 w 568"/>
                  <a:gd name="T23" fmla="*/ 223 h 333"/>
                  <a:gd name="T24" fmla="*/ 127 w 568"/>
                  <a:gd name="T25" fmla="*/ 332 h 333"/>
                  <a:gd name="T26" fmla="*/ 441 w 568"/>
                  <a:gd name="T27" fmla="*/ 332 h 333"/>
                  <a:gd name="T28" fmla="*/ 441 w 568"/>
                  <a:gd name="T29" fmla="*/ 223 h 333"/>
                  <a:gd name="T30" fmla="*/ 459 w 568"/>
                  <a:gd name="T31" fmla="*/ 205 h 333"/>
                  <a:gd name="T32" fmla="*/ 471 w 568"/>
                  <a:gd name="T33" fmla="*/ 223 h 333"/>
                  <a:gd name="T34" fmla="*/ 471 w 568"/>
                  <a:gd name="T35" fmla="*/ 332 h 333"/>
                  <a:gd name="T36" fmla="*/ 567 w 568"/>
                  <a:gd name="T37" fmla="*/ 332 h 333"/>
                  <a:gd name="T38" fmla="*/ 567 w 568"/>
                  <a:gd name="T39" fmla="*/ 132 h 333"/>
                  <a:gd name="T40" fmla="*/ 435 w 568"/>
                  <a:gd name="T4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8" h="333">
                    <a:moveTo>
                      <a:pt x="435" y="0"/>
                    </a:moveTo>
                    <a:lnTo>
                      <a:pt x="435" y="0"/>
                    </a:lnTo>
                    <a:lnTo>
                      <a:pt x="435" y="0"/>
                    </a:lnTo>
                    <a:cubicBezTo>
                      <a:pt x="398" y="42"/>
                      <a:pt x="344" y="72"/>
                      <a:pt x="284" y="72"/>
                    </a:cubicBezTo>
                    <a:cubicBezTo>
                      <a:pt x="223" y="72"/>
                      <a:pt x="175" y="42"/>
                      <a:pt x="139" y="0"/>
                    </a:cubicBezTo>
                    <a:cubicBezTo>
                      <a:pt x="133" y="0"/>
                      <a:pt x="133" y="0"/>
                      <a:pt x="133" y="0"/>
                    </a:cubicBezTo>
                    <a:cubicBezTo>
                      <a:pt x="60" y="0"/>
                      <a:pt x="0" y="60"/>
                      <a:pt x="0" y="132"/>
                    </a:cubicBezTo>
                    <a:cubicBezTo>
                      <a:pt x="0" y="332"/>
                      <a:pt x="0" y="332"/>
                      <a:pt x="0" y="332"/>
                    </a:cubicBezTo>
                    <a:cubicBezTo>
                      <a:pt x="97" y="332"/>
                      <a:pt x="97" y="332"/>
                      <a:pt x="97" y="332"/>
                    </a:cubicBezTo>
                    <a:cubicBezTo>
                      <a:pt x="97" y="223"/>
                      <a:pt x="97" y="223"/>
                      <a:pt x="97" y="223"/>
                    </a:cubicBezTo>
                    <a:cubicBezTo>
                      <a:pt x="97" y="211"/>
                      <a:pt x="109" y="205"/>
                      <a:pt x="115" y="205"/>
                    </a:cubicBezTo>
                    <a:cubicBezTo>
                      <a:pt x="121" y="205"/>
                      <a:pt x="127" y="211"/>
                      <a:pt x="127" y="223"/>
                    </a:cubicBezTo>
                    <a:cubicBezTo>
                      <a:pt x="127" y="332"/>
                      <a:pt x="127" y="332"/>
                      <a:pt x="127" y="332"/>
                    </a:cubicBezTo>
                    <a:cubicBezTo>
                      <a:pt x="441" y="332"/>
                      <a:pt x="441" y="332"/>
                      <a:pt x="441" y="332"/>
                    </a:cubicBezTo>
                    <a:cubicBezTo>
                      <a:pt x="441" y="223"/>
                      <a:pt x="441" y="223"/>
                      <a:pt x="441" y="223"/>
                    </a:cubicBezTo>
                    <a:cubicBezTo>
                      <a:pt x="441" y="211"/>
                      <a:pt x="453" y="205"/>
                      <a:pt x="459" y="205"/>
                    </a:cubicBezTo>
                    <a:cubicBezTo>
                      <a:pt x="465" y="205"/>
                      <a:pt x="471" y="211"/>
                      <a:pt x="471" y="223"/>
                    </a:cubicBezTo>
                    <a:cubicBezTo>
                      <a:pt x="471" y="332"/>
                      <a:pt x="471" y="332"/>
                      <a:pt x="471" y="332"/>
                    </a:cubicBezTo>
                    <a:cubicBezTo>
                      <a:pt x="567" y="332"/>
                      <a:pt x="567" y="332"/>
                      <a:pt x="567" y="332"/>
                    </a:cubicBezTo>
                    <a:cubicBezTo>
                      <a:pt x="567" y="132"/>
                      <a:pt x="567" y="132"/>
                      <a:pt x="567" y="132"/>
                    </a:cubicBezTo>
                    <a:cubicBezTo>
                      <a:pt x="567" y="60"/>
                      <a:pt x="513" y="0"/>
                      <a:pt x="435"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endParaRPr lang="en-US" sz="3600">
                  <a:solidFill>
                    <a:srgbClr val="7F7F7F"/>
                  </a:solidFill>
                  <a:latin typeface="Lato Light"/>
                </a:endParaRPr>
              </a:p>
            </p:txBody>
          </p:sp>
        </p:grpSp>
        <p:sp>
          <p:nvSpPr>
            <p:cNvPr id="1003" name="Freeform 80"/>
            <p:cNvSpPr>
              <a:spLocks noChangeArrowheads="1"/>
            </p:cNvSpPr>
            <p:nvPr/>
          </p:nvSpPr>
          <p:spPr bwMode="auto">
            <a:xfrm>
              <a:off x="16903477" y="1095053"/>
              <a:ext cx="3355129" cy="283026"/>
            </a:xfrm>
            <a:custGeom>
              <a:avLst/>
              <a:gdLst>
                <a:gd name="T0" fmla="*/ 3970 w 3971"/>
                <a:gd name="T1" fmla="*/ 332 h 333"/>
                <a:gd name="T2" fmla="*/ 0 w 3971"/>
                <a:gd name="T3" fmla="*/ 332 h 333"/>
                <a:gd name="T4" fmla="*/ 0 w 3971"/>
                <a:gd name="T5" fmla="*/ 0 h 333"/>
                <a:gd name="T6" fmla="*/ 3970 w 3971"/>
                <a:gd name="T7" fmla="*/ 0 h 333"/>
                <a:gd name="T8" fmla="*/ 3970 w 3971"/>
                <a:gd name="T9" fmla="*/ 332 h 333"/>
              </a:gdLst>
              <a:ahLst/>
              <a:cxnLst>
                <a:cxn ang="0">
                  <a:pos x="T0" y="T1"/>
                </a:cxn>
                <a:cxn ang="0">
                  <a:pos x="T2" y="T3"/>
                </a:cxn>
                <a:cxn ang="0">
                  <a:pos x="T4" y="T5"/>
                </a:cxn>
                <a:cxn ang="0">
                  <a:pos x="T6" y="T7"/>
                </a:cxn>
                <a:cxn ang="0">
                  <a:pos x="T8" y="T9"/>
                </a:cxn>
              </a:cxnLst>
              <a:rect l="0" t="0" r="r" b="b"/>
              <a:pathLst>
                <a:path w="3971" h="333">
                  <a:moveTo>
                    <a:pt x="3970" y="332"/>
                  </a:moveTo>
                  <a:lnTo>
                    <a:pt x="0" y="332"/>
                  </a:lnTo>
                  <a:lnTo>
                    <a:pt x="0" y="0"/>
                  </a:lnTo>
                  <a:lnTo>
                    <a:pt x="3970" y="0"/>
                  </a:lnTo>
                  <a:lnTo>
                    <a:pt x="3970" y="332"/>
                  </a:lnTo>
                </a:path>
              </a:pathLst>
            </a:custGeom>
            <a:solidFill>
              <a:schemeClr val="accent2"/>
            </a:solidFill>
            <a:ln>
              <a:noFill/>
            </a:ln>
            <a:effectLst/>
            <a:extLst/>
          </p:spPr>
          <p:txBody>
            <a:bodyPr wrap="none" anchor="ctr"/>
            <a:lstStyle/>
            <a:p>
              <a:pPr defTabSz="914217"/>
              <a:endParaRPr lang="en-US" sz="3600">
                <a:solidFill>
                  <a:srgbClr val="7F7F7F"/>
                </a:solidFill>
                <a:latin typeface="Lato Light"/>
              </a:endParaRPr>
            </a:p>
          </p:txBody>
        </p:sp>
        <p:sp>
          <p:nvSpPr>
            <p:cNvPr id="1004" name="Freeform 81"/>
            <p:cNvSpPr>
              <a:spLocks noChangeArrowheads="1"/>
            </p:cNvSpPr>
            <p:nvPr/>
          </p:nvSpPr>
          <p:spPr bwMode="auto">
            <a:xfrm>
              <a:off x="16903477" y="4074275"/>
              <a:ext cx="3355129" cy="283026"/>
            </a:xfrm>
            <a:custGeom>
              <a:avLst/>
              <a:gdLst>
                <a:gd name="T0" fmla="*/ 3970 w 3971"/>
                <a:gd name="T1" fmla="*/ 332 h 333"/>
                <a:gd name="T2" fmla="*/ 0 w 3971"/>
                <a:gd name="T3" fmla="*/ 332 h 333"/>
                <a:gd name="T4" fmla="*/ 0 w 3971"/>
                <a:gd name="T5" fmla="*/ 0 h 333"/>
                <a:gd name="T6" fmla="*/ 3970 w 3971"/>
                <a:gd name="T7" fmla="*/ 0 h 333"/>
                <a:gd name="T8" fmla="*/ 3970 w 3971"/>
                <a:gd name="T9" fmla="*/ 332 h 333"/>
              </a:gdLst>
              <a:ahLst/>
              <a:cxnLst>
                <a:cxn ang="0">
                  <a:pos x="T0" y="T1"/>
                </a:cxn>
                <a:cxn ang="0">
                  <a:pos x="T2" y="T3"/>
                </a:cxn>
                <a:cxn ang="0">
                  <a:pos x="T4" y="T5"/>
                </a:cxn>
                <a:cxn ang="0">
                  <a:pos x="T6" y="T7"/>
                </a:cxn>
                <a:cxn ang="0">
                  <a:pos x="T8" y="T9"/>
                </a:cxn>
              </a:cxnLst>
              <a:rect l="0" t="0" r="r" b="b"/>
              <a:pathLst>
                <a:path w="3971" h="333">
                  <a:moveTo>
                    <a:pt x="3970" y="332"/>
                  </a:moveTo>
                  <a:lnTo>
                    <a:pt x="0" y="332"/>
                  </a:lnTo>
                  <a:lnTo>
                    <a:pt x="0" y="0"/>
                  </a:lnTo>
                  <a:lnTo>
                    <a:pt x="3970" y="0"/>
                  </a:lnTo>
                  <a:lnTo>
                    <a:pt x="3970" y="332"/>
                  </a:lnTo>
                </a:path>
              </a:pathLst>
            </a:custGeom>
            <a:solidFill>
              <a:schemeClr val="accent1">
                <a:lumMod val="75000"/>
              </a:schemeClr>
            </a:solidFill>
            <a:ln>
              <a:noFill/>
            </a:ln>
            <a:effectLst/>
            <a:extLst/>
          </p:spPr>
          <p:txBody>
            <a:bodyPr wrap="none" anchor="ctr"/>
            <a:lstStyle/>
            <a:p>
              <a:pPr defTabSz="914217"/>
              <a:endParaRPr lang="en-US" sz="3600">
                <a:solidFill>
                  <a:srgbClr val="7F7F7F"/>
                </a:solidFill>
                <a:latin typeface="Lato Light"/>
              </a:endParaRPr>
            </a:p>
          </p:txBody>
        </p:sp>
        <p:grpSp>
          <p:nvGrpSpPr>
            <p:cNvPr id="1005" name="Group 1004"/>
            <p:cNvGrpSpPr/>
            <p:nvPr/>
          </p:nvGrpSpPr>
          <p:grpSpPr>
            <a:xfrm>
              <a:off x="20334653" y="1782305"/>
              <a:ext cx="1270762" cy="1803125"/>
              <a:chOff x="15939318" y="5484166"/>
              <a:chExt cx="2233815" cy="3169633"/>
            </a:xfrm>
          </p:grpSpPr>
          <p:sp>
            <p:nvSpPr>
              <p:cNvPr id="1008" name="Freeform 262"/>
              <p:cNvSpPr>
                <a:spLocks noChangeArrowheads="1"/>
              </p:cNvSpPr>
              <p:nvPr/>
            </p:nvSpPr>
            <p:spPr bwMode="auto">
              <a:xfrm flipV="1">
                <a:off x="15939318" y="5484166"/>
                <a:ext cx="2229732" cy="27430"/>
              </a:xfrm>
              <a:custGeom>
                <a:avLst/>
                <a:gdLst>
                  <a:gd name="T0" fmla="*/ 0 w 776"/>
                  <a:gd name="T1" fmla="*/ 10 h 11"/>
                  <a:gd name="T2" fmla="*/ 775 w 776"/>
                  <a:gd name="T3" fmla="*/ 10 h 11"/>
                  <a:gd name="T4" fmla="*/ 775 w 776"/>
                  <a:gd name="T5" fmla="*/ 0 h 11"/>
                  <a:gd name="T6" fmla="*/ 0 w 776"/>
                  <a:gd name="T7" fmla="*/ 0 h 11"/>
                  <a:gd name="T8" fmla="*/ 0 w 776"/>
                  <a:gd name="T9" fmla="*/ 10 h 11"/>
                </a:gdLst>
                <a:ahLst/>
                <a:cxnLst>
                  <a:cxn ang="0">
                    <a:pos x="T0" y="T1"/>
                  </a:cxn>
                  <a:cxn ang="0">
                    <a:pos x="T2" y="T3"/>
                  </a:cxn>
                  <a:cxn ang="0">
                    <a:pos x="T4" y="T5"/>
                  </a:cxn>
                  <a:cxn ang="0">
                    <a:pos x="T6" y="T7"/>
                  </a:cxn>
                  <a:cxn ang="0">
                    <a:pos x="T8" y="T9"/>
                  </a:cxn>
                </a:cxnLst>
                <a:rect l="0" t="0" r="r" b="b"/>
                <a:pathLst>
                  <a:path w="776" h="11">
                    <a:moveTo>
                      <a:pt x="0" y="10"/>
                    </a:moveTo>
                    <a:lnTo>
                      <a:pt x="775" y="10"/>
                    </a:lnTo>
                    <a:lnTo>
                      <a:pt x="775" y="0"/>
                    </a:lnTo>
                    <a:lnTo>
                      <a:pt x="0" y="0"/>
                    </a:lnTo>
                    <a:lnTo>
                      <a:pt x="0" y="10"/>
                    </a:lnTo>
                  </a:path>
                </a:pathLst>
              </a:custGeom>
              <a:solidFill>
                <a:schemeClr val="bg1">
                  <a:lumMod val="75000"/>
                </a:schemeClr>
              </a:solidFill>
              <a:ln w="9525" cap="flat">
                <a:noFill/>
                <a:round/>
                <a:headEnd/>
                <a:tailEnd/>
              </a:ln>
              <a:effectLst/>
              <a:extLst/>
            </p:spPr>
            <p:txBody>
              <a:bodyPr wrap="none" anchor="ctr"/>
              <a:lstStyle/>
              <a:p>
                <a:pPr defTabSz="914217"/>
                <a:endParaRPr lang="en-US" sz="2700">
                  <a:solidFill>
                    <a:srgbClr val="7F7F7F"/>
                  </a:solidFill>
                  <a:latin typeface="Lato Light"/>
                </a:endParaRPr>
              </a:p>
            </p:txBody>
          </p:sp>
          <p:sp>
            <p:nvSpPr>
              <p:cNvPr id="1009" name="Freeform 264"/>
              <p:cNvSpPr>
                <a:spLocks noChangeArrowheads="1"/>
              </p:cNvSpPr>
              <p:nvPr/>
            </p:nvSpPr>
            <p:spPr bwMode="auto">
              <a:xfrm flipV="1">
                <a:off x="15939318" y="8623224"/>
                <a:ext cx="2229732" cy="27430"/>
              </a:xfrm>
              <a:custGeom>
                <a:avLst/>
                <a:gdLst>
                  <a:gd name="T0" fmla="*/ 0 w 776"/>
                  <a:gd name="T1" fmla="*/ 15 h 16"/>
                  <a:gd name="T2" fmla="*/ 775 w 776"/>
                  <a:gd name="T3" fmla="*/ 15 h 16"/>
                  <a:gd name="T4" fmla="*/ 775 w 776"/>
                  <a:gd name="T5" fmla="*/ 0 h 16"/>
                  <a:gd name="T6" fmla="*/ 0 w 776"/>
                  <a:gd name="T7" fmla="*/ 0 h 16"/>
                  <a:gd name="T8" fmla="*/ 0 w 776"/>
                  <a:gd name="T9" fmla="*/ 15 h 16"/>
                </a:gdLst>
                <a:ahLst/>
                <a:cxnLst>
                  <a:cxn ang="0">
                    <a:pos x="T0" y="T1"/>
                  </a:cxn>
                  <a:cxn ang="0">
                    <a:pos x="T2" y="T3"/>
                  </a:cxn>
                  <a:cxn ang="0">
                    <a:pos x="T4" y="T5"/>
                  </a:cxn>
                  <a:cxn ang="0">
                    <a:pos x="T6" y="T7"/>
                  </a:cxn>
                  <a:cxn ang="0">
                    <a:pos x="T8" y="T9"/>
                  </a:cxn>
                </a:cxnLst>
                <a:rect l="0" t="0" r="r" b="b"/>
                <a:pathLst>
                  <a:path w="776" h="16">
                    <a:moveTo>
                      <a:pt x="0" y="15"/>
                    </a:moveTo>
                    <a:lnTo>
                      <a:pt x="775" y="15"/>
                    </a:lnTo>
                    <a:lnTo>
                      <a:pt x="775" y="0"/>
                    </a:lnTo>
                    <a:lnTo>
                      <a:pt x="0" y="0"/>
                    </a:lnTo>
                    <a:lnTo>
                      <a:pt x="0" y="15"/>
                    </a:lnTo>
                  </a:path>
                </a:pathLst>
              </a:custGeom>
              <a:solidFill>
                <a:schemeClr val="bg1">
                  <a:lumMod val="75000"/>
                </a:schemeClr>
              </a:solidFill>
              <a:ln w="9525" cap="flat">
                <a:noFill/>
                <a:round/>
                <a:headEnd/>
                <a:tailEnd/>
              </a:ln>
              <a:effectLst/>
              <a:extLst/>
            </p:spPr>
            <p:txBody>
              <a:bodyPr wrap="none" anchor="ctr"/>
              <a:lstStyle/>
              <a:p>
                <a:pPr defTabSz="914217"/>
                <a:endParaRPr lang="en-US" sz="2700">
                  <a:solidFill>
                    <a:srgbClr val="7F7F7F"/>
                  </a:solidFill>
                  <a:latin typeface="Lato Light"/>
                </a:endParaRPr>
              </a:p>
            </p:txBody>
          </p:sp>
          <p:sp>
            <p:nvSpPr>
              <p:cNvPr id="1010" name="Freeform 267"/>
              <p:cNvSpPr>
                <a:spLocks noChangeArrowheads="1"/>
              </p:cNvSpPr>
              <p:nvPr/>
            </p:nvSpPr>
            <p:spPr bwMode="auto">
              <a:xfrm>
                <a:off x="18148673" y="5492315"/>
                <a:ext cx="24460" cy="3161484"/>
              </a:xfrm>
              <a:custGeom>
                <a:avLst/>
                <a:gdLst>
                  <a:gd name="T0" fmla="*/ 0 w 16"/>
                  <a:gd name="T1" fmla="*/ 0 h 2279"/>
                  <a:gd name="T2" fmla="*/ 0 w 16"/>
                  <a:gd name="T3" fmla="*/ 2278 h 2279"/>
                  <a:gd name="T4" fmla="*/ 15 w 16"/>
                  <a:gd name="T5" fmla="*/ 2278 h 2279"/>
                  <a:gd name="T6" fmla="*/ 15 w 16"/>
                  <a:gd name="T7" fmla="*/ 0 h 2279"/>
                </a:gdLst>
                <a:ahLst/>
                <a:cxnLst>
                  <a:cxn ang="0">
                    <a:pos x="T0" y="T1"/>
                  </a:cxn>
                  <a:cxn ang="0">
                    <a:pos x="T2" y="T3"/>
                  </a:cxn>
                  <a:cxn ang="0">
                    <a:pos x="T4" y="T5"/>
                  </a:cxn>
                  <a:cxn ang="0">
                    <a:pos x="T6" y="T7"/>
                  </a:cxn>
                </a:cxnLst>
                <a:rect l="0" t="0" r="r" b="b"/>
                <a:pathLst>
                  <a:path w="16" h="2279">
                    <a:moveTo>
                      <a:pt x="0" y="0"/>
                    </a:moveTo>
                    <a:lnTo>
                      <a:pt x="0" y="2278"/>
                    </a:lnTo>
                    <a:lnTo>
                      <a:pt x="15" y="2278"/>
                    </a:lnTo>
                    <a:lnTo>
                      <a:pt x="15" y="0"/>
                    </a:lnTo>
                  </a:path>
                </a:pathLst>
              </a:custGeom>
              <a:solidFill>
                <a:schemeClr val="bg1">
                  <a:lumMod val="75000"/>
                </a:schemeClr>
              </a:solidFill>
              <a:ln w="9525" cap="flat">
                <a:noFill/>
                <a:round/>
                <a:headEnd/>
                <a:tailEnd/>
              </a:ln>
              <a:effectLst/>
              <a:extLst/>
            </p:spPr>
            <p:txBody>
              <a:bodyPr wrap="none" anchor="ctr"/>
              <a:lstStyle/>
              <a:p>
                <a:pPr defTabSz="914217"/>
                <a:endParaRPr lang="en-US" sz="2700">
                  <a:solidFill>
                    <a:srgbClr val="7F7F7F"/>
                  </a:solidFill>
                  <a:latin typeface="Lato Light"/>
                </a:endParaRPr>
              </a:p>
            </p:txBody>
          </p:sp>
        </p:grpSp>
        <p:sp>
          <p:nvSpPr>
            <p:cNvPr id="1006" name="TextBox 1005"/>
            <p:cNvSpPr txBox="1"/>
            <p:nvPr/>
          </p:nvSpPr>
          <p:spPr>
            <a:xfrm>
              <a:off x="18013607" y="3982107"/>
              <a:ext cx="1158066" cy="439956"/>
            </a:xfrm>
            <a:prstGeom prst="rect">
              <a:avLst/>
            </a:prstGeom>
            <a:noFill/>
          </p:spPr>
          <p:txBody>
            <a:bodyPr wrap="none" lIns="109710" tIns="54855" rIns="109710" bIns="54855" rtlCol="0">
              <a:spAutoFit/>
            </a:bodyPr>
            <a:lstStyle/>
            <a:p>
              <a:pPr algn="ctr" defTabSz="914217">
                <a:lnSpc>
                  <a:spcPct val="110000"/>
                </a:lnSpc>
              </a:pPr>
              <a:r>
                <a:rPr lang="en-US" sz="700" dirty="0">
                  <a:solidFill>
                    <a:srgbClr val="FFFFFF"/>
                  </a:solidFill>
                  <a:latin typeface="Lato Regular"/>
                  <a:cs typeface="Lato Regular"/>
                </a:rPr>
                <a:t>Your text</a:t>
              </a:r>
            </a:p>
          </p:txBody>
        </p:sp>
        <p:sp>
          <p:nvSpPr>
            <p:cNvPr id="1007" name="TextBox 1006"/>
            <p:cNvSpPr txBox="1"/>
            <p:nvPr/>
          </p:nvSpPr>
          <p:spPr>
            <a:xfrm>
              <a:off x="18013607" y="998401"/>
              <a:ext cx="1158066" cy="439956"/>
            </a:xfrm>
            <a:prstGeom prst="rect">
              <a:avLst/>
            </a:prstGeom>
            <a:noFill/>
          </p:spPr>
          <p:txBody>
            <a:bodyPr wrap="none" lIns="109710" tIns="54855" rIns="109710" bIns="54855" rtlCol="0">
              <a:spAutoFit/>
            </a:bodyPr>
            <a:lstStyle/>
            <a:p>
              <a:pPr algn="ctr" defTabSz="914217">
                <a:lnSpc>
                  <a:spcPct val="110000"/>
                </a:lnSpc>
              </a:pPr>
              <a:r>
                <a:rPr lang="en-US" sz="700" dirty="0">
                  <a:solidFill>
                    <a:srgbClr val="FFFFFF"/>
                  </a:solidFill>
                  <a:latin typeface="Lato Regular"/>
                  <a:cs typeface="Lato Regular"/>
                </a:rPr>
                <a:t>Your text</a:t>
              </a:r>
            </a:p>
          </p:txBody>
        </p:sp>
      </p:grpSp>
      <p:sp>
        <p:nvSpPr>
          <p:cNvPr id="584" name="文本框 583">
            <a:extLst>
              <a:ext uri="{FF2B5EF4-FFF2-40B4-BE49-F238E27FC236}">
                <a16:creationId xmlns:a16="http://schemas.microsoft.com/office/drawing/2014/main" id="{00ABC3FC-2FEC-4528-8312-E5BF2D0D2F56}"/>
              </a:ext>
            </a:extLst>
          </p:cNvPr>
          <p:cNvSpPr txBox="1"/>
          <p:nvPr/>
        </p:nvSpPr>
        <p:spPr>
          <a:xfrm>
            <a:off x="11302470" y="0"/>
            <a:ext cx="923330" cy="4099159"/>
          </a:xfrm>
          <a:prstGeom prst="rect">
            <a:avLst/>
          </a:prstGeom>
          <a:solidFill>
            <a:srgbClr val="FF4F47"/>
          </a:solid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赠送替换图表</a:t>
            </a:r>
          </a:p>
        </p:txBody>
      </p:sp>
    </p:spTree>
    <p:extLst>
      <p:ext uri="{BB962C8B-B14F-4D97-AF65-F5344CB8AC3E}">
        <p14:creationId xmlns:p14="http://schemas.microsoft.com/office/powerpoint/2010/main" val="140142237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7" name="Shape 2637"/>
          <p:cNvSpPr/>
          <p:nvPr/>
        </p:nvSpPr>
        <p:spPr>
          <a:xfrm>
            <a:off x="944342" y="1426542"/>
            <a:ext cx="152361" cy="279328"/>
          </a:xfrm>
          <a:custGeom>
            <a:avLst/>
            <a:gdLst/>
            <a:ahLst/>
            <a:cxnLst>
              <a:cxn ang="0">
                <a:pos x="wd2" y="hd2"/>
              </a:cxn>
              <a:cxn ang="5400000">
                <a:pos x="wd2" y="hd2"/>
              </a:cxn>
              <a:cxn ang="10800000">
                <a:pos x="wd2" y="hd2"/>
              </a:cxn>
              <a:cxn ang="16200000">
                <a:pos x="wd2" y="hd2"/>
              </a:cxn>
            </a:cxnLst>
            <a:rect l="0" t="0" r="r" b="b"/>
            <a:pathLst>
              <a:path w="21600" h="21600" extrusionOk="0">
                <a:moveTo>
                  <a:pt x="5400" y="8836"/>
                </a:moveTo>
                <a:lnTo>
                  <a:pt x="16200" y="8836"/>
                </a:lnTo>
                <a:lnTo>
                  <a:pt x="16200" y="11782"/>
                </a:lnTo>
                <a:cubicBezTo>
                  <a:pt x="16200" y="13409"/>
                  <a:pt x="13783" y="14727"/>
                  <a:pt x="10800" y="14727"/>
                </a:cubicBezTo>
                <a:cubicBezTo>
                  <a:pt x="7817" y="14727"/>
                  <a:pt x="5400" y="13409"/>
                  <a:pt x="5400" y="11782"/>
                </a:cubicBezTo>
                <a:cubicBezTo>
                  <a:pt x="5400" y="11782"/>
                  <a:pt x="5400" y="8836"/>
                  <a:pt x="5400" y="8836"/>
                </a:cubicBezTo>
                <a:close/>
                <a:moveTo>
                  <a:pt x="5400" y="3927"/>
                </a:moveTo>
                <a:cubicBezTo>
                  <a:pt x="5400" y="2301"/>
                  <a:pt x="7817" y="982"/>
                  <a:pt x="10800" y="982"/>
                </a:cubicBezTo>
                <a:cubicBezTo>
                  <a:pt x="13783" y="982"/>
                  <a:pt x="16200" y="2301"/>
                  <a:pt x="16200" y="3927"/>
                </a:cubicBezTo>
                <a:lnTo>
                  <a:pt x="16200" y="7855"/>
                </a:lnTo>
                <a:lnTo>
                  <a:pt x="5400" y="7855"/>
                </a:lnTo>
                <a:cubicBezTo>
                  <a:pt x="5400" y="7855"/>
                  <a:pt x="5400" y="3927"/>
                  <a:pt x="5400" y="3927"/>
                </a:cubicBezTo>
                <a:close/>
                <a:moveTo>
                  <a:pt x="10800" y="15709"/>
                </a:moveTo>
                <a:cubicBezTo>
                  <a:pt x="14777" y="15709"/>
                  <a:pt x="18000" y="13951"/>
                  <a:pt x="18000" y="11782"/>
                </a:cubicBezTo>
                <a:lnTo>
                  <a:pt x="18000" y="3927"/>
                </a:lnTo>
                <a:cubicBezTo>
                  <a:pt x="18000" y="1758"/>
                  <a:pt x="14777" y="0"/>
                  <a:pt x="10800" y="0"/>
                </a:cubicBezTo>
                <a:cubicBezTo>
                  <a:pt x="6823" y="0"/>
                  <a:pt x="3600" y="1758"/>
                  <a:pt x="3600" y="3927"/>
                </a:cubicBezTo>
                <a:lnTo>
                  <a:pt x="3600" y="11782"/>
                </a:lnTo>
                <a:cubicBezTo>
                  <a:pt x="3600" y="13951"/>
                  <a:pt x="6823" y="15709"/>
                  <a:pt x="10800" y="15709"/>
                </a:cubicBezTo>
                <a:moveTo>
                  <a:pt x="21600" y="11782"/>
                </a:moveTo>
                <a:lnTo>
                  <a:pt x="21600" y="10309"/>
                </a:lnTo>
                <a:cubicBezTo>
                  <a:pt x="21600" y="10038"/>
                  <a:pt x="21197" y="9818"/>
                  <a:pt x="20700" y="9818"/>
                </a:cubicBezTo>
                <a:cubicBezTo>
                  <a:pt x="20203" y="9818"/>
                  <a:pt x="19800" y="10038"/>
                  <a:pt x="19800" y="10309"/>
                </a:cubicBezTo>
                <a:lnTo>
                  <a:pt x="19800" y="11782"/>
                </a:lnTo>
                <a:cubicBezTo>
                  <a:pt x="19800" y="14493"/>
                  <a:pt x="15771" y="16691"/>
                  <a:pt x="10800" y="16691"/>
                </a:cubicBezTo>
                <a:cubicBezTo>
                  <a:pt x="5829" y="16691"/>
                  <a:pt x="1800" y="14493"/>
                  <a:pt x="1800" y="11782"/>
                </a:cubicBezTo>
                <a:lnTo>
                  <a:pt x="1800" y="10309"/>
                </a:lnTo>
                <a:cubicBezTo>
                  <a:pt x="1800" y="10038"/>
                  <a:pt x="1397" y="9818"/>
                  <a:pt x="900" y="9818"/>
                </a:cubicBezTo>
                <a:cubicBezTo>
                  <a:pt x="403" y="9818"/>
                  <a:pt x="0" y="10038"/>
                  <a:pt x="0" y="10309"/>
                </a:cubicBezTo>
                <a:lnTo>
                  <a:pt x="0" y="11782"/>
                </a:lnTo>
                <a:cubicBezTo>
                  <a:pt x="0" y="14870"/>
                  <a:pt x="4358" y="17398"/>
                  <a:pt x="9900" y="17648"/>
                </a:cubicBezTo>
                <a:lnTo>
                  <a:pt x="9900" y="20618"/>
                </a:lnTo>
                <a:lnTo>
                  <a:pt x="3600" y="20618"/>
                </a:lnTo>
                <a:cubicBezTo>
                  <a:pt x="3103" y="20618"/>
                  <a:pt x="2700" y="20838"/>
                  <a:pt x="2700" y="21110"/>
                </a:cubicBezTo>
                <a:cubicBezTo>
                  <a:pt x="2700" y="21381"/>
                  <a:pt x="3103" y="21600"/>
                  <a:pt x="3600" y="21600"/>
                </a:cubicBezTo>
                <a:lnTo>
                  <a:pt x="18000" y="21600"/>
                </a:lnTo>
                <a:cubicBezTo>
                  <a:pt x="18497" y="21600"/>
                  <a:pt x="18900" y="21381"/>
                  <a:pt x="18900" y="21110"/>
                </a:cubicBezTo>
                <a:cubicBezTo>
                  <a:pt x="18900" y="20838"/>
                  <a:pt x="18497" y="20618"/>
                  <a:pt x="18000" y="20618"/>
                </a:cubicBezTo>
                <a:lnTo>
                  <a:pt x="11700" y="20618"/>
                </a:lnTo>
                <a:lnTo>
                  <a:pt x="11700" y="17648"/>
                </a:lnTo>
                <a:cubicBezTo>
                  <a:pt x="17243" y="17398"/>
                  <a:pt x="21600" y="14870"/>
                  <a:pt x="21600" y="11782"/>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38" name="Shape 2638"/>
          <p:cNvSpPr/>
          <p:nvPr/>
        </p:nvSpPr>
        <p:spPr>
          <a:xfrm>
            <a:off x="1414119" y="1426542"/>
            <a:ext cx="279232" cy="279492"/>
          </a:xfrm>
          <a:custGeom>
            <a:avLst/>
            <a:gdLst/>
            <a:ahLst/>
            <a:cxnLst>
              <a:cxn ang="0">
                <a:pos x="wd2" y="hd2"/>
              </a:cxn>
              <a:cxn ang="5400000">
                <a:pos x="wd2" y="hd2"/>
              </a:cxn>
              <a:cxn ang="10800000">
                <a:pos x="wd2" y="hd2"/>
              </a:cxn>
              <a:cxn ang="16200000">
                <a:pos x="wd2" y="hd2"/>
              </a:cxn>
            </a:cxnLst>
            <a:rect l="0" t="0" r="r" b="b"/>
            <a:pathLst>
              <a:path w="21131" h="21132" extrusionOk="0">
                <a:moveTo>
                  <a:pt x="19045" y="7530"/>
                </a:moveTo>
                <a:cubicBezTo>
                  <a:pt x="17544" y="9030"/>
                  <a:pt x="15110" y="9030"/>
                  <a:pt x="13610" y="7530"/>
                </a:cubicBezTo>
                <a:cubicBezTo>
                  <a:pt x="12108" y="6031"/>
                  <a:pt x="12108" y="3600"/>
                  <a:pt x="13610" y="2100"/>
                </a:cubicBezTo>
                <a:cubicBezTo>
                  <a:pt x="15110" y="600"/>
                  <a:pt x="17544" y="600"/>
                  <a:pt x="19045" y="2100"/>
                </a:cubicBezTo>
                <a:cubicBezTo>
                  <a:pt x="20546" y="3600"/>
                  <a:pt x="20546" y="6031"/>
                  <a:pt x="19045" y="7530"/>
                </a:cubicBezTo>
                <a:moveTo>
                  <a:pt x="7605" y="16245"/>
                </a:moveTo>
                <a:cubicBezTo>
                  <a:pt x="7256" y="16593"/>
                  <a:pt x="6776" y="16807"/>
                  <a:pt x="6245" y="16807"/>
                </a:cubicBezTo>
                <a:cubicBezTo>
                  <a:pt x="5184" y="16807"/>
                  <a:pt x="4324" y="15948"/>
                  <a:pt x="4324" y="14888"/>
                </a:cubicBezTo>
                <a:cubicBezTo>
                  <a:pt x="4324" y="14358"/>
                  <a:pt x="4539" y="13878"/>
                  <a:pt x="4887" y="13530"/>
                </a:cubicBezTo>
                <a:lnTo>
                  <a:pt x="11678" y="5991"/>
                </a:lnTo>
                <a:cubicBezTo>
                  <a:pt x="11884" y="6798"/>
                  <a:pt x="12298" y="7563"/>
                  <a:pt x="12930" y="8194"/>
                </a:cubicBezTo>
                <a:cubicBezTo>
                  <a:pt x="13569" y="8832"/>
                  <a:pt x="14343" y="9248"/>
                  <a:pt x="15160" y="9451"/>
                </a:cubicBezTo>
                <a:cubicBezTo>
                  <a:pt x="15160" y="9451"/>
                  <a:pt x="7605" y="16245"/>
                  <a:pt x="7605" y="16245"/>
                </a:cubicBezTo>
                <a:close/>
                <a:moveTo>
                  <a:pt x="19724" y="1406"/>
                </a:moveTo>
                <a:cubicBezTo>
                  <a:pt x="17848" y="-468"/>
                  <a:pt x="14806" y="-468"/>
                  <a:pt x="12930" y="1406"/>
                </a:cubicBezTo>
                <a:cubicBezTo>
                  <a:pt x="12024" y="2312"/>
                  <a:pt x="11559" y="3489"/>
                  <a:pt x="11529" y="4676"/>
                </a:cubicBezTo>
                <a:lnTo>
                  <a:pt x="4207" y="12851"/>
                </a:lnTo>
                <a:cubicBezTo>
                  <a:pt x="3686" y="13373"/>
                  <a:pt x="3363" y="14093"/>
                  <a:pt x="3363" y="14888"/>
                </a:cubicBezTo>
                <a:cubicBezTo>
                  <a:pt x="3363" y="15420"/>
                  <a:pt x="3518" y="15912"/>
                  <a:pt x="3769" y="16340"/>
                </a:cubicBezTo>
                <a:cubicBezTo>
                  <a:pt x="2436" y="17104"/>
                  <a:pt x="1907" y="17813"/>
                  <a:pt x="2425" y="19364"/>
                </a:cubicBezTo>
                <a:cubicBezTo>
                  <a:pt x="2487" y="19550"/>
                  <a:pt x="2434" y="19622"/>
                  <a:pt x="2409" y="19658"/>
                </a:cubicBezTo>
                <a:cubicBezTo>
                  <a:pt x="2160" y="20003"/>
                  <a:pt x="1132" y="20167"/>
                  <a:pt x="500" y="20172"/>
                </a:cubicBezTo>
                <a:cubicBezTo>
                  <a:pt x="493" y="20171"/>
                  <a:pt x="487" y="20167"/>
                  <a:pt x="480" y="20167"/>
                </a:cubicBezTo>
                <a:cubicBezTo>
                  <a:pt x="215" y="20167"/>
                  <a:pt x="0" y="20383"/>
                  <a:pt x="0" y="20647"/>
                </a:cubicBezTo>
                <a:cubicBezTo>
                  <a:pt x="0" y="20912"/>
                  <a:pt x="214" y="21126"/>
                  <a:pt x="479" y="21127"/>
                </a:cubicBezTo>
                <a:lnTo>
                  <a:pt x="479" y="21132"/>
                </a:lnTo>
                <a:cubicBezTo>
                  <a:pt x="821" y="21132"/>
                  <a:pt x="2562" y="21088"/>
                  <a:pt x="3189" y="20219"/>
                </a:cubicBezTo>
                <a:cubicBezTo>
                  <a:pt x="3355" y="19988"/>
                  <a:pt x="3516" y="19599"/>
                  <a:pt x="3336" y="19060"/>
                </a:cubicBezTo>
                <a:cubicBezTo>
                  <a:pt x="3030" y="18141"/>
                  <a:pt x="3071" y="17806"/>
                  <a:pt x="4399" y="17082"/>
                </a:cubicBezTo>
                <a:cubicBezTo>
                  <a:pt x="4900" y="17504"/>
                  <a:pt x="5539" y="17767"/>
                  <a:pt x="6245" y="17767"/>
                </a:cubicBezTo>
                <a:cubicBezTo>
                  <a:pt x="7042" y="17767"/>
                  <a:pt x="7762" y="17445"/>
                  <a:pt x="8284" y="16924"/>
                </a:cubicBezTo>
                <a:lnTo>
                  <a:pt x="16485" y="9592"/>
                </a:lnTo>
                <a:cubicBezTo>
                  <a:pt x="17662" y="9554"/>
                  <a:pt x="18826" y="9091"/>
                  <a:pt x="19724" y="8194"/>
                </a:cubicBezTo>
                <a:cubicBezTo>
                  <a:pt x="21600" y="6320"/>
                  <a:pt x="21600" y="3281"/>
                  <a:pt x="19724" y="1406"/>
                </a:cubicBezTo>
                <a:moveTo>
                  <a:pt x="8953" y="11504"/>
                </a:moveTo>
                <a:lnTo>
                  <a:pt x="9633" y="12183"/>
                </a:lnTo>
                <a:lnTo>
                  <a:pt x="12690" y="9807"/>
                </a:lnTo>
                <a:lnTo>
                  <a:pt x="11331" y="8449"/>
                </a:lnTo>
                <a:cubicBezTo>
                  <a:pt x="11331" y="8449"/>
                  <a:pt x="8953" y="11504"/>
                  <a:pt x="8953" y="1150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39" name="Shape 2639"/>
          <p:cNvSpPr/>
          <p:nvPr/>
        </p:nvSpPr>
        <p:spPr>
          <a:xfrm>
            <a:off x="1947381" y="1477329"/>
            <a:ext cx="279328" cy="177754"/>
          </a:xfrm>
          <a:custGeom>
            <a:avLst/>
            <a:gdLst/>
            <a:ahLst/>
            <a:cxnLst>
              <a:cxn ang="0">
                <a:pos x="wd2" y="hd2"/>
              </a:cxn>
              <a:cxn ang="5400000">
                <a:pos x="wd2" y="hd2"/>
              </a:cxn>
              <a:cxn ang="10800000">
                <a:pos x="wd2" y="hd2"/>
              </a:cxn>
              <a:cxn ang="16200000">
                <a:pos x="wd2" y="hd2"/>
              </a:cxn>
            </a:cxnLst>
            <a:rect l="0" t="0" r="r" b="b"/>
            <a:pathLst>
              <a:path w="21600" h="21600" extrusionOk="0">
                <a:moveTo>
                  <a:pt x="13255" y="3086"/>
                </a:moveTo>
                <a:cubicBezTo>
                  <a:pt x="12984" y="3086"/>
                  <a:pt x="12764" y="3432"/>
                  <a:pt x="12764" y="3857"/>
                </a:cubicBezTo>
                <a:cubicBezTo>
                  <a:pt x="12764" y="4284"/>
                  <a:pt x="12984" y="4629"/>
                  <a:pt x="13255" y="4629"/>
                </a:cubicBezTo>
                <a:cubicBezTo>
                  <a:pt x="13525" y="4629"/>
                  <a:pt x="13745" y="4284"/>
                  <a:pt x="13745" y="3857"/>
                </a:cubicBezTo>
                <a:cubicBezTo>
                  <a:pt x="13745" y="3432"/>
                  <a:pt x="13525" y="3086"/>
                  <a:pt x="13255" y="3086"/>
                </a:cubicBezTo>
                <a:moveTo>
                  <a:pt x="20618" y="16495"/>
                </a:moveTo>
                <a:lnTo>
                  <a:pt x="15709" y="12638"/>
                </a:lnTo>
                <a:lnTo>
                  <a:pt x="15709" y="8963"/>
                </a:lnTo>
                <a:lnTo>
                  <a:pt x="20618" y="5105"/>
                </a:lnTo>
                <a:cubicBezTo>
                  <a:pt x="20618" y="5105"/>
                  <a:pt x="20618" y="16495"/>
                  <a:pt x="20618" y="16495"/>
                </a:cubicBezTo>
                <a:close/>
                <a:moveTo>
                  <a:pt x="14727" y="16971"/>
                </a:moveTo>
                <a:lnTo>
                  <a:pt x="982" y="16971"/>
                </a:lnTo>
                <a:lnTo>
                  <a:pt x="982" y="3086"/>
                </a:lnTo>
                <a:cubicBezTo>
                  <a:pt x="982" y="2234"/>
                  <a:pt x="1422" y="1543"/>
                  <a:pt x="1964" y="1543"/>
                </a:cubicBezTo>
                <a:lnTo>
                  <a:pt x="13745" y="1543"/>
                </a:lnTo>
                <a:cubicBezTo>
                  <a:pt x="14287" y="1543"/>
                  <a:pt x="14727" y="2234"/>
                  <a:pt x="14727" y="3086"/>
                </a:cubicBezTo>
                <a:cubicBezTo>
                  <a:pt x="14727" y="3086"/>
                  <a:pt x="14727" y="16971"/>
                  <a:pt x="14727" y="16971"/>
                </a:cubicBezTo>
                <a:close/>
                <a:moveTo>
                  <a:pt x="13745" y="20057"/>
                </a:moveTo>
                <a:lnTo>
                  <a:pt x="1964" y="20057"/>
                </a:lnTo>
                <a:cubicBezTo>
                  <a:pt x="1422" y="20057"/>
                  <a:pt x="982" y="19367"/>
                  <a:pt x="982" y="18514"/>
                </a:cubicBezTo>
                <a:lnTo>
                  <a:pt x="14727" y="18514"/>
                </a:lnTo>
                <a:cubicBezTo>
                  <a:pt x="14727" y="19367"/>
                  <a:pt x="14287" y="20057"/>
                  <a:pt x="13745" y="20057"/>
                </a:cubicBezTo>
                <a:moveTo>
                  <a:pt x="21109" y="3086"/>
                </a:moveTo>
                <a:cubicBezTo>
                  <a:pt x="21030" y="3086"/>
                  <a:pt x="20958" y="3122"/>
                  <a:pt x="20892" y="3175"/>
                </a:cubicBezTo>
                <a:lnTo>
                  <a:pt x="20890" y="3167"/>
                </a:lnTo>
                <a:lnTo>
                  <a:pt x="15709" y="7237"/>
                </a:lnTo>
                <a:lnTo>
                  <a:pt x="15709" y="3086"/>
                </a:lnTo>
                <a:cubicBezTo>
                  <a:pt x="15709" y="1382"/>
                  <a:pt x="14830" y="0"/>
                  <a:pt x="13745" y="0"/>
                </a:cubicBezTo>
                <a:lnTo>
                  <a:pt x="1964" y="0"/>
                </a:lnTo>
                <a:cubicBezTo>
                  <a:pt x="879" y="0"/>
                  <a:pt x="0" y="1382"/>
                  <a:pt x="0" y="3086"/>
                </a:cubicBezTo>
                <a:lnTo>
                  <a:pt x="0" y="18514"/>
                </a:lnTo>
                <a:cubicBezTo>
                  <a:pt x="0" y="20219"/>
                  <a:pt x="879" y="21600"/>
                  <a:pt x="1964" y="21600"/>
                </a:cubicBezTo>
                <a:lnTo>
                  <a:pt x="13745" y="21600"/>
                </a:lnTo>
                <a:cubicBezTo>
                  <a:pt x="14830" y="21600"/>
                  <a:pt x="15709" y="20219"/>
                  <a:pt x="15709" y="18514"/>
                </a:cubicBezTo>
                <a:lnTo>
                  <a:pt x="15709" y="14363"/>
                </a:lnTo>
                <a:lnTo>
                  <a:pt x="20890" y="18433"/>
                </a:lnTo>
                <a:lnTo>
                  <a:pt x="20892" y="18427"/>
                </a:lnTo>
                <a:cubicBezTo>
                  <a:pt x="20958" y="18478"/>
                  <a:pt x="21030" y="18514"/>
                  <a:pt x="21109" y="18514"/>
                </a:cubicBezTo>
                <a:cubicBezTo>
                  <a:pt x="21380" y="18514"/>
                  <a:pt x="21600" y="18170"/>
                  <a:pt x="21600" y="17743"/>
                </a:cubicBezTo>
                <a:lnTo>
                  <a:pt x="21600" y="3857"/>
                </a:lnTo>
                <a:cubicBezTo>
                  <a:pt x="21600" y="3432"/>
                  <a:pt x="21380" y="3086"/>
                  <a:pt x="21109" y="3086"/>
                </a:cubicBezTo>
                <a:moveTo>
                  <a:pt x="10309" y="6171"/>
                </a:moveTo>
                <a:cubicBezTo>
                  <a:pt x="10038" y="6171"/>
                  <a:pt x="9818" y="5827"/>
                  <a:pt x="9818" y="5400"/>
                </a:cubicBezTo>
                <a:cubicBezTo>
                  <a:pt x="9818" y="4974"/>
                  <a:pt x="10038" y="4629"/>
                  <a:pt x="10309" y="4629"/>
                </a:cubicBezTo>
                <a:cubicBezTo>
                  <a:pt x="10580" y="4629"/>
                  <a:pt x="10800" y="4974"/>
                  <a:pt x="10800" y="5400"/>
                </a:cubicBezTo>
                <a:cubicBezTo>
                  <a:pt x="10800" y="5827"/>
                  <a:pt x="10580" y="6171"/>
                  <a:pt x="10309" y="6171"/>
                </a:cubicBezTo>
                <a:moveTo>
                  <a:pt x="10309" y="3086"/>
                </a:moveTo>
                <a:cubicBezTo>
                  <a:pt x="9496" y="3086"/>
                  <a:pt x="8836" y="4123"/>
                  <a:pt x="8836" y="5400"/>
                </a:cubicBezTo>
                <a:cubicBezTo>
                  <a:pt x="8836" y="6678"/>
                  <a:pt x="9496" y="7714"/>
                  <a:pt x="10309" y="7714"/>
                </a:cubicBezTo>
                <a:cubicBezTo>
                  <a:pt x="11123" y="7714"/>
                  <a:pt x="11782" y="6678"/>
                  <a:pt x="11782" y="5400"/>
                </a:cubicBezTo>
                <a:cubicBezTo>
                  <a:pt x="11782" y="4123"/>
                  <a:pt x="11123" y="3086"/>
                  <a:pt x="10309" y="3086"/>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40" name="Shape 2640"/>
          <p:cNvSpPr/>
          <p:nvPr/>
        </p:nvSpPr>
        <p:spPr>
          <a:xfrm>
            <a:off x="2480642" y="1477329"/>
            <a:ext cx="279328" cy="177754"/>
          </a:xfrm>
          <a:custGeom>
            <a:avLst/>
            <a:gdLst/>
            <a:ahLst/>
            <a:cxnLst>
              <a:cxn ang="0">
                <a:pos x="wd2" y="hd2"/>
              </a:cxn>
              <a:cxn ang="5400000">
                <a:pos x="wd2" y="hd2"/>
              </a:cxn>
              <a:cxn ang="10800000">
                <a:pos x="wd2" y="hd2"/>
              </a:cxn>
              <a:cxn ang="16200000">
                <a:pos x="wd2" y="hd2"/>
              </a:cxn>
            </a:cxnLst>
            <a:rect l="0" t="0" r="r" b="b"/>
            <a:pathLst>
              <a:path w="21600" h="21600" extrusionOk="0">
                <a:moveTo>
                  <a:pt x="20618" y="16495"/>
                </a:moveTo>
                <a:lnTo>
                  <a:pt x="19636" y="15723"/>
                </a:lnTo>
                <a:lnTo>
                  <a:pt x="19636" y="5877"/>
                </a:lnTo>
                <a:lnTo>
                  <a:pt x="20618" y="5105"/>
                </a:lnTo>
                <a:cubicBezTo>
                  <a:pt x="20618" y="5105"/>
                  <a:pt x="20618" y="16495"/>
                  <a:pt x="20618" y="16495"/>
                </a:cubicBezTo>
                <a:close/>
                <a:moveTo>
                  <a:pt x="18655" y="14952"/>
                </a:moveTo>
                <a:lnTo>
                  <a:pt x="16691" y="13409"/>
                </a:lnTo>
                <a:lnTo>
                  <a:pt x="16691" y="8191"/>
                </a:lnTo>
                <a:lnTo>
                  <a:pt x="18655" y="6648"/>
                </a:lnTo>
                <a:cubicBezTo>
                  <a:pt x="18655" y="6648"/>
                  <a:pt x="18655" y="14952"/>
                  <a:pt x="18655" y="14952"/>
                </a:cubicBezTo>
                <a:close/>
                <a:moveTo>
                  <a:pt x="15709" y="6171"/>
                </a:moveTo>
                <a:lnTo>
                  <a:pt x="982" y="6171"/>
                </a:lnTo>
                <a:lnTo>
                  <a:pt x="982" y="3086"/>
                </a:lnTo>
                <a:cubicBezTo>
                  <a:pt x="982" y="2234"/>
                  <a:pt x="1422" y="1543"/>
                  <a:pt x="1964" y="1543"/>
                </a:cubicBezTo>
                <a:lnTo>
                  <a:pt x="14727" y="1543"/>
                </a:lnTo>
                <a:cubicBezTo>
                  <a:pt x="15269" y="1543"/>
                  <a:pt x="15709" y="2234"/>
                  <a:pt x="15709" y="3086"/>
                </a:cubicBezTo>
                <a:cubicBezTo>
                  <a:pt x="15709" y="3086"/>
                  <a:pt x="15709" y="6171"/>
                  <a:pt x="15709" y="6171"/>
                </a:cubicBezTo>
                <a:close/>
                <a:moveTo>
                  <a:pt x="15709" y="18514"/>
                </a:moveTo>
                <a:cubicBezTo>
                  <a:pt x="15709" y="19367"/>
                  <a:pt x="15269" y="20057"/>
                  <a:pt x="14727" y="20057"/>
                </a:cubicBezTo>
                <a:lnTo>
                  <a:pt x="1964" y="20057"/>
                </a:lnTo>
                <a:cubicBezTo>
                  <a:pt x="1422" y="20057"/>
                  <a:pt x="982" y="19367"/>
                  <a:pt x="982" y="18514"/>
                </a:cubicBezTo>
                <a:lnTo>
                  <a:pt x="982" y="7714"/>
                </a:lnTo>
                <a:lnTo>
                  <a:pt x="15709" y="7714"/>
                </a:lnTo>
                <a:cubicBezTo>
                  <a:pt x="15709" y="7714"/>
                  <a:pt x="15709" y="18514"/>
                  <a:pt x="15709" y="18514"/>
                </a:cubicBezTo>
                <a:close/>
                <a:moveTo>
                  <a:pt x="21109" y="3086"/>
                </a:moveTo>
                <a:cubicBezTo>
                  <a:pt x="21030" y="3086"/>
                  <a:pt x="20958" y="3122"/>
                  <a:pt x="20892" y="3175"/>
                </a:cubicBezTo>
                <a:lnTo>
                  <a:pt x="20890" y="3167"/>
                </a:lnTo>
                <a:lnTo>
                  <a:pt x="16691" y="6467"/>
                </a:lnTo>
                <a:lnTo>
                  <a:pt x="16691" y="3086"/>
                </a:lnTo>
                <a:cubicBezTo>
                  <a:pt x="16691" y="1382"/>
                  <a:pt x="15812" y="0"/>
                  <a:pt x="14727" y="0"/>
                </a:cubicBezTo>
                <a:lnTo>
                  <a:pt x="1964" y="0"/>
                </a:lnTo>
                <a:cubicBezTo>
                  <a:pt x="879" y="0"/>
                  <a:pt x="0" y="1382"/>
                  <a:pt x="0" y="3086"/>
                </a:cubicBezTo>
                <a:lnTo>
                  <a:pt x="0" y="18514"/>
                </a:lnTo>
                <a:cubicBezTo>
                  <a:pt x="0" y="20219"/>
                  <a:pt x="879" y="21600"/>
                  <a:pt x="1964" y="21600"/>
                </a:cubicBezTo>
                <a:lnTo>
                  <a:pt x="14727" y="21600"/>
                </a:lnTo>
                <a:cubicBezTo>
                  <a:pt x="15812" y="21600"/>
                  <a:pt x="16691" y="20219"/>
                  <a:pt x="16691" y="18514"/>
                </a:cubicBezTo>
                <a:lnTo>
                  <a:pt x="16691" y="15134"/>
                </a:lnTo>
                <a:lnTo>
                  <a:pt x="20890" y="18433"/>
                </a:lnTo>
                <a:lnTo>
                  <a:pt x="20892" y="18426"/>
                </a:lnTo>
                <a:cubicBezTo>
                  <a:pt x="20958" y="18478"/>
                  <a:pt x="21030" y="18514"/>
                  <a:pt x="21109" y="18514"/>
                </a:cubicBezTo>
                <a:cubicBezTo>
                  <a:pt x="21380" y="18514"/>
                  <a:pt x="21600" y="18169"/>
                  <a:pt x="21600" y="17743"/>
                </a:cubicBezTo>
                <a:lnTo>
                  <a:pt x="21600" y="3857"/>
                </a:lnTo>
                <a:cubicBezTo>
                  <a:pt x="21600" y="3432"/>
                  <a:pt x="21380" y="3086"/>
                  <a:pt x="21109" y="3086"/>
                </a:cubicBezTo>
                <a:moveTo>
                  <a:pt x="12273" y="3086"/>
                </a:moveTo>
                <a:cubicBezTo>
                  <a:pt x="12002" y="3086"/>
                  <a:pt x="11782" y="3432"/>
                  <a:pt x="11782" y="3857"/>
                </a:cubicBezTo>
                <a:cubicBezTo>
                  <a:pt x="11782" y="4284"/>
                  <a:pt x="12002" y="4629"/>
                  <a:pt x="12273" y="4629"/>
                </a:cubicBezTo>
                <a:cubicBezTo>
                  <a:pt x="12544" y="4629"/>
                  <a:pt x="12764" y="4284"/>
                  <a:pt x="12764" y="3857"/>
                </a:cubicBezTo>
                <a:cubicBezTo>
                  <a:pt x="12764" y="3432"/>
                  <a:pt x="12544" y="3086"/>
                  <a:pt x="12273" y="3086"/>
                </a:cubicBezTo>
                <a:moveTo>
                  <a:pt x="14236" y="3086"/>
                </a:moveTo>
                <a:cubicBezTo>
                  <a:pt x="13966" y="3086"/>
                  <a:pt x="13745" y="3432"/>
                  <a:pt x="13745" y="3857"/>
                </a:cubicBezTo>
                <a:cubicBezTo>
                  <a:pt x="13745" y="4284"/>
                  <a:pt x="13966" y="4629"/>
                  <a:pt x="14236" y="4629"/>
                </a:cubicBezTo>
                <a:cubicBezTo>
                  <a:pt x="14507" y="4629"/>
                  <a:pt x="14727" y="4284"/>
                  <a:pt x="14727" y="3857"/>
                </a:cubicBezTo>
                <a:cubicBezTo>
                  <a:pt x="14727" y="3432"/>
                  <a:pt x="14507" y="3086"/>
                  <a:pt x="14236" y="3086"/>
                </a:cubicBezTo>
                <a:moveTo>
                  <a:pt x="5400" y="10800"/>
                </a:moveTo>
                <a:cubicBezTo>
                  <a:pt x="6214" y="10800"/>
                  <a:pt x="6873" y="11837"/>
                  <a:pt x="6873" y="13114"/>
                </a:cubicBezTo>
                <a:cubicBezTo>
                  <a:pt x="6873" y="14393"/>
                  <a:pt x="6214" y="15429"/>
                  <a:pt x="5400" y="15429"/>
                </a:cubicBezTo>
                <a:cubicBezTo>
                  <a:pt x="4586" y="15429"/>
                  <a:pt x="3927" y="14393"/>
                  <a:pt x="3927" y="13114"/>
                </a:cubicBezTo>
                <a:cubicBezTo>
                  <a:pt x="3927" y="11837"/>
                  <a:pt x="4586" y="10800"/>
                  <a:pt x="5400" y="10800"/>
                </a:cubicBezTo>
                <a:moveTo>
                  <a:pt x="11291" y="10800"/>
                </a:moveTo>
                <a:cubicBezTo>
                  <a:pt x="12104" y="10800"/>
                  <a:pt x="12764" y="11837"/>
                  <a:pt x="12764" y="13114"/>
                </a:cubicBezTo>
                <a:cubicBezTo>
                  <a:pt x="12764" y="14393"/>
                  <a:pt x="12104" y="15429"/>
                  <a:pt x="11291" y="15429"/>
                </a:cubicBezTo>
                <a:cubicBezTo>
                  <a:pt x="10477" y="15429"/>
                  <a:pt x="9818" y="14393"/>
                  <a:pt x="9818" y="13114"/>
                </a:cubicBezTo>
                <a:cubicBezTo>
                  <a:pt x="9818" y="11837"/>
                  <a:pt x="10477" y="10800"/>
                  <a:pt x="11291" y="10800"/>
                </a:cubicBezTo>
                <a:moveTo>
                  <a:pt x="5400" y="16971"/>
                </a:moveTo>
                <a:lnTo>
                  <a:pt x="11291" y="16971"/>
                </a:lnTo>
                <a:cubicBezTo>
                  <a:pt x="12647" y="16971"/>
                  <a:pt x="13745" y="15245"/>
                  <a:pt x="13745" y="13114"/>
                </a:cubicBezTo>
                <a:cubicBezTo>
                  <a:pt x="13745" y="10984"/>
                  <a:pt x="12647" y="9257"/>
                  <a:pt x="11291" y="9257"/>
                </a:cubicBezTo>
                <a:cubicBezTo>
                  <a:pt x="9935" y="9257"/>
                  <a:pt x="8836" y="10984"/>
                  <a:pt x="8836" y="13114"/>
                </a:cubicBezTo>
                <a:cubicBezTo>
                  <a:pt x="8836" y="13987"/>
                  <a:pt x="9028" y="14782"/>
                  <a:pt x="9338" y="15429"/>
                </a:cubicBezTo>
                <a:lnTo>
                  <a:pt x="7352" y="15429"/>
                </a:lnTo>
                <a:cubicBezTo>
                  <a:pt x="7663" y="14782"/>
                  <a:pt x="7855" y="13987"/>
                  <a:pt x="7855" y="13114"/>
                </a:cubicBezTo>
                <a:cubicBezTo>
                  <a:pt x="7855" y="10984"/>
                  <a:pt x="6755" y="9257"/>
                  <a:pt x="5400" y="9257"/>
                </a:cubicBezTo>
                <a:cubicBezTo>
                  <a:pt x="4044" y="9257"/>
                  <a:pt x="2945" y="10984"/>
                  <a:pt x="2945" y="13114"/>
                </a:cubicBezTo>
                <a:cubicBezTo>
                  <a:pt x="2945" y="15245"/>
                  <a:pt x="4044" y="16971"/>
                  <a:pt x="5400" y="1697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41" name="Shape 2641"/>
          <p:cNvSpPr/>
          <p:nvPr/>
        </p:nvSpPr>
        <p:spPr>
          <a:xfrm>
            <a:off x="3013903" y="1477329"/>
            <a:ext cx="279328" cy="177754"/>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42" name="Shape 2642"/>
          <p:cNvSpPr/>
          <p:nvPr/>
        </p:nvSpPr>
        <p:spPr>
          <a:xfrm>
            <a:off x="3547164" y="1439239"/>
            <a:ext cx="279328" cy="253935"/>
          </a:xfrm>
          <a:custGeom>
            <a:avLst/>
            <a:gdLst/>
            <a:ahLst/>
            <a:cxnLst>
              <a:cxn ang="0">
                <a:pos x="wd2" y="hd2"/>
              </a:cxn>
              <a:cxn ang="5400000">
                <a:pos x="wd2" y="hd2"/>
              </a:cxn>
              <a:cxn ang="10800000">
                <a:pos x="wd2" y="hd2"/>
              </a:cxn>
              <a:cxn ang="16200000">
                <a:pos x="wd2" y="hd2"/>
              </a:cxn>
            </a:cxnLst>
            <a:rect l="0" t="0" r="r" b="b"/>
            <a:pathLst>
              <a:path w="21600" h="21600" extrusionOk="0">
                <a:moveTo>
                  <a:pt x="6382" y="10800"/>
                </a:moveTo>
                <a:cubicBezTo>
                  <a:pt x="6653" y="10800"/>
                  <a:pt x="6873" y="10559"/>
                  <a:pt x="6873" y="10260"/>
                </a:cubicBezTo>
                <a:cubicBezTo>
                  <a:pt x="6873" y="9962"/>
                  <a:pt x="6653" y="9720"/>
                  <a:pt x="6382" y="9720"/>
                </a:cubicBezTo>
                <a:cubicBezTo>
                  <a:pt x="6110" y="9720"/>
                  <a:pt x="5891" y="9962"/>
                  <a:pt x="5891" y="10260"/>
                </a:cubicBezTo>
                <a:cubicBezTo>
                  <a:pt x="5891" y="10559"/>
                  <a:pt x="6110" y="10800"/>
                  <a:pt x="6382" y="10800"/>
                </a:cubicBezTo>
                <a:moveTo>
                  <a:pt x="3436" y="10800"/>
                </a:moveTo>
                <a:cubicBezTo>
                  <a:pt x="3708" y="10800"/>
                  <a:pt x="3927" y="11042"/>
                  <a:pt x="3927" y="11340"/>
                </a:cubicBezTo>
                <a:cubicBezTo>
                  <a:pt x="3927" y="11639"/>
                  <a:pt x="3708" y="11880"/>
                  <a:pt x="3436" y="11880"/>
                </a:cubicBezTo>
                <a:cubicBezTo>
                  <a:pt x="3165" y="11880"/>
                  <a:pt x="2945" y="11639"/>
                  <a:pt x="2945" y="11340"/>
                </a:cubicBezTo>
                <a:cubicBezTo>
                  <a:pt x="2945" y="11042"/>
                  <a:pt x="3165" y="10800"/>
                  <a:pt x="3436" y="10800"/>
                </a:cubicBezTo>
                <a:moveTo>
                  <a:pt x="3436" y="12960"/>
                </a:moveTo>
                <a:cubicBezTo>
                  <a:pt x="4249" y="12960"/>
                  <a:pt x="4909" y="12235"/>
                  <a:pt x="4909" y="11340"/>
                </a:cubicBezTo>
                <a:cubicBezTo>
                  <a:pt x="4909" y="10446"/>
                  <a:pt x="4249" y="9720"/>
                  <a:pt x="3436" y="9720"/>
                </a:cubicBezTo>
                <a:cubicBezTo>
                  <a:pt x="2623" y="9720"/>
                  <a:pt x="1964" y="10446"/>
                  <a:pt x="1964" y="11340"/>
                </a:cubicBezTo>
                <a:cubicBezTo>
                  <a:pt x="1964" y="12235"/>
                  <a:pt x="2623" y="12960"/>
                  <a:pt x="3436" y="12960"/>
                </a:cubicBezTo>
                <a:moveTo>
                  <a:pt x="14236" y="18360"/>
                </a:moveTo>
                <a:lnTo>
                  <a:pt x="2455" y="18360"/>
                </a:lnTo>
                <a:cubicBezTo>
                  <a:pt x="2183" y="18360"/>
                  <a:pt x="1964" y="18602"/>
                  <a:pt x="1964" y="18900"/>
                </a:cubicBezTo>
                <a:cubicBezTo>
                  <a:pt x="1964" y="19199"/>
                  <a:pt x="2183" y="19440"/>
                  <a:pt x="2455" y="19440"/>
                </a:cubicBezTo>
                <a:lnTo>
                  <a:pt x="14236" y="19440"/>
                </a:lnTo>
                <a:cubicBezTo>
                  <a:pt x="14508" y="19440"/>
                  <a:pt x="14727" y="19199"/>
                  <a:pt x="14727" y="18900"/>
                </a:cubicBezTo>
                <a:cubicBezTo>
                  <a:pt x="14727" y="18602"/>
                  <a:pt x="14508" y="18360"/>
                  <a:pt x="14236" y="18360"/>
                </a:cubicBezTo>
                <a:moveTo>
                  <a:pt x="20618" y="18105"/>
                </a:moveTo>
                <a:lnTo>
                  <a:pt x="16691" y="16377"/>
                </a:lnTo>
                <a:lnTo>
                  <a:pt x="16691" y="12784"/>
                </a:lnTo>
                <a:lnTo>
                  <a:pt x="20618" y="11056"/>
                </a:lnTo>
                <a:cubicBezTo>
                  <a:pt x="20618" y="11056"/>
                  <a:pt x="20618" y="18105"/>
                  <a:pt x="20618" y="18105"/>
                </a:cubicBezTo>
                <a:close/>
                <a:moveTo>
                  <a:pt x="15709" y="19440"/>
                </a:moveTo>
                <a:cubicBezTo>
                  <a:pt x="15709" y="20037"/>
                  <a:pt x="15269" y="20520"/>
                  <a:pt x="14727" y="20520"/>
                </a:cubicBezTo>
                <a:lnTo>
                  <a:pt x="1964" y="20520"/>
                </a:lnTo>
                <a:cubicBezTo>
                  <a:pt x="1422" y="20520"/>
                  <a:pt x="982" y="20037"/>
                  <a:pt x="982" y="19440"/>
                </a:cubicBezTo>
                <a:lnTo>
                  <a:pt x="982" y="9720"/>
                </a:lnTo>
                <a:cubicBezTo>
                  <a:pt x="982" y="9124"/>
                  <a:pt x="1422" y="8640"/>
                  <a:pt x="1964" y="8640"/>
                </a:cubicBezTo>
                <a:lnTo>
                  <a:pt x="14727" y="8640"/>
                </a:lnTo>
                <a:cubicBezTo>
                  <a:pt x="15269" y="8640"/>
                  <a:pt x="15709" y="9124"/>
                  <a:pt x="15709" y="9720"/>
                </a:cubicBezTo>
                <a:cubicBezTo>
                  <a:pt x="15709" y="9720"/>
                  <a:pt x="15709" y="19440"/>
                  <a:pt x="15709" y="19440"/>
                </a:cubicBezTo>
                <a:close/>
                <a:moveTo>
                  <a:pt x="1964" y="4320"/>
                </a:moveTo>
                <a:cubicBezTo>
                  <a:pt x="1964" y="2531"/>
                  <a:pt x="3282" y="1080"/>
                  <a:pt x="4909" y="1080"/>
                </a:cubicBezTo>
                <a:cubicBezTo>
                  <a:pt x="6536" y="1080"/>
                  <a:pt x="7855" y="2531"/>
                  <a:pt x="7855" y="4320"/>
                </a:cubicBezTo>
                <a:cubicBezTo>
                  <a:pt x="7855" y="6110"/>
                  <a:pt x="6536" y="7560"/>
                  <a:pt x="4909" y="7560"/>
                </a:cubicBezTo>
                <a:cubicBezTo>
                  <a:pt x="3282" y="7560"/>
                  <a:pt x="1964" y="6110"/>
                  <a:pt x="1964" y="4320"/>
                </a:cubicBezTo>
                <a:moveTo>
                  <a:pt x="9190" y="7560"/>
                </a:moveTo>
                <a:lnTo>
                  <a:pt x="7501" y="7560"/>
                </a:lnTo>
                <a:cubicBezTo>
                  <a:pt x="7839" y="7233"/>
                  <a:pt x="8122" y="6840"/>
                  <a:pt x="8342" y="6404"/>
                </a:cubicBezTo>
                <a:cubicBezTo>
                  <a:pt x="8562" y="6842"/>
                  <a:pt x="8851" y="7232"/>
                  <a:pt x="9190" y="7560"/>
                </a:cubicBezTo>
                <a:moveTo>
                  <a:pt x="11782" y="1080"/>
                </a:moveTo>
                <a:cubicBezTo>
                  <a:pt x="13409" y="1080"/>
                  <a:pt x="14727" y="2531"/>
                  <a:pt x="14727" y="4320"/>
                </a:cubicBezTo>
                <a:cubicBezTo>
                  <a:pt x="14727" y="6110"/>
                  <a:pt x="13409" y="7560"/>
                  <a:pt x="11782" y="7560"/>
                </a:cubicBezTo>
                <a:cubicBezTo>
                  <a:pt x="10155" y="7560"/>
                  <a:pt x="8836" y="6110"/>
                  <a:pt x="8836" y="4320"/>
                </a:cubicBezTo>
                <a:cubicBezTo>
                  <a:pt x="8836" y="2531"/>
                  <a:pt x="10155" y="1080"/>
                  <a:pt x="11782" y="1080"/>
                </a:cubicBezTo>
                <a:moveTo>
                  <a:pt x="21109" y="9720"/>
                </a:moveTo>
                <a:cubicBezTo>
                  <a:pt x="21030" y="9720"/>
                  <a:pt x="20958" y="9745"/>
                  <a:pt x="20892" y="9782"/>
                </a:cubicBezTo>
                <a:lnTo>
                  <a:pt x="20890" y="9777"/>
                </a:lnTo>
                <a:lnTo>
                  <a:pt x="16691" y="11625"/>
                </a:lnTo>
                <a:lnTo>
                  <a:pt x="16691" y="9720"/>
                </a:lnTo>
                <a:cubicBezTo>
                  <a:pt x="16691" y="8527"/>
                  <a:pt x="15812" y="7560"/>
                  <a:pt x="14727" y="7560"/>
                </a:cubicBezTo>
                <a:lnTo>
                  <a:pt x="14373" y="7560"/>
                </a:lnTo>
                <a:cubicBezTo>
                  <a:pt x="15191" y="6768"/>
                  <a:pt x="15709" y="5612"/>
                  <a:pt x="15709" y="4320"/>
                </a:cubicBezTo>
                <a:cubicBezTo>
                  <a:pt x="15709" y="1934"/>
                  <a:pt x="13951" y="0"/>
                  <a:pt x="11782" y="0"/>
                </a:cubicBezTo>
                <a:cubicBezTo>
                  <a:pt x="10302" y="0"/>
                  <a:pt x="9015" y="901"/>
                  <a:pt x="8345" y="2231"/>
                </a:cubicBezTo>
                <a:cubicBezTo>
                  <a:pt x="7676" y="901"/>
                  <a:pt x="6389" y="0"/>
                  <a:pt x="4909" y="0"/>
                </a:cubicBezTo>
                <a:cubicBezTo>
                  <a:pt x="2740" y="0"/>
                  <a:pt x="982" y="1934"/>
                  <a:pt x="982" y="4320"/>
                </a:cubicBezTo>
                <a:cubicBezTo>
                  <a:pt x="982" y="5612"/>
                  <a:pt x="1501" y="6768"/>
                  <a:pt x="2317" y="7560"/>
                </a:cubicBezTo>
                <a:lnTo>
                  <a:pt x="1964" y="7560"/>
                </a:lnTo>
                <a:cubicBezTo>
                  <a:pt x="879" y="7560"/>
                  <a:pt x="0" y="8527"/>
                  <a:pt x="0" y="9720"/>
                </a:cubicBezTo>
                <a:lnTo>
                  <a:pt x="0" y="19440"/>
                </a:lnTo>
                <a:cubicBezTo>
                  <a:pt x="0" y="20633"/>
                  <a:pt x="879" y="21600"/>
                  <a:pt x="1964" y="21600"/>
                </a:cubicBezTo>
                <a:lnTo>
                  <a:pt x="14727" y="21600"/>
                </a:lnTo>
                <a:cubicBezTo>
                  <a:pt x="15812" y="21600"/>
                  <a:pt x="16691" y="20633"/>
                  <a:pt x="16691" y="19440"/>
                </a:cubicBezTo>
                <a:lnTo>
                  <a:pt x="16691" y="17536"/>
                </a:lnTo>
                <a:lnTo>
                  <a:pt x="20890" y="19383"/>
                </a:lnTo>
                <a:lnTo>
                  <a:pt x="20891" y="19379"/>
                </a:lnTo>
                <a:cubicBezTo>
                  <a:pt x="20958" y="19415"/>
                  <a:pt x="21030" y="19440"/>
                  <a:pt x="21109" y="19440"/>
                </a:cubicBezTo>
                <a:cubicBezTo>
                  <a:pt x="21380" y="19440"/>
                  <a:pt x="21600" y="19199"/>
                  <a:pt x="21600" y="18900"/>
                </a:cubicBezTo>
                <a:lnTo>
                  <a:pt x="21600" y="10260"/>
                </a:lnTo>
                <a:cubicBezTo>
                  <a:pt x="21600" y="9962"/>
                  <a:pt x="21380" y="9720"/>
                  <a:pt x="21109" y="9720"/>
                </a:cubicBezTo>
                <a:moveTo>
                  <a:pt x="11782" y="5400"/>
                </a:moveTo>
                <a:cubicBezTo>
                  <a:pt x="12324" y="5400"/>
                  <a:pt x="12764" y="4916"/>
                  <a:pt x="12764" y="4320"/>
                </a:cubicBezTo>
                <a:cubicBezTo>
                  <a:pt x="12764" y="3724"/>
                  <a:pt x="12324" y="3240"/>
                  <a:pt x="11782" y="3240"/>
                </a:cubicBezTo>
                <a:cubicBezTo>
                  <a:pt x="11240" y="3240"/>
                  <a:pt x="10800" y="3724"/>
                  <a:pt x="10800" y="4320"/>
                </a:cubicBezTo>
                <a:cubicBezTo>
                  <a:pt x="10800" y="4916"/>
                  <a:pt x="11240" y="5400"/>
                  <a:pt x="11782" y="5400"/>
                </a:cubicBezTo>
                <a:moveTo>
                  <a:pt x="4909" y="5400"/>
                </a:moveTo>
                <a:cubicBezTo>
                  <a:pt x="5451" y="5400"/>
                  <a:pt x="5891" y="4916"/>
                  <a:pt x="5891" y="4320"/>
                </a:cubicBezTo>
                <a:cubicBezTo>
                  <a:pt x="5891" y="3724"/>
                  <a:pt x="5451" y="3240"/>
                  <a:pt x="4909" y="3240"/>
                </a:cubicBezTo>
                <a:cubicBezTo>
                  <a:pt x="4367" y="3240"/>
                  <a:pt x="3927" y="3724"/>
                  <a:pt x="3927" y="4320"/>
                </a:cubicBezTo>
                <a:cubicBezTo>
                  <a:pt x="3927" y="4916"/>
                  <a:pt x="4367" y="5400"/>
                  <a:pt x="4909" y="540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43" name="Shape 2643"/>
          <p:cNvSpPr/>
          <p:nvPr/>
        </p:nvSpPr>
        <p:spPr>
          <a:xfrm>
            <a:off x="4143908" y="1426542"/>
            <a:ext cx="152361" cy="279328"/>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44" name="Shape 2644"/>
          <p:cNvSpPr/>
          <p:nvPr/>
        </p:nvSpPr>
        <p:spPr>
          <a:xfrm>
            <a:off x="4651776" y="1426542"/>
            <a:ext cx="203148" cy="279328"/>
          </a:xfrm>
          <a:custGeom>
            <a:avLst/>
            <a:gdLst/>
            <a:ahLst/>
            <a:cxnLst>
              <a:cxn ang="0">
                <a:pos x="wd2" y="hd2"/>
              </a:cxn>
              <a:cxn ang="5400000">
                <a:pos x="wd2" y="hd2"/>
              </a:cxn>
              <a:cxn ang="10800000">
                <a:pos x="wd2" y="hd2"/>
              </a:cxn>
              <a:cxn ang="16200000">
                <a:pos x="wd2" y="hd2"/>
              </a:cxn>
            </a:cxnLst>
            <a:rect l="0" t="0" r="r" b="b"/>
            <a:pathLst>
              <a:path w="21600" h="21600" extrusionOk="0">
                <a:moveTo>
                  <a:pt x="20250" y="19636"/>
                </a:moveTo>
                <a:cubicBezTo>
                  <a:pt x="20250" y="20179"/>
                  <a:pt x="19645" y="20618"/>
                  <a:pt x="18900" y="20618"/>
                </a:cubicBezTo>
                <a:lnTo>
                  <a:pt x="2700" y="20618"/>
                </a:lnTo>
                <a:cubicBezTo>
                  <a:pt x="1954" y="20618"/>
                  <a:pt x="1350" y="20179"/>
                  <a:pt x="1350" y="19636"/>
                </a:cubicBezTo>
                <a:lnTo>
                  <a:pt x="1350" y="1964"/>
                </a:lnTo>
                <a:cubicBezTo>
                  <a:pt x="1350" y="1422"/>
                  <a:pt x="1954" y="982"/>
                  <a:pt x="2700" y="982"/>
                </a:cubicBezTo>
                <a:lnTo>
                  <a:pt x="18900" y="982"/>
                </a:lnTo>
                <a:cubicBezTo>
                  <a:pt x="19645" y="982"/>
                  <a:pt x="20250" y="1422"/>
                  <a:pt x="20250" y="1964"/>
                </a:cubicBezTo>
                <a:cubicBezTo>
                  <a:pt x="20250" y="1964"/>
                  <a:pt x="20250" y="19636"/>
                  <a:pt x="20250" y="19636"/>
                </a:cubicBezTo>
                <a:close/>
                <a:moveTo>
                  <a:pt x="18900" y="0"/>
                </a:moveTo>
                <a:lnTo>
                  <a:pt x="2700" y="0"/>
                </a:lnTo>
                <a:cubicBezTo>
                  <a:pt x="1209" y="0"/>
                  <a:pt x="0" y="879"/>
                  <a:pt x="0" y="1964"/>
                </a:cubicBezTo>
                <a:lnTo>
                  <a:pt x="0" y="19636"/>
                </a:lnTo>
                <a:cubicBezTo>
                  <a:pt x="0" y="20721"/>
                  <a:pt x="1209" y="21600"/>
                  <a:pt x="2700" y="21600"/>
                </a:cubicBezTo>
                <a:lnTo>
                  <a:pt x="18900" y="21600"/>
                </a:lnTo>
                <a:cubicBezTo>
                  <a:pt x="20391" y="21600"/>
                  <a:pt x="21600" y="20721"/>
                  <a:pt x="21600" y="19636"/>
                </a:cubicBezTo>
                <a:lnTo>
                  <a:pt x="21600" y="1964"/>
                </a:lnTo>
                <a:cubicBezTo>
                  <a:pt x="21600" y="879"/>
                  <a:pt x="20391" y="0"/>
                  <a:pt x="18900" y="0"/>
                </a:cubicBezTo>
                <a:moveTo>
                  <a:pt x="4050" y="3927"/>
                </a:moveTo>
                <a:lnTo>
                  <a:pt x="17550" y="3927"/>
                </a:lnTo>
                <a:lnTo>
                  <a:pt x="17550" y="17673"/>
                </a:lnTo>
                <a:lnTo>
                  <a:pt x="4050" y="17673"/>
                </a:lnTo>
                <a:cubicBezTo>
                  <a:pt x="4050" y="17673"/>
                  <a:pt x="4050" y="3927"/>
                  <a:pt x="4050" y="3927"/>
                </a:cubicBezTo>
                <a:close/>
                <a:moveTo>
                  <a:pt x="2700" y="18655"/>
                </a:moveTo>
                <a:lnTo>
                  <a:pt x="18900" y="18655"/>
                </a:lnTo>
                <a:lnTo>
                  <a:pt x="18900" y="2945"/>
                </a:lnTo>
                <a:lnTo>
                  <a:pt x="2700" y="2945"/>
                </a:lnTo>
                <a:cubicBezTo>
                  <a:pt x="2700" y="2945"/>
                  <a:pt x="2700" y="18655"/>
                  <a:pt x="2700" y="18655"/>
                </a:cubicBezTo>
                <a:close/>
                <a:moveTo>
                  <a:pt x="10125" y="2455"/>
                </a:moveTo>
                <a:lnTo>
                  <a:pt x="11475" y="2455"/>
                </a:lnTo>
                <a:cubicBezTo>
                  <a:pt x="11848" y="2455"/>
                  <a:pt x="12150" y="2235"/>
                  <a:pt x="12150" y="1964"/>
                </a:cubicBezTo>
                <a:cubicBezTo>
                  <a:pt x="12150" y="1692"/>
                  <a:pt x="11848" y="1473"/>
                  <a:pt x="11475" y="1473"/>
                </a:cubicBezTo>
                <a:lnTo>
                  <a:pt x="10125" y="1473"/>
                </a:lnTo>
                <a:cubicBezTo>
                  <a:pt x="9752" y="1473"/>
                  <a:pt x="9450" y="1692"/>
                  <a:pt x="9450" y="1964"/>
                </a:cubicBezTo>
                <a:cubicBezTo>
                  <a:pt x="9450" y="2235"/>
                  <a:pt x="9752" y="2455"/>
                  <a:pt x="10125" y="2455"/>
                </a:cubicBezTo>
                <a:moveTo>
                  <a:pt x="10800" y="19145"/>
                </a:moveTo>
                <a:cubicBezTo>
                  <a:pt x="10427" y="19145"/>
                  <a:pt x="10125" y="19366"/>
                  <a:pt x="10125" y="19636"/>
                </a:cubicBezTo>
                <a:cubicBezTo>
                  <a:pt x="10125" y="19908"/>
                  <a:pt x="10427" y="20127"/>
                  <a:pt x="10800" y="20127"/>
                </a:cubicBezTo>
                <a:cubicBezTo>
                  <a:pt x="11173" y="20127"/>
                  <a:pt x="11475" y="19908"/>
                  <a:pt x="11475" y="19636"/>
                </a:cubicBezTo>
                <a:cubicBezTo>
                  <a:pt x="11475" y="19366"/>
                  <a:pt x="11173" y="19145"/>
                  <a:pt x="10800" y="19145"/>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45" name="Shape 2645"/>
          <p:cNvSpPr/>
          <p:nvPr/>
        </p:nvSpPr>
        <p:spPr>
          <a:xfrm>
            <a:off x="5146947" y="1464632"/>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46" name="Shape 2646"/>
          <p:cNvSpPr/>
          <p:nvPr/>
        </p:nvSpPr>
        <p:spPr>
          <a:xfrm>
            <a:off x="5680208" y="142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2" y="20618"/>
                  <a:pt x="6873" y="20838"/>
                  <a:pt x="6873" y="21109"/>
                </a:cubicBezTo>
                <a:cubicBezTo>
                  <a:pt x="6873" y="21381"/>
                  <a:pt x="7092" y="21600"/>
                  <a:pt x="7364" y="21600"/>
                </a:cubicBezTo>
                <a:lnTo>
                  <a:pt x="14236" y="21600"/>
                </a:lnTo>
                <a:cubicBezTo>
                  <a:pt x="14508" y="21600"/>
                  <a:pt x="14727" y="21381"/>
                  <a:pt x="14727" y="21109"/>
                </a:cubicBezTo>
                <a:cubicBezTo>
                  <a:pt x="14727" y="20838"/>
                  <a:pt x="14508"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47" name="Shape 2647"/>
          <p:cNvSpPr/>
          <p:nvPr/>
        </p:nvSpPr>
        <p:spPr>
          <a:xfrm>
            <a:off x="880859" y="19598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3" y="20618"/>
                  <a:pt x="6873" y="20838"/>
                  <a:pt x="6873" y="21109"/>
                </a:cubicBezTo>
                <a:cubicBezTo>
                  <a:pt x="6873" y="21381"/>
                  <a:pt x="7093" y="21600"/>
                  <a:pt x="7364" y="21600"/>
                </a:cubicBezTo>
                <a:lnTo>
                  <a:pt x="14236" y="21600"/>
                </a:lnTo>
                <a:cubicBezTo>
                  <a:pt x="14507" y="21600"/>
                  <a:pt x="14727" y="21381"/>
                  <a:pt x="14727" y="21109"/>
                </a:cubicBezTo>
                <a:cubicBezTo>
                  <a:pt x="14727" y="20838"/>
                  <a:pt x="14507"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moveTo>
                  <a:pt x="10773" y="5201"/>
                </a:moveTo>
                <a:cubicBezTo>
                  <a:pt x="10712" y="5093"/>
                  <a:pt x="10614" y="5023"/>
                  <a:pt x="10504" y="4986"/>
                </a:cubicBezTo>
                <a:lnTo>
                  <a:pt x="10517" y="4938"/>
                </a:lnTo>
                <a:cubicBezTo>
                  <a:pt x="10483" y="4941"/>
                  <a:pt x="10451" y="4949"/>
                  <a:pt x="10419" y="4957"/>
                </a:cubicBezTo>
                <a:lnTo>
                  <a:pt x="8464" y="4433"/>
                </a:lnTo>
                <a:cubicBezTo>
                  <a:pt x="8343" y="4400"/>
                  <a:pt x="8209" y="4414"/>
                  <a:pt x="8091" y="4482"/>
                </a:cubicBezTo>
                <a:cubicBezTo>
                  <a:pt x="7856" y="4618"/>
                  <a:pt x="7776" y="4918"/>
                  <a:pt x="7912" y="5153"/>
                </a:cubicBezTo>
                <a:cubicBezTo>
                  <a:pt x="7979" y="5270"/>
                  <a:pt x="8088" y="5349"/>
                  <a:pt x="8210" y="5381"/>
                </a:cubicBezTo>
                <a:lnTo>
                  <a:pt x="8965" y="5584"/>
                </a:lnTo>
                <a:cubicBezTo>
                  <a:pt x="8292" y="6116"/>
                  <a:pt x="7855" y="6927"/>
                  <a:pt x="7855" y="7855"/>
                </a:cubicBezTo>
                <a:cubicBezTo>
                  <a:pt x="7855" y="9081"/>
                  <a:pt x="8605" y="10131"/>
                  <a:pt x="9671" y="10574"/>
                </a:cubicBezTo>
                <a:lnTo>
                  <a:pt x="9934" y="9609"/>
                </a:lnTo>
                <a:cubicBezTo>
                  <a:pt x="9286" y="9288"/>
                  <a:pt x="8836" y="8627"/>
                  <a:pt x="8836" y="7855"/>
                </a:cubicBezTo>
                <a:cubicBezTo>
                  <a:pt x="8836" y="7221"/>
                  <a:pt x="9142" y="6665"/>
                  <a:pt x="9609" y="6309"/>
                </a:cubicBezTo>
                <a:lnTo>
                  <a:pt x="9336" y="7331"/>
                </a:lnTo>
                <a:cubicBezTo>
                  <a:pt x="9303" y="7453"/>
                  <a:pt x="9316" y="7586"/>
                  <a:pt x="9384" y="7704"/>
                </a:cubicBezTo>
                <a:cubicBezTo>
                  <a:pt x="9520" y="7938"/>
                  <a:pt x="9820" y="8019"/>
                  <a:pt x="10055" y="7884"/>
                </a:cubicBezTo>
                <a:cubicBezTo>
                  <a:pt x="10172" y="7815"/>
                  <a:pt x="10251" y="7706"/>
                  <a:pt x="10284" y="7585"/>
                </a:cubicBezTo>
                <a:lnTo>
                  <a:pt x="10823" y="5573"/>
                </a:lnTo>
                <a:cubicBezTo>
                  <a:pt x="10855" y="5452"/>
                  <a:pt x="10841" y="5318"/>
                  <a:pt x="10773" y="5201"/>
                </a:cubicBezTo>
                <a:moveTo>
                  <a:pt x="13421" y="10343"/>
                </a:moveTo>
                <a:lnTo>
                  <a:pt x="12630" y="10132"/>
                </a:lnTo>
                <a:cubicBezTo>
                  <a:pt x="13306" y="9598"/>
                  <a:pt x="13745" y="8785"/>
                  <a:pt x="13745" y="7855"/>
                </a:cubicBezTo>
                <a:cubicBezTo>
                  <a:pt x="13745" y="6643"/>
                  <a:pt x="13013" y="5604"/>
                  <a:pt x="11967" y="5152"/>
                </a:cubicBezTo>
                <a:lnTo>
                  <a:pt x="11702" y="6121"/>
                </a:lnTo>
                <a:cubicBezTo>
                  <a:pt x="12330" y="6448"/>
                  <a:pt x="12764" y="7098"/>
                  <a:pt x="12764" y="7855"/>
                </a:cubicBezTo>
                <a:cubicBezTo>
                  <a:pt x="12764" y="8468"/>
                  <a:pt x="12477" y="9008"/>
                  <a:pt x="12035" y="9366"/>
                </a:cubicBezTo>
                <a:lnTo>
                  <a:pt x="12295" y="8394"/>
                </a:lnTo>
                <a:cubicBezTo>
                  <a:pt x="12328" y="8273"/>
                  <a:pt x="12314" y="8139"/>
                  <a:pt x="12246" y="8021"/>
                </a:cubicBezTo>
                <a:cubicBezTo>
                  <a:pt x="12111" y="7786"/>
                  <a:pt x="11811" y="7706"/>
                  <a:pt x="11576" y="7842"/>
                </a:cubicBezTo>
                <a:cubicBezTo>
                  <a:pt x="11458" y="7910"/>
                  <a:pt x="11380" y="8019"/>
                  <a:pt x="11347" y="8140"/>
                </a:cubicBezTo>
                <a:lnTo>
                  <a:pt x="10808" y="10152"/>
                </a:lnTo>
                <a:lnTo>
                  <a:pt x="10808" y="10152"/>
                </a:lnTo>
                <a:cubicBezTo>
                  <a:pt x="10776" y="10273"/>
                  <a:pt x="10789" y="10407"/>
                  <a:pt x="10857" y="10524"/>
                </a:cubicBezTo>
                <a:cubicBezTo>
                  <a:pt x="10920" y="10634"/>
                  <a:pt x="11021" y="10706"/>
                  <a:pt x="11133" y="10742"/>
                </a:cubicBezTo>
                <a:lnTo>
                  <a:pt x="11126" y="10768"/>
                </a:lnTo>
                <a:cubicBezTo>
                  <a:pt x="11142" y="10766"/>
                  <a:pt x="11157" y="10761"/>
                  <a:pt x="11173" y="10758"/>
                </a:cubicBezTo>
                <a:lnTo>
                  <a:pt x="13167" y="11292"/>
                </a:lnTo>
                <a:cubicBezTo>
                  <a:pt x="13288" y="11324"/>
                  <a:pt x="13422" y="11311"/>
                  <a:pt x="13540" y="11243"/>
                </a:cubicBezTo>
                <a:cubicBezTo>
                  <a:pt x="13774" y="11107"/>
                  <a:pt x="13855" y="10807"/>
                  <a:pt x="13719" y="10572"/>
                </a:cubicBezTo>
                <a:cubicBezTo>
                  <a:pt x="13651" y="10455"/>
                  <a:pt x="13542" y="10376"/>
                  <a:pt x="13421" y="1034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48" name="Shape 2648"/>
          <p:cNvSpPr/>
          <p:nvPr/>
        </p:nvSpPr>
        <p:spPr>
          <a:xfrm>
            <a:off x="1414120" y="19598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3" y="20618"/>
                  <a:pt x="6873" y="20838"/>
                  <a:pt x="6873" y="21109"/>
                </a:cubicBezTo>
                <a:cubicBezTo>
                  <a:pt x="6873" y="21381"/>
                  <a:pt x="7093" y="21600"/>
                  <a:pt x="7364" y="21600"/>
                </a:cubicBezTo>
                <a:lnTo>
                  <a:pt x="14236" y="21600"/>
                </a:lnTo>
                <a:cubicBezTo>
                  <a:pt x="14507" y="21600"/>
                  <a:pt x="14727" y="21381"/>
                  <a:pt x="14727" y="21109"/>
                </a:cubicBezTo>
                <a:cubicBezTo>
                  <a:pt x="14727" y="20838"/>
                  <a:pt x="14507"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moveTo>
                  <a:pt x="12764" y="8836"/>
                </a:moveTo>
                <a:cubicBezTo>
                  <a:pt x="12628" y="8836"/>
                  <a:pt x="12505" y="8891"/>
                  <a:pt x="12417" y="8980"/>
                </a:cubicBezTo>
                <a:lnTo>
                  <a:pt x="11291" y="10106"/>
                </a:lnTo>
                <a:lnTo>
                  <a:pt x="11291" y="4419"/>
                </a:lnTo>
                <a:lnTo>
                  <a:pt x="11291" y="4418"/>
                </a:lnTo>
                <a:cubicBezTo>
                  <a:pt x="11291" y="4147"/>
                  <a:pt x="11071" y="3927"/>
                  <a:pt x="10800" y="3927"/>
                </a:cubicBezTo>
                <a:cubicBezTo>
                  <a:pt x="10529" y="3927"/>
                  <a:pt x="10309" y="4147"/>
                  <a:pt x="10309" y="4418"/>
                </a:cubicBezTo>
                <a:lnTo>
                  <a:pt x="10309" y="10106"/>
                </a:lnTo>
                <a:lnTo>
                  <a:pt x="9183" y="8980"/>
                </a:lnTo>
                <a:cubicBezTo>
                  <a:pt x="9095" y="8891"/>
                  <a:pt x="8972" y="8836"/>
                  <a:pt x="8836" y="8836"/>
                </a:cubicBezTo>
                <a:cubicBezTo>
                  <a:pt x="8566" y="8836"/>
                  <a:pt x="8345" y="9056"/>
                  <a:pt x="8345" y="9327"/>
                </a:cubicBezTo>
                <a:cubicBezTo>
                  <a:pt x="8345" y="9463"/>
                  <a:pt x="8400" y="9586"/>
                  <a:pt x="8489" y="9674"/>
                </a:cubicBezTo>
                <a:lnTo>
                  <a:pt x="10453" y="11638"/>
                </a:lnTo>
                <a:cubicBezTo>
                  <a:pt x="10542" y="11727"/>
                  <a:pt x="10665" y="11782"/>
                  <a:pt x="10800" y="11782"/>
                </a:cubicBezTo>
                <a:cubicBezTo>
                  <a:pt x="10935" y="11782"/>
                  <a:pt x="11058" y="11727"/>
                  <a:pt x="11147" y="11638"/>
                </a:cubicBezTo>
                <a:lnTo>
                  <a:pt x="13111" y="9674"/>
                </a:lnTo>
                <a:cubicBezTo>
                  <a:pt x="13200" y="9586"/>
                  <a:pt x="13255" y="9463"/>
                  <a:pt x="13255" y="9327"/>
                </a:cubicBezTo>
                <a:cubicBezTo>
                  <a:pt x="13255" y="9056"/>
                  <a:pt x="13034" y="8836"/>
                  <a:pt x="12764" y="8836"/>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49" name="Shape 2649"/>
          <p:cNvSpPr/>
          <p:nvPr/>
        </p:nvSpPr>
        <p:spPr>
          <a:xfrm>
            <a:off x="1947381" y="19598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3" y="20618"/>
                  <a:pt x="6873" y="20838"/>
                  <a:pt x="6873" y="21109"/>
                </a:cubicBezTo>
                <a:cubicBezTo>
                  <a:pt x="6873" y="21381"/>
                  <a:pt x="7093" y="21600"/>
                  <a:pt x="7364" y="21600"/>
                </a:cubicBezTo>
                <a:lnTo>
                  <a:pt x="14236" y="21600"/>
                </a:lnTo>
                <a:cubicBezTo>
                  <a:pt x="14507" y="21600"/>
                  <a:pt x="14727" y="21381"/>
                  <a:pt x="14727" y="21109"/>
                </a:cubicBezTo>
                <a:cubicBezTo>
                  <a:pt x="14727" y="20838"/>
                  <a:pt x="14507"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moveTo>
                  <a:pt x="11147" y="4071"/>
                </a:moveTo>
                <a:cubicBezTo>
                  <a:pt x="11058" y="3982"/>
                  <a:pt x="10935" y="3927"/>
                  <a:pt x="10800" y="3927"/>
                </a:cubicBezTo>
                <a:cubicBezTo>
                  <a:pt x="10665" y="3927"/>
                  <a:pt x="10542" y="3982"/>
                  <a:pt x="10453" y="4071"/>
                </a:cubicBezTo>
                <a:lnTo>
                  <a:pt x="8489" y="6035"/>
                </a:lnTo>
                <a:cubicBezTo>
                  <a:pt x="8400" y="6124"/>
                  <a:pt x="8345" y="6247"/>
                  <a:pt x="8345" y="6382"/>
                </a:cubicBezTo>
                <a:cubicBezTo>
                  <a:pt x="8345" y="6653"/>
                  <a:pt x="8566" y="6873"/>
                  <a:pt x="8836" y="6873"/>
                </a:cubicBezTo>
                <a:cubicBezTo>
                  <a:pt x="8972" y="6873"/>
                  <a:pt x="9095" y="6818"/>
                  <a:pt x="9183" y="6729"/>
                </a:cubicBezTo>
                <a:lnTo>
                  <a:pt x="10309" y="5603"/>
                </a:lnTo>
                <a:lnTo>
                  <a:pt x="10309" y="11291"/>
                </a:lnTo>
                <a:cubicBezTo>
                  <a:pt x="10309" y="11562"/>
                  <a:pt x="10529" y="11782"/>
                  <a:pt x="10800" y="11782"/>
                </a:cubicBezTo>
                <a:cubicBezTo>
                  <a:pt x="11071" y="11782"/>
                  <a:pt x="11291" y="11562"/>
                  <a:pt x="11291" y="11291"/>
                </a:cubicBezTo>
                <a:lnTo>
                  <a:pt x="11291" y="5603"/>
                </a:lnTo>
                <a:lnTo>
                  <a:pt x="12417" y="6729"/>
                </a:lnTo>
                <a:cubicBezTo>
                  <a:pt x="12505" y="6818"/>
                  <a:pt x="12628" y="6873"/>
                  <a:pt x="12764" y="6873"/>
                </a:cubicBezTo>
                <a:cubicBezTo>
                  <a:pt x="13034" y="6873"/>
                  <a:pt x="13255" y="6653"/>
                  <a:pt x="13255" y="6382"/>
                </a:cubicBezTo>
                <a:cubicBezTo>
                  <a:pt x="13255" y="6247"/>
                  <a:pt x="13200" y="6124"/>
                  <a:pt x="13111" y="6035"/>
                </a:cubicBezTo>
                <a:cubicBezTo>
                  <a:pt x="13111" y="6035"/>
                  <a:pt x="11147" y="4071"/>
                  <a:pt x="11147" y="4071"/>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50" name="Shape 2650"/>
          <p:cNvSpPr/>
          <p:nvPr/>
        </p:nvSpPr>
        <p:spPr>
          <a:xfrm>
            <a:off x="2480642" y="19598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3" y="20618"/>
                  <a:pt x="6873" y="20838"/>
                  <a:pt x="6873" y="21109"/>
                </a:cubicBezTo>
                <a:cubicBezTo>
                  <a:pt x="6873" y="21381"/>
                  <a:pt x="7093" y="21600"/>
                  <a:pt x="7364" y="21600"/>
                </a:cubicBezTo>
                <a:lnTo>
                  <a:pt x="14236" y="21600"/>
                </a:lnTo>
                <a:cubicBezTo>
                  <a:pt x="14507" y="21600"/>
                  <a:pt x="14727" y="21381"/>
                  <a:pt x="14727" y="21109"/>
                </a:cubicBezTo>
                <a:cubicBezTo>
                  <a:pt x="14727" y="20838"/>
                  <a:pt x="14507"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moveTo>
                  <a:pt x="14236" y="7364"/>
                </a:moveTo>
                <a:lnTo>
                  <a:pt x="8549" y="7364"/>
                </a:lnTo>
                <a:lnTo>
                  <a:pt x="9674" y="6238"/>
                </a:lnTo>
                <a:cubicBezTo>
                  <a:pt x="9763" y="6149"/>
                  <a:pt x="9818" y="6027"/>
                  <a:pt x="9818" y="5891"/>
                </a:cubicBezTo>
                <a:cubicBezTo>
                  <a:pt x="9818" y="5620"/>
                  <a:pt x="9598" y="5400"/>
                  <a:pt x="9327" y="5400"/>
                </a:cubicBezTo>
                <a:cubicBezTo>
                  <a:pt x="9192" y="5400"/>
                  <a:pt x="9069" y="5455"/>
                  <a:pt x="8980" y="5544"/>
                </a:cubicBezTo>
                <a:lnTo>
                  <a:pt x="7017" y="7507"/>
                </a:lnTo>
                <a:cubicBezTo>
                  <a:pt x="6928" y="7597"/>
                  <a:pt x="6873" y="7720"/>
                  <a:pt x="6873" y="7855"/>
                </a:cubicBezTo>
                <a:cubicBezTo>
                  <a:pt x="6873" y="7990"/>
                  <a:pt x="6928" y="8113"/>
                  <a:pt x="7017" y="8202"/>
                </a:cubicBezTo>
                <a:lnTo>
                  <a:pt x="8980" y="10165"/>
                </a:lnTo>
                <a:cubicBezTo>
                  <a:pt x="9069" y="10255"/>
                  <a:pt x="9192" y="10309"/>
                  <a:pt x="9327" y="10309"/>
                </a:cubicBezTo>
                <a:cubicBezTo>
                  <a:pt x="9598" y="10309"/>
                  <a:pt x="9818" y="10090"/>
                  <a:pt x="9818" y="9818"/>
                </a:cubicBezTo>
                <a:cubicBezTo>
                  <a:pt x="9818" y="9683"/>
                  <a:pt x="9763" y="9560"/>
                  <a:pt x="9674" y="9471"/>
                </a:cubicBezTo>
                <a:lnTo>
                  <a:pt x="8549" y="8345"/>
                </a:lnTo>
                <a:lnTo>
                  <a:pt x="14236" y="8345"/>
                </a:lnTo>
                <a:cubicBezTo>
                  <a:pt x="14507" y="8345"/>
                  <a:pt x="14727" y="8126"/>
                  <a:pt x="14727" y="7855"/>
                </a:cubicBezTo>
                <a:cubicBezTo>
                  <a:pt x="14727" y="7584"/>
                  <a:pt x="14507" y="7364"/>
                  <a:pt x="14236" y="7364"/>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51" name="Shape 2651"/>
          <p:cNvSpPr/>
          <p:nvPr/>
        </p:nvSpPr>
        <p:spPr>
          <a:xfrm>
            <a:off x="3013903" y="19598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583" y="7507"/>
                </a:moveTo>
                <a:lnTo>
                  <a:pt x="12620" y="5544"/>
                </a:lnTo>
                <a:cubicBezTo>
                  <a:pt x="12531" y="5455"/>
                  <a:pt x="12408" y="5400"/>
                  <a:pt x="12273" y="5400"/>
                </a:cubicBezTo>
                <a:cubicBezTo>
                  <a:pt x="12001" y="5400"/>
                  <a:pt x="11782" y="5620"/>
                  <a:pt x="11782" y="5891"/>
                </a:cubicBezTo>
                <a:cubicBezTo>
                  <a:pt x="11782" y="6027"/>
                  <a:pt x="11837" y="6149"/>
                  <a:pt x="11926" y="6238"/>
                </a:cubicBezTo>
                <a:lnTo>
                  <a:pt x="13051" y="7364"/>
                </a:lnTo>
                <a:lnTo>
                  <a:pt x="7364" y="7364"/>
                </a:lnTo>
                <a:cubicBezTo>
                  <a:pt x="7092" y="7364"/>
                  <a:pt x="6873" y="7584"/>
                  <a:pt x="6873" y="7855"/>
                </a:cubicBezTo>
                <a:cubicBezTo>
                  <a:pt x="6873" y="8126"/>
                  <a:pt x="7092" y="8345"/>
                  <a:pt x="7364" y="8345"/>
                </a:cubicBezTo>
                <a:lnTo>
                  <a:pt x="13051" y="8345"/>
                </a:lnTo>
                <a:lnTo>
                  <a:pt x="11926" y="9471"/>
                </a:lnTo>
                <a:cubicBezTo>
                  <a:pt x="11837" y="9560"/>
                  <a:pt x="11782" y="9683"/>
                  <a:pt x="11782" y="9818"/>
                </a:cubicBezTo>
                <a:cubicBezTo>
                  <a:pt x="11782" y="10090"/>
                  <a:pt x="12001" y="10309"/>
                  <a:pt x="12273" y="10309"/>
                </a:cubicBezTo>
                <a:cubicBezTo>
                  <a:pt x="12408" y="10309"/>
                  <a:pt x="12531" y="10255"/>
                  <a:pt x="12620" y="10165"/>
                </a:cubicBezTo>
                <a:lnTo>
                  <a:pt x="14583" y="8202"/>
                </a:lnTo>
                <a:cubicBezTo>
                  <a:pt x="14672" y="8113"/>
                  <a:pt x="14727" y="7990"/>
                  <a:pt x="14727" y="7855"/>
                </a:cubicBezTo>
                <a:cubicBezTo>
                  <a:pt x="14727" y="7720"/>
                  <a:pt x="14672" y="7597"/>
                  <a:pt x="14583" y="7507"/>
                </a:cubicBezTo>
                <a:close/>
                <a:moveTo>
                  <a:pt x="20618" y="14727"/>
                </a:moveTo>
                <a:lnTo>
                  <a:pt x="982" y="14727"/>
                </a:lnTo>
                <a:lnTo>
                  <a:pt x="982" y="1964"/>
                </a:lnTo>
                <a:cubicBezTo>
                  <a:pt x="982" y="1422"/>
                  <a:pt x="1421"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1"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2" y="20618"/>
                  <a:pt x="6873" y="20838"/>
                  <a:pt x="6873" y="21109"/>
                </a:cubicBezTo>
                <a:cubicBezTo>
                  <a:pt x="6873" y="21380"/>
                  <a:pt x="7092" y="21600"/>
                  <a:pt x="7364" y="21600"/>
                </a:cubicBezTo>
                <a:lnTo>
                  <a:pt x="14236" y="21600"/>
                </a:lnTo>
                <a:cubicBezTo>
                  <a:pt x="14507" y="21600"/>
                  <a:pt x="14727" y="21380"/>
                  <a:pt x="14727" y="21109"/>
                </a:cubicBezTo>
                <a:cubicBezTo>
                  <a:pt x="14727" y="20838"/>
                  <a:pt x="14507"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52" name="Shape 2652"/>
          <p:cNvSpPr/>
          <p:nvPr/>
        </p:nvSpPr>
        <p:spPr>
          <a:xfrm>
            <a:off x="3547164" y="19598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7547" y="14727"/>
                  <a:pt x="4909" y="12969"/>
                  <a:pt x="4909" y="10800"/>
                </a:cubicBezTo>
                <a:cubicBezTo>
                  <a:pt x="4909" y="8631"/>
                  <a:pt x="7547" y="6873"/>
                  <a:pt x="10800" y="6873"/>
                </a:cubicBezTo>
                <a:cubicBezTo>
                  <a:pt x="11895" y="6873"/>
                  <a:pt x="12917" y="7076"/>
                  <a:pt x="13795" y="7423"/>
                </a:cubicBezTo>
                <a:lnTo>
                  <a:pt x="15709" y="5073"/>
                </a:lnTo>
                <a:lnTo>
                  <a:pt x="15709" y="8631"/>
                </a:lnTo>
                <a:cubicBezTo>
                  <a:pt x="16328" y="9253"/>
                  <a:pt x="16691" y="9998"/>
                  <a:pt x="16691" y="10800"/>
                </a:cubicBezTo>
                <a:cubicBezTo>
                  <a:pt x="16691" y="12969"/>
                  <a:pt x="14053" y="14727"/>
                  <a:pt x="10800" y="14727"/>
                </a:cubicBezTo>
                <a:moveTo>
                  <a:pt x="16691" y="1964"/>
                </a:moveTo>
                <a:lnTo>
                  <a:pt x="13360" y="6247"/>
                </a:lnTo>
                <a:cubicBezTo>
                  <a:pt x="12568" y="6020"/>
                  <a:pt x="11706" y="5891"/>
                  <a:pt x="10800" y="5891"/>
                </a:cubicBezTo>
                <a:cubicBezTo>
                  <a:pt x="7004" y="5891"/>
                  <a:pt x="3927" y="8089"/>
                  <a:pt x="3927" y="10800"/>
                </a:cubicBezTo>
                <a:cubicBezTo>
                  <a:pt x="3927" y="13511"/>
                  <a:pt x="7004" y="15709"/>
                  <a:pt x="10800" y="15709"/>
                </a:cubicBezTo>
                <a:cubicBezTo>
                  <a:pt x="14596" y="15709"/>
                  <a:pt x="17673" y="13511"/>
                  <a:pt x="17673" y="10800"/>
                </a:cubicBezTo>
                <a:cubicBezTo>
                  <a:pt x="17673" y="9878"/>
                  <a:pt x="17310" y="9018"/>
                  <a:pt x="16691" y="8281"/>
                </a:cubicBezTo>
                <a:cubicBezTo>
                  <a:pt x="16691" y="8281"/>
                  <a:pt x="16691" y="1964"/>
                  <a:pt x="16691" y="1964"/>
                </a:cubicBezTo>
                <a:close/>
                <a:moveTo>
                  <a:pt x="19145" y="1964"/>
                </a:moveTo>
                <a:cubicBezTo>
                  <a:pt x="18874" y="1964"/>
                  <a:pt x="18655" y="2184"/>
                  <a:pt x="18655" y="2455"/>
                </a:cubicBezTo>
                <a:cubicBezTo>
                  <a:pt x="18655" y="2726"/>
                  <a:pt x="18874" y="2945"/>
                  <a:pt x="19145" y="2945"/>
                </a:cubicBezTo>
                <a:cubicBezTo>
                  <a:pt x="19417" y="2945"/>
                  <a:pt x="19636" y="2726"/>
                  <a:pt x="19636" y="2455"/>
                </a:cubicBezTo>
                <a:cubicBezTo>
                  <a:pt x="19636" y="2184"/>
                  <a:pt x="19417" y="1964"/>
                  <a:pt x="19145" y="1964"/>
                </a:cubicBezTo>
                <a:moveTo>
                  <a:pt x="20618" y="16691"/>
                </a:moveTo>
                <a:cubicBezTo>
                  <a:pt x="20618" y="17233"/>
                  <a:pt x="20178" y="17673"/>
                  <a:pt x="19636" y="17673"/>
                </a:cubicBezTo>
                <a:lnTo>
                  <a:pt x="1964" y="17673"/>
                </a:lnTo>
                <a:cubicBezTo>
                  <a:pt x="1422" y="17673"/>
                  <a:pt x="982" y="17233"/>
                  <a:pt x="982" y="16691"/>
                </a:cubicBezTo>
                <a:lnTo>
                  <a:pt x="982" y="1964"/>
                </a:lnTo>
                <a:cubicBezTo>
                  <a:pt x="982" y="1422"/>
                  <a:pt x="1422" y="982"/>
                  <a:pt x="1964" y="982"/>
                </a:cubicBezTo>
                <a:lnTo>
                  <a:pt x="19636" y="982"/>
                </a:lnTo>
                <a:cubicBezTo>
                  <a:pt x="20178" y="982"/>
                  <a:pt x="20618" y="1422"/>
                  <a:pt x="20618" y="1964"/>
                </a:cubicBezTo>
                <a:cubicBezTo>
                  <a:pt x="20618" y="1964"/>
                  <a:pt x="20618" y="16691"/>
                  <a:pt x="20618" y="16691"/>
                </a:cubicBezTo>
                <a:close/>
                <a:moveTo>
                  <a:pt x="20618" y="19636"/>
                </a:moveTo>
                <a:cubicBezTo>
                  <a:pt x="20618" y="20178"/>
                  <a:pt x="20178" y="20618"/>
                  <a:pt x="19636" y="20618"/>
                </a:cubicBezTo>
                <a:lnTo>
                  <a:pt x="1964" y="20618"/>
                </a:lnTo>
                <a:cubicBezTo>
                  <a:pt x="1422" y="20618"/>
                  <a:pt x="982" y="20178"/>
                  <a:pt x="982" y="19636"/>
                </a:cubicBezTo>
                <a:lnTo>
                  <a:pt x="982" y="18382"/>
                </a:lnTo>
                <a:cubicBezTo>
                  <a:pt x="1271" y="18551"/>
                  <a:pt x="1604" y="18655"/>
                  <a:pt x="1964" y="18655"/>
                </a:cubicBezTo>
                <a:lnTo>
                  <a:pt x="19636" y="18655"/>
                </a:lnTo>
                <a:cubicBezTo>
                  <a:pt x="19996" y="18655"/>
                  <a:pt x="20329" y="18551"/>
                  <a:pt x="20618" y="18382"/>
                </a:cubicBezTo>
                <a:cubicBezTo>
                  <a:pt x="20618" y="18382"/>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0800" y="11291"/>
                </a:moveTo>
                <a:cubicBezTo>
                  <a:pt x="10258" y="11291"/>
                  <a:pt x="9818" y="11072"/>
                  <a:pt x="9818" y="10800"/>
                </a:cubicBezTo>
                <a:cubicBezTo>
                  <a:pt x="9818" y="10529"/>
                  <a:pt x="10258" y="10309"/>
                  <a:pt x="10800" y="10309"/>
                </a:cubicBezTo>
                <a:cubicBezTo>
                  <a:pt x="11342" y="10309"/>
                  <a:pt x="11782" y="10529"/>
                  <a:pt x="11782" y="10800"/>
                </a:cubicBezTo>
                <a:cubicBezTo>
                  <a:pt x="11782" y="11072"/>
                  <a:pt x="11342" y="11291"/>
                  <a:pt x="10800" y="11291"/>
                </a:cubicBezTo>
                <a:moveTo>
                  <a:pt x="10800" y="9327"/>
                </a:moveTo>
                <a:cubicBezTo>
                  <a:pt x="9716" y="9327"/>
                  <a:pt x="8836" y="9986"/>
                  <a:pt x="8836" y="10800"/>
                </a:cubicBezTo>
                <a:cubicBezTo>
                  <a:pt x="8836" y="11614"/>
                  <a:pt x="9716" y="12273"/>
                  <a:pt x="10800" y="12273"/>
                </a:cubicBezTo>
                <a:cubicBezTo>
                  <a:pt x="11884" y="12273"/>
                  <a:pt x="12764" y="11614"/>
                  <a:pt x="12764" y="10800"/>
                </a:cubicBezTo>
                <a:cubicBezTo>
                  <a:pt x="12764" y="9986"/>
                  <a:pt x="11884" y="9327"/>
                  <a:pt x="10800" y="9327"/>
                </a:cubicBezTo>
                <a:moveTo>
                  <a:pt x="19145" y="15709"/>
                </a:moveTo>
                <a:cubicBezTo>
                  <a:pt x="18874" y="15709"/>
                  <a:pt x="18655" y="15929"/>
                  <a:pt x="18655" y="16200"/>
                </a:cubicBezTo>
                <a:cubicBezTo>
                  <a:pt x="18655" y="16472"/>
                  <a:pt x="18874" y="16691"/>
                  <a:pt x="19145" y="16691"/>
                </a:cubicBezTo>
                <a:cubicBezTo>
                  <a:pt x="19417" y="16691"/>
                  <a:pt x="19636" y="16472"/>
                  <a:pt x="19636" y="16200"/>
                </a:cubicBezTo>
                <a:cubicBezTo>
                  <a:pt x="19636" y="15929"/>
                  <a:pt x="19417" y="15709"/>
                  <a:pt x="19145" y="15709"/>
                </a:cubicBezTo>
                <a:moveTo>
                  <a:pt x="2455" y="15709"/>
                </a:moveTo>
                <a:cubicBezTo>
                  <a:pt x="2183" y="15709"/>
                  <a:pt x="1964" y="15929"/>
                  <a:pt x="1964" y="16200"/>
                </a:cubicBezTo>
                <a:cubicBezTo>
                  <a:pt x="1964" y="16472"/>
                  <a:pt x="2183" y="16691"/>
                  <a:pt x="2455" y="16691"/>
                </a:cubicBezTo>
                <a:cubicBezTo>
                  <a:pt x="2726" y="16691"/>
                  <a:pt x="2945" y="16472"/>
                  <a:pt x="2945" y="16200"/>
                </a:cubicBezTo>
                <a:cubicBezTo>
                  <a:pt x="2945" y="15929"/>
                  <a:pt x="2726" y="15709"/>
                  <a:pt x="2455" y="15709"/>
                </a:cubicBezTo>
                <a:moveTo>
                  <a:pt x="5645" y="4418"/>
                </a:moveTo>
                <a:lnTo>
                  <a:pt x="12027" y="4418"/>
                </a:lnTo>
                <a:cubicBezTo>
                  <a:pt x="12434" y="4418"/>
                  <a:pt x="12764" y="4088"/>
                  <a:pt x="12764" y="3682"/>
                </a:cubicBezTo>
                <a:cubicBezTo>
                  <a:pt x="12764" y="3275"/>
                  <a:pt x="12434" y="2945"/>
                  <a:pt x="12027" y="2945"/>
                </a:cubicBezTo>
                <a:lnTo>
                  <a:pt x="5645" y="2945"/>
                </a:lnTo>
                <a:cubicBezTo>
                  <a:pt x="5239" y="2945"/>
                  <a:pt x="4909" y="3275"/>
                  <a:pt x="4909" y="3682"/>
                </a:cubicBezTo>
                <a:cubicBezTo>
                  <a:pt x="4909" y="4088"/>
                  <a:pt x="5239" y="4418"/>
                  <a:pt x="5645" y="4418"/>
                </a:cubicBezTo>
                <a:moveTo>
                  <a:pt x="2455" y="1964"/>
                </a:moveTo>
                <a:cubicBezTo>
                  <a:pt x="2183" y="1964"/>
                  <a:pt x="1964" y="2184"/>
                  <a:pt x="1964" y="2455"/>
                </a:cubicBezTo>
                <a:cubicBezTo>
                  <a:pt x="1964" y="2726"/>
                  <a:pt x="2183" y="2945"/>
                  <a:pt x="2455" y="2945"/>
                </a:cubicBezTo>
                <a:cubicBezTo>
                  <a:pt x="2726" y="2945"/>
                  <a:pt x="2945" y="2726"/>
                  <a:pt x="2945" y="2455"/>
                </a:cubicBezTo>
                <a:cubicBezTo>
                  <a:pt x="2945" y="2184"/>
                  <a:pt x="2726" y="1964"/>
                  <a:pt x="2455" y="1964"/>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53" name="Shape 2653"/>
          <p:cNvSpPr/>
          <p:nvPr/>
        </p:nvSpPr>
        <p:spPr>
          <a:xfrm>
            <a:off x="4080425" y="19598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2764" y="5891"/>
                </a:moveTo>
                <a:lnTo>
                  <a:pt x="14727" y="5891"/>
                </a:lnTo>
                <a:lnTo>
                  <a:pt x="14727" y="1964"/>
                </a:lnTo>
                <a:lnTo>
                  <a:pt x="12764" y="1964"/>
                </a:lnTo>
                <a:cubicBezTo>
                  <a:pt x="12764" y="1964"/>
                  <a:pt x="12764" y="5891"/>
                  <a:pt x="12764" y="5891"/>
                </a:cubicBezTo>
                <a:close/>
                <a:moveTo>
                  <a:pt x="6873" y="2945"/>
                </a:moveTo>
                <a:lnTo>
                  <a:pt x="10800" y="2945"/>
                </a:lnTo>
                <a:lnTo>
                  <a:pt x="10800" y="1964"/>
                </a:lnTo>
                <a:lnTo>
                  <a:pt x="6873" y="1964"/>
                </a:lnTo>
                <a:cubicBezTo>
                  <a:pt x="6873" y="1964"/>
                  <a:pt x="6873" y="2945"/>
                  <a:pt x="6873" y="2945"/>
                </a:cubicBezTo>
                <a:close/>
                <a:moveTo>
                  <a:pt x="20618" y="19636"/>
                </a:moveTo>
                <a:cubicBezTo>
                  <a:pt x="20618" y="20178"/>
                  <a:pt x="20178" y="20618"/>
                  <a:pt x="19636" y="20618"/>
                </a:cubicBezTo>
                <a:lnTo>
                  <a:pt x="18655" y="20618"/>
                </a:lnTo>
                <a:lnTo>
                  <a:pt x="18655" y="11782"/>
                </a:lnTo>
                <a:cubicBezTo>
                  <a:pt x="18655" y="11240"/>
                  <a:pt x="18214" y="10800"/>
                  <a:pt x="17673" y="10800"/>
                </a:cubicBezTo>
                <a:lnTo>
                  <a:pt x="3927" y="10800"/>
                </a:lnTo>
                <a:cubicBezTo>
                  <a:pt x="3385" y="10800"/>
                  <a:pt x="2945" y="11240"/>
                  <a:pt x="2945" y="11782"/>
                </a:cubicBezTo>
                <a:lnTo>
                  <a:pt x="2945" y="20618"/>
                </a:lnTo>
                <a:lnTo>
                  <a:pt x="1964" y="20618"/>
                </a:lnTo>
                <a:cubicBezTo>
                  <a:pt x="1421" y="20618"/>
                  <a:pt x="982" y="20178"/>
                  <a:pt x="982" y="19636"/>
                </a:cubicBezTo>
                <a:lnTo>
                  <a:pt x="982" y="1964"/>
                </a:lnTo>
                <a:cubicBezTo>
                  <a:pt x="982" y="1422"/>
                  <a:pt x="1421" y="982"/>
                  <a:pt x="1964" y="982"/>
                </a:cubicBezTo>
                <a:lnTo>
                  <a:pt x="4909" y="982"/>
                </a:lnTo>
                <a:lnTo>
                  <a:pt x="4909" y="6873"/>
                </a:lnTo>
                <a:cubicBezTo>
                  <a:pt x="4909" y="7415"/>
                  <a:pt x="5348" y="7855"/>
                  <a:pt x="5891" y="7855"/>
                </a:cubicBezTo>
                <a:lnTo>
                  <a:pt x="15709" y="7855"/>
                </a:lnTo>
                <a:cubicBezTo>
                  <a:pt x="16251" y="7855"/>
                  <a:pt x="16691" y="7415"/>
                  <a:pt x="16691" y="6873"/>
                </a:cubicBezTo>
                <a:lnTo>
                  <a:pt x="16691" y="982"/>
                </a:lnTo>
                <a:lnTo>
                  <a:pt x="17182" y="982"/>
                </a:lnTo>
                <a:lnTo>
                  <a:pt x="20618" y="4418"/>
                </a:lnTo>
                <a:cubicBezTo>
                  <a:pt x="20618" y="4418"/>
                  <a:pt x="20618" y="19636"/>
                  <a:pt x="20618" y="19636"/>
                </a:cubicBezTo>
                <a:close/>
                <a:moveTo>
                  <a:pt x="17673" y="20618"/>
                </a:moveTo>
                <a:lnTo>
                  <a:pt x="3927" y="20618"/>
                </a:lnTo>
                <a:lnTo>
                  <a:pt x="3927" y="11782"/>
                </a:lnTo>
                <a:lnTo>
                  <a:pt x="17673" y="11782"/>
                </a:lnTo>
                <a:cubicBezTo>
                  <a:pt x="17673" y="11782"/>
                  <a:pt x="17673" y="20618"/>
                  <a:pt x="17673" y="20618"/>
                </a:cubicBezTo>
                <a:close/>
                <a:moveTo>
                  <a:pt x="5891" y="982"/>
                </a:moveTo>
                <a:lnTo>
                  <a:pt x="15709" y="982"/>
                </a:lnTo>
                <a:lnTo>
                  <a:pt x="15709" y="6873"/>
                </a:lnTo>
                <a:lnTo>
                  <a:pt x="5891" y="6873"/>
                </a:lnTo>
                <a:cubicBezTo>
                  <a:pt x="5891" y="6873"/>
                  <a:pt x="5891" y="982"/>
                  <a:pt x="5891" y="982"/>
                </a:cubicBezTo>
                <a:close/>
                <a:moveTo>
                  <a:pt x="17673"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3927"/>
                </a:lnTo>
                <a:cubicBezTo>
                  <a:pt x="21600" y="3927"/>
                  <a:pt x="17673" y="0"/>
                  <a:pt x="17673" y="0"/>
                </a:cubicBezTo>
                <a:close/>
                <a:moveTo>
                  <a:pt x="6873" y="4909"/>
                </a:moveTo>
                <a:lnTo>
                  <a:pt x="9818" y="4909"/>
                </a:lnTo>
                <a:lnTo>
                  <a:pt x="9818" y="3927"/>
                </a:lnTo>
                <a:lnTo>
                  <a:pt x="6873" y="3927"/>
                </a:lnTo>
                <a:cubicBezTo>
                  <a:pt x="6873" y="3927"/>
                  <a:pt x="6873" y="4909"/>
                  <a:pt x="6873" y="4909"/>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54" name="Shape 2654"/>
          <p:cNvSpPr/>
          <p:nvPr/>
        </p:nvSpPr>
        <p:spPr>
          <a:xfrm>
            <a:off x="4613686" y="19598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709" y="15709"/>
                </a:moveTo>
                <a:lnTo>
                  <a:pt x="5891" y="15709"/>
                </a:lnTo>
                <a:lnTo>
                  <a:pt x="5891" y="16691"/>
                </a:lnTo>
                <a:lnTo>
                  <a:pt x="15709" y="16691"/>
                </a:lnTo>
                <a:cubicBezTo>
                  <a:pt x="15709" y="16691"/>
                  <a:pt x="15709" y="15709"/>
                  <a:pt x="15709" y="15709"/>
                </a:cubicBezTo>
                <a:close/>
                <a:moveTo>
                  <a:pt x="15709" y="17673"/>
                </a:moveTo>
                <a:lnTo>
                  <a:pt x="5891" y="17673"/>
                </a:lnTo>
                <a:lnTo>
                  <a:pt x="5891" y="18655"/>
                </a:lnTo>
                <a:lnTo>
                  <a:pt x="15709" y="18655"/>
                </a:lnTo>
                <a:cubicBezTo>
                  <a:pt x="15709" y="18655"/>
                  <a:pt x="15709" y="17673"/>
                  <a:pt x="15709" y="17673"/>
                </a:cubicBezTo>
                <a:close/>
                <a:moveTo>
                  <a:pt x="11782" y="13745"/>
                </a:moveTo>
                <a:lnTo>
                  <a:pt x="5891" y="13745"/>
                </a:lnTo>
                <a:lnTo>
                  <a:pt x="5891" y="14727"/>
                </a:lnTo>
                <a:lnTo>
                  <a:pt x="11782" y="14727"/>
                </a:lnTo>
                <a:cubicBezTo>
                  <a:pt x="11782" y="14727"/>
                  <a:pt x="11782" y="13745"/>
                  <a:pt x="11782" y="13745"/>
                </a:cubicBezTo>
                <a:close/>
                <a:moveTo>
                  <a:pt x="20618" y="19636"/>
                </a:moveTo>
                <a:cubicBezTo>
                  <a:pt x="20618" y="20178"/>
                  <a:pt x="20178" y="20618"/>
                  <a:pt x="19636" y="20618"/>
                </a:cubicBezTo>
                <a:lnTo>
                  <a:pt x="18655" y="20618"/>
                </a:lnTo>
                <a:lnTo>
                  <a:pt x="18655" y="11782"/>
                </a:lnTo>
                <a:cubicBezTo>
                  <a:pt x="18655" y="11240"/>
                  <a:pt x="18214" y="10800"/>
                  <a:pt x="17673" y="10800"/>
                </a:cubicBezTo>
                <a:lnTo>
                  <a:pt x="3927" y="10800"/>
                </a:lnTo>
                <a:cubicBezTo>
                  <a:pt x="3385" y="10800"/>
                  <a:pt x="2945" y="11240"/>
                  <a:pt x="2945" y="11782"/>
                </a:cubicBezTo>
                <a:lnTo>
                  <a:pt x="2945" y="20618"/>
                </a:lnTo>
                <a:lnTo>
                  <a:pt x="1964" y="20618"/>
                </a:lnTo>
                <a:cubicBezTo>
                  <a:pt x="1421" y="20618"/>
                  <a:pt x="982" y="20178"/>
                  <a:pt x="982" y="19636"/>
                </a:cubicBezTo>
                <a:lnTo>
                  <a:pt x="982" y="1964"/>
                </a:lnTo>
                <a:cubicBezTo>
                  <a:pt x="982" y="1422"/>
                  <a:pt x="1421" y="982"/>
                  <a:pt x="1964" y="982"/>
                </a:cubicBezTo>
                <a:lnTo>
                  <a:pt x="4909" y="982"/>
                </a:lnTo>
                <a:lnTo>
                  <a:pt x="4909" y="6873"/>
                </a:lnTo>
                <a:cubicBezTo>
                  <a:pt x="4909" y="7415"/>
                  <a:pt x="5348" y="7855"/>
                  <a:pt x="5891" y="7855"/>
                </a:cubicBezTo>
                <a:lnTo>
                  <a:pt x="15709" y="7855"/>
                </a:lnTo>
                <a:cubicBezTo>
                  <a:pt x="16251" y="7855"/>
                  <a:pt x="16691" y="7415"/>
                  <a:pt x="16691" y="6873"/>
                </a:cubicBezTo>
                <a:lnTo>
                  <a:pt x="16691" y="982"/>
                </a:lnTo>
                <a:lnTo>
                  <a:pt x="17182" y="982"/>
                </a:lnTo>
                <a:lnTo>
                  <a:pt x="20618" y="4418"/>
                </a:lnTo>
                <a:cubicBezTo>
                  <a:pt x="20618" y="4418"/>
                  <a:pt x="20618" y="19636"/>
                  <a:pt x="20618" y="19636"/>
                </a:cubicBezTo>
                <a:close/>
                <a:moveTo>
                  <a:pt x="17673" y="20618"/>
                </a:moveTo>
                <a:lnTo>
                  <a:pt x="3927" y="20618"/>
                </a:lnTo>
                <a:lnTo>
                  <a:pt x="3927" y="11782"/>
                </a:lnTo>
                <a:lnTo>
                  <a:pt x="17673" y="11782"/>
                </a:lnTo>
                <a:cubicBezTo>
                  <a:pt x="17673" y="11782"/>
                  <a:pt x="17673" y="20618"/>
                  <a:pt x="17673" y="20618"/>
                </a:cubicBezTo>
                <a:close/>
                <a:moveTo>
                  <a:pt x="5891" y="982"/>
                </a:moveTo>
                <a:lnTo>
                  <a:pt x="15709" y="982"/>
                </a:lnTo>
                <a:lnTo>
                  <a:pt x="15709" y="6873"/>
                </a:lnTo>
                <a:lnTo>
                  <a:pt x="5891" y="6873"/>
                </a:lnTo>
                <a:cubicBezTo>
                  <a:pt x="5891" y="6873"/>
                  <a:pt x="5891" y="982"/>
                  <a:pt x="5891" y="982"/>
                </a:cubicBezTo>
                <a:close/>
                <a:moveTo>
                  <a:pt x="17673"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3927"/>
                </a:lnTo>
                <a:cubicBezTo>
                  <a:pt x="21600" y="3927"/>
                  <a:pt x="17673" y="0"/>
                  <a:pt x="17673" y="0"/>
                </a:cubicBezTo>
                <a:close/>
                <a:moveTo>
                  <a:pt x="12764" y="5891"/>
                </a:moveTo>
                <a:lnTo>
                  <a:pt x="14727" y="5891"/>
                </a:lnTo>
                <a:lnTo>
                  <a:pt x="14727" y="1964"/>
                </a:lnTo>
                <a:lnTo>
                  <a:pt x="12764" y="1964"/>
                </a:lnTo>
                <a:cubicBezTo>
                  <a:pt x="12764" y="1964"/>
                  <a:pt x="12764" y="5891"/>
                  <a:pt x="12764" y="5891"/>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55" name="Shape 2655"/>
          <p:cNvSpPr/>
          <p:nvPr/>
        </p:nvSpPr>
        <p:spPr>
          <a:xfrm>
            <a:off x="5146947" y="1985197"/>
            <a:ext cx="279328" cy="228541"/>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56" name="Shape 2656"/>
          <p:cNvSpPr/>
          <p:nvPr/>
        </p:nvSpPr>
        <p:spPr>
          <a:xfrm>
            <a:off x="5680208" y="19598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727" y="10800"/>
                </a:moveTo>
                <a:cubicBezTo>
                  <a:pt x="14186" y="10800"/>
                  <a:pt x="13745" y="11240"/>
                  <a:pt x="13745" y="11782"/>
                </a:cubicBezTo>
                <a:cubicBezTo>
                  <a:pt x="13745" y="12324"/>
                  <a:pt x="14186" y="12764"/>
                  <a:pt x="14727" y="12764"/>
                </a:cubicBezTo>
                <a:cubicBezTo>
                  <a:pt x="15269" y="12764"/>
                  <a:pt x="15709" y="12324"/>
                  <a:pt x="15709" y="11782"/>
                </a:cubicBezTo>
                <a:cubicBezTo>
                  <a:pt x="15709" y="11240"/>
                  <a:pt x="15269" y="10800"/>
                  <a:pt x="14727" y="10800"/>
                </a:cubicBezTo>
                <a:moveTo>
                  <a:pt x="20618" y="0"/>
                </a:moveTo>
                <a:lnTo>
                  <a:pt x="4909" y="0"/>
                </a:lnTo>
                <a:cubicBezTo>
                  <a:pt x="4367" y="0"/>
                  <a:pt x="3927" y="440"/>
                  <a:pt x="3927" y="982"/>
                </a:cubicBezTo>
                <a:lnTo>
                  <a:pt x="3927" y="5891"/>
                </a:lnTo>
                <a:cubicBezTo>
                  <a:pt x="3927" y="6162"/>
                  <a:pt x="4147" y="6382"/>
                  <a:pt x="4418" y="6382"/>
                </a:cubicBezTo>
                <a:cubicBezTo>
                  <a:pt x="4690" y="6382"/>
                  <a:pt x="4909" y="6162"/>
                  <a:pt x="4909" y="5891"/>
                </a:cubicBezTo>
                <a:lnTo>
                  <a:pt x="4909" y="982"/>
                </a:lnTo>
                <a:lnTo>
                  <a:pt x="20618" y="982"/>
                </a:lnTo>
                <a:lnTo>
                  <a:pt x="20618" y="12764"/>
                </a:lnTo>
                <a:lnTo>
                  <a:pt x="19145" y="12764"/>
                </a:lnTo>
                <a:cubicBezTo>
                  <a:pt x="18874" y="12764"/>
                  <a:pt x="18655" y="12984"/>
                  <a:pt x="18655" y="13255"/>
                </a:cubicBezTo>
                <a:cubicBezTo>
                  <a:pt x="18655" y="13526"/>
                  <a:pt x="18874" y="13745"/>
                  <a:pt x="19145" y="13745"/>
                </a:cubicBezTo>
                <a:lnTo>
                  <a:pt x="20618" y="13745"/>
                </a:lnTo>
                <a:lnTo>
                  <a:pt x="20618" y="16691"/>
                </a:lnTo>
                <a:lnTo>
                  <a:pt x="19145" y="16691"/>
                </a:lnTo>
                <a:cubicBezTo>
                  <a:pt x="18874" y="16691"/>
                  <a:pt x="18655" y="16911"/>
                  <a:pt x="18655" y="17182"/>
                </a:cubicBezTo>
                <a:cubicBezTo>
                  <a:pt x="18655" y="17453"/>
                  <a:pt x="18874" y="17673"/>
                  <a:pt x="19145" y="17673"/>
                </a:cubicBezTo>
                <a:lnTo>
                  <a:pt x="20618" y="17673"/>
                </a:lnTo>
                <a:cubicBezTo>
                  <a:pt x="21160" y="17673"/>
                  <a:pt x="21600" y="17234"/>
                  <a:pt x="21600" y="16691"/>
                </a:cubicBezTo>
                <a:lnTo>
                  <a:pt x="21600" y="982"/>
                </a:lnTo>
                <a:cubicBezTo>
                  <a:pt x="21600" y="440"/>
                  <a:pt x="21160" y="0"/>
                  <a:pt x="20618" y="0"/>
                </a:cubicBezTo>
                <a:moveTo>
                  <a:pt x="14727" y="13745"/>
                </a:moveTo>
                <a:cubicBezTo>
                  <a:pt x="14456" y="13745"/>
                  <a:pt x="14236" y="13966"/>
                  <a:pt x="14236" y="14236"/>
                </a:cubicBezTo>
                <a:cubicBezTo>
                  <a:pt x="14236" y="14508"/>
                  <a:pt x="14456" y="14727"/>
                  <a:pt x="14727" y="14727"/>
                </a:cubicBezTo>
                <a:cubicBezTo>
                  <a:pt x="14999" y="14727"/>
                  <a:pt x="15218" y="14508"/>
                  <a:pt x="15218" y="14236"/>
                </a:cubicBezTo>
                <a:cubicBezTo>
                  <a:pt x="15218" y="13966"/>
                  <a:pt x="14999" y="13745"/>
                  <a:pt x="14727" y="13745"/>
                </a:cubicBezTo>
                <a:moveTo>
                  <a:pt x="16691" y="19636"/>
                </a:moveTo>
                <a:cubicBezTo>
                  <a:pt x="16691" y="20178"/>
                  <a:pt x="16251" y="20618"/>
                  <a:pt x="15709" y="20618"/>
                </a:cubicBezTo>
                <a:lnTo>
                  <a:pt x="1964" y="20618"/>
                </a:lnTo>
                <a:cubicBezTo>
                  <a:pt x="1422" y="20618"/>
                  <a:pt x="982" y="20178"/>
                  <a:pt x="982" y="19636"/>
                </a:cubicBezTo>
                <a:lnTo>
                  <a:pt x="982" y="10800"/>
                </a:lnTo>
                <a:cubicBezTo>
                  <a:pt x="982" y="10258"/>
                  <a:pt x="1422" y="9818"/>
                  <a:pt x="1964" y="9818"/>
                </a:cubicBezTo>
                <a:lnTo>
                  <a:pt x="3927" y="9818"/>
                </a:lnTo>
                <a:cubicBezTo>
                  <a:pt x="5891" y="9818"/>
                  <a:pt x="5891" y="7855"/>
                  <a:pt x="7364" y="7855"/>
                </a:cubicBezTo>
                <a:lnTo>
                  <a:pt x="8836" y="7855"/>
                </a:lnTo>
                <a:lnTo>
                  <a:pt x="10309" y="7855"/>
                </a:lnTo>
                <a:cubicBezTo>
                  <a:pt x="11782" y="7855"/>
                  <a:pt x="11782" y="9818"/>
                  <a:pt x="13745" y="9818"/>
                </a:cubicBezTo>
                <a:lnTo>
                  <a:pt x="15709" y="9818"/>
                </a:lnTo>
                <a:cubicBezTo>
                  <a:pt x="16251" y="9818"/>
                  <a:pt x="16691" y="10258"/>
                  <a:pt x="16691" y="10800"/>
                </a:cubicBezTo>
                <a:cubicBezTo>
                  <a:pt x="16691" y="10800"/>
                  <a:pt x="16691" y="19636"/>
                  <a:pt x="16691" y="19636"/>
                </a:cubicBezTo>
                <a:close/>
                <a:moveTo>
                  <a:pt x="15709" y="8836"/>
                </a:moveTo>
                <a:lnTo>
                  <a:pt x="13745" y="8836"/>
                </a:lnTo>
                <a:cubicBezTo>
                  <a:pt x="12273" y="8836"/>
                  <a:pt x="12273" y="6873"/>
                  <a:pt x="10309" y="6873"/>
                </a:cubicBezTo>
                <a:lnTo>
                  <a:pt x="7364" y="6873"/>
                </a:lnTo>
                <a:cubicBezTo>
                  <a:pt x="5400" y="6873"/>
                  <a:pt x="5400" y="8836"/>
                  <a:pt x="3927" y="8836"/>
                </a:cubicBezTo>
                <a:lnTo>
                  <a:pt x="1964" y="8836"/>
                </a:lnTo>
                <a:cubicBezTo>
                  <a:pt x="879" y="8836"/>
                  <a:pt x="0" y="9716"/>
                  <a:pt x="0" y="10800"/>
                </a:cubicBezTo>
                <a:lnTo>
                  <a:pt x="0" y="19636"/>
                </a:lnTo>
                <a:cubicBezTo>
                  <a:pt x="0" y="20721"/>
                  <a:pt x="879" y="21600"/>
                  <a:pt x="1964" y="21600"/>
                </a:cubicBezTo>
                <a:lnTo>
                  <a:pt x="15709" y="21600"/>
                </a:lnTo>
                <a:cubicBezTo>
                  <a:pt x="16794" y="21600"/>
                  <a:pt x="17673" y="20721"/>
                  <a:pt x="17673" y="19636"/>
                </a:cubicBezTo>
                <a:lnTo>
                  <a:pt x="17673" y="10800"/>
                </a:lnTo>
                <a:cubicBezTo>
                  <a:pt x="17673" y="9716"/>
                  <a:pt x="16794" y="8836"/>
                  <a:pt x="15709" y="8836"/>
                </a:cubicBezTo>
                <a:moveTo>
                  <a:pt x="8836" y="17673"/>
                </a:moveTo>
                <a:cubicBezTo>
                  <a:pt x="7210" y="17673"/>
                  <a:pt x="5891" y="16354"/>
                  <a:pt x="5891" y="14727"/>
                </a:cubicBezTo>
                <a:cubicBezTo>
                  <a:pt x="5891" y="13101"/>
                  <a:pt x="7210" y="11782"/>
                  <a:pt x="8836" y="11782"/>
                </a:cubicBezTo>
                <a:cubicBezTo>
                  <a:pt x="10463" y="11782"/>
                  <a:pt x="11782" y="13101"/>
                  <a:pt x="11782" y="14727"/>
                </a:cubicBezTo>
                <a:cubicBezTo>
                  <a:pt x="11782" y="16354"/>
                  <a:pt x="10463" y="17673"/>
                  <a:pt x="8836" y="17673"/>
                </a:cubicBezTo>
                <a:moveTo>
                  <a:pt x="8836" y="10800"/>
                </a:moveTo>
                <a:cubicBezTo>
                  <a:pt x="6668" y="10800"/>
                  <a:pt x="4909" y="12558"/>
                  <a:pt x="4909" y="14727"/>
                </a:cubicBezTo>
                <a:cubicBezTo>
                  <a:pt x="4909" y="16896"/>
                  <a:pt x="6668" y="18655"/>
                  <a:pt x="8836" y="18655"/>
                </a:cubicBezTo>
                <a:cubicBezTo>
                  <a:pt x="11005" y="18655"/>
                  <a:pt x="12764" y="16896"/>
                  <a:pt x="12764" y="14727"/>
                </a:cubicBezTo>
                <a:cubicBezTo>
                  <a:pt x="12764" y="12558"/>
                  <a:pt x="11005" y="10800"/>
                  <a:pt x="8836" y="10800"/>
                </a:cubicBezTo>
                <a:moveTo>
                  <a:pt x="8836" y="15709"/>
                </a:moveTo>
                <a:cubicBezTo>
                  <a:pt x="8295" y="15709"/>
                  <a:pt x="7855" y="15269"/>
                  <a:pt x="7855" y="14727"/>
                </a:cubicBezTo>
                <a:cubicBezTo>
                  <a:pt x="7855" y="14186"/>
                  <a:pt x="8295" y="13745"/>
                  <a:pt x="8836" y="13745"/>
                </a:cubicBezTo>
                <a:cubicBezTo>
                  <a:pt x="9378" y="13745"/>
                  <a:pt x="9818" y="14186"/>
                  <a:pt x="9818" y="14727"/>
                </a:cubicBezTo>
                <a:cubicBezTo>
                  <a:pt x="9818" y="15269"/>
                  <a:pt x="9378" y="15709"/>
                  <a:pt x="8836" y="15709"/>
                </a:cubicBezTo>
                <a:moveTo>
                  <a:pt x="8836" y="12764"/>
                </a:moveTo>
                <a:cubicBezTo>
                  <a:pt x="7752" y="12764"/>
                  <a:pt x="6873" y="13643"/>
                  <a:pt x="6873" y="14727"/>
                </a:cubicBezTo>
                <a:cubicBezTo>
                  <a:pt x="6873" y="15812"/>
                  <a:pt x="7752" y="16691"/>
                  <a:pt x="8836" y="16691"/>
                </a:cubicBezTo>
                <a:cubicBezTo>
                  <a:pt x="9921" y="16691"/>
                  <a:pt x="10800" y="15812"/>
                  <a:pt x="10800" y="14727"/>
                </a:cubicBezTo>
                <a:cubicBezTo>
                  <a:pt x="10800" y="13643"/>
                  <a:pt x="9921" y="12764"/>
                  <a:pt x="8836" y="12764"/>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57" name="Shape 2657"/>
          <p:cNvSpPr/>
          <p:nvPr/>
        </p:nvSpPr>
        <p:spPr>
          <a:xfrm>
            <a:off x="880859" y="249306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5891" y="4909"/>
                </a:moveTo>
                <a:lnTo>
                  <a:pt x="6873" y="4909"/>
                </a:lnTo>
                <a:lnTo>
                  <a:pt x="6873" y="3927"/>
                </a:lnTo>
                <a:lnTo>
                  <a:pt x="5891" y="3927"/>
                </a:lnTo>
                <a:cubicBezTo>
                  <a:pt x="5891" y="3927"/>
                  <a:pt x="5891" y="4909"/>
                  <a:pt x="5891" y="4909"/>
                </a:cubicBezTo>
                <a:close/>
                <a:moveTo>
                  <a:pt x="18655" y="13745"/>
                </a:moveTo>
                <a:lnTo>
                  <a:pt x="19636" y="13745"/>
                </a:lnTo>
                <a:lnTo>
                  <a:pt x="19636" y="12764"/>
                </a:lnTo>
                <a:lnTo>
                  <a:pt x="18655" y="12764"/>
                </a:lnTo>
                <a:cubicBezTo>
                  <a:pt x="18655" y="12764"/>
                  <a:pt x="18655" y="13745"/>
                  <a:pt x="18655" y="13745"/>
                </a:cubicBezTo>
                <a:close/>
                <a:moveTo>
                  <a:pt x="6873" y="1964"/>
                </a:moveTo>
                <a:lnTo>
                  <a:pt x="5891" y="1964"/>
                </a:lnTo>
                <a:lnTo>
                  <a:pt x="5891" y="2945"/>
                </a:lnTo>
                <a:lnTo>
                  <a:pt x="6873" y="2945"/>
                </a:lnTo>
                <a:cubicBezTo>
                  <a:pt x="6873" y="2945"/>
                  <a:pt x="6873" y="1964"/>
                  <a:pt x="6873" y="1964"/>
                </a:cubicBezTo>
                <a:close/>
                <a:moveTo>
                  <a:pt x="20618" y="0"/>
                </a:moveTo>
                <a:lnTo>
                  <a:pt x="4909" y="0"/>
                </a:lnTo>
                <a:cubicBezTo>
                  <a:pt x="4367" y="0"/>
                  <a:pt x="3927" y="440"/>
                  <a:pt x="3927" y="982"/>
                </a:cubicBezTo>
                <a:lnTo>
                  <a:pt x="3927" y="5891"/>
                </a:lnTo>
                <a:cubicBezTo>
                  <a:pt x="3927" y="6162"/>
                  <a:pt x="4147" y="6382"/>
                  <a:pt x="4418" y="6382"/>
                </a:cubicBezTo>
                <a:cubicBezTo>
                  <a:pt x="4689" y="6382"/>
                  <a:pt x="4909" y="6162"/>
                  <a:pt x="4909" y="5891"/>
                </a:cubicBezTo>
                <a:lnTo>
                  <a:pt x="4909" y="1964"/>
                </a:lnTo>
                <a:cubicBezTo>
                  <a:pt x="4909" y="1422"/>
                  <a:pt x="5349" y="982"/>
                  <a:pt x="5891" y="982"/>
                </a:cubicBezTo>
                <a:lnTo>
                  <a:pt x="7855" y="982"/>
                </a:lnTo>
                <a:lnTo>
                  <a:pt x="7855" y="5400"/>
                </a:lnTo>
                <a:cubicBezTo>
                  <a:pt x="7855" y="5671"/>
                  <a:pt x="8075" y="5891"/>
                  <a:pt x="8345" y="5891"/>
                </a:cubicBezTo>
                <a:cubicBezTo>
                  <a:pt x="8616" y="5891"/>
                  <a:pt x="8836" y="5671"/>
                  <a:pt x="8836" y="5400"/>
                </a:cubicBezTo>
                <a:lnTo>
                  <a:pt x="8836" y="982"/>
                </a:lnTo>
                <a:lnTo>
                  <a:pt x="16691" y="982"/>
                </a:lnTo>
                <a:lnTo>
                  <a:pt x="16691" y="7364"/>
                </a:lnTo>
                <a:cubicBezTo>
                  <a:pt x="16691" y="7635"/>
                  <a:pt x="16911" y="7855"/>
                  <a:pt x="17182" y="7855"/>
                </a:cubicBezTo>
                <a:cubicBezTo>
                  <a:pt x="17453" y="7855"/>
                  <a:pt x="17673" y="7635"/>
                  <a:pt x="17673" y="7364"/>
                </a:cubicBezTo>
                <a:lnTo>
                  <a:pt x="17673" y="982"/>
                </a:lnTo>
                <a:lnTo>
                  <a:pt x="19636" y="982"/>
                </a:lnTo>
                <a:cubicBezTo>
                  <a:pt x="20178" y="982"/>
                  <a:pt x="20618" y="1422"/>
                  <a:pt x="20618" y="1964"/>
                </a:cubicBezTo>
                <a:lnTo>
                  <a:pt x="20618" y="8345"/>
                </a:lnTo>
                <a:lnTo>
                  <a:pt x="19145" y="8345"/>
                </a:lnTo>
                <a:cubicBezTo>
                  <a:pt x="18875" y="8345"/>
                  <a:pt x="18655" y="8566"/>
                  <a:pt x="18655" y="8836"/>
                </a:cubicBezTo>
                <a:cubicBezTo>
                  <a:pt x="18655" y="9108"/>
                  <a:pt x="18875" y="9327"/>
                  <a:pt x="19145" y="9327"/>
                </a:cubicBezTo>
                <a:lnTo>
                  <a:pt x="20618" y="9327"/>
                </a:lnTo>
                <a:lnTo>
                  <a:pt x="20618" y="15709"/>
                </a:lnTo>
                <a:cubicBezTo>
                  <a:pt x="20618" y="16252"/>
                  <a:pt x="20179" y="16691"/>
                  <a:pt x="19636" y="16691"/>
                </a:cubicBezTo>
                <a:lnTo>
                  <a:pt x="19145" y="16691"/>
                </a:lnTo>
                <a:cubicBezTo>
                  <a:pt x="18875" y="16691"/>
                  <a:pt x="18655" y="16911"/>
                  <a:pt x="18655" y="17182"/>
                </a:cubicBezTo>
                <a:cubicBezTo>
                  <a:pt x="18655" y="17453"/>
                  <a:pt x="18875" y="17673"/>
                  <a:pt x="19145" y="17673"/>
                </a:cubicBezTo>
                <a:lnTo>
                  <a:pt x="19145" y="17673"/>
                </a:lnTo>
                <a:lnTo>
                  <a:pt x="19636" y="17673"/>
                </a:lnTo>
                <a:lnTo>
                  <a:pt x="19636" y="17673"/>
                </a:lnTo>
                <a:lnTo>
                  <a:pt x="20618" y="17673"/>
                </a:lnTo>
                <a:cubicBezTo>
                  <a:pt x="21160" y="17673"/>
                  <a:pt x="21600" y="17233"/>
                  <a:pt x="21600" y="16691"/>
                </a:cubicBezTo>
                <a:lnTo>
                  <a:pt x="21600" y="982"/>
                </a:lnTo>
                <a:cubicBezTo>
                  <a:pt x="21600" y="440"/>
                  <a:pt x="21160" y="0"/>
                  <a:pt x="20618" y="0"/>
                </a:cubicBezTo>
                <a:moveTo>
                  <a:pt x="19636" y="10800"/>
                </a:moveTo>
                <a:lnTo>
                  <a:pt x="18655" y="10800"/>
                </a:lnTo>
                <a:lnTo>
                  <a:pt x="18655" y="11782"/>
                </a:lnTo>
                <a:lnTo>
                  <a:pt x="19636" y="11782"/>
                </a:lnTo>
                <a:cubicBezTo>
                  <a:pt x="19636" y="11782"/>
                  <a:pt x="19636" y="10800"/>
                  <a:pt x="19636" y="10800"/>
                </a:cubicBezTo>
                <a:close/>
                <a:moveTo>
                  <a:pt x="18655" y="6873"/>
                </a:moveTo>
                <a:lnTo>
                  <a:pt x="19636" y="6873"/>
                </a:lnTo>
                <a:lnTo>
                  <a:pt x="19636" y="5891"/>
                </a:lnTo>
                <a:lnTo>
                  <a:pt x="18655" y="5891"/>
                </a:lnTo>
                <a:cubicBezTo>
                  <a:pt x="18655" y="5891"/>
                  <a:pt x="18655" y="6873"/>
                  <a:pt x="18655" y="6873"/>
                </a:cubicBezTo>
                <a:close/>
                <a:moveTo>
                  <a:pt x="18655" y="15709"/>
                </a:moveTo>
                <a:lnTo>
                  <a:pt x="19636" y="15709"/>
                </a:lnTo>
                <a:lnTo>
                  <a:pt x="19636" y="14727"/>
                </a:lnTo>
                <a:lnTo>
                  <a:pt x="18655" y="14727"/>
                </a:lnTo>
                <a:cubicBezTo>
                  <a:pt x="18655" y="14727"/>
                  <a:pt x="18655" y="15709"/>
                  <a:pt x="18655" y="15709"/>
                </a:cubicBezTo>
                <a:close/>
                <a:moveTo>
                  <a:pt x="19636" y="1964"/>
                </a:moveTo>
                <a:lnTo>
                  <a:pt x="18655" y="1964"/>
                </a:lnTo>
                <a:lnTo>
                  <a:pt x="18655" y="2945"/>
                </a:lnTo>
                <a:lnTo>
                  <a:pt x="19636" y="2945"/>
                </a:lnTo>
                <a:cubicBezTo>
                  <a:pt x="19636" y="2945"/>
                  <a:pt x="19636" y="1964"/>
                  <a:pt x="19636" y="1964"/>
                </a:cubicBezTo>
                <a:close/>
                <a:moveTo>
                  <a:pt x="18655" y="4909"/>
                </a:moveTo>
                <a:lnTo>
                  <a:pt x="19636" y="4909"/>
                </a:lnTo>
                <a:lnTo>
                  <a:pt x="19636" y="3927"/>
                </a:lnTo>
                <a:lnTo>
                  <a:pt x="18655" y="3927"/>
                </a:lnTo>
                <a:cubicBezTo>
                  <a:pt x="18655" y="3927"/>
                  <a:pt x="18655" y="4909"/>
                  <a:pt x="18655" y="4909"/>
                </a:cubicBezTo>
                <a:close/>
                <a:moveTo>
                  <a:pt x="8836" y="17673"/>
                </a:moveTo>
                <a:cubicBezTo>
                  <a:pt x="7210" y="17673"/>
                  <a:pt x="5891" y="16354"/>
                  <a:pt x="5891" y="14727"/>
                </a:cubicBezTo>
                <a:cubicBezTo>
                  <a:pt x="5891" y="13101"/>
                  <a:pt x="7210" y="11782"/>
                  <a:pt x="8836" y="11782"/>
                </a:cubicBezTo>
                <a:cubicBezTo>
                  <a:pt x="10463" y="11782"/>
                  <a:pt x="11782" y="13101"/>
                  <a:pt x="11782" y="14727"/>
                </a:cubicBezTo>
                <a:cubicBezTo>
                  <a:pt x="11782" y="16354"/>
                  <a:pt x="10463" y="17673"/>
                  <a:pt x="8836" y="17673"/>
                </a:cubicBezTo>
                <a:moveTo>
                  <a:pt x="8836" y="10800"/>
                </a:moveTo>
                <a:cubicBezTo>
                  <a:pt x="6667" y="10800"/>
                  <a:pt x="4909" y="12558"/>
                  <a:pt x="4909" y="14727"/>
                </a:cubicBezTo>
                <a:cubicBezTo>
                  <a:pt x="4909" y="16897"/>
                  <a:pt x="6667" y="18655"/>
                  <a:pt x="8836" y="18655"/>
                </a:cubicBezTo>
                <a:cubicBezTo>
                  <a:pt x="11006" y="18655"/>
                  <a:pt x="12764" y="16897"/>
                  <a:pt x="12764" y="14727"/>
                </a:cubicBezTo>
                <a:cubicBezTo>
                  <a:pt x="12764" y="12558"/>
                  <a:pt x="11006" y="10800"/>
                  <a:pt x="8836" y="10800"/>
                </a:cubicBezTo>
                <a:moveTo>
                  <a:pt x="8836" y="15709"/>
                </a:moveTo>
                <a:cubicBezTo>
                  <a:pt x="8294" y="15709"/>
                  <a:pt x="7855" y="15269"/>
                  <a:pt x="7855" y="14727"/>
                </a:cubicBezTo>
                <a:cubicBezTo>
                  <a:pt x="7855" y="14185"/>
                  <a:pt x="8294" y="13745"/>
                  <a:pt x="8836" y="13745"/>
                </a:cubicBezTo>
                <a:cubicBezTo>
                  <a:pt x="9378" y="13745"/>
                  <a:pt x="9818" y="14185"/>
                  <a:pt x="9818" y="14727"/>
                </a:cubicBezTo>
                <a:cubicBezTo>
                  <a:pt x="9818" y="15269"/>
                  <a:pt x="9378" y="15709"/>
                  <a:pt x="8836" y="15709"/>
                </a:cubicBezTo>
                <a:moveTo>
                  <a:pt x="8836" y="12764"/>
                </a:moveTo>
                <a:cubicBezTo>
                  <a:pt x="7752" y="12764"/>
                  <a:pt x="6873" y="13643"/>
                  <a:pt x="6873" y="14727"/>
                </a:cubicBezTo>
                <a:cubicBezTo>
                  <a:pt x="6873" y="15812"/>
                  <a:pt x="7752" y="16691"/>
                  <a:pt x="8836" y="16691"/>
                </a:cubicBezTo>
                <a:cubicBezTo>
                  <a:pt x="9921" y="16691"/>
                  <a:pt x="10800" y="15812"/>
                  <a:pt x="10800" y="14727"/>
                </a:cubicBezTo>
                <a:cubicBezTo>
                  <a:pt x="10800" y="13643"/>
                  <a:pt x="9921" y="12764"/>
                  <a:pt x="8836" y="12764"/>
                </a:cubicBezTo>
                <a:moveTo>
                  <a:pt x="16691" y="19636"/>
                </a:moveTo>
                <a:cubicBezTo>
                  <a:pt x="16691" y="20178"/>
                  <a:pt x="16251" y="20618"/>
                  <a:pt x="15709" y="20618"/>
                </a:cubicBezTo>
                <a:lnTo>
                  <a:pt x="1964" y="20618"/>
                </a:lnTo>
                <a:cubicBezTo>
                  <a:pt x="1422" y="20618"/>
                  <a:pt x="982" y="20178"/>
                  <a:pt x="982" y="19636"/>
                </a:cubicBezTo>
                <a:lnTo>
                  <a:pt x="982" y="10800"/>
                </a:lnTo>
                <a:cubicBezTo>
                  <a:pt x="982" y="10258"/>
                  <a:pt x="1422" y="9818"/>
                  <a:pt x="1964" y="9818"/>
                </a:cubicBezTo>
                <a:lnTo>
                  <a:pt x="3927" y="9818"/>
                </a:lnTo>
                <a:cubicBezTo>
                  <a:pt x="5891" y="9818"/>
                  <a:pt x="5891" y="7855"/>
                  <a:pt x="7364" y="7855"/>
                </a:cubicBezTo>
                <a:lnTo>
                  <a:pt x="8836" y="7855"/>
                </a:lnTo>
                <a:lnTo>
                  <a:pt x="10309" y="7855"/>
                </a:lnTo>
                <a:cubicBezTo>
                  <a:pt x="11782" y="7855"/>
                  <a:pt x="11782" y="9818"/>
                  <a:pt x="13745" y="9818"/>
                </a:cubicBezTo>
                <a:lnTo>
                  <a:pt x="15709" y="9818"/>
                </a:lnTo>
                <a:cubicBezTo>
                  <a:pt x="16251" y="9818"/>
                  <a:pt x="16691" y="10258"/>
                  <a:pt x="16691" y="10800"/>
                </a:cubicBezTo>
                <a:cubicBezTo>
                  <a:pt x="16691" y="10800"/>
                  <a:pt x="16691" y="19636"/>
                  <a:pt x="16691" y="19636"/>
                </a:cubicBezTo>
                <a:close/>
                <a:moveTo>
                  <a:pt x="15709" y="8836"/>
                </a:moveTo>
                <a:lnTo>
                  <a:pt x="13745" y="8836"/>
                </a:lnTo>
                <a:cubicBezTo>
                  <a:pt x="12273" y="8836"/>
                  <a:pt x="12273" y="6873"/>
                  <a:pt x="10309" y="6873"/>
                </a:cubicBezTo>
                <a:lnTo>
                  <a:pt x="7364" y="6873"/>
                </a:lnTo>
                <a:cubicBezTo>
                  <a:pt x="5400" y="6873"/>
                  <a:pt x="5400" y="8836"/>
                  <a:pt x="3927" y="8836"/>
                </a:cubicBezTo>
                <a:lnTo>
                  <a:pt x="1964" y="8836"/>
                </a:lnTo>
                <a:cubicBezTo>
                  <a:pt x="879" y="8836"/>
                  <a:pt x="0" y="9716"/>
                  <a:pt x="0" y="10800"/>
                </a:cubicBezTo>
                <a:lnTo>
                  <a:pt x="0" y="19636"/>
                </a:lnTo>
                <a:cubicBezTo>
                  <a:pt x="0" y="20721"/>
                  <a:pt x="879" y="21600"/>
                  <a:pt x="1964" y="21600"/>
                </a:cubicBezTo>
                <a:lnTo>
                  <a:pt x="15709" y="21600"/>
                </a:lnTo>
                <a:cubicBezTo>
                  <a:pt x="16794" y="21600"/>
                  <a:pt x="17673" y="20721"/>
                  <a:pt x="17673" y="19636"/>
                </a:cubicBezTo>
                <a:lnTo>
                  <a:pt x="17673" y="10800"/>
                </a:lnTo>
                <a:cubicBezTo>
                  <a:pt x="17673" y="9716"/>
                  <a:pt x="16794" y="8836"/>
                  <a:pt x="15709" y="8836"/>
                </a:cubicBezTo>
                <a:moveTo>
                  <a:pt x="14727" y="10800"/>
                </a:moveTo>
                <a:cubicBezTo>
                  <a:pt x="14185" y="10800"/>
                  <a:pt x="13745" y="11240"/>
                  <a:pt x="13745" y="11782"/>
                </a:cubicBezTo>
                <a:cubicBezTo>
                  <a:pt x="13745" y="12324"/>
                  <a:pt x="14185" y="12764"/>
                  <a:pt x="14727" y="12764"/>
                </a:cubicBezTo>
                <a:cubicBezTo>
                  <a:pt x="15269" y="12764"/>
                  <a:pt x="15709" y="12324"/>
                  <a:pt x="15709" y="11782"/>
                </a:cubicBezTo>
                <a:cubicBezTo>
                  <a:pt x="15709" y="11240"/>
                  <a:pt x="15269" y="10800"/>
                  <a:pt x="14727" y="10800"/>
                </a:cubicBezTo>
                <a:moveTo>
                  <a:pt x="14727" y="13745"/>
                </a:moveTo>
                <a:cubicBezTo>
                  <a:pt x="14456" y="13745"/>
                  <a:pt x="14236" y="13966"/>
                  <a:pt x="14236" y="14236"/>
                </a:cubicBezTo>
                <a:cubicBezTo>
                  <a:pt x="14236" y="14508"/>
                  <a:pt x="14456" y="14727"/>
                  <a:pt x="14727" y="14727"/>
                </a:cubicBezTo>
                <a:cubicBezTo>
                  <a:pt x="14998" y="14727"/>
                  <a:pt x="15218" y="14508"/>
                  <a:pt x="15218" y="14236"/>
                </a:cubicBezTo>
                <a:cubicBezTo>
                  <a:pt x="15218" y="13966"/>
                  <a:pt x="14998" y="13745"/>
                  <a:pt x="14727" y="13745"/>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58" name="Shape 2658"/>
          <p:cNvSpPr/>
          <p:nvPr/>
        </p:nvSpPr>
        <p:spPr>
          <a:xfrm>
            <a:off x="1414120" y="249306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6691" y="13745"/>
                </a:moveTo>
                <a:cubicBezTo>
                  <a:pt x="16420" y="13745"/>
                  <a:pt x="16200" y="13966"/>
                  <a:pt x="16200" y="14236"/>
                </a:cubicBezTo>
                <a:cubicBezTo>
                  <a:pt x="16200" y="14508"/>
                  <a:pt x="16420" y="14727"/>
                  <a:pt x="16691" y="14727"/>
                </a:cubicBezTo>
                <a:cubicBezTo>
                  <a:pt x="16962" y="14727"/>
                  <a:pt x="17182" y="14508"/>
                  <a:pt x="17182" y="14236"/>
                </a:cubicBezTo>
                <a:cubicBezTo>
                  <a:pt x="17182" y="13966"/>
                  <a:pt x="16962" y="13745"/>
                  <a:pt x="16691" y="13745"/>
                </a:cubicBezTo>
                <a:moveTo>
                  <a:pt x="16691" y="10800"/>
                </a:moveTo>
                <a:cubicBezTo>
                  <a:pt x="16149" y="10800"/>
                  <a:pt x="15709" y="11240"/>
                  <a:pt x="15709" y="11782"/>
                </a:cubicBezTo>
                <a:cubicBezTo>
                  <a:pt x="15709" y="12325"/>
                  <a:pt x="16149" y="12764"/>
                  <a:pt x="16691" y="12764"/>
                </a:cubicBezTo>
                <a:cubicBezTo>
                  <a:pt x="17233" y="12764"/>
                  <a:pt x="17673" y="12325"/>
                  <a:pt x="17673" y="11782"/>
                </a:cubicBezTo>
                <a:cubicBezTo>
                  <a:pt x="17673" y="11240"/>
                  <a:pt x="17233" y="10800"/>
                  <a:pt x="16691" y="10800"/>
                </a:cubicBezTo>
                <a:moveTo>
                  <a:pt x="14236" y="5891"/>
                </a:moveTo>
                <a:lnTo>
                  <a:pt x="17960" y="5891"/>
                </a:lnTo>
                <a:lnTo>
                  <a:pt x="16835" y="7017"/>
                </a:lnTo>
                <a:cubicBezTo>
                  <a:pt x="16746" y="7106"/>
                  <a:pt x="16691" y="7229"/>
                  <a:pt x="16691" y="7364"/>
                </a:cubicBezTo>
                <a:cubicBezTo>
                  <a:pt x="16691" y="7635"/>
                  <a:pt x="16911" y="7855"/>
                  <a:pt x="17182" y="7855"/>
                </a:cubicBezTo>
                <a:cubicBezTo>
                  <a:pt x="17317" y="7855"/>
                  <a:pt x="17440" y="7800"/>
                  <a:pt x="17529" y="7711"/>
                </a:cubicBezTo>
                <a:lnTo>
                  <a:pt x="19493" y="5748"/>
                </a:lnTo>
                <a:cubicBezTo>
                  <a:pt x="19581" y="5658"/>
                  <a:pt x="19636" y="5536"/>
                  <a:pt x="19636" y="5400"/>
                </a:cubicBezTo>
                <a:cubicBezTo>
                  <a:pt x="19636" y="5265"/>
                  <a:pt x="19581" y="5142"/>
                  <a:pt x="19493" y="5053"/>
                </a:cubicBezTo>
                <a:lnTo>
                  <a:pt x="17529" y="3089"/>
                </a:lnTo>
                <a:cubicBezTo>
                  <a:pt x="17440" y="3001"/>
                  <a:pt x="17317" y="2945"/>
                  <a:pt x="17182" y="2945"/>
                </a:cubicBezTo>
                <a:cubicBezTo>
                  <a:pt x="16911" y="2945"/>
                  <a:pt x="16691" y="3166"/>
                  <a:pt x="16691" y="3436"/>
                </a:cubicBezTo>
                <a:cubicBezTo>
                  <a:pt x="16691" y="3572"/>
                  <a:pt x="16746" y="3695"/>
                  <a:pt x="16835" y="3784"/>
                </a:cubicBezTo>
                <a:lnTo>
                  <a:pt x="17960" y="4909"/>
                </a:lnTo>
                <a:lnTo>
                  <a:pt x="14236" y="4909"/>
                </a:lnTo>
                <a:cubicBezTo>
                  <a:pt x="13966" y="4909"/>
                  <a:pt x="13745" y="5129"/>
                  <a:pt x="13745" y="5400"/>
                </a:cubicBezTo>
                <a:cubicBezTo>
                  <a:pt x="13745" y="5672"/>
                  <a:pt x="13966" y="5891"/>
                  <a:pt x="14236" y="5891"/>
                </a:cubicBezTo>
                <a:moveTo>
                  <a:pt x="10800" y="15709"/>
                </a:moveTo>
                <a:cubicBezTo>
                  <a:pt x="10258" y="15709"/>
                  <a:pt x="9818" y="15269"/>
                  <a:pt x="9818" y="14727"/>
                </a:cubicBezTo>
                <a:cubicBezTo>
                  <a:pt x="9818" y="14186"/>
                  <a:pt x="10258" y="13745"/>
                  <a:pt x="10800" y="13745"/>
                </a:cubicBezTo>
                <a:cubicBezTo>
                  <a:pt x="11342" y="13745"/>
                  <a:pt x="11782" y="14186"/>
                  <a:pt x="11782" y="14727"/>
                </a:cubicBezTo>
                <a:cubicBezTo>
                  <a:pt x="11782" y="15269"/>
                  <a:pt x="11342" y="15709"/>
                  <a:pt x="10800" y="15709"/>
                </a:cubicBezTo>
                <a:moveTo>
                  <a:pt x="10800" y="12764"/>
                </a:moveTo>
                <a:cubicBezTo>
                  <a:pt x="9716" y="12764"/>
                  <a:pt x="8836" y="13643"/>
                  <a:pt x="8836" y="14727"/>
                </a:cubicBezTo>
                <a:cubicBezTo>
                  <a:pt x="8836" y="15812"/>
                  <a:pt x="9716" y="16691"/>
                  <a:pt x="10800" y="16691"/>
                </a:cubicBezTo>
                <a:cubicBezTo>
                  <a:pt x="11884" y="16691"/>
                  <a:pt x="12764" y="15812"/>
                  <a:pt x="12764" y="14727"/>
                </a:cubicBezTo>
                <a:cubicBezTo>
                  <a:pt x="12764" y="13643"/>
                  <a:pt x="11884" y="12764"/>
                  <a:pt x="10800" y="12764"/>
                </a:cubicBezTo>
                <a:moveTo>
                  <a:pt x="4071" y="7711"/>
                </a:moveTo>
                <a:cubicBezTo>
                  <a:pt x="4160" y="7800"/>
                  <a:pt x="4283" y="7855"/>
                  <a:pt x="4418" y="7855"/>
                </a:cubicBezTo>
                <a:cubicBezTo>
                  <a:pt x="4689" y="7855"/>
                  <a:pt x="4909" y="7635"/>
                  <a:pt x="4909" y="7364"/>
                </a:cubicBezTo>
                <a:cubicBezTo>
                  <a:pt x="4909" y="7229"/>
                  <a:pt x="4854" y="7106"/>
                  <a:pt x="4765" y="7017"/>
                </a:cubicBezTo>
                <a:lnTo>
                  <a:pt x="3640" y="5891"/>
                </a:lnTo>
                <a:lnTo>
                  <a:pt x="7364" y="5891"/>
                </a:lnTo>
                <a:cubicBezTo>
                  <a:pt x="7634" y="5891"/>
                  <a:pt x="7855" y="5672"/>
                  <a:pt x="7855" y="5400"/>
                </a:cubicBezTo>
                <a:cubicBezTo>
                  <a:pt x="7855" y="5129"/>
                  <a:pt x="7634" y="4909"/>
                  <a:pt x="7364" y="4909"/>
                </a:cubicBezTo>
                <a:lnTo>
                  <a:pt x="3640" y="4909"/>
                </a:lnTo>
                <a:lnTo>
                  <a:pt x="4765" y="3784"/>
                </a:lnTo>
                <a:cubicBezTo>
                  <a:pt x="4854" y="3695"/>
                  <a:pt x="4909" y="3572"/>
                  <a:pt x="4909" y="3436"/>
                </a:cubicBezTo>
                <a:cubicBezTo>
                  <a:pt x="4909" y="3166"/>
                  <a:pt x="4689" y="2945"/>
                  <a:pt x="4418" y="2945"/>
                </a:cubicBezTo>
                <a:cubicBezTo>
                  <a:pt x="4283" y="2945"/>
                  <a:pt x="4160" y="3001"/>
                  <a:pt x="4071" y="3089"/>
                </a:cubicBezTo>
                <a:lnTo>
                  <a:pt x="2107" y="5053"/>
                </a:lnTo>
                <a:cubicBezTo>
                  <a:pt x="2019" y="5142"/>
                  <a:pt x="1964" y="5265"/>
                  <a:pt x="1964" y="5400"/>
                </a:cubicBezTo>
                <a:cubicBezTo>
                  <a:pt x="1964" y="5536"/>
                  <a:pt x="2019" y="5658"/>
                  <a:pt x="2107" y="5748"/>
                </a:cubicBezTo>
                <a:cubicBezTo>
                  <a:pt x="2107" y="5748"/>
                  <a:pt x="4071" y="7711"/>
                  <a:pt x="4071" y="7711"/>
                </a:cubicBezTo>
                <a:close/>
                <a:moveTo>
                  <a:pt x="20618" y="15709"/>
                </a:moveTo>
                <a:lnTo>
                  <a:pt x="19636" y="15709"/>
                </a:lnTo>
                <a:lnTo>
                  <a:pt x="19636" y="10800"/>
                </a:lnTo>
                <a:cubicBezTo>
                  <a:pt x="19636" y="9716"/>
                  <a:pt x="18757" y="8836"/>
                  <a:pt x="17673" y="8836"/>
                </a:cubicBezTo>
                <a:lnTo>
                  <a:pt x="15709" y="8836"/>
                </a:lnTo>
                <a:cubicBezTo>
                  <a:pt x="14236" y="8836"/>
                  <a:pt x="14236" y="6873"/>
                  <a:pt x="12273" y="6873"/>
                </a:cubicBezTo>
                <a:lnTo>
                  <a:pt x="9327" y="6873"/>
                </a:lnTo>
                <a:cubicBezTo>
                  <a:pt x="7364" y="6873"/>
                  <a:pt x="7364" y="8836"/>
                  <a:pt x="5891" y="8836"/>
                </a:cubicBezTo>
                <a:lnTo>
                  <a:pt x="3927" y="8836"/>
                </a:lnTo>
                <a:cubicBezTo>
                  <a:pt x="2843" y="8836"/>
                  <a:pt x="1964" y="9716"/>
                  <a:pt x="1964" y="10800"/>
                </a:cubicBezTo>
                <a:lnTo>
                  <a:pt x="1964" y="15709"/>
                </a:lnTo>
                <a:lnTo>
                  <a:pt x="982" y="15709"/>
                </a:lnTo>
                <a:lnTo>
                  <a:pt x="982" y="982"/>
                </a:lnTo>
                <a:lnTo>
                  <a:pt x="20618" y="982"/>
                </a:lnTo>
                <a:cubicBezTo>
                  <a:pt x="20618" y="982"/>
                  <a:pt x="20618" y="15709"/>
                  <a:pt x="20618" y="15709"/>
                </a:cubicBezTo>
                <a:close/>
                <a:moveTo>
                  <a:pt x="18655" y="19636"/>
                </a:moveTo>
                <a:cubicBezTo>
                  <a:pt x="18655" y="20178"/>
                  <a:pt x="18215" y="20618"/>
                  <a:pt x="17673" y="20618"/>
                </a:cubicBezTo>
                <a:lnTo>
                  <a:pt x="3927" y="20618"/>
                </a:lnTo>
                <a:cubicBezTo>
                  <a:pt x="3385" y="20618"/>
                  <a:pt x="2945" y="20178"/>
                  <a:pt x="2945" y="19636"/>
                </a:cubicBezTo>
                <a:lnTo>
                  <a:pt x="2945" y="10800"/>
                </a:lnTo>
                <a:cubicBezTo>
                  <a:pt x="2945" y="10258"/>
                  <a:pt x="3385" y="9818"/>
                  <a:pt x="3927" y="9818"/>
                </a:cubicBezTo>
                <a:lnTo>
                  <a:pt x="5891" y="9818"/>
                </a:lnTo>
                <a:cubicBezTo>
                  <a:pt x="7855" y="9818"/>
                  <a:pt x="7855" y="7855"/>
                  <a:pt x="9327" y="7855"/>
                </a:cubicBezTo>
                <a:lnTo>
                  <a:pt x="10800" y="7855"/>
                </a:lnTo>
                <a:lnTo>
                  <a:pt x="12273" y="7855"/>
                </a:lnTo>
                <a:cubicBezTo>
                  <a:pt x="13745" y="7855"/>
                  <a:pt x="13745" y="9818"/>
                  <a:pt x="15709" y="9818"/>
                </a:cubicBezTo>
                <a:lnTo>
                  <a:pt x="17673" y="9818"/>
                </a:lnTo>
                <a:cubicBezTo>
                  <a:pt x="18215" y="9818"/>
                  <a:pt x="18655" y="10258"/>
                  <a:pt x="18655" y="10800"/>
                </a:cubicBezTo>
                <a:cubicBezTo>
                  <a:pt x="18655" y="10800"/>
                  <a:pt x="18655" y="19636"/>
                  <a:pt x="18655" y="19636"/>
                </a:cubicBezTo>
                <a:close/>
                <a:moveTo>
                  <a:pt x="20618" y="0"/>
                </a:moveTo>
                <a:lnTo>
                  <a:pt x="982" y="0"/>
                </a:lnTo>
                <a:cubicBezTo>
                  <a:pt x="440" y="0"/>
                  <a:pt x="0" y="440"/>
                  <a:pt x="0" y="982"/>
                </a:cubicBezTo>
                <a:lnTo>
                  <a:pt x="0" y="15709"/>
                </a:lnTo>
                <a:cubicBezTo>
                  <a:pt x="0" y="16252"/>
                  <a:pt x="440" y="16691"/>
                  <a:pt x="982" y="16691"/>
                </a:cubicBezTo>
                <a:lnTo>
                  <a:pt x="1964" y="16691"/>
                </a:lnTo>
                <a:lnTo>
                  <a:pt x="1964" y="19636"/>
                </a:lnTo>
                <a:cubicBezTo>
                  <a:pt x="1964" y="20721"/>
                  <a:pt x="2843" y="21600"/>
                  <a:pt x="3927" y="21600"/>
                </a:cubicBezTo>
                <a:lnTo>
                  <a:pt x="17673" y="21600"/>
                </a:lnTo>
                <a:cubicBezTo>
                  <a:pt x="18757" y="21600"/>
                  <a:pt x="19636" y="20721"/>
                  <a:pt x="19636" y="19636"/>
                </a:cubicBezTo>
                <a:lnTo>
                  <a:pt x="19636" y="16691"/>
                </a:lnTo>
                <a:lnTo>
                  <a:pt x="20618" y="16691"/>
                </a:lnTo>
                <a:cubicBezTo>
                  <a:pt x="21160" y="16691"/>
                  <a:pt x="21600" y="16252"/>
                  <a:pt x="21600" y="15709"/>
                </a:cubicBezTo>
                <a:lnTo>
                  <a:pt x="21600" y="982"/>
                </a:lnTo>
                <a:cubicBezTo>
                  <a:pt x="21600" y="440"/>
                  <a:pt x="21160" y="0"/>
                  <a:pt x="20618" y="0"/>
                </a:cubicBezTo>
                <a:moveTo>
                  <a:pt x="10800" y="17673"/>
                </a:moveTo>
                <a:cubicBezTo>
                  <a:pt x="9173" y="17673"/>
                  <a:pt x="7855" y="16354"/>
                  <a:pt x="7855" y="14727"/>
                </a:cubicBezTo>
                <a:cubicBezTo>
                  <a:pt x="7855" y="13101"/>
                  <a:pt x="9173" y="11782"/>
                  <a:pt x="10800" y="11782"/>
                </a:cubicBezTo>
                <a:cubicBezTo>
                  <a:pt x="12427" y="11782"/>
                  <a:pt x="13745" y="13101"/>
                  <a:pt x="13745" y="14727"/>
                </a:cubicBezTo>
                <a:cubicBezTo>
                  <a:pt x="13745" y="16354"/>
                  <a:pt x="12427" y="17673"/>
                  <a:pt x="10800" y="17673"/>
                </a:cubicBezTo>
                <a:moveTo>
                  <a:pt x="10800" y="10800"/>
                </a:moveTo>
                <a:cubicBezTo>
                  <a:pt x="8631" y="10800"/>
                  <a:pt x="6873" y="12558"/>
                  <a:pt x="6873" y="14727"/>
                </a:cubicBezTo>
                <a:cubicBezTo>
                  <a:pt x="6873" y="16897"/>
                  <a:pt x="8631" y="18655"/>
                  <a:pt x="10800" y="18655"/>
                </a:cubicBezTo>
                <a:cubicBezTo>
                  <a:pt x="12969" y="18655"/>
                  <a:pt x="14727" y="16897"/>
                  <a:pt x="14727" y="14727"/>
                </a:cubicBezTo>
                <a:cubicBezTo>
                  <a:pt x="14727" y="12558"/>
                  <a:pt x="12969" y="10800"/>
                  <a:pt x="10800" y="1080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59" name="Shape 2659"/>
          <p:cNvSpPr/>
          <p:nvPr/>
        </p:nvSpPr>
        <p:spPr>
          <a:xfrm>
            <a:off x="1947381" y="249306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709" y="7855"/>
                </a:moveTo>
                <a:cubicBezTo>
                  <a:pt x="16052" y="7855"/>
                  <a:pt x="16376" y="7925"/>
                  <a:pt x="16682" y="8033"/>
                </a:cubicBezTo>
                <a:cubicBezTo>
                  <a:pt x="16684" y="7973"/>
                  <a:pt x="16691" y="7915"/>
                  <a:pt x="16691" y="7855"/>
                </a:cubicBezTo>
                <a:cubicBezTo>
                  <a:pt x="16691" y="5686"/>
                  <a:pt x="14932" y="3927"/>
                  <a:pt x="12764" y="3927"/>
                </a:cubicBezTo>
                <a:cubicBezTo>
                  <a:pt x="11311" y="3927"/>
                  <a:pt x="10045" y="4718"/>
                  <a:pt x="9366" y="5891"/>
                </a:cubicBezTo>
                <a:lnTo>
                  <a:pt x="10309" y="5891"/>
                </a:lnTo>
                <a:cubicBezTo>
                  <a:pt x="10401" y="5891"/>
                  <a:pt x="10481" y="5904"/>
                  <a:pt x="10567" y="5910"/>
                </a:cubicBezTo>
                <a:cubicBezTo>
                  <a:pt x="11107" y="5301"/>
                  <a:pt x="11886" y="4909"/>
                  <a:pt x="12764" y="4909"/>
                </a:cubicBezTo>
                <a:cubicBezTo>
                  <a:pt x="14390" y="4909"/>
                  <a:pt x="15709" y="6228"/>
                  <a:pt x="15709" y="7855"/>
                </a:cubicBezTo>
                <a:moveTo>
                  <a:pt x="11716" y="6199"/>
                </a:moveTo>
                <a:cubicBezTo>
                  <a:pt x="12102" y="6387"/>
                  <a:pt x="12403" y="6637"/>
                  <a:pt x="12649" y="6884"/>
                </a:cubicBezTo>
                <a:cubicBezTo>
                  <a:pt x="12687" y="6880"/>
                  <a:pt x="12724" y="6873"/>
                  <a:pt x="12764" y="6873"/>
                </a:cubicBezTo>
                <a:cubicBezTo>
                  <a:pt x="13306" y="6873"/>
                  <a:pt x="13745" y="7313"/>
                  <a:pt x="13745" y="7855"/>
                </a:cubicBezTo>
                <a:lnTo>
                  <a:pt x="14727" y="7855"/>
                </a:lnTo>
                <a:cubicBezTo>
                  <a:pt x="14727" y="6770"/>
                  <a:pt x="13848" y="5891"/>
                  <a:pt x="12764" y="5891"/>
                </a:cubicBezTo>
                <a:cubicBezTo>
                  <a:pt x="12377" y="5891"/>
                  <a:pt x="12020" y="6006"/>
                  <a:pt x="11716" y="6199"/>
                </a:cubicBezTo>
                <a:moveTo>
                  <a:pt x="19636" y="1964"/>
                </a:moveTo>
                <a:lnTo>
                  <a:pt x="17673" y="1964"/>
                </a:lnTo>
                <a:cubicBezTo>
                  <a:pt x="16200" y="1964"/>
                  <a:pt x="16200" y="0"/>
                  <a:pt x="14236" y="0"/>
                </a:cubicBezTo>
                <a:lnTo>
                  <a:pt x="11291" y="0"/>
                </a:lnTo>
                <a:cubicBezTo>
                  <a:pt x="9327" y="0"/>
                  <a:pt x="9327" y="1964"/>
                  <a:pt x="7855" y="1964"/>
                </a:cubicBezTo>
                <a:lnTo>
                  <a:pt x="5891" y="1964"/>
                </a:lnTo>
                <a:cubicBezTo>
                  <a:pt x="4806" y="1964"/>
                  <a:pt x="3927" y="2843"/>
                  <a:pt x="3927" y="3927"/>
                </a:cubicBezTo>
                <a:lnTo>
                  <a:pt x="3927" y="7855"/>
                </a:lnTo>
                <a:cubicBezTo>
                  <a:pt x="4125" y="7855"/>
                  <a:pt x="4236" y="7769"/>
                  <a:pt x="4627" y="7318"/>
                </a:cubicBezTo>
                <a:cubicBezTo>
                  <a:pt x="4712" y="7220"/>
                  <a:pt x="4807" y="7113"/>
                  <a:pt x="4909" y="7005"/>
                </a:cubicBezTo>
                <a:lnTo>
                  <a:pt x="4909" y="3927"/>
                </a:lnTo>
                <a:cubicBezTo>
                  <a:pt x="4909" y="3386"/>
                  <a:pt x="5349" y="2945"/>
                  <a:pt x="5891" y="2945"/>
                </a:cubicBezTo>
                <a:lnTo>
                  <a:pt x="7855" y="2945"/>
                </a:lnTo>
                <a:cubicBezTo>
                  <a:pt x="9818" y="2945"/>
                  <a:pt x="9818" y="982"/>
                  <a:pt x="11291" y="982"/>
                </a:cubicBezTo>
                <a:lnTo>
                  <a:pt x="12764" y="982"/>
                </a:lnTo>
                <a:lnTo>
                  <a:pt x="14236" y="982"/>
                </a:lnTo>
                <a:cubicBezTo>
                  <a:pt x="15709" y="982"/>
                  <a:pt x="15709" y="2945"/>
                  <a:pt x="17673" y="2945"/>
                </a:cubicBezTo>
                <a:lnTo>
                  <a:pt x="19636" y="2945"/>
                </a:lnTo>
                <a:cubicBezTo>
                  <a:pt x="20178" y="2945"/>
                  <a:pt x="20618" y="3386"/>
                  <a:pt x="20618" y="3927"/>
                </a:cubicBezTo>
                <a:lnTo>
                  <a:pt x="20618" y="12764"/>
                </a:lnTo>
                <a:cubicBezTo>
                  <a:pt x="20618" y="13306"/>
                  <a:pt x="20178" y="13745"/>
                  <a:pt x="19636" y="13745"/>
                </a:cubicBezTo>
                <a:lnTo>
                  <a:pt x="18655" y="13745"/>
                </a:lnTo>
                <a:lnTo>
                  <a:pt x="18655" y="14727"/>
                </a:lnTo>
                <a:lnTo>
                  <a:pt x="19636" y="14727"/>
                </a:lnTo>
                <a:cubicBezTo>
                  <a:pt x="20721" y="14727"/>
                  <a:pt x="21600" y="13849"/>
                  <a:pt x="21600" y="12764"/>
                </a:cubicBezTo>
                <a:lnTo>
                  <a:pt x="21600" y="3927"/>
                </a:lnTo>
                <a:cubicBezTo>
                  <a:pt x="21600" y="2843"/>
                  <a:pt x="20721" y="1964"/>
                  <a:pt x="19636" y="1964"/>
                </a:cubicBezTo>
                <a:moveTo>
                  <a:pt x="16691" y="19636"/>
                </a:moveTo>
                <a:cubicBezTo>
                  <a:pt x="16691" y="20178"/>
                  <a:pt x="16251" y="20618"/>
                  <a:pt x="15709" y="20618"/>
                </a:cubicBezTo>
                <a:lnTo>
                  <a:pt x="1964" y="20618"/>
                </a:lnTo>
                <a:cubicBezTo>
                  <a:pt x="1422" y="20618"/>
                  <a:pt x="982" y="20178"/>
                  <a:pt x="982" y="19636"/>
                </a:cubicBezTo>
                <a:lnTo>
                  <a:pt x="982" y="10800"/>
                </a:lnTo>
                <a:cubicBezTo>
                  <a:pt x="982" y="10258"/>
                  <a:pt x="1422" y="9818"/>
                  <a:pt x="1964" y="9818"/>
                </a:cubicBezTo>
                <a:lnTo>
                  <a:pt x="3927" y="9818"/>
                </a:lnTo>
                <a:cubicBezTo>
                  <a:pt x="5891" y="9818"/>
                  <a:pt x="5891" y="7855"/>
                  <a:pt x="7364" y="7855"/>
                </a:cubicBezTo>
                <a:lnTo>
                  <a:pt x="8836" y="7855"/>
                </a:lnTo>
                <a:lnTo>
                  <a:pt x="10309" y="7855"/>
                </a:lnTo>
                <a:cubicBezTo>
                  <a:pt x="11782" y="7855"/>
                  <a:pt x="11782" y="9818"/>
                  <a:pt x="13745" y="9818"/>
                </a:cubicBezTo>
                <a:lnTo>
                  <a:pt x="15709" y="9818"/>
                </a:lnTo>
                <a:cubicBezTo>
                  <a:pt x="16251" y="9818"/>
                  <a:pt x="16691" y="10258"/>
                  <a:pt x="16691" y="10800"/>
                </a:cubicBezTo>
                <a:cubicBezTo>
                  <a:pt x="16691" y="10800"/>
                  <a:pt x="16691" y="19636"/>
                  <a:pt x="16691" y="19636"/>
                </a:cubicBezTo>
                <a:close/>
                <a:moveTo>
                  <a:pt x="15709" y="8836"/>
                </a:moveTo>
                <a:lnTo>
                  <a:pt x="13745" y="8836"/>
                </a:lnTo>
                <a:cubicBezTo>
                  <a:pt x="12273" y="8836"/>
                  <a:pt x="12273" y="6873"/>
                  <a:pt x="10309" y="6873"/>
                </a:cubicBezTo>
                <a:lnTo>
                  <a:pt x="7364" y="6873"/>
                </a:lnTo>
                <a:cubicBezTo>
                  <a:pt x="5400" y="6873"/>
                  <a:pt x="5400" y="8836"/>
                  <a:pt x="3927" y="8836"/>
                </a:cubicBezTo>
                <a:lnTo>
                  <a:pt x="1964" y="8836"/>
                </a:lnTo>
                <a:cubicBezTo>
                  <a:pt x="879" y="8836"/>
                  <a:pt x="0" y="9716"/>
                  <a:pt x="0" y="10800"/>
                </a:cubicBezTo>
                <a:lnTo>
                  <a:pt x="0" y="19636"/>
                </a:lnTo>
                <a:cubicBezTo>
                  <a:pt x="0" y="20721"/>
                  <a:pt x="879" y="21600"/>
                  <a:pt x="1964" y="21600"/>
                </a:cubicBezTo>
                <a:lnTo>
                  <a:pt x="15709" y="21600"/>
                </a:lnTo>
                <a:cubicBezTo>
                  <a:pt x="16794" y="21600"/>
                  <a:pt x="17673" y="20721"/>
                  <a:pt x="17673" y="19636"/>
                </a:cubicBezTo>
                <a:lnTo>
                  <a:pt x="17673" y="10800"/>
                </a:lnTo>
                <a:cubicBezTo>
                  <a:pt x="17673" y="9716"/>
                  <a:pt x="16794" y="8836"/>
                  <a:pt x="15709" y="8836"/>
                </a:cubicBezTo>
                <a:moveTo>
                  <a:pt x="19636" y="4909"/>
                </a:moveTo>
                <a:cubicBezTo>
                  <a:pt x="19636" y="4367"/>
                  <a:pt x="19197" y="3927"/>
                  <a:pt x="18655" y="3927"/>
                </a:cubicBezTo>
                <a:cubicBezTo>
                  <a:pt x="18113" y="3927"/>
                  <a:pt x="17673" y="4367"/>
                  <a:pt x="17673" y="4909"/>
                </a:cubicBezTo>
                <a:cubicBezTo>
                  <a:pt x="17673" y="5451"/>
                  <a:pt x="18113" y="5891"/>
                  <a:pt x="18655" y="5891"/>
                </a:cubicBezTo>
                <a:cubicBezTo>
                  <a:pt x="19197" y="5891"/>
                  <a:pt x="19636" y="5451"/>
                  <a:pt x="19636" y="4909"/>
                </a:cubicBezTo>
                <a:moveTo>
                  <a:pt x="19145" y="7364"/>
                </a:moveTo>
                <a:cubicBezTo>
                  <a:pt x="19145" y="7093"/>
                  <a:pt x="18925" y="6873"/>
                  <a:pt x="18655" y="6873"/>
                </a:cubicBezTo>
                <a:cubicBezTo>
                  <a:pt x="18384" y="6873"/>
                  <a:pt x="18164" y="7093"/>
                  <a:pt x="18164" y="7364"/>
                </a:cubicBezTo>
                <a:cubicBezTo>
                  <a:pt x="18164" y="7635"/>
                  <a:pt x="18384" y="7855"/>
                  <a:pt x="18655" y="7855"/>
                </a:cubicBezTo>
                <a:cubicBezTo>
                  <a:pt x="18925" y="7855"/>
                  <a:pt x="19145" y="7635"/>
                  <a:pt x="19145" y="7364"/>
                </a:cubicBezTo>
                <a:moveTo>
                  <a:pt x="8836" y="15709"/>
                </a:moveTo>
                <a:cubicBezTo>
                  <a:pt x="8294" y="15709"/>
                  <a:pt x="7855" y="15269"/>
                  <a:pt x="7855" y="14727"/>
                </a:cubicBezTo>
                <a:cubicBezTo>
                  <a:pt x="7855" y="14186"/>
                  <a:pt x="8294" y="13745"/>
                  <a:pt x="8836" y="13745"/>
                </a:cubicBezTo>
                <a:cubicBezTo>
                  <a:pt x="9378" y="13745"/>
                  <a:pt x="9818" y="14186"/>
                  <a:pt x="9818" y="14727"/>
                </a:cubicBezTo>
                <a:cubicBezTo>
                  <a:pt x="9818" y="15269"/>
                  <a:pt x="9378" y="15709"/>
                  <a:pt x="8836" y="15709"/>
                </a:cubicBezTo>
                <a:moveTo>
                  <a:pt x="8836" y="12764"/>
                </a:moveTo>
                <a:cubicBezTo>
                  <a:pt x="7752" y="12764"/>
                  <a:pt x="6873" y="13643"/>
                  <a:pt x="6873" y="14727"/>
                </a:cubicBezTo>
                <a:cubicBezTo>
                  <a:pt x="6873" y="15812"/>
                  <a:pt x="7752" y="16691"/>
                  <a:pt x="8836" y="16691"/>
                </a:cubicBezTo>
                <a:cubicBezTo>
                  <a:pt x="9921" y="16691"/>
                  <a:pt x="10800" y="15812"/>
                  <a:pt x="10800" y="14727"/>
                </a:cubicBezTo>
                <a:cubicBezTo>
                  <a:pt x="10800" y="13643"/>
                  <a:pt x="9921" y="12764"/>
                  <a:pt x="8836" y="12764"/>
                </a:cubicBezTo>
                <a:moveTo>
                  <a:pt x="14727" y="10800"/>
                </a:moveTo>
                <a:cubicBezTo>
                  <a:pt x="14185" y="10800"/>
                  <a:pt x="13745" y="11240"/>
                  <a:pt x="13745" y="11782"/>
                </a:cubicBezTo>
                <a:cubicBezTo>
                  <a:pt x="13745" y="12325"/>
                  <a:pt x="14185" y="12764"/>
                  <a:pt x="14727" y="12764"/>
                </a:cubicBezTo>
                <a:cubicBezTo>
                  <a:pt x="15269" y="12764"/>
                  <a:pt x="15709" y="12325"/>
                  <a:pt x="15709" y="11782"/>
                </a:cubicBezTo>
                <a:cubicBezTo>
                  <a:pt x="15709" y="11240"/>
                  <a:pt x="15269" y="10800"/>
                  <a:pt x="14727" y="10800"/>
                </a:cubicBezTo>
                <a:moveTo>
                  <a:pt x="14727" y="13745"/>
                </a:moveTo>
                <a:cubicBezTo>
                  <a:pt x="14456" y="13745"/>
                  <a:pt x="14236" y="13966"/>
                  <a:pt x="14236" y="14236"/>
                </a:cubicBezTo>
                <a:cubicBezTo>
                  <a:pt x="14236" y="14508"/>
                  <a:pt x="14456" y="14727"/>
                  <a:pt x="14727" y="14727"/>
                </a:cubicBezTo>
                <a:cubicBezTo>
                  <a:pt x="14998" y="14727"/>
                  <a:pt x="15218" y="14508"/>
                  <a:pt x="15218" y="14236"/>
                </a:cubicBezTo>
                <a:cubicBezTo>
                  <a:pt x="15218" y="13966"/>
                  <a:pt x="14998" y="13745"/>
                  <a:pt x="14727" y="13745"/>
                </a:cubicBezTo>
                <a:moveTo>
                  <a:pt x="8836" y="17673"/>
                </a:moveTo>
                <a:cubicBezTo>
                  <a:pt x="7210" y="17673"/>
                  <a:pt x="5891" y="16354"/>
                  <a:pt x="5891" y="14727"/>
                </a:cubicBezTo>
                <a:cubicBezTo>
                  <a:pt x="5891" y="13101"/>
                  <a:pt x="7210" y="11782"/>
                  <a:pt x="8836" y="11782"/>
                </a:cubicBezTo>
                <a:cubicBezTo>
                  <a:pt x="10463" y="11782"/>
                  <a:pt x="11782" y="13101"/>
                  <a:pt x="11782" y="14727"/>
                </a:cubicBezTo>
                <a:cubicBezTo>
                  <a:pt x="11782" y="16354"/>
                  <a:pt x="10463" y="17673"/>
                  <a:pt x="8836" y="17673"/>
                </a:cubicBezTo>
                <a:moveTo>
                  <a:pt x="8836" y="10800"/>
                </a:moveTo>
                <a:cubicBezTo>
                  <a:pt x="6668" y="10800"/>
                  <a:pt x="4909" y="12558"/>
                  <a:pt x="4909" y="14727"/>
                </a:cubicBezTo>
                <a:cubicBezTo>
                  <a:pt x="4909" y="16897"/>
                  <a:pt x="6668" y="18655"/>
                  <a:pt x="8836" y="18655"/>
                </a:cubicBezTo>
                <a:cubicBezTo>
                  <a:pt x="11005" y="18655"/>
                  <a:pt x="12764" y="16897"/>
                  <a:pt x="12764" y="14727"/>
                </a:cubicBezTo>
                <a:cubicBezTo>
                  <a:pt x="12764" y="12558"/>
                  <a:pt x="11005" y="10800"/>
                  <a:pt x="8836" y="1080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60" name="Shape 2660"/>
          <p:cNvSpPr/>
          <p:nvPr/>
        </p:nvSpPr>
        <p:spPr>
          <a:xfrm>
            <a:off x="2480642" y="249306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7673"/>
                </a:moveTo>
                <a:cubicBezTo>
                  <a:pt x="20618" y="18215"/>
                  <a:pt x="20178" y="18655"/>
                  <a:pt x="19636" y="18655"/>
                </a:cubicBezTo>
                <a:lnTo>
                  <a:pt x="1964" y="18655"/>
                </a:lnTo>
                <a:cubicBezTo>
                  <a:pt x="1422" y="18655"/>
                  <a:pt x="982" y="18215"/>
                  <a:pt x="982" y="17673"/>
                </a:cubicBezTo>
                <a:lnTo>
                  <a:pt x="982" y="5891"/>
                </a:lnTo>
                <a:cubicBezTo>
                  <a:pt x="982" y="5349"/>
                  <a:pt x="1422" y="4909"/>
                  <a:pt x="1964" y="4909"/>
                </a:cubicBezTo>
                <a:lnTo>
                  <a:pt x="19636" y="4909"/>
                </a:lnTo>
                <a:cubicBezTo>
                  <a:pt x="20178" y="4909"/>
                  <a:pt x="20618" y="5349"/>
                  <a:pt x="20618" y="5891"/>
                </a:cubicBezTo>
                <a:cubicBezTo>
                  <a:pt x="20618" y="5891"/>
                  <a:pt x="20618" y="17673"/>
                  <a:pt x="20618" y="17673"/>
                </a:cubicBezTo>
                <a:close/>
                <a:moveTo>
                  <a:pt x="19636" y="3927"/>
                </a:moveTo>
                <a:lnTo>
                  <a:pt x="12476" y="3927"/>
                </a:lnTo>
                <a:lnTo>
                  <a:pt x="14476" y="1927"/>
                </a:lnTo>
                <a:cubicBezTo>
                  <a:pt x="14557" y="1949"/>
                  <a:pt x="14640" y="1964"/>
                  <a:pt x="14727" y="1964"/>
                </a:cubicBezTo>
                <a:cubicBezTo>
                  <a:pt x="15269" y="1964"/>
                  <a:pt x="15709" y="1524"/>
                  <a:pt x="15709" y="982"/>
                </a:cubicBezTo>
                <a:cubicBezTo>
                  <a:pt x="15709" y="440"/>
                  <a:pt x="15269" y="0"/>
                  <a:pt x="14727" y="0"/>
                </a:cubicBezTo>
                <a:cubicBezTo>
                  <a:pt x="14185" y="0"/>
                  <a:pt x="13745" y="440"/>
                  <a:pt x="13745" y="982"/>
                </a:cubicBezTo>
                <a:cubicBezTo>
                  <a:pt x="13745" y="1069"/>
                  <a:pt x="13761" y="1153"/>
                  <a:pt x="13782" y="1233"/>
                </a:cubicBezTo>
                <a:lnTo>
                  <a:pt x="11088" y="3927"/>
                </a:lnTo>
                <a:lnTo>
                  <a:pt x="10513" y="3927"/>
                </a:lnTo>
                <a:lnTo>
                  <a:pt x="7818" y="1233"/>
                </a:lnTo>
                <a:cubicBezTo>
                  <a:pt x="7839" y="1153"/>
                  <a:pt x="7855" y="1069"/>
                  <a:pt x="7855" y="982"/>
                </a:cubicBezTo>
                <a:cubicBezTo>
                  <a:pt x="7855" y="440"/>
                  <a:pt x="7415" y="0"/>
                  <a:pt x="6873" y="0"/>
                </a:cubicBezTo>
                <a:cubicBezTo>
                  <a:pt x="6331" y="0"/>
                  <a:pt x="5891" y="440"/>
                  <a:pt x="5891" y="982"/>
                </a:cubicBezTo>
                <a:cubicBezTo>
                  <a:pt x="5891" y="1524"/>
                  <a:pt x="6331" y="1964"/>
                  <a:pt x="6873" y="1964"/>
                </a:cubicBezTo>
                <a:cubicBezTo>
                  <a:pt x="6960" y="1964"/>
                  <a:pt x="7043" y="1949"/>
                  <a:pt x="7124" y="1927"/>
                </a:cubicBezTo>
                <a:lnTo>
                  <a:pt x="9124" y="3927"/>
                </a:lnTo>
                <a:lnTo>
                  <a:pt x="1964" y="3927"/>
                </a:lnTo>
                <a:cubicBezTo>
                  <a:pt x="879" y="3927"/>
                  <a:pt x="0" y="4806"/>
                  <a:pt x="0" y="5891"/>
                </a:cubicBezTo>
                <a:lnTo>
                  <a:pt x="0" y="17673"/>
                </a:lnTo>
                <a:cubicBezTo>
                  <a:pt x="0" y="18757"/>
                  <a:pt x="879" y="19637"/>
                  <a:pt x="1964" y="19637"/>
                </a:cubicBezTo>
                <a:lnTo>
                  <a:pt x="3927" y="19637"/>
                </a:lnTo>
                <a:lnTo>
                  <a:pt x="3927" y="21109"/>
                </a:lnTo>
                <a:cubicBezTo>
                  <a:pt x="3927" y="21381"/>
                  <a:pt x="4147" y="21600"/>
                  <a:pt x="4418" y="21600"/>
                </a:cubicBezTo>
                <a:cubicBezTo>
                  <a:pt x="4689" y="21600"/>
                  <a:pt x="4909" y="21381"/>
                  <a:pt x="4909" y="21109"/>
                </a:cubicBezTo>
                <a:lnTo>
                  <a:pt x="4909" y="20618"/>
                </a:lnTo>
                <a:lnTo>
                  <a:pt x="16691" y="20618"/>
                </a:lnTo>
                <a:lnTo>
                  <a:pt x="16691" y="21109"/>
                </a:lnTo>
                <a:cubicBezTo>
                  <a:pt x="16691" y="21381"/>
                  <a:pt x="16911" y="21600"/>
                  <a:pt x="17182" y="21600"/>
                </a:cubicBezTo>
                <a:cubicBezTo>
                  <a:pt x="17453" y="21600"/>
                  <a:pt x="17673" y="21381"/>
                  <a:pt x="17673" y="21109"/>
                </a:cubicBezTo>
                <a:lnTo>
                  <a:pt x="17673" y="19637"/>
                </a:lnTo>
                <a:lnTo>
                  <a:pt x="19636" y="19637"/>
                </a:lnTo>
                <a:cubicBezTo>
                  <a:pt x="20721" y="19637"/>
                  <a:pt x="21600" y="18757"/>
                  <a:pt x="21600" y="17673"/>
                </a:cubicBezTo>
                <a:lnTo>
                  <a:pt x="21600" y="5891"/>
                </a:lnTo>
                <a:cubicBezTo>
                  <a:pt x="21600" y="4806"/>
                  <a:pt x="20721" y="3927"/>
                  <a:pt x="19636" y="3927"/>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61" name="Shape 2661"/>
          <p:cNvSpPr/>
          <p:nvPr/>
        </p:nvSpPr>
        <p:spPr>
          <a:xfrm>
            <a:off x="3013903" y="249306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9818" y="7855"/>
                </a:moveTo>
                <a:lnTo>
                  <a:pt x="7855" y="7855"/>
                </a:lnTo>
                <a:lnTo>
                  <a:pt x="7855" y="9818"/>
                </a:lnTo>
                <a:lnTo>
                  <a:pt x="9818" y="9818"/>
                </a:lnTo>
                <a:cubicBezTo>
                  <a:pt x="9818" y="9818"/>
                  <a:pt x="9818" y="7855"/>
                  <a:pt x="9818" y="7855"/>
                </a:cubicBezTo>
                <a:close/>
                <a:moveTo>
                  <a:pt x="5891" y="7855"/>
                </a:moveTo>
                <a:lnTo>
                  <a:pt x="3927" y="7855"/>
                </a:lnTo>
                <a:lnTo>
                  <a:pt x="3927" y="9818"/>
                </a:lnTo>
                <a:lnTo>
                  <a:pt x="5891" y="9818"/>
                </a:lnTo>
                <a:cubicBezTo>
                  <a:pt x="5891" y="9818"/>
                  <a:pt x="5891" y="7855"/>
                  <a:pt x="5891" y="7855"/>
                </a:cubicBezTo>
                <a:close/>
                <a:moveTo>
                  <a:pt x="13745" y="7855"/>
                </a:moveTo>
                <a:lnTo>
                  <a:pt x="11782" y="7855"/>
                </a:lnTo>
                <a:lnTo>
                  <a:pt x="11782" y="9818"/>
                </a:lnTo>
                <a:lnTo>
                  <a:pt x="13745" y="9818"/>
                </a:lnTo>
                <a:cubicBezTo>
                  <a:pt x="13745" y="9818"/>
                  <a:pt x="13745" y="7855"/>
                  <a:pt x="13745" y="7855"/>
                </a:cubicBezTo>
                <a:close/>
                <a:moveTo>
                  <a:pt x="7855" y="13745"/>
                </a:moveTo>
                <a:lnTo>
                  <a:pt x="9818" y="13745"/>
                </a:lnTo>
                <a:lnTo>
                  <a:pt x="9818" y="11782"/>
                </a:lnTo>
                <a:lnTo>
                  <a:pt x="7855" y="11782"/>
                </a:lnTo>
                <a:cubicBezTo>
                  <a:pt x="7855" y="11782"/>
                  <a:pt x="7855" y="13745"/>
                  <a:pt x="7855" y="13745"/>
                </a:cubicBezTo>
                <a:close/>
                <a:moveTo>
                  <a:pt x="13745" y="11782"/>
                </a:moveTo>
                <a:lnTo>
                  <a:pt x="15709" y="11782"/>
                </a:lnTo>
                <a:lnTo>
                  <a:pt x="15709" y="9818"/>
                </a:lnTo>
                <a:lnTo>
                  <a:pt x="13745" y="9818"/>
                </a:lnTo>
                <a:cubicBezTo>
                  <a:pt x="13745" y="9818"/>
                  <a:pt x="13745" y="11782"/>
                  <a:pt x="13745" y="11782"/>
                </a:cubicBezTo>
                <a:close/>
                <a:moveTo>
                  <a:pt x="5891" y="11782"/>
                </a:moveTo>
                <a:lnTo>
                  <a:pt x="3927" y="11782"/>
                </a:lnTo>
                <a:lnTo>
                  <a:pt x="3927" y="13745"/>
                </a:lnTo>
                <a:lnTo>
                  <a:pt x="5891" y="13745"/>
                </a:lnTo>
                <a:cubicBezTo>
                  <a:pt x="5891" y="13745"/>
                  <a:pt x="5891" y="11782"/>
                  <a:pt x="5891" y="11782"/>
                </a:cubicBezTo>
                <a:close/>
                <a:moveTo>
                  <a:pt x="11782" y="13745"/>
                </a:moveTo>
                <a:lnTo>
                  <a:pt x="13745" y="13745"/>
                </a:lnTo>
                <a:lnTo>
                  <a:pt x="13745" y="11782"/>
                </a:lnTo>
                <a:lnTo>
                  <a:pt x="11782" y="11782"/>
                </a:lnTo>
                <a:cubicBezTo>
                  <a:pt x="11782" y="11782"/>
                  <a:pt x="11782" y="13745"/>
                  <a:pt x="11782" y="13745"/>
                </a:cubicBezTo>
                <a:close/>
                <a:moveTo>
                  <a:pt x="13745" y="15709"/>
                </a:moveTo>
                <a:lnTo>
                  <a:pt x="15709" y="15709"/>
                </a:lnTo>
                <a:lnTo>
                  <a:pt x="15709" y="13745"/>
                </a:lnTo>
                <a:lnTo>
                  <a:pt x="13745" y="13745"/>
                </a:lnTo>
                <a:cubicBezTo>
                  <a:pt x="13745" y="13745"/>
                  <a:pt x="13745" y="15709"/>
                  <a:pt x="13745" y="15709"/>
                </a:cubicBezTo>
                <a:close/>
                <a:moveTo>
                  <a:pt x="17673" y="7855"/>
                </a:moveTo>
                <a:lnTo>
                  <a:pt x="19636" y="7855"/>
                </a:lnTo>
                <a:lnTo>
                  <a:pt x="19636" y="5891"/>
                </a:lnTo>
                <a:lnTo>
                  <a:pt x="17673" y="5891"/>
                </a:lnTo>
                <a:cubicBezTo>
                  <a:pt x="17673" y="5891"/>
                  <a:pt x="17673" y="7855"/>
                  <a:pt x="17673" y="7855"/>
                </a:cubicBezTo>
                <a:close/>
                <a:moveTo>
                  <a:pt x="15709" y="9818"/>
                </a:moveTo>
                <a:lnTo>
                  <a:pt x="17673" y="9818"/>
                </a:lnTo>
                <a:lnTo>
                  <a:pt x="17673" y="7855"/>
                </a:lnTo>
                <a:lnTo>
                  <a:pt x="15709" y="7855"/>
                </a:lnTo>
                <a:cubicBezTo>
                  <a:pt x="15709" y="7855"/>
                  <a:pt x="15709" y="9818"/>
                  <a:pt x="15709" y="9818"/>
                </a:cubicBezTo>
                <a:close/>
                <a:moveTo>
                  <a:pt x="20618" y="17673"/>
                </a:moveTo>
                <a:cubicBezTo>
                  <a:pt x="20618" y="18215"/>
                  <a:pt x="20178" y="18655"/>
                  <a:pt x="19636" y="18655"/>
                </a:cubicBezTo>
                <a:lnTo>
                  <a:pt x="1964" y="18655"/>
                </a:lnTo>
                <a:cubicBezTo>
                  <a:pt x="1422" y="18655"/>
                  <a:pt x="982" y="18215"/>
                  <a:pt x="982" y="17673"/>
                </a:cubicBezTo>
                <a:lnTo>
                  <a:pt x="982" y="5891"/>
                </a:lnTo>
                <a:cubicBezTo>
                  <a:pt x="982" y="5349"/>
                  <a:pt x="1422" y="4909"/>
                  <a:pt x="1964" y="4909"/>
                </a:cubicBezTo>
                <a:lnTo>
                  <a:pt x="19636" y="4909"/>
                </a:lnTo>
                <a:cubicBezTo>
                  <a:pt x="20178" y="4909"/>
                  <a:pt x="20618" y="5349"/>
                  <a:pt x="20618" y="5891"/>
                </a:cubicBezTo>
                <a:cubicBezTo>
                  <a:pt x="20618" y="5891"/>
                  <a:pt x="20618" y="17673"/>
                  <a:pt x="20618" y="17673"/>
                </a:cubicBezTo>
                <a:close/>
                <a:moveTo>
                  <a:pt x="19636" y="3927"/>
                </a:moveTo>
                <a:lnTo>
                  <a:pt x="12476" y="3927"/>
                </a:lnTo>
                <a:lnTo>
                  <a:pt x="14476" y="1927"/>
                </a:lnTo>
                <a:cubicBezTo>
                  <a:pt x="14557" y="1949"/>
                  <a:pt x="14640" y="1964"/>
                  <a:pt x="14727" y="1964"/>
                </a:cubicBezTo>
                <a:cubicBezTo>
                  <a:pt x="15269" y="1964"/>
                  <a:pt x="15709" y="1524"/>
                  <a:pt x="15709" y="982"/>
                </a:cubicBezTo>
                <a:cubicBezTo>
                  <a:pt x="15709" y="440"/>
                  <a:pt x="15269" y="0"/>
                  <a:pt x="14727" y="0"/>
                </a:cubicBezTo>
                <a:cubicBezTo>
                  <a:pt x="14185" y="0"/>
                  <a:pt x="13745" y="440"/>
                  <a:pt x="13745" y="982"/>
                </a:cubicBezTo>
                <a:cubicBezTo>
                  <a:pt x="13745" y="1069"/>
                  <a:pt x="13761" y="1152"/>
                  <a:pt x="13782" y="1233"/>
                </a:cubicBezTo>
                <a:lnTo>
                  <a:pt x="11088" y="3927"/>
                </a:lnTo>
                <a:lnTo>
                  <a:pt x="10513" y="3927"/>
                </a:lnTo>
                <a:lnTo>
                  <a:pt x="7818" y="1233"/>
                </a:lnTo>
                <a:cubicBezTo>
                  <a:pt x="7839" y="1152"/>
                  <a:pt x="7855" y="1069"/>
                  <a:pt x="7855" y="982"/>
                </a:cubicBezTo>
                <a:cubicBezTo>
                  <a:pt x="7855" y="440"/>
                  <a:pt x="7415" y="0"/>
                  <a:pt x="6873" y="0"/>
                </a:cubicBezTo>
                <a:cubicBezTo>
                  <a:pt x="6331" y="0"/>
                  <a:pt x="5891" y="440"/>
                  <a:pt x="5891" y="982"/>
                </a:cubicBezTo>
                <a:cubicBezTo>
                  <a:pt x="5891" y="1524"/>
                  <a:pt x="6331" y="1964"/>
                  <a:pt x="6873" y="1964"/>
                </a:cubicBezTo>
                <a:cubicBezTo>
                  <a:pt x="6960" y="1964"/>
                  <a:pt x="7043" y="1949"/>
                  <a:pt x="7124" y="1927"/>
                </a:cubicBezTo>
                <a:lnTo>
                  <a:pt x="9124" y="3927"/>
                </a:lnTo>
                <a:lnTo>
                  <a:pt x="1964" y="3927"/>
                </a:lnTo>
                <a:cubicBezTo>
                  <a:pt x="879" y="3927"/>
                  <a:pt x="0" y="4806"/>
                  <a:pt x="0" y="5891"/>
                </a:cubicBezTo>
                <a:lnTo>
                  <a:pt x="0" y="17673"/>
                </a:lnTo>
                <a:cubicBezTo>
                  <a:pt x="0" y="18757"/>
                  <a:pt x="879" y="19637"/>
                  <a:pt x="1964" y="19637"/>
                </a:cubicBezTo>
                <a:lnTo>
                  <a:pt x="3927" y="19637"/>
                </a:lnTo>
                <a:lnTo>
                  <a:pt x="3927" y="21109"/>
                </a:lnTo>
                <a:cubicBezTo>
                  <a:pt x="3927" y="21380"/>
                  <a:pt x="4147" y="21600"/>
                  <a:pt x="4418" y="21600"/>
                </a:cubicBezTo>
                <a:cubicBezTo>
                  <a:pt x="4689" y="21600"/>
                  <a:pt x="4909" y="21380"/>
                  <a:pt x="4909" y="21109"/>
                </a:cubicBezTo>
                <a:lnTo>
                  <a:pt x="4909" y="20618"/>
                </a:lnTo>
                <a:lnTo>
                  <a:pt x="16691" y="20618"/>
                </a:lnTo>
                <a:lnTo>
                  <a:pt x="16691" y="21109"/>
                </a:lnTo>
                <a:cubicBezTo>
                  <a:pt x="16691" y="21380"/>
                  <a:pt x="16911" y="21600"/>
                  <a:pt x="17182" y="21600"/>
                </a:cubicBezTo>
                <a:cubicBezTo>
                  <a:pt x="17453" y="21600"/>
                  <a:pt x="17673" y="21380"/>
                  <a:pt x="17673" y="21109"/>
                </a:cubicBezTo>
                <a:lnTo>
                  <a:pt x="17673" y="19637"/>
                </a:lnTo>
                <a:lnTo>
                  <a:pt x="19636" y="19637"/>
                </a:lnTo>
                <a:cubicBezTo>
                  <a:pt x="20721" y="19637"/>
                  <a:pt x="21600" y="18757"/>
                  <a:pt x="21600" y="17673"/>
                </a:cubicBezTo>
                <a:lnTo>
                  <a:pt x="21600" y="5891"/>
                </a:lnTo>
                <a:cubicBezTo>
                  <a:pt x="21600" y="4806"/>
                  <a:pt x="20721" y="3927"/>
                  <a:pt x="19636" y="3927"/>
                </a:cubicBezTo>
                <a:moveTo>
                  <a:pt x="5891" y="15709"/>
                </a:moveTo>
                <a:lnTo>
                  <a:pt x="7855" y="15709"/>
                </a:lnTo>
                <a:lnTo>
                  <a:pt x="7855" y="13745"/>
                </a:lnTo>
                <a:lnTo>
                  <a:pt x="5891" y="13745"/>
                </a:lnTo>
                <a:cubicBezTo>
                  <a:pt x="5891" y="13745"/>
                  <a:pt x="5891" y="15709"/>
                  <a:pt x="5891" y="15709"/>
                </a:cubicBezTo>
                <a:close/>
                <a:moveTo>
                  <a:pt x="9818" y="15709"/>
                </a:moveTo>
                <a:lnTo>
                  <a:pt x="11782" y="15709"/>
                </a:lnTo>
                <a:lnTo>
                  <a:pt x="11782" y="13745"/>
                </a:lnTo>
                <a:lnTo>
                  <a:pt x="9818" y="13745"/>
                </a:lnTo>
                <a:cubicBezTo>
                  <a:pt x="9818" y="13745"/>
                  <a:pt x="9818" y="15709"/>
                  <a:pt x="9818" y="15709"/>
                </a:cubicBezTo>
                <a:close/>
                <a:moveTo>
                  <a:pt x="7855" y="9818"/>
                </a:moveTo>
                <a:lnTo>
                  <a:pt x="5891" y="9818"/>
                </a:lnTo>
                <a:lnTo>
                  <a:pt x="5891" y="11782"/>
                </a:lnTo>
                <a:lnTo>
                  <a:pt x="7855" y="11782"/>
                </a:lnTo>
                <a:cubicBezTo>
                  <a:pt x="7855" y="11782"/>
                  <a:pt x="7855" y="9818"/>
                  <a:pt x="7855" y="9818"/>
                </a:cubicBezTo>
                <a:close/>
                <a:moveTo>
                  <a:pt x="15709" y="13745"/>
                </a:moveTo>
                <a:lnTo>
                  <a:pt x="17673" y="13745"/>
                </a:lnTo>
                <a:lnTo>
                  <a:pt x="17673" y="11782"/>
                </a:lnTo>
                <a:lnTo>
                  <a:pt x="15709" y="11782"/>
                </a:lnTo>
                <a:cubicBezTo>
                  <a:pt x="15709" y="11782"/>
                  <a:pt x="15709" y="13745"/>
                  <a:pt x="15709" y="13745"/>
                </a:cubicBezTo>
                <a:close/>
                <a:moveTo>
                  <a:pt x="1964" y="7855"/>
                </a:moveTo>
                <a:lnTo>
                  <a:pt x="3927" y="7855"/>
                </a:lnTo>
                <a:lnTo>
                  <a:pt x="3927" y="5891"/>
                </a:lnTo>
                <a:lnTo>
                  <a:pt x="1964" y="5891"/>
                </a:lnTo>
                <a:cubicBezTo>
                  <a:pt x="1964" y="5891"/>
                  <a:pt x="1964" y="7855"/>
                  <a:pt x="1964" y="7855"/>
                </a:cubicBezTo>
                <a:close/>
                <a:moveTo>
                  <a:pt x="3927" y="17673"/>
                </a:moveTo>
                <a:lnTo>
                  <a:pt x="5891" y="17673"/>
                </a:lnTo>
                <a:lnTo>
                  <a:pt x="5891" y="15709"/>
                </a:lnTo>
                <a:lnTo>
                  <a:pt x="3927" y="15709"/>
                </a:lnTo>
                <a:cubicBezTo>
                  <a:pt x="3927" y="15709"/>
                  <a:pt x="3927" y="17673"/>
                  <a:pt x="3927" y="17673"/>
                </a:cubicBezTo>
                <a:close/>
                <a:moveTo>
                  <a:pt x="11782" y="5891"/>
                </a:moveTo>
                <a:lnTo>
                  <a:pt x="9818" y="5891"/>
                </a:lnTo>
                <a:lnTo>
                  <a:pt x="9818" y="7855"/>
                </a:lnTo>
                <a:lnTo>
                  <a:pt x="11782" y="7855"/>
                </a:lnTo>
                <a:cubicBezTo>
                  <a:pt x="11782" y="7855"/>
                  <a:pt x="11782" y="5891"/>
                  <a:pt x="11782" y="5891"/>
                </a:cubicBezTo>
                <a:close/>
                <a:moveTo>
                  <a:pt x="7855" y="5891"/>
                </a:moveTo>
                <a:lnTo>
                  <a:pt x="5891" y="5891"/>
                </a:lnTo>
                <a:lnTo>
                  <a:pt x="5891" y="7855"/>
                </a:lnTo>
                <a:lnTo>
                  <a:pt x="7855" y="7855"/>
                </a:lnTo>
                <a:cubicBezTo>
                  <a:pt x="7855" y="7855"/>
                  <a:pt x="7855" y="5891"/>
                  <a:pt x="7855" y="5891"/>
                </a:cubicBezTo>
                <a:close/>
                <a:moveTo>
                  <a:pt x="1964" y="15709"/>
                </a:moveTo>
                <a:lnTo>
                  <a:pt x="3927" y="15709"/>
                </a:lnTo>
                <a:lnTo>
                  <a:pt x="3927" y="13745"/>
                </a:lnTo>
                <a:lnTo>
                  <a:pt x="1964" y="13745"/>
                </a:lnTo>
                <a:cubicBezTo>
                  <a:pt x="1964" y="13745"/>
                  <a:pt x="1964" y="15709"/>
                  <a:pt x="1964" y="15709"/>
                </a:cubicBezTo>
                <a:close/>
                <a:moveTo>
                  <a:pt x="1964" y="11782"/>
                </a:moveTo>
                <a:lnTo>
                  <a:pt x="3927" y="11782"/>
                </a:lnTo>
                <a:lnTo>
                  <a:pt x="3927" y="9818"/>
                </a:lnTo>
                <a:lnTo>
                  <a:pt x="1964" y="9818"/>
                </a:lnTo>
                <a:cubicBezTo>
                  <a:pt x="1964" y="9818"/>
                  <a:pt x="1964" y="11782"/>
                  <a:pt x="1964" y="11782"/>
                </a:cubicBezTo>
                <a:close/>
                <a:moveTo>
                  <a:pt x="7855" y="17673"/>
                </a:moveTo>
                <a:lnTo>
                  <a:pt x="9818" y="17673"/>
                </a:lnTo>
                <a:lnTo>
                  <a:pt x="9818" y="15709"/>
                </a:lnTo>
                <a:lnTo>
                  <a:pt x="7855" y="15709"/>
                </a:lnTo>
                <a:cubicBezTo>
                  <a:pt x="7855" y="15709"/>
                  <a:pt x="7855" y="17673"/>
                  <a:pt x="7855" y="17673"/>
                </a:cubicBezTo>
                <a:close/>
                <a:moveTo>
                  <a:pt x="11782" y="17673"/>
                </a:moveTo>
                <a:lnTo>
                  <a:pt x="13745" y="17673"/>
                </a:lnTo>
                <a:lnTo>
                  <a:pt x="13745" y="15709"/>
                </a:lnTo>
                <a:lnTo>
                  <a:pt x="11782" y="15709"/>
                </a:lnTo>
                <a:cubicBezTo>
                  <a:pt x="11782" y="15709"/>
                  <a:pt x="11782" y="17673"/>
                  <a:pt x="11782" y="17673"/>
                </a:cubicBezTo>
                <a:close/>
                <a:moveTo>
                  <a:pt x="15709" y="17673"/>
                </a:moveTo>
                <a:lnTo>
                  <a:pt x="17673" y="17673"/>
                </a:lnTo>
                <a:lnTo>
                  <a:pt x="17673" y="15709"/>
                </a:lnTo>
                <a:lnTo>
                  <a:pt x="15709" y="15709"/>
                </a:lnTo>
                <a:cubicBezTo>
                  <a:pt x="15709" y="15709"/>
                  <a:pt x="15709" y="17673"/>
                  <a:pt x="15709" y="17673"/>
                </a:cubicBezTo>
                <a:close/>
                <a:moveTo>
                  <a:pt x="11782" y="9818"/>
                </a:moveTo>
                <a:lnTo>
                  <a:pt x="9818" y="9818"/>
                </a:lnTo>
                <a:lnTo>
                  <a:pt x="9818" y="11782"/>
                </a:lnTo>
                <a:lnTo>
                  <a:pt x="11782" y="11782"/>
                </a:lnTo>
                <a:cubicBezTo>
                  <a:pt x="11782" y="11782"/>
                  <a:pt x="11782" y="9818"/>
                  <a:pt x="11782" y="9818"/>
                </a:cubicBezTo>
                <a:close/>
                <a:moveTo>
                  <a:pt x="19636" y="9818"/>
                </a:moveTo>
                <a:lnTo>
                  <a:pt x="17673" y="9818"/>
                </a:lnTo>
                <a:lnTo>
                  <a:pt x="17673" y="11782"/>
                </a:lnTo>
                <a:lnTo>
                  <a:pt x="19636" y="11782"/>
                </a:lnTo>
                <a:cubicBezTo>
                  <a:pt x="19636" y="11782"/>
                  <a:pt x="19636" y="9818"/>
                  <a:pt x="19636" y="9818"/>
                </a:cubicBezTo>
                <a:close/>
                <a:moveTo>
                  <a:pt x="19636" y="13745"/>
                </a:moveTo>
                <a:lnTo>
                  <a:pt x="17673" y="13745"/>
                </a:lnTo>
                <a:lnTo>
                  <a:pt x="17673" y="15709"/>
                </a:lnTo>
                <a:lnTo>
                  <a:pt x="19636" y="15709"/>
                </a:lnTo>
                <a:cubicBezTo>
                  <a:pt x="19636" y="15709"/>
                  <a:pt x="19636" y="13745"/>
                  <a:pt x="19636" y="13745"/>
                </a:cubicBezTo>
                <a:close/>
                <a:moveTo>
                  <a:pt x="15709" y="5891"/>
                </a:moveTo>
                <a:lnTo>
                  <a:pt x="13745" y="5891"/>
                </a:lnTo>
                <a:lnTo>
                  <a:pt x="13745" y="7855"/>
                </a:lnTo>
                <a:lnTo>
                  <a:pt x="15709" y="7855"/>
                </a:lnTo>
                <a:cubicBezTo>
                  <a:pt x="15709" y="7855"/>
                  <a:pt x="15709" y="5891"/>
                  <a:pt x="15709" y="5891"/>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62" name="Shape 2662"/>
          <p:cNvSpPr/>
          <p:nvPr/>
        </p:nvSpPr>
        <p:spPr>
          <a:xfrm>
            <a:off x="3547164" y="249306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1782"/>
                </a:moveTo>
                <a:cubicBezTo>
                  <a:pt x="18383" y="11782"/>
                  <a:pt x="18164" y="12002"/>
                  <a:pt x="18164" y="12273"/>
                </a:cubicBezTo>
                <a:cubicBezTo>
                  <a:pt x="18164" y="12544"/>
                  <a:pt x="18383" y="12764"/>
                  <a:pt x="18655" y="12764"/>
                </a:cubicBezTo>
                <a:cubicBezTo>
                  <a:pt x="18926" y="12764"/>
                  <a:pt x="19145" y="12544"/>
                  <a:pt x="19145" y="12273"/>
                </a:cubicBezTo>
                <a:cubicBezTo>
                  <a:pt x="19145" y="12002"/>
                  <a:pt x="18926" y="11782"/>
                  <a:pt x="18655" y="11782"/>
                </a:cubicBezTo>
                <a:moveTo>
                  <a:pt x="18655" y="13745"/>
                </a:moveTo>
                <a:cubicBezTo>
                  <a:pt x="18383" y="13745"/>
                  <a:pt x="18164" y="13966"/>
                  <a:pt x="18164" y="14236"/>
                </a:cubicBezTo>
                <a:cubicBezTo>
                  <a:pt x="18164" y="14508"/>
                  <a:pt x="18383" y="14727"/>
                  <a:pt x="18655" y="14727"/>
                </a:cubicBezTo>
                <a:cubicBezTo>
                  <a:pt x="18926" y="14727"/>
                  <a:pt x="19145" y="14508"/>
                  <a:pt x="19145" y="14236"/>
                </a:cubicBezTo>
                <a:cubicBezTo>
                  <a:pt x="19145" y="13966"/>
                  <a:pt x="18926" y="13745"/>
                  <a:pt x="18655" y="13745"/>
                </a:cubicBezTo>
                <a:moveTo>
                  <a:pt x="20618" y="19636"/>
                </a:moveTo>
                <a:cubicBezTo>
                  <a:pt x="20618" y="20178"/>
                  <a:pt x="20178" y="20618"/>
                  <a:pt x="19636" y="20618"/>
                </a:cubicBezTo>
                <a:lnTo>
                  <a:pt x="16691" y="20618"/>
                </a:lnTo>
                <a:lnTo>
                  <a:pt x="16691" y="6873"/>
                </a:lnTo>
                <a:lnTo>
                  <a:pt x="19636" y="6873"/>
                </a:lnTo>
                <a:cubicBezTo>
                  <a:pt x="20178" y="6873"/>
                  <a:pt x="20618" y="7313"/>
                  <a:pt x="20618" y="7855"/>
                </a:cubicBezTo>
                <a:cubicBezTo>
                  <a:pt x="20618" y="7855"/>
                  <a:pt x="20618" y="19636"/>
                  <a:pt x="20618" y="19636"/>
                </a:cubicBezTo>
                <a:close/>
                <a:moveTo>
                  <a:pt x="15709" y="20618"/>
                </a:moveTo>
                <a:lnTo>
                  <a:pt x="1964" y="20618"/>
                </a:lnTo>
                <a:cubicBezTo>
                  <a:pt x="1422" y="20618"/>
                  <a:pt x="982" y="20178"/>
                  <a:pt x="982" y="19636"/>
                </a:cubicBezTo>
                <a:lnTo>
                  <a:pt x="982" y="7855"/>
                </a:lnTo>
                <a:cubicBezTo>
                  <a:pt x="982" y="7313"/>
                  <a:pt x="1422" y="6873"/>
                  <a:pt x="1964" y="6873"/>
                </a:cubicBezTo>
                <a:lnTo>
                  <a:pt x="15709" y="6873"/>
                </a:lnTo>
                <a:cubicBezTo>
                  <a:pt x="15709" y="6873"/>
                  <a:pt x="15709" y="20618"/>
                  <a:pt x="15709" y="20618"/>
                </a:cubicBezTo>
                <a:close/>
                <a:moveTo>
                  <a:pt x="19636" y="5891"/>
                </a:moveTo>
                <a:lnTo>
                  <a:pt x="13205" y="5891"/>
                </a:lnTo>
                <a:cubicBezTo>
                  <a:pt x="13069" y="5222"/>
                  <a:pt x="12657" y="4657"/>
                  <a:pt x="12097" y="4306"/>
                </a:cubicBezTo>
                <a:lnTo>
                  <a:pt x="14476" y="1927"/>
                </a:lnTo>
                <a:cubicBezTo>
                  <a:pt x="14557" y="1949"/>
                  <a:pt x="14640" y="1964"/>
                  <a:pt x="14727" y="1964"/>
                </a:cubicBezTo>
                <a:cubicBezTo>
                  <a:pt x="15269" y="1964"/>
                  <a:pt x="15709" y="1524"/>
                  <a:pt x="15709" y="982"/>
                </a:cubicBezTo>
                <a:cubicBezTo>
                  <a:pt x="15709" y="440"/>
                  <a:pt x="15269" y="0"/>
                  <a:pt x="14727" y="0"/>
                </a:cubicBezTo>
                <a:cubicBezTo>
                  <a:pt x="14186" y="0"/>
                  <a:pt x="13745" y="440"/>
                  <a:pt x="13745" y="982"/>
                </a:cubicBezTo>
                <a:cubicBezTo>
                  <a:pt x="13745" y="1070"/>
                  <a:pt x="13761" y="1153"/>
                  <a:pt x="13782" y="1233"/>
                </a:cubicBezTo>
                <a:lnTo>
                  <a:pt x="11061" y="3954"/>
                </a:lnTo>
                <a:cubicBezTo>
                  <a:pt x="10975" y="3945"/>
                  <a:pt x="10889" y="3927"/>
                  <a:pt x="10800" y="3927"/>
                </a:cubicBezTo>
                <a:cubicBezTo>
                  <a:pt x="10711" y="3927"/>
                  <a:pt x="10625" y="3945"/>
                  <a:pt x="10539" y="3954"/>
                </a:cubicBezTo>
                <a:lnTo>
                  <a:pt x="7818" y="1233"/>
                </a:lnTo>
                <a:cubicBezTo>
                  <a:pt x="7839" y="1153"/>
                  <a:pt x="7855" y="1070"/>
                  <a:pt x="7855" y="982"/>
                </a:cubicBezTo>
                <a:cubicBezTo>
                  <a:pt x="7855" y="440"/>
                  <a:pt x="7414" y="0"/>
                  <a:pt x="6873" y="0"/>
                </a:cubicBezTo>
                <a:cubicBezTo>
                  <a:pt x="6331" y="0"/>
                  <a:pt x="5891" y="440"/>
                  <a:pt x="5891" y="982"/>
                </a:cubicBezTo>
                <a:cubicBezTo>
                  <a:pt x="5891" y="1524"/>
                  <a:pt x="6331" y="1964"/>
                  <a:pt x="6873" y="1964"/>
                </a:cubicBezTo>
                <a:cubicBezTo>
                  <a:pt x="6960" y="1964"/>
                  <a:pt x="7043" y="1949"/>
                  <a:pt x="7124" y="1927"/>
                </a:cubicBezTo>
                <a:lnTo>
                  <a:pt x="9503" y="4306"/>
                </a:lnTo>
                <a:cubicBezTo>
                  <a:pt x="8943" y="4657"/>
                  <a:pt x="8531" y="5222"/>
                  <a:pt x="8395" y="5891"/>
                </a:cubicBezTo>
                <a:lnTo>
                  <a:pt x="1964" y="5891"/>
                </a:lnTo>
                <a:cubicBezTo>
                  <a:pt x="879" y="5891"/>
                  <a:pt x="0" y="6770"/>
                  <a:pt x="0" y="7855"/>
                </a:cubicBezTo>
                <a:lnTo>
                  <a:pt x="0" y="19636"/>
                </a:lnTo>
                <a:cubicBezTo>
                  <a:pt x="0" y="20721"/>
                  <a:pt x="879" y="21600"/>
                  <a:pt x="1964" y="21600"/>
                </a:cubicBezTo>
                <a:lnTo>
                  <a:pt x="19636" y="21600"/>
                </a:lnTo>
                <a:cubicBezTo>
                  <a:pt x="20721" y="21600"/>
                  <a:pt x="21600" y="20721"/>
                  <a:pt x="21600" y="19636"/>
                </a:cubicBezTo>
                <a:lnTo>
                  <a:pt x="21600" y="7855"/>
                </a:lnTo>
                <a:cubicBezTo>
                  <a:pt x="21600" y="6770"/>
                  <a:pt x="20721" y="5891"/>
                  <a:pt x="19636" y="5891"/>
                </a:cubicBezTo>
                <a:moveTo>
                  <a:pt x="12764" y="17673"/>
                </a:moveTo>
                <a:lnTo>
                  <a:pt x="3927" y="17673"/>
                </a:lnTo>
                <a:lnTo>
                  <a:pt x="3927" y="9818"/>
                </a:lnTo>
                <a:lnTo>
                  <a:pt x="12764" y="9818"/>
                </a:lnTo>
                <a:cubicBezTo>
                  <a:pt x="12764" y="9818"/>
                  <a:pt x="12764" y="17673"/>
                  <a:pt x="12764" y="17673"/>
                </a:cubicBezTo>
                <a:close/>
                <a:moveTo>
                  <a:pt x="13745" y="8836"/>
                </a:moveTo>
                <a:lnTo>
                  <a:pt x="2945" y="8836"/>
                </a:lnTo>
                <a:lnTo>
                  <a:pt x="2945" y="18655"/>
                </a:lnTo>
                <a:lnTo>
                  <a:pt x="13745" y="18655"/>
                </a:lnTo>
                <a:cubicBezTo>
                  <a:pt x="13745" y="18655"/>
                  <a:pt x="13745" y="8836"/>
                  <a:pt x="13745" y="8836"/>
                </a:cubicBezTo>
                <a:close/>
                <a:moveTo>
                  <a:pt x="18655" y="8836"/>
                </a:moveTo>
                <a:cubicBezTo>
                  <a:pt x="18113" y="8836"/>
                  <a:pt x="17673" y="9276"/>
                  <a:pt x="17673" y="9818"/>
                </a:cubicBezTo>
                <a:cubicBezTo>
                  <a:pt x="17673" y="10360"/>
                  <a:pt x="18113" y="10800"/>
                  <a:pt x="18655" y="10800"/>
                </a:cubicBezTo>
                <a:cubicBezTo>
                  <a:pt x="19196" y="10800"/>
                  <a:pt x="19636" y="10360"/>
                  <a:pt x="19636" y="9818"/>
                </a:cubicBezTo>
                <a:cubicBezTo>
                  <a:pt x="19636" y="9276"/>
                  <a:pt x="19196" y="8836"/>
                  <a:pt x="18655" y="8836"/>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63" name="Shape 2663"/>
          <p:cNvSpPr/>
          <p:nvPr/>
        </p:nvSpPr>
        <p:spPr>
          <a:xfrm>
            <a:off x="4080425" y="2556548"/>
            <a:ext cx="279328" cy="152361"/>
          </a:xfrm>
          <a:custGeom>
            <a:avLst/>
            <a:gdLst/>
            <a:ahLst/>
            <a:cxnLst>
              <a:cxn ang="0">
                <a:pos x="wd2" y="hd2"/>
              </a:cxn>
              <a:cxn ang="5400000">
                <a:pos x="wd2" y="hd2"/>
              </a:cxn>
              <a:cxn ang="10800000">
                <a:pos x="wd2" y="hd2"/>
              </a:cxn>
              <a:cxn ang="16200000">
                <a:pos x="wd2" y="hd2"/>
              </a:cxn>
            </a:cxnLst>
            <a:rect l="0" t="0" r="r" b="b"/>
            <a:pathLst>
              <a:path w="21600" h="21600" extrusionOk="0">
                <a:moveTo>
                  <a:pt x="19636" y="18000"/>
                </a:moveTo>
                <a:cubicBezTo>
                  <a:pt x="19636" y="18995"/>
                  <a:pt x="19196" y="19800"/>
                  <a:pt x="18655" y="19800"/>
                </a:cubicBezTo>
                <a:lnTo>
                  <a:pt x="1964" y="19800"/>
                </a:lnTo>
                <a:cubicBezTo>
                  <a:pt x="1421" y="19800"/>
                  <a:pt x="982" y="18995"/>
                  <a:pt x="982" y="18000"/>
                </a:cubicBezTo>
                <a:lnTo>
                  <a:pt x="982" y="3600"/>
                </a:lnTo>
                <a:cubicBezTo>
                  <a:pt x="982" y="2607"/>
                  <a:pt x="1421" y="1800"/>
                  <a:pt x="1964" y="1800"/>
                </a:cubicBezTo>
                <a:lnTo>
                  <a:pt x="18655" y="1800"/>
                </a:lnTo>
                <a:cubicBezTo>
                  <a:pt x="19196" y="1800"/>
                  <a:pt x="19636" y="2607"/>
                  <a:pt x="19636" y="3600"/>
                </a:cubicBezTo>
                <a:cubicBezTo>
                  <a:pt x="19636" y="3600"/>
                  <a:pt x="19636" y="18000"/>
                  <a:pt x="19636" y="18000"/>
                </a:cubicBezTo>
                <a:close/>
                <a:moveTo>
                  <a:pt x="20618" y="7200"/>
                </a:moveTo>
                <a:lnTo>
                  <a:pt x="20618" y="3600"/>
                </a:lnTo>
                <a:cubicBezTo>
                  <a:pt x="20618" y="1612"/>
                  <a:pt x="19739" y="0"/>
                  <a:pt x="18655" y="0"/>
                </a:cubicBezTo>
                <a:lnTo>
                  <a:pt x="1964" y="0"/>
                </a:lnTo>
                <a:cubicBezTo>
                  <a:pt x="879" y="0"/>
                  <a:pt x="0" y="1612"/>
                  <a:pt x="0" y="3600"/>
                </a:cubicBezTo>
                <a:lnTo>
                  <a:pt x="0" y="18000"/>
                </a:lnTo>
                <a:cubicBezTo>
                  <a:pt x="0" y="19989"/>
                  <a:pt x="879" y="21600"/>
                  <a:pt x="1964" y="21600"/>
                </a:cubicBezTo>
                <a:lnTo>
                  <a:pt x="18655" y="21600"/>
                </a:lnTo>
                <a:cubicBezTo>
                  <a:pt x="19739" y="21600"/>
                  <a:pt x="20618" y="19989"/>
                  <a:pt x="20618" y="18000"/>
                </a:cubicBezTo>
                <a:lnTo>
                  <a:pt x="20618" y="14400"/>
                </a:lnTo>
                <a:cubicBezTo>
                  <a:pt x="21160" y="14400"/>
                  <a:pt x="21600" y="13595"/>
                  <a:pt x="21600" y="12600"/>
                </a:cubicBezTo>
                <a:lnTo>
                  <a:pt x="21600" y="9000"/>
                </a:lnTo>
                <a:cubicBezTo>
                  <a:pt x="21600" y="8007"/>
                  <a:pt x="21160" y="7200"/>
                  <a:pt x="20618" y="7200"/>
                </a:cubicBezTo>
                <a:moveTo>
                  <a:pt x="10800" y="5400"/>
                </a:moveTo>
                <a:lnTo>
                  <a:pt x="3927" y="10800"/>
                </a:lnTo>
                <a:lnTo>
                  <a:pt x="8836" y="10800"/>
                </a:lnTo>
                <a:lnTo>
                  <a:pt x="9818" y="16200"/>
                </a:lnTo>
                <a:lnTo>
                  <a:pt x="16691" y="10800"/>
                </a:lnTo>
                <a:lnTo>
                  <a:pt x="11782" y="10800"/>
                </a:lnTo>
                <a:cubicBezTo>
                  <a:pt x="11782" y="10800"/>
                  <a:pt x="10800" y="5400"/>
                  <a:pt x="10800" y="5400"/>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64" name="Shape 2664"/>
          <p:cNvSpPr/>
          <p:nvPr/>
        </p:nvSpPr>
        <p:spPr>
          <a:xfrm>
            <a:off x="4613686" y="2556548"/>
            <a:ext cx="279328" cy="152361"/>
          </a:xfrm>
          <a:custGeom>
            <a:avLst/>
            <a:gdLst/>
            <a:ahLst/>
            <a:cxnLst>
              <a:cxn ang="0">
                <a:pos x="wd2" y="hd2"/>
              </a:cxn>
              <a:cxn ang="5400000">
                <a:pos x="wd2" y="hd2"/>
              </a:cxn>
              <a:cxn ang="10800000">
                <a:pos x="wd2" y="hd2"/>
              </a:cxn>
              <a:cxn ang="16200000">
                <a:pos x="wd2" y="hd2"/>
              </a:cxn>
            </a:cxnLst>
            <a:rect l="0" t="0" r="r" b="b"/>
            <a:pathLst>
              <a:path w="21600" h="21600" extrusionOk="0">
                <a:moveTo>
                  <a:pt x="19636" y="18000"/>
                </a:moveTo>
                <a:cubicBezTo>
                  <a:pt x="19636" y="18995"/>
                  <a:pt x="19196" y="19800"/>
                  <a:pt x="18655" y="19800"/>
                </a:cubicBezTo>
                <a:lnTo>
                  <a:pt x="1964" y="19800"/>
                </a:lnTo>
                <a:cubicBezTo>
                  <a:pt x="1421" y="19800"/>
                  <a:pt x="982" y="18995"/>
                  <a:pt x="982" y="18000"/>
                </a:cubicBezTo>
                <a:lnTo>
                  <a:pt x="982" y="3600"/>
                </a:lnTo>
                <a:cubicBezTo>
                  <a:pt x="982" y="2607"/>
                  <a:pt x="1421" y="1800"/>
                  <a:pt x="1964" y="1800"/>
                </a:cubicBezTo>
                <a:lnTo>
                  <a:pt x="18655" y="1800"/>
                </a:lnTo>
                <a:cubicBezTo>
                  <a:pt x="19196" y="1800"/>
                  <a:pt x="19636" y="2607"/>
                  <a:pt x="19636" y="3600"/>
                </a:cubicBezTo>
                <a:cubicBezTo>
                  <a:pt x="19636" y="3600"/>
                  <a:pt x="19636" y="18000"/>
                  <a:pt x="19636" y="18000"/>
                </a:cubicBezTo>
                <a:close/>
                <a:moveTo>
                  <a:pt x="20618" y="7200"/>
                </a:moveTo>
                <a:lnTo>
                  <a:pt x="20618" y="3600"/>
                </a:lnTo>
                <a:cubicBezTo>
                  <a:pt x="20618" y="1612"/>
                  <a:pt x="19739" y="0"/>
                  <a:pt x="18655" y="0"/>
                </a:cubicBezTo>
                <a:lnTo>
                  <a:pt x="1964" y="0"/>
                </a:lnTo>
                <a:cubicBezTo>
                  <a:pt x="879" y="0"/>
                  <a:pt x="0" y="1612"/>
                  <a:pt x="0" y="3600"/>
                </a:cubicBezTo>
                <a:lnTo>
                  <a:pt x="0" y="18000"/>
                </a:lnTo>
                <a:cubicBezTo>
                  <a:pt x="0" y="19989"/>
                  <a:pt x="879" y="21600"/>
                  <a:pt x="1964" y="21600"/>
                </a:cubicBezTo>
                <a:lnTo>
                  <a:pt x="18655" y="21600"/>
                </a:lnTo>
                <a:cubicBezTo>
                  <a:pt x="19739" y="21600"/>
                  <a:pt x="20618" y="19989"/>
                  <a:pt x="20618" y="18000"/>
                </a:cubicBezTo>
                <a:lnTo>
                  <a:pt x="20618" y="14400"/>
                </a:lnTo>
                <a:cubicBezTo>
                  <a:pt x="21160" y="14400"/>
                  <a:pt x="21600" y="13595"/>
                  <a:pt x="21600" y="12600"/>
                </a:cubicBezTo>
                <a:lnTo>
                  <a:pt x="21600" y="9000"/>
                </a:lnTo>
                <a:cubicBezTo>
                  <a:pt x="21600" y="8007"/>
                  <a:pt x="21160" y="7200"/>
                  <a:pt x="20618" y="720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65" name="Shape 2665"/>
          <p:cNvSpPr/>
          <p:nvPr/>
        </p:nvSpPr>
        <p:spPr>
          <a:xfrm>
            <a:off x="5146947" y="2556548"/>
            <a:ext cx="279328" cy="152361"/>
          </a:xfrm>
          <a:custGeom>
            <a:avLst/>
            <a:gdLst/>
            <a:ahLst/>
            <a:cxnLst>
              <a:cxn ang="0">
                <a:pos x="wd2" y="hd2"/>
              </a:cxn>
              <a:cxn ang="5400000">
                <a:pos x="wd2" y="hd2"/>
              </a:cxn>
              <a:cxn ang="10800000">
                <a:pos x="wd2" y="hd2"/>
              </a:cxn>
              <a:cxn ang="16200000">
                <a:pos x="wd2" y="hd2"/>
              </a:cxn>
            </a:cxnLst>
            <a:rect l="0" t="0" r="r" b="b"/>
            <a:pathLst>
              <a:path w="21600" h="21600" extrusionOk="0">
                <a:moveTo>
                  <a:pt x="19636" y="18000"/>
                </a:moveTo>
                <a:cubicBezTo>
                  <a:pt x="19636" y="18995"/>
                  <a:pt x="19196" y="19800"/>
                  <a:pt x="18655" y="19800"/>
                </a:cubicBezTo>
                <a:lnTo>
                  <a:pt x="1964" y="19800"/>
                </a:lnTo>
                <a:cubicBezTo>
                  <a:pt x="1422" y="19800"/>
                  <a:pt x="982" y="18995"/>
                  <a:pt x="982" y="18000"/>
                </a:cubicBezTo>
                <a:lnTo>
                  <a:pt x="982" y="3600"/>
                </a:lnTo>
                <a:cubicBezTo>
                  <a:pt x="982" y="2607"/>
                  <a:pt x="1422" y="1800"/>
                  <a:pt x="1964" y="1800"/>
                </a:cubicBezTo>
                <a:lnTo>
                  <a:pt x="18655" y="1800"/>
                </a:lnTo>
                <a:cubicBezTo>
                  <a:pt x="19196" y="1800"/>
                  <a:pt x="19636" y="2607"/>
                  <a:pt x="19636" y="3600"/>
                </a:cubicBezTo>
                <a:cubicBezTo>
                  <a:pt x="19636" y="3600"/>
                  <a:pt x="19636" y="18000"/>
                  <a:pt x="19636" y="18000"/>
                </a:cubicBezTo>
                <a:close/>
                <a:moveTo>
                  <a:pt x="20618" y="7200"/>
                </a:moveTo>
                <a:lnTo>
                  <a:pt x="20618" y="3600"/>
                </a:lnTo>
                <a:cubicBezTo>
                  <a:pt x="20618" y="1612"/>
                  <a:pt x="19739" y="0"/>
                  <a:pt x="18655" y="0"/>
                </a:cubicBezTo>
                <a:lnTo>
                  <a:pt x="1964" y="0"/>
                </a:lnTo>
                <a:cubicBezTo>
                  <a:pt x="879" y="0"/>
                  <a:pt x="0" y="1612"/>
                  <a:pt x="0" y="3600"/>
                </a:cubicBezTo>
                <a:lnTo>
                  <a:pt x="0" y="18000"/>
                </a:lnTo>
                <a:cubicBezTo>
                  <a:pt x="0" y="19989"/>
                  <a:pt x="879" y="21600"/>
                  <a:pt x="1964" y="21600"/>
                </a:cubicBezTo>
                <a:lnTo>
                  <a:pt x="18655" y="21600"/>
                </a:lnTo>
                <a:cubicBezTo>
                  <a:pt x="19739" y="21600"/>
                  <a:pt x="20618" y="19989"/>
                  <a:pt x="20618" y="18000"/>
                </a:cubicBezTo>
                <a:lnTo>
                  <a:pt x="20618" y="14400"/>
                </a:lnTo>
                <a:cubicBezTo>
                  <a:pt x="21160" y="14400"/>
                  <a:pt x="21600" y="13595"/>
                  <a:pt x="21600" y="12600"/>
                </a:cubicBezTo>
                <a:lnTo>
                  <a:pt x="21600" y="9000"/>
                </a:lnTo>
                <a:cubicBezTo>
                  <a:pt x="21600" y="8007"/>
                  <a:pt x="21160" y="7200"/>
                  <a:pt x="20618" y="7200"/>
                </a:cubicBezTo>
                <a:moveTo>
                  <a:pt x="1964" y="18000"/>
                </a:moveTo>
                <a:lnTo>
                  <a:pt x="6873" y="18000"/>
                </a:lnTo>
                <a:lnTo>
                  <a:pt x="6873" y="3600"/>
                </a:lnTo>
                <a:lnTo>
                  <a:pt x="1964" y="3600"/>
                </a:lnTo>
                <a:cubicBezTo>
                  <a:pt x="1964" y="3600"/>
                  <a:pt x="1964" y="18000"/>
                  <a:pt x="1964" y="18000"/>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66" name="Shape 2666"/>
          <p:cNvSpPr/>
          <p:nvPr/>
        </p:nvSpPr>
        <p:spPr>
          <a:xfrm>
            <a:off x="5680208" y="2556548"/>
            <a:ext cx="279328" cy="152361"/>
          </a:xfrm>
          <a:custGeom>
            <a:avLst/>
            <a:gdLst/>
            <a:ahLst/>
            <a:cxnLst>
              <a:cxn ang="0">
                <a:pos x="wd2" y="hd2"/>
              </a:cxn>
              <a:cxn ang="5400000">
                <a:pos x="wd2" y="hd2"/>
              </a:cxn>
              <a:cxn ang="10800000">
                <a:pos x="wd2" y="hd2"/>
              </a:cxn>
              <a:cxn ang="16200000">
                <a:pos x="wd2" y="hd2"/>
              </a:cxn>
            </a:cxnLst>
            <a:rect l="0" t="0" r="r" b="b"/>
            <a:pathLst>
              <a:path w="21600" h="21600" extrusionOk="0">
                <a:moveTo>
                  <a:pt x="19636" y="18000"/>
                </a:moveTo>
                <a:cubicBezTo>
                  <a:pt x="19636" y="18995"/>
                  <a:pt x="19196" y="19800"/>
                  <a:pt x="18655" y="19800"/>
                </a:cubicBezTo>
                <a:lnTo>
                  <a:pt x="1964" y="19800"/>
                </a:lnTo>
                <a:cubicBezTo>
                  <a:pt x="1422" y="19800"/>
                  <a:pt x="982" y="18995"/>
                  <a:pt x="982" y="18000"/>
                </a:cubicBezTo>
                <a:lnTo>
                  <a:pt x="982" y="3600"/>
                </a:lnTo>
                <a:cubicBezTo>
                  <a:pt x="982" y="2607"/>
                  <a:pt x="1422" y="1800"/>
                  <a:pt x="1964" y="1800"/>
                </a:cubicBezTo>
                <a:lnTo>
                  <a:pt x="18655" y="1800"/>
                </a:lnTo>
                <a:cubicBezTo>
                  <a:pt x="19196" y="1800"/>
                  <a:pt x="19636" y="2607"/>
                  <a:pt x="19636" y="3600"/>
                </a:cubicBezTo>
                <a:cubicBezTo>
                  <a:pt x="19636" y="3600"/>
                  <a:pt x="19636" y="18000"/>
                  <a:pt x="19636" y="18000"/>
                </a:cubicBezTo>
                <a:close/>
                <a:moveTo>
                  <a:pt x="20618" y="7200"/>
                </a:moveTo>
                <a:lnTo>
                  <a:pt x="20618" y="3600"/>
                </a:lnTo>
                <a:cubicBezTo>
                  <a:pt x="20618" y="1612"/>
                  <a:pt x="19739" y="0"/>
                  <a:pt x="18655" y="0"/>
                </a:cubicBezTo>
                <a:lnTo>
                  <a:pt x="1964" y="0"/>
                </a:lnTo>
                <a:cubicBezTo>
                  <a:pt x="879" y="0"/>
                  <a:pt x="0" y="1612"/>
                  <a:pt x="0" y="3600"/>
                </a:cubicBezTo>
                <a:lnTo>
                  <a:pt x="0" y="18000"/>
                </a:lnTo>
                <a:cubicBezTo>
                  <a:pt x="0" y="19989"/>
                  <a:pt x="879" y="21600"/>
                  <a:pt x="1964" y="21600"/>
                </a:cubicBezTo>
                <a:lnTo>
                  <a:pt x="18655" y="21600"/>
                </a:lnTo>
                <a:cubicBezTo>
                  <a:pt x="19739" y="21600"/>
                  <a:pt x="20618" y="19989"/>
                  <a:pt x="20618" y="18000"/>
                </a:cubicBezTo>
                <a:lnTo>
                  <a:pt x="20618" y="14400"/>
                </a:lnTo>
                <a:cubicBezTo>
                  <a:pt x="21160" y="14400"/>
                  <a:pt x="21600" y="13595"/>
                  <a:pt x="21600" y="12600"/>
                </a:cubicBezTo>
                <a:lnTo>
                  <a:pt x="21600" y="9000"/>
                </a:lnTo>
                <a:cubicBezTo>
                  <a:pt x="21600" y="8007"/>
                  <a:pt x="21160" y="7200"/>
                  <a:pt x="20618" y="7200"/>
                </a:cubicBezTo>
                <a:moveTo>
                  <a:pt x="1964" y="18000"/>
                </a:moveTo>
                <a:lnTo>
                  <a:pt x="10800" y="18000"/>
                </a:lnTo>
                <a:lnTo>
                  <a:pt x="10800" y="3600"/>
                </a:lnTo>
                <a:lnTo>
                  <a:pt x="1964" y="3600"/>
                </a:lnTo>
                <a:cubicBezTo>
                  <a:pt x="1964" y="3600"/>
                  <a:pt x="1964" y="18000"/>
                  <a:pt x="1964" y="18000"/>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67" name="Shape 2667"/>
          <p:cNvSpPr/>
          <p:nvPr/>
        </p:nvSpPr>
        <p:spPr>
          <a:xfrm>
            <a:off x="880859" y="3089809"/>
            <a:ext cx="279328" cy="152361"/>
          </a:xfrm>
          <a:custGeom>
            <a:avLst/>
            <a:gdLst/>
            <a:ahLst/>
            <a:cxnLst>
              <a:cxn ang="0">
                <a:pos x="wd2" y="hd2"/>
              </a:cxn>
              <a:cxn ang="5400000">
                <a:pos x="wd2" y="hd2"/>
              </a:cxn>
              <a:cxn ang="10800000">
                <a:pos x="wd2" y="hd2"/>
              </a:cxn>
              <a:cxn ang="16200000">
                <a:pos x="wd2" y="hd2"/>
              </a:cxn>
            </a:cxnLst>
            <a:rect l="0" t="0" r="r" b="b"/>
            <a:pathLst>
              <a:path w="21600" h="21600" extrusionOk="0">
                <a:moveTo>
                  <a:pt x="1964" y="18000"/>
                </a:moveTo>
                <a:lnTo>
                  <a:pt x="14727" y="18000"/>
                </a:lnTo>
                <a:lnTo>
                  <a:pt x="14727" y="3600"/>
                </a:lnTo>
                <a:lnTo>
                  <a:pt x="1964" y="3600"/>
                </a:lnTo>
                <a:cubicBezTo>
                  <a:pt x="1964" y="3600"/>
                  <a:pt x="1964" y="18000"/>
                  <a:pt x="1964" y="18000"/>
                </a:cubicBezTo>
                <a:close/>
                <a:moveTo>
                  <a:pt x="19636" y="18000"/>
                </a:moveTo>
                <a:cubicBezTo>
                  <a:pt x="19636" y="18994"/>
                  <a:pt x="19197" y="19800"/>
                  <a:pt x="18655" y="19800"/>
                </a:cubicBezTo>
                <a:lnTo>
                  <a:pt x="1964" y="19800"/>
                </a:lnTo>
                <a:cubicBezTo>
                  <a:pt x="1422" y="19800"/>
                  <a:pt x="982" y="18994"/>
                  <a:pt x="982" y="18000"/>
                </a:cubicBezTo>
                <a:lnTo>
                  <a:pt x="982" y="3600"/>
                </a:lnTo>
                <a:cubicBezTo>
                  <a:pt x="982" y="2606"/>
                  <a:pt x="1422" y="1800"/>
                  <a:pt x="1964" y="1800"/>
                </a:cubicBezTo>
                <a:lnTo>
                  <a:pt x="18655" y="1800"/>
                </a:lnTo>
                <a:cubicBezTo>
                  <a:pt x="19197" y="1800"/>
                  <a:pt x="19636" y="2606"/>
                  <a:pt x="19636" y="3600"/>
                </a:cubicBezTo>
                <a:cubicBezTo>
                  <a:pt x="19636" y="3600"/>
                  <a:pt x="19636" y="18000"/>
                  <a:pt x="19636" y="18000"/>
                </a:cubicBezTo>
                <a:close/>
                <a:moveTo>
                  <a:pt x="20618" y="7200"/>
                </a:moveTo>
                <a:lnTo>
                  <a:pt x="20618" y="3600"/>
                </a:lnTo>
                <a:cubicBezTo>
                  <a:pt x="20618" y="1612"/>
                  <a:pt x="19739" y="0"/>
                  <a:pt x="18655" y="0"/>
                </a:cubicBezTo>
                <a:lnTo>
                  <a:pt x="1964" y="0"/>
                </a:lnTo>
                <a:cubicBezTo>
                  <a:pt x="879" y="0"/>
                  <a:pt x="0" y="1612"/>
                  <a:pt x="0" y="3600"/>
                </a:cubicBezTo>
                <a:lnTo>
                  <a:pt x="0" y="18000"/>
                </a:lnTo>
                <a:cubicBezTo>
                  <a:pt x="0" y="19988"/>
                  <a:pt x="879" y="21600"/>
                  <a:pt x="1964" y="21600"/>
                </a:cubicBezTo>
                <a:lnTo>
                  <a:pt x="18655" y="21600"/>
                </a:lnTo>
                <a:cubicBezTo>
                  <a:pt x="19739" y="21600"/>
                  <a:pt x="20618" y="19988"/>
                  <a:pt x="20618" y="18000"/>
                </a:cubicBezTo>
                <a:lnTo>
                  <a:pt x="20618" y="14401"/>
                </a:lnTo>
                <a:cubicBezTo>
                  <a:pt x="21160" y="14401"/>
                  <a:pt x="21600" y="13594"/>
                  <a:pt x="21600" y="12600"/>
                </a:cubicBezTo>
                <a:lnTo>
                  <a:pt x="21600" y="9000"/>
                </a:lnTo>
                <a:cubicBezTo>
                  <a:pt x="21600" y="8006"/>
                  <a:pt x="21160" y="7200"/>
                  <a:pt x="20618" y="720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68" name="Shape 2668"/>
          <p:cNvSpPr/>
          <p:nvPr/>
        </p:nvSpPr>
        <p:spPr>
          <a:xfrm>
            <a:off x="1414120" y="3089809"/>
            <a:ext cx="279328" cy="152361"/>
          </a:xfrm>
          <a:custGeom>
            <a:avLst/>
            <a:gdLst/>
            <a:ahLst/>
            <a:cxnLst>
              <a:cxn ang="0">
                <a:pos x="wd2" y="hd2"/>
              </a:cxn>
              <a:cxn ang="5400000">
                <a:pos x="wd2" y="hd2"/>
              </a:cxn>
              <a:cxn ang="10800000">
                <a:pos x="wd2" y="hd2"/>
              </a:cxn>
              <a:cxn ang="16200000">
                <a:pos x="wd2" y="hd2"/>
              </a:cxn>
            </a:cxnLst>
            <a:rect l="0" t="0" r="r" b="b"/>
            <a:pathLst>
              <a:path w="21600" h="21600" extrusionOk="0">
                <a:moveTo>
                  <a:pt x="1964" y="18000"/>
                </a:moveTo>
                <a:lnTo>
                  <a:pt x="18655" y="18000"/>
                </a:lnTo>
                <a:lnTo>
                  <a:pt x="18655" y="3600"/>
                </a:lnTo>
                <a:lnTo>
                  <a:pt x="1964" y="3600"/>
                </a:lnTo>
                <a:cubicBezTo>
                  <a:pt x="1964" y="3600"/>
                  <a:pt x="1964" y="18000"/>
                  <a:pt x="1964" y="18000"/>
                </a:cubicBezTo>
                <a:close/>
                <a:moveTo>
                  <a:pt x="19636" y="18000"/>
                </a:moveTo>
                <a:cubicBezTo>
                  <a:pt x="19636" y="18994"/>
                  <a:pt x="19197" y="19800"/>
                  <a:pt x="18655" y="19800"/>
                </a:cubicBezTo>
                <a:lnTo>
                  <a:pt x="1964" y="19800"/>
                </a:lnTo>
                <a:cubicBezTo>
                  <a:pt x="1422" y="19800"/>
                  <a:pt x="982" y="18994"/>
                  <a:pt x="982" y="18000"/>
                </a:cubicBezTo>
                <a:lnTo>
                  <a:pt x="982" y="3600"/>
                </a:lnTo>
                <a:cubicBezTo>
                  <a:pt x="982" y="2606"/>
                  <a:pt x="1422" y="1800"/>
                  <a:pt x="1964" y="1800"/>
                </a:cubicBezTo>
                <a:lnTo>
                  <a:pt x="18655" y="1800"/>
                </a:lnTo>
                <a:cubicBezTo>
                  <a:pt x="19197" y="1800"/>
                  <a:pt x="19636" y="2606"/>
                  <a:pt x="19636" y="3600"/>
                </a:cubicBezTo>
                <a:cubicBezTo>
                  <a:pt x="19636" y="3600"/>
                  <a:pt x="19636" y="18000"/>
                  <a:pt x="19636" y="18000"/>
                </a:cubicBezTo>
                <a:close/>
                <a:moveTo>
                  <a:pt x="20618" y="7200"/>
                </a:moveTo>
                <a:lnTo>
                  <a:pt x="20618" y="3600"/>
                </a:lnTo>
                <a:cubicBezTo>
                  <a:pt x="20618" y="1612"/>
                  <a:pt x="19739" y="0"/>
                  <a:pt x="18655" y="0"/>
                </a:cubicBezTo>
                <a:lnTo>
                  <a:pt x="1964" y="0"/>
                </a:lnTo>
                <a:cubicBezTo>
                  <a:pt x="879" y="0"/>
                  <a:pt x="0" y="1612"/>
                  <a:pt x="0" y="3600"/>
                </a:cubicBezTo>
                <a:lnTo>
                  <a:pt x="0" y="18000"/>
                </a:lnTo>
                <a:cubicBezTo>
                  <a:pt x="0" y="19988"/>
                  <a:pt x="879" y="21600"/>
                  <a:pt x="1964" y="21600"/>
                </a:cubicBezTo>
                <a:lnTo>
                  <a:pt x="18655" y="21600"/>
                </a:lnTo>
                <a:cubicBezTo>
                  <a:pt x="19739" y="21600"/>
                  <a:pt x="20618" y="19988"/>
                  <a:pt x="20618" y="18000"/>
                </a:cubicBezTo>
                <a:lnTo>
                  <a:pt x="20618" y="14401"/>
                </a:lnTo>
                <a:cubicBezTo>
                  <a:pt x="21160" y="14401"/>
                  <a:pt x="21600" y="13594"/>
                  <a:pt x="21600" y="12600"/>
                </a:cubicBezTo>
                <a:lnTo>
                  <a:pt x="21600" y="9000"/>
                </a:lnTo>
                <a:cubicBezTo>
                  <a:pt x="21600" y="8006"/>
                  <a:pt x="21160" y="7200"/>
                  <a:pt x="20618" y="720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69" name="Shape 2669"/>
          <p:cNvSpPr/>
          <p:nvPr/>
        </p:nvSpPr>
        <p:spPr>
          <a:xfrm>
            <a:off x="1960077" y="3026325"/>
            <a:ext cx="253935" cy="279334"/>
          </a:xfrm>
          <a:custGeom>
            <a:avLst/>
            <a:gdLst/>
            <a:ahLst/>
            <a:cxnLst>
              <a:cxn ang="0">
                <a:pos x="wd2" y="hd2"/>
              </a:cxn>
              <a:cxn ang="5400000">
                <a:pos x="wd2" y="hd2"/>
              </a:cxn>
              <a:cxn ang="10800000">
                <a:pos x="wd2" y="hd2"/>
              </a:cxn>
              <a:cxn ang="16200000">
                <a:pos x="wd2" y="hd2"/>
              </a:cxn>
            </a:cxnLst>
            <a:rect l="0" t="0" r="r" b="b"/>
            <a:pathLst>
              <a:path w="21600" h="21600" extrusionOk="0">
                <a:moveTo>
                  <a:pt x="12960" y="2161"/>
                </a:moveTo>
                <a:lnTo>
                  <a:pt x="12960" y="2178"/>
                </a:lnTo>
                <a:cubicBezTo>
                  <a:pt x="12662" y="2178"/>
                  <a:pt x="12420" y="2398"/>
                  <a:pt x="12420" y="2669"/>
                </a:cubicBezTo>
                <a:cubicBezTo>
                  <a:pt x="12420" y="2940"/>
                  <a:pt x="12662" y="3160"/>
                  <a:pt x="12960" y="3160"/>
                </a:cubicBezTo>
                <a:lnTo>
                  <a:pt x="12960" y="3172"/>
                </a:lnTo>
                <a:cubicBezTo>
                  <a:pt x="17287" y="4066"/>
                  <a:pt x="20520" y="7577"/>
                  <a:pt x="20520" y="11782"/>
                </a:cubicBezTo>
                <a:cubicBezTo>
                  <a:pt x="20520" y="16662"/>
                  <a:pt x="16168" y="20618"/>
                  <a:pt x="10800" y="20618"/>
                </a:cubicBezTo>
                <a:cubicBezTo>
                  <a:pt x="5432" y="20618"/>
                  <a:pt x="1080" y="16662"/>
                  <a:pt x="1080" y="11782"/>
                </a:cubicBezTo>
                <a:cubicBezTo>
                  <a:pt x="1080" y="7577"/>
                  <a:pt x="4313" y="4066"/>
                  <a:pt x="8640" y="3172"/>
                </a:cubicBezTo>
                <a:lnTo>
                  <a:pt x="8640" y="3160"/>
                </a:lnTo>
                <a:cubicBezTo>
                  <a:pt x="8938" y="3160"/>
                  <a:pt x="9180" y="2940"/>
                  <a:pt x="9180" y="2669"/>
                </a:cubicBezTo>
                <a:cubicBezTo>
                  <a:pt x="9180" y="2398"/>
                  <a:pt x="8938" y="2178"/>
                  <a:pt x="8640" y="2178"/>
                </a:cubicBezTo>
                <a:lnTo>
                  <a:pt x="8640" y="2161"/>
                </a:lnTo>
                <a:cubicBezTo>
                  <a:pt x="3710" y="3071"/>
                  <a:pt x="0" y="7031"/>
                  <a:pt x="0" y="11782"/>
                </a:cubicBezTo>
                <a:cubicBezTo>
                  <a:pt x="0" y="17204"/>
                  <a:pt x="4835" y="21600"/>
                  <a:pt x="10800" y="21600"/>
                </a:cubicBezTo>
                <a:cubicBezTo>
                  <a:pt x="16765" y="21600"/>
                  <a:pt x="21600" y="17204"/>
                  <a:pt x="21600" y="11782"/>
                </a:cubicBezTo>
                <a:cubicBezTo>
                  <a:pt x="21600" y="7031"/>
                  <a:pt x="17890" y="3071"/>
                  <a:pt x="12960" y="2161"/>
                </a:cubicBezTo>
                <a:moveTo>
                  <a:pt x="10800" y="12763"/>
                </a:moveTo>
                <a:cubicBezTo>
                  <a:pt x="11098" y="12763"/>
                  <a:pt x="11340" y="12544"/>
                  <a:pt x="11340" y="12272"/>
                </a:cubicBezTo>
                <a:lnTo>
                  <a:pt x="11340" y="491"/>
                </a:lnTo>
                <a:cubicBezTo>
                  <a:pt x="11340" y="220"/>
                  <a:pt x="11098" y="0"/>
                  <a:pt x="10800" y="0"/>
                </a:cubicBezTo>
                <a:cubicBezTo>
                  <a:pt x="10502" y="0"/>
                  <a:pt x="10260" y="220"/>
                  <a:pt x="10260" y="491"/>
                </a:cubicBezTo>
                <a:lnTo>
                  <a:pt x="10260" y="12272"/>
                </a:lnTo>
                <a:cubicBezTo>
                  <a:pt x="10260" y="12544"/>
                  <a:pt x="10502" y="12763"/>
                  <a:pt x="10800" y="1276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70" name="Shape 2670"/>
          <p:cNvSpPr/>
          <p:nvPr/>
        </p:nvSpPr>
        <p:spPr>
          <a:xfrm>
            <a:off x="2480642" y="3064416"/>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2273" y="21600"/>
                </a:moveTo>
                <a:lnTo>
                  <a:pt x="13255" y="21600"/>
                </a:lnTo>
                <a:lnTo>
                  <a:pt x="13255" y="0"/>
                </a:lnTo>
                <a:lnTo>
                  <a:pt x="12273" y="0"/>
                </a:lnTo>
                <a:cubicBezTo>
                  <a:pt x="12273" y="0"/>
                  <a:pt x="12273" y="21600"/>
                  <a:pt x="12273" y="21600"/>
                </a:cubicBezTo>
                <a:close/>
                <a:moveTo>
                  <a:pt x="14236" y="21600"/>
                </a:moveTo>
                <a:lnTo>
                  <a:pt x="16691" y="21600"/>
                </a:lnTo>
                <a:lnTo>
                  <a:pt x="16691" y="0"/>
                </a:lnTo>
                <a:lnTo>
                  <a:pt x="14236" y="0"/>
                </a:lnTo>
                <a:cubicBezTo>
                  <a:pt x="14236" y="0"/>
                  <a:pt x="14236" y="21600"/>
                  <a:pt x="14236" y="21600"/>
                </a:cubicBezTo>
                <a:close/>
                <a:moveTo>
                  <a:pt x="17673" y="21600"/>
                </a:moveTo>
                <a:lnTo>
                  <a:pt x="18655" y="21600"/>
                </a:lnTo>
                <a:lnTo>
                  <a:pt x="18655" y="0"/>
                </a:lnTo>
                <a:lnTo>
                  <a:pt x="17673" y="0"/>
                </a:lnTo>
                <a:cubicBezTo>
                  <a:pt x="17673" y="0"/>
                  <a:pt x="17673" y="21600"/>
                  <a:pt x="17673" y="21600"/>
                </a:cubicBezTo>
                <a:close/>
                <a:moveTo>
                  <a:pt x="20618" y="0"/>
                </a:moveTo>
                <a:lnTo>
                  <a:pt x="19636" y="0"/>
                </a:lnTo>
                <a:lnTo>
                  <a:pt x="19636" y="21600"/>
                </a:lnTo>
                <a:lnTo>
                  <a:pt x="20618" y="21600"/>
                </a:lnTo>
                <a:cubicBezTo>
                  <a:pt x="21160" y="21600"/>
                  <a:pt x="21600" y="20996"/>
                  <a:pt x="21600" y="20250"/>
                </a:cubicBezTo>
                <a:lnTo>
                  <a:pt x="21600" y="1350"/>
                </a:lnTo>
                <a:cubicBezTo>
                  <a:pt x="21600" y="605"/>
                  <a:pt x="21160" y="0"/>
                  <a:pt x="20618" y="0"/>
                </a:cubicBezTo>
                <a:moveTo>
                  <a:pt x="4909" y="21600"/>
                </a:moveTo>
                <a:lnTo>
                  <a:pt x="5891" y="21600"/>
                </a:lnTo>
                <a:lnTo>
                  <a:pt x="5891" y="0"/>
                </a:lnTo>
                <a:lnTo>
                  <a:pt x="4909" y="0"/>
                </a:lnTo>
                <a:cubicBezTo>
                  <a:pt x="4909" y="0"/>
                  <a:pt x="4909" y="21600"/>
                  <a:pt x="4909" y="21600"/>
                </a:cubicBezTo>
                <a:close/>
                <a:moveTo>
                  <a:pt x="0" y="1350"/>
                </a:moveTo>
                <a:lnTo>
                  <a:pt x="0" y="20250"/>
                </a:lnTo>
                <a:cubicBezTo>
                  <a:pt x="0" y="20996"/>
                  <a:pt x="440" y="21600"/>
                  <a:pt x="982" y="21600"/>
                </a:cubicBezTo>
                <a:lnTo>
                  <a:pt x="982" y="0"/>
                </a:lnTo>
                <a:cubicBezTo>
                  <a:pt x="440" y="0"/>
                  <a:pt x="0" y="605"/>
                  <a:pt x="0" y="1350"/>
                </a:cubicBezTo>
                <a:moveTo>
                  <a:pt x="1964" y="21600"/>
                </a:moveTo>
                <a:lnTo>
                  <a:pt x="3927" y="21600"/>
                </a:lnTo>
                <a:lnTo>
                  <a:pt x="3927" y="0"/>
                </a:lnTo>
                <a:lnTo>
                  <a:pt x="1964" y="0"/>
                </a:lnTo>
                <a:cubicBezTo>
                  <a:pt x="1964" y="0"/>
                  <a:pt x="1964" y="21600"/>
                  <a:pt x="1964" y="21600"/>
                </a:cubicBezTo>
                <a:close/>
                <a:moveTo>
                  <a:pt x="6873" y="21600"/>
                </a:moveTo>
                <a:lnTo>
                  <a:pt x="9327" y="21600"/>
                </a:lnTo>
                <a:lnTo>
                  <a:pt x="9327" y="0"/>
                </a:lnTo>
                <a:lnTo>
                  <a:pt x="6873" y="0"/>
                </a:lnTo>
                <a:cubicBezTo>
                  <a:pt x="6873" y="0"/>
                  <a:pt x="6873" y="21600"/>
                  <a:pt x="6873" y="21600"/>
                </a:cubicBezTo>
                <a:close/>
                <a:moveTo>
                  <a:pt x="10309" y="21600"/>
                </a:moveTo>
                <a:lnTo>
                  <a:pt x="11291" y="21600"/>
                </a:lnTo>
                <a:lnTo>
                  <a:pt x="11291" y="0"/>
                </a:lnTo>
                <a:lnTo>
                  <a:pt x="10309" y="0"/>
                </a:lnTo>
                <a:cubicBezTo>
                  <a:pt x="10309" y="0"/>
                  <a:pt x="10309" y="21600"/>
                  <a:pt x="10309" y="21600"/>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71" name="Shape 2671"/>
          <p:cNvSpPr/>
          <p:nvPr/>
        </p:nvSpPr>
        <p:spPr>
          <a:xfrm>
            <a:off x="3013903" y="3026325"/>
            <a:ext cx="279328" cy="279334"/>
          </a:xfrm>
          <a:custGeom>
            <a:avLst/>
            <a:gdLst/>
            <a:ahLst/>
            <a:cxnLst>
              <a:cxn ang="0">
                <a:pos x="wd2" y="hd2"/>
              </a:cxn>
              <a:cxn ang="5400000">
                <a:pos x="wd2" y="hd2"/>
              </a:cxn>
              <a:cxn ang="10800000">
                <a:pos x="wd2" y="hd2"/>
              </a:cxn>
              <a:cxn ang="16200000">
                <a:pos x="wd2" y="hd2"/>
              </a:cxn>
            </a:cxnLst>
            <a:rect l="0" t="0" r="r" b="b"/>
            <a:pathLst>
              <a:path w="21600" h="21600" extrusionOk="0">
                <a:moveTo>
                  <a:pt x="10309" y="15421"/>
                </a:moveTo>
                <a:cubicBezTo>
                  <a:pt x="10666" y="15276"/>
                  <a:pt x="10995" y="15082"/>
                  <a:pt x="11291" y="14845"/>
                </a:cubicBezTo>
                <a:lnTo>
                  <a:pt x="11291" y="8719"/>
                </a:lnTo>
                <a:cubicBezTo>
                  <a:pt x="10995" y="8482"/>
                  <a:pt x="10666" y="8287"/>
                  <a:pt x="10309" y="8143"/>
                </a:cubicBezTo>
                <a:cubicBezTo>
                  <a:pt x="10309" y="8143"/>
                  <a:pt x="10309" y="15421"/>
                  <a:pt x="10309" y="15421"/>
                </a:cubicBezTo>
                <a:close/>
                <a:moveTo>
                  <a:pt x="12273" y="13681"/>
                </a:moveTo>
                <a:cubicBezTo>
                  <a:pt x="12585" y="13118"/>
                  <a:pt x="12764" y="12471"/>
                  <a:pt x="12764" y="11782"/>
                </a:cubicBezTo>
                <a:cubicBezTo>
                  <a:pt x="12764" y="11092"/>
                  <a:pt x="12585" y="10445"/>
                  <a:pt x="12273" y="9882"/>
                </a:cubicBezTo>
                <a:cubicBezTo>
                  <a:pt x="12273" y="9882"/>
                  <a:pt x="12273" y="13681"/>
                  <a:pt x="12273" y="13681"/>
                </a:cubicBezTo>
                <a:close/>
                <a:moveTo>
                  <a:pt x="5891" y="14373"/>
                </a:moveTo>
                <a:lnTo>
                  <a:pt x="5891" y="9190"/>
                </a:lnTo>
                <a:cubicBezTo>
                  <a:pt x="5282" y="9882"/>
                  <a:pt x="4909" y="10788"/>
                  <a:pt x="4909" y="11782"/>
                </a:cubicBezTo>
                <a:cubicBezTo>
                  <a:pt x="4909" y="12776"/>
                  <a:pt x="5282" y="13681"/>
                  <a:pt x="5891" y="14373"/>
                </a:cubicBezTo>
                <a:moveTo>
                  <a:pt x="6873" y="8384"/>
                </a:moveTo>
                <a:lnTo>
                  <a:pt x="6873" y="15179"/>
                </a:lnTo>
                <a:cubicBezTo>
                  <a:pt x="7451" y="15514"/>
                  <a:pt x="8120" y="15709"/>
                  <a:pt x="8836" y="15709"/>
                </a:cubicBezTo>
                <a:cubicBezTo>
                  <a:pt x="9003" y="15709"/>
                  <a:pt x="9166" y="15696"/>
                  <a:pt x="9327" y="15675"/>
                </a:cubicBezTo>
                <a:lnTo>
                  <a:pt x="9327" y="7888"/>
                </a:lnTo>
                <a:cubicBezTo>
                  <a:pt x="9166" y="7868"/>
                  <a:pt x="9003" y="7854"/>
                  <a:pt x="8836" y="7854"/>
                </a:cubicBezTo>
                <a:cubicBezTo>
                  <a:pt x="8120" y="7854"/>
                  <a:pt x="7451" y="8049"/>
                  <a:pt x="6873" y="8384"/>
                </a:cubicBezTo>
                <a:moveTo>
                  <a:pt x="20618" y="0"/>
                </a:moveTo>
                <a:lnTo>
                  <a:pt x="19636" y="0"/>
                </a:lnTo>
                <a:lnTo>
                  <a:pt x="19636" y="15709"/>
                </a:lnTo>
                <a:lnTo>
                  <a:pt x="20618" y="15709"/>
                </a:lnTo>
                <a:cubicBezTo>
                  <a:pt x="21160" y="15709"/>
                  <a:pt x="21600" y="15270"/>
                  <a:pt x="21600" y="14727"/>
                </a:cubicBezTo>
                <a:lnTo>
                  <a:pt x="21600" y="982"/>
                </a:lnTo>
                <a:cubicBezTo>
                  <a:pt x="21600" y="440"/>
                  <a:pt x="21160" y="0"/>
                  <a:pt x="20618" y="0"/>
                </a:cubicBezTo>
                <a:moveTo>
                  <a:pt x="8836" y="17672"/>
                </a:moveTo>
                <a:cubicBezTo>
                  <a:pt x="5583" y="17672"/>
                  <a:pt x="2945" y="15035"/>
                  <a:pt x="2945" y="11782"/>
                </a:cubicBezTo>
                <a:cubicBezTo>
                  <a:pt x="2945" y="8528"/>
                  <a:pt x="5583" y="5891"/>
                  <a:pt x="8836" y="5891"/>
                </a:cubicBezTo>
                <a:cubicBezTo>
                  <a:pt x="12090" y="5891"/>
                  <a:pt x="14727" y="8528"/>
                  <a:pt x="14727" y="11782"/>
                </a:cubicBezTo>
                <a:cubicBezTo>
                  <a:pt x="14727" y="15035"/>
                  <a:pt x="12090" y="17672"/>
                  <a:pt x="8836" y="17672"/>
                </a:cubicBezTo>
                <a:moveTo>
                  <a:pt x="14027" y="16277"/>
                </a:moveTo>
                <a:cubicBezTo>
                  <a:pt x="15072" y="15072"/>
                  <a:pt x="15709" y="13503"/>
                  <a:pt x="15709" y="11782"/>
                </a:cubicBezTo>
                <a:cubicBezTo>
                  <a:pt x="15709" y="7986"/>
                  <a:pt x="12632" y="4909"/>
                  <a:pt x="8836" y="4909"/>
                </a:cubicBezTo>
                <a:cubicBezTo>
                  <a:pt x="5041" y="4909"/>
                  <a:pt x="1964" y="7986"/>
                  <a:pt x="1964" y="11782"/>
                </a:cubicBezTo>
                <a:cubicBezTo>
                  <a:pt x="1964" y="15577"/>
                  <a:pt x="5041" y="18654"/>
                  <a:pt x="8836" y="18654"/>
                </a:cubicBezTo>
                <a:cubicBezTo>
                  <a:pt x="10557" y="18654"/>
                  <a:pt x="12127" y="18017"/>
                  <a:pt x="13333" y="16972"/>
                </a:cubicBezTo>
                <a:lnTo>
                  <a:pt x="17817" y="21456"/>
                </a:lnTo>
                <a:cubicBezTo>
                  <a:pt x="17905" y="21545"/>
                  <a:pt x="18028" y="21600"/>
                  <a:pt x="18164" y="21600"/>
                </a:cubicBezTo>
                <a:cubicBezTo>
                  <a:pt x="18434" y="21600"/>
                  <a:pt x="18655" y="21380"/>
                  <a:pt x="18655" y="21109"/>
                </a:cubicBezTo>
                <a:cubicBezTo>
                  <a:pt x="18655" y="20974"/>
                  <a:pt x="18600" y="20851"/>
                  <a:pt x="18511" y="20762"/>
                </a:cubicBezTo>
                <a:cubicBezTo>
                  <a:pt x="18511" y="20762"/>
                  <a:pt x="14027" y="16277"/>
                  <a:pt x="14027" y="16277"/>
                </a:cubicBezTo>
                <a:close/>
                <a:moveTo>
                  <a:pt x="17673" y="15709"/>
                </a:moveTo>
                <a:lnTo>
                  <a:pt x="18655" y="15709"/>
                </a:lnTo>
                <a:lnTo>
                  <a:pt x="18655" y="0"/>
                </a:lnTo>
                <a:lnTo>
                  <a:pt x="17673" y="0"/>
                </a:lnTo>
                <a:cubicBezTo>
                  <a:pt x="17673" y="0"/>
                  <a:pt x="17673" y="15709"/>
                  <a:pt x="17673" y="15709"/>
                </a:cubicBezTo>
                <a:close/>
                <a:moveTo>
                  <a:pt x="16691" y="15709"/>
                </a:moveTo>
                <a:lnTo>
                  <a:pt x="16691" y="11783"/>
                </a:lnTo>
                <a:cubicBezTo>
                  <a:pt x="16691" y="13214"/>
                  <a:pt x="16301" y="14553"/>
                  <a:pt x="15631" y="15709"/>
                </a:cubicBezTo>
                <a:cubicBezTo>
                  <a:pt x="15631" y="15709"/>
                  <a:pt x="16691" y="15709"/>
                  <a:pt x="16691" y="15709"/>
                </a:cubicBezTo>
                <a:close/>
                <a:moveTo>
                  <a:pt x="16691" y="0"/>
                </a:moveTo>
                <a:lnTo>
                  <a:pt x="14236" y="0"/>
                </a:lnTo>
                <a:lnTo>
                  <a:pt x="14236" y="6088"/>
                </a:lnTo>
                <a:cubicBezTo>
                  <a:pt x="15745" y="7519"/>
                  <a:pt x="16691" y="9538"/>
                  <a:pt x="16691" y="11781"/>
                </a:cubicBezTo>
                <a:cubicBezTo>
                  <a:pt x="16691" y="11781"/>
                  <a:pt x="16691" y="0"/>
                  <a:pt x="16691" y="0"/>
                </a:cubicBezTo>
                <a:close/>
                <a:moveTo>
                  <a:pt x="11291" y="0"/>
                </a:moveTo>
                <a:lnTo>
                  <a:pt x="10309" y="0"/>
                </a:lnTo>
                <a:lnTo>
                  <a:pt x="10309" y="4070"/>
                </a:lnTo>
                <a:cubicBezTo>
                  <a:pt x="10645" y="4134"/>
                  <a:pt x="10972" y="4219"/>
                  <a:pt x="11291" y="4324"/>
                </a:cubicBezTo>
                <a:cubicBezTo>
                  <a:pt x="11291" y="4324"/>
                  <a:pt x="11291" y="0"/>
                  <a:pt x="11291" y="0"/>
                </a:cubicBezTo>
                <a:close/>
                <a:moveTo>
                  <a:pt x="1964" y="15709"/>
                </a:moveTo>
                <a:lnTo>
                  <a:pt x="2041" y="15709"/>
                </a:lnTo>
                <a:cubicBezTo>
                  <a:pt x="2016" y="15666"/>
                  <a:pt x="1988" y="15625"/>
                  <a:pt x="1964" y="15581"/>
                </a:cubicBezTo>
                <a:cubicBezTo>
                  <a:pt x="1964" y="15581"/>
                  <a:pt x="1964" y="15709"/>
                  <a:pt x="1964" y="15709"/>
                </a:cubicBezTo>
                <a:close/>
                <a:moveTo>
                  <a:pt x="13255" y="0"/>
                </a:moveTo>
                <a:lnTo>
                  <a:pt x="12273" y="0"/>
                </a:lnTo>
                <a:lnTo>
                  <a:pt x="12273" y="4727"/>
                </a:lnTo>
                <a:cubicBezTo>
                  <a:pt x="12613" y="4894"/>
                  <a:pt x="12944" y="5077"/>
                  <a:pt x="13255" y="5289"/>
                </a:cubicBezTo>
                <a:cubicBezTo>
                  <a:pt x="13255" y="5289"/>
                  <a:pt x="13255" y="0"/>
                  <a:pt x="13255" y="0"/>
                </a:cubicBezTo>
                <a:close/>
                <a:moveTo>
                  <a:pt x="9327" y="3952"/>
                </a:moveTo>
                <a:lnTo>
                  <a:pt x="9327" y="0"/>
                </a:lnTo>
                <a:lnTo>
                  <a:pt x="6873" y="0"/>
                </a:lnTo>
                <a:lnTo>
                  <a:pt x="6873" y="4185"/>
                </a:lnTo>
                <a:cubicBezTo>
                  <a:pt x="7501" y="4023"/>
                  <a:pt x="8157" y="3927"/>
                  <a:pt x="8836" y="3927"/>
                </a:cubicBezTo>
                <a:cubicBezTo>
                  <a:pt x="9002" y="3927"/>
                  <a:pt x="9164" y="3942"/>
                  <a:pt x="9327" y="3952"/>
                </a:cubicBezTo>
                <a:moveTo>
                  <a:pt x="5891" y="0"/>
                </a:moveTo>
                <a:lnTo>
                  <a:pt x="4909" y="0"/>
                </a:lnTo>
                <a:lnTo>
                  <a:pt x="4909" y="4987"/>
                </a:lnTo>
                <a:cubicBezTo>
                  <a:pt x="5224" y="4804"/>
                  <a:pt x="5551" y="4641"/>
                  <a:pt x="5891" y="4504"/>
                </a:cubicBezTo>
                <a:cubicBezTo>
                  <a:pt x="5891" y="4504"/>
                  <a:pt x="5891" y="0"/>
                  <a:pt x="5891" y="0"/>
                </a:cubicBezTo>
                <a:close/>
                <a:moveTo>
                  <a:pt x="0" y="982"/>
                </a:moveTo>
                <a:lnTo>
                  <a:pt x="0" y="14727"/>
                </a:lnTo>
                <a:cubicBezTo>
                  <a:pt x="0" y="15270"/>
                  <a:pt x="440" y="15709"/>
                  <a:pt x="982" y="15709"/>
                </a:cubicBezTo>
                <a:lnTo>
                  <a:pt x="982" y="0"/>
                </a:lnTo>
                <a:cubicBezTo>
                  <a:pt x="440" y="0"/>
                  <a:pt x="0" y="440"/>
                  <a:pt x="0" y="982"/>
                </a:cubicBezTo>
                <a:moveTo>
                  <a:pt x="3927" y="5656"/>
                </a:moveTo>
                <a:lnTo>
                  <a:pt x="3927" y="0"/>
                </a:lnTo>
                <a:lnTo>
                  <a:pt x="1964" y="0"/>
                </a:lnTo>
                <a:lnTo>
                  <a:pt x="1964" y="7982"/>
                </a:lnTo>
                <a:cubicBezTo>
                  <a:pt x="2462" y="7084"/>
                  <a:pt x="3131" y="6294"/>
                  <a:pt x="3927" y="5656"/>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72" name="Shape 2672"/>
          <p:cNvSpPr/>
          <p:nvPr/>
        </p:nvSpPr>
        <p:spPr>
          <a:xfrm>
            <a:off x="3547164" y="3064416"/>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9818" y="21600"/>
                </a:moveTo>
                <a:lnTo>
                  <a:pt x="11782" y="21600"/>
                </a:lnTo>
                <a:lnTo>
                  <a:pt x="11782" y="17550"/>
                </a:lnTo>
                <a:lnTo>
                  <a:pt x="9818" y="17550"/>
                </a:lnTo>
                <a:cubicBezTo>
                  <a:pt x="9818" y="17550"/>
                  <a:pt x="9818" y="21600"/>
                  <a:pt x="9818" y="21600"/>
                </a:cubicBezTo>
                <a:close/>
                <a:moveTo>
                  <a:pt x="7855" y="21600"/>
                </a:moveTo>
                <a:lnTo>
                  <a:pt x="8836" y="21600"/>
                </a:lnTo>
                <a:lnTo>
                  <a:pt x="8836" y="17550"/>
                </a:lnTo>
                <a:lnTo>
                  <a:pt x="7855" y="17550"/>
                </a:lnTo>
                <a:cubicBezTo>
                  <a:pt x="7855" y="17550"/>
                  <a:pt x="7855" y="21600"/>
                  <a:pt x="7855" y="21600"/>
                </a:cubicBezTo>
                <a:close/>
                <a:moveTo>
                  <a:pt x="2945" y="21600"/>
                </a:moveTo>
                <a:lnTo>
                  <a:pt x="3927" y="21600"/>
                </a:lnTo>
                <a:lnTo>
                  <a:pt x="3927" y="17550"/>
                </a:lnTo>
                <a:lnTo>
                  <a:pt x="2945" y="17550"/>
                </a:lnTo>
                <a:cubicBezTo>
                  <a:pt x="2945" y="17550"/>
                  <a:pt x="2945" y="21600"/>
                  <a:pt x="2945" y="21600"/>
                </a:cubicBezTo>
                <a:close/>
                <a:moveTo>
                  <a:pt x="4909" y="21600"/>
                </a:moveTo>
                <a:lnTo>
                  <a:pt x="6873" y="21600"/>
                </a:lnTo>
                <a:lnTo>
                  <a:pt x="6873" y="17550"/>
                </a:lnTo>
                <a:lnTo>
                  <a:pt x="4909" y="17550"/>
                </a:lnTo>
                <a:cubicBezTo>
                  <a:pt x="4909" y="17550"/>
                  <a:pt x="4909" y="21600"/>
                  <a:pt x="4909" y="21600"/>
                </a:cubicBezTo>
                <a:close/>
                <a:moveTo>
                  <a:pt x="12764" y="21600"/>
                </a:moveTo>
                <a:lnTo>
                  <a:pt x="13745" y="21600"/>
                </a:lnTo>
                <a:lnTo>
                  <a:pt x="13745" y="17550"/>
                </a:lnTo>
                <a:lnTo>
                  <a:pt x="12764" y="17550"/>
                </a:lnTo>
                <a:cubicBezTo>
                  <a:pt x="12764" y="17550"/>
                  <a:pt x="12764" y="21600"/>
                  <a:pt x="12764" y="21600"/>
                </a:cubicBezTo>
                <a:close/>
                <a:moveTo>
                  <a:pt x="20618" y="14850"/>
                </a:moveTo>
                <a:lnTo>
                  <a:pt x="982" y="14850"/>
                </a:lnTo>
                <a:lnTo>
                  <a:pt x="982" y="13500"/>
                </a:lnTo>
                <a:lnTo>
                  <a:pt x="20618" y="13500"/>
                </a:lnTo>
                <a:cubicBezTo>
                  <a:pt x="20618" y="13500"/>
                  <a:pt x="20618" y="14850"/>
                  <a:pt x="20618" y="14850"/>
                </a:cubicBezTo>
                <a:close/>
                <a:moveTo>
                  <a:pt x="20618" y="12150"/>
                </a:moveTo>
                <a:lnTo>
                  <a:pt x="982" y="12150"/>
                </a:lnTo>
                <a:cubicBezTo>
                  <a:pt x="440" y="12150"/>
                  <a:pt x="0" y="12755"/>
                  <a:pt x="0" y="13500"/>
                </a:cubicBezTo>
                <a:lnTo>
                  <a:pt x="0" y="14850"/>
                </a:lnTo>
                <a:cubicBezTo>
                  <a:pt x="0" y="15595"/>
                  <a:pt x="440" y="16200"/>
                  <a:pt x="982" y="16200"/>
                </a:cubicBezTo>
                <a:lnTo>
                  <a:pt x="20618" y="16200"/>
                </a:lnTo>
                <a:cubicBezTo>
                  <a:pt x="21160" y="16200"/>
                  <a:pt x="21600" y="15595"/>
                  <a:pt x="21600" y="14850"/>
                </a:cubicBezTo>
                <a:lnTo>
                  <a:pt x="21600" y="13500"/>
                </a:lnTo>
                <a:cubicBezTo>
                  <a:pt x="21600" y="12755"/>
                  <a:pt x="21160" y="12150"/>
                  <a:pt x="20618" y="12150"/>
                </a:cubicBezTo>
                <a:moveTo>
                  <a:pt x="982" y="20250"/>
                </a:moveTo>
                <a:cubicBezTo>
                  <a:pt x="982" y="20996"/>
                  <a:pt x="1422" y="21600"/>
                  <a:pt x="1964" y="21600"/>
                </a:cubicBezTo>
                <a:lnTo>
                  <a:pt x="1964" y="17550"/>
                </a:lnTo>
                <a:lnTo>
                  <a:pt x="982" y="17550"/>
                </a:lnTo>
                <a:cubicBezTo>
                  <a:pt x="982" y="17550"/>
                  <a:pt x="982" y="20250"/>
                  <a:pt x="982" y="20250"/>
                </a:cubicBezTo>
                <a:close/>
                <a:moveTo>
                  <a:pt x="16691" y="21600"/>
                </a:moveTo>
                <a:lnTo>
                  <a:pt x="17673" y="21600"/>
                </a:lnTo>
                <a:lnTo>
                  <a:pt x="17673" y="17550"/>
                </a:lnTo>
                <a:lnTo>
                  <a:pt x="16691" y="17550"/>
                </a:lnTo>
                <a:cubicBezTo>
                  <a:pt x="16691" y="17550"/>
                  <a:pt x="16691" y="21600"/>
                  <a:pt x="16691" y="21600"/>
                </a:cubicBezTo>
                <a:close/>
                <a:moveTo>
                  <a:pt x="14727" y="21600"/>
                </a:moveTo>
                <a:lnTo>
                  <a:pt x="15709" y="21600"/>
                </a:lnTo>
                <a:lnTo>
                  <a:pt x="15709" y="17550"/>
                </a:lnTo>
                <a:lnTo>
                  <a:pt x="14727" y="17550"/>
                </a:lnTo>
                <a:cubicBezTo>
                  <a:pt x="14727" y="17550"/>
                  <a:pt x="14727" y="21600"/>
                  <a:pt x="14727" y="21600"/>
                </a:cubicBezTo>
                <a:close/>
                <a:moveTo>
                  <a:pt x="18655" y="21600"/>
                </a:moveTo>
                <a:lnTo>
                  <a:pt x="19636" y="21600"/>
                </a:lnTo>
                <a:cubicBezTo>
                  <a:pt x="20178" y="21600"/>
                  <a:pt x="20618" y="20996"/>
                  <a:pt x="20618" y="20250"/>
                </a:cubicBezTo>
                <a:lnTo>
                  <a:pt x="20618" y="17550"/>
                </a:lnTo>
                <a:lnTo>
                  <a:pt x="18655" y="17550"/>
                </a:lnTo>
                <a:cubicBezTo>
                  <a:pt x="18655" y="17550"/>
                  <a:pt x="18655" y="21600"/>
                  <a:pt x="18655" y="21600"/>
                </a:cubicBezTo>
                <a:close/>
                <a:moveTo>
                  <a:pt x="15709" y="0"/>
                </a:moveTo>
                <a:lnTo>
                  <a:pt x="14727" y="0"/>
                </a:lnTo>
                <a:lnTo>
                  <a:pt x="14727" y="10800"/>
                </a:lnTo>
                <a:lnTo>
                  <a:pt x="15709" y="10800"/>
                </a:lnTo>
                <a:cubicBezTo>
                  <a:pt x="15709" y="10800"/>
                  <a:pt x="15709" y="0"/>
                  <a:pt x="15709" y="0"/>
                </a:cubicBezTo>
                <a:close/>
                <a:moveTo>
                  <a:pt x="20618" y="1350"/>
                </a:moveTo>
                <a:cubicBezTo>
                  <a:pt x="20618" y="605"/>
                  <a:pt x="20178" y="0"/>
                  <a:pt x="19636" y="0"/>
                </a:cubicBezTo>
                <a:lnTo>
                  <a:pt x="18655" y="0"/>
                </a:lnTo>
                <a:lnTo>
                  <a:pt x="18655" y="10800"/>
                </a:lnTo>
                <a:lnTo>
                  <a:pt x="20618" y="10800"/>
                </a:lnTo>
                <a:cubicBezTo>
                  <a:pt x="20618" y="10800"/>
                  <a:pt x="20618" y="1350"/>
                  <a:pt x="20618" y="1350"/>
                </a:cubicBezTo>
                <a:close/>
                <a:moveTo>
                  <a:pt x="13745" y="0"/>
                </a:moveTo>
                <a:lnTo>
                  <a:pt x="12764" y="0"/>
                </a:lnTo>
                <a:lnTo>
                  <a:pt x="12764" y="10800"/>
                </a:lnTo>
                <a:lnTo>
                  <a:pt x="13745" y="10800"/>
                </a:lnTo>
                <a:cubicBezTo>
                  <a:pt x="13745" y="10800"/>
                  <a:pt x="13745" y="0"/>
                  <a:pt x="13745" y="0"/>
                </a:cubicBezTo>
                <a:close/>
                <a:moveTo>
                  <a:pt x="17673" y="0"/>
                </a:moveTo>
                <a:lnTo>
                  <a:pt x="16691" y="0"/>
                </a:lnTo>
                <a:lnTo>
                  <a:pt x="16691" y="10800"/>
                </a:lnTo>
                <a:lnTo>
                  <a:pt x="17673" y="10800"/>
                </a:lnTo>
                <a:cubicBezTo>
                  <a:pt x="17673" y="10800"/>
                  <a:pt x="17673" y="0"/>
                  <a:pt x="17673" y="0"/>
                </a:cubicBezTo>
                <a:close/>
                <a:moveTo>
                  <a:pt x="1964" y="0"/>
                </a:moveTo>
                <a:cubicBezTo>
                  <a:pt x="1422" y="0"/>
                  <a:pt x="982" y="605"/>
                  <a:pt x="982" y="1350"/>
                </a:cubicBezTo>
                <a:lnTo>
                  <a:pt x="982" y="10800"/>
                </a:lnTo>
                <a:lnTo>
                  <a:pt x="1964" y="10800"/>
                </a:lnTo>
                <a:cubicBezTo>
                  <a:pt x="1964" y="10800"/>
                  <a:pt x="1964" y="0"/>
                  <a:pt x="1964" y="0"/>
                </a:cubicBezTo>
                <a:close/>
                <a:moveTo>
                  <a:pt x="3927" y="0"/>
                </a:moveTo>
                <a:lnTo>
                  <a:pt x="2945" y="0"/>
                </a:lnTo>
                <a:lnTo>
                  <a:pt x="2945" y="10800"/>
                </a:lnTo>
                <a:lnTo>
                  <a:pt x="3927" y="10800"/>
                </a:lnTo>
                <a:cubicBezTo>
                  <a:pt x="3927" y="10800"/>
                  <a:pt x="3927" y="0"/>
                  <a:pt x="3927" y="0"/>
                </a:cubicBezTo>
                <a:close/>
                <a:moveTo>
                  <a:pt x="6873" y="0"/>
                </a:moveTo>
                <a:lnTo>
                  <a:pt x="4909" y="0"/>
                </a:lnTo>
                <a:lnTo>
                  <a:pt x="4909" y="10800"/>
                </a:lnTo>
                <a:lnTo>
                  <a:pt x="6873" y="10800"/>
                </a:lnTo>
                <a:cubicBezTo>
                  <a:pt x="6873" y="10800"/>
                  <a:pt x="6873" y="0"/>
                  <a:pt x="6873" y="0"/>
                </a:cubicBezTo>
                <a:close/>
                <a:moveTo>
                  <a:pt x="8836" y="0"/>
                </a:moveTo>
                <a:lnTo>
                  <a:pt x="7855" y="0"/>
                </a:lnTo>
                <a:lnTo>
                  <a:pt x="7855" y="10800"/>
                </a:lnTo>
                <a:lnTo>
                  <a:pt x="8836" y="10800"/>
                </a:lnTo>
                <a:cubicBezTo>
                  <a:pt x="8836" y="10800"/>
                  <a:pt x="8836" y="0"/>
                  <a:pt x="8836" y="0"/>
                </a:cubicBezTo>
                <a:close/>
                <a:moveTo>
                  <a:pt x="11782" y="0"/>
                </a:moveTo>
                <a:lnTo>
                  <a:pt x="9818" y="0"/>
                </a:lnTo>
                <a:lnTo>
                  <a:pt x="9818" y="10800"/>
                </a:lnTo>
                <a:lnTo>
                  <a:pt x="11782" y="10800"/>
                </a:lnTo>
                <a:cubicBezTo>
                  <a:pt x="11782" y="10800"/>
                  <a:pt x="11782" y="0"/>
                  <a:pt x="11782" y="0"/>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73" name="Shape 2673"/>
          <p:cNvSpPr/>
          <p:nvPr/>
        </p:nvSpPr>
        <p:spPr>
          <a:xfrm>
            <a:off x="4080425" y="302632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455" y="10309"/>
                </a:moveTo>
                <a:cubicBezTo>
                  <a:pt x="2726" y="10309"/>
                  <a:pt x="2945" y="10090"/>
                  <a:pt x="2945" y="9818"/>
                </a:cubicBezTo>
                <a:cubicBezTo>
                  <a:pt x="2945" y="9547"/>
                  <a:pt x="2726" y="9327"/>
                  <a:pt x="2455" y="9327"/>
                </a:cubicBezTo>
                <a:cubicBezTo>
                  <a:pt x="2183" y="9327"/>
                  <a:pt x="1964" y="9547"/>
                  <a:pt x="1964" y="9818"/>
                </a:cubicBezTo>
                <a:cubicBezTo>
                  <a:pt x="1964" y="10090"/>
                  <a:pt x="2183" y="10309"/>
                  <a:pt x="2455" y="10309"/>
                </a:cubicBezTo>
                <a:moveTo>
                  <a:pt x="20618" y="11782"/>
                </a:moveTo>
                <a:lnTo>
                  <a:pt x="982" y="11782"/>
                </a:lnTo>
                <a:lnTo>
                  <a:pt x="982" y="7855"/>
                </a:lnTo>
                <a:lnTo>
                  <a:pt x="20618" y="7855"/>
                </a:lnTo>
                <a:cubicBezTo>
                  <a:pt x="20618" y="7855"/>
                  <a:pt x="20618" y="11782"/>
                  <a:pt x="20618" y="11782"/>
                </a:cubicBezTo>
                <a:close/>
                <a:moveTo>
                  <a:pt x="2945" y="982"/>
                </a:moveTo>
                <a:lnTo>
                  <a:pt x="14727" y="982"/>
                </a:lnTo>
                <a:lnTo>
                  <a:pt x="14727" y="4418"/>
                </a:lnTo>
                <a:cubicBezTo>
                  <a:pt x="14727" y="4690"/>
                  <a:pt x="14947" y="4909"/>
                  <a:pt x="15218" y="4909"/>
                </a:cubicBezTo>
                <a:lnTo>
                  <a:pt x="18655" y="4909"/>
                </a:lnTo>
                <a:lnTo>
                  <a:pt x="18655" y="6873"/>
                </a:lnTo>
                <a:lnTo>
                  <a:pt x="2945" y="6873"/>
                </a:lnTo>
                <a:cubicBezTo>
                  <a:pt x="2945" y="6873"/>
                  <a:pt x="2945" y="982"/>
                  <a:pt x="2945" y="982"/>
                </a:cubicBezTo>
                <a:close/>
                <a:moveTo>
                  <a:pt x="15709" y="1473"/>
                </a:moveTo>
                <a:lnTo>
                  <a:pt x="18164" y="3927"/>
                </a:lnTo>
                <a:lnTo>
                  <a:pt x="15709" y="3927"/>
                </a:lnTo>
                <a:cubicBezTo>
                  <a:pt x="15709" y="3927"/>
                  <a:pt x="15709" y="1473"/>
                  <a:pt x="15709" y="1473"/>
                </a:cubicBezTo>
                <a:close/>
                <a:moveTo>
                  <a:pt x="20618" y="6873"/>
                </a:moveTo>
                <a:lnTo>
                  <a:pt x="19636" y="6873"/>
                </a:lnTo>
                <a:lnTo>
                  <a:pt x="19636" y="3927"/>
                </a:lnTo>
                <a:lnTo>
                  <a:pt x="15709" y="0"/>
                </a:lnTo>
                <a:lnTo>
                  <a:pt x="2945" y="0"/>
                </a:lnTo>
                <a:cubicBezTo>
                  <a:pt x="2403" y="0"/>
                  <a:pt x="1964" y="440"/>
                  <a:pt x="1964" y="982"/>
                </a:cubicBezTo>
                <a:lnTo>
                  <a:pt x="1964" y="6873"/>
                </a:lnTo>
                <a:lnTo>
                  <a:pt x="982" y="6873"/>
                </a:lnTo>
                <a:cubicBezTo>
                  <a:pt x="439" y="6873"/>
                  <a:pt x="0" y="7313"/>
                  <a:pt x="0" y="7855"/>
                </a:cubicBezTo>
                <a:lnTo>
                  <a:pt x="0" y="11782"/>
                </a:lnTo>
                <a:cubicBezTo>
                  <a:pt x="0" y="12324"/>
                  <a:pt x="439" y="12764"/>
                  <a:pt x="982" y="12764"/>
                </a:cubicBezTo>
                <a:lnTo>
                  <a:pt x="1964" y="12764"/>
                </a:lnTo>
                <a:lnTo>
                  <a:pt x="1964" y="21109"/>
                </a:lnTo>
                <a:cubicBezTo>
                  <a:pt x="1964" y="21381"/>
                  <a:pt x="2183" y="21600"/>
                  <a:pt x="2455" y="21600"/>
                </a:cubicBezTo>
                <a:cubicBezTo>
                  <a:pt x="2726" y="21600"/>
                  <a:pt x="2945" y="21381"/>
                  <a:pt x="2945" y="21109"/>
                </a:cubicBezTo>
                <a:lnTo>
                  <a:pt x="2945" y="12764"/>
                </a:lnTo>
                <a:lnTo>
                  <a:pt x="3927" y="12764"/>
                </a:lnTo>
                <a:lnTo>
                  <a:pt x="3927" y="18164"/>
                </a:lnTo>
                <a:cubicBezTo>
                  <a:pt x="3927" y="18435"/>
                  <a:pt x="4147" y="18655"/>
                  <a:pt x="4418" y="18655"/>
                </a:cubicBezTo>
                <a:cubicBezTo>
                  <a:pt x="4690" y="18655"/>
                  <a:pt x="4909" y="18435"/>
                  <a:pt x="4909" y="18164"/>
                </a:cubicBezTo>
                <a:lnTo>
                  <a:pt x="4909" y="12764"/>
                </a:lnTo>
                <a:lnTo>
                  <a:pt x="5891" y="12764"/>
                </a:lnTo>
                <a:lnTo>
                  <a:pt x="5891" y="15218"/>
                </a:lnTo>
                <a:cubicBezTo>
                  <a:pt x="5891" y="15490"/>
                  <a:pt x="6110" y="15709"/>
                  <a:pt x="6382" y="15709"/>
                </a:cubicBezTo>
                <a:cubicBezTo>
                  <a:pt x="6653" y="15709"/>
                  <a:pt x="6873" y="15490"/>
                  <a:pt x="6873" y="15218"/>
                </a:cubicBezTo>
                <a:lnTo>
                  <a:pt x="6873" y="12764"/>
                </a:lnTo>
                <a:lnTo>
                  <a:pt x="7855" y="12764"/>
                </a:lnTo>
                <a:lnTo>
                  <a:pt x="7855" y="20127"/>
                </a:lnTo>
                <a:cubicBezTo>
                  <a:pt x="7855" y="20399"/>
                  <a:pt x="8074" y="20618"/>
                  <a:pt x="8345" y="20618"/>
                </a:cubicBezTo>
                <a:cubicBezTo>
                  <a:pt x="8617" y="20618"/>
                  <a:pt x="8836" y="20399"/>
                  <a:pt x="8836" y="20127"/>
                </a:cubicBezTo>
                <a:lnTo>
                  <a:pt x="8836" y="12764"/>
                </a:lnTo>
                <a:lnTo>
                  <a:pt x="10309" y="12764"/>
                </a:lnTo>
                <a:lnTo>
                  <a:pt x="10309" y="19145"/>
                </a:lnTo>
                <a:cubicBezTo>
                  <a:pt x="10309" y="19417"/>
                  <a:pt x="10529" y="19636"/>
                  <a:pt x="10800" y="19636"/>
                </a:cubicBezTo>
                <a:cubicBezTo>
                  <a:pt x="11071" y="19636"/>
                  <a:pt x="11291" y="19417"/>
                  <a:pt x="11291" y="19145"/>
                </a:cubicBezTo>
                <a:lnTo>
                  <a:pt x="11291" y="12764"/>
                </a:lnTo>
                <a:lnTo>
                  <a:pt x="12764" y="12764"/>
                </a:lnTo>
                <a:lnTo>
                  <a:pt x="12764" y="16200"/>
                </a:lnTo>
                <a:cubicBezTo>
                  <a:pt x="12764" y="16472"/>
                  <a:pt x="12983" y="16691"/>
                  <a:pt x="13255" y="16691"/>
                </a:cubicBezTo>
                <a:cubicBezTo>
                  <a:pt x="13526" y="16691"/>
                  <a:pt x="13745" y="16472"/>
                  <a:pt x="13745" y="16200"/>
                </a:cubicBezTo>
                <a:lnTo>
                  <a:pt x="13745" y="12764"/>
                </a:lnTo>
                <a:lnTo>
                  <a:pt x="14727" y="12764"/>
                </a:lnTo>
                <a:lnTo>
                  <a:pt x="14727" y="17182"/>
                </a:lnTo>
                <a:cubicBezTo>
                  <a:pt x="14727" y="17453"/>
                  <a:pt x="14947" y="17673"/>
                  <a:pt x="15218" y="17673"/>
                </a:cubicBezTo>
                <a:cubicBezTo>
                  <a:pt x="15490" y="17673"/>
                  <a:pt x="15709" y="17453"/>
                  <a:pt x="15709" y="17182"/>
                </a:cubicBezTo>
                <a:lnTo>
                  <a:pt x="15709" y="12764"/>
                </a:lnTo>
                <a:lnTo>
                  <a:pt x="16691" y="12764"/>
                </a:lnTo>
                <a:lnTo>
                  <a:pt x="16691" y="20127"/>
                </a:lnTo>
                <a:cubicBezTo>
                  <a:pt x="16691" y="20399"/>
                  <a:pt x="16910" y="20618"/>
                  <a:pt x="17182" y="20618"/>
                </a:cubicBezTo>
                <a:cubicBezTo>
                  <a:pt x="17453" y="20618"/>
                  <a:pt x="17673" y="20399"/>
                  <a:pt x="17673" y="20127"/>
                </a:cubicBezTo>
                <a:lnTo>
                  <a:pt x="17673" y="12764"/>
                </a:lnTo>
                <a:lnTo>
                  <a:pt x="18655" y="12764"/>
                </a:lnTo>
                <a:lnTo>
                  <a:pt x="18655" y="19145"/>
                </a:lnTo>
                <a:cubicBezTo>
                  <a:pt x="18655" y="19417"/>
                  <a:pt x="18874" y="19636"/>
                  <a:pt x="19145" y="19636"/>
                </a:cubicBezTo>
                <a:cubicBezTo>
                  <a:pt x="19417" y="19636"/>
                  <a:pt x="19636" y="19417"/>
                  <a:pt x="19636" y="19145"/>
                </a:cubicBezTo>
                <a:lnTo>
                  <a:pt x="19636" y="12764"/>
                </a:lnTo>
                <a:lnTo>
                  <a:pt x="20618" y="12764"/>
                </a:lnTo>
                <a:cubicBezTo>
                  <a:pt x="21160" y="12764"/>
                  <a:pt x="21600" y="12324"/>
                  <a:pt x="21600" y="11782"/>
                </a:cubicBezTo>
                <a:lnTo>
                  <a:pt x="21600" y="7855"/>
                </a:lnTo>
                <a:cubicBezTo>
                  <a:pt x="21600" y="7313"/>
                  <a:pt x="21160" y="6873"/>
                  <a:pt x="20618" y="6873"/>
                </a:cubicBezTo>
                <a:moveTo>
                  <a:pt x="4418" y="10309"/>
                </a:moveTo>
                <a:cubicBezTo>
                  <a:pt x="4690" y="10309"/>
                  <a:pt x="4909" y="10090"/>
                  <a:pt x="4909" y="9818"/>
                </a:cubicBezTo>
                <a:cubicBezTo>
                  <a:pt x="4909" y="9547"/>
                  <a:pt x="4690" y="9327"/>
                  <a:pt x="4418" y="9327"/>
                </a:cubicBezTo>
                <a:cubicBezTo>
                  <a:pt x="4147" y="9327"/>
                  <a:pt x="3927" y="9547"/>
                  <a:pt x="3927" y="9818"/>
                </a:cubicBezTo>
                <a:cubicBezTo>
                  <a:pt x="3927" y="10090"/>
                  <a:pt x="4147" y="10309"/>
                  <a:pt x="4418" y="10309"/>
                </a:cubicBezTo>
                <a:moveTo>
                  <a:pt x="12273" y="3927"/>
                </a:moveTo>
                <a:lnTo>
                  <a:pt x="5400" y="3927"/>
                </a:lnTo>
                <a:cubicBezTo>
                  <a:pt x="5129" y="3927"/>
                  <a:pt x="4909" y="4147"/>
                  <a:pt x="4909" y="4418"/>
                </a:cubicBezTo>
                <a:cubicBezTo>
                  <a:pt x="4909" y="4690"/>
                  <a:pt x="5129" y="4909"/>
                  <a:pt x="5400" y="4909"/>
                </a:cubicBezTo>
                <a:lnTo>
                  <a:pt x="12273" y="4909"/>
                </a:lnTo>
                <a:cubicBezTo>
                  <a:pt x="12544" y="4909"/>
                  <a:pt x="12764" y="4690"/>
                  <a:pt x="12764" y="4418"/>
                </a:cubicBezTo>
                <a:cubicBezTo>
                  <a:pt x="12764" y="4147"/>
                  <a:pt x="12544" y="3927"/>
                  <a:pt x="12273" y="3927"/>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74" name="Shape 2674"/>
          <p:cNvSpPr/>
          <p:nvPr/>
        </p:nvSpPr>
        <p:spPr>
          <a:xfrm>
            <a:off x="4626383" y="3026326"/>
            <a:ext cx="253935" cy="279328"/>
          </a:xfrm>
          <a:custGeom>
            <a:avLst/>
            <a:gdLst/>
            <a:ahLst/>
            <a:cxnLst>
              <a:cxn ang="0">
                <a:pos x="wd2" y="hd2"/>
              </a:cxn>
              <a:cxn ang="5400000">
                <a:pos x="wd2" y="hd2"/>
              </a:cxn>
              <a:cxn ang="10800000">
                <a:pos x="wd2" y="hd2"/>
              </a:cxn>
              <a:cxn ang="16200000">
                <a:pos x="wd2" y="hd2"/>
              </a:cxn>
            </a:cxnLst>
            <a:rect l="0" t="0" r="r" b="b"/>
            <a:pathLst>
              <a:path w="21600" h="21600" extrusionOk="0">
                <a:moveTo>
                  <a:pt x="11880" y="20121"/>
                </a:moveTo>
                <a:cubicBezTo>
                  <a:pt x="11880" y="20393"/>
                  <a:pt x="11637" y="20612"/>
                  <a:pt x="11337" y="20612"/>
                </a:cubicBezTo>
                <a:cubicBezTo>
                  <a:pt x="11181" y="20612"/>
                  <a:pt x="11043" y="20552"/>
                  <a:pt x="10944" y="20457"/>
                </a:cubicBezTo>
                <a:lnTo>
                  <a:pt x="10941" y="20459"/>
                </a:lnTo>
                <a:lnTo>
                  <a:pt x="10800" y="20342"/>
                </a:lnTo>
                <a:lnTo>
                  <a:pt x="10800" y="1256"/>
                </a:lnTo>
                <a:lnTo>
                  <a:pt x="10958" y="1126"/>
                </a:lnTo>
                <a:lnTo>
                  <a:pt x="10960" y="1127"/>
                </a:lnTo>
                <a:cubicBezTo>
                  <a:pt x="11057" y="1042"/>
                  <a:pt x="11190" y="987"/>
                  <a:pt x="11337" y="987"/>
                </a:cubicBezTo>
                <a:cubicBezTo>
                  <a:pt x="11637" y="987"/>
                  <a:pt x="11880" y="1208"/>
                  <a:pt x="11880" y="1479"/>
                </a:cubicBezTo>
                <a:cubicBezTo>
                  <a:pt x="11880" y="1479"/>
                  <a:pt x="11880" y="20121"/>
                  <a:pt x="11880" y="20121"/>
                </a:cubicBezTo>
                <a:close/>
                <a:moveTo>
                  <a:pt x="9720" y="19448"/>
                </a:moveTo>
                <a:lnTo>
                  <a:pt x="4320" y="14979"/>
                </a:lnTo>
                <a:lnTo>
                  <a:pt x="4320" y="6606"/>
                </a:lnTo>
                <a:lnTo>
                  <a:pt x="4562" y="6407"/>
                </a:lnTo>
                <a:lnTo>
                  <a:pt x="4559" y="6406"/>
                </a:lnTo>
                <a:lnTo>
                  <a:pt x="9720" y="2147"/>
                </a:lnTo>
                <a:cubicBezTo>
                  <a:pt x="9720" y="2147"/>
                  <a:pt x="9720" y="19448"/>
                  <a:pt x="9720" y="19448"/>
                </a:cubicBezTo>
                <a:close/>
                <a:moveTo>
                  <a:pt x="3240" y="14649"/>
                </a:moveTo>
                <a:cubicBezTo>
                  <a:pt x="2008" y="14285"/>
                  <a:pt x="1080" y="12700"/>
                  <a:pt x="1080" y="10800"/>
                </a:cubicBezTo>
                <a:cubicBezTo>
                  <a:pt x="1080" y="8900"/>
                  <a:pt x="2008" y="7315"/>
                  <a:pt x="3240" y="6952"/>
                </a:cubicBezTo>
                <a:cubicBezTo>
                  <a:pt x="3240" y="6952"/>
                  <a:pt x="3240" y="14649"/>
                  <a:pt x="3240" y="14649"/>
                </a:cubicBezTo>
                <a:close/>
                <a:moveTo>
                  <a:pt x="12966" y="1472"/>
                </a:moveTo>
                <a:cubicBezTo>
                  <a:pt x="12966" y="658"/>
                  <a:pt x="12238" y="0"/>
                  <a:pt x="11339" y="0"/>
                </a:cubicBezTo>
                <a:cubicBezTo>
                  <a:pt x="10880" y="0"/>
                  <a:pt x="10467" y="174"/>
                  <a:pt x="10170" y="451"/>
                </a:cubicBezTo>
                <a:lnTo>
                  <a:pt x="3565" y="5905"/>
                </a:lnTo>
                <a:cubicBezTo>
                  <a:pt x="1578" y="6050"/>
                  <a:pt x="0" y="8183"/>
                  <a:pt x="0" y="10800"/>
                </a:cubicBezTo>
                <a:cubicBezTo>
                  <a:pt x="0" y="13425"/>
                  <a:pt x="1588" y="15563"/>
                  <a:pt x="3585" y="15696"/>
                </a:cubicBezTo>
                <a:lnTo>
                  <a:pt x="10170" y="21149"/>
                </a:lnTo>
                <a:cubicBezTo>
                  <a:pt x="10466" y="21426"/>
                  <a:pt x="10879" y="21600"/>
                  <a:pt x="11339" y="21600"/>
                </a:cubicBezTo>
                <a:cubicBezTo>
                  <a:pt x="12238" y="21600"/>
                  <a:pt x="12966" y="20941"/>
                  <a:pt x="12966" y="20129"/>
                </a:cubicBezTo>
                <a:cubicBezTo>
                  <a:pt x="12966" y="20110"/>
                  <a:pt x="12961" y="20092"/>
                  <a:pt x="12960" y="20073"/>
                </a:cubicBezTo>
                <a:lnTo>
                  <a:pt x="12960" y="1527"/>
                </a:lnTo>
                <a:cubicBezTo>
                  <a:pt x="12961" y="1508"/>
                  <a:pt x="12966" y="1490"/>
                  <a:pt x="12966" y="1472"/>
                </a:cubicBezTo>
                <a:moveTo>
                  <a:pt x="19124" y="10800"/>
                </a:moveTo>
                <a:lnTo>
                  <a:pt x="21442" y="8693"/>
                </a:lnTo>
                <a:cubicBezTo>
                  <a:pt x="21540" y="8604"/>
                  <a:pt x="21600" y="8481"/>
                  <a:pt x="21600" y="8345"/>
                </a:cubicBezTo>
                <a:cubicBezTo>
                  <a:pt x="21600" y="8074"/>
                  <a:pt x="21358" y="7855"/>
                  <a:pt x="21060" y="7855"/>
                </a:cubicBezTo>
                <a:cubicBezTo>
                  <a:pt x="20911" y="7855"/>
                  <a:pt x="20776" y="7909"/>
                  <a:pt x="20678" y="7998"/>
                </a:cubicBezTo>
                <a:lnTo>
                  <a:pt x="18360" y="10106"/>
                </a:lnTo>
                <a:lnTo>
                  <a:pt x="16042" y="7998"/>
                </a:lnTo>
                <a:cubicBezTo>
                  <a:pt x="15944" y="7909"/>
                  <a:pt x="15809" y="7855"/>
                  <a:pt x="15660" y="7855"/>
                </a:cubicBezTo>
                <a:cubicBezTo>
                  <a:pt x="15362" y="7855"/>
                  <a:pt x="15120" y="8074"/>
                  <a:pt x="15120" y="8345"/>
                </a:cubicBezTo>
                <a:cubicBezTo>
                  <a:pt x="15120" y="8481"/>
                  <a:pt x="15180" y="8604"/>
                  <a:pt x="15278" y="8693"/>
                </a:cubicBezTo>
                <a:lnTo>
                  <a:pt x="17596" y="10800"/>
                </a:lnTo>
                <a:lnTo>
                  <a:pt x="15278" y="12907"/>
                </a:lnTo>
                <a:cubicBezTo>
                  <a:pt x="15180" y="12996"/>
                  <a:pt x="15120" y="13119"/>
                  <a:pt x="15120" y="13255"/>
                </a:cubicBezTo>
                <a:cubicBezTo>
                  <a:pt x="15120" y="13526"/>
                  <a:pt x="15362" y="13745"/>
                  <a:pt x="15660" y="13745"/>
                </a:cubicBezTo>
                <a:cubicBezTo>
                  <a:pt x="15809" y="13745"/>
                  <a:pt x="15944" y="13691"/>
                  <a:pt x="16042" y="13602"/>
                </a:cubicBezTo>
                <a:lnTo>
                  <a:pt x="18360" y="11494"/>
                </a:lnTo>
                <a:lnTo>
                  <a:pt x="20678" y="13602"/>
                </a:lnTo>
                <a:cubicBezTo>
                  <a:pt x="20776" y="13691"/>
                  <a:pt x="20911" y="13745"/>
                  <a:pt x="21060" y="13745"/>
                </a:cubicBezTo>
                <a:cubicBezTo>
                  <a:pt x="21358" y="13745"/>
                  <a:pt x="21600" y="13526"/>
                  <a:pt x="21600" y="13255"/>
                </a:cubicBezTo>
                <a:cubicBezTo>
                  <a:pt x="21600" y="13119"/>
                  <a:pt x="21540" y="12996"/>
                  <a:pt x="21442" y="12907"/>
                </a:cubicBezTo>
                <a:cubicBezTo>
                  <a:pt x="21442" y="12907"/>
                  <a:pt x="19124" y="10800"/>
                  <a:pt x="19124" y="10800"/>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75" name="Shape 2675"/>
          <p:cNvSpPr/>
          <p:nvPr/>
        </p:nvSpPr>
        <p:spPr>
          <a:xfrm>
            <a:off x="5210430" y="3026326"/>
            <a:ext cx="152436" cy="279328"/>
          </a:xfrm>
          <a:custGeom>
            <a:avLst/>
            <a:gdLst/>
            <a:ahLst/>
            <a:cxnLst>
              <a:cxn ang="0">
                <a:pos x="wd2" y="hd2"/>
              </a:cxn>
              <a:cxn ang="5400000">
                <a:pos x="wd2" y="hd2"/>
              </a:cxn>
              <a:cxn ang="10800000">
                <a:pos x="wd2" y="hd2"/>
              </a:cxn>
              <a:cxn ang="16200000">
                <a:pos x="wd2" y="hd2"/>
              </a:cxn>
            </a:cxnLst>
            <a:rect l="0" t="0" r="r" b="b"/>
            <a:pathLst>
              <a:path w="21600" h="21600" extrusionOk="0">
                <a:moveTo>
                  <a:pt x="19790" y="20121"/>
                </a:moveTo>
                <a:cubicBezTo>
                  <a:pt x="19790" y="20393"/>
                  <a:pt x="19385" y="20612"/>
                  <a:pt x="18886" y="20612"/>
                </a:cubicBezTo>
                <a:cubicBezTo>
                  <a:pt x="18626" y="20612"/>
                  <a:pt x="18396" y="20552"/>
                  <a:pt x="18231" y="20457"/>
                </a:cubicBezTo>
                <a:lnTo>
                  <a:pt x="18227" y="20459"/>
                </a:lnTo>
                <a:lnTo>
                  <a:pt x="17991" y="20342"/>
                </a:lnTo>
                <a:lnTo>
                  <a:pt x="17991" y="1256"/>
                </a:lnTo>
                <a:lnTo>
                  <a:pt x="18255" y="1126"/>
                </a:lnTo>
                <a:lnTo>
                  <a:pt x="18258" y="1127"/>
                </a:lnTo>
                <a:cubicBezTo>
                  <a:pt x="18421" y="1042"/>
                  <a:pt x="18641" y="987"/>
                  <a:pt x="18886" y="987"/>
                </a:cubicBezTo>
                <a:cubicBezTo>
                  <a:pt x="19385" y="987"/>
                  <a:pt x="19790" y="1208"/>
                  <a:pt x="19790" y="1479"/>
                </a:cubicBezTo>
                <a:cubicBezTo>
                  <a:pt x="19790" y="1479"/>
                  <a:pt x="19790" y="20121"/>
                  <a:pt x="19790" y="20121"/>
                </a:cubicBezTo>
                <a:close/>
                <a:moveTo>
                  <a:pt x="16192" y="19448"/>
                </a:moveTo>
                <a:lnTo>
                  <a:pt x="7196" y="14978"/>
                </a:lnTo>
                <a:lnTo>
                  <a:pt x="7196" y="6607"/>
                </a:lnTo>
                <a:lnTo>
                  <a:pt x="7599" y="6407"/>
                </a:lnTo>
                <a:lnTo>
                  <a:pt x="7595" y="6406"/>
                </a:lnTo>
                <a:lnTo>
                  <a:pt x="16192" y="2147"/>
                </a:lnTo>
                <a:cubicBezTo>
                  <a:pt x="16192" y="2147"/>
                  <a:pt x="16192" y="19448"/>
                  <a:pt x="16192" y="19448"/>
                </a:cubicBezTo>
                <a:close/>
                <a:moveTo>
                  <a:pt x="5397" y="14648"/>
                </a:moveTo>
                <a:cubicBezTo>
                  <a:pt x="3344" y="14284"/>
                  <a:pt x="1799" y="12700"/>
                  <a:pt x="1799" y="10800"/>
                </a:cubicBezTo>
                <a:cubicBezTo>
                  <a:pt x="1799" y="8900"/>
                  <a:pt x="3344" y="7315"/>
                  <a:pt x="5397" y="6952"/>
                </a:cubicBezTo>
                <a:cubicBezTo>
                  <a:pt x="5397" y="6952"/>
                  <a:pt x="5397" y="14648"/>
                  <a:pt x="5397" y="14648"/>
                </a:cubicBezTo>
                <a:close/>
                <a:moveTo>
                  <a:pt x="21589" y="1527"/>
                </a:moveTo>
                <a:cubicBezTo>
                  <a:pt x="21591" y="1508"/>
                  <a:pt x="21600" y="1490"/>
                  <a:pt x="21600" y="1472"/>
                </a:cubicBezTo>
                <a:cubicBezTo>
                  <a:pt x="21600" y="658"/>
                  <a:pt x="20386" y="0"/>
                  <a:pt x="18889" y="0"/>
                </a:cubicBezTo>
                <a:cubicBezTo>
                  <a:pt x="18123" y="0"/>
                  <a:pt x="17435" y="174"/>
                  <a:pt x="16942" y="451"/>
                </a:cubicBezTo>
                <a:lnTo>
                  <a:pt x="5939" y="5905"/>
                </a:lnTo>
                <a:cubicBezTo>
                  <a:pt x="2628" y="6050"/>
                  <a:pt x="0" y="8183"/>
                  <a:pt x="0" y="10800"/>
                </a:cubicBezTo>
                <a:cubicBezTo>
                  <a:pt x="0" y="13425"/>
                  <a:pt x="2646" y="15563"/>
                  <a:pt x="5972" y="15696"/>
                </a:cubicBezTo>
                <a:lnTo>
                  <a:pt x="16942" y="21148"/>
                </a:lnTo>
                <a:cubicBezTo>
                  <a:pt x="17434" y="21426"/>
                  <a:pt x="18123" y="21600"/>
                  <a:pt x="18889" y="21600"/>
                </a:cubicBezTo>
                <a:cubicBezTo>
                  <a:pt x="20386" y="21600"/>
                  <a:pt x="21600" y="20941"/>
                  <a:pt x="21600" y="20129"/>
                </a:cubicBezTo>
                <a:cubicBezTo>
                  <a:pt x="21600" y="20110"/>
                  <a:pt x="21591" y="20092"/>
                  <a:pt x="21589" y="20073"/>
                </a:cubicBezTo>
                <a:cubicBezTo>
                  <a:pt x="21589" y="20073"/>
                  <a:pt x="21589" y="1527"/>
                  <a:pt x="21589" y="1527"/>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76" name="Shape 2676"/>
          <p:cNvSpPr/>
          <p:nvPr/>
        </p:nvSpPr>
        <p:spPr>
          <a:xfrm>
            <a:off x="5718298" y="3026326"/>
            <a:ext cx="203148" cy="279328"/>
          </a:xfrm>
          <a:custGeom>
            <a:avLst/>
            <a:gdLst/>
            <a:ahLst/>
            <a:cxnLst>
              <a:cxn ang="0">
                <a:pos x="wd2" y="hd2"/>
              </a:cxn>
              <a:cxn ang="5400000">
                <a:pos x="wd2" y="hd2"/>
              </a:cxn>
              <a:cxn ang="10800000">
                <a:pos x="wd2" y="hd2"/>
              </a:cxn>
              <a:cxn ang="16200000">
                <a:pos x="wd2" y="hd2"/>
              </a:cxn>
            </a:cxnLst>
            <a:rect l="0" t="0" r="r" b="b"/>
            <a:pathLst>
              <a:path w="21600" h="21600" extrusionOk="0">
                <a:moveTo>
                  <a:pt x="14850" y="20121"/>
                </a:moveTo>
                <a:cubicBezTo>
                  <a:pt x="14850" y="20393"/>
                  <a:pt x="14546" y="20612"/>
                  <a:pt x="14171" y="20612"/>
                </a:cubicBezTo>
                <a:cubicBezTo>
                  <a:pt x="13977" y="20612"/>
                  <a:pt x="13804" y="20552"/>
                  <a:pt x="13680" y="20457"/>
                </a:cubicBezTo>
                <a:lnTo>
                  <a:pt x="13677" y="20459"/>
                </a:lnTo>
                <a:lnTo>
                  <a:pt x="13500" y="20342"/>
                </a:lnTo>
                <a:lnTo>
                  <a:pt x="13500" y="1256"/>
                </a:lnTo>
                <a:lnTo>
                  <a:pt x="13698" y="1126"/>
                </a:lnTo>
                <a:lnTo>
                  <a:pt x="13700" y="1127"/>
                </a:lnTo>
                <a:cubicBezTo>
                  <a:pt x="13822" y="1042"/>
                  <a:pt x="13988" y="987"/>
                  <a:pt x="14171" y="987"/>
                </a:cubicBezTo>
                <a:cubicBezTo>
                  <a:pt x="14546" y="987"/>
                  <a:pt x="14850" y="1208"/>
                  <a:pt x="14850" y="1479"/>
                </a:cubicBezTo>
                <a:cubicBezTo>
                  <a:pt x="14850" y="1479"/>
                  <a:pt x="14850" y="20121"/>
                  <a:pt x="14850" y="20121"/>
                </a:cubicBezTo>
                <a:close/>
                <a:moveTo>
                  <a:pt x="12150" y="19448"/>
                </a:moveTo>
                <a:lnTo>
                  <a:pt x="5400" y="14978"/>
                </a:lnTo>
                <a:lnTo>
                  <a:pt x="5400" y="6607"/>
                </a:lnTo>
                <a:lnTo>
                  <a:pt x="5702" y="6407"/>
                </a:lnTo>
                <a:lnTo>
                  <a:pt x="5699" y="6406"/>
                </a:lnTo>
                <a:lnTo>
                  <a:pt x="12150" y="2147"/>
                </a:lnTo>
                <a:cubicBezTo>
                  <a:pt x="12150" y="2147"/>
                  <a:pt x="12150" y="19448"/>
                  <a:pt x="12150" y="19448"/>
                </a:cubicBezTo>
                <a:close/>
                <a:moveTo>
                  <a:pt x="4050" y="14648"/>
                </a:moveTo>
                <a:cubicBezTo>
                  <a:pt x="2509" y="14284"/>
                  <a:pt x="1350" y="12700"/>
                  <a:pt x="1350" y="10800"/>
                </a:cubicBezTo>
                <a:cubicBezTo>
                  <a:pt x="1350" y="8900"/>
                  <a:pt x="2509" y="7315"/>
                  <a:pt x="4050" y="6952"/>
                </a:cubicBezTo>
                <a:cubicBezTo>
                  <a:pt x="4050" y="6952"/>
                  <a:pt x="4050" y="14648"/>
                  <a:pt x="4050" y="14648"/>
                </a:cubicBezTo>
                <a:close/>
                <a:moveTo>
                  <a:pt x="16208" y="1472"/>
                </a:moveTo>
                <a:cubicBezTo>
                  <a:pt x="16208" y="658"/>
                  <a:pt x="15297" y="0"/>
                  <a:pt x="14174" y="0"/>
                </a:cubicBezTo>
                <a:cubicBezTo>
                  <a:pt x="13599" y="0"/>
                  <a:pt x="13083" y="174"/>
                  <a:pt x="12713" y="451"/>
                </a:cubicBezTo>
                <a:lnTo>
                  <a:pt x="4456" y="5905"/>
                </a:lnTo>
                <a:cubicBezTo>
                  <a:pt x="1972" y="6050"/>
                  <a:pt x="0" y="8183"/>
                  <a:pt x="0" y="10800"/>
                </a:cubicBezTo>
                <a:cubicBezTo>
                  <a:pt x="0" y="13425"/>
                  <a:pt x="1985" y="15563"/>
                  <a:pt x="4481" y="15696"/>
                </a:cubicBezTo>
                <a:lnTo>
                  <a:pt x="12713" y="21148"/>
                </a:lnTo>
                <a:cubicBezTo>
                  <a:pt x="13083" y="21426"/>
                  <a:pt x="13599" y="21600"/>
                  <a:pt x="14174" y="21600"/>
                </a:cubicBezTo>
                <a:cubicBezTo>
                  <a:pt x="15297" y="21600"/>
                  <a:pt x="16208" y="20941"/>
                  <a:pt x="16208" y="20129"/>
                </a:cubicBezTo>
                <a:cubicBezTo>
                  <a:pt x="16208" y="20110"/>
                  <a:pt x="16201" y="20092"/>
                  <a:pt x="16200" y="20073"/>
                </a:cubicBezTo>
                <a:lnTo>
                  <a:pt x="16200" y="1527"/>
                </a:lnTo>
                <a:cubicBezTo>
                  <a:pt x="16201" y="1508"/>
                  <a:pt x="16208" y="1490"/>
                  <a:pt x="16208" y="1472"/>
                </a:cubicBezTo>
                <a:moveTo>
                  <a:pt x="18225" y="7855"/>
                </a:moveTo>
                <a:cubicBezTo>
                  <a:pt x="17852" y="7855"/>
                  <a:pt x="17550" y="8074"/>
                  <a:pt x="17550" y="8345"/>
                </a:cubicBezTo>
                <a:cubicBezTo>
                  <a:pt x="17550" y="8617"/>
                  <a:pt x="17852" y="8836"/>
                  <a:pt x="18225" y="8836"/>
                </a:cubicBezTo>
                <a:cubicBezTo>
                  <a:pt x="19344" y="8836"/>
                  <a:pt x="20250" y="9716"/>
                  <a:pt x="20250" y="10800"/>
                </a:cubicBezTo>
                <a:cubicBezTo>
                  <a:pt x="20250" y="11884"/>
                  <a:pt x="19344" y="12764"/>
                  <a:pt x="18225" y="12764"/>
                </a:cubicBezTo>
                <a:cubicBezTo>
                  <a:pt x="17852" y="12764"/>
                  <a:pt x="17550" y="12983"/>
                  <a:pt x="17550" y="13255"/>
                </a:cubicBezTo>
                <a:cubicBezTo>
                  <a:pt x="17550" y="13526"/>
                  <a:pt x="17852" y="13745"/>
                  <a:pt x="18225" y="13745"/>
                </a:cubicBezTo>
                <a:cubicBezTo>
                  <a:pt x="20089" y="13745"/>
                  <a:pt x="21600" y="12426"/>
                  <a:pt x="21600" y="10800"/>
                </a:cubicBezTo>
                <a:cubicBezTo>
                  <a:pt x="21600" y="9173"/>
                  <a:pt x="20089" y="7855"/>
                  <a:pt x="18225" y="7855"/>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77" name="Shape 2677"/>
          <p:cNvSpPr/>
          <p:nvPr/>
        </p:nvSpPr>
        <p:spPr>
          <a:xfrm>
            <a:off x="6289746" y="1426542"/>
            <a:ext cx="253935" cy="279328"/>
          </a:xfrm>
          <a:custGeom>
            <a:avLst/>
            <a:gdLst/>
            <a:ahLst/>
            <a:cxnLst>
              <a:cxn ang="0">
                <a:pos x="wd2" y="hd2"/>
              </a:cxn>
              <a:cxn ang="5400000">
                <a:pos x="wd2" y="hd2"/>
              </a:cxn>
              <a:cxn ang="10800000">
                <a:pos x="wd2" y="hd2"/>
              </a:cxn>
              <a:cxn ang="16200000">
                <a:pos x="wd2" y="hd2"/>
              </a:cxn>
            </a:cxnLst>
            <a:rect l="0" t="0" r="r" b="b"/>
            <a:pathLst>
              <a:path w="21600" h="21600" extrusionOk="0">
                <a:moveTo>
                  <a:pt x="15660" y="7855"/>
                </a:moveTo>
                <a:cubicBezTo>
                  <a:pt x="15362" y="7855"/>
                  <a:pt x="15120" y="8075"/>
                  <a:pt x="15120" y="8345"/>
                </a:cubicBezTo>
                <a:cubicBezTo>
                  <a:pt x="15120" y="8617"/>
                  <a:pt x="15362" y="8836"/>
                  <a:pt x="15660" y="8836"/>
                </a:cubicBezTo>
                <a:cubicBezTo>
                  <a:pt x="16555" y="8836"/>
                  <a:pt x="17280" y="9716"/>
                  <a:pt x="17280" y="10800"/>
                </a:cubicBezTo>
                <a:cubicBezTo>
                  <a:pt x="17280" y="11884"/>
                  <a:pt x="16555" y="12764"/>
                  <a:pt x="15660" y="12764"/>
                </a:cubicBezTo>
                <a:cubicBezTo>
                  <a:pt x="15362" y="12764"/>
                  <a:pt x="15120" y="12984"/>
                  <a:pt x="15120" y="13255"/>
                </a:cubicBezTo>
                <a:cubicBezTo>
                  <a:pt x="15120" y="13526"/>
                  <a:pt x="15362" y="13745"/>
                  <a:pt x="15660" y="13745"/>
                </a:cubicBezTo>
                <a:cubicBezTo>
                  <a:pt x="17151" y="13745"/>
                  <a:pt x="18360" y="12427"/>
                  <a:pt x="18360" y="10800"/>
                </a:cubicBezTo>
                <a:cubicBezTo>
                  <a:pt x="18360" y="9174"/>
                  <a:pt x="17151" y="7855"/>
                  <a:pt x="15660" y="7855"/>
                </a:cubicBezTo>
                <a:moveTo>
                  <a:pt x="18472" y="5611"/>
                </a:moveTo>
                <a:lnTo>
                  <a:pt x="18463" y="5625"/>
                </a:lnTo>
                <a:cubicBezTo>
                  <a:pt x="18383" y="5584"/>
                  <a:pt x="18296" y="5554"/>
                  <a:pt x="18198" y="5554"/>
                </a:cubicBezTo>
                <a:cubicBezTo>
                  <a:pt x="17900" y="5554"/>
                  <a:pt x="17660" y="5774"/>
                  <a:pt x="17660" y="6044"/>
                </a:cubicBezTo>
                <a:cubicBezTo>
                  <a:pt x="17660" y="6216"/>
                  <a:pt x="17763" y="6361"/>
                  <a:pt x="17910" y="6449"/>
                </a:cubicBezTo>
                <a:lnTo>
                  <a:pt x="17909" y="6451"/>
                </a:lnTo>
                <a:cubicBezTo>
                  <a:pt x="19460" y="7271"/>
                  <a:pt x="20520" y="8909"/>
                  <a:pt x="20520" y="10800"/>
                </a:cubicBezTo>
                <a:cubicBezTo>
                  <a:pt x="20520" y="12689"/>
                  <a:pt x="19463" y="14325"/>
                  <a:pt x="17915" y="15147"/>
                </a:cubicBezTo>
                <a:lnTo>
                  <a:pt x="17919" y="15152"/>
                </a:lnTo>
                <a:cubicBezTo>
                  <a:pt x="17771" y="15239"/>
                  <a:pt x="17668" y="15384"/>
                  <a:pt x="17668" y="15556"/>
                </a:cubicBezTo>
                <a:cubicBezTo>
                  <a:pt x="17668" y="15827"/>
                  <a:pt x="17910" y="16046"/>
                  <a:pt x="18208" y="16046"/>
                </a:cubicBezTo>
                <a:cubicBezTo>
                  <a:pt x="18306" y="16046"/>
                  <a:pt x="18393" y="16016"/>
                  <a:pt x="18473" y="15975"/>
                </a:cubicBezTo>
                <a:lnTo>
                  <a:pt x="18480" y="15985"/>
                </a:lnTo>
                <a:cubicBezTo>
                  <a:pt x="20338" y="14990"/>
                  <a:pt x="21600" y="13041"/>
                  <a:pt x="21600" y="10800"/>
                </a:cubicBezTo>
                <a:cubicBezTo>
                  <a:pt x="21600" y="8556"/>
                  <a:pt x="20334" y="6606"/>
                  <a:pt x="18472" y="5611"/>
                </a:cubicBezTo>
                <a:moveTo>
                  <a:pt x="11880" y="20121"/>
                </a:moveTo>
                <a:cubicBezTo>
                  <a:pt x="11880" y="20393"/>
                  <a:pt x="11637" y="20612"/>
                  <a:pt x="11337" y="20612"/>
                </a:cubicBezTo>
                <a:cubicBezTo>
                  <a:pt x="11181" y="20612"/>
                  <a:pt x="11043" y="20552"/>
                  <a:pt x="10944" y="20457"/>
                </a:cubicBezTo>
                <a:lnTo>
                  <a:pt x="10942" y="20459"/>
                </a:lnTo>
                <a:lnTo>
                  <a:pt x="10800" y="20342"/>
                </a:lnTo>
                <a:lnTo>
                  <a:pt x="10800" y="1256"/>
                </a:lnTo>
                <a:lnTo>
                  <a:pt x="10958" y="1126"/>
                </a:lnTo>
                <a:lnTo>
                  <a:pt x="10960" y="1127"/>
                </a:lnTo>
                <a:cubicBezTo>
                  <a:pt x="11058" y="1042"/>
                  <a:pt x="11190" y="988"/>
                  <a:pt x="11337" y="988"/>
                </a:cubicBezTo>
                <a:cubicBezTo>
                  <a:pt x="11637" y="988"/>
                  <a:pt x="11880" y="1208"/>
                  <a:pt x="11880" y="1480"/>
                </a:cubicBezTo>
                <a:cubicBezTo>
                  <a:pt x="11880" y="1480"/>
                  <a:pt x="11880" y="20121"/>
                  <a:pt x="11880" y="20121"/>
                </a:cubicBezTo>
                <a:close/>
                <a:moveTo>
                  <a:pt x="9720" y="19448"/>
                </a:moveTo>
                <a:lnTo>
                  <a:pt x="4320" y="14979"/>
                </a:lnTo>
                <a:lnTo>
                  <a:pt x="4320" y="6607"/>
                </a:lnTo>
                <a:lnTo>
                  <a:pt x="4561" y="6407"/>
                </a:lnTo>
                <a:lnTo>
                  <a:pt x="4560" y="6406"/>
                </a:lnTo>
                <a:lnTo>
                  <a:pt x="9720" y="2147"/>
                </a:lnTo>
                <a:cubicBezTo>
                  <a:pt x="9720" y="2147"/>
                  <a:pt x="9720" y="19448"/>
                  <a:pt x="9720" y="19448"/>
                </a:cubicBezTo>
                <a:close/>
                <a:moveTo>
                  <a:pt x="3240" y="14649"/>
                </a:moveTo>
                <a:cubicBezTo>
                  <a:pt x="2008" y="14285"/>
                  <a:pt x="1080" y="12700"/>
                  <a:pt x="1080" y="10800"/>
                </a:cubicBezTo>
                <a:cubicBezTo>
                  <a:pt x="1080" y="8900"/>
                  <a:pt x="2008" y="7316"/>
                  <a:pt x="3240" y="6952"/>
                </a:cubicBezTo>
                <a:cubicBezTo>
                  <a:pt x="3240" y="6952"/>
                  <a:pt x="3240" y="14649"/>
                  <a:pt x="3240" y="14649"/>
                </a:cubicBezTo>
                <a:close/>
                <a:moveTo>
                  <a:pt x="12966" y="1472"/>
                </a:moveTo>
                <a:cubicBezTo>
                  <a:pt x="12966" y="659"/>
                  <a:pt x="12238" y="0"/>
                  <a:pt x="11339" y="0"/>
                </a:cubicBezTo>
                <a:cubicBezTo>
                  <a:pt x="10879" y="0"/>
                  <a:pt x="10466" y="175"/>
                  <a:pt x="10170" y="451"/>
                </a:cubicBezTo>
                <a:lnTo>
                  <a:pt x="3565" y="5905"/>
                </a:lnTo>
                <a:cubicBezTo>
                  <a:pt x="1578" y="6051"/>
                  <a:pt x="0" y="8183"/>
                  <a:pt x="0" y="10800"/>
                </a:cubicBezTo>
                <a:cubicBezTo>
                  <a:pt x="0" y="13426"/>
                  <a:pt x="1588" y="15564"/>
                  <a:pt x="3585" y="15697"/>
                </a:cubicBezTo>
                <a:lnTo>
                  <a:pt x="10170" y="21148"/>
                </a:lnTo>
                <a:cubicBezTo>
                  <a:pt x="10466" y="21426"/>
                  <a:pt x="10879" y="21600"/>
                  <a:pt x="11339" y="21600"/>
                </a:cubicBezTo>
                <a:cubicBezTo>
                  <a:pt x="12238" y="21600"/>
                  <a:pt x="12966" y="20941"/>
                  <a:pt x="12966" y="20129"/>
                </a:cubicBezTo>
                <a:cubicBezTo>
                  <a:pt x="12966" y="20110"/>
                  <a:pt x="12961" y="20093"/>
                  <a:pt x="12960" y="20074"/>
                </a:cubicBezTo>
                <a:lnTo>
                  <a:pt x="12960" y="1527"/>
                </a:lnTo>
                <a:cubicBezTo>
                  <a:pt x="12961" y="1508"/>
                  <a:pt x="12966" y="1490"/>
                  <a:pt x="12966" y="1472"/>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78" name="Shape 2678"/>
          <p:cNvSpPr/>
          <p:nvPr/>
        </p:nvSpPr>
        <p:spPr>
          <a:xfrm>
            <a:off x="6810311" y="142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121"/>
                </a:moveTo>
                <a:cubicBezTo>
                  <a:pt x="10800" y="20393"/>
                  <a:pt x="10579" y="20612"/>
                  <a:pt x="10306" y="20612"/>
                </a:cubicBezTo>
                <a:cubicBezTo>
                  <a:pt x="10165" y="20612"/>
                  <a:pt x="10039" y="20552"/>
                  <a:pt x="9949" y="20457"/>
                </a:cubicBezTo>
                <a:lnTo>
                  <a:pt x="9947" y="20459"/>
                </a:lnTo>
                <a:lnTo>
                  <a:pt x="9818" y="20342"/>
                </a:lnTo>
                <a:lnTo>
                  <a:pt x="9818" y="1256"/>
                </a:lnTo>
                <a:lnTo>
                  <a:pt x="9962" y="1126"/>
                </a:lnTo>
                <a:lnTo>
                  <a:pt x="9963" y="1127"/>
                </a:lnTo>
                <a:cubicBezTo>
                  <a:pt x="10052" y="1042"/>
                  <a:pt x="10173" y="987"/>
                  <a:pt x="10306" y="987"/>
                </a:cubicBezTo>
                <a:cubicBezTo>
                  <a:pt x="10579" y="987"/>
                  <a:pt x="10800" y="1208"/>
                  <a:pt x="10800" y="1479"/>
                </a:cubicBezTo>
                <a:cubicBezTo>
                  <a:pt x="10800" y="1479"/>
                  <a:pt x="10800" y="20121"/>
                  <a:pt x="10800" y="20121"/>
                </a:cubicBezTo>
                <a:close/>
                <a:moveTo>
                  <a:pt x="8836" y="19448"/>
                </a:moveTo>
                <a:lnTo>
                  <a:pt x="3927" y="14979"/>
                </a:lnTo>
                <a:lnTo>
                  <a:pt x="3927" y="6607"/>
                </a:lnTo>
                <a:lnTo>
                  <a:pt x="4147" y="6407"/>
                </a:lnTo>
                <a:lnTo>
                  <a:pt x="4145" y="6406"/>
                </a:lnTo>
                <a:lnTo>
                  <a:pt x="8836" y="2147"/>
                </a:lnTo>
                <a:cubicBezTo>
                  <a:pt x="8836" y="2147"/>
                  <a:pt x="8836" y="19448"/>
                  <a:pt x="8836" y="19448"/>
                </a:cubicBezTo>
                <a:close/>
                <a:moveTo>
                  <a:pt x="2945" y="14649"/>
                </a:moveTo>
                <a:cubicBezTo>
                  <a:pt x="1825" y="14285"/>
                  <a:pt x="982" y="12700"/>
                  <a:pt x="982" y="10800"/>
                </a:cubicBezTo>
                <a:cubicBezTo>
                  <a:pt x="982" y="8900"/>
                  <a:pt x="1825" y="7315"/>
                  <a:pt x="2945" y="6952"/>
                </a:cubicBezTo>
                <a:cubicBezTo>
                  <a:pt x="2945" y="6952"/>
                  <a:pt x="2945" y="14649"/>
                  <a:pt x="2945" y="14649"/>
                </a:cubicBezTo>
                <a:close/>
                <a:moveTo>
                  <a:pt x="11787" y="1472"/>
                </a:moveTo>
                <a:cubicBezTo>
                  <a:pt x="11787" y="658"/>
                  <a:pt x="11126" y="0"/>
                  <a:pt x="10308" y="0"/>
                </a:cubicBezTo>
                <a:cubicBezTo>
                  <a:pt x="9890" y="0"/>
                  <a:pt x="9515" y="174"/>
                  <a:pt x="9246" y="451"/>
                </a:cubicBezTo>
                <a:lnTo>
                  <a:pt x="3241" y="5905"/>
                </a:lnTo>
                <a:cubicBezTo>
                  <a:pt x="1434" y="6051"/>
                  <a:pt x="0" y="8183"/>
                  <a:pt x="0" y="10800"/>
                </a:cubicBezTo>
                <a:cubicBezTo>
                  <a:pt x="0" y="13425"/>
                  <a:pt x="1444" y="15563"/>
                  <a:pt x="3259" y="15696"/>
                </a:cubicBezTo>
                <a:lnTo>
                  <a:pt x="9245" y="21148"/>
                </a:lnTo>
                <a:cubicBezTo>
                  <a:pt x="9514" y="21426"/>
                  <a:pt x="9890" y="21600"/>
                  <a:pt x="10308" y="21600"/>
                </a:cubicBezTo>
                <a:cubicBezTo>
                  <a:pt x="11126" y="21600"/>
                  <a:pt x="11787" y="20941"/>
                  <a:pt x="11787" y="20129"/>
                </a:cubicBezTo>
                <a:cubicBezTo>
                  <a:pt x="11787" y="20110"/>
                  <a:pt x="11782" y="20092"/>
                  <a:pt x="11782" y="20073"/>
                </a:cubicBezTo>
                <a:lnTo>
                  <a:pt x="11782" y="1527"/>
                </a:lnTo>
                <a:cubicBezTo>
                  <a:pt x="11782" y="1508"/>
                  <a:pt x="11787" y="1490"/>
                  <a:pt x="11787" y="1472"/>
                </a:cubicBezTo>
                <a:moveTo>
                  <a:pt x="13255" y="7855"/>
                </a:moveTo>
                <a:cubicBezTo>
                  <a:pt x="12984" y="7855"/>
                  <a:pt x="12764" y="8074"/>
                  <a:pt x="12764" y="8345"/>
                </a:cubicBezTo>
                <a:cubicBezTo>
                  <a:pt x="12764" y="8617"/>
                  <a:pt x="12984" y="8836"/>
                  <a:pt x="13255" y="8836"/>
                </a:cubicBezTo>
                <a:cubicBezTo>
                  <a:pt x="14068" y="8836"/>
                  <a:pt x="14727" y="9716"/>
                  <a:pt x="14727" y="10800"/>
                </a:cubicBezTo>
                <a:cubicBezTo>
                  <a:pt x="14727" y="11884"/>
                  <a:pt x="14068" y="12764"/>
                  <a:pt x="13255" y="12764"/>
                </a:cubicBezTo>
                <a:cubicBezTo>
                  <a:pt x="12984" y="12764"/>
                  <a:pt x="12764" y="12983"/>
                  <a:pt x="12764" y="13255"/>
                </a:cubicBezTo>
                <a:cubicBezTo>
                  <a:pt x="12764" y="13526"/>
                  <a:pt x="12984" y="13745"/>
                  <a:pt x="13255" y="13745"/>
                </a:cubicBezTo>
                <a:cubicBezTo>
                  <a:pt x="14610" y="13745"/>
                  <a:pt x="15709" y="12427"/>
                  <a:pt x="15709" y="10800"/>
                </a:cubicBezTo>
                <a:cubicBezTo>
                  <a:pt x="15709" y="9173"/>
                  <a:pt x="14610" y="7855"/>
                  <a:pt x="13255" y="7855"/>
                </a:cubicBezTo>
                <a:moveTo>
                  <a:pt x="17948" y="3495"/>
                </a:moveTo>
                <a:lnTo>
                  <a:pt x="17938" y="3509"/>
                </a:lnTo>
                <a:cubicBezTo>
                  <a:pt x="17860" y="3458"/>
                  <a:pt x="17773" y="3421"/>
                  <a:pt x="17674" y="3421"/>
                </a:cubicBezTo>
                <a:cubicBezTo>
                  <a:pt x="17403" y="3421"/>
                  <a:pt x="17184" y="3641"/>
                  <a:pt x="17184" y="3912"/>
                </a:cubicBezTo>
                <a:cubicBezTo>
                  <a:pt x="17184" y="4073"/>
                  <a:pt x="17266" y="4209"/>
                  <a:pt x="17386" y="4298"/>
                </a:cubicBezTo>
                <a:cubicBezTo>
                  <a:pt x="19336" y="5711"/>
                  <a:pt x="20618" y="8095"/>
                  <a:pt x="20618" y="10800"/>
                </a:cubicBezTo>
                <a:cubicBezTo>
                  <a:pt x="20618" y="13505"/>
                  <a:pt x="19336" y="15889"/>
                  <a:pt x="17385" y="17302"/>
                </a:cubicBezTo>
                <a:lnTo>
                  <a:pt x="17389" y="17309"/>
                </a:lnTo>
                <a:cubicBezTo>
                  <a:pt x="17275" y="17398"/>
                  <a:pt x="17197" y="17531"/>
                  <a:pt x="17197" y="17688"/>
                </a:cubicBezTo>
                <a:cubicBezTo>
                  <a:pt x="17197" y="17959"/>
                  <a:pt x="17417" y="18179"/>
                  <a:pt x="17688" y="18179"/>
                </a:cubicBezTo>
                <a:cubicBezTo>
                  <a:pt x="17788" y="18179"/>
                  <a:pt x="17875" y="18142"/>
                  <a:pt x="17952" y="18091"/>
                </a:cubicBezTo>
                <a:lnTo>
                  <a:pt x="17957" y="18098"/>
                </a:lnTo>
                <a:cubicBezTo>
                  <a:pt x="17982" y="18080"/>
                  <a:pt x="18004" y="18057"/>
                  <a:pt x="18029" y="18039"/>
                </a:cubicBezTo>
                <a:cubicBezTo>
                  <a:pt x="18031" y="18037"/>
                  <a:pt x="18034" y="18035"/>
                  <a:pt x="18037" y="18033"/>
                </a:cubicBezTo>
                <a:cubicBezTo>
                  <a:pt x="20189" y="16435"/>
                  <a:pt x="21600" y="13794"/>
                  <a:pt x="21600" y="10800"/>
                </a:cubicBezTo>
                <a:cubicBezTo>
                  <a:pt x="21600" y="7763"/>
                  <a:pt x="20152" y="5085"/>
                  <a:pt x="17948" y="3495"/>
                </a:cubicBezTo>
                <a:moveTo>
                  <a:pt x="15811" y="5611"/>
                </a:moveTo>
                <a:lnTo>
                  <a:pt x="15802" y="5625"/>
                </a:lnTo>
                <a:cubicBezTo>
                  <a:pt x="15730" y="5584"/>
                  <a:pt x="15651" y="5553"/>
                  <a:pt x="15562" y="5553"/>
                </a:cubicBezTo>
                <a:cubicBezTo>
                  <a:pt x="15291" y="5553"/>
                  <a:pt x="15072" y="5773"/>
                  <a:pt x="15072" y="6044"/>
                </a:cubicBezTo>
                <a:cubicBezTo>
                  <a:pt x="15072" y="6216"/>
                  <a:pt x="15166" y="6361"/>
                  <a:pt x="15300" y="6448"/>
                </a:cubicBezTo>
                <a:lnTo>
                  <a:pt x="15299" y="6450"/>
                </a:lnTo>
                <a:cubicBezTo>
                  <a:pt x="16709" y="7270"/>
                  <a:pt x="17673" y="8909"/>
                  <a:pt x="17673" y="10800"/>
                </a:cubicBezTo>
                <a:cubicBezTo>
                  <a:pt x="17673" y="12688"/>
                  <a:pt x="16712" y="14325"/>
                  <a:pt x="15305" y="15146"/>
                </a:cubicBezTo>
                <a:lnTo>
                  <a:pt x="15309" y="15151"/>
                </a:lnTo>
                <a:cubicBezTo>
                  <a:pt x="15174" y="15239"/>
                  <a:pt x="15080" y="15384"/>
                  <a:pt x="15080" y="15555"/>
                </a:cubicBezTo>
                <a:cubicBezTo>
                  <a:pt x="15080" y="15827"/>
                  <a:pt x="15300" y="16046"/>
                  <a:pt x="15571" y="16046"/>
                </a:cubicBezTo>
                <a:cubicBezTo>
                  <a:pt x="15660" y="16046"/>
                  <a:pt x="15740" y="16016"/>
                  <a:pt x="15812" y="15975"/>
                </a:cubicBezTo>
                <a:lnTo>
                  <a:pt x="15819" y="15985"/>
                </a:lnTo>
                <a:cubicBezTo>
                  <a:pt x="17507" y="14989"/>
                  <a:pt x="18655" y="13041"/>
                  <a:pt x="18655" y="10800"/>
                </a:cubicBezTo>
                <a:cubicBezTo>
                  <a:pt x="18655" y="8556"/>
                  <a:pt x="17504" y="6606"/>
                  <a:pt x="15811" y="561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79" name="Shape 2679"/>
          <p:cNvSpPr/>
          <p:nvPr/>
        </p:nvSpPr>
        <p:spPr>
          <a:xfrm>
            <a:off x="7343572" y="1439239"/>
            <a:ext cx="279328" cy="253933"/>
          </a:xfrm>
          <a:custGeom>
            <a:avLst/>
            <a:gdLst/>
            <a:ahLst/>
            <a:cxnLst>
              <a:cxn ang="0">
                <a:pos x="wd2" y="hd2"/>
              </a:cxn>
              <a:cxn ang="5400000">
                <a:pos x="wd2" y="hd2"/>
              </a:cxn>
              <a:cxn ang="10800000">
                <a:pos x="wd2" y="hd2"/>
              </a:cxn>
              <a:cxn ang="16200000">
                <a:pos x="wd2" y="hd2"/>
              </a:cxn>
            </a:cxnLst>
            <a:rect l="0" t="0" r="r" b="b"/>
            <a:pathLst>
              <a:path w="21600" h="21524" extrusionOk="0">
                <a:moveTo>
                  <a:pt x="17182" y="13452"/>
                </a:moveTo>
                <a:cubicBezTo>
                  <a:pt x="16640" y="13452"/>
                  <a:pt x="16200" y="13935"/>
                  <a:pt x="16200" y="14529"/>
                </a:cubicBezTo>
                <a:cubicBezTo>
                  <a:pt x="16200" y="15123"/>
                  <a:pt x="16640" y="15605"/>
                  <a:pt x="17182" y="15605"/>
                </a:cubicBezTo>
                <a:cubicBezTo>
                  <a:pt x="17724" y="15605"/>
                  <a:pt x="18164" y="15123"/>
                  <a:pt x="18164" y="14529"/>
                </a:cubicBezTo>
                <a:cubicBezTo>
                  <a:pt x="18164" y="13935"/>
                  <a:pt x="17724" y="13452"/>
                  <a:pt x="17182" y="13452"/>
                </a:cubicBezTo>
                <a:moveTo>
                  <a:pt x="15218" y="15605"/>
                </a:moveTo>
                <a:cubicBezTo>
                  <a:pt x="14676" y="15605"/>
                  <a:pt x="14236" y="16087"/>
                  <a:pt x="14236" y="16681"/>
                </a:cubicBezTo>
                <a:cubicBezTo>
                  <a:pt x="14236" y="17276"/>
                  <a:pt x="14676" y="17757"/>
                  <a:pt x="15218" y="17757"/>
                </a:cubicBezTo>
                <a:cubicBezTo>
                  <a:pt x="15760" y="17757"/>
                  <a:pt x="16200" y="17276"/>
                  <a:pt x="16200" y="16681"/>
                </a:cubicBezTo>
                <a:cubicBezTo>
                  <a:pt x="16200" y="16087"/>
                  <a:pt x="15760" y="15605"/>
                  <a:pt x="15218" y="15605"/>
                </a:cubicBezTo>
                <a:moveTo>
                  <a:pt x="16200" y="20448"/>
                </a:moveTo>
                <a:cubicBezTo>
                  <a:pt x="14668" y="20448"/>
                  <a:pt x="13319" y="19593"/>
                  <a:pt x="12527" y="18295"/>
                </a:cubicBezTo>
                <a:lnTo>
                  <a:pt x="9073" y="18295"/>
                </a:lnTo>
                <a:cubicBezTo>
                  <a:pt x="8281" y="19593"/>
                  <a:pt x="6932" y="20448"/>
                  <a:pt x="5400" y="20448"/>
                </a:cubicBezTo>
                <a:cubicBezTo>
                  <a:pt x="2960" y="20448"/>
                  <a:pt x="982" y="18280"/>
                  <a:pt x="982" y="15605"/>
                </a:cubicBezTo>
                <a:cubicBezTo>
                  <a:pt x="982" y="12930"/>
                  <a:pt x="2960" y="10762"/>
                  <a:pt x="5400" y="10762"/>
                </a:cubicBezTo>
                <a:lnTo>
                  <a:pt x="16200" y="10762"/>
                </a:lnTo>
                <a:cubicBezTo>
                  <a:pt x="18640" y="10762"/>
                  <a:pt x="20618" y="12930"/>
                  <a:pt x="20618" y="15605"/>
                </a:cubicBezTo>
                <a:cubicBezTo>
                  <a:pt x="20618" y="18280"/>
                  <a:pt x="18640" y="20448"/>
                  <a:pt x="16200" y="20448"/>
                </a:cubicBezTo>
                <a:moveTo>
                  <a:pt x="16200" y="9686"/>
                </a:moveTo>
                <a:lnTo>
                  <a:pt x="11319" y="9686"/>
                </a:lnTo>
                <a:cubicBezTo>
                  <a:pt x="10837" y="8713"/>
                  <a:pt x="11227" y="8217"/>
                  <a:pt x="11943" y="7448"/>
                </a:cubicBezTo>
                <a:cubicBezTo>
                  <a:pt x="12528" y="6820"/>
                  <a:pt x="13255" y="6038"/>
                  <a:pt x="13255" y="4843"/>
                </a:cubicBezTo>
                <a:cubicBezTo>
                  <a:pt x="13255" y="1854"/>
                  <a:pt x="10169" y="128"/>
                  <a:pt x="10038" y="56"/>
                </a:cubicBezTo>
                <a:cubicBezTo>
                  <a:pt x="9796" y="-76"/>
                  <a:pt x="9501" y="32"/>
                  <a:pt x="9379" y="297"/>
                </a:cubicBezTo>
                <a:cubicBezTo>
                  <a:pt x="9258" y="562"/>
                  <a:pt x="9356" y="886"/>
                  <a:pt x="9598" y="1019"/>
                </a:cubicBezTo>
                <a:cubicBezTo>
                  <a:pt x="9625" y="1034"/>
                  <a:pt x="12273" y="2523"/>
                  <a:pt x="12273" y="4843"/>
                </a:cubicBezTo>
                <a:cubicBezTo>
                  <a:pt x="12273" y="5586"/>
                  <a:pt x="11779" y="6117"/>
                  <a:pt x="11255" y="6679"/>
                </a:cubicBezTo>
                <a:cubicBezTo>
                  <a:pt x="10584" y="7401"/>
                  <a:pt x="9775" y="8296"/>
                  <a:pt x="10277" y="9686"/>
                </a:cubicBezTo>
                <a:lnTo>
                  <a:pt x="5400" y="9686"/>
                </a:lnTo>
                <a:cubicBezTo>
                  <a:pt x="2418" y="9686"/>
                  <a:pt x="0" y="12336"/>
                  <a:pt x="0" y="15605"/>
                </a:cubicBezTo>
                <a:cubicBezTo>
                  <a:pt x="0" y="18874"/>
                  <a:pt x="2418" y="21524"/>
                  <a:pt x="5400" y="21524"/>
                </a:cubicBezTo>
                <a:cubicBezTo>
                  <a:pt x="7077" y="21524"/>
                  <a:pt x="8575" y="20686"/>
                  <a:pt x="9565" y="19372"/>
                </a:cubicBezTo>
                <a:lnTo>
                  <a:pt x="12035" y="19372"/>
                </a:lnTo>
                <a:cubicBezTo>
                  <a:pt x="13025" y="20686"/>
                  <a:pt x="14523" y="21524"/>
                  <a:pt x="16200" y="21524"/>
                </a:cubicBezTo>
                <a:cubicBezTo>
                  <a:pt x="19182" y="21524"/>
                  <a:pt x="21600" y="18874"/>
                  <a:pt x="21600" y="15605"/>
                </a:cubicBezTo>
                <a:cubicBezTo>
                  <a:pt x="21600" y="12336"/>
                  <a:pt x="19182" y="9686"/>
                  <a:pt x="16200" y="9686"/>
                </a:cubicBezTo>
                <a:moveTo>
                  <a:pt x="6873" y="15067"/>
                </a:moveTo>
                <a:lnTo>
                  <a:pt x="5891" y="15067"/>
                </a:lnTo>
                <a:lnTo>
                  <a:pt x="5891" y="13990"/>
                </a:lnTo>
                <a:cubicBezTo>
                  <a:pt x="5891" y="13694"/>
                  <a:pt x="5671" y="13452"/>
                  <a:pt x="5400" y="13452"/>
                </a:cubicBezTo>
                <a:cubicBezTo>
                  <a:pt x="5129" y="13452"/>
                  <a:pt x="4909" y="13694"/>
                  <a:pt x="4909" y="13990"/>
                </a:cubicBezTo>
                <a:lnTo>
                  <a:pt x="4909" y="15067"/>
                </a:lnTo>
                <a:lnTo>
                  <a:pt x="3927" y="15067"/>
                </a:lnTo>
                <a:cubicBezTo>
                  <a:pt x="3656" y="15067"/>
                  <a:pt x="3436" y="15307"/>
                  <a:pt x="3436" y="15605"/>
                </a:cubicBezTo>
                <a:cubicBezTo>
                  <a:pt x="3436" y="15903"/>
                  <a:pt x="3656" y="16143"/>
                  <a:pt x="3927" y="16143"/>
                </a:cubicBezTo>
                <a:lnTo>
                  <a:pt x="4909" y="16143"/>
                </a:lnTo>
                <a:lnTo>
                  <a:pt x="4909" y="17219"/>
                </a:lnTo>
                <a:cubicBezTo>
                  <a:pt x="4909" y="17517"/>
                  <a:pt x="5129" y="17757"/>
                  <a:pt x="5400" y="17757"/>
                </a:cubicBezTo>
                <a:cubicBezTo>
                  <a:pt x="5671" y="17757"/>
                  <a:pt x="5891" y="17517"/>
                  <a:pt x="5891" y="17219"/>
                </a:cubicBezTo>
                <a:lnTo>
                  <a:pt x="5891" y="16143"/>
                </a:lnTo>
                <a:lnTo>
                  <a:pt x="6873" y="16143"/>
                </a:lnTo>
                <a:cubicBezTo>
                  <a:pt x="7144" y="16143"/>
                  <a:pt x="7364" y="15903"/>
                  <a:pt x="7364" y="15605"/>
                </a:cubicBezTo>
                <a:cubicBezTo>
                  <a:pt x="7364" y="15307"/>
                  <a:pt x="7144" y="15067"/>
                  <a:pt x="6873" y="15067"/>
                </a:cubicBezTo>
                <a:moveTo>
                  <a:pt x="12273" y="12376"/>
                </a:moveTo>
                <a:cubicBezTo>
                  <a:pt x="12002" y="12376"/>
                  <a:pt x="11782" y="12617"/>
                  <a:pt x="11782" y="12914"/>
                </a:cubicBezTo>
                <a:cubicBezTo>
                  <a:pt x="11782" y="13212"/>
                  <a:pt x="12002" y="13452"/>
                  <a:pt x="12273" y="13452"/>
                </a:cubicBezTo>
                <a:cubicBezTo>
                  <a:pt x="12544" y="13452"/>
                  <a:pt x="12764" y="13212"/>
                  <a:pt x="12764" y="12914"/>
                </a:cubicBezTo>
                <a:cubicBezTo>
                  <a:pt x="12764" y="12617"/>
                  <a:pt x="12544" y="12376"/>
                  <a:pt x="12273" y="12376"/>
                </a:cubicBezTo>
                <a:moveTo>
                  <a:pt x="9327" y="12376"/>
                </a:moveTo>
                <a:cubicBezTo>
                  <a:pt x="9056" y="12376"/>
                  <a:pt x="8836" y="12617"/>
                  <a:pt x="8836" y="12914"/>
                </a:cubicBezTo>
                <a:cubicBezTo>
                  <a:pt x="8836" y="13212"/>
                  <a:pt x="9056" y="13452"/>
                  <a:pt x="9327" y="13452"/>
                </a:cubicBezTo>
                <a:cubicBezTo>
                  <a:pt x="9598" y="13452"/>
                  <a:pt x="9818" y="13212"/>
                  <a:pt x="9818" y="12914"/>
                </a:cubicBezTo>
                <a:cubicBezTo>
                  <a:pt x="9818" y="12617"/>
                  <a:pt x="9598" y="12376"/>
                  <a:pt x="9327" y="12376"/>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80" name="Shape 2680"/>
          <p:cNvSpPr/>
          <p:nvPr/>
        </p:nvSpPr>
        <p:spPr>
          <a:xfrm>
            <a:off x="7876833" y="142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3255" y="15709"/>
                </a:moveTo>
                <a:lnTo>
                  <a:pt x="10309" y="15709"/>
                </a:lnTo>
                <a:cubicBezTo>
                  <a:pt x="10038" y="15709"/>
                  <a:pt x="9818" y="15929"/>
                  <a:pt x="9818" y="16200"/>
                </a:cubicBezTo>
                <a:cubicBezTo>
                  <a:pt x="9818" y="16472"/>
                  <a:pt x="10038" y="16691"/>
                  <a:pt x="10309" y="16691"/>
                </a:cubicBezTo>
                <a:lnTo>
                  <a:pt x="13255" y="16691"/>
                </a:lnTo>
                <a:cubicBezTo>
                  <a:pt x="13525" y="16691"/>
                  <a:pt x="13745" y="16472"/>
                  <a:pt x="13745" y="16200"/>
                </a:cubicBezTo>
                <a:cubicBezTo>
                  <a:pt x="13745" y="15929"/>
                  <a:pt x="13525" y="15709"/>
                  <a:pt x="13255" y="15709"/>
                </a:cubicBezTo>
                <a:moveTo>
                  <a:pt x="9818" y="12273"/>
                </a:moveTo>
                <a:cubicBezTo>
                  <a:pt x="9818" y="12112"/>
                  <a:pt x="9736" y="11976"/>
                  <a:pt x="9617" y="11887"/>
                </a:cubicBezTo>
                <a:lnTo>
                  <a:pt x="9622" y="11880"/>
                </a:lnTo>
                <a:lnTo>
                  <a:pt x="5695" y="8935"/>
                </a:lnTo>
                <a:lnTo>
                  <a:pt x="5690" y="8941"/>
                </a:lnTo>
                <a:cubicBezTo>
                  <a:pt x="5608" y="8880"/>
                  <a:pt x="5511" y="8836"/>
                  <a:pt x="5400" y="8836"/>
                </a:cubicBezTo>
                <a:cubicBezTo>
                  <a:pt x="5129" y="8836"/>
                  <a:pt x="4909" y="9056"/>
                  <a:pt x="4909" y="9327"/>
                </a:cubicBezTo>
                <a:cubicBezTo>
                  <a:pt x="4909" y="9488"/>
                  <a:pt x="4991" y="9624"/>
                  <a:pt x="5110" y="9713"/>
                </a:cubicBezTo>
                <a:lnTo>
                  <a:pt x="5105" y="9720"/>
                </a:lnTo>
                <a:lnTo>
                  <a:pt x="8509" y="12273"/>
                </a:lnTo>
                <a:lnTo>
                  <a:pt x="5105" y="14826"/>
                </a:lnTo>
                <a:lnTo>
                  <a:pt x="5110" y="14832"/>
                </a:lnTo>
                <a:cubicBezTo>
                  <a:pt x="4991" y="14922"/>
                  <a:pt x="4909" y="15058"/>
                  <a:pt x="4909" y="15218"/>
                </a:cubicBezTo>
                <a:cubicBezTo>
                  <a:pt x="4909" y="15490"/>
                  <a:pt x="5129" y="15709"/>
                  <a:pt x="5400" y="15709"/>
                </a:cubicBezTo>
                <a:cubicBezTo>
                  <a:pt x="5511" y="15709"/>
                  <a:pt x="5607" y="15666"/>
                  <a:pt x="5690" y="15604"/>
                </a:cubicBezTo>
                <a:lnTo>
                  <a:pt x="5695" y="15611"/>
                </a:lnTo>
                <a:lnTo>
                  <a:pt x="9622" y="12666"/>
                </a:lnTo>
                <a:lnTo>
                  <a:pt x="9617" y="12659"/>
                </a:lnTo>
                <a:cubicBezTo>
                  <a:pt x="9736" y="12569"/>
                  <a:pt x="9818" y="12433"/>
                  <a:pt x="9818" y="12273"/>
                </a:cubicBezTo>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81" name="Shape 2681"/>
          <p:cNvSpPr/>
          <p:nvPr/>
        </p:nvSpPr>
        <p:spPr>
          <a:xfrm>
            <a:off x="8410094" y="142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6382" y="19636"/>
                </a:moveTo>
                <a:lnTo>
                  <a:pt x="11291" y="19636"/>
                </a:lnTo>
                <a:cubicBezTo>
                  <a:pt x="11562" y="19636"/>
                  <a:pt x="11782" y="19416"/>
                  <a:pt x="11782" y="19146"/>
                </a:cubicBezTo>
                <a:cubicBezTo>
                  <a:pt x="11782" y="18874"/>
                  <a:pt x="11562" y="18655"/>
                  <a:pt x="11291" y="18655"/>
                </a:cubicBezTo>
                <a:lnTo>
                  <a:pt x="6382" y="18655"/>
                </a:lnTo>
                <a:cubicBezTo>
                  <a:pt x="6111" y="18655"/>
                  <a:pt x="5891" y="18874"/>
                  <a:pt x="5891" y="19146"/>
                </a:cubicBezTo>
                <a:cubicBezTo>
                  <a:pt x="5891" y="19416"/>
                  <a:pt x="6111" y="19636"/>
                  <a:pt x="6382" y="19636"/>
                </a:cubicBezTo>
                <a:moveTo>
                  <a:pt x="20618" y="19636"/>
                </a:moveTo>
                <a:cubicBezTo>
                  <a:pt x="20618" y="20178"/>
                  <a:pt x="20178" y="20618"/>
                  <a:pt x="19636" y="20618"/>
                </a:cubicBezTo>
                <a:lnTo>
                  <a:pt x="1964" y="20618"/>
                </a:lnTo>
                <a:cubicBezTo>
                  <a:pt x="1422" y="20618"/>
                  <a:pt x="982" y="20178"/>
                  <a:pt x="982" y="19636"/>
                </a:cubicBezTo>
                <a:lnTo>
                  <a:pt x="982" y="17673"/>
                </a:lnTo>
                <a:lnTo>
                  <a:pt x="20618" y="17673"/>
                </a:lnTo>
                <a:cubicBezTo>
                  <a:pt x="20618" y="17673"/>
                  <a:pt x="20618" y="19636"/>
                  <a:pt x="20618" y="19636"/>
                </a:cubicBezTo>
                <a:close/>
                <a:moveTo>
                  <a:pt x="2822" y="10800"/>
                </a:moveTo>
                <a:lnTo>
                  <a:pt x="18778" y="10800"/>
                </a:lnTo>
                <a:lnTo>
                  <a:pt x="20461" y="16691"/>
                </a:lnTo>
                <a:lnTo>
                  <a:pt x="1139" y="16691"/>
                </a:lnTo>
                <a:cubicBezTo>
                  <a:pt x="1139" y="16691"/>
                  <a:pt x="2822" y="10800"/>
                  <a:pt x="2822" y="10800"/>
                </a:cubicBezTo>
                <a:close/>
                <a:moveTo>
                  <a:pt x="21600" y="17182"/>
                </a:moveTo>
                <a:cubicBezTo>
                  <a:pt x="21600" y="17118"/>
                  <a:pt x="21586" y="17057"/>
                  <a:pt x="21563" y="17000"/>
                </a:cubicBezTo>
                <a:lnTo>
                  <a:pt x="21565" y="17000"/>
                </a:lnTo>
                <a:lnTo>
                  <a:pt x="19602" y="10127"/>
                </a:lnTo>
                <a:lnTo>
                  <a:pt x="19599" y="10128"/>
                </a:lnTo>
                <a:cubicBezTo>
                  <a:pt x="19527" y="9947"/>
                  <a:pt x="19352" y="9818"/>
                  <a:pt x="19145" y="9818"/>
                </a:cubicBezTo>
                <a:lnTo>
                  <a:pt x="18164" y="9818"/>
                </a:lnTo>
                <a:lnTo>
                  <a:pt x="18164" y="3927"/>
                </a:lnTo>
                <a:cubicBezTo>
                  <a:pt x="18164" y="3656"/>
                  <a:pt x="17944" y="3436"/>
                  <a:pt x="17673" y="3436"/>
                </a:cubicBezTo>
                <a:cubicBezTo>
                  <a:pt x="17402" y="3436"/>
                  <a:pt x="17182" y="3656"/>
                  <a:pt x="17182" y="3927"/>
                </a:cubicBezTo>
                <a:lnTo>
                  <a:pt x="17182" y="9818"/>
                </a:lnTo>
                <a:lnTo>
                  <a:pt x="4418" y="9818"/>
                </a:lnTo>
                <a:lnTo>
                  <a:pt x="4418" y="3927"/>
                </a:lnTo>
                <a:cubicBezTo>
                  <a:pt x="4418" y="3656"/>
                  <a:pt x="4198" y="3436"/>
                  <a:pt x="3927" y="3436"/>
                </a:cubicBezTo>
                <a:cubicBezTo>
                  <a:pt x="3656" y="3436"/>
                  <a:pt x="3436" y="3656"/>
                  <a:pt x="3436" y="3927"/>
                </a:cubicBezTo>
                <a:lnTo>
                  <a:pt x="3436" y="9818"/>
                </a:lnTo>
                <a:lnTo>
                  <a:pt x="2455" y="9818"/>
                </a:lnTo>
                <a:cubicBezTo>
                  <a:pt x="2248" y="9818"/>
                  <a:pt x="2073" y="9947"/>
                  <a:pt x="2001" y="10128"/>
                </a:cubicBezTo>
                <a:lnTo>
                  <a:pt x="1998" y="10127"/>
                </a:lnTo>
                <a:lnTo>
                  <a:pt x="35" y="17000"/>
                </a:lnTo>
                <a:lnTo>
                  <a:pt x="37" y="17001"/>
                </a:lnTo>
                <a:cubicBezTo>
                  <a:pt x="14" y="17057"/>
                  <a:pt x="0" y="17118"/>
                  <a:pt x="0" y="17182"/>
                </a:cubicBezTo>
                <a:lnTo>
                  <a:pt x="0" y="18164"/>
                </a:lnTo>
                <a:lnTo>
                  <a:pt x="68" y="18164"/>
                </a:lnTo>
                <a:cubicBezTo>
                  <a:pt x="25" y="18320"/>
                  <a:pt x="0" y="18484"/>
                  <a:pt x="0" y="18655"/>
                </a:cubicBezTo>
                <a:lnTo>
                  <a:pt x="0" y="19636"/>
                </a:lnTo>
                <a:cubicBezTo>
                  <a:pt x="0" y="20721"/>
                  <a:pt x="879" y="21600"/>
                  <a:pt x="1964" y="21600"/>
                </a:cubicBezTo>
                <a:lnTo>
                  <a:pt x="19636" y="21600"/>
                </a:lnTo>
                <a:cubicBezTo>
                  <a:pt x="20721" y="21600"/>
                  <a:pt x="21600" y="20721"/>
                  <a:pt x="21600" y="19636"/>
                </a:cubicBezTo>
                <a:lnTo>
                  <a:pt x="21600" y="18655"/>
                </a:lnTo>
                <a:cubicBezTo>
                  <a:pt x="21600" y="18484"/>
                  <a:pt x="21575" y="18320"/>
                  <a:pt x="21532" y="18164"/>
                </a:cubicBezTo>
                <a:lnTo>
                  <a:pt x="21600" y="18164"/>
                </a:lnTo>
                <a:cubicBezTo>
                  <a:pt x="21600" y="18164"/>
                  <a:pt x="21600" y="17182"/>
                  <a:pt x="21600" y="17182"/>
                </a:cubicBezTo>
                <a:close/>
                <a:moveTo>
                  <a:pt x="4418" y="19636"/>
                </a:moveTo>
                <a:cubicBezTo>
                  <a:pt x="4689" y="19636"/>
                  <a:pt x="4909" y="19416"/>
                  <a:pt x="4909" y="19146"/>
                </a:cubicBezTo>
                <a:cubicBezTo>
                  <a:pt x="4909" y="18874"/>
                  <a:pt x="4689" y="18655"/>
                  <a:pt x="4418" y="18655"/>
                </a:cubicBezTo>
                <a:cubicBezTo>
                  <a:pt x="4147" y="18655"/>
                  <a:pt x="3927" y="18874"/>
                  <a:pt x="3927" y="19146"/>
                </a:cubicBezTo>
                <a:cubicBezTo>
                  <a:pt x="3927" y="19416"/>
                  <a:pt x="4147" y="19636"/>
                  <a:pt x="4418" y="19636"/>
                </a:cubicBezTo>
                <a:moveTo>
                  <a:pt x="2455" y="19636"/>
                </a:moveTo>
                <a:cubicBezTo>
                  <a:pt x="2725" y="19636"/>
                  <a:pt x="2945" y="19416"/>
                  <a:pt x="2945" y="19146"/>
                </a:cubicBezTo>
                <a:cubicBezTo>
                  <a:pt x="2945" y="18874"/>
                  <a:pt x="2725" y="18655"/>
                  <a:pt x="2455" y="18655"/>
                </a:cubicBezTo>
                <a:cubicBezTo>
                  <a:pt x="2184" y="18655"/>
                  <a:pt x="1964" y="18874"/>
                  <a:pt x="1964" y="19146"/>
                </a:cubicBezTo>
                <a:cubicBezTo>
                  <a:pt x="1964" y="19416"/>
                  <a:pt x="2184" y="19636"/>
                  <a:pt x="2455" y="19636"/>
                </a:cubicBezTo>
                <a:moveTo>
                  <a:pt x="12003" y="3573"/>
                </a:moveTo>
                <a:lnTo>
                  <a:pt x="12664" y="2838"/>
                </a:lnTo>
                <a:cubicBezTo>
                  <a:pt x="12214" y="2308"/>
                  <a:pt x="11550" y="1964"/>
                  <a:pt x="10800" y="1964"/>
                </a:cubicBezTo>
                <a:cubicBezTo>
                  <a:pt x="9997" y="1964"/>
                  <a:pt x="9290" y="2355"/>
                  <a:pt x="8842" y="2952"/>
                </a:cubicBezTo>
                <a:lnTo>
                  <a:pt x="9546" y="3655"/>
                </a:lnTo>
                <a:cubicBezTo>
                  <a:pt x="9805" y="3231"/>
                  <a:pt x="10267" y="2945"/>
                  <a:pt x="10800" y="2945"/>
                </a:cubicBezTo>
                <a:cubicBezTo>
                  <a:pt x="11298" y="2945"/>
                  <a:pt x="11736" y="3194"/>
                  <a:pt x="12003" y="3573"/>
                </a:cubicBezTo>
                <a:moveTo>
                  <a:pt x="10309" y="4418"/>
                </a:moveTo>
                <a:cubicBezTo>
                  <a:pt x="10309" y="4690"/>
                  <a:pt x="10529" y="4909"/>
                  <a:pt x="10800" y="4909"/>
                </a:cubicBezTo>
                <a:cubicBezTo>
                  <a:pt x="11071" y="4909"/>
                  <a:pt x="11291" y="4690"/>
                  <a:pt x="11291" y="4418"/>
                </a:cubicBezTo>
                <a:cubicBezTo>
                  <a:pt x="11291" y="4147"/>
                  <a:pt x="11071" y="3927"/>
                  <a:pt x="10800" y="3927"/>
                </a:cubicBezTo>
                <a:cubicBezTo>
                  <a:pt x="10529" y="3927"/>
                  <a:pt x="10309" y="4147"/>
                  <a:pt x="10309" y="4418"/>
                </a:cubicBezTo>
                <a:moveTo>
                  <a:pt x="10800" y="982"/>
                </a:moveTo>
                <a:cubicBezTo>
                  <a:pt x="11802" y="982"/>
                  <a:pt x="12701" y="1414"/>
                  <a:pt x="13330" y="2098"/>
                </a:cubicBezTo>
                <a:lnTo>
                  <a:pt x="13989" y="1366"/>
                </a:lnTo>
                <a:cubicBezTo>
                  <a:pt x="13185" y="525"/>
                  <a:pt x="12055" y="0"/>
                  <a:pt x="10800" y="0"/>
                </a:cubicBezTo>
                <a:cubicBezTo>
                  <a:pt x="9455" y="0"/>
                  <a:pt x="8252" y="603"/>
                  <a:pt x="7442" y="1551"/>
                </a:cubicBezTo>
                <a:lnTo>
                  <a:pt x="8138" y="2246"/>
                </a:lnTo>
                <a:cubicBezTo>
                  <a:pt x="8768" y="1475"/>
                  <a:pt x="9726" y="982"/>
                  <a:pt x="10800" y="982"/>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82" name="Shape 2682"/>
          <p:cNvSpPr/>
          <p:nvPr/>
        </p:nvSpPr>
        <p:spPr>
          <a:xfrm>
            <a:off x="8943355" y="142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6691"/>
                </a:moveTo>
                <a:cubicBezTo>
                  <a:pt x="20618" y="17775"/>
                  <a:pt x="19739" y="18655"/>
                  <a:pt x="18655" y="18655"/>
                </a:cubicBezTo>
                <a:lnTo>
                  <a:pt x="17673" y="18655"/>
                </a:lnTo>
                <a:lnTo>
                  <a:pt x="17673" y="14727"/>
                </a:lnTo>
                <a:cubicBezTo>
                  <a:pt x="17673" y="14186"/>
                  <a:pt x="17233" y="13745"/>
                  <a:pt x="16691" y="13745"/>
                </a:cubicBezTo>
                <a:lnTo>
                  <a:pt x="4909" y="13745"/>
                </a:lnTo>
                <a:cubicBezTo>
                  <a:pt x="4367" y="13745"/>
                  <a:pt x="3927" y="14186"/>
                  <a:pt x="3927" y="14727"/>
                </a:cubicBezTo>
                <a:lnTo>
                  <a:pt x="3927" y="18655"/>
                </a:lnTo>
                <a:lnTo>
                  <a:pt x="2945" y="18655"/>
                </a:lnTo>
                <a:cubicBezTo>
                  <a:pt x="1861" y="18655"/>
                  <a:pt x="982" y="17775"/>
                  <a:pt x="982" y="16691"/>
                </a:cubicBezTo>
                <a:lnTo>
                  <a:pt x="982" y="8836"/>
                </a:lnTo>
                <a:cubicBezTo>
                  <a:pt x="982" y="7752"/>
                  <a:pt x="1861" y="6873"/>
                  <a:pt x="2945" y="6873"/>
                </a:cubicBezTo>
                <a:lnTo>
                  <a:pt x="18655" y="6873"/>
                </a:lnTo>
                <a:cubicBezTo>
                  <a:pt x="19739" y="6873"/>
                  <a:pt x="20618" y="7752"/>
                  <a:pt x="20618" y="8836"/>
                </a:cubicBezTo>
                <a:cubicBezTo>
                  <a:pt x="20618" y="8836"/>
                  <a:pt x="20618" y="16691"/>
                  <a:pt x="20618" y="16691"/>
                </a:cubicBezTo>
                <a:close/>
                <a:moveTo>
                  <a:pt x="16691" y="20618"/>
                </a:moveTo>
                <a:lnTo>
                  <a:pt x="4909" y="20618"/>
                </a:lnTo>
                <a:lnTo>
                  <a:pt x="4909" y="14727"/>
                </a:lnTo>
                <a:lnTo>
                  <a:pt x="16691" y="14727"/>
                </a:lnTo>
                <a:cubicBezTo>
                  <a:pt x="16691" y="14727"/>
                  <a:pt x="16691" y="20618"/>
                  <a:pt x="16691" y="20618"/>
                </a:cubicBezTo>
                <a:close/>
                <a:moveTo>
                  <a:pt x="4909" y="982"/>
                </a:moveTo>
                <a:lnTo>
                  <a:pt x="16691" y="982"/>
                </a:lnTo>
                <a:lnTo>
                  <a:pt x="16691" y="5891"/>
                </a:lnTo>
                <a:lnTo>
                  <a:pt x="4909" y="5891"/>
                </a:lnTo>
                <a:cubicBezTo>
                  <a:pt x="4909" y="5891"/>
                  <a:pt x="4909" y="982"/>
                  <a:pt x="4909" y="982"/>
                </a:cubicBezTo>
                <a:close/>
                <a:moveTo>
                  <a:pt x="18655" y="5891"/>
                </a:moveTo>
                <a:lnTo>
                  <a:pt x="17673" y="5891"/>
                </a:lnTo>
                <a:lnTo>
                  <a:pt x="17673" y="982"/>
                </a:lnTo>
                <a:cubicBezTo>
                  <a:pt x="17673" y="440"/>
                  <a:pt x="17233" y="0"/>
                  <a:pt x="16691" y="0"/>
                </a:cubicBezTo>
                <a:lnTo>
                  <a:pt x="4909" y="0"/>
                </a:lnTo>
                <a:cubicBezTo>
                  <a:pt x="4367" y="0"/>
                  <a:pt x="3927" y="440"/>
                  <a:pt x="3927" y="982"/>
                </a:cubicBezTo>
                <a:lnTo>
                  <a:pt x="3927" y="5891"/>
                </a:lnTo>
                <a:lnTo>
                  <a:pt x="2945" y="5891"/>
                </a:lnTo>
                <a:cubicBezTo>
                  <a:pt x="1318" y="5891"/>
                  <a:pt x="0" y="7210"/>
                  <a:pt x="0" y="8836"/>
                </a:cubicBezTo>
                <a:lnTo>
                  <a:pt x="0" y="16691"/>
                </a:lnTo>
                <a:cubicBezTo>
                  <a:pt x="0" y="18318"/>
                  <a:pt x="1318" y="19636"/>
                  <a:pt x="2945" y="19636"/>
                </a:cubicBezTo>
                <a:lnTo>
                  <a:pt x="3927" y="19636"/>
                </a:lnTo>
                <a:lnTo>
                  <a:pt x="3927" y="20618"/>
                </a:lnTo>
                <a:cubicBezTo>
                  <a:pt x="3927" y="21161"/>
                  <a:pt x="4367" y="21600"/>
                  <a:pt x="4909" y="21600"/>
                </a:cubicBezTo>
                <a:lnTo>
                  <a:pt x="16691" y="21600"/>
                </a:lnTo>
                <a:cubicBezTo>
                  <a:pt x="17233" y="21600"/>
                  <a:pt x="17673" y="21161"/>
                  <a:pt x="17673" y="20618"/>
                </a:cubicBezTo>
                <a:lnTo>
                  <a:pt x="17673" y="19636"/>
                </a:lnTo>
                <a:lnTo>
                  <a:pt x="18655" y="19636"/>
                </a:lnTo>
                <a:cubicBezTo>
                  <a:pt x="20282" y="19636"/>
                  <a:pt x="21600" y="18318"/>
                  <a:pt x="21600" y="16691"/>
                </a:cubicBezTo>
                <a:lnTo>
                  <a:pt x="21600" y="8836"/>
                </a:lnTo>
                <a:cubicBezTo>
                  <a:pt x="21600" y="7210"/>
                  <a:pt x="20282" y="5891"/>
                  <a:pt x="18655" y="5891"/>
                </a:cubicBezTo>
                <a:moveTo>
                  <a:pt x="17673" y="8836"/>
                </a:moveTo>
                <a:cubicBezTo>
                  <a:pt x="17131" y="8836"/>
                  <a:pt x="16691" y="9276"/>
                  <a:pt x="16691" y="9818"/>
                </a:cubicBezTo>
                <a:cubicBezTo>
                  <a:pt x="16691" y="10360"/>
                  <a:pt x="17131" y="10800"/>
                  <a:pt x="17673" y="10800"/>
                </a:cubicBezTo>
                <a:cubicBezTo>
                  <a:pt x="18214" y="10800"/>
                  <a:pt x="18655" y="10360"/>
                  <a:pt x="18655" y="9818"/>
                </a:cubicBezTo>
                <a:cubicBezTo>
                  <a:pt x="18655" y="9276"/>
                  <a:pt x="18214" y="8836"/>
                  <a:pt x="17673" y="8836"/>
                </a:cubicBezTo>
                <a:moveTo>
                  <a:pt x="14727" y="8836"/>
                </a:moveTo>
                <a:cubicBezTo>
                  <a:pt x="14186" y="8836"/>
                  <a:pt x="13745" y="9276"/>
                  <a:pt x="13745" y="9818"/>
                </a:cubicBezTo>
                <a:cubicBezTo>
                  <a:pt x="13745" y="10360"/>
                  <a:pt x="14186" y="10800"/>
                  <a:pt x="14727" y="10800"/>
                </a:cubicBezTo>
                <a:cubicBezTo>
                  <a:pt x="15269" y="10800"/>
                  <a:pt x="15709" y="10360"/>
                  <a:pt x="15709" y="9818"/>
                </a:cubicBezTo>
                <a:cubicBezTo>
                  <a:pt x="15709" y="9276"/>
                  <a:pt x="15269" y="8836"/>
                  <a:pt x="14727" y="8836"/>
                </a:cubicBezTo>
                <a:moveTo>
                  <a:pt x="7364" y="16691"/>
                </a:moveTo>
                <a:lnTo>
                  <a:pt x="12273" y="16691"/>
                </a:lnTo>
                <a:cubicBezTo>
                  <a:pt x="12544" y="16691"/>
                  <a:pt x="12764" y="16472"/>
                  <a:pt x="12764" y="16200"/>
                </a:cubicBezTo>
                <a:cubicBezTo>
                  <a:pt x="12764" y="15929"/>
                  <a:pt x="12544" y="15709"/>
                  <a:pt x="12273" y="15709"/>
                </a:cubicBezTo>
                <a:lnTo>
                  <a:pt x="7364" y="15709"/>
                </a:lnTo>
                <a:cubicBezTo>
                  <a:pt x="7092" y="15709"/>
                  <a:pt x="6873" y="15929"/>
                  <a:pt x="6873" y="16200"/>
                </a:cubicBezTo>
                <a:cubicBezTo>
                  <a:pt x="6873" y="16472"/>
                  <a:pt x="7092" y="16691"/>
                  <a:pt x="7364" y="16691"/>
                </a:cubicBezTo>
                <a:moveTo>
                  <a:pt x="7364" y="18655"/>
                </a:moveTo>
                <a:lnTo>
                  <a:pt x="14236" y="18655"/>
                </a:lnTo>
                <a:cubicBezTo>
                  <a:pt x="14508" y="18655"/>
                  <a:pt x="14727" y="18435"/>
                  <a:pt x="14727" y="18164"/>
                </a:cubicBezTo>
                <a:cubicBezTo>
                  <a:pt x="14727" y="17893"/>
                  <a:pt x="14508" y="17673"/>
                  <a:pt x="14236" y="17673"/>
                </a:cubicBezTo>
                <a:lnTo>
                  <a:pt x="7364" y="17673"/>
                </a:lnTo>
                <a:cubicBezTo>
                  <a:pt x="7092" y="17673"/>
                  <a:pt x="6873" y="17893"/>
                  <a:pt x="6873" y="18164"/>
                </a:cubicBezTo>
                <a:cubicBezTo>
                  <a:pt x="6873" y="18435"/>
                  <a:pt x="7092" y="18655"/>
                  <a:pt x="7364" y="18655"/>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83" name="Shape 2683"/>
          <p:cNvSpPr/>
          <p:nvPr/>
        </p:nvSpPr>
        <p:spPr>
          <a:xfrm>
            <a:off x="9514706" y="1426542"/>
            <a:ext cx="203145" cy="279292"/>
          </a:xfrm>
          <a:custGeom>
            <a:avLst/>
            <a:gdLst/>
            <a:ahLst/>
            <a:cxnLst>
              <a:cxn ang="0">
                <a:pos x="wd2" y="hd2"/>
              </a:cxn>
              <a:cxn ang="5400000">
                <a:pos x="wd2" y="hd2"/>
              </a:cxn>
              <a:cxn ang="10800000">
                <a:pos x="wd2" y="hd2"/>
              </a:cxn>
              <a:cxn ang="16200000">
                <a:pos x="wd2" y="hd2"/>
              </a:cxn>
            </a:cxnLst>
            <a:rect l="0" t="0" r="r" b="b"/>
            <a:pathLst>
              <a:path w="21505" h="21528" extrusionOk="0">
                <a:moveTo>
                  <a:pt x="13441" y="9294"/>
                </a:moveTo>
                <a:lnTo>
                  <a:pt x="13441" y="9784"/>
                </a:lnTo>
                <a:lnTo>
                  <a:pt x="1344" y="9784"/>
                </a:lnTo>
                <a:lnTo>
                  <a:pt x="1344" y="9294"/>
                </a:lnTo>
                <a:cubicBezTo>
                  <a:pt x="1344" y="7028"/>
                  <a:pt x="3696" y="5163"/>
                  <a:pt x="6720" y="4919"/>
                </a:cubicBezTo>
                <a:lnTo>
                  <a:pt x="6720" y="9784"/>
                </a:lnTo>
                <a:lnTo>
                  <a:pt x="8065" y="9784"/>
                </a:lnTo>
                <a:lnTo>
                  <a:pt x="8065" y="4919"/>
                </a:lnTo>
                <a:cubicBezTo>
                  <a:pt x="11089" y="5163"/>
                  <a:pt x="13441" y="7028"/>
                  <a:pt x="13441" y="9294"/>
                </a:cubicBezTo>
                <a:moveTo>
                  <a:pt x="13441" y="16145"/>
                </a:moveTo>
                <a:cubicBezTo>
                  <a:pt x="13441" y="18578"/>
                  <a:pt x="10733" y="20549"/>
                  <a:pt x="7393" y="20549"/>
                </a:cubicBezTo>
                <a:cubicBezTo>
                  <a:pt x="4052" y="20549"/>
                  <a:pt x="1344" y="18578"/>
                  <a:pt x="1344" y="16145"/>
                </a:cubicBezTo>
                <a:lnTo>
                  <a:pt x="1344" y="10762"/>
                </a:lnTo>
                <a:lnTo>
                  <a:pt x="13441" y="10762"/>
                </a:lnTo>
                <a:cubicBezTo>
                  <a:pt x="13441" y="10762"/>
                  <a:pt x="13441" y="16145"/>
                  <a:pt x="13441" y="16145"/>
                </a:cubicBezTo>
                <a:close/>
                <a:moveTo>
                  <a:pt x="21134" y="48"/>
                </a:moveTo>
                <a:cubicBezTo>
                  <a:pt x="20801" y="-72"/>
                  <a:pt x="20436" y="41"/>
                  <a:pt x="20232" y="268"/>
                </a:cubicBezTo>
                <a:cubicBezTo>
                  <a:pt x="18723" y="1944"/>
                  <a:pt x="16716" y="3504"/>
                  <a:pt x="13069" y="2006"/>
                </a:cubicBezTo>
                <a:cubicBezTo>
                  <a:pt x="10993" y="1153"/>
                  <a:pt x="9603" y="1431"/>
                  <a:pt x="8642" y="1862"/>
                </a:cubicBezTo>
                <a:cubicBezTo>
                  <a:pt x="7655" y="2307"/>
                  <a:pt x="6969" y="3089"/>
                  <a:pt x="6778" y="3935"/>
                </a:cubicBezTo>
                <a:cubicBezTo>
                  <a:pt x="2984" y="4162"/>
                  <a:pt x="0" y="6473"/>
                  <a:pt x="0" y="9294"/>
                </a:cubicBezTo>
                <a:lnTo>
                  <a:pt x="0" y="16145"/>
                </a:lnTo>
                <a:cubicBezTo>
                  <a:pt x="0" y="19118"/>
                  <a:pt x="3310" y="21528"/>
                  <a:pt x="7393" y="21528"/>
                </a:cubicBezTo>
                <a:cubicBezTo>
                  <a:pt x="11475" y="21528"/>
                  <a:pt x="14785" y="19118"/>
                  <a:pt x="14785" y="16145"/>
                </a:cubicBezTo>
                <a:lnTo>
                  <a:pt x="14785" y="9294"/>
                </a:lnTo>
                <a:cubicBezTo>
                  <a:pt x="14785" y="6507"/>
                  <a:pt x="11875" y="4215"/>
                  <a:pt x="8146" y="3940"/>
                </a:cubicBezTo>
                <a:cubicBezTo>
                  <a:pt x="8301" y="3479"/>
                  <a:pt x="8690" y="2991"/>
                  <a:pt x="9348" y="2695"/>
                </a:cubicBezTo>
                <a:cubicBezTo>
                  <a:pt x="10308" y="2263"/>
                  <a:pt x="10946" y="2328"/>
                  <a:pt x="12468" y="2882"/>
                </a:cubicBezTo>
                <a:cubicBezTo>
                  <a:pt x="15022" y="3811"/>
                  <a:pt x="16657" y="3572"/>
                  <a:pt x="17947" y="3206"/>
                </a:cubicBezTo>
                <a:cubicBezTo>
                  <a:pt x="19526" y="2759"/>
                  <a:pt x="20650" y="1847"/>
                  <a:pt x="21434" y="705"/>
                </a:cubicBezTo>
                <a:cubicBezTo>
                  <a:pt x="21600" y="463"/>
                  <a:pt x="21466" y="170"/>
                  <a:pt x="21134" y="48"/>
                </a:cubicBezTo>
                <a:moveTo>
                  <a:pt x="7393" y="18592"/>
                </a:moveTo>
                <a:cubicBezTo>
                  <a:pt x="8134" y="18592"/>
                  <a:pt x="8737" y="18153"/>
                  <a:pt x="8737" y="17613"/>
                </a:cubicBezTo>
                <a:cubicBezTo>
                  <a:pt x="8737" y="17073"/>
                  <a:pt x="8134" y="16635"/>
                  <a:pt x="7393" y="16635"/>
                </a:cubicBezTo>
                <a:cubicBezTo>
                  <a:pt x="6650" y="16635"/>
                  <a:pt x="6048" y="17073"/>
                  <a:pt x="6048" y="17613"/>
                </a:cubicBezTo>
                <a:cubicBezTo>
                  <a:pt x="6048" y="18153"/>
                  <a:pt x="6650" y="18592"/>
                  <a:pt x="7393" y="18592"/>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84" name="Shape 2684"/>
          <p:cNvSpPr/>
          <p:nvPr/>
        </p:nvSpPr>
        <p:spPr>
          <a:xfrm>
            <a:off x="10009878" y="1426542"/>
            <a:ext cx="279328" cy="279606"/>
          </a:xfrm>
          <a:custGeom>
            <a:avLst/>
            <a:gdLst/>
            <a:ahLst/>
            <a:cxnLst>
              <a:cxn ang="0">
                <a:pos x="wd2" y="hd2"/>
              </a:cxn>
              <a:cxn ang="5400000">
                <a:pos x="wd2" y="hd2"/>
              </a:cxn>
              <a:cxn ang="10800000">
                <a:pos x="wd2" y="hd2"/>
              </a:cxn>
              <a:cxn ang="16200000">
                <a:pos x="wd2" y="hd2"/>
              </a:cxn>
            </a:cxnLst>
            <a:rect l="0" t="0" r="r" b="b"/>
            <a:pathLst>
              <a:path w="21600" h="21540" extrusionOk="0">
                <a:moveTo>
                  <a:pt x="4418" y="19095"/>
                </a:moveTo>
                <a:lnTo>
                  <a:pt x="5400" y="19095"/>
                </a:lnTo>
                <a:lnTo>
                  <a:pt x="5400" y="18117"/>
                </a:lnTo>
                <a:lnTo>
                  <a:pt x="4418" y="18117"/>
                </a:lnTo>
                <a:cubicBezTo>
                  <a:pt x="4418" y="18117"/>
                  <a:pt x="4418" y="19095"/>
                  <a:pt x="4418" y="19095"/>
                </a:cubicBezTo>
                <a:close/>
                <a:moveTo>
                  <a:pt x="6382" y="16160"/>
                </a:moveTo>
                <a:lnTo>
                  <a:pt x="5400" y="16160"/>
                </a:lnTo>
                <a:lnTo>
                  <a:pt x="5400" y="17139"/>
                </a:lnTo>
                <a:lnTo>
                  <a:pt x="6382" y="17139"/>
                </a:lnTo>
                <a:cubicBezTo>
                  <a:pt x="6382" y="17139"/>
                  <a:pt x="6382" y="16160"/>
                  <a:pt x="6382" y="16160"/>
                </a:cubicBezTo>
                <a:close/>
                <a:moveTo>
                  <a:pt x="2455" y="19095"/>
                </a:moveTo>
                <a:lnTo>
                  <a:pt x="3436" y="19095"/>
                </a:lnTo>
                <a:lnTo>
                  <a:pt x="3436" y="18117"/>
                </a:lnTo>
                <a:lnTo>
                  <a:pt x="2455" y="18117"/>
                </a:lnTo>
                <a:cubicBezTo>
                  <a:pt x="2455" y="18117"/>
                  <a:pt x="2455" y="19095"/>
                  <a:pt x="2455" y="19095"/>
                </a:cubicBezTo>
                <a:close/>
                <a:moveTo>
                  <a:pt x="4418" y="16160"/>
                </a:moveTo>
                <a:lnTo>
                  <a:pt x="2455" y="16160"/>
                </a:lnTo>
                <a:lnTo>
                  <a:pt x="2455" y="17139"/>
                </a:lnTo>
                <a:lnTo>
                  <a:pt x="4418" y="17139"/>
                </a:lnTo>
                <a:cubicBezTo>
                  <a:pt x="4418" y="17139"/>
                  <a:pt x="4418" y="16160"/>
                  <a:pt x="4418" y="16160"/>
                </a:cubicBezTo>
                <a:close/>
                <a:moveTo>
                  <a:pt x="3436" y="12248"/>
                </a:moveTo>
                <a:lnTo>
                  <a:pt x="2455" y="12248"/>
                </a:lnTo>
                <a:lnTo>
                  <a:pt x="2455" y="13226"/>
                </a:lnTo>
                <a:lnTo>
                  <a:pt x="3436" y="13226"/>
                </a:lnTo>
                <a:cubicBezTo>
                  <a:pt x="3436" y="13226"/>
                  <a:pt x="3436" y="12248"/>
                  <a:pt x="3436" y="12248"/>
                </a:cubicBezTo>
                <a:close/>
                <a:moveTo>
                  <a:pt x="3436" y="14204"/>
                </a:moveTo>
                <a:lnTo>
                  <a:pt x="2455" y="14204"/>
                </a:lnTo>
                <a:lnTo>
                  <a:pt x="2455" y="15182"/>
                </a:lnTo>
                <a:lnTo>
                  <a:pt x="3436" y="15182"/>
                </a:lnTo>
                <a:cubicBezTo>
                  <a:pt x="3436" y="15182"/>
                  <a:pt x="3436" y="14204"/>
                  <a:pt x="3436" y="14204"/>
                </a:cubicBezTo>
                <a:close/>
                <a:moveTo>
                  <a:pt x="6382" y="19095"/>
                </a:moveTo>
                <a:lnTo>
                  <a:pt x="13255" y="19095"/>
                </a:lnTo>
                <a:lnTo>
                  <a:pt x="13255" y="18117"/>
                </a:lnTo>
                <a:lnTo>
                  <a:pt x="6382" y="18117"/>
                </a:lnTo>
                <a:cubicBezTo>
                  <a:pt x="6382" y="18117"/>
                  <a:pt x="6382" y="19095"/>
                  <a:pt x="6382" y="19095"/>
                </a:cubicBezTo>
                <a:close/>
                <a:moveTo>
                  <a:pt x="18164" y="15182"/>
                </a:moveTo>
                <a:lnTo>
                  <a:pt x="19145" y="15182"/>
                </a:lnTo>
                <a:lnTo>
                  <a:pt x="19145" y="14204"/>
                </a:lnTo>
                <a:lnTo>
                  <a:pt x="18164" y="14204"/>
                </a:lnTo>
                <a:cubicBezTo>
                  <a:pt x="18164" y="14204"/>
                  <a:pt x="18164" y="15182"/>
                  <a:pt x="18164" y="15182"/>
                </a:cubicBezTo>
                <a:close/>
                <a:moveTo>
                  <a:pt x="5400" y="14204"/>
                </a:moveTo>
                <a:lnTo>
                  <a:pt x="4418" y="14204"/>
                </a:lnTo>
                <a:lnTo>
                  <a:pt x="4418" y="15182"/>
                </a:lnTo>
                <a:lnTo>
                  <a:pt x="5400" y="15182"/>
                </a:lnTo>
                <a:cubicBezTo>
                  <a:pt x="5400" y="15182"/>
                  <a:pt x="5400" y="14204"/>
                  <a:pt x="5400" y="14204"/>
                </a:cubicBezTo>
                <a:close/>
                <a:moveTo>
                  <a:pt x="14236" y="16160"/>
                </a:moveTo>
                <a:lnTo>
                  <a:pt x="13255" y="16160"/>
                </a:lnTo>
                <a:lnTo>
                  <a:pt x="13255" y="17139"/>
                </a:lnTo>
                <a:lnTo>
                  <a:pt x="14236" y="17139"/>
                </a:lnTo>
                <a:cubicBezTo>
                  <a:pt x="14236" y="17139"/>
                  <a:pt x="14236" y="16160"/>
                  <a:pt x="14236" y="16160"/>
                </a:cubicBezTo>
                <a:close/>
                <a:moveTo>
                  <a:pt x="20618" y="19584"/>
                </a:moveTo>
                <a:cubicBezTo>
                  <a:pt x="20618" y="20124"/>
                  <a:pt x="20178" y="20562"/>
                  <a:pt x="19636" y="20562"/>
                </a:cubicBezTo>
                <a:lnTo>
                  <a:pt x="1964" y="20562"/>
                </a:lnTo>
                <a:cubicBezTo>
                  <a:pt x="1421" y="20562"/>
                  <a:pt x="982" y="20124"/>
                  <a:pt x="982" y="19584"/>
                </a:cubicBezTo>
                <a:lnTo>
                  <a:pt x="982" y="11759"/>
                </a:lnTo>
                <a:cubicBezTo>
                  <a:pt x="982" y="11219"/>
                  <a:pt x="1421" y="10781"/>
                  <a:pt x="1964" y="10781"/>
                </a:cubicBezTo>
                <a:lnTo>
                  <a:pt x="19636" y="10781"/>
                </a:lnTo>
                <a:cubicBezTo>
                  <a:pt x="20178" y="10781"/>
                  <a:pt x="20618" y="11219"/>
                  <a:pt x="20618" y="11759"/>
                </a:cubicBezTo>
                <a:cubicBezTo>
                  <a:pt x="20618" y="11759"/>
                  <a:pt x="20618" y="19584"/>
                  <a:pt x="20618" y="19584"/>
                </a:cubicBezTo>
                <a:close/>
                <a:moveTo>
                  <a:pt x="19636" y="9803"/>
                </a:moveTo>
                <a:lnTo>
                  <a:pt x="10965" y="9803"/>
                </a:lnTo>
                <a:cubicBezTo>
                  <a:pt x="10831" y="9456"/>
                  <a:pt x="10774" y="9056"/>
                  <a:pt x="10870" y="8651"/>
                </a:cubicBezTo>
                <a:cubicBezTo>
                  <a:pt x="11059" y="7853"/>
                  <a:pt x="11782" y="7224"/>
                  <a:pt x="12961" y="6833"/>
                </a:cubicBezTo>
                <a:cubicBezTo>
                  <a:pt x="14940" y="6175"/>
                  <a:pt x="15841" y="4938"/>
                  <a:pt x="16249" y="4015"/>
                </a:cubicBezTo>
                <a:cubicBezTo>
                  <a:pt x="16747" y="2886"/>
                  <a:pt x="16801" y="1546"/>
                  <a:pt x="16396" y="335"/>
                </a:cubicBezTo>
                <a:cubicBezTo>
                  <a:pt x="16310" y="79"/>
                  <a:pt x="16032" y="-60"/>
                  <a:pt x="15774" y="25"/>
                </a:cubicBezTo>
                <a:cubicBezTo>
                  <a:pt x="15517" y="112"/>
                  <a:pt x="15378" y="388"/>
                  <a:pt x="15464" y="644"/>
                </a:cubicBezTo>
                <a:cubicBezTo>
                  <a:pt x="16091" y="2519"/>
                  <a:pt x="15480" y="4964"/>
                  <a:pt x="12650" y="5904"/>
                </a:cubicBezTo>
                <a:cubicBezTo>
                  <a:pt x="10733" y="6542"/>
                  <a:pt x="10105" y="7627"/>
                  <a:pt x="9915" y="8427"/>
                </a:cubicBezTo>
                <a:cubicBezTo>
                  <a:pt x="9809" y="8876"/>
                  <a:pt x="9824" y="9351"/>
                  <a:pt x="9937" y="9803"/>
                </a:cubicBezTo>
                <a:lnTo>
                  <a:pt x="1964" y="9803"/>
                </a:lnTo>
                <a:cubicBezTo>
                  <a:pt x="879" y="9803"/>
                  <a:pt x="0" y="10679"/>
                  <a:pt x="0" y="11759"/>
                </a:cubicBezTo>
                <a:lnTo>
                  <a:pt x="0" y="19584"/>
                </a:lnTo>
                <a:cubicBezTo>
                  <a:pt x="0" y="20664"/>
                  <a:pt x="879" y="21540"/>
                  <a:pt x="1964" y="21540"/>
                </a:cubicBezTo>
                <a:lnTo>
                  <a:pt x="19636" y="21540"/>
                </a:lnTo>
                <a:cubicBezTo>
                  <a:pt x="20721" y="21540"/>
                  <a:pt x="21600" y="20664"/>
                  <a:pt x="21600" y="19584"/>
                </a:cubicBezTo>
                <a:lnTo>
                  <a:pt x="21600" y="11759"/>
                </a:lnTo>
                <a:cubicBezTo>
                  <a:pt x="21600" y="10679"/>
                  <a:pt x="20721" y="9803"/>
                  <a:pt x="19636" y="9803"/>
                </a:cubicBezTo>
                <a:moveTo>
                  <a:pt x="17182" y="17139"/>
                </a:moveTo>
                <a:lnTo>
                  <a:pt x="19145" y="17139"/>
                </a:lnTo>
                <a:lnTo>
                  <a:pt x="19145" y="16160"/>
                </a:lnTo>
                <a:lnTo>
                  <a:pt x="17182" y="16160"/>
                </a:lnTo>
                <a:cubicBezTo>
                  <a:pt x="17182" y="16160"/>
                  <a:pt x="17182" y="17139"/>
                  <a:pt x="17182" y="17139"/>
                </a:cubicBezTo>
                <a:close/>
                <a:moveTo>
                  <a:pt x="14236" y="19095"/>
                </a:moveTo>
                <a:lnTo>
                  <a:pt x="15218" y="19095"/>
                </a:lnTo>
                <a:lnTo>
                  <a:pt x="15218" y="18117"/>
                </a:lnTo>
                <a:lnTo>
                  <a:pt x="14236" y="18117"/>
                </a:lnTo>
                <a:cubicBezTo>
                  <a:pt x="14236" y="18117"/>
                  <a:pt x="14236" y="19095"/>
                  <a:pt x="14236" y="19095"/>
                </a:cubicBezTo>
                <a:close/>
                <a:moveTo>
                  <a:pt x="16200" y="19095"/>
                </a:moveTo>
                <a:lnTo>
                  <a:pt x="17182" y="19095"/>
                </a:lnTo>
                <a:lnTo>
                  <a:pt x="17182" y="18117"/>
                </a:lnTo>
                <a:lnTo>
                  <a:pt x="16200" y="18117"/>
                </a:lnTo>
                <a:cubicBezTo>
                  <a:pt x="16200" y="18117"/>
                  <a:pt x="16200" y="19095"/>
                  <a:pt x="16200" y="19095"/>
                </a:cubicBezTo>
                <a:close/>
                <a:moveTo>
                  <a:pt x="18164" y="19095"/>
                </a:moveTo>
                <a:lnTo>
                  <a:pt x="19145" y="19095"/>
                </a:lnTo>
                <a:lnTo>
                  <a:pt x="19145" y="18117"/>
                </a:lnTo>
                <a:lnTo>
                  <a:pt x="18164" y="18117"/>
                </a:lnTo>
                <a:cubicBezTo>
                  <a:pt x="18164" y="18117"/>
                  <a:pt x="18164" y="19095"/>
                  <a:pt x="18164" y="19095"/>
                </a:cubicBezTo>
                <a:close/>
                <a:moveTo>
                  <a:pt x="16200" y="16160"/>
                </a:moveTo>
                <a:lnTo>
                  <a:pt x="15218" y="16160"/>
                </a:lnTo>
                <a:lnTo>
                  <a:pt x="15218" y="17139"/>
                </a:lnTo>
                <a:lnTo>
                  <a:pt x="16200" y="17139"/>
                </a:lnTo>
                <a:cubicBezTo>
                  <a:pt x="16200" y="17139"/>
                  <a:pt x="16200" y="16160"/>
                  <a:pt x="16200" y="16160"/>
                </a:cubicBezTo>
                <a:close/>
                <a:moveTo>
                  <a:pt x="18164" y="13226"/>
                </a:moveTo>
                <a:lnTo>
                  <a:pt x="19145" y="13226"/>
                </a:lnTo>
                <a:lnTo>
                  <a:pt x="19145" y="12248"/>
                </a:lnTo>
                <a:lnTo>
                  <a:pt x="18164" y="12248"/>
                </a:lnTo>
                <a:cubicBezTo>
                  <a:pt x="18164" y="12248"/>
                  <a:pt x="18164" y="13226"/>
                  <a:pt x="18164" y="13226"/>
                </a:cubicBezTo>
                <a:close/>
                <a:moveTo>
                  <a:pt x="13255" y="12248"/>
                </a:moveTo>
                <a:lnTo>
                  <a:pt x="12273" y="12248"/>
                </a:lnTo>
                <a:lnTo>
                  <a:pt x="12273" y="13226"/>
                </a:lnTo>
                <a:lnTo>
                  <a:pt x="13255" y="13226"/>
                </a:lnTo>
                <a:cubicBezTo>
                  <a:pt x="13255" y="13226"/>
                  <a:pt x="13255" y="12248"/>
                  <a:pt x="13255" y="12248"/>
                </a:cubicBezTo>
                <a:close/>
                <a:moveTo>
                  <a:pt x="13255" y="14204"/>
                </a:moveTo>
                <a:lnTo>
                  <a:pt x="12273" y="14204"/>
                </a:lnTo>
                <a:lnTo>
                  <a:pt x="12273" y="15182"/>
                </a:lnTo>
                <a:lnTo>
                  <a:pt x="13255" y="15182"/>
                </a:lnTo>
                <a:cubicBezTo>
                  <a:pt x="13255" y="15182"/>
                  <a:pt x="13255" y="14204"/>
                  <a:pt x="13255" y="14204"/>
                </a:cubicBezTo>
                <a:close/>
                <a:moveTo>
                  <a:pt x="15218" y="14204"/>
                </a:moveTo>
                <a:lnTo>
                  <a:pt x="14236" y="14204"/>
                </a:lnTo>
                <a:lnTo>
                  <a:pt x="14236" y="15182"/>
                </a:lnTo>
                <a:lnTo>
                  <a:pt x="15218" y="15182"/>
                </a:lnTo>
                <a:cubicBezTo>
                  <a:pt x="15218" y="15182"/>
                  <a:pt x="15218" y="14204"/>
                  <a:pt x="15218" y="14204"/>
                </a:cubicBezTo>
                <a:close/>
                <a:moveTo>
                  <a:pt x="17182" y="14204"/>
                </a:moveTo>
                <a:lnTo>
                  <a:pt x="16200" y="14204"/>
                </a:lnTo>
                <a:lnTo>
                  <a:pt x="16200" y="15182"/>
                </a:lnTo>
                <a:lnTo>
                  <a:pt x="17182" y="15182"/>
                </a:lnTo>
                <a:cubicBezTo>
                  <a:pt x="17182" y="15182"/>
                  <a:pt x="17182" y="14204"/>
                  <a:pt x="17182" y="14204"/>
                </a:cubicBezTo>
                <a:close/>
                <a:moveTo>
                  <a:pt x="15218" y="12248"/>
                </a:moveTo>
                <a:lnTo>
                  <a:pt x="14236" y="12248"/>
                </a:lnTo>
                <a:lnTo>
                  <a:pt x="14236" y="13226"/>
                </a:lnTo>
                <a:lnTo>
                  <a:pt x="15218" y="13226"/>
                </a:lnTo>
                <a:cubicBezTo>
                  <a:pt x="15218" y="13226"/>
                  <a:pt x="15218" y="12248"/>
                  <a:pt x="15218" y="12248"/>
                </a:cubicBezTo>
                <a:close/>
                <a:moveTo>
                  <a:pt x="17182" y="12248"/>
                </a:moveTo>
                <a:lnTo>
                  <a:pt x="16200" y="12248"/>
                </a:lnTo>
                <a:lnTo>
                  <a:pt x="16200" y="13226"/>
                </a:lnTo>
                <a:lnTo>
                  <a:pt x="17182" y="13226"/>
                </a:lnTo>
                <a:cubicBezTo>
                  <a:pt x="17182" y="13226"/>
                  <a:pt x="17182" y="12248"/>
                  <a:pt x="17182" y="12248"/>
                </a:cubicBezTo>
                <a:close/>
                <a:moveTo>
                  <a:pt x="11291" y="12248"/>
                </a:moveTo>
                <a:lnTo>
                  <a:pt x="10309" y="12248"/>
                </a:lnTo>
                <a:lnTo>
                  <a:pt x="10309" y="13226"/>
                </a:lnTo>
                <a:lnTo>
                  <a:pt x="11291" y="13226"/>
                </a:lnTo>
                <a:cubicBezTo>
                  <a:pt x="11291" y="13226"/>
                  <a:pt x="11291" y="12248"/>
                  <a:pt x="11291" y="12248"/>
                </a:cubicBezTo>
                <a:close/>
                <a:moveTo>
                  <a:pt x="5400" y="12248"/>
                </a:moveTo>
                <a:lnTo>
                  <a:pt x="4418" y="12248"/>
                </a:lnTo>
                <a:lnTo>
                  <a:pt x="4418" y="13226"/>
                </a:lnTo>
                <a:lnTo>
                  <a:pt x="5400" y="13226"/>
                </a:lnTo>
                <a:cubicBezTo>
                  <a:pt x="5400" y="13226"/>
                  <a:pt x="5400" y="12248"/>
                  <a:pt x="5400" y="12248"/>
                </a:cubicBezTo>
                <a:close/>
                <a:moveTo>
                  <a:pt x="7364" y="17139"/>
                </a:moveTo>
                <a:lnTo>
                  <a:pt x="8345" y="17139"/>
                </a:lnTo>
                <a:lnTo>
                  <a:pt x="8345" y="16160"/>
                </a:lnTo>
                <a:lnTo>
                  <a:pt x="7364" y="16160"/>
                </a:lnTo>
                <a:cubicBezTo>
                  <a:pt x="7364" y="16160"/>
                  <a:pt x="7364" y="17139"/>
                  <a:pt x="7364" y="17139"/>
                </a:cubicBezTo>
                <a:close/>
                <a:moveTo>
                  <a:pt x="7364" y="14204"/>
                </a:moveTo>
                <a:lnTo>
                  <a:pt x="6382" y="14204"/>
                </a:lnTo>
                <a:lnTo>
                  <a:pt x="6382" y="15182"/>
                </a:lnTo>
                <a:lnTo>
                  <a:pt x="7364" y="15182"/>
                </a:lnTo>
                <a:cubicBezTo>
                  <a:pt x="7364" y="15182"/>
                  <a:pt x="7364" y="14204"/>
                  <a:pt x="7364" y="14204"/>
                </a:cubicBezTo>
                <a:close/>
                <a:moveTo>
                  <a:pt x="7364" y="12248"/>
                </a:moveTo>
                <a:lnTo>
                  <a:pt x="6382" y="12248"/>
                </a:lnTo>
                <a:lnTo>
                  <a:pt x="6382" y="13226"/>
                </a:lnTo>
                <a:lnTo>
                  <a:pt x="7364" y="13226"/>
                </a:lnTo>
                <a:cubicBezTo>
                  <a:pt x="7364" y="13226"/>
                  <a:pt x="7364" y="12248"/>
                  <a:pt x="7364" y="12248"/>
                </a:cubicBezTo>
                <a:close/>
                <a:moveTo>
                  <a:pt x="9327" y="14204"/>
                </a:moveTo>
                <a:lnTo>
                  <a:pt x="8345" y="14204"/>
                </a:lnTo>
                <a:lnTo>
                  <a:pt x="8345" y="15182"/>
                </a:lnTo>
                <a:lnTo>
                  <a:pt x="9327" y="15182"/>
                </a:lnTo>
                <a:cubicBezTo>
                  <a:pt x="9327" y="15182"/>
                  <a:pt x="9327" y="14204"/>
                  <a:pt x="9327" y="14204"/>
                </a:cubicBezTo>
                <a:close/>
                <a:moveTo>
                  <a:pt x="11291" y="14204"/>
                </a:moveTo>
                <a:lnTo>
                  <a:pt x="10309" y="14204"/>
                </a:lnTo>
                <a:lnTo>
                  <a:pt x="10309" y="15182"/>
                </a:lnTo>
                <a:lnTo>
                  <a:pt x="11291" y="15182"/>
                </a:lnTo>
                <a:cubicBezTo>
                  <a:pt x="11291" y="15182"/>
                  <a:pt x="11291" y="14204"/>
                  <a:pt x="11291" y="14204"/>
                </a:cubicBezTo>
                <a:close/>
                <a:moveTo>
                  <a:pt x="9327" y="12248"/>
                </a:moveTo>
                <a:lnTo>
                  <a:pt x="8345" y="12248"/>
                </a:lnTo>
                <a:lnTo>
                  <a:pt x="8345" y="13226"/>
                </a:lnTo>
                <a:lnTo>
                  <a:pt x="9327" y="13226"/>
                </a:lnTo>
                <a:cubicBezTo>
                  <a:pt x="9327" y="13226"/>
                  <a:pt x="9327" y="12248"/>
                  <a:pt x="9327" y="12248"/>
                </a:cubicBezTo>
                <a:close/>
                <a:moveTo>
                  <a:pt x="11291" y="17139"/>
                </a:moveTo>
                <a:lnTo>
                  <a:pt x="12273" y="17139"/>
                </a:lnTo>
                <a:lnTo>
                  <a:pt x="12273" y="16160"/>
                </a:lnTo>
                <a:lnTo>
                  <a:pt x="11291" y="16160"/>
                </a:lnTo>
                <a:cubicBezTo>
                  <a:pt x="11291" y="16160"/>
                  <a:pt x="11291" y="17139"/>
                  <a:pt x="11291" y="17139"/>
                </a:cubicBezTo>
                <a:close/>
                <a:moveTo>
                  <a:pt x="9327" y="17139"/>
                </a:moveTo>
                <a:lnTo>
                  <a:pt x="10309" y="17139"/>
                </a:lnTo>
                <a:lnTo>
                  <a:pt x="10309" y="16160"/>
                </a:lnTo>
                <a:lnTo>
                  <a:pt x="9327" y="16160"/>
                </a:lnTo>
                <a:cubicBezTo>
                  <a:pt x="9327" y="16160"/>
                  <a:pt x="9327" y="17139"/>
                  <a:pt x="9327" y="17139"/>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85" name="Shape 2685"/>
          <p:cNvSpPr/>
          <p:nvPr/>
        </p:nvSpPr>
        <p:spPr>
          <a:xfrm>
            <a:off x="10543139" y="142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145"/>
                </a:moveTo>
                <a:cubicBezTo>
                  <a:pt x="20618" y="19959"/>
                  <a:pt x="19959" y="20618"/>
                  <a:pt x="19145" y="20618"/>
                </a:cubicBezTo>
                <a:cubicBezTo>
                  <a:pt x="18332" y="20618"/>
                  <a:pt x="17673" y="19959"/>
                  <a:pt x="17673" y="19145"/>
                </a:cubicBezTo>
                <a:lnTo>
                  <a:pt x="17673" y="14236"/>
                </a:lnTo>
                <a:cubicBezTo>
                  <a:pt x="17673" y="13424"/>
                  <a:pt x="18332" y="12764"/>
                  <a:pt x="19145" y="12764"/>
                </a:cubicBezTo>
                <a:cubicBezTo>
                  <a:pt x="19959" y="12764"/>
                  <a:pt x="20618" y="13424"/>
                  <a:pt x="20618" y="14236"/>
                </a:cubicBezTo>
                <a:cubicBezTo>
                  <a:pt x="20618" y="14236"/>
                  <a:pt x="20618" y="19145"/>
                  <a:pt x="20618" y="19145"/>
                </a:cubicBezTo>
                <a:close/>
                <a:moveTo>
                  <a:pt x="3927" y="14236"/>
                </a:moveTo>
                <a:lnTo>
                  <a:pt x="3927" y="19145"/>
                </a:lnTo>
                <a:cubicBezTo>
                  <a:pt x="3927" y="19959"/>
                  <a:pt x="3268" y="20618"/>
                  <a:pt x="2455" y="20618"/>
                </a:cubicBezTo>
                <a:cubicBezTo>
                  <a:pt x="1641" y="20618"/>
                  <a:pt x="982" y="19959"/>
                  <a:pt x="982" y="19145"/>
                </a:cubicBezTo>
                <a:lnTo>
                  <a:pt x="982" y="14236"/>
                </a:lnTo>
                <a:cubicBezTo>
                  <a:pt x="982" y="13424"/>
                  <a:pt x="1641" y="12764"/>
                  <a:pt x="2455" y="12764"/>
                </a:cubicBezTo>
                <a:cubicBezTo>
                  <a:pt x="3268" y="12764"/>
                  <a:pt x="3927" y="13424"/>
                  <a:pt x="3927" y="14236"/>
                </a:cubicBezTo>
                <a:moveTo>
                  <a:pt x="19636" y="11831"/>
                </a:moveTo>
                <a:lnTo>
                  <a:pt x="19636" y="5891"/>
                </a:lnTo>
                <a:cubicBezTo>
                  <a:pt x="19636" y="2638"/>
                  <a:pt x="16999" y="0"/>
                  <a:pt x="13745" y="0"/>
                </a:cubicBezTo>
                <a:lnTo>
                  <a:pt x="7855" y="0"/>
                </a:lnTo>
                <a:cubicBezTo>
                  <a:pt x="4601" y="0"/>
                  <a:pt x="1964" y="2638"/>
                  <a:pt x="1964" y="5891"/>
                </a:cubicBezTo>
                <a:lnTo>
                  <a:pt x="1964" y="11831"/>
                </a:lnTo>
                <a:cubicBezTo>
                  <a:pt x="843" y="12059"/>
                  <a:pt x="0" y="13049"/>
                  <a:pt x="0" y="14236"/>
                </a:cubicBezTo>
                <a:lnTo>
                  <a:pt x="0" y="19145"/>
                </a:lnTo>
                <a:cubicBezTo>
                  <a:pt x="0" y="20501"/>
                  <a:pt x="1099" y="21600"/>
                  <a:pt x="2455" y="21600"/>
                </a:cubicBezTo>
                <a:cubicBezTo>
                  <a:pt x="3810" y="21600"/>
                  <a:pt x="4909" y="20501"/>
                  <a:pt x="4909" y="19145"/>
                </a:cubicBezTo>
                <a:lnTo>
                  <a:pt x="4909" y="14236"/>
                </a:lnTo>
                <a:cubicBezTo>
                  <a:pt x="4909" y="13049"/>
                  <a:pt x="4066" y="12059"/>
                  <a:pt x="2945" y="11831"/>
                </a:cubicBezTo>
                <a:lnTo>
                  <a:pt x="2945" y="5891"/>
                </a:lnTo>
                <a:cubicBezTo>
                  <a:pt x="2945" y="3180"/>
                  <a:pt x="5144" y="982"/>
                  <a:pt x="7855" y="982"/>
                </a:cubicBezTo>
                <a:lnTo>
                  <a:pt x="13745" y="982"/>
                </a:lnTo>
                <a:cubicBezTo>
                  <a:pt x="16457" y="982"/>
                  <a:pt x="18655" y="3180"/>
                  <a:pt x="18655" y="5891"/>
                </a:cubicBezTo>
                <a:lnTo>
                  <a:pt x="18655" y="11831"/>
                </a:lnTo>
                <a:cubicBezTo>
                  <a:pt x="17534" y="12059"/>
                  <a:pt x="16691" y="13049"/>
                  <a:pt x="16691" y="14236"/>
                </a:cubicBezTo>
                <a:lnTo>
                  <a:pt x="16691" y="19145"/>
                </a:lnTo>
                <a:cubicBezTo>
                  <a:pt x="16691" y="20501"/>
                  <a:pt x="17790" y="21600"/>
                  <a:pt x="19145" y="21600"/>
                </a:cubicBezTo>
                <a:cubicBezTo>
                  <a:pt x="20501" y="21600"/>
                  <a:pt x="21600" y="20501"/>
                  <a:pt x="21600" y="19145"/>
                </a:cubicBezTo>
                <a:lnTo>
                  <a:pt x="21600" y="14236"/>
                </a:lnTo>
                <a:cubicBezTo>
                  <a:pt x="21600" y="13049"/>
                  <a:pt x="20757" y="12059"/>
                  <a:pt x="19636" y="1183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86" name="Shape 2686"/>
          <p:cNvSpPr/>
          <p:nvPr/>
        </p:nvSpPr>
        <p:spPr>
          <a:xfrm>
            <a:off x="11076400" y="142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7673"/>
                </a:moveTo>
                <a:cubicBezTo>
                  <a:pt x="20618" y="18215"/>
                  <a:pt x="20178" y="18655"/>
                  <a:pt x="19636" y="18655"/>
                </a:cubicBezTo>
                <a:lnTo>
                  <a:pt x="19636" y="14727"/>
                </a:lnTo>
                <a:cubicBezTo>
                  <a:pt x="20178" y="14727"/>
                  <a:pt x="20618" y="15167"/>
                  <a:pt x="20618" y="15709"/>
                </a:cubicBezTo>
                <a:cubicBezTo>
                  <a:pt x="20618" y="15709"/>
                  <a:pt x="20618" y="17673"/>
                  <a:pt x="20618" y="17673"/>
                </a:cubicBezTo>
                <a:close/>
                <a:moveTo>
                  <a:pt x="18655" y="19145"/>
                </a:moveTo>
                <a:cubicBezTo>
                  <a:pt x="18655" y="19959"/>
                  <a:pt x="17995" y="20618"/>
                  <a:pt x="17182" y="20618"/>
                </a:cubicBezTo>
                <a:cubicBezTo>
                  <a:pt x="16368" y="20618"/>
                  <a:pt x="15709" y="19959"/>
                  <a:pt x="15709" y="19145"/>
                </a:cubicBezTo>
                <a:lnTo>
                  <a:pt x="15709" y="14236"/>
                </a:lnTo>
                <a:cubicBezTo>
                  <a:pt x="15709" y="13424"/>
                  <a:pt x="16368" y="12764"/>
                  <a:pt x="17182" y="12764"/>
                </a:cubicBezTo>
                <a:cubicBezTo>
                  <a:pt x="17995" y="12764"/>
                  <a:pt x="18655" y="13424"/>
                  <a:pt x="18655" y="14236"/>
                </a:cubicBezTo>
                <a:cubicBezTo>
                  <a:pt x="18655" y="14236"/>
                  <a:pt x="18655" y="19145"/>
                  <a:pt x="18655" y="19145"/>
                </a:cubicBezTo>
                <a:close/>
                <a:moveTo>
                  <a:pt x="4418" y="12764"/>
                </a:moveTo>
                <a:cubicBezTo>
                  <a:pt x="5231" y="12764"/>
                  <a:pt x="5891" y="13424"/>
                  <a:pt x="5891" y="14236"/>
                </a:cubicBezTo>
                <a:lnTo>
                  <a:pt x="5891" y="19145"/>
                </a:lnTo>
                <a:cubicBezTo>
                  <a:pt x="5891" y="19959"/>
                  <a:pt x="5231" y="20618"/>
                  <a:pt x="4418" y="20618"/>
                </a:cubicBezTo>
                <a:cubicBezTo>
                  <a:pt x="3605" y="20618"/>
                  <a:pt x="2945" y="19959"/>
                  <a:pt x="2945" y="19145"/>
                </a:cubicBezTo>
                <a:lnTo>
                  <a:pt x="2945" y="14236"/>
                </a:lnTo>
                <a:cubicBezTo>
                  <a:pt x="2945" y="13424"/>
                  <a:pt x="3605" y="12764"/>
                  <a:pt x="4418" y="12764"/>
                </a:cubicBezTo>
                <a:moveTo>
                  <a:pt x="1964" y="18655"/>
                </a:moveTo>
                <a:cubicBezTo>
                  <a:pt x="1422" y="18655"/>
                  <a:pt x="982" y="18215"/>
                  <a:pt x="982" y="17673"/>
                </a:cubicBezTo>
                <a:lnTo>
                  <a:pt x="982" y="15709"/>
                </a:lnTo>
                <a:cubicBezTo>
                  <a:pt x="982" y="15167"/>
                  <a:pt x="1422" y="14727"/>
                  <a:pt x="1964" y="14727"/>
                </a:cubicBezTo>
                <a:cubicBezTo>
                  <a:pt x="1964" y="14727"/>
                  <a:pt x="1964" y="18655"/>
                  <a:pt x="1964" y="18655"/>
                </a:cubicBezTo>
                <a:close/>
                <a:moveTo>
                  <a:pt x="19636" y="13745"/>
                </a:moveTo>
                <a:lnTo>
                  <a:pt x="19636" y="5891"/>
                </a:lnTo>
                <a:cubicBezTo>
                  <a:pt x="19636" y="2638"/>
                  <a:pt x="16999" y="0"/>
                  <a:pt x="13745" y="0"/>
                </a:cubicBezTo>
                <a:lnTo>
                  <a:pt x="7855" y="0"/>
                </a:lnTo>
                <a:cubicBezTo>
                  <a:pt x="4601" y="0"/>
                  <a:pt x="1964" y="2638"/>
                  <a:pt x="1964" y="5891"/>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3" y="11782"/>
                  <a:pt x="3357" y="11973"/>
                  <a:pt x="2945" y="12284"/>
                </a:cubicBezTo>
                <a:lnTo>
                  <a:pt x="2945" y="5891"/>
                </a:lnTo>
                <a:cubicBezTo>
                  <a:pt x="2945" y="3180"/>
                  <a:pt x="5144" y="982"/>
                  <a:pt x="7855" y="982"/>
                </a:cubicBezTo>
                <a:lnTo>
                  <a:pt x="13745" y="982"/>
                </a:lnTo>
                <a:cubicBezTo>
                  <a:pt x="16456" y="982"/>
                  <a:pt x="18655" y="3180"/>
                  <a:pt x="18655" y="5891"/>
                </a:cubicBezTo>
                <a:lnTo>
                  <a:pt x="18655" y="12284"/>
                </a:lnTo>
                <a:cubicBezTo>
                  <a:pt x="18243" y="11973"/>
                  <a:pt x="17737" y="11782"/>
                  <a:pt x="17182" y="11782"/>
                </a:cubicBezTo>
                <a:cubicBezTo>
                  <a:pt x="15826" y="11782"/>
                  <a:pt x="14727" y="12881"/>
                  <a:pt x="14727" y="14236"/>
                </a:cubicBezTo>
                <a:lnTo>
                  <a:pt x="14727" y="19145"/>
                </a:lnTo>
                <a:cubicBezTo>
                  <a:pt x="14727" y="20501"/>
                  <a:pt x="15826" y="21600"/>
                  <a:pt x="17182" y="21600"/>
                </a:cubicBezTo>
                <a:cubicBezTo>
                  <a:pt x="18369" y="21600"/>
                  <a:pt x="19359"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87" name="Shape 2687"/>
          <p:cNvSpPr/>
          <p:nvPr/>
        </p:nvSpPr>
        <p:spPr>
          <a:xfrm>
            <a:off x="6277049" y="19598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88" name="Shape 2688"/>
          <p:cNvSpPr/>
          <p:nvPr/>
        </p:nvSpPr>
        <p:spPr>
          <a:xfrm>
            <a:off x="6810311" y="19598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89" name="Shape 2689"/>
          <p:cNvSpPr/>
          <p:nvPr/>
        </p:nvSpPr>
        <p:spPr>
          <a:xfrm>
            <a:off x="7343572" y="19598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90" name="Shape 2690"/>
          <p:cNvSpPr/>
          <p:nvPr/>
        </p:nvSpPr>
        <p:spPr>
          <a:xfrm>
            <a:off x="7876833" y="1972500"/>
            <a:ext cx="279328" cy="253935"/>
          </a:xfrm>
          <a:custGeom>
            <a:avLst/>
            <a:gdLst/>
            <a:ahLst/>
            <a:cxnLst>
              <a:cxn ang="0">
                <a:pos x="wd2" y="hd2"/>
              </a:cxn>
              <a:cxn ang="5400000">
                <a:pos x="wd2" y="hd2"/>
              </a:cxn>
              <a:cxn ang="10800000">
                <a:pos x="wd2" y="hd2"/>
              </a:cxn>
              <a:cxn ang="16200000">
                <a:pos x="wd2" y="hd2"/>
              </a:cxn>
            </a:cxnLst>
            <a:rect l="0" t="0" r="r" b="b"/>
            <a:pathLst>
              <a:path w="21600" h="21600" extrusionOk="0">
                <a:moveTo>
                  <a:pt x="20618" y="11880"/>
                </a:moveTo>
                <a:cubicBezTo>
                  <a:pt x="20618" y="12476"/>
                  <a:pt x="20178" y="12960"/>
                  <a:pt x="19636" y="12960"/>
                </a:cubicBezTo>
                <a:lnTo>
                  <a:pt x="19636" y="8640"/>
                </a:lnTo>
                <a:cubicBezTo>
                  <a:pt x="20178" y="8640"/>
                  <a:pt x="20618" y="9124"/>
                  <a:pt x="20618" y="9720"/>
                </a:cubicBezTo>
                <a:cubicBezTo>
                  <a:pt x="20618" y="9720"/>
                  <a:pt x="20618" y="11880"/>
                  <a:pt x="20618" y="11880"/>
                </a:cubicBezTo>
                <a:close/>
                <a:moveTo>
                  <a:pt x="18655" y="19980"/>
                </a:moveTo>
                <a:cubicBezTo>
                  <a:pt x="18655" y="20279"/>
                  <a:pt x="18434" y="20520"/>
                  <a:pt x="18164" y="20520"/>
                </a:cubicBezTo>
                <a:cubicBezTo>
                  <a:pt x="17893" y="20520"/>
                  <a:pt x="17673" y="20279"/>
                  <a:pt x="17673" y="19980"/>
                </a:cubicBezTo>
                <a:lnTo>
                  <a:pt x="17673" y="1620"/>
                </a:lnTo>
                <a:cubicBezTo>
                  <a:pt x="17673" y="1322"/>
                  <a:pt x="17893" y="1080"/>
                  <a:pt x="18164" y="1080"/>
                </a:cubicBezTo>
                <a:cubicBezTo>
                  <a:pt x="18434" y="1080"/>
                  <a:pt x="18655" y="1322"/>
                  <a:pt x="18655" y="1620"/>
                </a:cubicBezTo>
                <a:cubicBezTo>
                  <a:pt x="18655" y="1620"/>
                  <a:pt x="18655" y="19980"/>
                  <a:pt x="18655" y="19980"/>
                </a:cubicBezTo>
                <a:close/>
                <a:moveTo>
                  <a:pt x="16691" y="18404"/>
                </a:moveTo>
                <a:lnTo>
                  <a:pt x="2944" y="13512"/>
                </a:lnTo>
                <a:cubicBezTo>
                  <a:pt x="2944" y="13508"/>
                  <a:pt x="2945" y="13504"/>
                  <a:pt x="2945" y="13500"/>
                </a:cubicBezTo>
                <a:lnTo>
                  <a:pt x="2945" y="8100"/>
                </a:lnTo>
                <a:cubicBezTo>
                  <a:pt x="2945" y="8096"/>
                  <a:pt x="2944" y="8093"/>
                  <a:pt x="2944" y="8089"/>
                </a:cubicBezTo>
                <a:lnTo>
                  <a:pt x="16691" y="3197"/>
                </a:lnTo>
                <a:cubicBezTo>
                  <a:pt x="16691" y="3197"/>
                  <a:pt x="16691" y="18404"/>
                  <a:pt x="16691" y="18404"/>
                </a:cubicBezTo>
                <a:close/>
                <a:moveTo>
                  <a:pt x="12480" y="18725"/>
                </a:moveTo>
                <a:cubicBezTo>
                  <a:pt x="12316" y="19294"/>
                  <a:pt x="11764" y="19608"/>
                  <a:pt x="11247" y="19428"/>
                </a:cubicBezTo>
                <a:lnTo>
                  <a:pt x="6102" y="17625"/>
                </a:lnTo>
                <a:cubicBezTo>
                  <a:pt x="5585" y="17444"/>
                  <a:pt x="5299" y="16837"/>
                  <a:pt x="5464" y="16269"/>
                </a:cubicBezTo>
                <a:lnTo>
                  <a:pt x="5654" y="15610"/>
                </a:lnTo>
                <a:lnTo>
                  <a:pt x="12661" y="18104"/>
                </a:lnTo>
                <a:cubicBezTo>
                  <a:pt x="12661" y="18104"/>
                  <a:pt x="12480" y="18725"/>
                  <a:pt x="12480" y="18725"/>
                </a:cubicBezTo>
                <a:close/>
                <a:moveTo>
                  <a:pt x="1964" y="13500"/>
                </a:moveTo>
                <a:lnTo>
                  <a:pt x="982" y="13500"/>
                </a:lnTo>
                <a:lnTo>
                  <a:pt x="982" y="8100"/>
                </a:lnTo>
                <a:lnTo>
                  <a:pt x="1964" y="8100"/>
                </a:lnTo>
                <a:cubicBezTo>
                  <a:pt x="1964" y="8100"/>
                  <a:pt x="1964" y="13500"/>
                  <a:pt x="1964" y="13500"/>
                </a:cubicBezTo>
                <a:close/>
                <a:moveTo>
                  <a:pt x="19636" y="7560"/>
                </a:moveTo>
                <a:lnTo>
                  <a:pt x="19636" y="1620"/>
                </a:lnTo>
                <a:cubicBezTo>
                  <a:pt x="19636" y="725"/>
                  <a:pt x="18977" y="0"/>
                  <a:pt x="18164" y="0"/>
                </a:cubicBezTo>
                <a:cubicBezTo>
                  <a:pt x="17350" y="0"/>
                  <a:pt x="16691" y="725"/>
                  <a:pt x="16691" y="1620"/>
                </a:cubicBezTo>
                <a:lnTo>
                  <a:pt x="16691" y="2062"/>
                </a:lnTo>
                <a:lnTo>
                  <a:pt x="2411" y="7144"/>
                </a:lnTo>
                <a:cubicBezTo>
                  <a:pt x="2276" y="7067"/>
                  <a:pt x="2126" y="7020"/>
                  <a:pt x="1964" y="7020"/>
                </a:cubicBezTo>
                <a:lnTo>
                  <a:pt x="982" y="7020"/>
                </a:lnTo>
                <a:cubicBezTo>
                  <a:pt x="440" y="7020"/>
                  <a:pt x="0" y="7504"/>
                  <a:pt x="0" y="8100"/>
                </a:cubicBezTo>
                <a:lnTo>
                  <a:pt x="0" y="13500"/>
                </a:lnTo>
                <a:cubicBezTo>
                  <a:pt x="0" y="14097"/>
                  <a:pt x="440" y="14580"/>
                  <a:pt x="982" y="14580"/>
                </a:cubicBezTo>
                <a:lnTo>
                  <a:pt x="1964" y="14580"/>
                </a:lnTo>
                <a:cubicBezTo>
                  <a:pt x="2126" y="14580"/>
                  <a:pt x="2276" y="14533"/>
                  <a:pt x="2411" y="14457"/>
                </a:cubicBezTo>
                <a:lnTo>
                  <a:pt x="4720" y="15278"/>
                </a:lnTo>
                <a:lnTo>
                  <a:pt x="4529" y="15941"/>
                </a:lnTo>
                <a:cubicBezTo>
                  <a:pt x="4199" y="17078"/>
                  <a:pt x="4770" y="18292"/>
                  <a:pt x="5803" y="18654"/>
                </a:cubicBezTo>
                <a:lnTo>
                  <a:pt x="10949" y="20456"/>
                </a:lnTo>
                <a:cubicBezTo>
                  <a:pt x="11983" y="20819"/>
                  <a:pt x="13087" y="20190"/>
                  <a:pt x="13416" y="19053"/>
                </a:cubicBezTo>
                <a:lnTo>
                  <a:pt x="13595" y="18437"/>
                </a:lnTo>
                <a:lnTo>
                  <a:pt x="16691" y="19538"/>
                </a:lnTo>
                <a:lnTo>
                  <a:pt x="16691" y="19980"/>
                </a:lnTo>
                <a:cubicBezTo>
                  <a:pt x="16691" y="20875"/>
                  <a:pt x="17350" y="21600"/>
                  <a:pt x="18164" y="21600"/>
                </a:cubicBezTo>
                <a:cubicBezTo>
                  <a:pt x="18977" y="21600"/>
                  <a:pt x="19636" y="20875"/>
                  <a:pt x="19636" y="19980"/>
                </a:cubicBezTo>
                <a:lnTo>
                  <a:pt x="19636" y="14040"/>
                </a:lnTo>
                <a:cubicBezTo>
                  <a:pt x="20721" y="14040"/>
                  <a:pt x="21600" y="13073"/>
                  <a:pt x="21600" y="11880"/>
                </a:cubicBezTo>
                <a:lnTo>
                  <a:pt x="21600" y="9720"/>
                </a:lnTo>
                <a:cubicBezTo>
                  <a:pt x="21600" y="8527"/>
                  <a:pt x="20721" y="7560"/>
                  <a:pt x="19636" y="756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91" name="Shape 2691"/>
          <p:cNvSpPr/>
          <p:nvPr/>
        </p:nvSpPr>
        <p:spPr>
          <a:xfrm>
            <a:off x="8473578" y="1959803"/>
            <a:ext cx="152361" cy="279328"/>
          </a:xfrm>
          <a:custGeom>
            <a:avLst/>
            <a:gdLst/>
            <a:ahLst/>
            <a:cxnLst>
              <a:cxn ang="0">
                <a:pos x="wd2" y="hd2"/>
              </a:cxn>
              <a:cxn ang="5400000">
                <a:pos x="wd2" y="hd2"/>
              </a:cxn>
              <a:cxn ang="10800000">
                <a:pos x="wd2" y="hd2"/>
              </a:cxn>
              <a:cxn ang="16200000">
                <a:pos x="wd2" y="hd2"/>
              </a:cxn>
            </a:cxnLst>
            <a:rect l="0" t="0" r="r" b="b"/>
            <a:pathLst>
              <a:path w="21600" h="21600" extrusionOk="0">
                <a:moveTo>
                  <a:pt x="12600" y="19924"/>
                </a:moveTo>
                <a:lnTo>
                  <a:pt x="12600" y="12476"/>
                </a:lnTo>
                <a:lnTo>
                  <a:pt x="19427" y="16200"/>
                </a:lnTo>
                <a:cubicBezTo>
                  <a:pt x="19427" y="16200"/>
                  <a:pt x="12600" y="19924"/>
                  <a:pt x="12600" y="19924"/>
                </a:cubicBezTo>
                <a:close/>
                <a:moveTo>
                  <a:pt x="12600" y="1676"/>
                </a:moveTo>
                <a:lnTo>
                  <a:pt x="19427" y="5400"/>
                </a:lnTo>
                <a:lnTo>
                  <a:pt x="12600" y="9124"/>
                </a:lnTo>
                <a:cubicBezTo>
                  <a:pt x="12600" y="9124"/>
                  <a:pt x="12600" y="1676"/>
                  <a:pt x="12600" y="1676"/>
                </a:cubicBezTo>
                <a:close/>
                <a:moveTo>
                  <a:pt x="21352" y="15862"/>
                </a:moveTo>
                <a:lnTo>
                  <a:pt x="21337" y="15854"/>
                </a:lnTo>
                <a:cubicBezTo>
                  <a:pt x="21336" y="15853"/>
                  <a:pt x="21335" y="15853"/>
                  <a:pt x="21335" y="15852"/>
                </a:cubicBezTo>
                <a:lnTo>
                  <a:pt x="12600" y="11088"/>
                </a:lnTo>
                <a:lnTo>
                  <a:pt x="12600" y="10512"/>
                </a:lnTo>
                <a:lnTo>
                  <a:pt x="21335" y="5748"/>
                </a:lnTo>
                <a:lnTo>
                  <a:pt x="21336" y="5747"/>
                </a:lnTo>
                <a:lnTo>
                  <a:pt x="21352" y="5739"/>
                </a:lnTo>
                <a:lnTo>
                  <a:pt x="21349" y="5738"/>
                </a:lnTo>
                <a:cubicBezTo>
                  <a:pt x="21503" y="5649"/>
                  <a:pt x="21600" y="5532"/>
                  <a:pt x="21600" y="5400"/>
                </a:cubicBezTo>
                <a:cubicBezTo>
                  <a:pt x="21600" y="5265"/>
                  <a:pt x="21499" y="5142"/>
                  <a:pt x="21336" y="5053"/>
                </a:cubicBezTo>
                <a:lnTo>
                  <a:pt x="12336" y="144"/>
                </a:lnTo>
                <a:cubicBezTo>
                  <a:pt x="12173" y="55"/>
                  <a:pt x="11948" y="0"/>
                  <a:pt x="11700" y="0"/>
                </a:cubicBezTo>
                <a:cubicBezTo>
                  <a:pt x="11203" y="0"/>
                  <a:pt x="10800" y="220"/>
                  <a:pt x="10800" y="491"/>
                </a:cubicBezTo>
                <a:lnTo>
                  <a:pt x="10800" y="10106"/>
                </a:lnTo>
                <a:lnTo>
                  <a:pt x="1552" y="5062"/>
                </a:lnTo>
                <a:lnTo>
                  <a:pt x="1549" y="5063"/>
                </a:lnTo>
                <a:cubicBezTo>
                  <a:pt x="1385" y="4969"/>
                  <a:pt x="1157" y="4909"/>
                  <a:pt x="900" y="4909"/>
                </a:cubicBezTo>
                <a:cubicBezTo>
                  <a:pt x="403" y="4909"/>
                  <a:pt x="0" y="5129"/>
                  <a:pt x="0" y="5400"/>
                </a:cubicBezTo>
                <a:cubicBezTo>
                  <a:pt x="0" y="5532"/>
                  <a:pt x="97" y="5649"/>
                  <a:pt x="251" y="5738"/>
                </a:cubicBezTo>
                <a:lnTo>
                  <a:pt x="248" y="5739"/>
                </a:lnTo>
                <a:lnTo>
                  <a:pt x="264" y="5747"/>
                </a:lnTo>
                <a:lnTo>
                  <a:pt x="264" y="5748"/>
                </a:lnTo>
                <a:lnTo>
                  <a:pt x="9527" y="10800"/>
                </a:lnTo>
                <a:lnTo>
                  <a:pt x="265" y="15852"/>
                </a:lnTo>
                <a:cubicBezTo>
                  <a:pt x="265" y="15853"/>
                  <a:pt x="264" y="15853"/>
                  <a:pt x="263" y="15854"/>
                </a:cubicBezTo>
                <a:lnTo>
                  <a:pt x="248" y="15862"/>
                </a:lnTo>
                <a:lnTo>
                  <a:pt x="251" y="15863"/>
                </a:lnTo>
                <a:cubicBezTo>
                  <a:pt x="97" y="15951"/>
                  <a:pt x="0" y="16069"/>
                  <a:pt x="0" y="16200"/>
                </a:cubicBezTo>
                <a:cubicBezTo>
                  <a:pt x="0" y="16471"/>
                  <a:pt x="403" y="16691"/>
                  <a:pt x="900" y="16691"/>
                </a:cubicBezTo>
                <a:cubicBezTo>
                  <a:pt x="1157" y="16691"/>
                  <a:pt x="1385" y="16631"/>
                  <a:pt x="1549" y="16537"/>
                </a:cubicBezTo>
                <a:lnTo>
                  <a:pt x="1552" y="16539"/>
                </a:lnTo>
                <a:lnTo>
                  <a:pt x="10800" y="11494"/>
                </a:lnTo>
                <a:lnTo>
                  <a:pt x="10800" y="21109"/>
                </a:lnTo>
                <a:cubicBezTo>
                  <a:pt x="10800" y="21380"/>
                  <a:pt x="11203" y="21600"/>
                  <a:pt x="11700" y="21600"/>
                </a:cubicBezTo>
                <a:cubicBezTo>
                  <a:pt x="11948" y="21600"/>
                  <a:pt x="12173" y="21546"/>
                  <a:pt x="12336" y="21456"/>
                </a:cubicBezTo>
                <a:lnTo>
                  <a:pt x="21336" y="16547"/>
                </a:lnTo>
                <a:cubicBezTo>
                  <a:pt x="21499" y="16458"/>
                  <a:pt x="21600" y="16336"/>
                  <a:pt x="21600" y="16200"/>
                </a:cubicBezTo>
                <a:cubicBezTo>
                  <a:pt x="21600" y="16069"/>
                  <a:pt x="21503" y="15951"/>
                  <a:pt x="21349" y="15863"/>
                </a:cubicBezTo>
                <a:cubicBezTo>
                  <a:pt x="21349" y="15863"/>
                  <a:pt x="21352" y="15862"/>
                  <a:pt x="21352" y="15862"/>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92" name="Shape 2692"/>
          <p:cNvSpPr/>
          <p:nvPr/>
        </p:nvSpPr>
        <p:spPr>
          <a:xfrm>
            <a:off x="8968749" y="1959803"/>
            <a:ext cx="228541" cy="279328"/>
          </a:xfrm>
          <a:custGeom>
            <a:avLst/>
            <a:gdLst/>
            <a:ahLst/>
            <a:cxnLst>
              <a:cxn ang="0">
                <a:pos x="wd2" y="hd2"/>
              </a:cxn>
              <a:cxn ang="5400000">
                <a:pos x="wd2" y="hd2"/>
              </a:cxn>
              <a:cxn ang="10800000">
                <a:pos x="wd2" y="hd2"/>
              </a:cxn>
              <a:cxn ang="16200000">
                <a:pos x="wd2" y="hd2"/>
              </a:cxn>
            </a:cxnLst>
            <a:rect l="0" t="0" r="r" b="b"/>
            <a:pathLst>
              <a:path w="21600" h="21600" extrusionOk="0">
                <a:moveTo>
                  <a:pt x="13200" y="16691"/>
                </a:moveTo>
                <a:lnTo>
                  <a:pt x="15600" y="16691"/>
                </a:lnTo>
                <a:lnTo>
                  <a:pt x="15600" y="14727"/>
                </a:lnTo>
                <a:lnTo>
                  <a:pt x="13200" y="14727"/>
                </a:lnTo>
                <a:cubicBezTo>
                  <a:pt x="13200" y="14727"/>
                  <a:pt x="13200" y="16691"/>
                  <a:pt x="13200" y="16691"/>
                </a:cubicBezTo>
                <a:close/>
                <a:moveTo>
                  <a:pt x="9600" y="10800"/>
                </a:moveTo>
                <a:lnTo>
                  <a:pt x="12000" y="10800"/>
                </a:lnTo>
                <a:lnTo>
                  <a:pt x="12000" y="8836"/>
                </a:lnTo>
                <a:lnTo>
                  <a:pt x="9600" y="8836"/>
                </a:lnTo>
                <a:cubicBezTo>
                  <a:pt x="9600" y="8836"/>
                  <a:pt x="9600" y="10800"/>
                  <a:pt x="9600" y="10800"/>
                </a:cubicBezTo>
                <a:close/>
                <a:moveTo>
                  <a:pt x="13200" y="19636"/>
                </a:moveTo>
                <a:lnTo>
                  <a:pt x="15600" y="19636"/>
                </a:lnTo>
                <a:lnTo>
                  <a:pt x="15600" y="17673"/>
                </a:lnTo>
                <a:lnTo>
                  <a:pt x="13200" y="17673"/>
                </a:lnTo>
                <a:cubicBezTo>
                  <a:pt x="13200" y="17673"/>
                  <a:pt x="13200" y="19636"/>
                  <a:pt x="13200" y="19636"/>
                </a:cubicBezTo>
                <a:close/>
                <a:moveTo>
                  <a:pt x="13200" y="13745"/>
                </a:moveTo>
                <a:lnTo>
                  <a:pt x="15600" y="13745"/>
                </a:lnTo>
                <a:lnTo>
                  <a:pt x="15600" y="11782"/>
                </a:lnTo>
                <a:lnTo>
                  <a:pt x="13200" y="11782"/>
                </a:lnTo>
                <a:cubicBezTo>
                  <a:pt x="13200" y="11782"/>
                  <a:pt x="13200" y="13745"/>
                  <a:pt x="13200" y="13745"/>
                </a:cubicBezTo>
                <a:close/>
                <a:moveTo>
                  <a:pt x="16800" y="10800"/>
                </a:moveTo>
                <a:lnTo>
                  <a:pt x="19200" y="10800"/>
                </a:lnTo>
                <a:lnTo>
                  <a:pt x="19200" y="8836"/>
                </a:lnTo>
                <a:lnTo>
                  <a:pt x="16800" y="8836"/>
                </a:lnTo>
                <a:cubicBezTo>
                  <a:pt x="16800" y="8836"/>
                  <a:pt x="16800" y="10800"/>
                  <a:pt x="16800" y="10800"/>
                </a:cubicBezTo>
                <a:close/>
                <a:moveTo>
                  <a:pt x="20400" y="19636"/>
                </a:moveTo>
                <a:cubicBezTo>
                  <a:pt x="20400" y="20178"/>
                  <a:pt x="19862" y="20618"/>
                  <a:pt x="19200" y="20618"/>
                </a:cubicBezTo>
                <a:lnTo>
                  <a:pt x="2400" y="20618"/>
                </a:lnTo>
                <a:cubicBezTo>
                  <a:pt x="1738" y="20618"/>
                  <a:pt x="1200" y="20178"/>
                  <a:pt x="1200" y="19636"/>
                </a:cubicBezTo>
                <a:lnTo>
                  <a:pt x="1200" y="1964"/>
                </a:lnTo>
                <a:cubicBezTo>
                  <a:pt x="1200" y="1422"/>
                  <a:pt x="1738" y="982"/>
                  <a:pt x="2400" y="982"/>
                </a:cubicBezTo>
                <a:lnTo>
                  <a:pt x="19200" y="982"/>
                </a:lnTo>
                <a:cubicBezTo>
                  <a:pt x="19862" y="982"/>
                  <a:pt x="20400" y="1422"/>
                  <a:pt x="20400" y="1964"/>
                </a:cubicBezTo>
                <a:cubicBezTo>
                  <a:pt x="20400" y="1964"/>
                  <a:pt x="20400" y="19636"/>
                  <a:pt x="20400" y="19636"/>
                </a:cubicBezTo>
                <a:close/>
                <a:moveTo>
                  <a:pt x="192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1964"/>
                </a:lnTo>
                <a:cubicBezTo>
                  <a:pt x="21600" y="879"/>
                  <a:pt x="20525" y="0"/>
                  <a:pt x="19200" y="0"/>
                </a:cubicBezTo>
                <a:moveTo>
                  <a:pt x="13200" y="10800"/>
                </a:moveTo>
                <a:lnTo>
                  <a:pt x="15600" y="10800"/>
                </a:lnTo>
                <a:lnTo>
                  <a:pt x="15600" y="8836"/>
                </a:lnTo>
                <a:lnTo>
                  <a:pt x="13200" y="8836"/>
                </a:lnTo>
                <a:cubicBezTo>
                  <a:pt x="13200" y="8836"/>
                  <a:pt x="13200" y="10800"/>
                  <a:pt x="13200" y="10800"/>
                </a:cubicBezTo>
                <a:close/>
                <a:moveTo>
                  <a:pt x="3600" y="2945"/>
                </a:moveTo>
                <a:lnTo>
                  <a:pt x="18000" y="2945"/>
                </a:lnTo>
                <a:lnTo>
                  <a:pt x="18000" y="6873"/>
                </a:lnTo>
                <a:lnTo>
                  <a:pt x="3600" y="6873"/>
                </a:lnTo>
                <a:cubicBezTo>
                  <a:pt x="3600" y="6873"/>
                  <a:pt x="3600" y="2945"/>
                  <a:pt x="3600" y="2945"/>
                </a:cubicBezTo>
                <a:close/>
                <a:moveTo>
                  <a:pt x="2400" y="7855"/>
                </a:moveTo>
                <a:lnTo>
                  <a:pt x="19200" y="7855"/>
                </a:lnTo>
                <a:lnTo>
                  <a:pt x="19200" y="1964"/>
                </a:lnTo>
                <a:lnTo>
                  <a:pt x="2400" y="1964"/>
                </a:lnTo>
                <a:cubicBezTo>
                  <a:pt x="2400" y="1964"/>
                  <a:pt x="2400" y="7855"/>
                  <a:pt x="2400" y="7855"/>
                </a:cubicBezTo>
                <a:close/>
                <a:moveTo>
                  <a:pt x="9600" y="13745"/>
                </a:moveTo>
                <a:lnTo>
                  <a:pt x="12000" y="13745"/>
                </a:lnTo>
                <a:lnTo>
                  <a:pt x="12000" y="11782"/>
                </a:lnTo>
                <a:lnTo>
                  <a:pt x="9600" y="11782"/>
                </a:lnTo>
                <a:cubicBezTo>
                  <a:pt x="9600" y="11782"/>
                  <a:pt x="9600" y="13745"/>
                  <a:pt x="9600" y="13745"/>
                </a:cubicBezTo>
                <a:close/>
                <a:moveTo>
                  <a:pt x="16800" y="19636"/>
                </a:moveTo>
                <a:lnTo>
                  <a:pt x="19200" y="19636"/>
                </a:lnTo>
                <a:lnTo>
                  <a:pt x="19200" y="11782"/>
                </a:lnTo>
                <a:lnTo>
                  <a:pt x="16800" y="11782"/>
                </a:lnTo>
                <a:cubicBezTo>
                  <a:pt x="16800" y="11782"/>
                  <a:pt x="16800" y="19636"/>
                  <a:pt x="16800" y="19636"/>
                </a:cubicBezTo>
                <a:close/>
                <a:moveTo>
                  <a:pt x="2400" y="16691"/>
                </a:moveTo>
                <a:lnTo>
                  <a:pt x="4800" y="16691"/>
                </a:lnTo>
                <a:lnTo>
                  <a:pt x="4800" y="14727"/>
                </a:lnTo>
                <a:lnTo>
                  <a:pt x="2400" y="14727"/>
                </a:lnTo>
                <a:cubicBezTo>
                  <a:pt x="2400" y="14727"/>
                  <a:pt x="2400" y="16691"/>
                  <a:pt x="2400" y="16691"/>
                </a:cubicBezTo>
                <a:close/>
                <a:moveTo>
                  <a:pt x="2400" y="10800"/>
                </a:moveTo>
                <a:lnTo>
                  <a:pt x="4800" y="10800"/>
                </a:lnTo>
                <a:lnTo>
                  <a:pt x="4800" y="8836"/>
                </a:lnTo>
                <a:lnTo>
                  <a:pt x="2400" y="8836"/>
                </a:lnTo>
                <a:cubicBezTo>
                  <a:pt x="2400" y="8836"/>
                  <a:pt x="2400" y="10800"/>
                  <a:pt x="2400" y="10800"/>
                </a:cubicBezTo>
                <a:close/>
                <a:moveTo>
                  <a:pt x="2400" y="19636"/>
                </a:moveTo>
                <a:lnTo>
                  <a:pt x="4800" y="19636"/>
                </a:lnTo>
                <a:lnTo>
                  <a:pt x="4800" y="17673"/>
                </a:lnTo>
                <a:lnTo>
                  <a:pt x="2400" y="17673"/>
                </a:lnTo>
                <a:cubicBezTo>
                  <a:pt x="2400" y="17673"/>
                  <a:pt x="2400" y="19636"/>
                  <a:pt x="2400" y="19636"/>
                </a:cubicBezTo>
                <a:close/>
                <a:moveTo>
                  <a:pt x="2400" y="13745"/>
                </a:moveTo>
                <a:lnTo>
                  <a:pt x="4800" y="13745"/>
                </a:lnTo>
                <a:lnTo>
                  <a:pt x="4800" y="11782"/>
                </a:lnTo>
                <a:lnTo>
                  <a:pt x="2400" y="11782"/>
                </a:lnTo>
                <a:cubicBezTo>
                  <a:pt x="2400" y="11782"/>
                  <a:pt x="2400" y="13745"/>
                  <a:pt x="2400" y="13745"/>
                </a:cubicBezTo>
                <a:close/>
                <a:moveTo>
                  <a:pt x="9600" y="16691"/>
                </a:moveTo>
                <a:lnTo>
                  <a:pt x="12000" y="16691"/>
                </a:lnTo>
                <a:lnTo>
                  <a:pt x="12000" y="14727"/>
                </a:lnTo>
                <a:lnTo>
                  <a:pt x="9600" y="14727"/>
                </a:lnTo>
                <a:cubicBezTo>
                  <a:pt x="9600" y="14727"/>
                  <a:pt x="9600" y="16691"/>
                  <a:pt x="9600" y="16691"/>
                </a:cubicBezTo>
                <a:close/>
                <a:moveTo>
                  <a:pt x="6000" y="19636"/>
                </a:moveTo>
                <a:lnTo>
                  <a:pt x="8400" y="19636"/>
                </a:lnTo>
                <a:lnTo>
                  <a:pt x="8400" y="17673"/>
                </a:lnTo>
                <a:lnTo>
                  <a:pt x="6000" y="17673"/>
                </a:lnTo>
                <a:cubicBezTo>
                  <a:pt x="6000" y="17673"/>
                  <a:pt x="6000" y="19636"/>
                  <a:pt x="6000" y="19636"/>
                </a:cubicBezTo>
                <a:close/>
                <a:moveTo>
                  <a:pt x="9600" y="19636"/>
                </a:moveTo>
                <a:lnTo>
                  <a:pt x="12000" y="19636"/>
                </a:lnTo>
                <a:lnTo>
                  <a:pt x="12000" y="17673"/>
                </a:lnTo>
                <a:lnTo>
                  <a:pt x="9600" y="17673"/>
                </a:lnTo>
                <a:cubicBezTo>
                  <a:pt x="9600" y="17673"/>
                  <a:pt x="9600" y="19636"/>
                  <a:pt x="9600" y="19636"/>
                </a:cubicBezTo>
                <a:close/>
                <a:moveTo>
                  <a:pt x="6000" y="16691"/>
                </a:moveTo>
                <a:lnTo>
                  <a:pt x="8400" y="16691"/>
                </a:lnTo>
                <a:lnTo>
                  <a:pt x="8400" y="14727"/>
                </a:lnTo>
                <a:lnTo>
                  <a:pt x="6000" y="14727"/>
                </a:lnTo>
                <a:cubicBezTo>
                  <a:pt x="6000" y="14727"/>
                  <a:pt x="6000" y="16691"/>
                  <a:pt x="6000" y="16691"/>
                </a:cubicBezTo>
                <a:close/>
                <a:moveTo>
                  <a:pt x="6000" y="13745"/>
                </a:moveTo>
                <a:lnTo>
                  <a:pt x="8400" y="13745"/>
                </a:lnTo>
                <a:lnTo>
                  <a:pt x="8400" y="11782"/>
                </a:lnTo>
                <a:lnTo>
                  <a:pt x="6000" y="11782"/>
                </a:lnTo>
                <a:cubicBezTo>
                  <a:pt x="6000" y="11782"/>
                  <a:pt x="6000" y="13745"/>
                  <a:pt x="6000" y="13745"/>
                </a:cubicBezTo>
                <a:close/>
                <a:moveTo>
                  <a:pt x="6000" y="10800"/>
                </a:moveTo>
                <a:lnTo>
                  <a:pt x="8400" y="10800"/>
                </a:lnTo>
                <a:lnTo>
                  <a:pt x="8400" y="8836"/>
                </a:lnTo>
                <a:lnTo>
                  <a:pt x="6000" y="8836"/>
                </a:lnTo>
                <a:cubicBezTo>
                  <a:pt x="6000" y="8836"/>
                  <a:pt x="6000" y="10800"/>
                  <a:pt x="6000" y="10800"/>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93" name="Shape 2693"/>
          <p:cNvSpPr/>
          <p:nvPr/>
        </p:nvSpPr>
        <p:spPr>
          <a:xfrm>
            <a:off x="9476617" y="19598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1782" y="11782"/>
                </a:moveTo>
                <a:lnTo>
                  <a:pt x="9818" y="11782"/>
                </a:lnTo>
                <a:lnTo>
                  <a:pt x="9818" y="13745"/>
                </a:lnTo>
                <a:lnTo>
                  <a:pt x="11782" y="13745"/>
                </a:lnTo>
                <a:cubicBezTo>
                  <a:pt x="11782" y="13745"/>
                  <a:pt x="11782" y="11782"/>
                  <a:pt x="11782" y="11782"/>
                </a:cubicBezTo>
                <a:close/>
                <a:moveTo>
                  <a:pt x="7855" y="17673"/>
                </a:moveTo>
                <a:lnTo>
                  <a:pt x="9818" y="17673"/>
                </a:lnTo>
                <a:lnTo>
                  <a:pt x="9818" y="16691"/>
                </a:lnTo>
                <a:lnTo>
                  <a:pt x="7855" y="16691"/>
                </a:lnTo>
                <a:cubicBezTo>
                  <a:pt x="7855" y="16691"/>
                  <a:pt x="7855" y="17673"/>
                  <a:pt x="7855" y="17673"/>
                </a:cubicBezTo>
                <a:close/>
                <a:moveTo>
                  <a:pt x="11782" y="17673"/>
                </a:moveTo>
                <a:lnTo>
                  <a:pt x="13745" y="17673"/>
                </a:lnTo>
                <a:lnTo>
                  <a:pt x="13745" y="16691"/>
                </a:lnTo>
                <a:lnTo>
                  <a:pt x="11782" y="16691"/>
                </a:lnTo>
                <a:cubicBezTo>
                  <a:pt x="11782" y="16691"/>
                  <a:pt x="11782" y="17673"/>
                  <a:pt x="11782" y="17673"/>
                </a:cubicBezTo>
                <a:close/>
                <a:moveTo>
                  <a:pt x="12764" y="8836"/>
                </a:moveTo>
                <a:cubicBezTo>
                  <a:pt x="12492" y="8836"/>
                  <a:pt x="12273" y="9056"/>
                  <a:pt x="12273" y="9327"/>
                </a:cubicBezTo>
                <a:cubicBezTo>
                  <a:pt x="12273" y="9599"/>
                  <a:pt x="12492" y="9818"/>
                  <a:pt x="12764" y="9818"/>
                </a:cubicBezTo>
                <a:cubicBezTo>
                  <a:pt x="13035" y="9818"/>
                  <a:pt x="13255" y="9599"/>
                  <a:pt x="13255" y="9327"/>
                </a:cubicBezTo>
                <a:cubicBezTo>
                  <a:pt x="13255" y="9056"/>
                  <a:pt x="13035" y="8836"/>
                  <a:pt x="12764" y="8836"/>
                </a:cubicBezTo>
                <a:moveTo>
                  <a:pt x="3927" y="12764"/>
                </a:moveTo>
                <a:cubicBezTo>
                  <a:pt x="3927" y="11679"/>
                  <a:pt x="4806" y="10800"/>
                  <a:pt x="5891" y="10800"/>
                </a:cubicBezTo>
                <a:cubicBezTo>
                  <a:pt x="6975" y="10800"/>
                  <a:pt x="7855" y="11679"/>
                  <a:pt x="7855" y="12764"/>
                </a:cubicBezTo>
                <a:cubicBezTo>
                  <a:pt x="7855" y="13848"/>
                  <a:pt x="6975" y="14727"/>
                  <a:pt x="5891" y="14727"/>
                </a:cubicBezTo>
                <a:cubicBezTo>
                  <a:pt x="4806" y="14727"/>
                  <a:pt x="3927" y="13848"/>
                  <a:pt x="3927" y="12764"/>
                </a:cubicBezTo>
                <a:moveTo>
                  <a:pt x="17673" y="12764"/>
                </a:moveTo>
                <a:cubicBezTo>
                  <a:pt x="17673" y="13848"/>
                  <a:pt x="16794" y="14727"/>
                  <a:pt x="15709" y="14727"/>
                </a:cubicBezTo>
                <a:cubicBezTo>
                  <a:pt x="14625" y="14727"/>
                  <a:pt x="13745" y="13848"/>
                  <a:pt x="13745" y="12764"/>
                </a:cubicBezTo>
                <a:cubicBezTo>
                  <a:pt x="13745" y="11679"/>
                  <a:pt x="14625" y="10800"/>
                  <a:pt x="15709" y="10800"/>
                </a:cubicBezTo>
                <a:cubicBezTo>
                  <a:pt x="16794" y="10800"/>
                  <a:pt x="17673" y="11679"/>
                  <a:pt x="17673" y="12764"/>
                </a:cubicBezTo>
                <a:moveTo>
                  <a:pt x="20618" y="8836"/>
                </a:moveTo>
                <a:lnTo>
                  <a:pt x="19145" y="8836"/>
                </a:lnTo>
                <a:cubicBezTo>
                  <a:pt x="18874" y="8836"/>
                  <a:pt x="18655" y="9056"/>
                  <a:pt x="18655" y="9327"/>
                </a:cubicBezTo>
                <a:cubicBezTo>
                  <a:pt x="18655" y="9599"/>
                  <a:pt x="18874" y="9818"/>
                  <a:pt x="19145" y="9818"/>
                </a:cubicBezTo>
                <a:lnTo>
                  <a:pt x="20618" y="9818"/>
                </a:lnTo>
                <a:lnTo>
                  <a:pt x="20618" y="12273"/>
                </a:lnTo>
                <a:lnTo>
                  <a:pt x="18605" y="12273"/>
                </a:lnTo>
                <a:cubicBezTo>
                  <a:pt x="18370" y="10881"/>
                  <a:pt x="17167" y="9818"/>
                  <a:pt x="15709" y="9818"/>
                </a:cubicBezTo>
                <a:cubicBezTo>
                  <a:pt x="14082" y="9818"/>
                  <a:pt x="12764" y="11137"/>
                  <a:pt x="12764" y="12764"/>
                </a:cubicBezTo>
                <a:cubicBezTo>
                  <a:pt x="12764" y="14390"/>
                  <a:pt x="14082" y="15709"/>
                  <a:pt x="15709" y="15709"/>
                </a:cubicBezTo>
                <a:cubicBezTo>
                  <a:pt x="17167" y="15709"/>
                  <a:pt x="18370" y="14646"/>
                  <a:pt x="18605" y="13255"/>
                </a:cubicBezTo>
                <a:lnTo>
                  <a:pt x="20618" y="13255"/>
                </a:lnTo>
                <a:lnTo>
                  <a:pt x="20618" y="18655"/>
                </a:lnTo>
                <a:lnTo>
                  <a:pt x="982" y="18655"/>
                </a:lnTo>
                <a:lnTo>
                  <a:pt x="982" y="13255"/>
                </a:lnTo>
                <a:lnTo>
                  <a:pt x="2995" y="13255"/>
                </a:lnTo>
                <a:cubicBezTo>
                  <a:pt x="3230" y="14646"/>
                  <a:pt x="4433" y="15709"/>
                  <a:pt x="5891" y="15709"/>
                </a:cubicBezTo>
                <a:cubicBezTo>
                  <a:pt x="7517" y="15709"/>
                  <a:pt x="8836" y="14390"/>
                  <a:pt x="8836" y="12764"/>
                </a:cubicBezTo>
                <a:cubicBezTo>
                  <a:pt x="8836" y="11137"/>
                  <a:pt x="7517" y="9818"/>
                  <a:pt x="5891" y="9818"/>
                </a:cubicBezTo>
                <a:cubicBezTo>
                  <a:pt x="4433" y="9818"/>
                  <a:pt x="3230" y="10881"/>
                  <a:pt x="2995" y="12273"/>
                </a:cubicBezTo>
                <a:lnTo>
                  <a:pt x="982" y="12273"/>
                </a:lnTo>
                <a:lnTo>
                  <a:pt x="982" y="9818"/>
                </a:lnTo>
                <a:lnTo>
                  <a:pt x="2455" y="9818"/>
                </a:lnTo>
                <a:cubicBezTo>
                  <a:pt x="2726" y="9818"/>
                  <a:pt x="2945" y="9599"/>
                  <a:pt x="2945" y="9327"/>
                </a:cubicBezTo>
                <a:cubicBezTo>
                  <a:pt x="2945" y="9056"/>
                  <a:pt x="2726" y="8836"/>
                  <a:pt x="2455" y="8836"/>
                </a:cubicBezTo>
                <a:lnTo>
                  <a:pt x="982" y="8836"/>
                </a:lnTo>
                <a:lnTo>
                  <a:pt x="982" y="7855"/>
                </a:lnTo>
                <a:cubicBezTo>
                  <a:pt x="982" y="7313"/>
                  <a:pt x="1421" y="6873"/>
                  <a:pt x="1964" y="6873"/>
                </a:cubicBezTo>
                <a:lnTo>
                  <a:pt x="19636" y="6873"/>
                </a:lnTo>
                <a:cubicBezTo>
                  <a:pt x="20178" y="6873"/>
                  <a:pt x="20618" y="7313"/>
                  <a:pt x="20618" y="7855"/>
                </a:cubicBezTo>
                <a:cubicBezTo>
                  <a:pt x="20618" y="7855"/>
                  <a:pt x="20618" y="8836"/>
                  <a:pt x="20618" y="8836"/>
                </a:cubicBezTo>
                <a:close/>
                <a:moveTo>
                  <a:pt x="19636" y="20618"/>
                </a:moveTo>
                <a:lnTo>
                  <a:pt x="1964" y="20618"/>
                </a:lnTo>
                <a:cubicBezTo>
                  <a:pt x="1421" y="20618"/>
                  <a:pt x="982" y="20178"/>
                  <a:pt x="982" y="19636"/>
                </a:cubicBezTo>
                <a:lnTo>
                  <a:pt x="20618" y="19636"/>
                </a:lnTo>
                <a:cubicBezTo>
                  <a:pt x="20618" y="20178"/>
                  <a:pt x="20178" y="20618"/>
                  <a:pt x="19636" y="20618"/>
                </a:cubicBezTo>
                <a:moveTo>
                  <a:pt x="5891" y="4909"/>
                </a:moveTo>
                <a:lnTo>
                  <a:pt x="15709" y="4909"/>
                </a:lnTo>
                <a:lnTo>
                  <a:pt x="15709" y="5891"/>
                </a:lnTo>
                <a:lnTo>
                  <a:pt x="5891" y="5891"/>
                </a:lnTo>
                <a:cubicBezTo>
                  <a:pt x="5891" y="5891"/>
                  <a:pt x="5891" y="4909"/>
                  <a:pt x="5891" y="4909"/>
                </a:cubicBezTo>
                <a:close/>
                <a:moveTo>
                  <a:pt x="19636" y="5891"/>
                </a:moveTo>
                <a:lnTo>
                  <a:pt x="19636" y="2855"/>
                </a:lnTo>
                <a:cubicBezTo>
                  <a:pt x="20207" y="2653"/>
                  <a:pt x="20618" y="2113"/>
                  <a:pt x="20618" y="1473"/>
                </a:cubicBezTo>
                <a:cubicBezTo>
                  <a:pt x="20618" y="659"/>
                  <a:pt x="19959" y="0"/>
                  <a:pt x="19145" y="0"/>
                </a:cubicBezTo>
                <a:cubicBezTo>
                  <a:pt x="18332" y="0"/>
                  <a:pt x="17673" y="659"/>
                  <a:pt x="17673" y="1473"/>
                </a:cubicBezTo>
                <a:cubicBezTo>
                  <a:pt x="17673" y="2113"/>
                  <a:pt x="18084" y="2653"/>
                  <a:pt x="18655" y="2855"/>
                </a:cubicBezTo>
                <a:lnTo>
                  <a:pt x="18655" y="5891"/>
                </a:lnTo>
                <a:lnTo>
                  <a:pt x="16691" y="5891"/>
                </a:lnTo>
                <a:lnTo>
                  <a:pt x="16691" y="4909"/>
                </a:lnTo>
                <a:cubicBezTo>
                  <a:pt x="16691" y="4367"/>
                  <a:pt x="16251" y="3927"/>
                  <a:pt x="15709" y="3927"/>
                </a:cubicBezTo>
                <a:lnTo>
                  <a:pt x="5891" y="3927"/>
                </a:lnTo>
                <a:cubicBezTo>
                  <a:pt x="5348" y="3927"/>
                  <a:pt x="4909" y="4367"/>
                  <a:pt x="4909" y="4909"/>
                </a:cubicBezTo>
                <a:lnTo>
                  <a:pt x="4909" y="5891"/>
                </a:lnTo>
                <a:lnTo>
                  <a:pt x="1964" y="5891"/>
                </a:lnTo>
                <a:cubicBezTo>
                  <a:pt x="879" y="5891"/>
                  <a:pt x="0" y="6770"/>
                  <a:pt x="0" y="7855"/>
                </a:cubicBezTo>
                <a:lnTo>
                  <a:pt x="0" y="19636"/>
                </a:lnTo>
                <a:cubicBezTo>
                  <a:pt x="0" y="20721"/>
                  <a:pt x="879" y="21600"/>
                  <a:pt x="1964" y="21600"/>
                </a:cubicBezTo>
                <a:lnTo>
                  <a:pt x="19636" y="21600"/>
                </a:lnTo>
                <a:cubicBezTo>
                  <a:pt x="20721" y="21600"/>
                  <a:pt x="21600" y="20721"/>
                  <a:pt x="21600" y="19636"/>
                </a:cubicBezTo>
                <a:lnTo>
                  <a:pt x="21600" y="7855"/>
                </a:lnTo>
                <a:cubicBezTo>
                  <a:pt x="21600" y="6770"/>
                  <a:pt x="20721" y="5891"/>
                  <a:pt x="19636" y="5891"/>
                </a:cubicBezTo>
                <a:moveTo>
                  <a:pt x="10800" y="9818"/>
                </a:moveTo>
                <a:cubicBezTo>
                  <a:pt x="11071" y="9818"/>
                  <a:pt x="11291" y="9599"/>
                  <a:pt x="11291" y="9327"/>
                </a:cubicBezTo>
                <a:cubicBezTo>
                  <a:pt x="11291" y="9056"/>
                  <a:pt x="11071" y="8836"/>
                  <a:pt x="10800" y="8836"/>
                </a:cubicBezTo>
                <a:cubicBezTo>
                  <a:pt x="10529" y="8836"/>
                  <a:pt x="10309" y="9056"/>
                  <a:pt x="10309" y="9327"/>
                </a:cubicBezTo>
                <a:cubicBezTo>
                  <a:pt x="10309" y="9599"/>
                  <a:pt x="10529" y="9818"/>
                  <a:pt x="10800" y="9818"/>
                </a:cubicBezTo>
                <a:moveTo>
                  <a:pt x="9327" y="9327"/>
                </a:moveTo>
                <a:cubicBezTo>
                  <a:pt x="9327" y="9056"/>
                  <a:pt x="9108" y="8836"/>
                  <a:pt x="8836" y="8836"/>
                </a:cubicBezTo>
                <a:cubicBezTo>
                  <a:pt x="8565" y="8836"/>
                  <a:pt x="8345" y="9056"/>
                  <a:pt x="8345" y="9327"/>
                </a:cubicBezTo>
                <a:cubicBezTo>
                  <a:pt x="8345" y="9599"/>
                  <a:pt x="8565" y="9818"/>
                  <a:pt x="8836" y="9818"/>
                </a:cubicBezTo>
                <a:cubicBezTo>
                  <a:pt x="9108" y="9818"/>
                  <a:pt x="9327" y="9599"/>
                  <a:pt x="9327" y="9327"/>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94" name="Shape 2694"/>
          <p:cNvSpPr/>
          <p:nvPr/>
        </p:nvSpPr>
        <p:spPr>
          <a:xfrm>
            <a:off x="10009878" y="19598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3538" y="14727"/>
                </a:moveTo>
                <a:cubicBezTo>
                  <a:pt x="13628" y="14411"/>
                  <a:pt x="13690" y="14083"/>
                  <a:pt x="13721" y="13745"/>
                </a:cubicBezTo>
                <a:lnTo>
                  <a:pt x="2970" y="13745"/>
                </a:lnTo>
                <a:cubicBezTo>
                  <a:pt x="3001" y="14083"/>
                  <a:pt x="3063" y="14411"/>
                  <a:pt x="3153" y="14727"/>
                </a:cubicBezTo>
                <a:cubicBezTo>
                  <a:pt x="3153" y="14727"/>
                  <a:pt x="13538" y="14727"/>
                  <a:pt x="13538" y="14727"/>
                </a:cubicBezTo>
                <a:close/>
                <a:moveTo>
                  <a:pt x="18655" y="12764"/>
                </a:moveTo>
                <a:cubicBezTo>
                  <a:pt x="18383" y="12764"/>
                  <a:pt x="18164" y="12984"/>
                  <a:pt x="18164" y="13255"/>
                </a:cubicBezTo>
                <a:cubicBezTo>
                  <a:pt x="18164" y="13526"/>
                  <a:pt x="18383" y="13745"/>
                  <a:pt x="18655" y="13745"/>
                </a:cubicBezTo>
                <a:cubicBezTo>
                  <a:pt x="18926" y="13745"/>
                  <a:pt x="19145" y="13526"/>
                  <a:pt x="19145" y="13255"/>
                </a:cubicBezTo>
                <a:cubicBezTo>
                  <a:pt x="19145" y="12984"/>
                  <a:pt x="18926" y="12764"/>
                  <a:pt x="18655" y="12764"/>
                </a:cubicBezTo>
                <a:moveTo>
                  <a:pt x="18655" y="8836"/>
                </a:moveTo>
                <a:cubicBezTo>
                  <a:pt x="18112" y="8836"/>
                  <a:pt x="17673" y="9276"/>
                  <a:pt x="17673" y="9818"/>
                </a:cubicBezTo>
                <a:cubicBezTo>
                  <a:pt x="17673" y="10360"/>
                  <a:pt x="18112" y="10800"/>
                  <a:pt x="18655" y="10800"/>
                </a:cubicBezTo>
                <a:cubicBezTo>
                  <a:pt x="19197" y="10800"/>
                  <a:pt x="19636" y="10360"/>
                  <a:pt x="19636" y="9818"/>
                </a:cubicBezTo>
                <a:cubicBezTo>
                  <a:pt x="19636" y="9276"/>
                  <a:pt x="19197" y="8836"/>
                  <a:pt x="18655" y="8836"/>
                </a:cubicBezTo>
                <a:moveTo>
                  <a:pt x="20618" y="19636"/>
                </a:moveTo>
                <a:cubicBezTo>
                  <a:pt x="20618" y="20178"/>
                  <a:pt x="20179" y="20618"/>
                  <a:pt x="19636" y="20618"/>
                </a:cubicBezTo>
                <a:lnTo>
                  <a:pt x="16691" y="20618"/>
                </a:lnTo>
                <a:lnTo>
                  <a:pt x="16691" y="5891"/>
                </a:lnTo>
                <a:lnTo>
                  <a:pt x="19636" y="5891"/>
                </a:lnTo>
                <a:cubicBezTo>
                  <a:pt x="20179" y="5891"/>
                  <a:pt x="20618" y="6331"/>
                  <a:pt x="20618" y="6873"/>
                </a:cubicBezTo>
                <a:cubicBezTo>
                  <a:pt x="20618" y="6873"/>
                  <a:pt x="20618" y="19636"/>
                  <a:pt x="20618" y="19636"/>
                </a:cubicBezTo>
                <a:close/>
                <a:moveTo>
                  <a:pt x="15709" y="20618"/>
                </a:moveTo>
                <a:lnTo>
                  <a:pt x="1964" y="20618"/>
                </a:lnTo>
                <a:cubicBezTo>
                  <a:pt x="1421" y="20618"/>
                  <a:pt x="982" y="20178"/>
                  <a:pt x="982" y="19636"/>
                </a:cubicBezTo>
                <a:lnTo>
                  <a:pt x="982" y="6873"/>
                </a:lnTo>
                <a:cubicBezTo>
                  <a:pt x="982" y="6331"/>
                  <a:pt x="1421" y="5891"/>
                  <a:pt x="1964" y="5891"/>
                </a:cubicBezTo>
                <a:lnTo>
                  <a:pt x="15709" y="5891"/>
                </a:lnTo>
                <a:cubicBezTo>
                  <a:pt x="15709" y="5891"/>
                  <a:pt x="15709" y="20618"/>
                  <a:pt x="15709" y="20618"/>
                </a:cubicBezTo>
                <a:close/>
                <a:moveTo>
                  <a:pt x="19636" y="4909"/>
                </a:moveTo>
                <a:lnTo>
                  <a:pt x="4909" y="4909"/>
                </a:lnTo>
                <a:lnTo>
                  <a:pt x="4909" y="2855"/>
                </a:lnTo>
                <a:cubicBezTo>
                  <a:pt x="5480" y="2653"/>
                  <a:pt x="5891" y="2113"/>
                  <a:pt x="5891" y="1473"/>
                </a:cubicBezTo>
                <a:cubicBezTo>
                  <a:pt x="5891" y="659"/>
                  <a:pt x="5231" y="0"/>
                  <a:pt x="4418" y="0"/>
                </a:cubicBezTo>
                <a:cubicBezTo>
                  <a:pt x="3605" y="0"/>
                  <a:pt x="2945" y="659"/>
                  <a:pt x="2945" y="1473"/>
                </a:cubicBezTo>
                <a:cubicBezTo>
                  <a:pt x="2945" y="2113"/>
                  <a:pt x="3357" y="2653"/>
                  <a:pt x="3927" y="2855"/>
                </a:cubicBezTo>
                <a:lnTo>
                  <a:pt x="3927" y="4909"/>
                </a:lnTo>
                <a:lnTo>
                  <a:pt x="1964" y="4909"/>
                </a:lnTo>
                <a:cubicBezTo>
                  <a:pt x="879" y="4909"/>
                  <a:pt x="0" y="5788"/>
                  <a:pt x="0" y="6873"/>
                </a:cubicBezTo>
                <a:lnTo>
                  <a:pt x="0" y="19636"/>
                </a:lnTo>
                <a:cubicBezTo>
                  <a:pt x="0" y="20721"/>
                  <a:pt x="879" y="21600"/>
                  <a:pt x="1964" y="21600"/>
                </a:cubicBezTo>
                <a:lnTo>
                  <a:pt x="19636" y="21600"/>
                </a:lnTo>
                <a:cubicBezTo>
                  <a:pt x="20721" y="21600"/>
                  <a:pt x="21600" y="20721"/>
                  <a:pt x="21600" y="19636"/>
                </a:cubicBezTo>
                <a:lnTo>
                  <a:pt x="21600" y="6873"/>
                </a:lnTo>
                <a:cubicBezTo>
                  <a:pt x="21600" y="5788"/>
                  <a:pt x="20721" y="4909"/>
                  <a:pt x="19636" y="4909"/>
                </a:cubicBezTo>
                <a:moveTo>
                  <a:pt x="18655" y="15709"/>
                </a:moveTo>
                <a:cubicBezTo>
                  <a:pt x="18383" y="15709"/>
                  <a:pt x="18164" y="15929"/>
                  <a:pt x="18164" y="16200"/>
                </a:cubicBezTo>
                <a:cubicBezTo>
                  <a:pt x="18164" y="16471"/>
                  <a:pt x="18383" y="16691"/>
                  <a:pt x="18655" y="16691"/>
                </a:cubicBezTo>
                <a:cubicBezTo>
                  <a:pt x="18926" y="16691"/>
                  <a:pt x="19145" y="16471"/>
                  <a:pt x="19145" y="16200"/>
                </a:cubicBezTo>
                <a:cubicBezTo>
                  <a:pt x="19145" y="15929"/>
                  <a:pt x="18926" y="15709"/>
                  <a:pt x="18655" y="15709"/>
                </a:cubicBezTo>
                <a:moveTo>
                  <a:pt x="4199" y="16691"/>
                </a:moveTo>
                <a:lnTo>
                  <a:pt x="12492" y="16691"/>
                </a:lnTo>
                <a:cubicBezTo>
                  <a:pt x="12744" y="16387"/>
                  <a:pt x="12971" y="16064"/>
                  <a:pt x="13152" y="15709"/>
                </a:cubicBezTo>
                <a:lnTo>
                  <a:pt x="3539" y="15709"/>
                </a:lnTo>
                <a:cubicBezTo>
                  <a:pt x="3720" y="16064"/>
                  <a:pt x="3947" y="16387"/>
                  <a:pt x="4199" y="16691"/>
                </a:cubicBezTo>
                <a:moveTo>
                  <a:pt x="8345" y="7855"/>
                </a:moveTo>
                <a:cubicBezTo>
                  <a:pt x="7196" y="7855"/>
                  <a:pt x="6138" y="8224"/>
                  <a:pt x="5263" y="8836"/>
                </a:cubicBezTo>
                <a:lnTo>
                  <a:pt x="11428" y="8836"/>
                </a:lnTo>
                <a:cubicBezTo>
                  <a:pt x="10553" y="8224"/>
                  <a:pt x="9495" y="7855"/>
                  <a:pt x="8345" y="7855"/>
                </a:cubicBezTo>
                <a:moveTo>
                  <a:pt x="8345" y="18655"/>
                </a:moveTo>
                <a:cubicBezTo>
                  <a:pt x="9495" y="18655"/>
                  <a:pt x="10553" y="18285"/>
                  <a:pt x="11428" y="17673"/>
                </a:cubicBezTo>
                <a:lnTo>
                  <a:pt x="5263" y="17673"/>
                </a:lnTo>
                <a:cubicBezTo>
                  <a:pt x="6138" y="18285"/>
                  <a:pt x="7196" y="18655"/>
                  <a:pt x="8345" y="18655"/>
                </a:cubicBezTo>
                <a:moveTo>
                  <a:pt x="12492" y="9818"/>
                </a:moveTo>
                <a:lnTo>
                  <a:pt x="4199" y="9818"/>
                </a:lnTo>
                <a:cubicBezTo>
                  <a:pt x="3947" y="10122"/>
                  <a:pt x="3720" y="10446"/>
                  <a:pt x="3539" y="10800"/>
                </a:cubicBezTo>
                <a:lnTo>
                  <a:pt x="13152" y="10800"/>
                </a:lnTo>
                <a:cubicBezTo>
                  <a:pt x="12971" y="10446"/>
                  <a:pt x="12744" y="10122"/>
                  <a:pt x="12492" y="9818"/>
                </a:cubicBezTo>
                <a:moveTo>
                  <a:pt x="13538" y="11782"/>
                </a:moveTo>
                <a:lnTo>
                  <a:pt x="3153" y="11782"/>
                </a:lnTo>
                <a:cubicBezTo>
                  <a:pt x="3063" y="12098"/>
                  <a:pt x="3001" y="12427"/>
                  <a:pt x="2970" y="12764"/>
                </a:cubicBezTo>
                <a:lnTo>
                  <a:pt x="13721" y="12764"/>
                </a:lnTo>
                <a:cubicBezTo>
                  <a:pt x="13690" y="12427"/>
                  <a:pt x="13628" y="12098"/>
                  <a:pt x="13538" y="11782"/>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95" name="Shape 2695"/>
          <p:cNvSpPr/>
          <p:nvPr/>
        </p:nvSpPr>
        <p:spPr>
          <a:xfrm>
            <a:off x="10543139" y="19598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727" y="15218"/>
                </a:moveTo>
                <a:cubicBezTo>
                  <a:pt x="14727" y="15490"/>
                  <a:pt x="14947" y="15709"/>
                  <a:pt x="15218" y="15709"/>
                </a:cubicBezTo>
                <a:cubicBezTo>
                  <a:pt x="15490" y="15709"/>
                  <a:pt x="15709" y="15490"/>
                  <a:pt x="15709" y="15218"/>
                </a:cubicBezTo>
                <a:cubicBezTo>
                  <a:pt x="15709" y="14947"/>
                  <a:pt x="15490" y="14727"/>
                  <a:pt x="15218" y="14727"/>
                </a:cubicBezTo>
                <a:cubicBezTo>
                  <a:pt x="14947" y="14727"/>
                  <a:pt x="14727" y="14947"/>
                  <a:pt x="14727" y="15218"/>
                </a:cubicBezTo>
                <a:moveTo>
                  <a:pt x="20618" y="12764"/>
                </a:moveTo>
                <a:lnTo>
                  <a:pt x="17673" y="12764"/>
                </a:lnTo>
                <a:lnTo>
                  <a:pt x="17673" y="3927"/>
                </a:lnTo>
                <a:lnTo>
                  <a:pt x="3927" y="3927"/>
                </a:lnTo>
                <a:lnTo>
                  <a:pt x="3927" y="9510"/>
                </a:lnTo>
                <a:cubicBezTo>
                  <a:pt x="3308" y="10442"/>
                  <a:pt x="2945" y="11560"/>
                  <a:pt x="2945" y="12764"/>
                </a:cubicBezTo>
                <a:lnTo>
                  <a:pt x="982" y="12764"/>
                </a:lnTo>
                <a:lnTo>
                  <a:pt x="982" y="1964"/>
                </a:lnTo>
                <a:cubicBezTo>
                  <a:pt x="982" y="1422"/>
                  <a:pt x="1422" y="982"/>
                  <a:pt x="1964" y="982"/>
                </a:cubicBezTo>
                <a:lnTo>
                  <a:pt x="19636" y="982"/>
                </a:lnTo>
                <a:cubicBezTo>
                  <a:pt x="20178" y="982"/>
                  <a:pt x="20618" y="1422"/>
                  <a:pt x="20618" y="1964"/>
                </a:cubicBezTo>
                <a:cubicBezTo>
                  <a:pt x="20618" y="1964"/>
                  <a:pt x="20618" y="12764"/>
                  <a:pt x="20618" y="12764"/>
                </a:cubicBezTo>
                <a:close/>
                <a:moveTo>
                  <a:pt x="9327" y="12764"/>
                </a:moveTo>
                <a:cubicBezTo>
                  <a:pt x="9327" y="13035"/>
                  <a:pt x="9108" y="13255"/>
                  <a:pt x="8836" y="13255"/>
                </a:cubicBezTo>
                <a:cubicBezTo>
                  <a:pt x="8565" y="13255"/>
                  <a:pt x="8345" y="13035"/>
                  <a:pt x="8345" y="12764"/>
                </a:cubicBezTo>
                <a:cubicBezTo>
                  <a:pt x="8345" y="12493"/>
                  <a:pt x="8565" y="12273"/>
                  <a:pt x="8836" y="12273"/>
                </a:cubicBezTo>
                <a:cubicBezTo>
                  <a:pt x="9108" y="12273"/>
                  <a:pt x="9327" y="12493"/>
                  <a:pt x="9327" y="12764"/>
                </a:cubicBezTo>
                <a:moveTo>
                  <a:pt x="8836" y="7855"/>
                </a:moveTo>
                <a:cubicBezTo>
                  <a:pt x="10295" y="7855"/>
                  <a:pt x="11601" y="8494"/>
                  <a:pt x="12500" y="9504"/>
                </a:cubicBezTo>
                <a:lnTo>
                  <a:pt x="10301" y="12846"/>
                </a:lnTo>
                <a:cubicBezTo>
                  <a:pt x="10302" y="12818"/>
                  <a:pt x="10309" y="12792"/>
                  <a:pt x="10309" y="12764"/>
                </a:cubicBezTo>
                <a:cubicBezTo>
                  <a:pt x="10309" y="11951"/>
                  <a:pt x="9649" y="11291"/>
                  <a:pt x="8836" y="11291"/>
                </a:cubicBezTo>
                <a:cubicBezTo>
                  <a:pt x="8023" y="11291"/>
                  <a:pt x="7364" y="11951"/>
                  <a:pt x="7364" y="12764"/>
                </a:cubicBezTo>
                <a:cubicBezTo>
                  <a:pt x="7364" y="13577"/>
                  <a:pt x="8023" y="14236"/>
                  <a:pt x="8836" y="14236"/>
                </a:cubicBezTo>
                <a:cubicBezTo>
                  <a:pt x="9072" y="14236"/>
                  <a:pt x="9293" y="14175"/>
                  <a:pt x="9491" y="14076"/>
                </a:cubicBezTo>
                <a:lnTo>
                  <a:pt x="8925" y="14938"/>
                </a:lnTo>
                <a:lnTo>
                  <a:pt x="8639" y="14741"/>
                </a:lnTo>
                <a:lnTo>
                  <a:pt x="7962" y="16664"/>
                </a:lnTo>
                <a:lnTo>
                  <a:pt x="8494" y="17043"/>
                </a:lnTo>
                <a:lnTo>
                  <a:pt x="8881" y="16700"/>
                </a:lnTo>
                <a:lnTo>
                  <a:pt x="10064" y="16936"/>
                </a:lnTo>
                <a:lnTo>
                  <a:pt x="9561" y="16099"/>
                </a:lnTo>
                <a:lnTo>
                  <a:pt x="10020" y="15694"/>
                </a:lnTo>
                <a:lnTo>
                  <a:pt x="9423" y="15282"/>
                </a:lnTo>
                <a:lnTo>
                  <a:pt x="9736" y="15491"/>
                </a:lnTo>
                <a:lnTo>
                  <a:pt x="13114" y="10359"/>
                </a:lnTo>
                <a:cubicBezTo>
                  <a:pt x="13514" y="11069"/>
                  <a:pt x="13745" y="11889"/>
                  <a:pt x="13745" y="12764"/>
                </a:cubicBezTo>
                <a:cubicBezTo>
                  <a:pt x="13745" y="15475"/>
                  <a:pt x="11548" y="17673"/>
                  <a:pt x="8836" y="17673"/>
                </a:cubicBezTo>
                <a:cubicBezTo>
                  <a:pt x="6125" y="17673"/>
                  <a:pt x="3927" y="15475"/>
                  <a:pt x="3927" y="12764"/>
                </a:cubicBezTo>
                <a:cubicBezTo>
                  <a:pt x="3927" y="10053"/>
                  <a:pt x="6125" y="7855"/>
                  <a:pt x="8836" y="7855"/>
                </a:cubicBezTo>
                <a:moveTo>
                  <a:pt x="14727" y="5891"/>
                </a:moveTo>
                <a:cubicBezTo>
                  <a:pt x="14186" y="5891"/>
                  <a:pt x="13745" y="6331"/>
                  <a:pt x="13745" y="6873"/>
                </a:cubicBezTo>
                <a:cubicBezTo>
                  <a:pt x="13745" y="7062"/>
                  <a:pt x="13802" y="7237"/>
                  <a:pt x="13894" y="7386"/>
                </a:cubicBezTo>
                <a:lnTo>
                  <a:pt x="13057" y="8659"/>
                </a:lnTo>
                <a:cubicBezTo>
                  <a:pt x="11987" y="7558"/>
                  <a:pt x="10492" y="6873"/>
                  <a:pt x="8836" y="6873"/>
                </a:cubicBezTo>
                <a:cubicBezTo>
                  <a:pt x="7325" y="6873"/>
                  <a:pt x="5952" y="7447"/>
                  <a:pt x="4909" y="8382"/>
                </a:cubicBezTo>
                <a:lnTo>
                  <a:pt x="4909" y="4909"/>
                </a:lnTo>
                <a:lnTo>
                  <a:pt x="16691" y="4909"/>
                </a:lnTo>
                <a:lnTo>
                  <a:pt x="16691" y="16691"/>
                </a:lnTo>
                <a:lnTo>
                  <a:pt x="13219" y="16691"/>
                </a:lnTo>
                <a:cubicBezTo>
                  <a:pt x="14154" y="15648"/>
                  <a:pt x="14727" y="14275"/>
                  <a:pt x="14727" y="12764"/>
                </a:cubicBezTo>
                <a:cubicBezTo>
                  <a:pt x="14727" y="11536"/>
                  <a:pt x="14351" y="10398"/>
                  <a:pt x="13709" y="9453"/>
                </a:cubicBezTo>
                <a:lnTo>
                  <a:pt x="14764" y="7851"/>
                </a:lnTo>
                <a:cubicBezTo>
                  <a:pt x="15288" y="7832"/>
                  <a:pt x="15709" y="7402"/>
                  <a:pt x="15709" y="6873"/>
                </a:cubicBezTo>
                <a:cubicBezTo>
                  <a:pt x="15709" y="6331"/>
                  <a:pt x="15269" y="5891"/>
                  <a:pt x="14727" y="5891"/>
                </a:cubicBezTo>
                <a:moveTo>
                  <a:pt x="20618" y="19636"/>
                </a:moveTo>
                <a:cubicBezTo>
                  <a:pt x="20618" y="20178"/>
                  <a:pt x="20178" y="20618"/>
                  <a:pt x="19636" y="20618"/>
                </a:cubicBezTo>
                <a:lnTo>
                  <a:pt x="1964" y="20618"/>
                </a:lnTo>
                <a:cubicBezTo>
                  <a:pt x="1422" y="20618"/>
                  <a:pt x="982" y="20178"/>
                  <a:pt x="982" y="19636"/>
                </a:cubicBezTo>
                <a:lnTo>
                  <a:pt x="982" y="13745"/>
                </a:lnTo>
                <a:lnTo>
                  <a:pt x="3034" y="13745"/>
                </a:lnTo>
                <a:cubicBezTo>
                  <a:pt x="3502" y="16531"/>
                  <a:pt x="5918" y="18655"/>
                  <a:pt x="8836" y="18655"/>
                </a:cubicBezTo>
                <a:cubicBezTo>
                  <a:pt x="10040" y="18655"/>
                  <a:pt x="11158" y="18292"/>
                  <a:pt x="12090" y="17673"/>
                </a:cubicBezTo>
                <a:lnTo>
                  <a:pt x="17673" y="17673"/>
                </a:lnTo>
                <a:lnTo>
                  <a:pt x="17673" y="13745"/>
                </a:lnTo>
                <a:lnTo>
                  <a:pt x="20618" y="13745"/>
                </a:lnTo>
                <a:cubicBezTo>
                  <a:pt x="20618" y="13745"/>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96" name="Shape 2696"/>
          <p:cNvSpPr/>
          <p:nvPr/>
        </p:nvSpPr>
        <p:spPr>
          <a:xfrm>
            <a:off x="11076400" y="19598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97" name="Shape 2697"/>
          <p:cNvSpPr/>
          <p:nvPr/>
        </p:nvSpPr>
        <p:spPr>
          <a:xfrm>
            <a:off x="6289746" y="2493064"/>
            <a:ext cx="253935" cy="279328"/>
          </a:xfrm>
          <a:custGeom>
            <a:avLst/>
            <a:gdLst/>
            <a:ahLst/>
            <a:cxnLst>
              <a:cxn ang="0">
                <a:pos x="wd2" y="hd2"/>
              </a:cxn>
              <a:cxn ang="5400000">
                <a:pos x="wd2" y="hd2"/>
              </a:cxn>
              <a:cxn ang="10800000">
                <a:pos x="wd2" y="hd2"/>
              </a:cxn>
              <a:cxn ang="16200000">
                <a:pos x="wd2" y="hd2"/>
              </a:cxn>
            </a:cxnLst>
            <a:rect l="0" t="0" r="r" b="b"/>
            <a:pathLst>
              <a:path w="21600" h="21600" extrusionOk="0">
                <a:moveTo>
                  <a:pt x="7020" y="13745"/>
                </a:moveTo>
                <a:lnTo>
                  <a:pt x="4860" y="13745"/>
                </a:lnTo>
                <a:lnTo>
                  <a:pt x="4860" y="15709"/>
                </a:lnTo>
                <a:lnTo>
                  <a:pt x="7020" y="15709"/>
                </a:lnTo>
                <a:cubicBezTo>
                  <a:pt x="7020" y="15709"/>
                  <a:pt x="7020" y="13745"/>
                  <a:pt x="7020" y="13745"/>
                </a:cubicBezTo>
                <a:close/>
                <a:moveTo>
                  <a:pt x="5400" y="10800"/>
                </a:moveTo>
                <a:lnTo>
                  <a:pt x="3240" y="10800"/>
                </a:lnTo>
                <a:lnTo>
                  <a:pt x="3240" y="12764"/>
                </a:lnTo>
                <a:lnTo>
                  <a:pt x="5400" y="12764"/>
                </a:lnTo>
                <a:cubicBezTo>
                  <a:pt x="5400" y="12764"/>
                  <a:pt x="5400" y="10800"/>
                  <a:pt x="5400" y="10800"/>
                </a:cubicBezTo>
                <a:close/>
                <a:moveTo>
                  <a:pt x="5940" y="18655"/>
                </a:moveTo>
                <a:lnTo>
                  <a:pt x="15660" y="18655"/>
                </a:lnTo>
                <a:lnTo>
                  <a:pt x="15660" y="16691"/>
                </a:lnTo>
                <a:lnTo>
                  <a:pt x="5940" y="16691"/>
                </a:lnTo>
                <a:cubicBezTo>
                  <a:pt x="5940" y="16691"/>
                  <a:pt x="5940" y="18655"/>
                  <a:pt x="5940" y="18655"/>
                </a:cubicBezTo>
                <a:close/>
                <a:moveTo>
                  <a:pt x="20520" y="19636"/>
                </a:moveTo>
                <a:cubicBezTo>
                  <a:pt x="20520" y="20179"/>
                  <a:pt x="20036" y="20618"/>
                  <a:pt x="19440" y="20618"/>
                </a:cubicBezTo>
                <a:lnTo>
                  <a:pt x="2160" y="20618"/>
                </a:lnTo>
                <a:cubicBezTo>
                  <a:pt x="1564" y="20618"/>
                  <a:pt x="1080" y="20179"/>
                  <a:pt x="1080" y="19636"/>
                </a:cubicBezTo>
                <a:lnTo>
                  <a:pt x="1080" y="9818"/>
                </a:lnTo>
                <a:cubicBezTo>
                  <a:pt x="1080" y="9276"/>
                  <a:pt x="1564" y="8836"/>
                  <a:pt x="2160" y="8836"/>
                </a:cubicBezTo>
                <a:lnTo>
                  <a:pt x="19440" y="8836"/>
                </a:lnTo>
                <a:cubicBezTo>
                  <a:pt x="20036" y="8836"/>
                  <a:pt x="20520" y="9276"/>
                  <a:pt x="20520" y="9818"/>
                </a:cubicBezTo>
                <a:cubicBezTo>
                  <a:pt x="20520" y="9818"/>
                  <a:pt x="20520" y="19636"/>
                  <a:pt x="20520" y="19636"/>
                </a:cubicBezTo>
                <a:close/>
                <a:moveTo>
                  <a:pt x="19440" y="7855"/>
                </a:moveTo>
                <a:lnTo>
                  <a:pt x="2160" y="7855"/>
                </a:lnTo>
                <a:cubicBezTo>
                  <a:pt x="967" y="7855"/>
                  <a:pt x="0" y="8734"/>
                  <a:pt x="0" y="9818"/>
                </a:cubicBezTo>
                <a:lnTo>
                  <a:pt x="0" y="19636"/>
                </a:lnTo>
                <a:cubicBezTo>
                  <a:pt x="0" y="20721"/>
                  <a:pt x="967" y="21600"/>
                  <a:pt x="2160" y="21600"/>
                </a:cubicBezTo>
                <a:lnTo>
                  <a:pt x="19440" y="21600"/>
                </a:lnTo>
                <a:cubicBezTo>
                  <a:pt x="20633" y="21600"/>
                  <a:pt x="21600" y="20721"/>
                  <a:pt x="21600" y="19636"/>
                </a:cubicBezTo>
                <a:lnTo>
                  <a:pt x="21600" y="9818"/>
                </a:lnTo>
                <a:cubicBezTo>
                  <a:pt x="21600" y="8734"/>
                  <a:pt x="20633" y="7855"/>
                  <a:pt x="19440" y="7855"/>
                </a:cubicBezTo>
                <a:moveTo>
                  <a:pt x="16200" y="12764"/>
                </a:moveTo>
                <a:lnTo>
                  <a:pt x="18360" y="12764"/>
                </a:lnTo>
                <a:lnTo>
                  <a:pt x="18360" y="10800"/>
                </a:lnTo>
                <a:lnTo>
                  <a:pt x="16200" y="10800"/>
                </a:lnTo>
                <a:cubicBezTo>
                  <a:pt x="16200" y="10800"/>
                  <a:pt x="16200" y="12764"/>
                  <a:pt x="16200" y="12764"/>
                </a:cubicBezTo>
                <a:close/>
                <a:moveTo>
                  <a:pt x="14580" y="15709"/>
                </a:moveTo>
                <a:lnTo>
                  <a:pt x="16740" y="15709"/>
                </a:lnTo>
                <a:lnTo>
                  <a:pt x="16740" y="13745"/>
                </a:lnTo>
                <a:lnTo>
                  <a:pt x="14580" y="13745"/>
                </a:lnTo>
                <a:cubicBezTo>
                  <a:pt x="14580" y="13745"/>
                  <a:pt x="14580" y="15709"/>
                  <a:pt x="14580" y="15709"/>
                </a:cubicBezTo>
                <a:close/>
                <a:moveTo>
                  <a:pt x="10800" y="0"/>
                </a:moveTo>
                <a:lnTo>
                  <a:pt x="6480" y="3927"/>
                </a:lnTo>
                <a:lnTo>
                  <a:pt x="15120" y="3927"/>
                </a:lnTo>
                <a:cubicBezTo>
                  <a:pt x="15120" y="3927"/>
                  <a:pt x="10800" y="0"/>
                  <a:pt x="10800" y="0"/>
                </a:cubicBezTo>
                <a:close/>
                <a:moveTo>
                  <a:pt x="8640" y="10800"/>
                </a:moveTo>
                <a:lnTo>
                  <a:pt x="6480" y="10800"/>
                </a:lnTo>
                <a:lnTo>
                  <a:pt x="6480" y="12764"/>
                </a:lnTo>
                <a:lnTo>
                  <a:pt x="8640" y="12764"/>
                </a:lnTo>
                <a:cubicBezTo>
                  <a:pt x="8640" y="12764"/>
                  <a:pt x="8640" y="10800"/>
                  <a:pt x="8640" y="10800"/>
                </a:cubicBezTo>
                <a:close/>
                <a:moveTo>
                  <a:pt x="11340" y="15709"/>
                </a:moveTo>
                <a:lnTo>
                  <a:pt x="13500" y="15709"/>
                </a:lnTo>
                <a:lnTo>
                  <a:pt x="13500" y="13745"/>
                </a:lnTo>
                <a:lnTo>
                  <a:pt x="11340" y="13745"/>
                </a:lnTo>
                <a:cubicBezTo>
                  <a:pt x="11340" y="13745"/>
                  <a:pt x="11340" y="15709"/>
                  <a:pt x="11340" y="15709"/>
                </a:cubicBezTo>
                <a:close/>
                <a:moveTo>
                  <a:pt x="15120" y="10800"/>
                </a:moveTo>
                <a:lnTo>
                  <a:pt x="12960" y="10800"/>
                </a:lnTo>
                <a:lnTo>
                  <a:pt x="12960" y="12764"/>
                </a:lnTo>
                <a:lnTo>
                  <a:pt x="15120" y="12764"/>
                </a:lnTo>
                <a:cubicBezTo>
                  <a:pt x="15120" y="12764"/>
                  <a:pt x="15120" y="10800"/>
                  <a:pt x="15120" y="10800"/>
                </a:cubicBezTo>
                <a:close/>
                <a:moveTo>
                  <a:pt x="11880" y="10800"/>
                </a:moveTo>
                <a:lnTo>
                  <a:pt x="9720" y="10800"/>
                </a:lnTo>
                <a:lnTo>
                  <a:pt x="9720" y="12764"/>
                </a:lnTo>
                <a:lnTo>
                  <a:pt x="11880" y="12764"/>
                </a:lnTo>
                <a:cubicBezTo>
                  <a:pt x="11880" y="12764"/>
                  <a:pt x="11880" y="10800"/>
                  <a:pt x="11880" y="10800"/>
                </a:cubicBezTo>
                <a:close/>
                <a:moveTo>
                  <a:pt x="8100" y="15709"/>
                </a:moveTo>
                <a:lnTo>
                  <a:pt x="10260" y="15709"/>
                </a:lnTo>
                <a:lnTo>
                  <a:pt x="10260" y="13745"/>
                </a:lnTo>
                <a:lnTo>
                  <a:pt x="8100" y="13745"/>
                </a:lnTo>
                <a:cubicBezTo>
                  <a:pt x="8100" y="13745"/>
                  <a:pt x="8100" y="15709"/>
                  <a:pt x="8100" y="15709"/>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98" name="Shape 2698"/>
          <p:cNvSpPr/>
          <p:nvPr/>
        </p:nvSpPr>
        <p:spPr>
          <a:xfrm>
            <a:off x="6823008" y="2493064"/>
            <a:ext cx="253935" cy="279328"/>
          </a:xfrm>
          <a:custGeom>
            <a:avLst/>
            <a:gdLst/>
            <a:ahLst/>
            <a:cxnLst>
              <a:cxn ang="0">
                <a:pos x="wd2" y="hd2"/>
              </a:cxn>
              <a:cxn ang="5400000">
                <a:pos x="wd2" y="hd2"/>
              </a:cxn>
              <a:cxn ang="10800000">
                <a:pos x="wd2" y="hd2"/>
              </a:cxn>
              <a:cxn ang="16200000">
                <a:pos x="wd2" y="hd2"/>
              </a:cxn>
            </a:cxnLst>
            <a:rect l="0" t="0" r="r" b="b"/>
            <a:pathLst>
              <a:path w="21600" h="21600" extrusionOk="0">
                <a:moveTo>
                  <a:pt x="5940" y="10800"/>
                </a:moveTo>
                <a:lnTo>
                  <a:pt x="15660" y="10800"/>
                </a:lnTo>
                <a:lnTo>
                  <a:pt x="15660" y="8836"/>
                </a:lnTo>
                <a:lnTo>
                  <a:pt x="5940" y="8836"/>
                </a:lnTo>
                <a:cubicBezTo>
                  <a:pt x="5940" y="8836"/>
                  <a:pt x="5940" y="10800"/>
                  <a:pt x="5940" y="10800"/>
                </a:cubicBezTo>
                <a:close/>
                <a:moveTo>
                  <a:pt x="5400" y="2945"/>
                </a:moveTo>
                <a:lnTo>
                  <a:pt x="3240" y="2945"/>
                </a:lnTo>
                <a:lnTo>
                  <a:pt x="3240" y="4909"/>
                </a:lnTo>
                <a:lnTo>
                  <a:pt x="5400" y="4909"/>
                </a:lnTo>
                <a:cubicBezTo>
                  <a:pt x="5400" y="4909"/>
                  <a:pt x="5400" y="2945"/>
                  <a:pt x="5400" y="2945"/>
                </a:cubicBezTo>
                <a:close/>
                <a:moveTo>
                  <a:pt x="7020" y="5891"/>
                </a:moveTo>
                <a:lnTo>
                  <a:pt x="4860" y="5891"/>
                </a:lnTo>
                <a:lnTo>
                  <a:pt x="4860" y="7855"/>
                </a:lnTo>
                <a:lnTo>
                  <a:pt x="7020" y="7855"/>
                </a:lnTo>
                <a:cubicBezTo>
                  <a:pt x="7020" y="7855"/>
                  <a:pt x="7020" y="5891"/>
                  <a:pt x="7020" y="5891"/>
                </a:cubicBezTo>
                <a:close/>
                <a:moveTo>
                  <a:pt x="14580" y="7855"/>
                </a:moveTo>
                <a:lnTo>
                  <a:pt x="16740" y="7855"/>
                </a:lnTo>
                <a:lnTo>
                  <a:pt x="16740" y="5891"/>
                </a:lnTo>
                <a:lnTo>
                  <a:pt x="14580" y="5891"/>
                </a:lnTo>
                <a:cubicBezTo>
                  <a:pt x="14580" y="5891"/>
                  <a:pt x="14580" y="7855"/>
                  <a:pt x="14580" y="7855"/>
                </a:cubicBezTo>
                <a:close/>
                <a:moveTo>
                  <a:pt x="20520" y="11782"/>
                </a:moveTo>
                <a:cubicBezTo>
                  <a:pt x="20520" y="12324"/>
                  <a:pt x="20036" y="12764"/>
                  <a:pt x="19440" y="12764"/>
                </a:cubicBezTo>
                <a:lnTo>
                  <a:pt x="2160" y="12764"/>
                </a:lnTo>
                <a:cubicBezTo>
                  <a:pt x="1564" y="12764"/>
                  <a:pt x="1080" y="12324"/>
                  <a:pt x="1080" y="11782"/>
                </a:cubicBezTo>
                <a:lnTo>
                  <a:pt x="1080" y="1964"/>
                </a:lnTo>
                <a:cubicBezTo>
                  <a:pt x="1080" y="1422"/>
                  <a:pt x="1564" y="982"/>
                  <a:pt x="2160" y="982"/>
                </a:cubicBezTo>
                <a:lnTo>
                  <a:pt x="19440" y="982"/>
                </a:lnTo>
                <a:cubicBezTo>
                  <a:pt x="20036" y="982"/>
                  <a:pt x="20520" y="1422"/>
                  <a:pt x="20520" y="1964"/>
                </a:cubicBezTo>
                <a:cubicBezTo>
                  <a:pt x="20520" y="1964"/>
                  <a:pt x="20520" y="11782"/>
                  <a:pt x="20520" y="11782"/>
                </a:cubicBezTo>
                <a:close/>
                <a:moveTo>
                  <a:pt x="19440" y="0"/>
                </a:moveTo>
                <a:lnTo>
                  <a:pt x="2160" y="0"/>
                </a:lnTo>
                <a:cubicBezTo>
                  <a:pt x="967" y="0"/>
                  <a:pt x="0" y="879"/>
                  <a:pt x="0" y="1964"/>
                </a:cubicBezTo>
                <a:lnTo>
                  <a:pt x="0" y="11782"/>
                </a:lnTo>
                <a:cubicBezTo>
                  <a:pt x="0" y="12866"/>
                  <a:pt x="967" y="13745"/>
                  <a:pt x="2160" y="13745"/>
                </a:cubicBezTo>
                <a:lnTo>
                  <a:pt x="19440" y="13745"/>
                </a:lnTo>
                <a:cubicBezTo>
                  <a:pt x="20633" y="13745"/>
                  <a:pt x="21600" y="12866"/>
                  <a:pt x="21600" y="11782"/>
                </a:cubicBezTo>
                <a:lnTo>
                  <a:pt x="21600" y="1964"/>
                </a:lnTo>
                <a:cubicBezTo>
                  <a:pt x="21600" y="879"/>
                  <a:pt x="20633" y="0"/>
                  <a:pt x="19440" y="0"/>
                </a:cubicBezTo>
                <a:moveTo>
                  <a:pt x="16200" y="4909"/>
                </a:moveTo>
                <a:lnTo>
                  <a:pt x="18360" y="4909"/>
                </a:lnTo>
                <a:lnTo>
                  <a:pt x="18360" y="2945"/>
                </a:lnTo>
                <a:lnTo>
                  <a:pt x="16200" y="2945"/>
                </a:lnTo>
                <a:cubicBezTo>
                  <a:pt x="16200" y="2945"/>
                  <a:pt x="16200" y="4909"/>
                  <a:pt x="16200" y="4909"/>
                </a:cubicBezTo>
                <a:close/>
                <a:moveTo>
                  <a:pt x="8640" y="2945"/>
                </a:moveTo>
                <a:lnTo>
                  <a:pt x="6480" y="2945"/>
                </a:lnTo>
                <a:lnTo>
                  <a:pt x="6480" y="4909"/>
                </a:lnTo>
                <a:lnTo>
                  <a:pt x="8640" y="4909"/>
                </a:lnTo>
                <a:cubicBezTo>
                  <a:pt x="8640" y="4909"/>
                  <a:pt x="8640" y="2945"/>
                  <a:pt x="8640" y="2945"/>
                </a:cubicBezTo>
                <a:close/>
                <a:moveTo>
                  <a:pt x="11340" y="7855"/>
                </a:moveTo>
                <a:lnTo>
                  <a:pt x="13500" y="7855"/>
                </a:lnTo>
                <a:lnTo>
                  <a:pt x="13500" y="5891"/>
                </a:lnTo>
                <a:lnTo>
                  <a:pt x="11340" y="5891"/>
                </a:lnTo>
                <a:cubicBezTo>
                  <a:pt x="11340" y="5891"/>
                  <a:pt x="11340" y="7855"/>
                  <a:pt x="11340" y="7855"/>
                </a:cubicBezTo>
                <a:close/>
                <a:moveTo>
                  <a:pt x="10800" y="21600"/>
                </a:moveTo>
                <a:lnTo>
                  <a:pt x="15120" y="17673"/>
                </a:lnTo>
                <a:lnTo>
                  <a:pt x="6480" y="17673"/>
                </a:lnTo>
                <a:cubicBezTo>
                  <a:pt x="6480" y="17673"/>
                  <a:pt x="10800" y="21600"/>
                  <a:pt x="10800" y="21600"/>
                </a:cubicBezTo>
                <a:close/>
                <a:moveTo>
                  <a:pt x="15120" y="2945"/>
                </a:moveTo>
                <a:lnTo>
                  <a:pt x="12960" y="2945"/>
                </a:lnTo>
                <a:lnTo>
                  <a:pt x="12960" y="4909"/>
                </a:lnTo>
                <a:lnTo>
                  <a:pt x="15120" y="4909"/>
                </a:lnTo>
                <a:cubicBezTo>
                  <a:pt x="15120" y="4909"/>
                  <a:pt x="15120" y="2945"/>
                  <a:pt x="15120" y="2945"/>
                </a:cubicBezTo>
                <a:close/>
                <a:moveTo>
                  <a:pt x="8100" y="7855"/>
                </a:moveTo>
                <a:lnTo>
                  <a:pt x="10260" y="7855"/>
                </a:lnTo>
                <a:lnTo>
                  <a:pt x="10260" y="5891"/>
                </a:lnTo>
                <a:lnTo>
                  <a:pt x="8100" y="5891"/>
                </a:lnTo>
                <a:cubicBezTo>
                  <a:pt x="8100" y="5891"/>
                  <a:pt x="8100" y="7855"/>
                  <a:pt x="8100" y="7855"/>
                </a:cubicBezTo>
                <a:close/>
                <a:moveTo>
                  <a:pt x="11880" y="2945"/>
                </a:moveTo>
                <a:lnTo>
                  <a:pt x="9720" y="2945"/>
                </a:lnTo>
                <a:lnTo>
                  <a:pt x="9720" y="4909"/>
                </a:lnTo>
                <a:lnTo>
                  <a:pt x="11880" y="4909"/>
                </a:lnTo>
                <a:cubicBezTo>
                  <a:pt x="11880" y="4909"/>
                  <a:pt x="11880" y="2945"/>
                  <a:pt x="11880" y="2945"/>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99" name="Shape 2699"/>
          <p:cNvSpPr/>
          <p:nvPr/>
        </p:nvSpPr>
        <p:spPr>
          <a:xfrm>
            <a:off x="7343572" y="2518458"/>
            <a:ext cx="279328" cy="228541"/>
          </a:xfrm>
          <a:custGeom>
            <a:avLst/>
            <a:gdLst/>
            <a:ahLst/>
            <a:cxnLst>
              <a:cxn ang="0">
                <a:pos x="wd2" y="hd2"/>
              </a:cxn>
              <a:cxn ang="5400000">
                <a:pos x="wd2" y="hd2"/>
              </a:cxn>
              <a:cxn ang="10800000">
                <a:pos x="wd2" y="hd2"/>
              </a:cxn>
              <a:cxn ang="16200000">
                <a:pos x="wd2" y="hd2"/>
              </a:cxn>
            </a:cxnLst>
            <a:rect l="0" t="0" r="r" b="b"/>
            <a:pathLst>
              <a:path w="21600" h="21600" extrusionOk="0">
                <a:moveTo>
                  <a:pt x="5976" y="20400"/>
                </a:moveTo>
                <a:lnTo>
                  <a:pt x="10800" y="13522"/>
                </a:lnTo>
                <a:lnTo>
                  <a:pt x="15623" y="20400"/>
                </a:lnTo>
                <a:cubicBezTo>
                  <a:pt x="15623" y="20400"/>
                  <a:pt x="5976" y="20400"/>
                  <a:pt x="5976" y="20400"/>
                </a:cubicBezTo>
                <a:close/>
                <a:moveTo>
                  <a:pt x="17063" y="20610"/>
                </a:moveTo>
                <a:lnTo>
                  <a:pt x="11172" y="12210"/>
                </a:lnTo>
                <a:lnTo>
                  <a:pt x="11168" y="12214"/>
                </a:lnTo>
                <a:cubicBezTo>
                  <a:pt x="11078" y="12086"/>
                  <a:pt x="10949" y="12000"/>
                  <a:pt x="10800" y="12000"/>
                </a:cubicBezTo>
                <a:cubicBezTo>
                  <a:pt x="10651" y="12000"/>
                  <a:pt x="10521" y="12086"/>
                  <a:pt x="10432" y="12214"/>
                </a:cubicBezTo>
                <a:lnTo>
                  <a:pt x="10427" y="12210"/>
                </a:lnTo>
                <a:lnTo>
                  <a:pt x="4536" y="20610"/>
                </a:lnTo>
                <a:lnTo>
                  <a:pt x="4540" y="20614"/>
                </a:lnTo>
                <a:cubicBezTo>
                  <a:pt x="4467" y="20719"/>
                  <a:pt x="4418" y="20851"/>
                  <a:pt x="4418" y="21000"/>
                </a:cubicBezTo>
                <a:cubicBezTo>
                  <a:pt x="4418" y="21332"/>
                  <a:pt x="4638" y="21600"/>
                  <a:pt x="4909" y="21600"/>
                </a:cubicBezTo>
                <a:lnTo>
                  <a:pt x="16691" y="21600"/>
                </a:lnTo>
                <a:cubicBezTo>
                  <a:pt x="16962" y="21600"/>
                  <a:pt x="17182" y="21332"/>
                  <a:pt x="17182" y="21000"/>
                </a:cubicBezTo>
                <a:cubicBezTo>
                  <a:pt x="17182" y="20851"/>
                  <a:pt x="17133" y="20719"/>
                  <a:pt x="17059" y="20614"/>
                </a:cubicBezTo>
                <a:cubicBezTo>
                  <a:pt x="17059" y="20614"/>
                  <a:pt x="17063" y="20610"/>
                  <a:pt x="17063" y="20610"/>
                </a:cubicBezTo>
                <a:close/>
                <a:moveTo>
                  <a:pt x="21109" y="0"/>
                </a:moveTo>
                <a:lnTo>
                  <a:pt x="491" y="0"/>
                </a:lnTo>
                <a:cubicBezTo>
                  <a:pt x="220" y="0"/>
                  <a:pt x="0" y="269"/>
                  <a:pt x="0" y="600"/>
                </a:cubicBezTo>
                <a:lnTo>
                  <a:pt x="0" y="17400"/>
                </a:lnTo>
                <a:cubicBezTo>
                  <a:pt x="0" y="17732"/>
                  <a:pt x="220" y="18000"/>
                  <a:pt x="491" y="18000"/>
                </a:cubicBezTo>
                <a:lnTo>
                  <a:pt x="4418" y="18000"/>
                </a:lnTo>
                <a:cubicBezTo>
                  <a:pt x="4689" y="18000"/>
                  <a:pt x="4909" y="17732"/>
                  <a:pt x="4909" y="17400"/>
                </a:cubicBezTo>
                <a:cubicBezTo>
                  <a:pt x="4909" y="17068"/>
                  <a:pt x="4689" y="16800"/>
                  <a:pt x="4418" y="16800"/>
                </a:cubicBezTo>
                <a:lnTo>
                  <a:pt x="982" y="16800"/>
                </a:lnTo>
                <a:lnTo>
                  <a:pt x="982" y="1200"/>
                </a:lnTo>
                <a:lnTo>
                  <a:pt x="20618" y="1200"/>
                </a:lnTo>
                <a:lnTo>
                  <a:pt x="20618" y="16800"/>
                </a:lnTo>
                <a:lnTo>
                  <a:pt x="17182" y="16800"/>
                </a:lnTo>
                <a:cubicBezTo>
                  <a:pt x="16911" y="16800"/>
                  <a:pt x="16691" y="17068"/>
                  <a:pt x="16691" y="17400"/>
                </a:cubicBezTo>
                <a:cubicBezTo>
                  <a:pt x="16691" y="17732"/>
                  <a:pt x="16911" y="18000"/>
                  <a:pt x="17182" y="18000"/>
                </a:cubicBezTo>
                <a:lnTo>
                  <a:pt x="21109" y="18000"/>
                </a:lnTo>
                <a:cubicBezTo>
                  <a:pt x="21380" y="18000"/>
                  <a:pt x="21600" y="17732"/>
                  <a:pt x="21600" y="17400"/>
                </a:cubicBezTo>
                <a:lnTo>
                  <a:pt x="21600" y="600"/>
                </a:lnTo>
                <a:cubicBezTo>
                  <a:pt x="21600" y="269"/>
                  <a:pt x="21380" y="0"/>
                  <a:pt x="21109"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00" name="Shape 2700"/>
          <p:cNvSpPr/>
          <p:nvPr/>
        </p:nvSpPr>
        <p:spPr>
          <a:xfrm>
            <a:off x="7876833" y="249306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4" y="20618"/>
                </a:moveTo>
                <a:lnTo>
                  <a:pt x="15069" y="13232"/>
                </a:lnTo>
                <a:lnTo>
                  <a:pt x="15063" y="13228"/>
                </a:lnTo>
                <a:cubicBezTo>
                  <a:pt x="15472" y="12512"/>
                  <a:pt x="15709" y="11684"/>
                  <a:pt x="15709" y="10800"/>
                </a:cubicBezTo>
                <a:cubicBezTo>
                  <a:pt x="15709" y="9192"/>
                  <a:pt x="14932" y="7768"/>
                  <a:pt x="13737" y="6873"/>
                </a:cubicBezTo>
                <a:lnTo>
                  <a:pt x="19796" y="6873"/>
                </a:lnTo>
                <a:cubicBezTo>
                  <a:pt x="20322" y="8076"/>
                  <a:pt x="20618" y="9403"/>
                  <a:pt x="20618" y="10800"/>
                </a:cubicBezTo>
                <a:cubicBezTo>
                  <a:pt x="20618" y="16221"/>
                  <a:pt x="16225" y="20615"/>
                  <a:pt x="10804" y="20618"/>
                </a:cubicBezTo>
                <a:moveTo>
                  <a:pt x="9708" y="20554"/>
                </a:moveTo>
                <a:cubicBezTo>
                  <a:pt x="4800" y="20010"/>
                  <a:pt x="982" y="15853"/>
                  <a:pt x="982" y="10800"/>
                </a:cubicBezTo>
                <a:cubicBezTo>
                  <a:pt x="982" y="9010"/>
                  <a:pt x="1468" y="7337"/>
                  <a:pt x="2305" y="5892"/>
                </a:cubicBezTo>
                <a:lnTo>
                  <a:pt x="6452" y="13076"/>
                </a:lnTo>
                <a:cubicBezTo>
                  <a:pt x="7273" y="14640"/>
                  <a:pt x="8911" y="15709"/>
                  <a:pt x="10800" y="15709"/>
                </a:cubicBezTo>
                <a:cubicBezTo>
                  <a:pt x="11487" y="15709"/>
                  <a:pt x="12141" y="15567"/>
                  <a:pt x="12734" y="15312"/>
                </a:cubicBezTo>
                <a:cubicBezTo>
                  <a:pt x="12734" y="15312"/>
                  <a:pt x="9708" y="20554"/>
                  <a:pt x="9708" y="20554"/>
                </a:cubicBezTo>
                <a:close/>
                <a:moveTo>
                  <a:pt x="7315" y="12607"/>
                </a:moveTo>
                <a:cubicBezTo>
                  <a:pt x="7034" y="12065"/>
                  <a:pt x="6873" y="11452"/>
                  <a:pt x="6873" y="10800"/>
                </a:cubicBezTo>
                <a:cubicBezTo>
                  <a:pt x="6873" y="8631"/>
                  <a:pt x="8631" y="6873"/>
                  <a:pt x="10800" y="6873"/>
                </a:cubicBezTo>
                <a:cubicBezTo>
                  <a:pt x="12969" y="6873"/>
                  <a:pt x="14727" y="8631"/>
                  <a:pt x="14727" y="10800"/>
                </a:cubicBezTo>
                <a:cubicBezTo>
                  <a:pt x="14727" y="12969"/>
                  <a:pt x="12969" y="14727"/>
                  <a:pt x="10800" y="14727"/>
                </a:cubicBezTo>
                <a:cubicBezTo>
                  <a:pt x="9318" y="14727"/>
                  <a:pt x="8029" y="13906"/>
                  <a:pt x="7360" y="12694"/>
                </a:cubicBezTo>
                <a:lnTo>
                  <a:pt x="7364" y="12691"/>
                </a:lnTo>
                <a:cubicBezTo>
                  <a:pt x="7364" y="12691"/>
                  <a:pt x="7315" y="12607"/>
                  <a:pt x="7315" y="12607"/>
                </a:cubicBezTo>
                <a:close/>
                <a:moveTo>
                  <a:pt x="10800" y="982"/>
                </a:moveTo>
                <a:cubicBezTo>
                  <a:pt x="14432" y="982"/>
                  <a:pt x="17596" y="2959"/>
                  <a:pt x="19294" y="5891"/>
                </a:cubicBezTo>
                <a:lnTo>
                  <a:pt x="10800" y="5891"/>
                </a:lnTo>
                <a:cubicBezTo>
                  <a:pt x="8290" y="5891"/>
                  <a:pt x="6223" y="7776"/>
                  <a:pt x="5930" y="10207"/>
                </a:cubicBezTo>
                <a:lnTo>
                  <a:pt x="2909" y="4975"/>
                </a:lnTo>
                <a:cubicBezTo>
                  <a:pt x="4697" y="2557"/>
                  <a:pt x="7561" y="982"/>
                  <a:pt x="10800" y="982"/>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01" name="Shape 2701"/>
          <p:cNvSpPr/>
          <p:nvPr/>
        </p:nvSpPr>
        <p:spPr>
          <a:xfrm>
            <a:off x="8410094" y="2562896"/>
            <a:ext cx="279328" cy="126968"/>
          </a:xfrm>
          <a:custGeom>
            <a:avLst/>
            <a:gdLst/>
            <a:ahLst/>
            <a:cxnLst>
              <a:cxn ang="0">
                <a:pos x="wd2" y="hd2"/>
              </a:cxn>
              <a:cxn ang="5400000">
                <a:pos x="wd2" y="hd2"/>
              </a:cxn>
              <a:cxn ang="10800000">
                <a:pos x="wd2" y="hd2"/>
              </a:cxn>
              <a:cxn ang="16200000">
                <a:pos x="wd2" y="hd2"/>
              </a:cxn>
            </a:cxnLst>
            <a:rect l="0" t="0" r="r" b="b"/>
            <a:pathLst>
              <a:path w="21600" h="21600" extrusionOk="0">
                <a:moveTo>
                  <a:pt x="16724" y="15100"/>
                </a:moveTo>
                <a:lnTo>
                  <a:pt x="17582" y="15100"/>
                </a:lnTo>
                <a:lnTo>
                  <a:pt x="17582" y="8844"/>
                </a:lnTo>
                <a:lnTo>
                  <a:pt x="16724" y="8844"/>
                </a:lnTo>
                <a:cubicBezTo>
                  <a:pt x="16724" y="8844"/>
                  <a:pt x="16724" y="15100"/>
                  <a:pt x="16724" y="15100"/>
                </a:cubicBezTo>
                <a:close/>
                <a:moveTo>
                  <a:pt x="13336" y="15100"/>
                </a:moveTo>
                <a:lnTo>
                  <a:pt x="14199" y="15100"/>
                </a:lnTo>
                <a:lnTo>
                  <a:pt x="14199" y="11633"/>
                </a:lnTo>
                <a:lnTo>
                  <a:pt x="15565" y="11633"/>
                </a:lnTo>
                <a:lnTo>
                  <a:pt x="15565" y="10047"/>
                </a:lnTo>
                <a:lnTo>
                  <a:pt x="14199" y="10047"/>
                </a:lnTo>
                <a:lnTo>
                  <a:pt x="14199" y="8077"/>
                </a:lnTo>
                <a:lnTo>
                  <a:pt x="15661" y="8077"/>
                </a:lnTo>
                <a:lnTo>
                  <a:pt x="15661" y="6478"/>
                </a:lnTo>
                <a:lnTo>
                  <a:pt x="13336" y="6478"/>
                </a:lnTo>
                <a:cubicBezTo>
                  <a:pt x="13336" y="6478"/>
                  <a:pt x="13336" y="15100"/>
                  <a:pt x="13336" y="15100"/>
                </a:cubicBezTo>
                <a:close/>
                <a:moveTo>
                  <a:pt x="20618" y="12960"/>
                </a:moveTo>
                <a:cubicBezTo>
                  <a:pt x="20618" y="16538"/>
                  <a:pt x="19299" y="19440"/>
                  <a:pt x="17673" y="19440"/>
                </a:cubicBezTo>
                <a:lnTo>
                  <a:pt x="7855" y="19440"/>
                </a:lnTo>
                <a:cubicBezTo>
                  <a:pt x="9481" y="19440"/>
                  <a:pt x="10800" y="16538"/>
                  <a:pt x="10800" y="12960"/>
                </a:cubicBezTo>
                <a:lnTo>
                  <a:pt x="10800" y="8640"/>
                </a:lnTo>
                <a:cubicBezTo>
                  <a:pt x="10800" y="5062"/>
                  <a:pt x="12119" y="2160"/>
                  <a:pt x="13745" y="2160"/>
                </a:cubicBezTo>
                <a:lnTo>
                  <a:pt x="17673" y="2160"/>
                </a:lnTo>
                <a:cubicBezTo>
                  <a:pt x="19299" y="2160"/>
                  <a:pt x="20618" y="5062"/>
                  <a:pt x="20618" y="8640"/>
                </a:cubicBezTo>
                <a:cubicBezTo>
                  <a:pt x="20618" y="8640"/>
                  <a:pt x="20618" y="12960"/>
                  <a:pt x="20618" y="12960"/>
                </a:cubicBezTo>
                <a:close/>
                <a:moveTo>
                  <a:pt x="6607" y="15121"/>
                </a:moveTo>
                <a:lnTo>
                  <a:pt x="5673" y="15121"/>
                </a:lnTo>
                <a:lnTo>
                  <a:pt x="5350" y="11399"/>
                </a:lnTo>
                <a:cubicBezTo>
                  <a:pt x="5276" y="10527"/>
                  <a:pt x="5214" y="9718"/>
                  <a:pt x="5169" y="8730"/>
                </a:cubicBezTo>
                <a:lnTo>
                  <a:pt x="5157" y="8730"/>
                </a:lnTo>
                <a:cubicBezTo>
                  <a:pt x="5090" y="9705"/>
                  <a:pt x="5028" y="10527"/>
                  <a:pt x="4937" y="11399"/>
                </a:cubicBezTo>
                <a:lnTo>
                  <a:pt x="4574" y="15121"/>
                </a:lnTo>
                <a:lnTo>
                  <a:pt x="3629" y="15121"/>
                </a:lnTo>
                <a:lnTo>
                  <a:pt x="2723" y="6471"/>
                </a:lnTo>
                <a:lnTo>
                  <a:pt x="3646" y="6471"/>
                </a:lnTo>
                <a:lnTo>
                  <a:pt x="3935" y="10039"/>
                </a:lnTo>
                <a:cubicBezTo>
                  <a:pt x="4020" y="11066"/>
                  <a:pt x="4099" y="12182"/>
                  <a:pt x="4161" y="13055"/>
                </a:cubicBezTo>
                <a:lnTo>
                  <a:pt x="4172" y="13055"/>
                </a:lnTo>
                <a:cubicBezTo>
                  <a:pt x="4235" y="12118"/>
                  <a:pt x="4325" y="11078"/>
                  <a:pt x="4422" y="10013"/>
                </a:cubicBezTo>
                <a:lnTo>
                  <a:pt x="4744" y="6471"/>
                </a:lnTo>
                <a:lnTo>
                  <a:pt x="5662" y="6471"/>
                </a:lnTo>
                <a:lnTo>
                  <a:pt x="5967" y="10117"/>
                </a:lnTo>
                <a:cubicBezTo>
                  <a:pt x="6052" y="11130"/>
                  <a:pt x="6114" y="12054"/>
                  <a:pt x="6171" y="13017"/>
                </a:cubicBezTo>
                <a:lnTo>
                  <a:pt x="6182" y="13017"/>
                </a:lnTo>
                <a:cubicBezTo>
                  <a:pt x="6239" y="12054"/>
                  <a:pt x="6324" y="11040"/>
                  <a:pt x="6403" y="10013"/>
                </a:cubicBezTo>
                <a:lnTo>
                  <a:pt x="6715" y="6471"/>
                </a:lnTo>
                <a:lnTo>
                  <a:pt x="7592" y="6471"/>
                </a:lnTo>
                <a:cubicBezTo>
                  <a:pt x="7592" y="6471"/>
                  <a:pt x="6607" y="15121"/>
                  <a:pt x="6607" y="15121"/>
                </a:cubicBezTo>
                <a:close/>
                <a:moveTo>
                  <a:pt x="8940" y="15121"/>
                </a:moveTo>
                <a:lnTo>
                  <a:pt x="8080" y="15121"/>
                </a:lnTo>
                <a:lnTo>
                  <a:pt x="8080" y="8845"/>
                </a:lnTo>
                <a:lnTo>
                  <a:pt x="8940" y="8845"/>
                </a:lnTo>
                <a:cubicBezTo>
                  <a:pt x="8940" y="8845"/>
                  <a:pt x="8940" y="15121"/>
                  <a:pt x="8940" y="15121"/>
                </a:cubicBezTo>
                <a:close/>
                <a:moveTo>
                  <a:pt x="8510" y="6111"/>
                </a:moveTo>
                <a:cubicBezTo>
                  <a:pt x="8788" y="6111"/>
                  <a:pt x="8963" y="6535"/>
                  <a:pt x="8969" y="7100"/>
                </a:cubicBezTo>
                <a:cubicBezTo>
                  <a:pt x="8969" y="7638"/>
                  <a:pt x="8788" y="8076"/>
                  <a:pt x="8505" y="8076"/>
                </a:cubicBezTo>
                <a:cubicBezTo>
                  <a:pt x="8233" y="8076"/>
                  <a:pt x="8052" y="7638"/>
                  <a:pt x="8058" y="7100"/>
                </a:cubicBezTo>
                <a:cubicBezTo>
                  <a:pt x="8052" y="6535"/>
                  <a:pt x="8233" y="6111"/>
                  <a:pt x="8510" y="6111"/>
                </a:cubicBezTo>
                <a:moveTo>
                  <a:pt x="17673" y="0"/>
                </a:moveTo>
                <a:lnTo>
                  <a:pt x="3927" y="0"/>
                </a:lnTo>
                <a:cubicBezTo>
                  <a:pt x="1758" y="0"/>
                  <a:pt x="0" y="3869"/>
                  <a:pt x="0" y="8640"/>
                </a:cubicBezTo>
                <a:lnTo>
                  <a:pt x="0" y="12960"/>
                </a:lnTo>
                <a:cubicBezTo>
                  <a:pt x="0" y="17731"/>
                  <a:pt x="1758" y="21600"/>
                  <a:pt x="3927" y="21600"/>
                </a:cubicBezTo>
                <a:lnTo>
                  <a:pt x="17673" y="21600"/>
                </a:lnTo>
                <a:cubicBezTo>
                  <a:pt x="19842" y="21600"/>
                  <a:pt x="21600" y="17731"/>
                  <a:pt x="21600" y="12960"/>
                </a:cubicBezTo>
                <a:lnTo>
                  <a:pt x="21600" y="8640"/>
                </a:lnTo>
                <a:cubicBezTo>
                  <a:pt x="21600" y="3869"/>
                  <a:pt x="19842" y="0"/>
                  <a:pt x="17673" y="0"/>
                </a:cubicBezTo>
                <a:moveTo>
                  <a:pt x="17153" y="6119"/>
                </a:moveTo>
                <a:cubicBezTo>
                  <a:pt x="16876" y="6119"/>
                  <a:pt x="16696" y="6543"/>
                  <a:pt x="16701" y="7104"/>
                </a:cubicBezTo>
                <a:cubicBezTo>
                  <a:pt x="16696" y="7642"/>
                  <a:pt x="16876" y="8077"/>
                  <a:pt x="17147" y="8077"/>
                </a:cubicBezTo>
                <a:cubicBezTo>
                  <a:pt x="17429" y="8077"/>
                  <a:pt x="17610" y="7642"/>
                  <a:pt x="17610" y="7104"/>
                </a:cubicBezTo>
                <a:cubicBezTo>
                  <a:pt x="17604" y="6543"/>
                  <a:pt x="17429" y="6119"/>
                  <a:pt x="17153" y="6119"/>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02" name="Shape 2702"/>
          <p:cNvSpPr/>
          <p:nvPr/>
        </p:nvSpPr>
        <p:spPr>
          <a:xfrm>
            <a:off x="8943355" y="2505761"/>
            <a:ext cx="279328" cy="253935"/>
          </a:xfrm>
          <a:custGeom>
            <a:avLst/>
            <a:gdLst/>
            <a:ahLst/>
            <a:cxnLst>
              <a:cxn ang="0">
                <a:pos x="wd2" y="hd2"/>
              </a:cxn>
              <a:cxn ang="5400000">
                <a:pos x="wd2" y="hd2"/>
              </a:cxn>
              <a:cxn ang="10800000">
                <a:pos x="wd2" y="hd2"/>
              </a:cxn>
              <a:cxn ang="16200000">
                <a:pos x="wd2" y="hd2"/>
              </a:cxn>
            </a:cxnLst>
            <a:rect l="0" t="0" r="r" b="b"/>
            <a:pathLst>
              <a:path w="21600" h="21600" extrusionOk="0">
                <a:moveTo>
                  <a:pt x="10800" y="20520"/>
                </a:moveTo>
                <a:cubicBezTo>
                  <a:pt x="7396" y="20520"/>
                  <a:pt x="4399" y="18805"/>
                  <a:pt x="2638" y="16200"/>
                </a:cubicBezTo>
                <a:lnTo>
                  <a:pt x="9966" y="16200"/>
                </a:lnTo>
                <a:cubicBezTo>
                  <a:pt x="10478" y="17309"/>
                  <a:pt x="12251" y="18900"/>
                  <a:pt x="13500" y="18900"/>
                </a:cubicBezTo>
                <a:cubicBezTo>
                  <a:pt x="14973" y="18900"/>
                  <a:pt x="16200" y="17820"/>
                  <a:pt x="16200" y="15660"/>
                </a:cubicBezTo>
                <a:cubicBezTo>
                  <a:pt x="16200" y="13500"/>
                  <a:pt x="14973" y="12420"/>
                  <a:pt x="13500" y="12420"/>
                </a:cubicBezTo>
                <a:cubicBezTo>
                  <a:pt x="12241" y="12420"/>
                  <a:pt x="10447" y="13973"/>
                  <a:pt x="9953" y="15120"/>
                </a:cubicBezTo>
                <a:lnTo>
                  <a:pt x="2014" y="15120"/>
                </a:lnTo>
                <a:cubicBezTo>
                  <a:pt x="1359" y="13817"/>
                  <a:pt x="982" y="12354"/>
                  <a:pt x="982" y="10800"/>
                </a:cubicBezTo>
                <a:cubicBezTo>
                  <a:pt x="982" y="9246"/>
                  <a:pt x="1359" y="7783"/>
                  <a:pt x="2014" y="6480"/>
                </a:cubicBezTo>
                <a:lnTo>
                  <a:pt x="9966" y="6480"/>
                </a:lnTo>
                <a:cubicBezTo>
                  <a:pt x="10478" y="7589"/>
                  <a:pt x="12252" y="9180"/>
                  <a:pt x="13500" y="9180"/>
                </a:cubicBezTo>
                <a:cubicBezTo>
                  <a:pt x="14973" y="9180"/>
                  <a:pt x="16200" y="8100"/>
                  <a:pt x="16200" y="5940"/>
                </a:cubicBezTo>
                <a:cubicBezTo>
                  <a:pt x="16200" y="3780"/>
                  <a:pt x="14973" y="2700"/>
                  <a:pt x="13500" y="2700"/>
                </a:cubicBezTo>
                <a:cubicBezTo>
                  <a:pt x="12241" y="2700"/>
                  <a:pt x="10447" y="4253"/>
                  <a:pt x="9953" y="5400"/>
                </a:cubicBezTo>
                <a:lnTo>
                  <a:pt x="2638" y="5400"/>
                </a:lnTo>
                <a:cubicBezTo>
                  <a:pt x="4399" y="2796"/>
                  <a:pt x="7396" y="1080"/>
                  <a:pt x="10800" y="1080"/>
                </a:cubicBezTo>
                <a:cubicBezTo>
                  <a:pt x="16038" y="1080"/>
                  <a:pt x="20306" y="5145"/>
                  <a:pt x="20590" y="10260"/>
                </a:cubicBezTo>
                <a:lnTo>
                  <a:pt x="10652" y="10260"/>
                </a:lnTo>
                <a:cubicBezTo>
                  <a:pt x="10140" y="9151"/>
                  <a:pt x="8367" y="7560"/>
                  <a:pt x="7118" y="7560"/>
                </a:cubicBezTo>
                <a:cubicBezTo>
                  <a:pt x="5645" y="7560"/>
                  <a:pt x="4418" y="8640"/>
                  <a:pt x="4418" y="10800"/>
                </a:cubicBezTo>
                <a:cubicBezTo>
                  <a:pt x="4418" y="12960"/>
                  <a:pt x="5645" y="14040"/>
                  <a:pt x="7118" y="14040"/>
                </a:cubicBezTo>
                <a:cubicBezTo>
                  <a:pt x="8377" y="14040"/>
                  <a:pt x="10171" y="12488"/>
                  <a:pt x="10665" y="11340"/>
                </a:cubicBezTo>
                <a:lnTo>
                  <a:pt x="20590" y="11340"/>
                </a:lnTo>
                <a:cubicBezTo>
                  <a:pt x="20306" y="16456"/>
                  <a:pt x="16038" y="20520"/>
                  <a:pt x="10800" y="20520"/>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03" name="Shape 2703"/>
          <p:cNvSpPr/>
          <p:nvPr/>
        </p:nvSpPr>
        <p:spPr>
          <a:xfrm>
            <a:off x="9489313" y="2493064"/>
            <a:ext cx="253935" cy="279616"/>
          </a:xfrm>
          <a:custGeom>
            <a:avLst/>
            <a:gdLst/>
            <a:ahLst/>
            <a:cxnLst>
              <a:cxn ang="0">
                <a:pos x="wd2" y="hd2"/>
              </a:cxn>
              <a:cxn ang="5400000">
                <a:pos x="wd2" y="hd2"/>
              </a:cxn>
              <a:cxn ang="10800000">
                <a:pos x="wd2" y="hd2"/>
              </a:cxn>
              <a:cxn ang="16200000">
                <a:pos x="wd2" y="hd2"/>
              </a:cxn>
            </a:cxnLst>
            <a:rect l="0" t="0" r="r" b="b"/>
            <a:pathLst>
              <a:path w="21600" h="21600" extrusionOk="0">
                <a:moveTo>
                  <a:pt x="15660" y="8839"/>
                </a:moveTo>
                <a:cubicBezTo>
                  <a:pt x="15958" y="8839"/>
                  <a:pt x="16200" y="8619"/>
                  <a:pt x="16200" y="8348"/>
                </a:cubicBezTo>
                <a:lnTo>
                  <a:pt x="16200" y="6386"/>
                </a:lnTo>
                <a:cubicBezTo>
                  <a:pt x="16200" y="6115"/>
                  <a:pt x="15958" y="5896"/>
                  <a:pt x="15660" y="5896"/>
                </a:cubicBezTo>
                <a:cubicBezTo>
                  <a:pt x="15362" y="5896"/>
                  <a:pt x="15120" y="6115"/>
                  <a:pt x="15120" y="6386"/>
                </a:cubicBezTo>
                <a:lnTo>
                  <a:pt x="15120" y="8348"/>
                </a:lnTo>
                <a:cubicBezTo>
                  <a:pt x="15120" y="8619"/>
                  <a:pt x="15362" y="8839"/>
                  <a:pt x="15660" y="8839"/>
                </a:cubicBezTo>
                <a:moveTo>
                  <a:pt x="20520" y="17666"/>
                </a:moveTo>
                <a:lnTo>
                  <a:pt x="13048" y="17666"/>
                </a:lnTo>
                <a:cubicBezTo>
                  <a:pt x="12910" y="16942"/>
                  <a:pt x="12848" y="16231"/>
                  <a:pt x="12830" y="15570"/>
                </a:cubicBezTo>
                <a:cubicBezTo>
                  <a:pt x="16149" y="15233"/>
                  <a:pt x="18453" y="14207"/>
                  <a:pt x="18568" y="14155"/>
                </a:cubicBezTo>
                <a:lnTo>
                  <a:pt x="18085" y="13278"/>
                </a:lnTo>
                <a:cubicBezTo>
                  <a:pt x="18059" y="13289"/>
                  <a:pt x="15906" y="14245"/>
                  <a:pt x="12837" y="14581"/>
                </a:cubicBezTo>
                <a:cubicBezTo>
                  <a:pt x="12896" y="13028"/>
                  <a:pt x="13167" y="11927"/>
                  <a:pt x="13173" y="11902"/>
                </a:cubicBezTo>
                <a:lnTo>
                  <a:pt x="13325" y="11301"/>
                </a:lnTo>
                <a:lnTo>
                  <a:pt x="9308" y="11301"/>
                </a:lnTo>
                <a:cubicBezTo>
                  <a:pt x="9741" y="8291"/>
                  <a:pt x="10857" y="5772"/>
                  <a:pt x="11921" y="3934"/>
                </a:cubicBezTo>
                <a:lnTo>
                  <a:pt x="20520" y="3934"/>
                </a:lnTo>
                <a:cubicBezTo>
                  <a:pt x="20520" y="3934"/>
                  <a:pt x="20520" y="17666"/>
                  <a:pt x="20520" y="17666"/>
                </a:cubicBezTo>
                <a:close/>
                <a:moveTo>
                  <a:pt x="10766" y="15678"/>
                </a:moveTo>
                <a:cubicBezTo>
                  <a:pt x="11096" y="15678"/>
                  <a:pt x="11418" y="15668"/>
                  <a:pt x="11734" y="15653"/>
                </a:cubicBezTo>
                <a:cubicBezTo>
                  <a:pt x="11753" y="16291"/>
                  <a:pt x="11808" y="16967"/>
                  <a:pt x="11933" y="17666"/>
                </a:cubicBezTo>
                <a:lnTo>
                  <a:pt x="1080" y="17666"/>
                </a:lnTo>
                <a:lnTo>
                  <a:pt x="1080" y="3934"/>
                </a:lnTo>
                <a:lnTo>
                  <a:pt x="10689" y="3934"/>
                </a:lnTo>
                <a:cubicBezTo>
                  <a:pt x="9598" y="5921"/>
                  <a:pt x="8520" y="8577"/>
                  <a:pt x="8164" y="11742"/>
                </a:cubicBezTo>
                <a:lnTo>
                  <a:pt x="8103" y="12282"/>
                </a:lnTo>
                <a:lnTo>
                  <a:pt x="11993" y="12282"/>
                </a:lnTo>
                <a:cubicBezTo>
                  <a:pt x="11893" y="12823"/>
                  <a:pt x="11771" y="13665"/>
                  <a:pt x="11736" y="14669"/>
                </a:cubicBezTo>
                <a:cubicBezTo>
                  <a:pt x="11418" y="14686"/>
                  <a:pt x="11097" y="14697"/>
                  <a:pt x="10766" y="14697"/>
                </a:cubicBezTo>
                <a:cubicBezTo>
                  <a:pt x="6636" y="14697"/>
                  <a:pt x="3478" y="13292"/>
                  <a:pt x="3447" y="13278"/>
                </a:cubicBezTo>
                <a:lnTo>
                  <a:pt x="2965" y="14155"/>
                </a:lnTo>
                <a:cubicBezTo>
                  <a:pt x="3102" y="14218"/>
                  <a:pt x="6369" y="15678"/>
                  <a:pt x="10766" y="15678"/>
                </a:cubicBezTo>
                <a:moveTo>
                  <a:pt x="20520" y="2954"/>
                </a:moveTo>
                <a:lnTo>
                  <a:pt x="12519" y="2954"/>
                </a:lnTo>
                <a:cubicBezTo>
                  <a:pt x="13470" y="1490"/>
                  <a:pt x="14254" y="661"/>
                  <a:pt x="14273" y="641"/>
                </a:cubicBezTo>
                <a:lnTo>
                  <a:pt x="13456" y="0"/>
                </a:lnTo>
                <a:cubicBezTo>
                  <a:pt x="13366" y="95"/>
                  <a:pt x="12371" y="1151"/>
                  <a:pt x="11260" y="2954"/>
                </a:cubicBezTo>
                <a:lnTo>
                  <a:pt x="1080" y="2954"/>
                </a:lnTo>
                <a:cubicBezTo>
                  <a:pt x="483" y="2954"/>
                  <a:pt x="0" y="3393"/>
                  <a:pt x="0" y="3934"/>
                </a:cubicBezTo>
                <a:lnTo>
                  <a:pt x="0" y="17666"/>
                </a:lnTo>
                <a:cubicBezTo>
                  <a:pt x="0" y="18207"/>
                  <a:pt x="483" y="18646"/>
                  <a:pt x="1080" y="18646"/>
                </a:cubicBezTo>
                <a:lnTo>
                  <a:pt x="12155" y="18646"/>
                </a:lnTo>
                <a:cubicBezTo>
                  <a:pt x="12423" y="19645"/>
                  <a:pt x="12834" y="20653"/>
                  <a:pt x="13465" y="21600"/>
                </a:cubicBezTo>
                <a:lnTo>
                  <a:pt x="14389" y="21092"/>
                </a:lnTo>
                <a:cubicBezTo>
                  <a:pt x="13874" y="20318"/>
                  <a:pt x="13522" y="19485"/>
                  <a:pt x="13281" y="18646"/>
                </a:cubicBezTo>
                <a:lnTo>
                  <a:pt x="20520" y="18646"/>
                </a:lnTo>
                <a:cubicBezTo>
                  <a:pt x="21116" y="18646"/>
                  <a:pt x="21600" y="18207"/>
                  <a:pt x="21600" y="17666"/>
                </a:cubicBezTo>
                <a:lnTo>
                  <a:pt x="21600" y="3934"/>
                </a:lnTo>
                <a:cubicBezTo>
                  <a:pt x="21600" y="3393"/>
                  <a:pt x="21116" y="2954"/>
                  <a:pt x="20520" y="2954"/>
                </a:cubicBezTo>
                <a:moveTo>
                  <a:pt x="5940" y="8839"/>
                </a:moveTo>
                <a:cubicBezTo>
                  <a:pt x="6238" y="8839"/>
                  <a:pt x="6480" y="8619"/>
                  <a:pt x="6480" y="8348"/>
                </a:cubicBezTo>
                <a:lnTo>
                  <a:pt x="6480" y="6386"/>
                </a:lnTo>
                <a:cubicBezTo>
                  <a:pt x="6480" y="6115"/>
                  <a:pt x="6238" y="5896"/>
                  <a:pt x="5940" y="5896"/>
                </a:cubicBezTo>
                <a:cubicBezTo>
                  <a:pt x="5642" y="5896"/>
                  <a:pt x="5400" y="6115"/>
                  <a:pt x="5400" y="6386"/>
                </a:cubicBezTo>
                <a:lnTo>
                  <a:pt x="5400" y="8348"/>
                </a:lnTo>
                <a:cubicBezTo>
                  <a:pt x="5400" y="8619"/>
                  <a:pt x="5642" y="8839"/>
                  <a:pt x="5940" y="8839"/>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04" name="Shape 2704"/>
          <p:cNvSpPr/>
          <p:nvPr/>
        </p:nvSpPr>
        <p:spPr>
          <a:xfrm>
            <a:off x="10009878" y="2493064"/>
            <a:ext cx="279328" cy="279321"/>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8" y="20618"/>
                  <a:pt x="982" y="16222"/>
                  <a:pt x="982" y="10800"/>
                </a:cubicBezTo>
                <a:cubicBezTo>
                  <a:pt x="982" y="5378"/>
                  <a:pt x="5378" y="982"/>
                  <a:pt x="10800" y="982"/>
                </a:cubicBezTo>
                <a:cubicBezTo>
                  <a:pt x="16223" y="982"/>
                  <a:pt x="20618" y="5378"/>
                  <a:pt x="20618" y="10800"/>
                </a:cubicBezTo>
                <a:cubicBezTo>
                  <a:pt x="20618" y="16222"/>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moveTo>
                  <a:pt x="15628" y="4904"/>
                </a:moveTo>
                <a:lnTo>
                  <a:pt x="14334" y="4904"/>
                </a:lnTo>
                <a:lnTo>
                  <a:pt x="10776" y="9842"/>
                </a:lnTo>
                <a:lnTo>
                  <a:pt x="7337" y="4904"/>
                </a:lnTo>
                <a:lnTo>
                  <a:pt x="5975" y="4904"/>
                </a:lnTo>
                <a:lnTo>
                  <a:pt x="10094" y="10618"/>
                </a:lnTo>
                <a:lnTo>
                  <a:pt x="5736" y="16696"/>
                </a:lnTo>
                <a:lnTo>
                  <a:pt x="7030" y="16696"/>
                </a:lnTo>
                <a:lnTo>
                  <a:pt x="10776" y="11493"/>
                </a:lnTo>
                <a:lnTo>
                  <a:pt x="14470" y="16696"/>
                </a:lnTo>
                <a:lnTo>
                  <a:pt x="15866" y="16696"/>
                </a:lnTo>
                <a:lnTo>
                  <a:pt x="11474" y="10651"/>
                </a:lnTo>
                <a:cubicBezTo>
                  <a:pt x="11474" y="10651"/>
                  <a:pt x="15628" y="4904"/>
                  <a:pt x="15628" y="490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05" name="Shape 2705"/>
          <p:cNvSpPr/>
          <p:nvPr/>
        </p:nvSpPr>
        <p:spPr>
          <a:xfrm>
            <a:off x="10543138" y="2493064"/>
            <a:ext cx="279260" cy="279532"/>
          </a:xfrm>
          <a:custGeom>
            <a:avLst/>
            <a:gdLst/>
            <a:ahLst/>
            <a:cxnLst>
              <a:cxn ang="0">
                <a:pos x="wd2" y="hd2"/>
              </a:cxn>
              <a:cxn ang="5400000">
                <a:pos x="wd2" y="hd2"/>
              </a:cxn>
              <a:cxn ang="10800000">
                <a:pos x="wd2" y="hd2"/>
              </a:cxn>
              <a:cxn ang="16200000">
                <a:pos x="wd2" y="hd2"/>
              </a:cxn>
            </a:cxnLst>
            <a:rect l="0" t="0" r="r" b="b"/>
            <a:pathLst>
              <a:path w="21600" h="21600" extrusionOk="0">
                <a:moveTo>
                  <a:pt x="982" y="3820"/>
                </a:moveTo>
                <a:lnTo>
                  <a:pt x="7853" y="2877"/>
                </a:lnTo>
                <a:lnTo>
                  <a:pt x="7853" y="8838"/>
                </a:lnTo>
                <a:lnTo>
                  <a:pt x="982" y="8838"/>
                </a:lnTo>
                <a:cubicBezTo>
                  <a:pt x="982" y="8838"/>
                  <a:pt x="982" y="3820"/>
                  <a:pt x="982" y="3820"/>
                </a:cubicBezTo>
                <a:close/>
                <a:moveTo>
                  <a:pt x="0" y="9819"/>
                </a:moveTo>
                <a:lnTo>
                  <a:pt x="8835" y="9819"/>
                </a:lnTo>
                <a:lnTo>
                  <a:pt x="8835" y="1752"/>
                </a:lnTo>
                <a:lnTo>
                  <a:pt x="0" y="2964"/>
                </a:lnTo>
                <a:cubicBezTo>
                  <a:pt x="0" y="2964"/>
                  <a:pt x="0" y="9819"/>
                  <a:pt x="0" y="9819"/>
                </a:cubicBezTo>
                <a:close/>
                <a:moveTo>
                  <a:pt x="20618" y="8838"/>
                </a:moveTo>
                <a:lnTo>
                  <a:pt x="11771" y="8838"/>
                </a:lnTo>
                <a:lnTo>
                  <a:pt x="11771" y="2339"/>
                </a:lnTo>
                <a:lnTo>
                  <a:pt x="20618" y="1125"/>
                </a:lnTo>
                <a:cubicBezTo>
                  <a:pt x="20618" y="1125"/>
                  <a:pt x="20618" y="8838"/>
                  <a:pt x="20618" y="8838"/>
                </a:cubicBezTo>
                <a:close/>
                <a:moveTo>
                  <a:pt x="10789" y="1484"/>
                </a:moveTo>
                <a:lnTo>
                  <a:pt x="10789" y="9819"/>
                </a:lnTo>
                <a:lnTo>
                  <a:pt x="21600" y="9819"/>
                </a:lnTo>
                <a:lnTo>
                  <a:pt x="21600" y="0"/>
                </a:lnTo>
                <a:cubicBezTo>
                  <a:pt x="21600" y="0"/>
                  <a:pt x="10789" y="1484"/>
                  <a:pt x="10789" y="1484"/>
                </a:cubicBezTo>
                <a:close/>
                <a:moveTo>
                  <a:pt x="982" y="12763"/>
                </a:moveTo>
                <a:lnTo>
                  <a:pt x="7853" y="12763"/>
                </a:lnTo>
                <a:lnTo>
                  <a:pt x="7853" y="18722"/>
                </a:lnTo>
                <a:lnTo>
                  <a:pt x="982" y="17780"/>
                </a:lnTo>
                <a:cubicBezTo>
                  <a:pt x="982" y="17780"/>
                  <a:pt x="982" y="12763"/>
                  <a:pt x="982" y="12763"/>
                </a:cubicBezTo>
                <a:close/>
                <a:moveTo>
                  <a:pt x="0" y="18635"/>
                </a:moveTo>
                <a:lnTo>
                  <a:pt x="8835" y="19848"/>
                </a:lnTo>
                <a:lnTo>
                  <a:pt x="8835" y="11782"/>
                </a:lnTo>
                <a:lnTo>
                  <a:pt x="0" y="11782"/>
                </a:lnTo>
                <a:cubicBezTo>
                  <a:pt x="0" y="11782"/>
                  <a:pt x="0" y="18635"/>
                  <a:pt x="0" y="18635"/>
                </a:cubicBezTo>
                <a:close/>
                <a:moveTo>
                  <a:pt x="11771" y="12763"/>
                </a:moveTo>
                <a:lnTo>
                  <a:pt x="20618" y="12763"/>
                </a:lnTo>
                <a:lnTo>
                  <a:pt x="20618" y="20475"/>
                </a:lnTo>
                <a:lnTo>
                  <a:pt x="11771" y="19261"/>
                </a:lnTo>
                <a:cubicBezTo>
                  <a:pt x="11771" y="19261"/>
                  <a:pt x="11771" y="12763"/>
                  <a:pt x="11771" y="12763"/>
                </a:cubicBezTo>
                <a:close/>
                <a:moveTo>
                  <a:pt x="10789" y="20116"/>
                </a:moveTo>
                <a:lnTo>
                  <a:pt x="21600" y="21600"/>
                </a:lnTo>
                <a:lnTo>
                  <a:pt x="21600" y="11782"/>
                </a:lnTo>
                <a:lnTo>
                  <a:pt x="10789" y="11782"/>
                </a:lnTo>
                <a:cubicBezTo>
                  <a:pt x="10789" y="11782"/>
                  <a:pt x="10789" y="20116"/>
                  <a:pt x="10789" y="20116"/>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06" name="Shape 2706"/>
          <p:cNvSpPr/>
          <p:nvPr/>
        </p:nvSpPr>
        <p:spPr>
          <a:xfrm>
            <a:off x="11114490" y="2493064"/>
            <a:ext cx="203148" cy="279328"/>
          </a:xfrm>
          <a:custGeom>
            <a:avLst/>
            <a:gdLst/>
            <a:ahLst/>
            <a:cxnLst>
              <a:cxn ang="0">
                <a:pos x="wd2" y="hd2"/>
              </a:cxn>
              <a:cxn ang="5400000">
                <a:pos x="wd2" y="hd2"/>
              </a:cxn>
              <a:cxn ang="10800000">
                <a:pos x="wd2" y="hd2"/>
              </a:cxn>
              <a:cxn ang="16200000">
                <a:pos x="wd2" y="hd2"/>
              </a:cxn>
            </a:cxnLst>
            <a:rect l="0" t="0" r="r" b="b"/>
            <a:pathLst>
              <a:path w="21600" h="21600" extrusionOk="0">
                <a:moveTo>
                  <a:pt x="20250" y="13745"/>
                </a:moveTo>
                <a:cubicBezTo>
                  <a:pt x="20250" y="14016"/>
                  <a:pt x="19948" y="14236"/>
                  <a:pt x="19575" y="14236"/>
                </a:cubicBezTo>
                <a:cubicBezTo>
                  <a:pt x="19202" y="14236"/>
                  <a:pt x="18900" y="14016"/>
                  <a:pt x="18900" y="13745"/>
                </a:cubicBezTo>
                <a:lnTo>
                  <a:pt x="18900" y="6873"/>
                </a:lnTo>
                <a:cubicBezTo>
                  <a:pt x="18900" y="6602"/>
                  <a:pt x="19202" y="6382"/>
                  <a:pt x="19575" y="6382"/>
                </a:cubicBezTo>
                <a:cubicBezTo>
                  <a:pt x="19948" y="6382"/>
                  <a:pt x="20250" y="6602"/>
                  <a:pt x="20250" y="6873"/>
                </a:cubicBezTo>
                <a:cubicBezTo>
                  <a:pt x="20250" y="6873"/>
                  <a:pt x="20250" y="13745"/>
                  <a:pt x="20250" y="13745"/>
                </a:cubicBezTo>
                <a:close/>
                <a:moveTo>
                  <a:pt x="17550" y="16691"/>
                </a:moveTo>
                <a:lnTo>
                  <a:pt x="4050" y="16691"/>
                </a:lnTo>
                <a:lnTo>
                  <a:pt x="4050" y="6382"/>
                </a:lnTo>
                <a:lnTo>
                  <a:pt x="17550" y="6382"/>
                </a:lnTo>
                <a:cubicBezTo>
                  <a:pt x="17550" y="6382"/>
                  <a:pt x="17550" y="16691"/>
                  <a:pt x="17550" y="16691"/>
                </a:cubicBezTo>
                <a:close/>
                <a:moveTo>
                  <a:pt x="14850" y="20127"/>
                </a:moveTo>
                <a:cubicBezTo>
                  <a:pt x="14850" y="20399"/>
                  <a:pt x="14548" y="20618"/>
                  <a:pt x="14175" y="20618"/>
                </a:cubicBezTo>
                <a:cubicBezTo>
                  <a:pt x="13802" y="20618"/>
                  <a:pt x="13500" y="20399"/>
                  <a:pt x="13500" y="20127"/>
                </a:cubicBezTo>
                <a:lnTo>
                  <a:pt x="13500" y="17673"/>
                </a:lnTo>
                <a:lnTo>
                  <a:pt x="14850" y="17673"/>
                </a:lnTo>
                <a:cubicBezTo>
                  <a:pt x="14850" y="17673"/>
                  <a:pt x="14850" y="20127"/>
                  <a:pt x="14850" y="20127"/>
                </a:cubicBezTo>
                <a:close/>
                <a:moveTo>
                  <a:pt x="8100" y="20127"/>
                </a:moveTo>
                <a:cubicBezTo>
                  <a:pt x="8100" y="20399"/>
                  <a:pt x="7798" y="20618"/>
                  <a:pt x="7425" y="20618"/>
                </a:cubicBezTo>
                <a:cubicBezTo>
                  <a:pt x="7052" y="20618"/>
                  <a:pt x="6750" y="20399"/>
                  <a:pt x="6750" y="20127"/>
                </a:cubicBezTo>
                <a:lnTo>
                  <a:pt x="6750" y="17673"/>
                </a:lnTo>
                <a:lnTo>
                  <a:pt x="8100" y="17673"/>
                </a:lnTo>
                <a:cubicBezTo>
                  <a:pt x="8100" y="17673"/>
                  <a:pt x="8100" y="20127"/>
                  <a:pt x="8100" y="20127"/>
                </a:cubicBezTo>
                <a:close/>
                <a:moveTo>
                  <a:pt x="10800" y="1964"/>
                </a:moveTo>
                <a:cubicBezTo>
                  <a:pt x="14242" y="1964"/>
                  <a:pt x="17075" y="3464"/>
                  <a:pt x="17492" y="5400"/>
                </a:cubicBezTo>
                <a:lnTo>
                  <a:pt x="4108" y="5400"/>
                </a:lnTo>
                <a:cubicBezTo>
                  <a:pt x="4525" y="3464"/>
                  <a:pt x="7358" y="1964"/>
                  <a:pt x="10800" y="1964"/>
                </a:cubicBezTo>
                <a:moveTo>
                  <a:pt x="2700" y="13745"/>
                </a:moveTo>
                <a:cubicBezTo>
                  <a:pt x="2700" y="14016"/>
                  <a:pt x="2398" y="14236"/>
                  <a:pt x="2025" y="14236"/>
                </a:cubicBezTo>
                <a:cubicBezTo>
                  <a:pt x="1652" y="14236"/>
                  <a:pt x="1350" y="14016"/>
                  <a:pt x="1350" y="13745"/>
                </a:cubicBezTo>
                <a:lnTo>
                  <a:pt x="1350" y="6873"/>
                </a:lnTo>
                <a:cubicBezTo>
                  <a:pt x="1350" y="6602"/>
                  <a:pt x="1652" y="6382"/>
                  <a:pt x="2025" y="6382"/>
                </a:cubicBezTo>
                <a:cubicBezTo>
                  <a:pt x="2398" y="6382"/>
                  <a:pt x="2700" y="6602"/>
                  <a:pt x="2700" y="6873"/>
                </a:cubicBezTo>
                <a:cubicBezTo>
                  <a:pt x="2700" y="6873"/>
                  <a:pt x="2700" y="13745"/>
                  <a:pt x="2700" y="13745"/>
                </a:cubicBezTo>
                <a:close/>
                <a:moveTo>
                  <a:pt x="19575" y="5400"/>
                </a:moveTo>
                <a:cubicBezTo>
                  <a:pt x="19336" y="5400"/>
                  <a:pt x="19112" y="5435"/>
                  <a:pt x="18900" y="5491"/>
                </a:cubicBezTo>
                <a:lnTo>
                  <a:pt x="18900" y="5400"/>
                </a:lnTo>
                <a:lnTo>
                  <a:pt x="18847" y="5400"/>
                </a:lnTo>
                <a:cubicBezTo>
                  <a:pt x="18595" y="3873"/>
                  <a:pt x="17191" y="2553"/>
                  <a:pt x="15171" y="1763"/>
                </a:cubicBezTo>
                <a:lnTo>
                  <a:pt x="16087" y="763"/>
                </a:lnTo>
                <a:lnTo>
                  <a:pt x="16076" y="758"/>
                </a:lnTo>
                <a:cubicBezTo>
                  <a:pt x="16148" y="681"/>
                  <a:pt x="16200" y="592"/>
                  <a:pt x="16200" y="491"/>
                </a:cubicBezTo>
                <a:cubicBezTo>
                  <a:pt x="16200" y="220"/>
                  <a:pt x="15898" y="0"/>
                  <a:pt x="15525" y="0"/>
                </a:cubicBezTo>
                <a:cubicBezTo>
                  <a:pt x="15291" y="0"/>
                  <a:pt x="15095" y="93"/>
                  <a:pt x="14974" y="223"/>
                </a:cubicBezTo>
                <a:lnTo>
                  <a:pt x="14963" y="219"/>
                </a:lnTo>
                <a:lnTo>
                  <a:pt x="13915" y="1362"/>
                </a:lnTo>
                <a:cubicBezTo>
                  <a:pt x="12956" y="1119"/>
                  <a:pt x="11905" y="982"/>
                  <a:pt x="10800" y="982"/>
                </a:cubicBezTo>
                <a:cubicBezTo>
                  <a:pt x="9695" y="982"/>
                  <a:pt x="8644" y="1119"/>
                  <a:pt x="7685" y="1362"/>
                </a:cubicBezTo>
                <a:lnTo>
                  <a:pt x="6637" y="219"/>
                </a:lnTo>
                <a:lnTo>
                  <a:pt x="6626" y="223"/>
                </a:lnTo>
                <a:cubicBezTo>
                  <a:pt x="6505" y="93"/>
                  <a:pt x="6309" y="0"/>
                  <a:pt x="6075" y="0"/>
                </a:cubicBezTo>
                <a:cubicBezTo>
                  <a:pt x="5702" y="0"/>
                  <a:pt x="5400" y="220"/>
                  <a:pt x="5400" y="491"/>
                </a:cubicBezTo>
                <a:cubicBezTo>
                  <a:pt x="5400" y="592"/>
                  <a:pt x="5452" y="681"/>
                  <a:pt x="5524" y="758"/>
                </a:cubicBezTo>
                <a:lnTo>
                  <a:pt x="5513" y="763"/>
                </a:lnTo>
                <a:lnTo>
                  <a:pt x="6430" y="1763"/>
                </a:lnTo>
                <a:cubicBezTo>
                  <a:pt x="4409" y="2553"/>
                  <a:pt x="3005" y="3873"/>
                  <a:pt x="2753" y="5400"/>
                </a:cubicBezTo>
                <a:lnTo>
                  <a:pt x="2700" y="5400"/>
                </a:lnTo>
                <a:lnTo>
                  <a:pt x="2700" y="5491"/>
                </a:lnTo>
                <a:cubicBezTo>
                  <a:pt x="2488" y="5435"/>
                  <a:pt x="2263" y="5400"/>
                  <a:pt x="2025" y="5400"/>
                </a:cubicBezTo>
                <a:cubicBezTo>
                  <a:pt x="907" y="5400"/>
                  <a:pt x="0" y="6060"/>
                  <a:pt x="0" y="6873"/>
                </a:cubicBezTo>
                <a:lnTo>
                  <a:pt x="0" y="13745"/>
                </a:lnTo>
                <a:cubicBezTo>
                  <a:pt x="0" y="14559"/>
                  <a:pt x="907" y="15218"/>
                  <a:pt x="2025" y="15218"/>
                </a:cubicBezTo>
                <a:cubicBezTo>
                  <a:pt x="2263" y="15218"/>
                  <a:pt x="2488" y="15183"/>
                  <a:pt x="2700" y="15128"/>
                </a:cubicBezTo>
                <a:lnTo>
                  <a:pt x="2700" y="16691"/>
                </a:lnTo>
                <a:cubicBezTo>
                  <a:pt x="2700" y="17233"/>
                  <a:pt x="3305" y="17673"/>
                  <a:pt x="4050" y="17673"/>
                </a:cubicBezTo>
                <a:lnTo>
                  <a:pt x="5400" y="17673"/>
                </a:lnTo>
                <a:lnTo>
                  <a:pt x="5400" y="20127"/>
                </a:lnTo>
                <a:cubicBezTo>
                  <a:pt x="5400" y="20941"/>
                  <a:pt x="6307" y="21600"/>
                  <a:pt x="7425" y="21600"/>
                </a:cubicBezTo>
                <a:cubicBezTo>
                  <a:pt x="8543" y="21600"/>
                  <a:pt x="9450" y="20941"/>
                  <a:pt x="9450" y="20127"/>
                </a:cubicBezTo>
                <a:lnTo>
                  <a:pt x="9450" y="17673"/>
                </a:lnTo>
                <a:lnTo>
                  <a:pt x="12150" y="17673"/>
                </a:lnTo>
                <a:lnTo>
                  <a:pt x="12150" y="20127"/>
                </a:lnTo>
                <a:cubicBezTo>
                  <a:pt x="12150" y="20941"/>
                  <a:pt x="13056" y="21600"/>
                  <a:pt x="14175" y="21600"/>
                </a:cubicBezTo>
                <a:cubicBezTo>
                  <a:pt x="15294" y="21600"/>
                  <a:pt x="16200" y="20941"/>
                  <a:pt x="16200" y="20127"/>
                </a:cubicBezTo>
                <a:lnTo>
                  <a:pt x="16200" y="17673"/>
                </a:lnTo>
                <a:lnTo>
                  <a:pt x="17550" y="17673"/>
                </a:lnTo>
                <a:cubicBezTo>
                  <a:pt x="18295" y="17673"/>
                  <a:pt x="18900" y="17233"/>
                  <a:pt x="18900" y="16691"/>
                </a:cubicBezTo>
                <a:lnTo>
                  <a:pt x="18900" y="15128"/>
                </a:lnTo>
                <a:cubicBezTo>
                  <a:pt x="19112" y="15183"/>
                  <a:pt x="19336" y="15218"/>
                  <a:pt x="19575" y="15218"/>
                </a:cubicBezTo>
                <a:cubicBezTo>
                  <a:pt x="20694" y="15218"/>
                  <a:pt x="21600" y="14559"/>
                  <a:pt x="21600" y="13745"/>
                </a:cubicBezTo>
                <a:lnTo>
                  <a:pt x="21600" y="6873"/>
                </a:lnTo>
                <a:cubicBezTo>
                  <a:pt x="21600" y="6060"/>
                  <a:pt x="20694" y="5400"/>
                  <a:pt x="19575" y="5400"/>
                </a:cubicBezTo>
                <a:moveTo>
                  <a:pt x="12825" y="3436"/>
                </a:moveTo>
                <a:cubicBezTo>
                  <a:pt x="12452" y="3436"/>
                  <a:pt x="12150" y="3656"/>
                  <a:pt x="12150" y="3927"/>
                </a:cubicBezTo>
                <a:cubicBezTo>
                  <a:pt x="12150" y="4199"/>
                  <a:pt x="12452" y="4418"/>
                  <a:pt x="12825" y="4418"/>
                </a:cubicBezTo>
                <a:cubicBezTo>
                  <a:pt x="13198" y="4418"/>
                  <a:pt x="13500" y="4199"/>
                  <a:pt x="13500" y="3927"/>
                </a:cubicBezTo>
                <a:cubicBezTo>
                  <a:pt x="13500" y="3656"/>
                  <a:pt x="13198" y="3436"/>
                  <a:pt x="12825" y="3436"/>
                </a:cubicBezTo>
                <a:moveTo>
                  <a:pt x="8775" y="3436"/>
                </a:moveTo>
                <a:cubicBezTo>
                  <a:pt x="8402" y="3436"/>
                  <a:pt x="8100" y="3656"/>
                  <a:pt x="8100" y="3927"/>
                </a:cubicBezTo>
                <a:cubicBezTo>
                  <a:pt x="8100" y="4199"/>
                  <a:pt x="8402" y="4418"/>
                  <a:pt x="8775" y="4418"/>
                </a:cubicBezTo>
                <a:cubicBezTo>
                  <a:pt x="9148" y="4418"/>
                  <a:pt x="9450" y="4199"/>
                  <a:pt x="9450" y="3927"/>
                </a:cubicBezTo>
                <a:cubicBezTo>
                  <a:pt x="9450" y="3656"/>
                  <a:pt x="9148" y="3436"/>
                  <a:pt x="8775" y="3436"/>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08" name="Shape 2708"/>
          <p:cNvSpPr/>
          <p:nvPr/>
        </p:nvSpPr>
        <p:spPr>
          <a:xfrm>
            <a:off x="880859" y="410596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8" y="20618"/>
                  <a:pt x="982" y="16222"/>
                  <a:pt x="982" y="10800"/>
                </a:cubicBezTo>
                <a:cubicBezTo>
                  <a:pt x="982" y="5377"/>
                  <a:pt x="5378" y="982"/>
                  <a:pt x="10800" y="982"/>
                </a:cubicBezTo>
                <a:cubicBezTo>
                  <a:pt x="16223" y="982"/>
                  <a:pt x="20618" y="5377"/>
                  <a:pt x="20618" y="10800"/>
                </a:cubicBezTo>
                <a:cubicBezTo>
                  <a:pt x="20618" y="16222"/>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8836" y="13888"/>
                </a:moveTo>
                <a:lnTo>
                  <a:pt x="8836" y="7712"/>
                </a:lnTo>
                <a:lnTo>
                  <a:pt x="14241" y="10800"/>
                </a:lnTo>
                <a:cubicBezTo>
                  <a:pt x="14241" y="10800"/>
                  <a:pt x="8836" y="13888"/>
                  <a:pt x="8836" y="13888"/>
                </a:cubicBezTo>
                <a:close/>
                <a:moveTo>
                  <a:pt x="15520" y="10422"/>
                </a:moveTo>
                <a:lnTo>
                  <a:pt x="15525" y="10416"/>
                </a:lnTo>
                <a:lnTo>
                  <a:pt x="15438" y="10367"/>
                </a:lnTo>
                <a:cubicBezTo>
                  <a:pt x="15425" y="10361"/>
                  <a:pt x="15414" y="10351"/>
                  <a:pt x="15401" y="10346"/>
                </a:cubicBezTo>
                <a:lnTo>
                  <a:pt x="8652" y="6489"/>
                </a:lnTo>
                <a:lnTo>
                  <a:pt x="8647" y="6495"/>
                </a:lnTo>
                <a:cubicBezTo>
                  <a:pt x="8563" y="6428"/>
                  <a:pt x="8461" y="6382"/>
                  <a:pt x="8345" y="6382"/>
                </a:cubicBezTo>
                <a:cubicBezTo>
                  <a:pt x="8075" y="6382"/>
                  <a:pt x="7855" y="6601"/>
                  <a:pt x="7855" y="6873"/>
                </a:cubicBezTo>
                <a:lnTo>
                  <a:pt x="7855" y="14727"/>
                </a:lnTo>
                <a:cubicBezTo>
                  <a:pt x="7855" y="14999"/>
                  <a:pt x="8075" y="15218"/>
                  <a:pt x="8345" y="15218"/>
                </a:cubicBezTo>
                <a:cubicBezTo>
                  <a:pt x="8461" y="15218"/>
                  <a:pt x="8563" y="15172"/>
                  <a:pt x="8647" y="15105"/>
                </a:cubicBezTo>
                <a:lnTo>
                  <a:pt x="8652" y="15111"/>
                </a:lnTo>
                <a:lnTo>
                  <a:pt x="15401" y="11254"/>
                </a:lnTo>
                <a:cubicBezTo>
                  <a:pt x="15414" y="11249"/>
                  <a:pt x="15425" y="11240"/>
                  <a:pt x="15438" y="11233"/>
                </a:cubicBezTo>
                <a:lnTo>
                  <a:pt x="15525" y="11184"/>
                </a:lnTo>
                <a:lnTo>
                  <a:pt x="15520" y="11178"/>
                </a:lnTo>
                <a:cubicBezTo>
                  <a:pt x="15632" y="11088"/>
                  <a:pt x="15709" y="10955"/>
                  <a:pt x="15709" y="10800"/>
                </a:cubicBezTo>
                <a:cubicBezTo>
                  <a:pt x="15709" y="10645"/>
                  <a:pt x="15632" y="10512"/>
                  <a:pt x="15520" y="10422"/>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09" name="Shape 2709"/>
          <p:cNvSpPr/>
          <p:nvPr/>
        </p:nvSpPr>
        <p:spPr>
          <a:xfrm>
            <a:off x="1414120" y="410596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3745" y="13745"/>
                </a:moveTo>
                <a:lnTo>
                  <a:pt x="12764" y="13745"/>
                </a:lnTo>
                <a:lnTo>
                  <a:pt x="12764" y="7855"/>
                </a:lnTo>
                <a:lnTo>
                  <a:pt x="13745" y="7855"/>
                </a:lnTo>
                <a:cubicBezTo>
                  <a:pt x="13745" y="7855"/>
                  <a:pt x="13745" y="13745"/>
                  <a:pt x="13745" y="13745"/>
                </a:cubicBezTo>
                <a:close/>
                <a:moveTo>
                  <a:pt x="14236" y="6873"/>
                </a:moveTo>
                <a:lnTo>
                  <a:pt x="12273" y="6873"/>
                </a:lnTo>
                <a:cubicBezTo>
                  <a:pt x="12002" y="6873"/>
                  <a:pt x="11782" y="7092"/>
                  <a:pt x="11782" y="7364"/>
                </a:cubicBezTo>
                <a:lnTo>
                  <a:pt x="11782" y="14236"/>
                </a:lnTo>
                <a:cubicBezTo>
                  <a:pt x="11782" y="14508"/>
                  <a:pt x="12002" y="14727"/>
                  <a:pt x="12273" y="14727"/>
                </a:cubicBezTo>
                <a:lnTo>
                  <a:pt x="14236" y="14727"/>
                </a:lnTo>
                <a:cubicBezTo>
                  <a:pt x="14507" y="14727"/>
                  <a:pt x="14727" y="14508"/>
                  <a:pt x="14727" y="14236"/>
                </a:cubicBezTo>
                <a:lnTo>
                  <a:pt x="14727" y="7364"/>
                </a:lnTo>
                <a:cubicBezTo>
                  <a:pt x="14727" y="7092"/>
                  <a:pt x="14507" y="6873"/>
                  <a:pt x="14236" y="6873"/>
                </a:cubicBezTo>
                <a:moveTo>
                  <a:pt x="10800" y="20618"/>
                </a:moveTo>
                <a:cubicBezTo>
                  <a:pt x="5378" y="20618"/>
                  <a:pt x="982" y="16222"/>
                  <a:pt x="982" y="10800"/>
                </a:cubicBezTo>
                <a:cubicBezTo>
                  <a:pt x="982" y="5377"/>
                  <a:pt x="5378" y="982"/>
                  <a:pt x="10800" y="982"/>
                </a:cubicBezTo>
                <a:cubicBezTo>
                  <a:pt x="16223" y="982"/>
                  <a:pt x="20618" y="5377"/>
                  <a:pt x="20618" y="10800"/>
                </a:cubicBezTo>
                <a:cubicBezTo>
                  <a:pt x="20618" y="16222"/>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8836" y="13745"/>
                </a:moveTo>
                <a:lnTo>
                  <a:pt x="7855" y="13745"/>
                </a:lnTo>
                <a:lnTo>
                  <a:pt x="7855" y="7855"/>
                </a:lnTo>
                <a:lnTo>
                  <a:pt x="8836" y="7855"/>
                </a:lnTo>
                <a:cubicBezTo>
                  <a:pt x="8836" y="7855"/>
                  <a:pt x="8836" y="13745"/>
                  <a:pt x="8836" y="13745"/>
                </a:cubicBezTo>
                <a:close/>
                <a:moveTo>
                  <a:pt x="9327" y="6873"/>
                </a:moveTo>
                <a:lnTo>
                  <a:pt x="7364" y="6873"/>
                </a:lnTo>
                <a:cubicBezTo>
                  <a:pt x="7093" y="6873"/>
                  <a:pt x="6873" y="7092"/>
                  <a:pt x="6873" y="7364"/>
                </a:cubicBezTo>
                <a:lnTo>
                  <a:pt x="6873" y="14236"/>
                </a:lnTo>
                <a:cubicBezTo>
                  <a:pt x="6873" y="14508"/>
                  <a:pt x="7093" y="14727"/>
                  <a:pt x="7364" y="14727"/>
                </a:cubicBezTo>
                <a:lnTo>
                  <a:pt x="9327" y="14727"/>
                </a:lnTo>
                <a:cubicBezTo>
                  <a:pt x="9598" y="14727"/>
                  <a:pt x="9818" y="14508"/>
                  <a:pt x="9818" y="14236"/>
                </a:cubicBezTo>
                <a:lnTo>
                  <a:pt x="9818" y="7364"/>
                </a:lnTo>
                <a:cubicBezTo>
                  <a:pt x="9818" y="7092"/>
                  <a:pt x="9598" y="6873"/>
                  <a:pt x="9327" y="687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10" name="Shape 2710"/>
          <p:cNvSpPr/>
          <p:nvPr/>
        </p:nvSpPr>
        <p:spPr>
          <a:xfrm>
            <a:off x="1947381" y="410596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3745" y="13745"/>
                </a:moveTo>
                <a:lnTo>
                  <a:pt x="7855" y="13745"/>
                </a:lnTo>
                <a:lnTo>
                  <a:pt x="7855" y="7855"/>
                </a:lnTo>
                <a:lnTo>
                  <a:pt x="13745" y="7855"/>
                </a:lnTo>
                <a:cubicBezTo>
                  <a:pt x="13745" y="7855"/>
                  <a:pt x="13745" y="13745"/>
                  <a:pt x="13745" y="13745"/>
                </a:cubicBezTo>
                <a:close/>
                <a:moveTo>
                  <a:pt x="14236" y="6873"/>
                </a:moveTo>
                <a:lnTo>
                  <a:pt x="7364" y="6873"/>
                </a:lnTo>
                <a:cubicBezTo>
                  <a:pt x="7093" y="6873"/>
                  <a:pt x="6873" y="7092"/>
                  <a:pt x="6873" y="7364"/>
                </a:cubicBezTo>
                <a:lnTo>
                  <a:pt x="6873" y="14236"/>
                </a:lnTo>
                <a:cubicBezTo>
                  <a:pt x="6873" y="14508"/>
                  <a:pt x="7093" y="14727"/>
                  <a:pt x="7364" y="14727"/>
                </a:cubicBezTo>
                <a:lnTo>
                  <a:pt x="14236" y="14727"/>
                </a:lnTo>
                <a:cubicBezTo>
                  <a:pt x="14507" y="14727"/>
                  <a:pt x="14727" y="14508"/>
                  <a:pt x="14727" y="14236"/>
                </a:cubicBezTo>
                <a:lnTo>
                  <a:pt x="14727" y="7364"/>
                </a:lnTo>
                <a:cubicBezTo>
                  <a:pt x="14727" y="7092"/>
                  <a:pt x="14507" y="6873"/>
                  <a:pt x="14236" y="6873"/>
                </a:cubicBezTo>
                <a:moveTo>
                  <a:pt x="10800" y="20618"/>
                </a:moveTo>
                <a:cubicBezTo>
                  <a:pt x="5378" y="20618"/>
                  <a:pt x="982" y="16222"/>
                  <a:pt x="982" y="10800"/>
                </a:cubicBezTo>
                <a:cubicBezTo>
                  <a:pt x="982" y="5377"/>
                  <a:pt x="5378" y="982"/>
                  <a:pt x="10800" y="982"/>
                </a:cubicBezTo>
                <a:cubicBezTo>
                  <a:pt x="16223" y="982"/>
                  <a:pt x="20618" y="5377"/>
                  <a:pt x="20618" y="10800"/>
                </a:cubicBezTo>
                <a:cubicBezTo>
                  <a:pt x="20618" y="16222"/>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11" name="Shape 2711"/>
          <p:cNvSpPr/>
          <p:nvPr/>
        </p:nvSpPr>
        <p:spPr>
          <a:xfrm>
            <a:off x="2480642" y="410596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8" y="20618"/>
                  <a:pt x="982" y="16222"/>
                  <a:pt x="982" y="10800"/>
                </a:cubicBezTo>
                <a:cubicBezTo>
                  <a:pt x="982" y="5377"/>
                  <a:pt x="5378" y="982"/>
                  <a:pt x="10800" y="982"/>
                </a:cubicBezTo>
                <a:cubicBezTo>
                  <a:pt x="16223" y="982"/>
                  <a:pt x="20618" y="5377"/>
                  <a:pt x="20618" y="10800"/>
                </a:cubicBezTo>
                <a:cubicBezTo>
                  <a:pt x="20618" y="16222"/>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0800" y="13745"/>
                </a:moveTo>
                <a:cubicBezTo>
                  <a:pt x="9173" y="13745"/>
                  <a:pt x="7855" y="12427"/>
                  <a:pt x="7855" y="10800"/>
                </a:cubicBezTo>
                <a:cubicBezTo>
                  <a:pt x="7855" y="9173"/>
                  <a:pt x="9173" y="7855"/>
                  <a:pt x="10800" y="7855"/>
                </a:cubicBezTo>
                <a:cubicBezTo>
                  <a:pt x="12427" y="7855"/>
                  <a:pt x="13745" y="9173"/>
                  <a:pt x="13745" y="10800"/>
                </a:cubicBezTo>
                <a:cubicBezTo>
                  <a:pt x="13745" y="12427"/>
                  <a:pt x="12427" y="13745"/>
                  <a:pt x="10800" y="13745"/>
                </a:cubicBezTo>
                <a:moveTo>
                  <a:pt x="10800" y="6873"/>
                </a:moveTo>
                <a:cubicBezTo>
                  <a:pt x="8631" y="6873"/>
                  <a:pt x="6873" y="8631"/>
                  <a:pt x="6873" y="10800"/>
                </a:cubicBezTo>
                <a:cubicBezTo>
                  <a:pt x="6873" y="12969"/>
                  <a:pt x="8631" y="14727"/>
                  <a:pt x="10800" y="14727"/>
                </a:cubicBezTo>
                <a:cubicBezTo>
                  <a:pt x="12969" y="14727"/>
                  <a:pt x="14727" y="12969"/>
                  <a:pt x="14727" y="10800"/>
                </a:cubicBezTo>
                <a:cubicBezTo>
                  <a:pt x="14727" y="8631"/>
                  <a:pt x="12969" y="6873"/>
                  <a:pt x="10800" y="687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12" name="Shape 2712"/>
          <p:cNvSpPr/>
          <p:nvPr/>
        </p:nvSpPr>
        <p:spPr>
          <a:xfrm>
            <a:off x="3013903" y="410596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13888"/>
                </a:moveTo>
                <a:lnTo>
                  <a:pt x="10800" y="7712"/>
                </a:lnTo>
                <a:lnTo>
                  <a:pt x="16204" y="10800"/>
                </a:lnTo>
                <a:cubicBezTo>
                  <a:pt x="16204" y="10800"/>
                  <a:pt x="10800" y="13888"/>
                  <a:pt x="10800" y="13888"/>
                </a:cubicBezTo>
                <a:close/>
                <a:moveTo>
                  <a:pt x="17484" y="10422"/>
                </a:moveTo>
                <a:lnTo>
                  <a:pt x="17489" y="10416"/>
                </a:lnTo>
                <a:lnTo>
                  <a:pt x="17402" y="10367"/>
                </a:lnTo>
                <a:cubicBezTo>
                  <a:pt x="17389" y="10361"/>
                  <a:pt x="17378" y="10351"/>
                  <a:pt x="17365" y="10346"/>
                </a:cubicBezTo>
                <a:lnTo>
                  <a:pt x="10616" y="6489"/>
                </a:lnTo>
                <a:lnTo>
                  <a:pt x="10611" y="6495"/>
                </a:lnTo>
                <a:cubicBezTo>
                  <a:pt x="10527" y="6428"/>
                  <a:pt x="10425" y="6382"/>
                  <a:pt x="10309" y="6382"/>
                </a:cubicBezTo>
                <a:cubicBezTo>
                  <a:pt x="10038" y="6382"/>
                  <a:pt x="9818" y="6601"/>
                  <a:pt x="9818" y="6873"/>
                </a:cubicBezTo>
                <a:lnTo>
                  <a:pt x="9818" y="14727"/>
                </a:lnTo>
                <a:cubicBezTo>
                  <a:pt x="9818" y="14999"/>
                  <a:pt x="10038" y="15218"/>
                  <a:pt x="10309" y="15218"/>
                </a:cubicBezTo>
                <a:cubicBezTo>
                  <a:pt x="10425" y="15218"/>
                  <a:pt x="10527" y="15172"/>
                  <a:pt x="10611" y="15105"/>
                </a:cubicBezTo>
                <a:lnTo>
                  <a:pt x="10616" y="15111"/>
                </a:lnTo>
                <a:lnTo>
                  <a:pt x="17365" y="11254"/>
                </a:lnTo>
                <a:cubicBezTo>
                  <a:pt x="17378" y="11249"/>
                  <a:pt x="17388" y="11239"/>
                  <a:pt x="17401" y="11233"/>
                </a:cubicBezTo>
                <a:lnTo>
                  <a:pt x="17489" y="11184"/>
                </a:lnTo>
                <a:lnTo>
                  <a:pt x="17484" y="11178"/>
                </a:lnTo>
                <a:cubicBezTo>
                  <a:pt x="17596" y="11088"/>
                  <a:pt x="17673" y="10955"/>
                  <a:pt x="17673" y="10800"/>
                </a:cubicBezTo>
                <a:cubicBezTo>
                  <a:pt x="17673" y="10645"/>
                  <a:pt x="17596" y="10512"/>
                  <a:pt x="17484" y="10422"/>
                </a:cubicBezTo>
                <a:moveTo>
                  <a:pt x="10800" y="20618"/>
                </a:moveTo>
                <a:cubicBezTo>
                  <a:pt x="5377" y="20618"/>
                  <a:pt x="982" y="16222"/>
                  <a:pt x="982" y="10800"/>
                </a:cubicBezTo>
                <a:cubicBezTo>
                  <a:pt x="982" y="5377"/>
                  <a:pt x="5377" y="982"/>
                  <a:pt x="10800" y="982"/>
                </a:cubicBezTo>
                <a:cubicBezTo>
                  <a:pt x="16223" y="982"/>
                  <a:pt x="20618" y="5377"/>
                  <a:pt x="20618" y="10800"/>
                </a:cubicBezTo>
                <a:cubicBezTo>
                  <a:pt x="20618" y="16222"/>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6684" y="6495"/>
                </a:moveTo>
                <a:cubicBezTo>
                  <a:pt x="6600" y="6428"/>
                  <a:pt x="6498" y="6382"/>
                  <a:pt x="6382" y="6382"/>
                </a:cubicBezTo>
                <a:cubicBezTo>
                  <a:pt x="6111" y="6382"/>
                  <a:pt x="5891" y="6601"/>
                  <a:pt x="5891" y="6873"/>
                </a:cubicBezTo>
                <a:lnTo>
                  <a:pt x="5891" y="14727"/>
                </a:lnTo>
                <a:cubicBezTo>
                  <a:pt x="5891" y="14999"/>
                  <a:pt x="6111" y="15218"/>
                  <a:pt x="6382" y="15218"/>
                </a:cubicBezTo>
                <a:cubicBezTo>
                  <a:pt x="6498" y="15218"/>
                  <a:pt x="6600" y="15172"/>
                  <a:pt x="6684" y="15105"/>
                </a:cubicBezTo>
                <a:lnTo>
                  <a:pt x="6689" y="15111"/>
                </a:lnTo>
                <a:lnTo>
                  <a:pt x="8836" y="13883"/>
                </a:lnTo>
                <a:lnTo>
                  <a:pt x="8836" y="12766"/>
                </a:lnTo>
                <a:lnTo>
                  <a:pt x="6873" y="13888"/>
                </a:lnTo>
                <a:lnTo>
                  <a:pt x="6873" y="7712"/>
                </a:lnTo>
                <a:lnTo>
                  <a:pt x="8836" y="8834"/>
                </a:lnTo>
                <a:lnTo>
                  <a:pt x="8836" y="7716"/>
                </a:lnTo>
                <a:lnTo>
                  <a:pt x="6689" y="6489"/>
                </a:lnTo>
                <a:cubicBezTo>
                  <a:pt x="6689" y="6489"/>
                  <a:pt x="6684" y="6495"/>
                  <a:pt x="6684" y="6495"/>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13" name="Shape 2713"/>
          <p:cNvSpPr/>
          <p:nvPr/>
        </p:nvSpPr>
        <p:spPr>
          <a:xfrm>
            <a:off x="3547164" y="410596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727" y="14236"/>
                </a:moveTo>
                <a:lnTo>
                  <a:pt x="13745" y="14236"/>
                </a:lnTo>
                <a:lnTo>
                  <a:pt x="13745" y="7364"/>
                </a:lnTo>
                <a:lnTo>
                  <a:pt x="14727" y="7364"/>
                </a:lnTo>
                <a:cubicBezTo>
                  <a:pt x="14727" y="7364"/>
                  <a:pt x="14727" y="14236"/>
                  <a:pt x="14727" y="14236"/>
                </a:cubicBezTo>
                <a:close/>
                <a:moveTo>
                  <a:pt x="6873" y="13888"/>
                </a:moveTo>
                <a:lnTo>
                  <a:pt x="6873" y="7712"/>
                </a:lnTo>
                <a:lnTo>
                  <a:pt x="12277" y="10800"/>
                </a:lnTo>
                <a:cubicBezTo>
                  <a:pt x="12277" y="10800"/>
                  <a:pt x="6873" y="13888"/>
                  <a:pt x="6873" y="13888"/>
                </a:cubicBezTo>
                <a:close/>
                <a:moveTo>
                  <a:pt x="15218" y="6382"/>
                </a:moveTo>
                <a:lnTo>
                  <a:pt x="13255" y="6382"/>
                </a:lnTo>
                <a:cubicBezTo>
                  <a:pt x="12983" y="6382"/>
                  <a:pt x="12764" y="6601"/>
                  <a:pt x="12764" y="6873"/>
                </a:cubicBezTo>
                <a:lnTo>
                  <a:pt x="12764" y="9961"/>
                </a:lnTo>
                <a:lnTo>
                  <a:pt x="6689" y="6489"/>
                </a:lnTo>
                <a:lnTo>
                  <a:pt x="6684" y="6495"/>
                </a:lnTo>
                <a:cubicBezTo>
                  <a:pt x="6600" y="6428"/>
                  <a:pt x="6498" y="6382"/>
                  <a:pt x="6382" y="6382"/>
                </a:cubicBezTo>
                <a:cubicBezTo>
                  <a:pt x="6110" y="6382"/>
                  <a:pt x="5891" y="6601"/>
                  <a:pt x="5891" y="6873"/>
                </a:cubicBezTo>
                <a:lnTo>
                  <a:pt x="5891" y="14727"/>
                </a:lnTo>
                <a:cubicBezTo>
                  <a:pt x="5891" y="14999"/>
                  <a:pt x="6110" y="15218"/>
                  <a:pt x="6382" y="15218"/>
                </a:cubicBezTo>
                <a:cubicBezTo>
                  <a:pt x="6498" y="15218"/>
                  <a:pt x="6600" y="15172"/>
                  <a:pt x="6684" y="15105"/>
                </a:cubicBezTo>
                <a:lnTo>
                  <a:pt x="6689" y="15111"/>
                </a:lnTo>
                <a:lnTo>
                  <a:pt x="12764" y="11639"/>
                </a:lnTo>
                <a:lnTo>
                  <a:pt x="12764" y="14727"/>
                </a:lnTo>
                <a:cubicBezTo>
                  <a:pt x="12764" y="14999"/>
                  <a:pt x="12983" y="15218"/>
                  <a:pt x="13255" y="15218"/>
                </a:cubicBezTo>
                <a:lnTo>
                  <a:pt x="15218" y="15218"/>
                </a:lnTo>
                <a:cubicBezTo>
                  <a:pt x="15490" y="15218"/>
                  <a:pt x="15709" y="14999"/>
                  <a:pt x="15709" y="14727"/>
                </a:cubicBezTo>
                <a:lnTo>
                  <a:pt x="15709" y="6873"/>
                </a:lnTo>
                <a:cubicBezTo>
                  <a:pt x="15709" y="6601"/>
                  <a:pt x="15490" y="6382"/>
                  <a:pt x="15218" y="6382"/>
                </a:cubicBezTo>
                <a:moveTo>
                  <a:pt x="10800" y="20618"/>
                </a:moveTo>
                <a:cubicBezTo>
                  <a:pt x="5378" y="20618"/>
                  <a:pt x="982" y="16222"/>
                  <a:pt x="982" y="10800"/>
                </a:cubicBezTo>
                <a:cubicBezTo>
                  <a:pt x="982" y="5377"/>
                  <a:pt x="5378" y="982"/>
                  <a:pt x="10800" y="982"/>
                </a:cubicBezTo>
                <a:cubicBezTo>
                  <a:pt x="16223" y="982"/>
                  <a:pt x="20618" y="5377"/>
                  <a:pt x="20618" y="10800"/>
                </a:cubicBezTo>
                <a:cubicBezTo>
                  <a:pt x="20618" y="16222"/>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14" name="Shape 2714"/>
          <p:cNvSpPr/>
          <p:nvPr/>
        </p:nvSpPr>
        <p:spPr>
          <a:xfrm>
            <a:off x="4080425" y="410596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8" y="20618"/>
                  <a:pt x="982" y="16222"/>
                  <a:pt x="982" y="10800"/>
                </a:cubicBezTo>
                <a:cubicBezTo>
                  <a:pt x="982" y="5377"/>
                  <a:pt x="5378" y="982"/>
                  <a:pt x="10800" y="982"/>
                </a:cubicBezTo>
                <a:cubicBezTo>
                  <a:pt x="16223" y="982"/>
                  <a:pt x="20618" y="5377"/>
                  <a:pt x="20618" y="10800"/>
                </a:cubicBezTo>
                <a:cubicBezTo>
                  <a:pt x="20618" y="16222"/>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8054" y="9818"/>
                </a:moveTo>
                <a:lnTo>
                  <a:pt x="10800" y="7072"/>
                </a:lnTo>
                <a:lnTo>
                  <a:pt x="13547" y="9818"/>
                </a:lnTo>
                <a:cubicBezTo>
                  <a:pt x="13547" y="9818"/>
                  <a:pt x="8054" y="9818"/>
                  <a:pt x="8054" y="9818"/>
                </a:cubicBezTo>
                <a:close/>
                <a:moveTo>
                  <a:pt x="15111" y="10002"/>
                </a:moveTo>
                <a:lnTo>
                  <a:pt x="15083" y="9975"/>
                </a:lnTo>
                <a:cubicBezTo>
                  <a:pt x="15076" y="9968"/>
                  <a:pt x="15069" y="9960"/>
                  <a:pt x="15061" y="9953"/>
                </a:cubicBezTo>
                <a:lnTo>
                  <a:pt x="11184" y="6075"/>
                </a:lnTo>
                <a:lnTo>
                  <a:pt x="11177" y="6080"/>
                </a:lnTo>
                <a:cubicBezTo>
                  <a:pt x="11088" y="5968"/>
                  <a:pt x="10955" y="5891"/>
                  <a:pt x="10800" y="5891"/>
                </a:cubicBezTo>
                <a:cubicBezTo>
                  <a:pt x="10645" y="5891"/>
                  <a:pt x="10512" y="5968"/>
                  <a:pt x="10422" y="6080"/>
                </a:cubicBezTo>
                <a:lnTo>
                  <a:pt x="10416" y="6075"/>
                </a:lnTo>
                <a:lnTo>
                  <a:pt x="6539" y="9953"/>
                </a:lnTo>
                <a:cubicBezTo>
                  <a:pt x="6531" y="9960"/>
                  <a:pt x="6524" y="9968"/>
                  <a:pt x="6517" y="9975"/>
                </a:cubicBezTo>
                <a:lnTo>
                  <a:pt x="6489" y="10002"/>
                </a:lnTo>
                <a:lnTo>
                  <a:pt x="6495" y="10007"/>
                </a:lnTo>
                <a:cubicBezTo>
                  <a:pt x="6428" y="10091"/>
                  <a:pt x="6382" y="10193"/>
                  <a:pt x="6382" y="10309"/>
                </a:cubicBezTo>
                <a:cubicBezTo>
                  <a:pt x="6382" y="10580"/>
                  <a:pt x="6601" y="10800"/>
                  <a:pt x="6873" y="10800"/>
                </a:cubicBezTo>
                <a:lnTo>
                  <a:pt x="14727" y="10800"/>
                </a:lnTo>
                <a:cubicBezTo>
                  <a:pt x="14999" y="10800"/>
                  <a:pt x="15218" y="10580"/>
                  <a:pt x="15218" y="10309"/>
                </a:cubicBezTo>
                <a:cubicBezTo>
                  <a:pt x="15218" y="10193"/>
                  <a:pt x="15172" y="10091"/>
                  <a:pt x="15105" y="10007"/>
                </a:cubicBezTo>
                <a:cubicBezTo>
                  <a:pt x="15105" y="10007"/>
                  <a:pt x="15111" y="10002"/>
                  <a:pt x="15111" y="10002"/>
                </a:cubicBezTo>
                <a:close/>
                <a:moveTo>
                  <a:pt x="14236" y="13745"/>
                </a:moveTo>
                <a:lnTo>
                  <a:pt x="7364" y="13745"/>
                </a:lnTo>
                <a:lnTo>
                  <a:pt x="7364" y="12764"/>
                </a:lnTo>
                <a:lnTo>
                  <a:pt x="14236" y="12764"/>
                </a:lnTo>
                <a:cubicBezTo>
                  <a:pt x="14236" y="12764"/>
                  <a:pt x="14236" y="13745"/>
                  <a:pt x="14236" y="13745"/>
                </a:cubicBezTo>
                <a:close/>
                <a:moveTo>
                  <a:pt x="14727" y="11782"/>
                </a:moveTo>
                <a:lnTo>
                  <a:pt x="6873" y="11782"/>
                </a:lnTo>
                <a:cubicBezTo>
                  <a:pt x="6601" y="11782"/>
                  <a:pt x="6382" y="12001"/>
                  <a:pt x="6382" y="12273"/>
                </a:cubicBezTo>
                <a:lnTo>
                  <a:pt x="6382" y="14236"/>
                </a:lnTo>
                <a:cubicBezTo>
                  <a:pt x="6382" y="14508"/>
                  <a:pt x="6601" y="14727"/>
                  <a:pt x="6873" y="14727"/>
                </a:cubicBezTo>
                <a:lnTo>
                  <a:pt x="14727" y="14727"/>
                </a:lnTo>
                <a:cubicBezTo>
                  <a:pt x="14999" y="14727"/>
                  <a:pt x="15218" y="14508"/>
                  <a:pt x="15218" y="14236"/>
                </a:cubicBezTo>
                <a:lnTo>
                  <a:pt x="15218" y="12273"/>
                </a:lnTo>
                <a:cubicBezTo>
                  <a:pt x="15218" y="12001"/>
                  <a:pt x="14999" y="11782"/>
                  <a:pt x="14727" y="11782"/>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15" name="Shape 2715"/>
          <p:cNvSpPr/>
          <p:nvPr/>
        </p:nvSpPr>
        <p:spPr>
          <a:xfrm>
            <a:off x="4613686" y="410596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709" y="21600"/>
                </a:moveTo>
                <a:lnTo>
                  <a:pt x="17673" y="21600"/>
                </a:lnTo>
                <a:lnTo>
                  <a:pt x="17673" y="20618"/>
                </a:lnTo>
                <a:lnTo>
                  <a:pt x="15709" y="20618"/>
                </a:lnTo>
                <a:cubicBezTo>
                  <a:pt x="15709" y="20618"/>
                  <a:pt x="15709" y="21600"/>
                  <a:pt x="15709" y="21600"/>
                </a:cubicBezTo>
                <a:close/>
                <a:moveTo>
                  <a:pt x="11782" y="21600"/>
                </a:moveTo>
                <a:lnTo>
                  <a:pt x="13745" y="21600"/>
                </a:lnTo>
                <a:lnTo>
                  <a:pt x="13745" y="20618"/>
                </a:lnTo>
                <a:lnTo>
                  <a:pt x="11782" y="20618"/>
                </a:lnTo>
                <a:cubicBezTo>
                  <a:pt x="11782" y="20618"/>
                  <a:pt x="11782" y="21600"/>
                  <a:pt x="11782" y="21600"/>
                </a:cubicBezTo>
                <a:close/>
                <a:moveTo>
                  <a:pt x="7855" y="982"/>
                </a:moveTo>
                <a:lnTo>
                  <a:pt x="9818" y="982"/>
                </a:lnTo>
                <a:lnTo>
                  <a:pt x="9818" y="0"/>
                </a:lnTo>
                <a:lnTo>
                  <a:pt x="7855" y="0"/>
                </a:lnTo>
                <a:cubicBezTo>
                  <a:pt x="7855" y="0"/>
                  <a:pt x="7855" y="982"/>
                  <a:pt x="7855" y="982"/>
                </a:cubicBezTo>
                <a:close/>
                <a:moveTo>
                  <a:pt x="11782" y="982"/>
                </a:moveTo>
                <a:lnTo>
                  <a:pt x="13745" y="982"/>
                </a:lnTo>
                <a:lnTo>
                  <a:pt x="13745" y="0"/>
                </a:lnTo>
                <a:lnTo>
                  <a:pt x="11782" y="0"/>
                </a:lnTo>
                <a:cubicBezTo>
                  <a:pt x="11782" y="0"/>
                  <a:pt x="11782" y="982"/>
                  <a:pt x="11782" y="982"/>
                </a:cubicBezTo>
                <a:close/>
                <a:moveTo>
                  <a:pt x="15709" y="982"/>
                </a:moveTo>
                <a:lnTo>
                  <a:pt x="17673" y="982"/>
                </a:lnTo>
                <a:lnTo>
                  <a:pt x="17673" y="0"/>
                </a:lnTo>
                <a:lnTo>
                  <a:pt x="15709" y="0"/>
                </a:lnTo>
                <a:cubicBezTo>
                  <a:pt x="15709" y="0"/>
                  <a:pt x="15709" y="982"/>
                  <a:pt x="15709" y="982"/>
                </a:cubicBezTo>
                <a:close/>
                <a:moveTo>
                  <a:pt x="19636" y="20346"/>
                </a:moveTo>
                <a:lnTo>
                  <a:pt x="19636" y="21420"/>
                </a:lnTo>
                <a:cubicBezTo>
                  <a:pt x="20470" y="21123"/>
                  <a:pt x="21128" y="20467"/>
                  <a:pt x="21426" y="19636"/>
                </a:cubicBezTo>
                <a:lnTo>
                  <a:pt x="20350" y="19636"/>
                </a:lnTo>
                <a:cubicBezTo>
                  <a:pt x="20177" y="19929"/>
                  <a:pt x="19931" y="20174"/>
                  <a:pt x="19636" y="20346"/>
                </a:cubicBezTo>
                <a:moveTo>
                  <a:pt x="20618" y="5891"/>
                </a:moveTo>
                <a:lnTo>
                  <a:pt x="21600" y="5891"/>
                </a:lnTo>
                <a:lnTo>
                  <a:pt x="21600" y="3927"/>
                </a:lnTo>
                <a:lnTo>
                  <a:pt x="20618" y="3927"/>
                </a:lnTo>
                <a:cubicBezTo>
                  <a:pt x="20618" y="3927"/>
                  <a:pt x="20618" y="5891"/>
                  <a:pt x="20618" y="5891"/>
                </a:cubicBezTo>
                <a:close/>
                <a:moveTo>
                  <a:pt x="20618" y="9818"/>
                </a:moveTo>
                <a:lnTo>
                  <a:pt x="21600" y="9818"/>
                </a:lnTo>
                <a:lnTo>
                  <a:pt x="21600" y="7855"/>
                </a:lnTo>
                <a:lnTo>
                  <a:pt x="20618" y="7855"/>
                </a:lnTo>
                <a:cubicBezTo>
                  <a:pt x="20618" y="7855"/>
                  <a:pt x="20618" y="9818"/>
                  <a:pt x="20618" y="9818"/>
                </a:cubicBezTo>
                <a:close/>
                <a:moveTo>
                  <a:pt x="20618" y="13745"/>
                </a:moveTo>
                <a:lnTo>
                  <a:pt x="21600" y="13745"/>
                </a:lnTo>
                <a:lnTo>
                  <a:pt x="21600" y="11782"/>
                </a:lnTo>
                <a:lnTo>
                  <a:pt x="20618" y="11782"/>
                </a:lnTo>
                <a:cubicBezTo>
                  <a:pt x="20618" y="11782"/>
                  <a:pt x="20618" y="13745"/>
                  <a:pt x="20618" y="13745"/>
                </a:cubicBezTo>
                <a:close/>
                <a:moveTo>
                  <a:pt x="20618" y="17673"/>
                </a:moveTo>
                <a:lnTo>
                  <a:pt x="21600" y="17673"/>
                </a:lnTo>
                <a:lnTo>
                  <a:pt x="21600" y="15709"/>
                </a:lnTo>
                <a:lnTo>
                  <a:pt x="20618" y="15709"/>
                </a:lnTo>
                <a:cubicBezTo>
                  <a:pt x="20618" y="15709"/>
                  <a:pt x="20618" y="17673"/>
                  <a:pt x="20618" y="17673"/>
                </a:cubicBezTo>
                <a:close/>
                <a:moveTo>
                  <a:pt x="1250" y="19636"/>
                </a:moveTo>
                <a:lnTo>
                  <a:pt x="175" y="19636"/>
                </a:lnTo>
                <a:cubicBezTo>
                  <a:pt x="472" y="20467"/>
                  <a:pt x="1130" y="21123"/>
                  <a:pt x="1964" y="21420"/>
                </a:cubicBezTo>
                <a:lnTo>
                  <a:pt x="1964" y="20346"/>
                </a:lnTo>
                <a:cubicBezTo>
                  <a:pt x="1669" y="20174"/>
                  <a:pt x="1423" y="19929"/>
                  <a:pt x="1250" y="19636"/>
                </a:cubicBezTo>
                <a:moveTo>
                  <a:pt x="20350" y="1964"/>
                </a:moveTo>
                <a:lnTo>
                  <a:pt x="21426" y="1964"/>
                </a:lnTo>
                <a:cubicBezTo>
                  <a:pt x="21128" y="1133"/>
                  <a:pt x="20470" y="477"/>
                  <a:pt x="19636" y="180"/>
                </a:cubicBezTo>
                <a:lnTo>
                  <a:pt x="19636" y="1254"/>
                </a:lnTo>
                <a:cubicBezTo>
                  <a:pt x="19931" y="1426"/>
                  <a:pt x="20177" y="1670"/>
                  <a:pt x="20350" y="1964"/>
                </a:cubicBezTo>
                <a:moveTo>
                  <a:pt x="982" y="15709"/>
                </a:moveTo>
                <a:lnTo>
                  <a:pt x="0" y="15709"/>
                </a:lnTo>
                <a:lnTo>
                  <a:pt x="0" y="17673"/>
                </a:lnTo>
                <a:lnTo>
                  <a:pt x="982" y="17673"/>
                </a:lnTo>
                <a:cubicBezTo>
                  <a:pt x="982" y="17673"/>
                  <a:pt x="982" y="15709"/>
                  <a:pt x="982" y="15709"/>
                </a:cubicBezTo>
                <a:close/>
                <a:moveTo>
                  <a:pt x="982" y="7855"/>
                </a:moveTo>
                <a:lnTo>
                  <a:pt x="0" y="7855"/>
                </a:lnTo>
                <a:lnTo>
                  <a:pt x="0" y="9818"/>
                </a:lnTo>
                <a:lnTo>
                  <a:pt x="982" y="9818"/>
                </a:lnTo>
                <a:cubicBezTo>
                  <a:pt x="982" y="9818"/>
                  <a:pt x="982" y="7855"/>
                  <a:pt x="982" y="7855"/>
                </a:cubicBezTo>
                <a:close/>
                <a:moveTo>
                  <a:pt x="982" y="3927"/>
                </a:moveTo>
                <a:lnTo>
                  <a:pt x="0" y="3927"/>
                </a:lnTo>
                <a:lnTo>
                  <a:pt x="0" y="5891"/>
                </a:lnTo>
                <a:lnTo>
                  <a:pt x="982" y="5891"/>
                </a:lnTo>
                <a:cubicBezTo>
                  <a:pt x="982" y="5891"/>
                  <a:pt x="982" y="3927"/>
                  <a:pt x="982" y="3927"/>
                </a:cubicBezTo>
                <a:close/>
                <a:moveTo>
                  <a:pt x="982" y="11782"/>
                </a:moveTo>
                <a:lnTo>
                  <a:pt x="0" y="11782"/>
                </a:lnTo>
                <a:lnTo>
                  <a:pt x="0" y="13745"/>
                </a:lnTo>
                <a:lnTo>
                  <a:pt x="982" y="13745"/>
                </a:lnTo>
                <a:cubicBezTo>
                  <a:pt x="982" y="13745"/>
                  <a:pt x="982" y="11782"/>
                  <a:pt x="982" y="11782"/>
                </a:cubicBezTo>
                <a:close/>
                <a:moveTo>
                  <a:pt x="3927" y="982"/>
                </a:moveTo>
                <a:lnTo>
                  <a:pt x="5891" y="982"/>
                </a:lnTo>
                <a:lnTo>
                  <a:pt x="5891" y="0"/>
                </a:lnTo>
                <a:lnTo>
                  <a:pt x="3927" y="0"/>
                </a:lnTo>
                <a:cubicBezTo>
                  <a:pt x="3927" y="0"/>
                  <a:pt x="3927" y="982"/>
                  <a:pt x="3927" y="982"/>
                </a:cubicBezTo>
                <a:close/>
                <a:moveTo>
                  <a:pt x="7855" y="21600"/>
                </a:moveTo>
                <a:lnTo>
                  <a:pt x="9818" y="21600"/>
                </a:lnTo>
                <a:lnTo>
                  <a:pt x="9818" y="20618"/>
                </a:lnTo>
                <a:lnTo>
                  <a:pt x="7855" y="20618"/>
                </a:lnTo>
                <a:cubicBezTo>
                  <a:pt x="7855" y="20618"/>
                  <a:pt x="7855" y="21600"/>
                  <a:pt x="7855" y="21600"/>
                </a:cubicBezTo>
                <a:close/>
                <a:moveTo>
                  <a:pt x="3927" y="21600"/>
                </a:moveTo>
                <a:lnTo>
                  <a:pt x="5891" y="21600"/>
                </a:lnTo>
                <a:lnTo>
                  <a:pt x="5891" y="20618"/>
                </a:lnTo>
                <a:lnTo>
                  <a:pt x="3927" y="20618"/>
                </a:lnTo>
                <a:cubicBezTo>
                  <a:pt x="3927" y="20618"/>
                  <a:pt x="3927" y="21600"/>
                  <a:pt x="3927" y="21600"/>
                </a:cubicBezTo>
                <a:close/>
                <a:moveTo>
                  <a:pt x="175" y="1964"/>
                </a:moveTo>
                <a:lnTo>
                  <a:pt x="1250" y="1964"/>
                </a:lnTo>
                <a:cubicBezTo>
                  <a:pt x="1423" y="1670"/>
                  <a:pt x="1669" y="1426"/>
                  <a:pt x="1964" y="1254"/>
                </a:cubicBezTo>
                <a:lnTo>
                  <a:pt x="1964" y="180"/>
                </a:lnTo>
                <a:cubicBezTo>
                  <a:pt x="1130" y="477"/>
                  <a:pt x="472" y="1133"/>
                  <a:pt x="175" y="1964"/>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16" name="Shape 2716"/>
          <p:cNvSpPr/>
          <p:nvPr/>
        </p:nvSpPr>
        <p:spPr>
          <a:xfrm>
            <a:off x="5146947" y="410596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3745" y="13745"/>
                </a:moveTo>
                <a:lnTo>
                  <a:pt x="7855" y="13745"/>
                </a:lnTo>
                <a:lnTo>
                  <a:pt x="7855" y="7855"/>
                </a:lnTo>
                <a:lnTo>
                  <a:pt x="13745" y="7855"/>
                </a:lnTo>
                <a:cubicBezTo>
                  <a:pt x="13745" y="7855"/>
                  <a:pt x="13745" y="13745"/>
                  <a:pt x="13745" y="13745"/>
                </a:cubicBezTo>
                <a:close/>
                <a:moveTo>
                  <a:pt x="14236" y="6873"/>
                </a:moveTo>
                <a:lnTo>
                  <a:pt x="7364" y="6873"/>
                </a:lnTo>
                <a:cubicBezTo>
                  <a:pt x="7092" y="6873"/>
                  <a:pt x="6873" y="7092"/>
                  <a:pt x="6873" y="7364"/>
                </a:cubicBezTo>
                <a:lnTo>
                  <a:pt x="6873" y="14236"/>
                </a:lnTo>
                <a:cubicBezTo>
                  <a:pt x="6873" y="14508"/>
                  <a:pt x="7092" y="14727"/>
                  <a:pt x="7364" y="14727"/>
                </a:cubicBezTo>
                <a:lnTo>
                  <a:pt x="14236" y="14727"/>
                </a:lnTo>
                <a:cubicBezTo>
                  <a:pt x="14508" y="14727"/>
                  <a:pt x="14727" y="14508"/>
                  <a:pt x="14727" y="14236"/>
                </a:cubicBezTo>
                <a:lnTo>
                  <a:pt x="14727" y="7364"/>
                </a:lnTo>
                <a:cubicBezTo>
                  <a:pt x="14727" y="7092"/>
                  <a:pt x="14508" y="6873"/>
                  <a:pt x="14236" y="6873"/>
                </a:cubicBezTo>
                <a:moveTo>
                  <a:pt x="7855" y="21600"/>
                </a:moveTo>
                <a:lnTo>
                  <a:pt x="9818" y="21600"/>
                </a:lnTo>
                <a:lnTo>
                  <a:pt x="9818" y="20618"/>
                </a:lnTo>
                <a:lnTo>
                  <a:pt x="7855" y="20618"/>
                </a:lnTo>
                <a:cubicBezTo>
                  <a:pt x="7855" y="20618"/>
                  <a:pt x="7855" y="21600"/>
                  <a:pt x="7855" y="21600"/>
                </a:cubicBezTo>
                <a:close/>
                <a:moveTo>
                  <a:pt x="15709" y="21600"/>
                </a:moveTo>
                <a:lnTo>
                  <a:pt x="17673" y="21600"/>
                </a:lnTo>
                <a:lnTo>
                  <a:pt x="17673" y="20618"/>
                </a:lnTo>
                <a:lnTo>
                  <a:pt x="15709" y="20618"/>
                </a:lnTo>
                <a:cubicBezTo>
                  <a:pt x="15709" y="20618"/>
                  <a:pt x="15709" y="21600"/>
                  <a:pt x="15709" y="21600"/>
                </a:cubicBezTo>
                <a:close/>
                <a:moveTo>
                  <a:pt x="11782" y="21600"/>
                </a:moveTo>
                <a:lnTo>
                  <a:pt x="13745" y="21600"/>
                </a:lnTo>
                <a:lnTo>
                  <a:pt x="13745" y="20618"/>
                </a:lnTo>
                <a:lnTo>
                  <a:pt x="11782" y="20618"/>
                </a:lnTo>
                <a:cubicBezTo>
                  <a:pt x="11782" y="20618"/>
                  <a:pt x="11782" y="21600"/>
                  <a:pt x="11782" y="21600"/>
                </a:cubicBezTo>
                <a:close/>
                <a:moveTo>
                  <a:pt x="19636" y="20346"/>
                </a:moveTo>
                <a:lnTo>
                  <a:pt x="19636" y="21420"/>
                </a:lnTo>
                <a:cubicBezTo>
                  <a:pt x="20470" y="21123"/>
                  <a:pt x="21128" y="20467"/>
                  <a:pt x="21426" y="19636"/>
                </a:cubicBezTo>
                <a:lnTo>
                  <a:pt x="20350" y="19636"/>
                </a:lnTo>
                <a:cubicBezTo>
                  <a:pt x="20177" y="19929"/>
                  <a:pt x="19931" y="20174"/>
                  <a:pt x="19636" y="20346"/>
                </a:cubicBezTo>
                <a:moveTo>
                  <a:pt x="20618" y="5891"/>
                </a:moveTo>
                <a:lnTo>
                  <a:pt x="21600" y="5891"/>
                </a:lnTo>
                <a:lnTo>
                  <a:pt x="21600" y="3927"/>
                </a:lnTo>
                <a:lnTo>
                  <a:pt x="20618" y="3927"/>
                </a:lnTo>
                <a:cubicBezTo>
                  <a:pt x="20618" y="3927"/>
                  <a:pt x="20618" y="5891"/>
                  <a:pt x="20618" y="5891"/>
                </a:cubicBezTo>
                <a:close/>
                <a:moveTo>
                  <a:pt x="20618" y="9818"/>
                </a:moveTo>
                <a:lnTo>
                  <a:pt x="21600" y="9818"/>
                </a:lnTo>
                <a:lnTo>
                  <a:pt x="21600" y="7855"/>
                </a:lnTo>
                <a:lnTo>
                  <a:pt x="20618" y="7855"/>
                </a:lnTo>
                <a:cubicBezTo>
                  <a:pt x="20618" y="7855"/>
                  <a:pt x="20618" y="9818"/>
                  <a:pt x="20618" y="9818"/>
                </a:cubicBezTo>
                <a:close/>
                <a:moveTo>
                  <a:pt x="20618" y="17673"/>
                </a:moveTo>
                <a:lnTo>
                  <a:pt x="21600" y="17673"/>
                </a:lnTo>
                <a:lnTo>
                  <a:pt x="21600" y="15709"/>
                </a:lnTo>
                <a:lnTo>
                  <a:pt x="20618" y="15709"/>
                </a:lnTo>
                <a:cubicBezTo>
                  <a:pt x="20618" y="15709"/>
                  <a:pt x="20618" y="17673"/>
                  <a:pt x="20618" y="17673"/>
                </a:cubicBezTo>
                <a:close/>
                <a:moveTo>
                  <a:pt x="15709" y="982"/>
                </a:moveTo>
                <a:lnTo>
                  <a:pt x="17673" y="982"/>
                </a:lnTo>
                <a:lnTo>
                  <a:pt x="17673" y="0"/>
                </a:lnTo>
                <a:lnTo>
                  <a:pt x="15709" y="0"/>
                </a:lnTo>
                <a:cubicBezTo>
                  <a:pt x="15709" y="0"/>
                  <a:pt x="15709" y="982"/>
                  <a:pt x="15709" y="982"/>
                </a:cubicBezTo>
                <a:close/>
                <a:moveTo>
                  <a:pt x="3927" y="982"/>
                </a:moveTo>
                <a:lnTo>
                  <a:pt x="5891" y="982"/>
                </a:lnTo>
                <a:lnTo>
                  <a:pt x="5891" y="0"/>
                </a:lnTo>
                <a:lnTo>
                  <a:pt x="3927" y="0"/>
                </a:lnTo>
                <a:cubicBezTo>
                  <a:pt x="3927" y="0"/>
                  <a:pt x="3927" y="982"/>
                  <a:pt x="3927" y="982"/>
                </a:cubicBezTo>
                <a:close/>
                <a:moveTo>
                  <a:pt x="20618" y="13745"/>
                </a:moveTo>
                <a:lnTo>
                  <a:pt x="21600" y="13745"/>
                </a:lnTo>
                <a:lnTo>
                  <a:pt x="21600" y="11782"/>
                </a:lnTo>
                <a:lnTo>
                  <a:pt x="20618" y="11782"/>
                </a:lnTo>
                <a:cubicBezTo>
                  <a:pt x="20618" y="11782"/>
                  <a:pt x="20618" y="13745"/>
                  <a:pt x="20618" y="13745"/>
                </a:cubicBezTo>
                <a:close/>
                <a:moveTo>
                  <a:pt x="982" y="7855"/>
                </a:moveTo>
                <a:lnTo>
                  <a:pt x="0" y="7855"/>
                </a:lnTo>
                <a:lnTo>
                  <a:pt x="0" y="9818"/>
                </a:lnTo>
                <a:lnTo>
                  <a:pt x="982" y="9818"/>
                </a:lnTo>
                <a:cubicBezTo>
                  <a:pt x="982" y="9818"/>
                  <a:pt x="982" y="7855"/>
                  <a:pt x="982" y="7855"/>
                </a:cubicBezTo>
                <a:close/>
                <a:moveTo>
                  <a:pt x="9818" y="0"/>
                </a:moveTo>
                <a:lnTo>
                  <a:pt x="7855" y="0"/>
                </a:lnTo>
                <a:lnTo>
                  <a:pt x="7855" y="982"/>
                </a:lnTo>
                <a:lnTo>
                  <a:pt x="9818" y="982"/>
                </a:lnTo>
                <a:cubicBezTo>
                  <a:pt x="9818" y="982"/>
                  <a:pt x="9818" y="0"/>
                  <a:pt x="9818" y="0"/>
                </a:cubicBezTo>
                <a:close/>
                <a:moveTo>
                  <a:pt x="982" y="3927"/>
                </a:moveTo>
                <a:lnTo>
                  <a:pt x="0" y="3927"/>
                </a:lnTo>
                <a:lnTo>
                  <a:pt x="0" y="5891"/>
                </a:lnTo>
                <a:lnTo>
                  <a:pt x="982" y="5891"/>
                </a:lnTo>
                <a:cubicBezTo>
                  <a:pt x="982" y="5891"/>
                  <a:pt x="982" y="3927"/>
                  <a:pt x="982" y="3927"/>
                </a:cubicBezTo>
                <a:close/>
                <a:moveTo>
                  <a:pt x="20350" y="1964"/>
                </a:moveTo>
                <a:lnTo>
                  <a:pt x="21426" y="1964"/>
                </a:lnTo>
                <a:cubicBezTo>
                  <a:pt x="21128" y="1133"/>
                  <a:pt x="20470" y="477"/>
                  <a:pt x="19636" y="180"/>
                </a:cubicBezTo>
                <a:lnTo>
                  <a:pt x="19636" y="1254"/>
                </a:lnTo>
                <a:cubicBezTo>
                  <a:pt x="19931" y="1426"/>
                  <a:pt x="20177" y="1670"/>
                  <a:pt x="20350" y="1964"/>
                </a:cubicBezTo>
                <a:moveTo>
                  <a:pt x="13745" y="0"/>
                </a:moveTo>
                <a:lnTo>
                  <a:pt x="11782" y="0"/>
                </a:lnTo>
                <a:lnTo>
                  <a:pt x="11782" y="982"/>
                </a:lnTo>
                <a:lnTo>
                  <a:pt x="13745" y="982"/>
                </a:lnTo>
                <a:cubicBezTo>
                  <a:pt x="13745" y="982"/>
                  <a:pt x="13745" y="0"/>
                  <a:pt x="13745" y="0"/>
                </a:cubicBezTo>
                <a:close/>
                <a:moveTo>
                  <a:pt x="3927" y="21600"/>
                </a:moveTo>
                <a:lnTo>
                  <a:pt x="5891" y="21600"/>
                </a:lnTo>
                <a:lnTo>
                  <a:pt x="5891" y="20618"/>
                </a:lnTo>
                <a:lnTo>
                  <a:pt x="3927" y="20618"/>
                </a:lnTo>
                <a:cubicBezTo>
                  <a:pt x="3927" y="20618"/>
                  <a:pt x="3927" y="21600"/>
                  <a:pt x="3927" y="21600"/>
                </a:cubicBezTo>
                <a:close/>
                <a:moveTo>
                  <a:pt x="1250" y="19636"/>
                </a:moveTo>
                <a:lnTo>
                  <a:pt x="175" y="19636"/>
                </a:lnTo>
                <a:cubicBezTo>
                  <a:pt x="472" y="20467"/>
                  <a:pt x="1130" y="21123"/>
                  <a:pt x="1964" y="21420"/>
                </a:cubicBezTo>
                <a:lnTo>
                  <a:pt x="1964" y="20346"/>
                </a:lnTo>
                <a:cubicBezTo>
                  <a:pt x="1669" y="20174"/>
                  <a:pt x="1423" y="19929"/>
                  <a:pt x="1250" y="19636"/>
                </a:cubicBezTo>
                <a:moveTo>
                  <a:pt x="175" y="1964"/>
                </a:moveTo>
                <a:lnTo>
                  <a:pt x="1250" y="1964"/>
                </a:lnTo>
                <a:cubicBezTo>
                  <a:pt x="1423" y="1670"/>
                  <a:pt x="1669" y="1426"/>
                  <a:pt x="1964" y="1254"/>
                </a:cubicBezTo>
                <a:lnTo>
                  <a:pt x="1964" y="180"/>
                </a:lnTo>
                <a:cubicBezTo>
                  <a:pt x="1130" y="477"/>
                  <a:pt x="472" y="1133"/>
                  <a:pt x="175" y="1964"/>
                </a:cubicBezTo>
                <a:moveTo>
                  <a:pt x="982" y="15709"/>
                </a:moveTo>
                <a:lnTo>
                  <a:pt x="0" y="15709"/>
                </a:lnTo>
                <a:lnTo>
                  <a:pt x="0" y="17673"/>
                </a:lnTo>
                <a:lnTo>
                  <a:pt x="982" y="17673"/>
                </a:lnTo>
                <a:cubicBezTo>
                  <a:pt x="982" y="17673"/>
                  <a:pt x="982" y="15709"/>
                  <a:pt x="982" y="15709"/>
                </a:cubicBezTo>
                <a:close/>
                <a:moveTo>
                  <a:pt x="982" y="11782"/>
                </a:moveTo>
                <a:lnTo>
                  <a:pt x="0" y="11782"/>
                </a:lnTo>
                <a:lnTo>
                  <a:pt x="0" y="13745"/>
                </a:lnTo>
                <a:lnTo>
                  <a:pt x="982" y="13745"/>
                </a:lnTo>
                <a:cubicBezTo>
                  <a:pt x="982" y="13745"/>
                  <a:pt x="982" y="11782"/>
                  <a:pt x="982" y="11782"/>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17" name="Shape 2717"/>
          <p:cNvSpPr/>
          <p:nvPr/>
        </p:nvSpPr>
        <p:spPr>
          <a:xfrm>
            <a:off x="5680208" y="410596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727" y="11782"/>
                </a:moveTo>
                <a:cubicBezTo>
                  <a:pt x="14592" y="11782"/>
                  <a:pt x="14469" y="11837"/>
                  <a:pt x="14380" y="11926"/>
                </a:cubicBezTo>
                <a:lnTo>
                  <a:pt x="11291" y="15015"/>
                </a:lnTo>
                <a:lnTo>
                  <a:pt x="11291" y="5400"/>
                </a:lnTo>
                <a:cubicBezTo>
                  <a:pt x="11291" y="5129"/>
                  <a:pt x="11071" y="4909"/>
                  <a:pt x="10800" y="4909"/>
                </a:cubicBezTo>
                <a:cubicBezTo>
                  <a:pt x="10529" y="4909"/>
                  <a:pt x="10309" y="5129"/>
                  <a:pt x="10309" y="5400"/>
                </a:cubicBezTo>
                <a:lnTo>
                  <a:pt x="10309" y="15015"/>
                </a:lnTo>
                <a:lnTo>
                  <a:pt x="7220" y="11926"/>
                </a:lnTo>
                <a:cubicBezTo>
                  <a:pt x="7131" y="11837"/>
                  <a:pt x="7008" y="11782"/>
                  <a:pt x="6873" y="11782"/>
                </a:cubicBezTo>
                <a:cubicBezTo>
                  <a:pt x="6601" y="11782"/>
                  <a:pt x="6382" y="12001"/>
                  <a:pt x="6382" y="12273"/>
                </a:cubicBezTo>
                <a:cubicBezTo>
                  <a:pt x="6382" y="12408"/>
                  <a:pt x="6437" y="12531"/>
                  <a:pt x="6526" y="12620"/>
                </a:cubicBezTo>
                <a:lnTo>
                  <a:pt x="10453" y="16547"/>
                </a:lnTo>
                <a:cubicBezTo>
                  <a:pt x="10542" y="16636"/>
                  <a:pt x="10664" y="16691"/>
                  <a:pt x="10800" y="16691"/>
                </a:cubicBezTo>
                <a:cubicBezTo>
                  <a:pt x="10936" y="16691"/>
                  <a:pt x="11058" y="16636"/>
                  <a:pt x="11147" y="16547"/>
                </a:cubicBezTo>
                <a:lnTo>
                  <a:pt x="15074" y="12620"/>
                </a:lnTo>
                <a:cubicBezTo>
                  <a:pt x="15163" y="12531"/>
                  <a:pt x="15218" y="12408"/>
                  <a:pt x="15218" y="12273"/>
                </a:cubicBezTo>
                <a:cubicBezTo>
                  <a:pt x="15218" y="12001"/>
                  <a:pt x="14999" y="11782"/>
                  <a:pt x="14727" y="11782"/>
                </a:cubicBezTo>
                <a:moveTo>
                  <a:pt x="11782" y="21600"/>
                </a:moveTo>
                <a:lnTo>
                  <a:pt x="13745" y="21600"/>
                </a:lnTo>
                <a:lnTo>
                  <a:pt x="13745" y="20618"/>
                </a:lnTo>
                <a:lnTo>
                  <a:pt x="11782" y="20618"/>
                </a:lnTo>
                <a:cubicBezTo>
                  <a:pt x="11782" y="20618"/>
                  <a:pt x="11782" y="21600"/>
                  <a:pt x="11782" y="21600"/>
                </a:cubicBezTo>
                <a:close/>
                <a:moveTo>
                  <a:pt x="7855" y="21600"/>
                </a:moveTo>
                <a:lnTo>
                  <a:pt x="9818" y="21600"/>
                </a:lnTo>
                <a:lnTo>
                  <a:pt x="9818" y="20618"/>
                </a:lnTo>
                <a:lnTo>
                  <a:pt x="7855" y="20618"/>
                </a:lnTo>
                <a:cubicBezTo>
                  <a:pt x="7855" y="20618"/>
                  <a:pt x="7855" y="21600"/>
                  <a:pt x="7855" y="21600"/>
                </a:cubicBezTo>
                <a:close/>
                <a:moveTo>
                  <a:pt x="15709" y="21600"/>
                </a:moveTo>
                <a:lnTo>
                  <a:pt x="17673" y="21600"/>
                </a:lnTo>
                <a:lnTo>
                  <a:pt x="17673" y="20618"/>
                </a:lnTo>
                <a:lnTo>
                  <a:pt x="15709" y="20618"/>
                </a:lnTo>
                <a:cubicBezTo>
                  <a:pt x="15709" y="20618"/>
                  <a:pt x="15709" y="21600"/>
                  <a:pt x="15709" y="21600"/>
                </a:cubicBezTo>
                <a:close/>
                <a:moveTo>
                  <a:pt x="20618" y="9818"/>
                </a:moveTo>
                <a:lnTo>
                  <a:pt x="21600" y="9818"/>
                </a:lnTo>
                <a:lnTo>
                  <a:pt x="21600" y="7855"/>
                </a:lnTo>
                <a:lnTo>
                  <a:pt x="20618" y="7855"/>
                </a:lnTo>
                <a:cubicBezTo>
                  <a:pt x="20618" y="7855"/>
                  <a:pt x="20618" y="9818"/>
                  <a:pt x="20618" y="9818"/>
                </a:cubicBezTo>
                <a:close/>
                <a:moveTo>
                  <a:pt x="3927" y="982"/>
                </a:moveTo>
                <a:lnTo>
                  <a:pt x="5891" y="982"/>
                </a:lnTo>
                <a:lnTo>
                  <a:pt x="5891" y="0"/>
                </a:lnTo>
                <a:lnTo>
                  <a:pt x="3927" y="0"/>
                </a:lnTo>
                <a:cubicBezTo>
                  <a:pt x="3927" y="0"/>
                  <a:pt x="3927" y="982"/>
                  <a:pt x="3927" y="982"/>
                </a:cubicBezTo>
                <a:close/>
                <a:moveTo>
                  <a:pt x="19636" y="20346"/>
                </a:moveTo>
                <a:lnTo>
                  <a:pt x="19636" y="21420"/>
                </a:lnTo>
                <a:cubicBezTo>
                  <a:pt x="20470" y="21123"/>
                  <a:pt x="21128" y="20467"/>
                  <a:pt x="21426" y="19636"/>
                </a:cubicBezTo>
                <a:lnTo>
                  <a:pt x="20350" y="19636"/>
                </a:lnTo>
                <a:cubicBezTo>
                  <a:pt x="20177" y="19929"/>
                  <a:pt x="19931" y="20174"/>
                  <a:pt x="19636" y="20346"/>
                </a:cubicBezTo>
                <a:moveTo>
                  <a:pt x="20618" y="5891"/>
                </a:moveTo>
                <a:lnTo>
                  <a:pt x="21600" y="5891"/>
                </a:lnTo>
                <a:lnTo>
                  <a:pt x="21600" y="3927"/>
                </a:lnTo>
                <a:lnTo>
                  <a:pt x="20618" y="3927"/>
                </a:lnTo>
                <a:cubicBezTo>
                  <a:pt x="20618" y="3927"/>
                  <a:pt x="20618" y="5891"/>
                  <a:pt x="20618" y="5891"/>
                </a:cubicBezTo>
                <a:close/>
                <a:moveTo>
                  <a:pt x="20618" y="17673"/>
                </a:moveTo>
                <a:lnTo>
                  <a:pt x="21600" y="17673"/>
                </a:lnTo>
                <a:lnTo>
                  <a:pt x="21600" y="15709"/>
                </a:lnTo>
                <a:lnTo>
                  <a:pt x="20618" y="15709"/>
                </a:lnTo>
                <a:cubicBezTo>
                  <a:pt x="20618" y="15709"/>
                  <a:pt x="20618" y="17673"/>
                  <a:pt x="20618" y="17673"/>
                </a:cubicBezTo>
                <a:close/>
                <a:moveTo>
                  <a:pt x="20618" y="13745"/>
                </a:moveTo>
                <a:lnTo>
                  <a:pt x="21600" y="13745"/>
                </a:lnTo>
                <a:lnTo>
                  <a:pt x="21600" y="11782"/>
                </a:lnTo>
                <a:lnTo>
                  <a:pt x="20618" y="11782"/>
                </a:lnTo>
                <a:cubicBezTo>
                  <a:pt x="20618" y="11782"/>
                  <a:pt x="20618" y="13745"/>
                  <a:pt x="20618" y="13745"/>
                </a:cubicBezTo>
                <a:close/>
                <a:moveTo>
                  <a:pt x="15709" y="982"/>
                </a:moveTo>
                <a:lnTo>
                  <a:pt x="17673" y="982"/>
                </a:lnTo>
                <a:lnTo>
                  <a:pt x="17673" y="0"/>
                </a:lnTo>
                <a:lnTo>
                  <a:pt x="15709" y="0"/>
                </a:lnTo>
                <a:cubicBezTo>
                  <a:pt x="15709" y="0"/>
                  <a:pt x="15709" y="982"/>
                  <a:pt x="15709" y="982"/>
                </a:cubicBezTo>
                <a:close/>
                <a:moveTo>
                  <a:pt x="982" y="3927"/>
                </a:moveTo>
                <a:lnTo>
                  <a:pt x="0" y="3927"/>
                </a:lnTo>
                <a:lnTo>
                  <a:pt x="0" y="5891"/>
                </a:lnTo>
                <a:lnTo>
                  <a:pt x="982" y="5891"/>
                </a:lnTo>
                <a:cubicBezTo>
                  <a:pt x="982" y="5891"/>
                  <a:pt x="982" y="3927"/>
                  <a:pt x="982" y="3927"/>
                </a:cubicBezTo>
                <a:close/>
                <a:moveTo>
                  <a:pt x="9818" y="0"/>
                </a:moveTo>
                <a:lnTo>
                  <a:pt x="7855" y="0"/>
                </a:lnTo>
                <a:lnTo>
                  <a:pt x="7855" y="982"/>
                </a:lnTo>
                <a:lnTo>
                  <a:pt x="9818" y="982"/>
                </a:lnTo>
                <a:cubicBezTo>
                  <a:pt x="9818" y="982"/>
                  <a:pt x="9818" y="0"/>
                  <a:pt x="9818" y="0"/>
                </a:cubicBezTo>
                <a:close/>
                <a:moveTo>
                  <a:pt x="20350" y="1964"/>
                </a:moveTo>
                <a:lnTo>
                  <a:pt x="21426" y="1964"/>
                </a:lnTo>
                <a:cubicBezTo>
                  <a:pt x="21128" y="1133"/>
                  <a:pt x="20470" y="477"/>
                  <a:pt x="19636" y="180"/>
                </a:cubicBezTo>
                <a:lnTo>
                  <a:pt x="19636" y="1254"/>
                </a:lnTo>
                <a:cubicBezTo>
                  <a:pt x="19931" y="1426"/>
                  <a:pt x="20177" y="1670"/>
                  <a:pt x="20350" y="1964"/>
                </a:cubicBezTo>
                <a:moveTo>
                  <a:pt x="982" y="7855"/>
                </a:moveTo>
                <a:lnTo>
                  <a:pt x="0" y="7855"/>
                </a:lnTo>
                <a:lnTo>
                  <a:pt x="0" y="9818"/>
                </a:lnTo>
                <a:lnTo>
                  <a:pt x="982" y="9818"/>
                </a:lnTo>
                <a:cubicBezTo>
                  <a:pt x="982" y="9818"/>
                  <a:pt x="982" y="7855"/>
                  <a:pt x="982" y="7855"/>
                </a:cubicBezTo>
                <a:close/>
                <a:moveTo>
                  <a:pt x="13745" y="0"/>
                </a:moveTo>
                <a:lnTo>
                  <a:pt x="11782" y="0"/>
                </a:lnTo>
                <a:lnTo>
                  <a:pt x="11782" y="982"/>
                </a:lnTo>
                <a:lnTo>
                  <a:pt x="13745" y="982"/>
                </a:lnTo>
                <a:cubicBezTo>
                  <a:pt x="13745" y="982"/>
                  <a:pt x="13745" y="0"/>
                  <a:pt x="13745" y="0"/>
                </a:cubicBezTo>
                <a:close/>
                <a:moveTo>
                  <a:pt x="982" y="11782"/>
                </a:moveTo>
                <a:lnTo>
                  <a:pt x="0" y="11782"/>
                </a:lnTo>
                <a:lnTo>
                  <a:pt x="0" y="13745"/>
                </a:lnTo>
                <a:lnTo>
                  <a:pt x="982" y="13745"/>
                </a:lnTo>
                <a:cubicBezTo>
                  <a:pt x="982" y="13745"/>
                  <a:pt x="982" y="11782"/>
                  <a:pt x="982" y="11782"/>
                </a:cubicBezTo>
                <a:close/>
                <a:moveTo>
                  <a:pt x="175" y="1964"/>
                </a:moveTo>
                <a:lnTo>
                  <a:pt x="1250" y="1964"/>
                </a:lnTo>
                <a:cubicBezTo>
                  <a:pt x="1423" y="1670"/>
                  <a:pt x="1669" y="1426"/>
                  <a:pt x="1964" y="1254"/>
                </a:cubicBezTo>
                <a:lnTo>
                  <a:pt x="1964" y="180"/>
                </a:lnTo>
                <a:cubicBezTo>
                  <a:pt x="1130" y="477"/>
                  <a:pt x="472" y="1133"/>
                  <a:pt x="175" y="1964"/>
                </a:cubicBezTo>
                <a:moveTo>
                  <a:pt x="1250" y="19636"/>
                </a:moveTo>
                <a:lnTo>
                  <a:pt x="175" y="19636"/>
                </a:lnTo>
                <a:cubicBezTo>
                  <a:pt x="472" y="20467"/>
                  <a:pt x="1130" y="21123"/>
                  <a:pt x="1964" y="21420"/>
                </a:cubicBezTo>
                <a:lnTo>
                  <a:pt x="1964" y="20346"/>
                </a:lnTo>
                <a:cubicBezTo>
                  <a:pt x="1669" y="20174"/>
                  <a:pt x="1423" y="19929"/>
                  <a:pt x="1250" y="19636"/>
                </a:cubicBezTo>
                <a:moveTo>
                  <a:pt x="3927" y="21600"/>
                </a:moveTo>
                <a:lnTo>
                  <a:pt x="5891" y="21600"/>
                </a:lnTo>
                <a:lnTo>
                  <a:pt x="5891" y="20618"/>
                </a:lnTo>
                <a:lnTo>
                  <a:pt x="3927" y="20618"/>
                </a:lnTo>
                <a:cubicBezTo>
                  <a:pt x="3927" y="20618"/>
                  <a:pt x="3927" y="21600"/>
                  <a:pt x="3927" y="21600"/>
                </a:cubicBezTo>
                <a:close/>
                <a:moveTo>
                  <a:pt x="982" y="15709"/>
                </a:moveTo>
                <a:lnTo>
                  <a:pt x="0" y="15709"/>
                </a:lnTo>
                <a:lnTo>
                  <a:pt x="0" y="17673"/>
                </a:lnTo>
                <a:lnTo>
                  <a:pt x="982" y="17673"/>
                </a:lnTo>
                <a:cubicBezTo>
                  <a:pt x="982" y="17673"/>
                  <a:pt x="982" y="15709"/>
                  <a:pt x="982" y="15709"/>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18" name="Shape 2718"/>
          <p:cNvSpPr/>
          <p:nvPr/>
        </p:nvSpPr>
        <p:spPr>
          <a:xfrm>
            <a:off x="880859" y="463922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3927" y="982"/>
                </a:moveTo>
                <a:lnTo>
                  <a:pt x="5891" y="982"/>
                </a:lnTo>
                <a:lnTo>
                  <a:pt x="5891" y="0"/>
                </a:lnTo>
                <a:lnTo>
                  <a:pt x="3927" y="0"/>
                </a:lnTo>
                <a:cubicBezTo>
                  <a:pt x="3927" y="0"/>
                  <a:pt x="3927" y="982"/>
                  <a:pt x="3927" y="982"/>
                </a:cubicBezTo>
                <a:close/>
                <a:moveTo>
                  <a:pt x="11782" y="21600"/>
                </a:moveTo>
                <a:lnTo>
                  <a:pt x="13745" y="21600"/>
                </a:lnTo>
                <a:lnTo>
                  <a:pt x="13745" y="20618"/>
                </a:lnTo>
                <a:lnTo>
                  <a:pt x="11782" y="20618"/>
                </a:lnTo>
                <a:cubicBezTo>
                  <a:pt x="11782" y="20618"/>
                  <a:pt x="11782" y="21600"/>
                  <a:pt x="11782" y="21600"/>
                </a:cubicBezTo>
                <a:close/>
                <a:moveTo>
                  <a:pt x="15709" y="21600"/>
                </a:moveTo>
                <a:lnTo>
                  <a:pt x="17673" y="21600"/>
                </a:lnTo>
                <a:lnTo>
                  <a:pt x="17673" y="20618"/>
                </a:lnTo>
                <a:lnTo>
                  <a:pt x="15709" y="20618"/>
                </a:lnTo>
                <a:cubicBezTo>
                  <a:pt x="15709" y="20618"/>
                  <a:pt x="15709" y="21600"/>
                  <a:pt x="15709" y="21600"/>
                </a:cubicBezTo>
                <a:close/>
                <a:moveTo>
                  <a:pt x="20618" y="5891"/>
                </a:moveTo>
                <a:lnTo>
                  <a:pt x="21600" y="5891"/>
                </a:lnTo>
                <a:lnTo>
                  <a:pt x="21600" y="3927"/>
                </a:lnTo>
                <a:lnTo>
                  <a:pt x="20618" y="3927"/>
                </a:lnTo>
                <a:cubicBezTo>
                  <a:pt x="20618" y="3927"/>
                  <a:pt x="20618" y="5891"/>
                  <a:pt x="20618" y="5891"/>
                </a:cubicBezTo>
                <a:close/>
                <a:moveTo>
                  <a:pt x="11147" y="5053"/>
                </a:moveTo>
                <a:cubicBezTo>
                  <a:pt x="11058" y="4964"/>
                  <a:pt x="10935" y="4909"/>
                  <a:pt x="10800" y="4909"/>
                </a:cubicBezTo>
                <a:cubicBezTo>
                  <a:pt x="10665" y="4909"/>
                  <a:pt x="10542" y="4964"/>
                  <a:pt x="10453" y="5053"/>
                </a:cubicBezTo>
                <a:lnTo>
                  <a:pt x="6526" y="8980"/>
                </a:lnTo>
                <a:cubicBezTo>
                  <a:pt x="6437" y="9069"/>
                  <a:pt x="6382" y="9192"/>
                  <a:pt x="6382" y="9327"/>
                </a:cubicBezTo>
                <a:cubicBezTo>
                  <a:pt x="6382" y="9599"/>
                  <a:pt x="6602" y="9818"/>
                  <a:pt x="6873" y="9818"/>
                </a:cubicBezTo>
                <a:cubicBezTo>
                  <a:pt x="7008" y="9818"/>
                  <a:pt x="7131" y="9764"/>
                  <a:pt x="7220" y="9674"/>
                </a:cubicBezTo>
                <a:lnTo>
                  <a:pt x="10309" y="6585"/>
                </a:lnTo>
                <a:lnTo>
                  <a:pt x="10309" y="16200"/>
                </a:lnTo>
                <a:cubicBezTo>
                  <a:pt x="10309" y="16471"/>
                  <a:pt x="10529" y="16691"/>
                  <a:pt x="10800" y="16691"/>
                </a:cubicBezTo>
                <a:cubicBezTo>
                  <a:pt x="11071" y="16691"/>
                  <a:pt x="11291" y="16471"/>
                  <a:pt x="11291" y="16200"/>
                </a:cubicBezTo>
                <a:lnTo>
                  <a:pt x="11291" y="6585"/>
                </a:lnTo>
                <a:lnTo>
                  <a:pt x="14380" y="9674"/>
                </a:lnTo>
                <a:cubicBezTo>
                  <a:pt x="14469" y="9764"/>
                  <a:pt x="14592" y="9818"/>
                  <a:pt x="14727" y="9818"/>
                </a:cubicBezTo>
                <a:cubicBezTo>
                  <a:pt x="14998" y="9818"/>
                  <a:pt x="15218" y="9599"/>
                  <a:pt x="15218" y="9327"/>
                </a:cubicBezTo>
                <a:cubicBezTo>
                  <a:pt x="15218" y="9192"/>
                  <a:pt x="15163" y="9069"/>
                  <a:pt x="15074" y="8980"/>
                </a:cubicBezTo>
                <a:cubicBezTo>
                  <a:pt x="15074" y="8980"/>
                  <a:pt x="11147" y="5053"/>
                  <a:pt x="11147" y="5053"/>
                </a:cubicBezTo>
                <a:close/>
                <a:moveTo>
                  <a:pt x="20618" y="13745"/>
                </a:moveTo>
                <a:lnTo>
                  <a:pt x="21600" y="13745"/>
                </a:lnTo>
                <a:lnTo>
                  <a:pt x="21600" y="11782"/>
                </a:lnTo>
                <a:lnTo>
                  <a:pt x="20618" y="11782"/>
                </a:lnTo>
                <a:cubicBezTo>
                  <a:pt x="20618" y="11782"/>
                  <a:pt x="20618" y="13745"/>
                  <a:pt x="20618" y="13745"/>
                </a:cubicBezTo>
                <a:close/>
                <a:moveTo>
                  <a:pt x="15709" y="982"/>
                </a:moveTo>
                <a:lnTo>
                  <a:pt x="17673" y="982"/>
                </a:lnTo>
                <a:lnTo>
                  <a:pt x="17673" y="0"/>
                </a:lnTo>
                <a:lnTo>
                  <a:pt x="15709" y="0"/>
                </a:lnTo>
                <a:cubicBezTo>
                  <a:pt x="15709" y="0"/>
                  <a:pt x="15709" y="982"/>
                  <a:pt x="15709" y="982"/>
                </a:cubicBezTo>
                <a:close/>
                <a:moveTo>
                  <a:pt x="20618" y="9818"/>
                </a:moveTo>
                <a:lnTo>
                  <a:pt x="21600" y="9818"/>
                </a:lnTo>
                <a:lnTo>
                  <a:pt x="21600" y="7855"/>
                </a:lnTo>
                <a:lnTo>
                  <a:pt x="20618" y="7855"/>
                </a:lnTo>
                <a:cubicBezTo>
                  <a:pt x="20618" y="7855"/>
                  <a:pt x="20618" y="9818"/>
                  <a:pt x="20618" y="9818"/>
                </a:cubicBezTo>
                <a:close/>
                <a:moveTo>
                  <a:pt x="19636" y="20346"/>
                </a:moveTo>
                <a:lnTo>
                  <a:pt x="19636" y="21420"/>
                </a:lnTo>
                <a:cubicBezTo>
                  <a:pt x="20469" y="21123"/>
                  <a:pt x="21129" y="20467"/>
                  <a:pt x="21426" y="19636"/>
                </a:cubicBezTo>
                <a:lnTo>
                  <a:pt x="20350" y="19636"/>
                </a:lnTo>
                <a:cubicBezTo>
                  <a:pt x="20177" y="19929"/>
                  <a:pt x="19931" y="20174"/>
                  <a:pt x="19636" y="20346"/>
                </a:cubicBezTo>
                <a:moveTo>
                  <a:pt x="20618" y="17673"/>
                </a:moveTo>
                <a:lnTo>
                  <a:pt x="21600" y="17673"/>
                </a:lnTo>
                <a:lnTo>
                  <a:pt x="21600" y="15709"/>
                </a:lnTo>
                <a:lnTo>
                  <a:pt x="20618" y="15709"/>
                </a:lnTo>
                <a:cubicBezTo>
                  <a:pt x="20618" y="15709"/>
                  <a:pt x="20618" y="17673"/>
                  <a:pt x="20618" y="17673"/>
                </a:cubicBezTo>
                <a:close/>
                <a:moveTo>
                  <a:pt x="7855" y="21600"/>
                </a:moveTo>
                <a:lnTo>
                  <a:pt x="9818" y="21600"/>
                </a:lnTo>
                <a:lnTo>
                  <a:pt x="9818" y="20618"/>
                </a:lnTo>
                <a:lnTo>
                  <a:pt x="7855" y="20618"/>
                </a:lnTo>
                <a:cubicBezTo>
                  <a:pt x="7855" y="20618"/>
                  <a:pt x="7855" y="21600"/>
                  <a:pt x="7855" y="21600"/>
                </a:cubicBezTo>
                <a:close/>
                <a:moveTo>
                  <a:pt x="9818" y="0"/>
                </a:moveTo>
                <a:lnTo>
                  <a:pt x="7855" y="0"/>
                </a:lnTo>
                <a:lnTo>
                  <a:pt x="7855" y="982"/>
                </a:lnTo>
                <a:lnTo>
                  <a:pt x="9818" y="982"/>
                </a:lnTo>
                <a:cubicBezTo>
                  <a:pt x="9818" y="982"/>
                  <a:pt x="9818" y="0"/>
                  <a:pt x="9818" y="0"/>
                </a:cubicBezTo>
                <a:close/>
                <a:moveTo>
                  <a:pt x="20350" y="1964"/>
                </a:moveTo>
                <a:lnTo>
                  <a:pt x="21426" y="1964"/>
                </a:lnTo>
                <a:cubicBezTo>
                  <a:pt x="21129" y="1133"/>
                  <a:pt x="20469" y="477"/>
                  <a:pt x="19636" y="180"/>
                </a:cubicBezTo>
                <a:lnTo>
                  <a:pt x="19636" y="1254"/>
                </a:lnTo>
                <a:cubicBezTo>
                  <a:pt x="19931" y="1426"/>
                  <a:pt x="20177" y="1670"/>
                  <a:pt x="20350" y="1964"/>
                </a:cubicBezTo>
                <a:moveTo>
                  <a:pt x="982" y="3927"/>
                </a:moveTo>
                <a:lnTo>
                  <a:pt x="0" y="3927"/>
                </a:lnTo>
                <a:lnTo>
                  <a:pt x="0" y="5891"/>
                </a:lnTo>
                <a:lnTo>
                  <a:pt x="982" y="5891"/>
                </a:lnTo>
                <a:cubicBezTo>
                  <a:pt x="982" y="5891"/>
                  <a:pt x="982" y="3927"/>
                  <a:pt x="982" y="3927"/>
                </a:cubicBezTo>
                <a:close/>
                <a:moveTo>
                  <a:pt x="3927" y="21600"/>
                </a:moveTo>
                <a:lnTo>
                  <a:pt x="5891" y="21600"/>
                </a:lnTo>
                <a:lnTo>
                  <a:pt x="5891" y="20618"/>
                </a:lnTo>
                <a:lnTo>
                  <a:pt x="3927" y="20618"/>
                </a:lnTo>
                <a:cubicBezTo>
                  <a:pt x="3927" y="20618"/>
                  <a:pt x="3927" y="21600"/>
                  <a:pt x="3927" y="21600"/>
                </a:cubicBezTo>
                <a:close/>
                <a:moveTo>
                  <a:pt x="13745" y="0"/>
                </a:moveTo>
                <a:lnTo>
                  <a:pt x="11782" y="0"/>
                </a:lnTo>
                <a:lnTo>
                  <a:pt x="11782" y="982"/>
                </a:lnTo>
                <a:lnTo>
                  <a:pt x="13745" y="982"/>
                </a:lnTo>
                <a:cubicBezTo>
                  <a:pt x="13745" y="982"/>
                  <a:pt x="13745" y="0"/>
                  <a:pt x="13745" y="0"/>
                </a:cubicBezTo>
                <a:close/>
                <a:moveTo>
                  <a:pt x="174" y="1964"/>
                </a:moveTo>
                <a:lnTo>
                  <a:pt x="1250" y="1964"/>
                </a:lnTo>
                <a:cubicBezTo>
                  <a:pt x="1423" y="1670"/>
                  <a:pt x="1669" y="1426"/>
                  <a:pt x="1964" y="1254"/>
                </a:cubicBezTo>
                <a:lnTo>
                  <a:pt x="1964" y="180"/>
                </a:lnTo>
                <a:cubicBezTo>
                  <a:pt x="1131" y="477"/>
                  <a:pt x="472" y="1133"/>
                  <a:pt x="174" y="1964"/>
                </a:cubicBezTo>
                <a:moveTo>
                  <a:pt x="1250" y="19636"/>
                </a:moveTo>
                <a:lnTo>
                  <a:pt x="174" y="19636"/>
                </a:lnTo>
                <a:cubicBezTo>
                  <a:pt x="472" y="20467"/>
                  <a:pt x="1131" y="21123"/>
                  <a:pt x="1964" y="21420"/>
                </a:cubicBezTo>
                <a:lnTo>
                  <a:pt x="1964" y="20346"/>
                </a:lnTo>
                <a:cubicBezTo>
                  <a:pt x="1669" y="20174"/>
                  <a:pt x="1423" y="19929"/>
                  <a:pt x="1250" y="19636"/>
                </a:cubicBezTo>
                <a:moveTo>
                  <a:pt x="982" y="11782"/>
                </a:moveTo>
                <a:lnTo>
                  <a:pt x="0" y="11782"/>
                </a:lnTo>
                <a:lnTo>
                  <a:pt x="0" y="13745"/>
                </a:lnTo>
                <a:lnTo>
                  <a:pt x="982" y="13745"/>
                </a:lnTo>
                <a:cubicBezTo>
                  <a:pt x="982" y="13745"/>
                  <a:pt x="982" y="11782"/>
                  <a:pt x="982" y="11782"/>
                </a:cubicBezTo>
                <a:close/>
                <a:moveTo>
                  <a:pt x="982" y="7855"/>
                </a:moveTo>
                <a:lnTo>
                  <a:pt x="0" y="7855"/>
                </a:lnTo>
                <a:lnTo>
                  <a:pt x="0" y="9818"/>
                </a:lnTo>
                <a:lnTo>
                  <a:pt x="982" y="9818"/>
                </a:lnTo>
                <a:cubicBezTo>
                  <a:pt x="982" y="9818"/>
                  <a:pt x="982" y="7855"/>
                  <a:pt x="982" y="7855"/>
                </a:cubicBezTo>
                <a:close/>
                <a:moveTo>
                  <a:pt x="982" y="15709"/>
                </a:moveTo>
                <a:lnTo>
                  <a:pt x="0" y="15709"/>
                </a:lnTo>
                <a:lnTo>
                  <a:pt x="0" y="17673"/>
                </a:lnTo>
                <a:lnTo>
                  <a:pt x="982" y="17673"/>
                </a:lnTo>
                <a:cubicBezTo>
                  <a:pt x="982" y="17673"/>
                  <a:pt x="982" y="15709"/>
                  <a:pt x="982" y="15709"/>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19" name="Shape 2719"/>
          <p:cNvSpPr/>
          <p:nvPr/>
        </p:nvSpPr>
        <p:spPr>
          <a:xfrm>
            <a:off x="1414119" y="4639224"/>
            <a:ext cx="278212" cy="278758"/>
          </a:xfrm>
          <a:custGeom>
            <a:avLst/>
            <a:gdLst/>
            <a:ahLst/>
            <a:cxnLst>
              <a:cxn ang="0">
                <a:pos x="wd2" y="hd2"/>
              </a:cxn>
              <a:cxn ang="5400000">
                <a:pos x="wd2" y="hd2"/>
              </a:cxn>
              <a:cxn ang="10800000">
                <a:pos x="wd2" y="hd2"/>
              </a:cxn>
              <a:cxn ang="16200000">
                <a:pos x="wd2" y="hd2"/>
              </a:cxn>
            </a:cxnLst>
            <a:rect l="0" t="0" r="r" b="b"/>
            <a:pathLst>
              <a:path w="21600" h="21600" extrusionOk="0">
                <a:moveTo>
                  <a:pt x="14365" y="19991"/>
                </a:moveTo>
                <a:lnTo>
                  <a:pt x="14707" y="20866"/>
                </a:lnTo>
                <a:cubicBezTo>
                  <a:pt x="15328" y="20625"/>
                  <a:pt x="15928" y="20324"/>
                  <a:pt x="16492" y="19973"/>
                </a:cubicBezTo>
                <a:lnTo>
                  <a:pt x="15994" y="19176"/>
                </a:lnTo>
                <a:cubicBezTo>
                  <a:pt x="15479" y="19497"/>
                  <a:pt x="14931" y="19771"/>
                  <a:pt x="14365" y="19991"/>
                </a:cubicBezTo>
                <a:moveTo>
                  <a:pt x="10800" y="20661"/>
                </a:moveTo>
                <a:lnTo>
                  <a:pt x="10801" y="21600"/>
                </a:lnTo>
                <a:cubicBezTo>
                  <a:pt x="11469" y="21598"/>
                  <a:pt x="12137" y="21536"/>
                  <a:pt x="12788" y="21415"/>
                </a:cubicBezTo>
                <a:lnTo>
                  <a:pt x="12614" y="20491"/>
                </a:lnTo>
                <a:cubicBezTo>
                  <a:pt x="12020" y="20603"/>
                  <a:pt x="11409" y="20660"/>
                  <a:pt x="10800" y="20661"/>
                </a:cubicBezTo>
                <a:moveTo>
                  <a:pt x="18660" y="4854"/>
                </a:moveTo>
                <a:lnTo>
                  <a:pt x="19411" y="4287"/>
                </a:lnTo>
                <a:cubicBezTo>
                  <a:pt x="19011" y="3759"/>
                  <a:pt x="18558" y="3264"/>
                  <a:pt x="18065" y="2816"/>
                </a:cubicBezTo>
                <a:lnTo>
                  <a:pt x="17432" y="3510"/>
                </a:lnTo>
                <a:cubicBezTo>
                  <a:pt x="17882" y="3919"/>
                  <a:pt x="18295" y="4371"/>
                  <a:pt x="18660" y="4854"/>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600" y="10462"/>
                  <a:pt x="21584" y="10124"/>
                  <a:pt x="21553" y="979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17446" y="18078"/>
                </a:moveTo>
                <a:lnTo>
                  <a:pt x="18081" y="18771"/>
                </a:lnTo>
                <a:cubicBezTo>
                  <a:pt x="18572" y="18323"/>
                  <a:pt x="19024" y="17827"/>
                  <a:pt x="19424" y="17297"/>
                </a:cubicBezTo>
                <a:lnTo>
                  <a:pt x="18672" y="16732"/>
                </a:lnTo>
                <a:cubicBezTo>
                  <a:pt x="18307" y="17216"/>
                  <a:pt x="17894" y="17669"/>
                  <a:pt x="17446" y="18078"/>
                </a:cubicBezTo>
                <a:moveTo>
                  <a:pt x="19632" y="15184"/>
                </a:moveTo>
                <a:lnTo>
                  <a:pt x="20474" y="15602"/>
                </a:lnTo>
                <a:cubicBezTo>
                  <a:pt x="20770" y="15008"/>
                  <a:pt x="21012" y="14383"/>
                  <a:pt x="21194" y="13743"/>
                </a:cubicBezTo>
                <a:lnTo>
                  <a:pt x="20288" y="13487"/>
                </a:lnTo>
                <a:cubicBezTo>
                  <a:pt x="20123" y="14071"/>
                  <a:pt x="19901" y="14642"/>
                  <a:pt x="19632" y="15184"/>
                </a:cubicBezTo>
                <a:moveTo>
                  <a:pt x="2873" y="4886"/>
                </a:moveTo>
                <a:lnTo>
                  <a:pt x="2120" y="4322"/>
                </a:lnTo>
                <a:cubicBezTo>
                  <a:pt x="1721" y="4854"/>
                  <a:pt x="1369" y="5424"/>
                  <a:pt x="1074" y="6018"/>
                </a:cubicBezTo>
                <a:lnTo>
                  <a:pt x="1917" y="6435"/>
                </a:lnTo>
                <a:cubicBezTo>
                  <a:pt x="2186" y="5892"/>
                  <a:pt x="2508" y="5371"/>
                  <a:pt x="2873" y="4886"/>
                </a:cubicBezTo>
                <a:moveTo>
                  <a:pt x="943" y="11741"/>
                </a:moveTo>
                <a:lnTo>
                  <a:pt x="6" y="11829"/>
                </a:lnTo>
                <a:cubicBezTo>
                  <a:pt x="69" y="12492"/>
                  <a:pt x="194" y="13151"/>
                  <a:pt x="377" y="13786"/>
                </a:cubicBezTo>
                <a:lnTo>
                  <a:pt x="1281" y="13527"/>
                </a:lnTo>
                <a:cubicBezTo>
                  <a:pt x="1114" y="12946"/>
                  <a:pt x="1000" y="12346"/>
                  <a:pt x="943" y="11741"/>
                </a:cubicBezTo>
                <a:moveTo>
                  <a:pt x="1265" y="8133"/>
                </a:moveTo>
                <a:lnTo>
                  <a:pt x="359" y="7879"/>
                </a:lnTo>
                <a:cubicBezTo>
                  <a:pt x="179" y="8516"/>
                  <a:pt x="59" y="9176"/>
                  <a:pt x="0" y="9838"/>
                </a:cubicBezTo>
                <a:lnTo>
                  <a:pt x="938" y="9921"/>
                </a:lnTo>
                <a:cubicBezTo>
                  <a:pt x="991" y="9316"/>
                  <a:pt x="1101" y="8714"/>
                  <a:pt x="1265" y="8133"/>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765" y="182"/>
                </a:moveTo>
                <a:cubicBezTo>
                  <a:pt x="12115" y="61"/>
                  <a:pt x="11448" y="0"/>
                  <a:pt x="10788" y="0"/>
                </a:cubicBezTo>
                <a:lnTo>
                  <a:pt x="10787" y="0"/>
                </a:lnTo>
                <a:lnTo>
                  <a:pt x="10736" y="0"/>
                </a:lnTo>
                <a:lnTo>
                  <a:pt x="10779" y="940"/>
                </a:lnTo>
                <a:cubicBezTo>
                  <a:pt x="11389" y="940"/>
                  <a:pt x="12000" y="995"/>
                  <a:pt x="12594" y="1105"/>
                </a:cubicBezTo>
                <a:cubicBezTo>
                  <a:pt x="12594" y="1105"/>
                  <a:pt x="12765" y="182"/>
                  <a:pt x="12765" y="182"/>
                </a:cubicBezTo>
                <a:close/>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5546" y="2435"/>
                </a:moveTo>
                <a:lnTo>
                  <a:pt x="5048" y="1639"/>
                </a:lnTo>
                <a:cubicBezTo>
                  <a:pt x="4484" y="1991"/>
                  <a:pt x="3950" y="2397"/>
                  <a:pt x="3460" y="2846"/>
                </a:cubicBezTo>
                <a:lnTo>
                  <a:pt x="4096" y="3538"/>
                </a:lnTo>
                <a:cubicBezTo>
                  <a:pt x="4544" y="3127"/>
                  <a:pt x="5032" y="2756"/>
                  <a:pt x="5546" y="2435"/>
                </a:cubicBezTo>
                <a:moveTo>
                  <a:pt x="8924" y="1113"/>
                </a:moveTo>
                <a:lnTo>
                  <a:pt x="8748" y="190"/>
                </a:lnTo>
                <a:cubicBezTo>
                  <a:pt x="8093" y="315"/>
                  <a:pt x="7448" y="501"/>
                  <a:pt x="6830" y="743"/>
                </a:cubicBezTo>
                <a:lnTo>
                  <a:pt x="7173" y="1617"/>
                </a:lnTo>
                <a:cubicBezTo>
                  <a:pt x="7738" y="1396"/>
                  <a:pt x="8327" y="1226"/>
                  <a:pt x="8924" y="111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20" name="Shape 2720"/>
          <p:cNvSpPr/>
          <p:nvPr/>
        </p:nvSpPr>
        <p:spPr>
          <a:xfrm>
            <a:off x="1947380" y="4639224"/>
            <a:ext cx="278212" cy="278758"/>
          </a:xfrm>
          <a:custGeom>
            <a:avLst/>
            <a:gdLst/>
            <a:ahLst/>
            <a:cxnLst>
              <a:cxn ang="0">
                <a:pos x="wd2" y="hd2"/>
              </a:cxn>
              <a:cxn ang="5400000">
                <a:pos x="wd2" y="hd2"/>
              </a:cxn>
              <a:cxn ang="10800000">
                <a:pos x="wd2" y="hd2"/>
              </a:cxn>
              <a:cxn ang="16200000">
                <a:pos x="wd2" y="hd2"/>
              </a:cxn>
            </a:cxnLst>
            <a:rect l="0" t="0" r="r" b="b"/>
            <a:pathLst>
              <a:path w="21600" h="21600" extrusionOk="0">
                <a:moveTo>
                  <a:pt x="14365" y="19991"/>
                </a:moveTo>
                <a:lnTo>
                  <a:pt x="14707" y="20866"/>
                </a:lnTo>
                <a:cubicBezTo>
                  <a:pt x="15328" y="20625"/>
                  <a:pt x="15928" y="20324"/>
                  <a:pt x="16492" y="19973"/>
                </a:cubicBezTo>
                <a:lnTo>
                  <a:pt x="15994" y="19176"/>
                </a:lnTo>
                <a:cubicBezTo>
                  <a:pt x="15479" y="19497"/>
                  <a:pt x="14931" y="19771"/>
                  <a:pt x="14365" y="19991"/>
                </a:cubicBezTo>
                <a:moveTo>
                  <a:pt x="10800" y="14735"/>
                </a:moveTo>
                <a:cubicBezTo>
                  <a:pt x="8622" y="14735"/>
                  <a:pt x="6857" y="12973"/>
                  <a:pt x="6857" y="10800"/>
                </a:cubicBezTo>
                <a:cubicBezTo>
                  <a:pt x="6857" y="8627"/>
                  <a:pt x="8622" y="6865"/>
                  <a:pt x="10800" y="6865"/>
                </a:cubicBezTo>
                <a:cubicBezTo>
                  <a:pt x="12978" y="6865"/>
                  <a:pt x="14743" y="8627"/>
                  <a:pt x="14743" y="10800"/>
                </a:cubicBezTo>
                <a:cubicBezTo>
                  <a:pt x="14743" y="12973"/>
                  <a:pt x="12978" y="14735"/>
                  <a:pt x="10800" y="14735"/>
                </a:cubicBezTo>
                <a:moveTo>
                  <a:pt x="10800" y="5881"/>
                </a:moveTo>
                <a:cubicBezTo>
                  <a:pt x="8078" y="5881"/>
                  <a:pt x="5871" y="8083"/>
                  <a:pt x="5871" y="10800"/>
                </a:cubicBezTo>
                <a:cubicBezTo>
                  <a:pt x="5871" y="13517"/>
                  <a:pt x="8078" y="15719"/>
                  <a:pt x="10800" y="15719"/>
                </a:cubicBezTo>
                <a:cubicBezTo>
                  <a:pt x="13522" y="15719"/>
                  <a:pt x="15729" y="13517"/>
                  <a:pt x="15729" y="10800"/>
                </a:cubicBezTo>
                <a:cubicBezTo>
                  <a:pt x="15729" y="8083"/>
                  <a:pt x="13522" y="5881"/>
                  <a:pt x="10800" y="5881"/>
                </a:cubicBezTo>
                <a:moveTo>
                  <a:pt x="10800" y="20661"/>
                </a:moveTo>
                <a:lnTo>
                  <a:pt x="10801" y="21600"/>
                </a:lnTo>
                <a:cubicBezTo>
                  <a:pt x="11469" y="21598"/>
                  <a:pt x="12137" y="21536"/>
                  <a:pt x="12788" y="21415"/>
                </a:cubicBezTo>
                <a:lnTo>
                  <a:pt x="12614" y="20491"/>
                </a:lnTo>
                <a:cubicBezTo>
                  <a:pt x="12020" y="20603"/>
                  <a:pt x="11409" y="20660"/>
                  <a:pt x="10800" y="20661"/>
                </a:cubicBezTo>
                <a:moveTo>
                  <a:pt x="18660" y="4854"/>
                </a:moveTo>
                <a:lnTo>
                  <a:pt x="19411" y="4287"/>
                </a:lnTo>
                <a:cubicBezTo>
                  <a:pt x="19011" y="3759"/>
                  <a:pt x="18558" y="3264"/>
                  <a:pt x="18065" y="2816"/>
                </a:cubicBezTo>
                <a:lnTo>
                  <a:pt x="17432" y="3510"/>
                </a:lnTo>
                <a:cubicBezTo>
                  <a:pt x="17882" y="3919"/>
                  <a:pt x="18295" y="4371"/>
                  <a:pt x="18660" y="485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599" y="10462"/>
                  <a:pt x="21584" y="10124"/>
                  <a:pt x="21553" y="9794"/>
                </a:cubicBezTo>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19632" y="15184"/>
                </a:moveTo>
                <a:lnTo>
                  <a:pt x="20474" y="15602"/>
                </a:lnTo>
                <a:cubicBezTo>
                  <a:pt x="20770" y="15008"/>
                  <a:pt x="21012" y="14383"/>
                  <a:pt x="21194" y="13743"/>
                </a:cubicBezTo>
                <a:lnTo>
                  <a:pt x="20288" y="13487"/>
                </a:lnTo>
                <a:cubicBezTo>
                  <a:pt x="20123" y="14071"/>
                  <a:pt x="19901" y="14642"/>
                  <a:pt x="19632" y="15184"/>
                </a:cubicBezTo>
                <a:moveTo>
                  <a:pt x="17446" y="18078"/>
                </a:moveTo>
                <a:lnTo>
                  <a:pt x="18081" y="18771"/>
                </a:lnTo>
                <a:cubicBezTo>
                  <a:pt x="18572" y="18323"/>
                  <a:pt x="19024" y="17827"/>
                  <a:pt x="19424" y="17297"/>
                </a:cubicBezTo>
                <a:lnTo>
                  <a:pt x="18672" y="16732"/>
                </a:lnTo>
                <a:cubicBezTo>
                  <a:pt x="18307" y="17216"/>
                  <a:pt x="17894" y="17669"/>
                  <a:pt x="17446" y="18078"/>
                </a:cubicBezTo>
                <a:moveTo>
                  <a:pt x="5546" y="2435"/>
                </a:moveTo>
                <a:lnTo>
                  <a:pt x="5048" y="1639"/>
                </a:lnTo>
                <a:cubicBezTo>
                  <a:pt x="4484" y="1991"/>
                  <a:pt x="3950" y="2397"/>
                  <a:pt x="3460" y="2846"/>
                </a:cubicBezTo>
                <a:lnTo>
                  <a:pt x="4096" y="3538"/>
                </a:lnTo>
                <a:cubicBezTo>
                  <a:pt x="4544" y="3127"/>
                  <a:pt x="5032" y="2756"/>
                  <a:pt x="5546" y="2435"/>
                </a:cubicBezTo>
                <a:moveTo>
                  <a:pt x="8924" y="1113"/>
                </a:moveTo>
                <a:lnTo>
                  <a:pt x="8748" y="190"/>
                </a:lnTo>
                <a:cubicBezTo>
                  <a:pt x="8093" y="315"/>
                  <a:pt x="7448" y="501"/>
                  <a:pt x="6830" y="743"/>
                </a:cubicBezTo>
                <a:lnTo>
                  <a:pt x="7173" y="1617"/>
                </a:lnTo>
                <a:cubicBezTo>
                  <a:pt x="7738" y="1396"/>
                  <a:pt x="8327" y="1226"/>
                  <a:pt x="8924" y="1113"/>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2873" y="4886"/>
                </a:moveTo>
                <a:lnTo>
                  <a:pt x="2120" y="4322"/>
                </a:lnTo>
                <a:cubicBezTo>
                  <a:pt x="1721" y="4854"/>
                  <a:pt x="1369" y="5424"/>
                  <a:pt x="1074" y="6018"/>
                </a:cubicBezTo>
                <a:lnTo>
                  <a:pt x="1917" y="6435"/>
                </a:lnTo>
                <a:cubicBezTo>
                  <a:pt x="2186" y="5892"/>
                  <a:pt x="2508" y="5371"/>
                  <a:pt x="2873" y="4886"/>
                </a:cubicBezTo>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12594" y="1105"/>
                </a:moveTo>
                <a:lnTo>
                  <a:pt x="12765" y="182"/>
                </a:lnTo>
                <a:cubicBezTo>
                  <a:pt x="12115" y="61"/>
                  <a:pt x="11448" y="0"/>
                  <a:pt x="10788" y="0"/>
                </a:cubicBezTo>
                <a:lnTo>
                  <a:pt x="10787" y="0"/>
                </a:lnTo>
                <a:lnTo>
                  <a:pt x="10736" y="0"/>
                </a:lnTo>
                <a:lnTo>
                  <a:pt x="10779" y="940"/>
                </a:lnTo>
                <a:cubicBezTo>
                  <a:pt x="11389" y="940"/>
                  <a:pt x="12000" y="995"/>
                  <a:pt x="12594" y="1105"/>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65" y="8133"/>
                </a:moveTo>
                <a:lnTo>
                  <a:pt x="359" y="7879"/>
                </a:lnTo>
                <a:cubicBezTo>
                  <a:pt x="179" y="8516"/>
                  <a:pt x="59" y="9176"/>
                  <a:pt x="0" y="9838"/>
                </a:cubicBezTo>
                <a:lnTo>
                  <a:pt x="938" y="9921"/>
                </a:lnTo>
                <a:cubicBezTo>
                  <a:pt x="991" y="9316"/>
                  <a:pt x="1101" y="8714"/>
                  <a:pt x="1265" y="8133"/>
                </a:cubicBezTo>
                <a:moveTo>
                  <a:pt x="943" y="11741"/>
                </a:moveTo>
                <a:lnTo>
                  <a:pt x="6" y="11829"/>
                </a:lnTo>
                <a:cubicBezTo>
                  <a:pt x="69" y="12492"/>
                  <a:pt x="194" y="13151"/>
                  <a:pt x="377" y="13786"/>
                </a:cubicBezTo>
                <a:lnTo>
                  <a:pt x="1281" y="13527"/>
                </a:lnTo>
                <a:cubicBezTo>
                  <a:pt x="1114" y="12946"/>
                  <a:pt x="1000" y="12346"/>
                  <a:pt x="943" y="1174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21" name="Shape 2721"/>
          <p:cNvSpPr/>
          <p:nvPr/>
        </p:nvSpPr>
        <p:spPr>
          <a:xfrm>
            <a:off x="2480642" y="4639224"/>
            <a:ext cx="278212" cy="278758"/>
          </a:xfrm>
          <a:custGeom>
            <a:avLst/>
            <a:gdLst/>
            <a:ahLst/>
            <a:cxnLst>
              <a:cxn ang="0">
                <a:pos x="wd2" y="hd2"/>
              </a:cxn>
              <a:cxn ang="5400000">
                <a:pos x="wd2" y="hd2"/>
              </a:cxn>
              <a:cxn ang="10800000">
                <a:pos x="wd2" y="hd2"/>
              </a:cxn>
              <a:cxn ang="16200000">
                <a:pos x="wd2" y="hd2"/>
              </a:cxn>
            </a:cxnLst>
            <a:rect l="0" t="0" r="r" b="b"/>
            <a:pathLst>
              <a:path w="21600" h="21600" extrusionOk="0">
                <a:moveTo>
                  <a:pt x="14365" y="19991"/>
                </a:moveTo>
                <a:lnTo>
                  <a:pt x="14707" y="20866"/>
                </a:lnTo>
                <a:cubicBezTo>
                  <a:pt x="15328" y="20625"/>
                  <a:pt x="15928" y="20324"/>
                  <a:pt x="16492" y="19973"/>
                </a:cubicBezTo>
                <a:lnTo>
                  <a:pt x="15994" y="19176"/>
                </a:lnTo>
                <a:cubicBezTo>
                  <a:pt x="15479" y="19497"/>
                  <a:pt x="14931" y="19771"/>
                  <a:pt x="14365" y="19991"/>
                </a:cubicBezTo>
                <a:moveTo>
                  <a:pt x="10800" y="20661"/>
                </a:moveTo>
                <a:lnTo>
                  <a:pt x="10801" y="21600"/>
                </a:lnTo>
                <a:cubicBezTo>
                  <a:pt x="11469" y="21598"/>
                  <a:pt x="12137" y="21536"/>
                  <a:pt x="12788" y="21415"/>
                </a:cubicBezTo>
                <a:lnTo>
                  <a:pt x="12614" y="20491"/>
                </a:lnTo>
                <a:cubicBezTo>
                  <a:pt x="12020" y="20603"/>
                  <a:pt x="11409" y="20660"/>
                  <a:pt x="10800" y="20661"/>
                </a:cubicBezTo>
                <a:moveTo>
                  <a:pt x="11148" y="16559"/>
                </a:moveTo>
                <a:lnTo>
                  <a:pt x="15092" y="12624"/>
                </a:lnTo>
                <a:cubicBezTo>
                  <a:pt x="15181" y="12535"/>
                  <a:pt x="15236" y="12412"/>
                  <a:pt x="15236" y="12276"/>
                </a:cubicBezTo>
                <a:cubicBezTo>
                  <a:pt x="15236" y="12004"/>
                  <a:pt x="15015" y="11784"/>
                  <a:pt x="14743" y="11784"/>
                </a:cubicBezTo>
                <a:cubicBezTo>
                  <a:pt x="14607" y="11784"/>
                  <a:pt x="14483" y="11839"/>
                  <a:pt x="14395" y="11928"/>
                </a:cubicBezTo>
                <a:lnTo>
                  <a:pt x="11293" y="15024"/>
                </a:lnTo>
                <a:lnTo>
                  <a:pt x="11293" y="5389"/>
                </a:lnTo>
                <a:cubicBezTo>
                  <a:pt x="11293" y="5117"/>
                  <a:pt x="11072" y="4897"/>
                  <a:pt x="10800" y="4897"/>
                </a:cubicBezTo>
                <a:cubicBezTo>
                  <a:pt x="10528" y="4897"/>
                  <a:pt x="10307" y="5117"/>
                  <a:pt x="10307" y="5389"/>
                </a:cubicBezTo>
                <a:lnTo>
                  <a:pt x="10307" y="15024"/>
                </a:lnTo>
                <a:lnTo>
                  <a:pt x="7206" y="11928"/>
                </a:lnTo>
                <a:cubicBezTo>
                  <a:pt x="7117" y="11839"/>
                  <a:pt x="6993" y="11784"/>
                  <a:pt x="6857" y="11784"/>
                </a:cubicBezTo>
                <a:cubicBezTo>
                  <a:pt x="6585" y="11784"/>
                  <a:pt x="6364" y="12004"/>
                  <a:pt x="6364" y="12276"/>
                </a:cubicBezTo>
                <a:cubicBezTo>
                  <a:pt x="6364" y="12412"/>
                  <a:pt x="6419" y="12535"/>
                  <a:pt x="6508" y="12624"/>
                </a:cubicBezTo>
                <a:lnTo>
                  <a:pt x="10452" y="16559"/>
                </a:lnTo>
                <a:cubicBezTo>
                  <a:pt x="10541" y="16648"/>
                  <a:pt x="10664" y="16703"/>
                  <a:pt x="10800" y="16703"/>
                </a:cubicBezTo>
                <a:cubicBezTo>
                  <a:pt x="10936" y="16703"/>
                  <a:pt x="11059" y="16648"/>
                  <a:pt x="11148" y="16559"/>
                </a:cubicBezTo>
                <a:moveTo>
                  <a:pt x="18660" y="4854"/>
                </a:moveTo>
                <a:lnTo>
                  <a:pt x="19411" y="4287"/>
                </a:lnTo>
                <a:cubicBezTo>
                  <a:pt x="19011" y="3759"/>
                  <a:pt x="18558" y="3264"/>
                  <a:pt x="18065" y="2816"/>
                </a:cubicBezTo>
                <a:lnTo>
                  <a:pt x="17432" y="3510"/>
                </a:lnTo>
                <a:cubicBezTo>
                  <a:pt x="17882" y="3919"/>
                  <a:pt x="18295" y="4371"/>
                  <a:pt x="18660" y="4854"/>
                </a:cubicBezTo>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599" y="10462"/>
                  <a:pt x="21584" y="10124"/>
                  <a:pt x="21553" y="979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19632" y="15184"/>
                </a:moveTo>
                <a:lnTo>
                  <a:pt x="20474" y="15602"/>
                </a:lnTo>
                <a:cubicBezTo>
                  <a:pt x="20770" y="15008"/>
                  <a:pt x="21012" y="14383"/>
                  <a:pt x="21194" y="13743"/>
                </a:cubicBezTo>
                <a:lnTo>
                  <a:pt x="20288" y="13487"/>
                </a:lnTo>
                <a:cubicBezTo>
                  <a:pt x="20123" y="14071"/>
                  <a:pt x="19901" y="14642"/>
                  <a:pt x="19632" y="15184"/>
                </a:cubicBezTo>
                <a:moveTo>
                  <a:pt x="17446" y="18078"/>
                </a:moveTo>
                <a:lnTo>
                  <a:pt x="18081" y="18771"/>
                </a:lnTo>
                <a:cubicBezTo>
                  <a:pt x="18572" y="18323"/>
                  <a:pt x="19024" y="17827"/>
                  <a:pt x="19424" y="17297"/>
                </a:cubicBezTo>
                <a:lnTo>
                  <a:pt x="18672" y="16732"/>
                </a:lnTo>
                <a:cubicBezTo>
                  <a:pt x="18307" y="17216"/>
                  <a:pt x="17894" y="17669"/>
                  <a:pt x="17446" y="18078"/>
                </a:cubicBezTo>
                <a:moveTo>
                  <a:pt x="8924" y="1113"/>
                </a:moveTo>
                <a:lnTo>
                  <a:pt x="8748" y="190"/>
                </a:lnTo>
                <a:cubicBezTo>
                  <a:pt x="8093" y="315"/>
                  <a:pt x="7448" y="501"/>
                  <a:pt x="6830" y="743"/>
                </a:cubicBezTo>
                <a:lnTo>
                  <a:pt x="7173" y="1617"/>
                </a:lnTo>
                <a:cubicBezTo>
                  <a:pt x="7738" y="1396"/>
                  <a:pt x="8327" y="1226"/>
                  <a:pt x="8924" y="1113"/>
                </a:cubicBezTo>
                <a:moveTo>
                  <a:pt x="12594" y="1105"/>
                </a:moveTo>
                <a:lnTo>
                  <a:pt x="12765" y="182"/>
                </a:lnTo>
                <a:cubicBezTo>
                  <a:pt x="12115" y="61"/>
                  <a:pt x="11448" y="0"/>
                  <a:pt x="10788" y="0"/>
                </a:cubicBezTo>
                <a:lnTo>
                  <a:pt x="10787" y="0"/>
                </a:lnTo>
                <a:lnTo>
                  <a:pt x="10736" y="0"/>
                </a:lnTo>
                <a:lnTo>
                  <a:pt x="10779" y="940"/>
                </a:lnTo>
                <a:cubicBezTo>
                  <a:pt x="11389" y="940"/>
                  <a:pt x="12000" y="995"/>
                  <a:pt x="12594" y="1105"/>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2873" y="4886"/>
                </a:moveTo>
                <a:lnTo>
                  <a:pt x="2120" y="4322"/>
                </a:lnTo>
                <a:cubicBezTo>
                  <a:pt x="1721" y="4854"/>
                  <a:pt x="1369" y="5424"/>
                  <a:pt x="1074" y="6018"/>
                </a:cubicBezTo>
                <a:lnTo>
                  <a:pt x="1917" y="6435"/>
                </a:lnTo>
                <a:cubicBezTo>
                  <a:pt x="2186" y="5892"/>
                  <a:pt x="2508" y="5371"/>
                  <a:pt x="2873" y="4886"/>
                </a:cubicBezTo>
                <a:moveTo>
                  <a:pt x="5546" y="2435"/>
                </a:moveTo>
                <a:lnTo>
                  <a:pt x="5048" y="1639"/>
                </a:lnTo>
                <a:cubicBezTo>
                  <a:pt x="4484" y="1991"/>
                  <a:pt x="3950" y="2397"/>
                  <a:pt x="3460" y="2846"/>
                </a:cubicBezTo>
                <a:lnTo>
                  <a:pt x="4096" y="3538"/>
                </a:lnTo>
                <a:cubicBezTo>
                  <a:pt x="4544" y="3127"/>
                  <a:pt x="5032" y="2756"/>
                  <a:pt x="5546" y="2435"/>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65" y="8133"/>
                </a:moveTo>
                <a:lnTo>
                  <a:pt x="359" y="7879"/>
                </a:lnTo>
                <a:cubicBezTo>
                  <a:pt x="179" y="8516"/>
                  <a:pt x="59" y="9176"/>
                  <a:pt x="0" y="9838"/>
                </a:cubicBezTo>
                <a:lnTo>
                  <a:pt x="938" y="9921"/>
                </a:lnTo>
                <a:cubicBezTo>
                  <a:pt x="991" y="9316"/>
                  <a:pt x="1101" y="8714"/>
                  <a:pt x="1265" y="8133"/>
                </a:cubicBezTo>
                <a:moveTo>
                  <a:pt x="943" y="11741"/>
                </a:moveTo>
                <a:lnTo>
                  <a:pt x="6" y="11829"/>
                </a:lnTo>
                <a:cubicBezTo>
                  <a:pt x="69" y="12492"/>
                  <a:pt x="194" y="13151"/>
                  <a:pt x="377" y="13786"/>
                </a:cubicBezTo>
                <a:lnTo>
                  <a:pt x="1281" y="13527"/>
                </a:lnTo>
                <a:cubicBezTo>
                  <a:pt x="1114" y="12946"/>
                  <a:pt x="1000" y="12346"/>
                  <a:pt x="943" y="1174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22" name="Shape 2722"/>
          <p:cNvSpPr/>
          <p:nvPr/>
        </p:nvSpPr>
        <p:spPr>
          <a:xfrm>
            <a:off x="3013903" y="4639224"/>
            <a:ext cx="278206" cy="278758"/>
          </a:xfrm>
          <a:custGeom>
            <a:avLst/>
            <a:gdLst/>
            <a:ahLst/>
            <a:cxnLst>
              <a:cxn ang="0">
                <a:pos x="wd2" y="hd2"/>
              </a:cxn>
              <a:cxn ang="5400000">
                <a:pos x="wd2" y="hd2"/>
              </a:cxn>
              <a:cxn ang="10800000">
                <a:pos x="wd2" y="hd2"/>
              </a:cxn>
              <a:cxn ang="16200000">
                <a:pos x="wd2" y="hd2"/>
              </a:cxn>
            </a:cxnLst>
            <a:rect l="0" t="0" r="r" b="b"/>
            <a:pathLst>
              <a:path w="21600" h="21600" extrusionOk="0">
                <a:moveTo>
                  <a:pt x="10800" y="20661"/>
                </a:moveTo>
                <a:lnTo>
                  <a:pt x="10802" y="21600"/>
                </a:lnTo>
                <a:cubicBezTo>
                  <a:pt x="11469" y="21598"/>
                  <a:pt x="12137" y="21536"/>
                  <a:pt x="12788" y="21415"/>
                </a:cubicBezTo>
                <a:lnTo>
                  <a:pt x="12615" y="20491"/>
                </a:lnTo>
                <a:cubicBezTo>
                  <a:pt x="12020" y="20603"/>
                  <a:pt x="11409" y="20660"/>
                  <a:pt x="10800" y="20661"/>
                </a:cubicBezTo>
                <a:moveTo>
                  <a:pt x="14365" y="19991"/>
                </a:moveTo>
                <a:lnTo>
                  <a:pt x="14707" y="20866"/>
                </a:lnTo>
                <a:cubicBezTo>
                  <a:pt x="15328" y="20625"/>
                  <a:pt x="15928" y="20324"/>
                  <a:pt x="16492" y="19973"/>
                </a:cubicBezTo>
                <a:lnTo>
                  <a:pt x="15994" y="19176"/>
                </a:lnTo>
                <a:cubicBezTo>
                  <a:pt x="15479" y="19497"/>
                  <a:pt x="14932" y="19771"/>
                  <a:pt x="14365" y="19991"/>
                </a:cubicBezTo>
                <a:moveTo>
                  <a:pt x="11293" y="16211"/>
                </a:moveTo>
                <a:lnTo>
                  <a:pt x="11293" y="6576"/>
                </a:lnTo>
                <a:lnTo>
                  <a:pt x="14395" y="9672"/>
                </a:lnTo>
                <a:cubicBezTo>
                  <a:pt x="14484" y="9761"/>
                  <a:pt x="14607" y="9816"/>
                  <a:pt x="14743" y="9816"/>
                </a:cubicBezTo>
                <a:cubicBezTo>
                  <a:pt x="15016" y="9816"/>
                  <a:pt x="15236" y="9596"/>
                  <a:pt x="15236" y="9324"/>
                </a:cubicBezTo>
                <a:cubicBezTo>
                  <a:pt x="15236" y="9189"/>
                  <a:pt x="15181" y="9065"/>
                  <a:pt x="15092" y="8976"/>
                </a:cubicBezTo>
                <a:lnTo>
                  <a:pt x="11149" y="5041"/>
                </a:lnTo>
                <a:cubicBezTo>
                  <a:pt x="11059" y="4952"/>
                  <a:pt x="10936" y="4897"/>
                  <a:pt x="10800" y="4897"/>
                </a:cubicBezTo>
                <a:cubicBezTo>
                  <a:pt x="10664" y="4897"/>
                  <a:pt x="10541" y="4952"/>
                  <a:pt x="10452" y="5041"/>
                </a:cubicBezTo>
                <a:lnTo>
                  <a:pt x="6509" y="8976"/>
                </a:lnTo>
                <a:cubicBezTo>
                  <a:pt x="6419" y="9065"/>
                  <a:pt x="6364" y="9189"/>
                  <a:pt x="6364" y="9324"/>
                </a:cubicBezTo>
                <a:cubicBezTo>
                  <a:pt x="6364" y="9596"/>
                  <a:pt x="6584" y="9816"/>
                  <a:pt x="6857" y="9816"/>
                </a:cubicBezTo>
                <a:cubicBezTo>
                  <a:pt x="6993" y="9816"/>
                  <a:pt x="7116" y="9761"/>
                  <a:pt x="7206" y="9672"/>
                </a:cubicBezTo>
                <a:lnTo>
                  <a:pt x="10307" y="6576"/>
                </a:lnTo>
                <a:lnTo>
                  <a:pt x="10307" y="16211"/>
                </a:lnTo>
                <a:cubicBezTo>
                  <a:pt x="10307" y="16483"/>
                  <a:pt x="10528" y="16703"/>
                  <a:pt x="10800" y="16703"/>
                </a:cubicBezTo>
                <a:cubicBezTo>
                  <a:pt x="11072" y="16703"/>
                  <a:pt x="11293" y="16483"/>
                  <a:pt x="11293" y="16211"/>
                </a:cubicBezTo>
                <a:moveTo>
                  <a:pt x="17446" y="18078"/>
                </a:moveTo>
                <a:lnTo>
                  <a:pt x="18081" y="18770"/>
                </a:lnTo>
                <a:cubicBezTo>
                  <a:pt x="18572" y="18323"/>
                  <a:pt x="19024" y="17827"/>
                  <a:pt x="19424" y="17297"/>
                </a:cubicBezTo>
                <a:lnTo>
                  <a:pt x="18673" y="16732"/>
                </a:lnTo>
                <a:cubicBezTo>
                  <a:pt x="18307" y="17216"/>
                  <a:pt x="17894" y="17669"/>
                  <a:pt x="17446" y="18078"/>
                </a:cubicBezTo>
                <a:moveTo>
                  <a:pt x="21553" y="9794"/>
                </a:moveTo>
                <a:lnTo>
                  <a:pt x="20617" y="9880"/>
                </a:lnTo>
                <a:cubicBezTo>
                  <a:pt x="20645" y="10182"/>
                  <a:pt x="20659" y="10492"/>
                  <a:pt x="20659" y="10800"/>
                </a:cubicBezTo>
                <a:cubicBezTo>
                  <a:pt x="20659" y="11099"/>
                  <a:pt x="20646" y="11401"/>
                  <a:pt x="20619" y="11699"/>
                </a:cubicBezTo>
                <a:lnTo>
                  <a:pt x="21556" y="11784"/>
                </a:lnTo>
                <a:cubicBezTo>
                  <a:pt x="21586" y="11458"/>
                  <a:pt x="21600" y="11127"/>
                  <a:pt x="21600" y="10800"/>
                </a:cubicBezTo>
                <a:cubicBezTo>
                  <a:pt x="21600" y="10462"/>
                  <a:pt x="21584" y="10124"/>
                  <a:pt x="21553" y="9794"/>
                </a:cubicBezTo>
                <a:moveTo>
                  <a:pt x="18660" y="4853"/>
                </a:moveTo>
                <a:lnTo>
                  <a:pt x="19412" y="4287"/>
                </a:lnTo>
                <a:cubicBezTo>
                  <a:pt x="19011" y="3759"/>
                  <a:pt x="18558" y="3264"/>
                  <a:pt x="18066" y="2816"/>
                </a:cubicBezTo>
                <a:lnTo>
                  <a:pt x="17432" y="3510"/>
                </a:lnTo>
                <a:cubicBezTo>
                  <a:pt x="17882" y="3919"/>
                  <a:pt x="18295" y="4371"/>
                  <a:pt x="18660" y="4853"/>
                </a:cubicBezTo>
                <a:moveTo>
                  <a:pt x="6893" y="20882"/>
                </a:moveTo>
                <a:cubicBezTo>
                  <a:pt x="7513" y="21121"/>
                  <a:pt x="8160" y="21302"/>
                  <a:pt x="8814" y="21422"/>
                </a:cubicBezTo>
                <a:lnTo>
                  <a:pt x="8984" y="20499"/>
                </a:lnTo>
                <a:cubicBezTo>
                  <a:pt x="8387" y="20389"/>
                  <a:pt x="7797" y="20223"/>
                  <a:pt x="7231" y="20006"/>
                </a:cubicBezTo>
                <a:cubicBezTo>
                  <a:pt x="7231" y="20006"/>
                  <a:pt x="6893" y="20882"/>
                  <a:pt x="6893" y="20882"/>
                </a:cubicBezTo>
                <a:close/>
                <a:moveTo>
                  <a:pt x="19632" y="15184"/>
                </a:moveTo>
                <a:lnTo>
                  <a:pt x="20474" y="15602"/>
                </a:lnTo>
                <a:cubicBezTo>
                  <a:pt x="20770" y="15008"/>
                  <a:pt x="21013" y="14383"/>
                  <a:pt x="21194" y="13743"/>
                </a:cubicBezTo>
                <a:lnTo>
                  <a:pt x="20288" y="13487"/>
                </a:lnTo>
                <a:cubicBezTo>
                  <a:pt x="20123" y="14071"/>
                  <a:pt x="19902" y="14642"/>
                  <a:pt x="19632" y="15184"/>
                </a:cubicBezTo>
                <a:moveTo>
                  <a:pt x="21187" y="7835"/>
                </a:moveTo>
                <a:cubicBezTo>
                  <a:pt x="21005" y="7197"/>
                  <a:pt x="20761" y="6573"/>
                  <a:pt x="20464" y="5978"/>
                </a:cubicBezTo>
                <a:lnTo>
                  <a:pt x="19622" y="6399"/>
                </a:lnTo>
                <a:cubicBezTo>
                  <a:pt x="19893" y="6941"/>
                  <a:pt x="20115" y="7510"/>
                  <a:pt x="20282" y="8094"/>
                </a:cubicBezTo>
                <a:cubicBezTo>
                  <a:pt x="20282" y="8094"/>
                  <a:pt x="21187" y="7835"/>
                  <a:pt x="21187" y="7835"/>
                </a:cubicBezTo>
                <a:close/>
                <a:moveTo>
                  <a:pt x="8923" y="1113"/>
                </a:moveTo>
                <a:lnTo>
                  <a:pt x="8747" y="190"/>
                </a:lnTo>
                <a:cubicBezTo>
                  <a:pt x="8093" y="315"/>
                  <a:pt x="7448" y="501"/>
                  <a:pt x="6829" y="743"/>
                </a:cubicBezTo>
                <a:lnTo>
                  <a:pt x="7174" y="1617"/>
                </a:lnTo>
                <a:cubicBezTo>
                  <a:pt x="7737" y="1396"/>
                  <a:pt x="8326" y="1226"/>
                  <a:pt x="8923" y="1113"/>
                </a:cubicBezTo>
                <a:moveTo>
                  <a:pt x="16474" y="1615"/>
                </a:moveTo>
                <a:cubicBezTo>
                  <a:pt x="15907" y="1264"/>
                  <a:pt x="15307" y="966"/>
                  <a:pt x="14687" y="726"/>
                </a:cubicBezTo>
                <a:lnTo>
                  <a:pt x="14346" y="1602"/>
                </a:lnTo>
                <a:cubicBezTo>
                  <a:pt x="14913" y="1821"/>
                  <a:pt x="15462" y="2094"/>
                  <a:pt x="15978" y="2413"/>
                </a:cubicBezTo>
                <a:cubicBezTo>
                  <a:pt x="15978" y="2413"/>
                  <a:pt x="16474" y="1615"/>
                  <a:pt x="16474" y="1615"/>
                </a:cubicBezTo>
                <a:close/>
                <a:moveTo>
                  <a:pt x="2873" y="4886"/>
                </a:moveTo>
                <a:lnTo>
                  <a:pt x="2120" y="4322"/>
                </a:lnTo>
                <a:cubicBezTo>
                  <a:pt x="1720" y="4853"/>
                  <a:pt x="1368" y="5424"/>
                  <a:pt x="1074" y="6018"/>
                </a:cubicBezTo>
                <a:lnTo>
                  <a:pt x="1917" y="6435"/>
                </a:lnTo>
                <a:cubicBezTo>
                  <a:pt x="2186" y="5892"/>
                  <a:pt x="2508" y="5371"/>
                  <a:pt x="2873" y="4886"/>
                </a:cubicBezTo>
                <a:moveTo>
                  <a:pt x="3509" y="18800"/>
                </a:moveTo>
                <a:cubicBezTo>
                  <a:pt x="4003" y="19247"/>
                  <a:pt x="4539" y="19650"/>
                  <a:pt x="5104" y="19997"/>
                </a:cubicBezTo>
                <a:lnTo>
                  <a:pt x="5598" y="19198"/>
                </a:lnTo>
                <a:cubicBezTo>
                  <a:pt x="5082" y="18881"/>
                  <a:pt x="4592" y="18513"/>
                  <a:pt x="4142" y="18105"/>
                </a:cubicBezTo>
                <a:cubicBezTo>
                  <a:pt x="4142" y="18105"/>
                  <a:pt x="3509" y="18800"/>
                  <a:pt x="3509" y="18800"/>
                </a:cubicBezTo>
                <a:close/>
                <a:moveTo>
                  <a:pt x="12594" y="1105"/>
                </a:moveTo>
                <a:lnTo>
                  <a:pt x="12765" y="182"/>
                </a:lnTo>
                <a:cubicBezTo>
                  <a:pt x="12116" y="61"/>
                  <a:pt x="11448" y="0"/>
                  <a:pt x="10788" y="0"/>
                </a:cubicBezTo>
                <a:lnTo>
                  <a:pt x="10787" y="0"/>
                </a:lnTo>
                <a:lnTo>
                  <a:pt x="10736" y="0"/>
                </a:lnTo>
                <a:lnTo>
                  <a:pt x="10779" y="940"/>
                </a:lnTo>
                <a:cubicBezTo>
                  <a:pt x="11389" y="940"/>
                  <a:pt x="12000" y="995"/>
                  <a:pt x="12594" y="1105"/>
                </a:cubicBezTo>
                <a:moveTo>
                  <a:pt x="1104" y="15642"/>
                </a:moveTo>
                <a:cubicBezTo>
                  <a:pt x="1403" y="16235"/>
                  <a:pt x="1758" y="16804"/>
                  <a:pt x="2161" y="17332"/>
                </a:cubicBezTo>
                <a:lnTo>
                  <a:pt x="2910" y="16763"/>
                </a:lnTo>
                <a:cubicBezTo>
                  <a:pt x="2542" y="16281"/>
                  <a:pt x="2218" y="15762"/>
                  <a:pt x="1945" y="15220"/>
                </a:cubicBezTo>
                <a:cubicBezTo>
                  <a:pt x="1945" y="15220"/>
                  <a:pt x="1104" y="15642"/>
                  <a:pt x="1104" y="15642"/>
                </a:cubicBezTo>
                <a:close/>
                <a:moveTo>
                  <a:pt x="5546" y="2435"/>
                </a:moveTo>
                <a:lnTo>
                  <a:pt x="5047" y="1639"/>
                </a:lnTo>
                <a:cubicBezTo>
                  <a:pt x="4484" y="1991"/>
                  <a:pt x="3950" y="2397"/>
                  <a:pt x="3460" y="2846"/>
                </a:cubicBezTo>
                <a:lnTo>
                  <a:pt x="4096" y="3538"/>
                </a:lnTo>
                <a:cubicBezTo>
                  <a:pt x="4544" y="3127"/>
                  <a:pt x="5031" y="2756"/>
                  <a:pt x="5546" y="2435"/>
                </a:cubicBezTo>
                <a:moveTo>
                  <a:pt x="1264" y="8133"/>
                </a:moveTo>
                <a:lnTo>
                  <a:pt x="358" y="7879"/>
                </a:lnTo>
                <a:cubicBezTo>
                  <a:pt x="179" y="8516"/>
                  <a:pt x="59" y="9176"/>
                  <a:pt x="0" y="9838"/>
                </a:cubicBezTo>
                <a:lnTo>
                  <a:pt x="938" y="9921"/>
                </a:lnTo>
                <a:cubicBezTo>
                  <a:pt x="991" y="9317"/>
                  <a:pt x="1101" y="8714"/>
                  <a:pt x="1264" y="8133"/>
                </a:cubicBezTo>
                <a:moveTo>
                  <a:pt x="942" y="11741"/>
                </a:moveTo>
                <a:lnTo>
                  <a:pt x="6" y="11829"/>
                </a:lnTo>
                <a:cubicBezTo>
                  <a:pt x="69" y="12492"/>
                  <a:pt x="194" y="13151"/>
                  <a:pt x="377" y="13786"/>
                </a:cubicBezTo>
                <a:lnTo>
                  <a:pt x="1281" y="13527"/>
                </a:lnTo>
                <a:cubicBezTo>
                  <a:pt x="1114" y="12946"/>
                  <a:pt x="1000" y="12346"/>
                  <a:pt x="942" y="1174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23" name="Shape 2723"/>
          <p:cNvSpPr/>
          <p:nvPr/>
        </p:nvSpPr>
        <p:spPr>
          <a:xfrm>
            <a:off x="3547164" y="463922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8345" y="10309"/>
                </a:moveTo>
                <a:lnTo>
                  <a:pt x="7899" y="10309"/>
                </a:lnTo>
                <a:cubicBezTo>
                  <a:pt x="7974" y="9863"/>
                  <a:pt x="8153" y="9453"/>
                  <a:pt x="8405" y="9099"/>
                </a:cubicBezTo>
                <a:lnTo>
                  <a:pt x="8717" y="9412"/>
                </a:lnTo>
                <a:cubicBezTo>
                  <a:pt x="8909" y="9604"/>
                  <a:pt x="9220" y="9604"/>
                  <a:pt x="9412" y="9412"/>
                </a:cubicBezTo>
                <a:cubicBezTo>
                  <a:pt x="9603" y="9220"/>
                  <a:pt x="9603" y="8909"/>
                  <a:pt x="9412" y="8717"/>
                </a:cubicBezTo>
                <a:lnTo>
                  <a:pt x="9101" y="8407"/>
                </a:lnTo>
                <a:cubicBezTo>
                  <a:pt x="9454" y="8157"/>
                  <a:pt x="9864" y="7979"/>
                  <a:pt x="10309" y="7904"/>
                </a:cubicBezTo>
                <a:lnTo>
                  <a:pt x="10309" y="8345"/>
                </a:lnTo>
                <a:cubicBezTo>
                  <a:pt x="10309" y="8617"/>
                  <a:pt x="10529" y="8836"/>
                  <a:pt x="10800" y="8836"/>
                </a:cubicBezTo>
                <a:cubicBezTo>
                  <a:pt x="11071" y="8836"/>
                  <a:pt x="11291" y="8617"/>
                  <a:pt x="11291" y="8345"/>
                </a:cubicBezTo>
                <a:lnTo>
                  <a:pt x="11291" y="7904"/>
                </a:lnTo>
                <a:cubicBezTo>
                  <a:pt x="11737" y="7979"/>
                  <a:pt x="12146" y="8157"/>
                  <a:pt x="12499" y="8407"/>
                </a:cubicBezTo>
                <a:lnTo>
                  <a:pt x="12188" y="8717"/>
                </a:lnTo>
                <a:cubicBezTo>
                  <a:pt x="11997" y="8909"/>
                  <a:pt x="11997" y="9220"/>
                  <a:pt x="12188" y="9412"/>
                </a:cubicBezTo>
                <a:cubicBezTo>
                  <a:pt x="12380" y="9604"/>
                  <a:pt x="12691" y="9604"/>
                  <a:pt x="12883" y="9412"/>
                </a:cubicBezTo>
                <a:lnTo>
                  <a:pt x="13195" y="9099"/>
                </a:lnTo>
                <a:cubicBezTo>
                  <a:pt x="13447" y="9453"/>
                  <a:pt x="13626" y="9863"/>
                  <a:pt x="13701" y="10309"/>
                </a:cubicBezTo>
                <a:lnTo>
                  <a:pt x="13255" y="10309"/>
                </a:lnTo>
                <a:cubicBezTo>
                  <a:pt x="12983" y="10309"/>
                  <a:pt x="12764" y="10529"/>
                  <a:pt x="12764" y="10800"/>
                </a:cubicBezTo>
                <a:cubicBezTo>
                  <a:pt x="12764" y="11071"/>
                  <a:pt x="12983" y="11291"/>
                  <a:pt x="13255" y="11291"/>
                </a:cubicBezTo>
                <a:lnTo>
                  <a:pt x="13701" y="11291"/>
                </a:lnTo>
                <a:cubicBezTo>
                  <a:pt x="13626" y="11738"/>
                  <a:pt x="13447" y="12147"/>
                  <a:pt x="13195" y="12501"/>
                </a:cubicBezTo>
                <a:lnTo>
                  <a:pt x="12883" y="12188"/>
                </a:lnTo>
                <a:cubicBezTo>
                  <a:pt x="12691" y="11997"/>
                  <a:pt x="12380" y="11997"/>
                  <a:pt x="12188" y="12188"/>
                </a:cubicBezTo>
                <a:cubicBezTo>
                  <a:pt x="11997" y="12380"/>
                  <a:pt x="11997" y="12691"/>
                  <a:pt x="12188" y="12883"/>
                </a:cubicBezTo>
                <a:lnTo>
                  <a:pt x="12499" y="13193"/>
                </a:lnTo>
                <a:cubicBezTo>
                  <a:pt x="12146" y="13444"/>
                  <a:pt x="11737" y="13621"/>
                  <a:pt x="11291" y="13696"/>
                </a:cubicBezTo>
                <a:lnTo>
                  <a:pt x="11291" y="13255"/>
                </a:lnTo>
                <a:cubicBezTo>
                  <a:pt x="11291" y="12983"/>
                  <a:pt x="11071" y="12764"/>
                  <a:pt x="10800" y="12764"/>
                </a:cubicBezTo>
                <a:cubicBezTo>
                  <a:pt x="10529" y="12764"/>
                  <a:pt x="10309" y="12983"/>
                  <a:pt x="10309" y="13255"/>
                </a:cubicBezTo>
                <a:lnTo>
                  <a:pt x="10309" y="13696"/>
                </a:lnTo>
                <a:cubicBezTo>
                  <a:pt x="9864" y="13621"/>
                  <a:pt x="9454" y="13444"/>
                  <a:pt x="9101" y="13193"/>
                </a:cubicBezTo>
                <a:lnTo>
                  <a:pt x="9412" y="12883"/>
                </a:lnTo>
                <a:cubicBezTo>
                  <a:pt x="9603" y="12691"/>
                  <a:pt x="9603" y="12380"/>
                  <a:pt x="9412" y="12188"/>
                </a:cubicBezTo>
                <a:cubicBezTo>
                  <a:pt x="9220" y="11997"/>
                  <a:pt x="8909" y="11997"/>
                  <a:pt x="8717" y="12188"/>
                </a:cubicBezTo>
                <a:lnTo>
                  <a:pt x="8405" y="12501"/>
                </a:lnTo>
                <a:cubicBezTo>
                  <a:pt x="8153" y="12147"/>
                  <a:pt x="7974" y="11738"/>
                  <a:pt x="7899" y="11291"/>
                </a:cubicBezTo>
                <a:lnTo>
                  <a:pt x="8345" y="11291"/>
                </a:lnTo>
                <a:cubicBezTo>
                  <a:pt x="8617" y="11291"/>
                  <a:pt x="8836" y="11071"/>
                  <a:pt x="8836" y="10800"/>
                </a:cubicBezTo>
                <a:cubicBezTo>
                  <a:pt x="8836" y="10529"/>
                  <a:pt x="8617" y="10309"/>
                  <a:pt x="8345" y="10309"/>
                </a:cubicBezTo>
                <a:moveTo>
                  <a:pt x="8023" y="13577"/>
                </a:moveTo>
                <a:lnTo>
                  <a:pt x="8023" y="13578"/>
                </a:lnTo>
                <a:cubicBezTo>
                  <a:pt x="8734" y="14288"/>
                  <a:pt x="9716" y="14727"/>
                  <a:pt x="10800" y="14727"/>
                </a:cubicBezTo>
                <a:cubicBezTo>
                  <a:pt x="11884" y="14727"/>
                  <a:pt x="12866" y="14288"/>
                  <a:pt x="13577" y="13578"/>
                </a:cubicBezTo>
                <a:lnTo>
                  <a:pt x="13577" y="13577"/>
                </a:lnTo>
                <a:lnTo>
                  <a:pt x="13577" y="13577"/>
                </a:lnTo>
                <a:cubicBezTo>
                  <a:pt x="14288" y="12866"/>
                  <a:pt x="14727" y="11884"/>
                  <a:pt x="14727" y="10800"/>
                </a:cubicBezTo>
                <a:cubicBezTo>
                  <a:pt x="14727" y="8631"/>
                  <a:pt x="12969" y="6873"/>
                  <a:pt x="10800" y="6873"/>
                </a:cubicBezTo>
                <a:cubicBezTo>
                  <a:pt x="8631" y="6873"/>
                  <a:pt x="6873" y="8631"/>
                  <a:pt x="6873" y="10800"/>
                </a:cubicBezTo>
                <a:cubicBezTo>
                  <a:pt x="6873" y="11884"/>
                  <a:pt x="7311" y="12866"/>
                  <a:pt x="8023" y="13577"/>
                </a:cubicBezTo>
                <a:cubicBezTo>
                  <a:pt x="8023" y="13577"/>
                  <a:pt x="8023" y="13577"/>
                  <a:pt x="8023" y="13577"/>
                </a:cubicBezTo>
                <a:close/>
                <a:moveTo>
                  <a:pt x="10800" y="11782"/>
                </a:moveTo>
                <a:cubicBezTo>
                  <a:pt x="11342" y="11782"/>
                  <a:pt x="11782" y="11342"/>
                  <a:pt x="11782" y="10800"/>
                </a:cubicBezTo>
                <a:cubicBezTo>
                  <a:pt x="11782" y="10258"/>
                  <a:pt x="11342" y="9818"/>
                  <a:pt x="10800" y="9818"/>
                </a:cubicBezTo>
                <a:cubicBezTo>
                  <a:pt x="10258" y="9818"/>
                  <a:pt x="9818" y="10258"/>
                  <a:pt x="9818" y="10800"/>
                </a:cubicBezTo>
                <a:cubicBezTo>
                  <a:pt x="9818" y="11342"/>
                  <a:pt x="10258" y="11782"/>
                  <a:pt x="10800" y="11782"/>
                </a:cubicBezTo>
                <a:moveTo>
                  <a:pt x="17673" y="5891"/>
                </a:moveTo>
                <a:cubicBezTo>
                  <a:pt x="17131" y="5891"/>
                  <a:pt x="16691" y="6331"/>
                  <a:pt x="16691" y="6873"/>
                </a:cubicBezTo>
                <a:lnTo>
                  <a:pt x="16691" y="7855"/>
                </a:lnTo>
                <a:cubicBezTo>
                  <a:pt x="16691" y="8396"/>
                  <a:pt x="17131" y="8836"/>
                  <a:pt x="17673" y="8836"/>
                </a:cubicBezTo>
                <a:lnTo>
                  <a:pt x="17673" y="12764"/>
                </a:lnTo>
                <a:cubicBezTo>
                  <a:pt x="17131" y="12764"/>
                  <a:pt x="16691" y="13204"/>
                  <a:pt x="16691" y="13745"/>
                </a:cubicBezTo>
                <a:lnTo>
                  <a:pt x="16691" y="14727"/>
                </a:lnTo>
                <a:cubicBezTo>
                  <a:pt x="16691" y="15270"/>
                  <a:pt x="17131" y="15709"/>
                  <a:pt x="17673" y="15709"/>
                </a:cubicBezTo>
                <a:lnTo>
                  <a:pt x="17673" y="17673"/>
                </a:lnTo>
                <a:lnTo>
                  <a:pt x="3927" y="17673"/>
                </a:lnTo>
                <a:lnTo>
                  <a:pt x="3927" y="3927"/>
                </a:lnTo>
                <a:lnTo>
                  <a:pt x="17673" y="3927"/>
                </a:lnTo>
                <a:cubicBezTo>
                  <a:pt x="17673" y="3927"/>
                  <a:pt x="17673" y="5891"/>
                  <a:pt x="17673" y="5891"/>
                </a:cubicBezTo>
                <a:close/>
                <a:moveTo>
                  <a:pt x="18655" y="5891"/>
                </a:moveTo>
                <a:lnTo>
                  <a:pt x="18655" y="2945"/>
                </a:lnTo>
                <a:lnTo>
                  <a:pt x="2945" y="2945"/>
                </a:lnTo>
                <a:lnTo>
                  <a:pt x="2945" y="18655"/>
                </a:lnTo>
                <a:lnTo>
                  <a:pt x="18655" y="18655"/>
                </a:lnTo>
                <a:lnTo>
                  <a:pt x="18655" y="15709"/>
                </a:lnTo>
                <a:cubicBezTo>
                  <a:pt x="19196" y="15709"/>
                  <a:pt x="19636" y="15270"/>
                  <a:pt x="19636" y="14727"/>
                </a:cubicBezTo>
                <a:lnTo>
                  <a:pt x="19636" y="13745"/>
                </a:lnTo>
                <a:cubicBezTo>
                  <a:pt x="19636" y="13204"/>
                  <a:pt x="19196" y="12764"/>
                  <a:pt x="18655" y="12764"/>
                </a:cubicBezTo>
                <a:lnTo>
                  <a:pt x="18655" y="8836"/>
                </a:lnTo>
                <a:cubicBezTo>
                  <a:pt x="19196" y="8836"/>
                  <a:pt x="19636" y="8396"/>
                  <a:pt x="19636" y="7855"/>
                </a:cubicBezTo>
                <a:lnTo>
                  <a:pt x="19636" y="6873"/>
                </a:lnTo>
                <a:cubicBezTo>
                  <a:pt x="19636" y="6331"/>
                  <a:pt x="19196" y="5891"/>
                  <a:pt x="18655" y="589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24" name="Shape 2724"/>
          <p:cNvSpPr/>
          <p:nvPr/>
        </p:nvSpPr>
        <p:spPr>
          <a:xfrm>
            <a:off x="4080425" y="463922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709" y="15709"/>
                </a:moveTo>
                <a:lnTo>
                  <a:pt x="5891" y="15709"/>
                </a:lnTo>
                <a:lnTo>
                  <a:pt x="5891" y="11782"/>
                </a:lnTo>
                <a:lnTo>
                  <a:pt x="15709" y="11782"/>
                </a:lnTo>
                <a:cubicBezTo>
                  <a:pt x="15709" y="11782"/>
                  <a:pt x="15709" y="15709"/>
                  <a:pt x="15709" y="15709"/>
                </a:cubicBezTo>
                <a:close/>
                <a:moveTo>
                  <a:pt x="16691" y="10800"/>
                </a:moveTo>
                <a:lnTo>
                  <a:pt x="4909" y="10800"/>
                </a:lnTo>
                <a:lnTo>
                  <a:pt x="4909" y="16691"/>
                </a:lnTo>
                <a:lnTo>
                  <a:pt x="16691" y="16691"/>
                </a:lnTo>
                <a:cubicBezTo>
                  <a:pt x="16691" y="16691"/>
                  <a:pt x="16691" y="10800"/>
                  <a:pt x="16691" y="10800"/>
                </a:cubicBezTo>
                <a:close/>
                <a:moveTo>
                  <a:pt x="11782" y="13745"/>
                </a:moveTo>
                <a:lnTo>
                  <a:pt x="9818" y="13745"/>
                </a:lnTo>
                <a:lnTo>
                  <a:pt x="9818" y="14727"/>
                </a:lnTo>
                <a:lnTo>
                  <a:pt x="11782" y="14727"/>
                </a:lnTo>
                <a:cubicBezTo>
                  <a:pt x="11782" y="14727"/>
                  <a:pt x="11782" y="13745"/>
                  <a:pt x="11782" y="13745"/>
                </a:cubicBezTo>
                <a:close/>
                <a:moveTo>
                  <a:pt x="18655" y="17673"/>
                </a:moveTo>
                <a:cubicBezTo>
                  <a:pt x="18655" y="18214"/>
                  <a:pt x="18214" y="18655"/>
                  <a:pt x="17673" y="18655"/>
                </a:cubicBezTo>
                <a:lnTo>
                  <a:pt x="3927" y="18655"/>
                </a:lnTo>
                <a:cubicBezTo>
                  <a:pt x="3385" y="18655"/>
                  <a:pt x="2945" y="18214"/>
                  <a:pt x="2945" y="17673"/>
                </a:cubicBezTo>
                <a:lnTo>
                  <a:pt x="2945" y="982"/>
                </a:lnTo>
                <a:lnTo>
                  <a:pt x="18655" y="982"/>
                </a:lnTo>
                <a:cubicBezTo>
                  <a:pt x="18655" y="982"/>
                  <a:pt x="18655" y="17673"/>
                  <a:pt x="18655" y="17673"/>
                </a:cubicBezTo>
                <a:close/>
                <a:moveTo>
                  <a:pt x="21109" y="0"/>
                </a:moveTo>
                <a:lnTo>
                  <a:pt x="491" y="0"/>
                </a:lnTo>
                <a:cubicBezTo>
                  <a:pt x="220" y="0"/>
                  <a:pt x="0" y="220"/>
                  <a:pt x="0" y="491"/>
                </a:cubicBezTo>
                <a:cubicBezTo>
                  <a:pt x="0" y="762"/>
                  <a:pt x="220" y="982"/>
                  <a:pt x="491" y="982"/>
                </a:cubicBezTo>
                <a:lnTo>
                  <a:pt x="1964" y="982"/>
                </a:lnTo>
                <a:lnTo>
                  <a:pt x="1964" y="17673"/>
                </a:lnTo>
                <a:cubicBezTo>
                  <a:pt x="1964" y="18757"/>
                  <a:pt x="2843" y="19636"/>
                  <a:pt x="3927" y="19636"/>
                </a:cubicBezTo>
                <a:lnTo>
                  <a:pt x="4909" y="19636"/>
                </a:lnTo>
                <a:lnTo>
                  <a:pt x="4909" y="21109"/>
                </a:lnTo>
                <a:cubicBezTo>
                  <a:pt x="4909" y="21380"/>
                  <a:pt x="5129" y="21600"/>
                  <a:pt x="5400" y="21600"/>
                </a:cubicBezTo>
                <a:cubicBezTo>
                  <a:pt x="5671" y="21600"/>
                  <a:pt x="5891" y="21380"/>
                  <a:pt x="5891" y="21109"/>
                </a:cubicBezTo>
                <a:lnTo>
                  <a:pt x="5891" y="19636"/>
                </a:lnTo>
                <a:lnTo>
                  <a:pt x="15709" y="19636"/>
                </a:lnTo>
                <a:lnTo>
                  <a:pt x="15709" y="21109"/>
                </a:lnTo>
                <a:cubicBezTo>
                  <a:pt x="15709" y="21380"/>
                  <a:pt x="15929" y="21600"/>
                  <a:pt x="16200" y="21600"/>
                </a:cubicBezTo>
                <a:cubicBezTo>
                  <a:pt x="16471" y="21600"/>
                  <a:pt x="16691" y="21380"/>
                  <a:pt x="16691" y="21109"/>
                </a:cubicBezTo>
                <a:lnTo>
                  <a:pt x="16691" y="19636"/>
                </a:lnTo>
                <a:lnTo>
                  <a:pt x="17673" y="19636"/>
                </a:lnTo>
                <a:cubicBezTo>
                  <a:pt x="18757" y="19636"/>
                  <a:pt x="19636" y="18757"/>
                  <a:pt x="19636" y="17673"/>
                </a:cubicBezTo>
                <a:lnTo>
                  <a:pt x="19636" y="982"/>
                </a:lnTo>
                <a:lnTo>
                  <a:pt x="21109" y="982"/>
                </a:lnTo>
                <a:cubicBezTo>
                  <a:pt x="21380" y="982"/>
                  <a:pt x="21600" y="762"/>
                  <a:pt x="21600" y="491"/>
                </a:cubicBezTo>
                <a:cubicBezTo>
                  <a:pt x="21600" y="220"/>
                  <a:pt x="21380" y="0"/>
                  <a:pt x="21109" y="0"/>
                </a:cubicBezTo>
                <a:moveTo>
                  <a:pt x="11782" y="5891"/>
                </a:moveTo>
                <a:lnTo>
                  <a:pt x="9818" y="5891"/>
                </a:lnTo>
                <a:lnTo>
                  <a:pt x="9818" y="6873"/>
                </a:lnTo>
                <a:lnTo>
                  <a:pt x="11782" y="6873"/>
                </a:lnTo>
                <a:cubicBezTo>
                  <a:pt x="11782" y="6873"/>
                  <a:pt x="11782" y="5891"/>
                  <a:pt x="11782" y="5891"/>
                </a:cubicBezTo>
                <a:close/>
                <a:moveTo>
                  <a:pt x="15709" y="7855"/>
                </a:moveTo>
                <a:lnTo>
                  <a:pt x="5891" y="7855"/>
                </a:lnTo>
                <a:lnTo>
                  <a:pt x="5891" y="3927"/>
                </a:lnTo>
                <a:lnTo>
                  <a:pt x="15709" y="3927"/>
                </a:lnTo>
                <a:cubicBezTo>
                  <a:pt x="15709" y="3927"/>
                  <a:pt x="15709" y="7855"/>
                  <a:pt x="15709" y="7855"/>
                </a:cubicBezTo>
                <a:close/>
                <a:moveTo>
                  <a:pt x="16691" y="2945"/>
                </a:moveTo>
                <a:lnTo>
                  <a:pt x="4909" y="2945"/>
                </a:lnTo>
                <a:lnTo>
                  <a:pt x="4909" y="8836"/>
                </a:lnTo>
                <a:lnTo>
                  <a:pt x="16691" y="8836"/>
                </a:lnTo>
                <a:cubicBezTo>
                  <a:pt x="16691" y="8836"/>
                  <a:pt x="16691" y="2945"/>
                  <a:pt x="16691" y="2945"/>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25" name="Shape 2725"/>
          <p:cNvSpPr/>
          <p:nvPr/>
        </p:nvSpPr>
        <p:spPr>
          <a:xfrm>
            <a:off x="4613686" y="463922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7673"/>
                </a:moveTo>
                <a:cubicBezTo>
                  <a:pt x="18655" y="18214"/>
                  <a:pt x="18214" y="18655"/>
                  <a:pt x="17673" y="18655"/>
                </a:cubicBezTo>
                <a:lnTo>
                  <a:pt x="3927" y="18655"/>
                </a:lnTo>
                <a:cubicBezTo>
                  <a:pt x="3385" y="18655"/>
                  <a:pt x="2945" y="18214"/>
                  <a:pt x="2945" y="17673"/>
                </a:cubicBezTo>
                <a:lnTo>
                  <a:pt x="2945" y="982"/>
                </a:lnTo>
                <a:lnTo>
                  <a:pt x="18655" y="982"/>
                </a:lnTo>
                <a:cubicBezTo>
                  <a:pt x="18655" y="982"/>
                  <a:pt x="18655" y="17673"/>
                  <a:pt x="18655" y="17673"/>
                </a:cubicBezTo>
                <a:close/>
                <a:moveTo>
                  <a:pt x="21109" y="0"/>
                </a:moveTo>
                <a:lnTo>
                  <a:pt x="491" y="0"/>
                </a:lnTo>
                <a:cubicBezTo>
                  <a:pt x="220" y="0"/>
                  <a:pt x="0" y="220"/>
                  <a:pt x="0" y="491"/>
                </a:cubicBezTo>
                <a:cubicBezTo>
                  <a:pt x="0" y="762"/>
                  <a:pt x="220" y="982"/>
                  <a:pt x="491" y="982"/>
                </a:cubicBezTo>
                <a:lnTo>
                  <a:pt x="1964" y="982"/>
                </a:lnTo>
                <a:lnTo>
                  <a:pt x="1964" y="17673"/>
                </a:lnTo>
                <a:cubicBezTo>
                  <a:pt x="1964" y="18757"/>
                  <a:pt x="2843" y="19636"/>
                  <a:pt x="3927" y="19636"/>
                </a:cubicBezTo>
                <a:lnTo>
                  <a:pt x="4909" y="19636"/>
                </a:lnTo>
                <a:lnTo>
                  <a:pt x="4909" y="21109"/>
                </a:lnTo>
                <a:cubicBezTo>
                  <a:pt x="4909" y="21380"/>
                  <a:pt x="5129" y="21600"/>
                  <a:pt x="5400" y="21600"/>
                </a:cubicBezTo>
                <a:cubicBezTo>
                  <a:pt x="5671" y="21600"/>
                  <a:pt x="5891" y="21380"/>
                  <a:pt x="5891" y="21109"/>
                </a:cubicBezTo>
                <a:lnTo>
                  <a:pt x="5891" y="19636"/>
                </a:lnTo>
                <a:lnTo>
                  <a:pt x="15709" y="19636"/>
                </a:lnTo>
                <a:lnTo>
                  <a:pt x="15709" y="21109"/>
                </a:lnTo>
                <a:cubicBezTo>
                  <a:pt x="15709" y="21380"/>
                  <a:pt x="15929" y="21600"/>
                  <a:pt x="16200" y="21600"/>
                </a:cubicBezTo>
                <a:cubicBezTo>
                  <a:pt x="16471" y="21600"/>
                  <a:pt x="16691" y="21380"/>
                  <a:pt x="16691" y="21109"/>
                </a:cubicBezTo>
                <a:lnTo>
                  <a:pt x="16691" y="19636"/>
                </a:lnTo>
                <a:lnTo>
                  <a:pt x="17673" y="19636"/>
                </a:lnTo>
                <a:cubicBezTo>
                  <a:pt x="18757" y="19636"/>
                  <a:pt x="19636" y="18757"/>
                  <a:pt x="19636" y="17673"/>
                </a:cubicBezTo>
                <a:lnTo>
                  <a:pt x="19636" y="982"/>
                </a:lnTo>
                <a:lnTo>
                  <a:pt x="21109" y="982"/>
                </a:lnTo>
                <a:cubicBezTo>
                  <a:pt x="21380" y="982"/>
                  <a:pt x="21600" y="762"/>
                  <a:pt x="21600" y="491"/>
                </a:cubicBezTo>
                <a:cubicBezTo>
                  <a:pt x="21600" y="220"/>
                  <a:pt x="21380" y="0"/>
                  <a:pt x="21109" y="0"/>
                </a:cubicBezTo>
                <a:moveTo>
                  <a:pt x="15709" y="10800"/>
                </a:moveTo>
                <a:lnTo>
                  <a:pt x="11782" y="10800"/>
                </a:lnTo>
                <a:lnTo>
                  <a:pt x="11782" y="9818"/>
                </a:lnTo>
                <a:lnTo>
                  <a:pt x="9818" y="9818"/>
                </a:lnTo>
                <a:lnTo>
                  <a:pt x="9818" y="10800"/>
                </a:lnTo>
                <a:lnTo>
                  <a:pt x="5891" y="10800"/>
                </a:lnTo>
                <a:lnTo>
                  <a:pt x="5891" y="8836"/>
                </a:lnTo>
                <a:lnTo>
                  <a:pt x="15709" y="8836"/>
                </a:lnTo>
                <a:cubicBezTo>
                  <a:pt x="15709" y="8836"/>
                  <a:pt x="15709" y="10800"/>
                  <a:pt x="15709" y="10800"/>
                </a:cubicBezTo>
                <a:close/>
                <a:moveTo>
                  <a:pt x="16691" y="7855"/>
                </a:moveTo>
                <a:lnTo>
                  <a:pt x="4909" y="7855"/>
                </a:lnTo>
                <a:lnTo>
                  <a:pt x="4909" y="11782"/>
                </a:lnTo>
                <a:lnTo>
                  <a:pt x="16691" y="11782"/>
                </a:lnTo>
                <a:cubicBezTo>
                  <a:pt x="16691" y="11782"/>
                  <a:pt x="16691" y="7855"/>
                  <a:pt x="16691" y="7855"/>
                </a:cubicBezTo>
                <a:close/>
                <a:moveTo>
                  <a:pt x="15709" y="15709"/>
                </a:moveTo>
                <a:lnTo>
                  <a:pt x="11782" y="15709"/>
                </a:lnTo>
                <a:lnTo>
                  <a:pt x="11782" y="14727"/>
                </a:lnTo>
                <a:lnTo>
                  <a:pt x="9818" y="14727"/>
                </a:lnTo>
                <a:lnTo>
                  <a:pt x="9818" y="15709"/>
                </a:lnTo>
                <a:lnTo>
                  <a:pt x="5891" y="15709"/>
                </a:lnTo>
                <a:lnTo>
                  <a:pt x="5891" y="13745"/>
                </a:lnTo>
                <a:lnTo>
                  <a:pt x="15709" y="13745"/>
                </a:lnTo>
                <a:cubicBezTo>
                  <a:pt x="15709" y="13745"/>
                  <a:pt x="15709" y="15709"/>
                  <a:pt x="15709" y="15709"/>
                </a:cubicBezTo>
                <a:close/>
                <a:moveTo>
                  <a:pt x="16691" y="12764"/>
                </a:moveTo>
                <a:lnTo>
                  <a:pt x="4909" y="12764"/>
                </a:lnTo>
                <a:lnTo>
                  <a:pt x="4909" y="16691"/>
                </a:lnTo>
                <a:lnTo>
                  <a:pt x="16691" y="16691"/>
                </a:lnTo>
                <a:cubicBezTo>
                  <a:pt x="16691" y="16691"/>
                  <a:pt x="16691" y="12764"/>
                  <a:pt x="16691" y="12764"/>
                </a:cubicBezTo>
                <a:close/>
                <a:moveTo>
                  <a:pt x="15709" y="5891"/>
                </a:moveTo>
                <a:lnTo>
                  <a:pt x="11782" y="5891"/>
                </a:lnTo>
                <a:lnTo>
                  <a:pt x="11782" y="4909"/>
                </a:lnTo>
                <a:lnTo>
                  <a:pt x="9818" y="4909"/>
                </a:lnTo>
                <a:lnTo>
                  <a:pt x="9818" y="5891"/>
                </a:lnTo>
                <a:lnTo>
                  <a:pt x="5891" y="5891"/>
                </a:lnTo>
                <a:lnTo>
                  <a:pt x="5891" y="3927"/>
                </a:lnTo>
                <a:lnTo>
                  <a:pt x="15709" y="3927"/>
                </a:lnTo>
                <a:cubicBezTo>
                  <a:pt x="15709" y="3927"/>
                  <a:pt x="15709" y="5891"/>
                  <a:pt x="15709" y="5891"/>
                </a:cubicBezTo>
                <a:close/>
                <a:moveTo>
                  <a:pt x="16691" y="2945"/>
                </a:moveTo>
                <a:lnTo>
                  <a:pt x="4909" y="2945"/>
                </a:lnTo>
                <a:lnTo>
                  <a:pt x="4909" y="6873"/>
                </a:lnTo>
                <a:lnTo>
                  <a:pt x="16691" y="6873"/>
                </a:lnTo>
                <a:cubicBezTo>
                  <a:pt x="16691" y="6873"/>
                  <a:pt x="16691" y="2945"/>
                  <a:pt x="16691" y="2945"/>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26" name="Shape 2726"/>
          <p:cNvSpPr/>
          <p:nvPr/>
        </p:nvSpPr>
        <p:spPr>
          <a:xfrm>
            <a:off x="5172341" y="4639224"/>
            <a:ext cx="228541" cy="279328"/>
          </a:xfrm>
          <a:custGeom>
            <a:avLst/>
            <a:gdLst/>
            <a:ahLst/>
            <a:cxnLst>
              <a:cxn ang="0">
                <a:pos x="wd2" y="hd2"/>
              </a:cxn>
              <a:cxn ang="5400000">
                <a:pos x="wd2" y="hd2"/>
              </a:cxn>
              <a:cxn ang="10800000">
                <a:pos x="wd2" y="hd2"/>
              </a:cxn>
              <a:cxn ang="16200000">
                <a:pos x="wd2" y="hd2"/>
              </a:cxn>
            </a:cxnLst>
            <a:rect l="0" t="0" r="r" b="b"/>
            <a:pathLst>
              <a:path w="21600" h="21600" extrusionOk="0">
                <a:moveTo>
                  <a:pt x="4800" y="13745"/>
                </a:moveTo>
                <a:lnTo>
                  <a:pt x="16800" y="13745"/>
                </a:lnTo>
                <a:lnTo>
                  <a:pt x="16800" y="17673"/>
                </a:lnTo>
                <a:lnTo>
                  <a:pt x="4800" y="17673"/>
                </a:lnTo>
                <a:cubicBezTo>
                  <a:pt x="4800" y="17673"/>
                  <a:pt x="4800" y="13745"/>
                  <a:pt x="4800" y="13745"/>
                </a:cubicBezTo>
                <a:close/>
                <a:moveTo>
                  <a:pt x="4800" y="8836"/>
                </a:moveTo>
                <a:lnTo>
                  <a:pt x="16800" y="8836"/>
                </a:lnTo>
                <a:lnTo>
                  <a:pt x="16800" y="12764"/>
                </a:lnTo>
                <a:lnTo>
                  <a:pt x="4800" y="12764"/>
                </a:lnTo>
                <a:cubicBezTo>
                  <a:pt x="4800" y="12764"/>
                  <a:pt x="4800" y="8836"/>
                  <a:pt x="4800" y="8836"/>
                </a:cubicBezTo>
                <a:close/>
                <a:moveTo>
                  <a:pt x="4800" y="3927"/>
                </a:moveTo>
                <a:lnTo>
                  <a:pt x="16800" y="3927"/>
                </a:lnTo>
                <a:lnTo>
                  <a:pt x="16800" y="7855"/>
                </a:lnTo>
                <a:lnTo>
                  <a:pt x="4800" y="7855"/>
                </a:lnTo>
                <a:cubicBezTo>
                  <a:pt x="4800" y="7855"/>
                  <a:pt x="4800" y="3927"/>
                  <a:pt x="4800" y="3927"/>
                </a:cubicBezTo>
                <a:close/>
                <a:moveTo>
                  <a:pt x="3600" y="18655"/>
                </a:moveTo>
                <a:lnTo>
                  <a:pt x="18000" y="18655"/>
                </a:lnTo>
                <a:lnTo>
                  <a:pt x="18000" y="2945"/>
                </a:lnTo>
                <a:lnTo>
                  <a:pt x="3600" y="2945"/>
                </a:lnTo>
                <a:cubicBezTo>
                  <a:pt x="3600" y="2945"/>
                  <a:pt x="3600" y="18655"/>
                  <a:pt x="3600" y="18655"/>
                </a:cubicBezTo>
                <a:close/>
                <a:moveTo>
                  <a:pt x="20400" y="19636"/>
                </a:moveTo>
                <a:cubicBezTo>
                  <a:pt x="20400" y="20178"/>
                  <a:pt x="19862" y="20618"/>
                  <a:pt x="19200" y="20618"/>
                </a:cubicBezTo>
                <a:lnTo>
                  <a:pt x="2400" y="20618"/>
                </a:lnTo>
                <a:cubicBezTo>
                  <a:pt x="1738" y="20618"/>
                  <a:pt x="1200" y="20178"/>
                  <a:pt x="1200" y="19636"/>
                </a:cubicBezTo>
                <a:lnTo>
                  <a:pt x="1200" y="1964"/>
                </a:lnTo>
                <a:cubicBezTo>
                  <a:pt x="1200" y="1422"/>
                  <a:pt x="1738" y="982"/>
                  <a:pt x="2400" y="982"/>
                </a:cubicBezTo>
                <a:lnTo>
                  <a:pt x="19200" y="982"/>
                </a:lnTo>
                <a:cubicBezTo>
                  <a:pt x="19862" y="982"/>
                  <a:pt x="20400" y="1422"/>
                  <a:pt x="20400" y="1964"/>
                </a:cubicBezTo>
                <a:cubicBezTo>
                  <a:pt x="20400" y="1964"/>
                  <a:pt x="20400" y="19636"/>
                  <a:pt x="20400" y="19636"/>
                </a:cubicBezTo>
                <a:close/>
                <a:moveTo>
                  <a:pt x="192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1964"/>
                </a:lnTo>
                <a:cubicBezTo>
                  <a:pt x="21600" y="879"/>
                  <a:pt x="20525" y="0"/>
                  <a:pt x="19200" y="0"/>
                </a:cubicBezTo>
                <a:moveTo>
                  <a:pt x="9600" y="16691"/>
                </a:moveTo>
                <a:lnTo>
                  <a:pt x="12000" y="16691"/>
                </a:lnTo>
                <a:lnTo>
                  <a:pt x="12000" y="15709"/>
                </a:lnTo>
                <a:lnTo>
                  <a:pt x="9600" y="15709"/>
                </a:lnTo>
                <a:cubicBezTo>
                  <a:pt x="9600" y="15709"/>
                  <a:pt x="9600" y="16691"/>
                  <a:pt x="9600" y="16691"/>
                </a:cubicBezTo>
                <a:close/>
                <a:moveTo>
                  <a:pt x="9600" y="6873"/>
                </a:moveTo>
                <a:lnTo>
                  <a:pt x="12000" y="6873"/>
                </a:lnTo>
                <a:lnTo>
                  <a:pt x="12000" y="5891"/>
                </a:lnTo>
                <a:lnTo>
                  <a:pt x="9600" y="5891"/>
                </a:lnTo>
                <a:cubicBezTo>
                  <a:pt x="9600" y="5891"/>
                  <a:pt x="9600" y="6873"/>
                  <a:pt x="9600" y="6873"/>
                </a:cubicBezTo>
                <a:close/>
                <a:moveTo>
                  <a:pt x="9600" y="11782"/>
                </a:moveTo>
                <a:lnTo>
                  <a:pt x="12000" y="11782"/>
                </a:lnTo>
                <a:lnTo>
                  <a:pt x="12000" y="10800"/>
                </a:lnTo>
                <a:lnTo>
                  <a:pt x="9600" y="10800"/>
                </a:lnTo>
                <a:cubicBezTo>
                  <a:pt x="9600" y="10800"/>
                  <a:pt x="9600" y="11782"/>
                  <a:pt x="9600" y="11782"/>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27" name="Shape 2727"/>
          <p:cNvSpPr/>
          <p:nvPr/>
        </p:nvSpPr>
        <p:spPr>
          <a:xfrm>
            <a:off x="5680208" y="463922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4727" y="7318"/>
                </a:moveTo>
                <a:lnTo>
                  <a:pt x="11782" y="6949"/>
                </a:lnTo>
                <a:lnTo>
                  <a:pt x="11782" y="4956"/>
                </a:lnTo>
                <a:lnTo>
                  <a:pt x="14727" y="5324"/>
                </a:lnTo>
                <a:cubicBezTo>
                  <a:pt x="14727" y="5324"/>
                  <a:pt x="14727" y="7318"/>
                  <a:pt x="14727" y="7318"/>
                </a:cubicBezTo>
                <a:close/>
                <a:moveTo>
                  <a:pt x="9327" y="16691"/>
                </a:moveTo>
                <a:lnTo>
                  <a:pt x="8345" y="16691"/>
                </a:lnTo>
                <a:cubicBezTo>
                  <a:pt x="7532" y="16691"/>
                  <a:pt x="6873" y="16031"/>
                  <a:pt x="6873" y="15218"/>
                </a:cubicBezTo>
                <a:cubicBezTo>
                  <a:pt x="6873" y="14405"/>
                  <a:pt x="7532" y="13745"/>
                  <a:pt x="8345" y="13745"/>
                </a:cubicBezTo>
                <a:lnTo>
                  <a:pt x="9327" y="13745"/>
                </a:lnTo>
                <a:cubicBezTo>
                  <a:pt x="10140" y="13745"/>
                  <a:pt x="10800" y="14405"/>
                  <a:pt x="10800" y="15218"/>
                </a:cubicBezTo>
                <a:cubicBezTo>
                  <a:pt x="10800" y="16031"/>
                  <a:pt x="10140" y="16691"/>
                  <a:pt x="9327" y="16691"/>
                </a:cubicBezTo>
                <a:moveTo>
                  <a:pt x="15218" y="4418"/>
                </a:moveTo>
                <a:cubicBezTo>
                  <a:pt x="15192" y="4418"/>
                  <a:pt x="15170" y="4429"/>
                  <a:pt x="15145" y="4433"/>
                </a:cubicBezTo>
                <a:lnTo>
                  <a:pt x="15143" y="4424"/>
                </a:lnTo>
                <a:lnTo>
                  <a:pt x="11483" y="3967"/>
                </a:lnTo>
                <a:cubicBezTo>
                  <a:pt x="11424" y="3942"/>
                  <a:pt x="11359" y="3927"/>
                  <a:pt x="11291" y="3927"/>
                </a:cubicBezTo>
                <a:cubicBezTo>
                  <a:pt x="11275" y="3927"/>
                  <a:pt x="11261" y="3935"/>
                  <a:pt x="11245" y="3937"/>
                </a:cubicBezTo>
                <a:lnTo>
                  <a:pt x="11216" y="3933"/>
                </a:lnTo>
                <a:lnTo>
                  <a:pt x="11218" y="3942"/>
                </a:lnTo>
                <a:cubicBezTo>
                  <a:pt x="10983" y="3979"/>
                  <a:pt x="10800" y="4173"/>
                  <a:pt x="10800" y="4418"/>
                </a:cubicBezTo>
                <a:lnTo>
                  <a:pt x="10800" y="13266"/>
                </a:lnTo>
                <a:cubicBezTo>
                  <a:pt x="10389" y="12955"/>
                  <a:pt x="9882" y="12764"/>
                  <a:pt x="9327" y="12764"/>
                </a:cubicBezTo>
                <a:lnTo>
                  <a:pt x="8345" y="12764"/>
                </a:lnTo>
                <a:cubicBezTo>
                  <a:pt x="6990" y="12764"/>
                  <a:pt x="5891" y="13862"/>
                  <a:pt x="5891" y="15218"/>
                </a:cubicBezTo>
                <a:cubicBezTo>
                  <a:pt x="5891" y="16574"/>
                  <a:pt x="6990" y="17673"/>
                  <a:pt x="8345" y="17673"/>
                </a:cubicBezTo>
                <a:lnTo>
                  <a:pt x="9327" y="17673"/>
                </a:lnTo>
                <a:cubicBezTo>
                  <a:pt x="10683" y="17673"/>
                  <a:pt x="11782" y="16574"/>
                  <a:pt x="11782" y="15218"/>
                </a:cubicBezTo>
                <a:lnTo>
                  <a:pt x="11782" y="7901"/>
                </a:lnTo>
                <a:lnTo>
                  <a:pt x="15026" y="8306"/>
                </a:lnTo>
                <a:cubicBezTo>
                  <a:pt x="15085" y="8332"/>
                  <a:pt x="15150" y="8345"/>
                  <a:pt x="15218" y="8345"/>
                </a:cubicBezTo>
                <a:cubicBezTo>
                  <a:pt x="15234" y="8345"/>
                  <a:pt x="15248" y="8338"/>
                  <a:pt x="15264" y="8336"/>
                </a:cubicBezTo>
                <a:lnTo>
                  <a:pt x="15293" y="8340"/>
                </a:lnTo>
                <a:lnTo>
                  <a:pt x="15292" y="8331"/>
                </a:lnTo>
                <a:cubicBezTo>
                  <a:pt x="15526" y="8294"/>
                  <a:pt x="15709" y="8100"/>
                  <a:pt x="15709" y="7855"/>
                </a:cubicBezTo>
                <a:lnTo>
                  <a:pt x="15709" y="4909"/>
                </a:lnTo>
                <a:cubicBezTo>
                  <a:pt x="15709" y="4638"/>
                  <a:pt x="15490" y="4418"/>
                  <a:pt x="15218" y="4418"/>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28" name="Shape 2728"/>
          <p:cNvSpPr/>
          <p:nvPr/>
        </p:nvSpPr>
        <p:spPr>
          <a:xfrm>
            <a:off x="880859" y="517248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727" y="7318"/>
                </a:moveTo>
                <a:lnTo>
                  <a:pt x="11782" y="6949"/>
                </a:lnTo>
                <a:lnTo>
                  <a:pt x="11782" y="4956"/>
                </a:lnTo>
                <a:lnTo>
                  <a:pt x="14727" y="5324"/>
                </a:lnTo>
                <a:cubicBezTo>
                  <a:pt x="14727" y="5324"/>
                  <a:pt x="14727" y="7318"/>
                  <a:pt x="14727" y="7318"/>
                </a:cubicBezTo>
                <a:close/>
                <a:moveTo>
                  <a:pt x="9327" y="16691"/>
                </a:moveTo>
                <a:lnTo>
                  <a:pt x="8345" y="16691"/>
                </a:lnTo>
                <a:cubicBezTo>
                  <a:pt x="7532" y="16691"/>
                  <a:pt x="6873" y="16031"/>
                  <a:pt x="6873" y="15218"/>
                </a:cubicBezTo>
                <a:cubicBezTo>
                  <a:pt x="6873" y="14406"/>
                  <a:pt x="7532" y="13745"/>
                  <a:pt x="8345" y="13745"/>
                </a:cubicBezTo>
                <a:lnTo>
                  <a:pt x="9327" y="13745"/>
                </a:lnTo>
                <a:cubicBezTo>
                  <a:pt x="10141" y="13745"/>
                  <a:pt x="10800" y="14406"/>
                  <a:pt x="10800" y="15218"/>
                </a:cubicBezTo>
                <a:cubicBezTo>
                  <a:pt x="10800" y="16031"/>
                  <a:pt x="10141" y="16691"/>
                  <a:pt x="9327" y="16691"/>
                </a:cubicBezTo>
                <a:moveTo>
                  <a:pt x="15218" y="4418"/>
                </a:moveTo>
                <a:cubicBezTo>
                  <a:pt x="15192" y="4418"/>
                  <a:pt x="15170" y="4429"/>
                  <a:pt x="15145" y="4433"/>
                </a:cubicBezTo>
                <a:lnTo>
                  <a:pt x="15144" y="4424"/>
                </a:lnTo>
                <a:lnTo>
                  <a:pt x="11483" y="3967"/>
                </a:lnTo>
                <a:cubicBezTo>
                  <a:pt x="11424" y="3941"/>
                  <a:pt x="11359" y="3927"/>
                  <a:pt x="11291" y="3927"/>
                </a:cubicBezTo>
                <a:cubicBezTo>
                  <a:pt x="11275" y="3927"/>
                  <a:pt x="11261" y="3935"/>
                  <a:pt x="11245" y="3937"/>
                </a:cubicBezTo>
                <a:lnTo>
                  <a:pt x="11216" y="3933"/>
                </a:lnTo>
                <a:lnTo>
                  <a:pt x="11218" y="3942"/>
                </a:lnTo>
                <a:cubicBezTo>
                  <a:pt x="10983" y="3979"/>
                  <a:pt x="10800" y="4173"/>
                  <a:pt x="10800" y="4418"/>
                </a:cubicBezTo>
                <a:lnTo>
                  <a:pt x="10800" y="13266"/>
                </a:lnTo>
                <a:cubicBezTo>
                  <a:pt x="10389" y="12955"/>
                  <a:pt x="9882" y="12764"/>
                  <a:pt x="9327" y="12764"/>
                </a:cubicBezTo>
                <a:lnTo>
                  <a:pt x="8345" y="12764"/>
                </a:lnTo>
                <a:cubicBezTo>
                  <a:pt x="6990" y="12764"/>
                  <a:pt x="5891" y="13862"/>
                  <a:pt x="5891" y="15218"/>
                </a:cubicBezTo>
                <a:cubicBezTo>
                  <a:pt x="5891" y="16574"/>
                  <a:pt x="6990" y="17673"/>
                  <a:pt x="8345" y="17673"/>
                </a:cubicBezTo>
                <a:lnTo>
                  <a:pt x="9327" y="17673"/>
                </a:lnTo>
                <a:cubicBezTo>
                  <a:pt x="10683" y="17673"/>
                  <a:pt x="11782" y="16574"/>
                  <a:pt x="11782" y="15218"/>
                </a:cubicBezTo>
                <a:lnTo>
                  <a:pt x="11782" y="7901"/>
                </a:lnTo>
                <a:lnTo>
                  <a:pt x="15027" y="8307"/>
                </a:lnTo>
                <a:cubicBezTo>
                  <a:pt x="15085" y="8332"/>
                  <a:pt x="15150" y="8345"/>
                  <a:pt x="15218" y="8345"/>
                </a:cubicBezTo>
                <a:cubicBezTo>
                  <a:pt x="15234" y="8345"/>
                  <a:pt x="15248" y="8338"/>
                  <a:pt x="15264" y="8336"/>
                </a:cubicBezTo>
                <a:lnTo>
                  <a:pt x="15293" y="8340"/>
                </a:lnTo>
                <a:lnTo>
                  <a:pt x="15291" y="8331"/>
                </a:lnTo>
                <a:cubicBezTo>
                  <a:pt x="15526" y="8294"/>
                  <a:pt x="15709" y="8100"/>
                  <a:pt x="15709" y="7855"/>
                </a:cubicBezTo>
                <a:lnTo>
                  <a:pt x="15709" y="4909"/>
                </a:lnTo>
                <a:cubicBezTo>
                  <a:pt x="15709" y="4638"/>
                  <a:pt x="15489" y="4418"/>
                  <a:pt x="15218" y="4418"/>
                </a:cubicBezTo>
                <a:moveTo>
                  <a:pt x="20618" y="19636"/>
                </a:moveTo>
                <a:cubicBezTo>
                  <a:pt x="20618" y="20179"/>
                  <a:pt x="20178" y="20618"/>
                  <a:pt x="19636" y="20618"/>
                </a:cubicBezTo>
                <a:lnTo>
                  <a:pt x="1964" y="20618"/>
                </a:lnTo>
                <a:cubicBezTo>
                  <a:pt x="1422" y="20618"/>
                  <a:pt x="982" y="20179"/>
                  <a:pt x="982" y="19636"/>
                </a:cubicBezTo>
                <a:lnTo>
                  <a:pt x="982" y="1964"/>
                </a:lnTo>
                <a:cubicBezTo>
                  <a:pt x="982" y="1421"/>
                  <a:pt x="1422" y="982"/>
                  <a:pt x="1964" y="982"/>
                </a:cubicBezTo>
                <a:lnTo>
                  <a:pt x="19636" y="982"/>
                </a:lnTo>
                <a:cubicBezTo>
                  <a:pt x="20178" y="982"/>
                  <a:pt x="20618" y="1421"/>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29" name="Shape 2729"/>
          <p:cNvSpPr/>
          <p:nvPr/>
        </p:nvSpPr>
        <p:spPr>
          <a:xfrm>
            <a:off x="1414120" y="517248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7673" y="7318"/>
                </a:moveTo>
                <a:lnTo>
                  <a:pt x="14727" y="6949"/>
                </a:lnTo>
                <a:lnTo>
                  <a:pt x="14727" y="4956"/>
                </a:lnTo>
                <a:lnTo>
                  <a:pt x="17673" y="5324"/>
                </a:lnTo>
                <a:cubicBezTo>
                  <a:pt x="17673" y="5324"/>
                  <a:pt x="17673" y="7318"/>
                  <a:pt x="17673" y="7318"/>
                </a:cubicBezTo>
                <a:close/>
                <a:moveTo>
                  <a:pt x="12273" y="16691"/>
                </a:moveTo>
                <a:lnTo>
                  <a:pt x="11291" y="16691"/>
                </a:lnTo>
                <a:cubicBezTo>
                  <a:pt x="10477" y="16691"/>
                  <a:pt x="9818" y="16031"/>
                  <a:pt x="9818" y="15218"/>
                </a:cubicBezTo>
                <a:cubicBezTo>
                  <a:pt x="9818" y="14406"/>
                  <a:pt x="10477" y="13745"/>
                  <a:pt x="11291" y="13745"/>
                </a:cubicBezTo>
                <a:lnTo>
                  <a:pt x="12273" y="13745"/>
                </a:lnTo>
                <a:cubicBezTo>
                  <a:pt x="13086" y="13745"/>
                  <a:pt x="13745" y="14406"/>
                  <a:pt x="13745" y="15218"/>
                </a:cubicBezTo>
                <a:cubicBezTo>
                  <a:pt x="13745" y="16031"/>
                  <a:pt x="13086" y="16691"/>
                  <a:pt x="12273" y="16691"/>
                </a:cubicBezTo>
                <a:moveTo>
                  <a:pt x="18164" y="4418"/>
                </a:moveTo>
                <a:cubicBezTo>
                  <a:pt x="18138" y="4418"/>
                  <a:pt x="18115" y="4429"/>
                  <a:pt x="18091" y="4433"/>
                </a:cubicBezTo>
                <a:lnTo>
                  <a:pt x="18089" y="4424"/>
                </a:lnTo>
                <a:lnTo>
                  <a:pt x="14428" y="3967"/>
                </a:lnTo>
                <a:cubicBezTo>
                  <a:pt x="14369" y="3941"/>
                  <a:pt x="14305" y="3927"/>
                  <a:pt x="14236" y="3927"/>
                </a:cubicBezTo>
                <a:cubicBezTo>
                  <a:pt x="14220" y="3927"/>
                  <a:pt x="14206" y="3935"/>
                  <a:pt x="14191" y="3937"/>
                </a:cubicBezTo>
                <a:lnTo>
                  <a:pt x="14162" y="3933"/>
                </a:lnTo>
                <a:lnTo>
                  <a:pt x="14163" y="3942"/>
                </a:lnTo>
                <a:cubicBezTo>
                  <a:pt x="13929" y="3979"/>
                  <a:pt x="13745" y="4173"/>
                  <a:pt x="13745" y="4418"/>
                </a:cubicBezTo>
                <a:lnTo>
                  <a:pt x="13745" y="13266"/>
                </a:lnTo>
                <a:cubicBezTo>
                  <a:pt x="13335" y="12955"/>
                  <a:pt x="12828" y="12764"/>
                  <a:pt x="12273" y="12764"/>
                </a:cubicBezTo>
                <a:lnTo>
                  <a:pt x="11291" y="12764"/>
                </a:lnTo>
                <a:cubicBezTo>
                  <a:pt x="9935" y="12764"/>
                  <a:pt x="8836" y="13862"/>
                  <a:pt x="8836" y="15218"/>
                </a:cubicBezTo>
                <a:cubicBezTo>
                  <a:pt x="8836" y="16574"/>
                  <a:pt x="9935" y="17673"/>
                  <a:pt x="11291" y="17673"/>
                </a:cubicBezTo>
                <a:lnTo>
                  <a:pt x="12273" y="17673"/>
                </a:lnTo>
                <a:cubicBezTo>
                  <a:pt x="13629" y="17673"/>
                  <a:pt x="14727" y="16574"/>
                  <a:pt x="14727" y="15218"/>
                </a:cubicBezTo>
                <a:lnTo>
                  <a:pt x="14727" y="7901"/>
                </a:lnTo>
                <a:lnTo>
                  <a:pt x="17972" y="8307"/>
                </a:lnTo>
                <a:cubicBezTo>
                  <a:pt x="18031" y="8332"/>
                  <a:pt x="18095" y="8345"/>
                  <a:pt x="18164" y="8345"/>
                </a:cubicBezTo>
                <a:cubicBezTo>
                  <a:pt x="18180" y="8345"/>
                  <a:pt x="18194" y="8338"/>
                  <a:pt x="18210" y="8336"/>
                </a:cubicBezTo>
                <a:lnTo>
                  <a:pt x="18238" y="8340"/>
                </a:lnTo>
                <a:lnTo>
                  <a:pt x="18237" y="8331"/>
                </a:lnTo>
                <a:cubicBezTo>
                  <a:pt x="18471" y="8294"/>
                  <a:pt x="18655" y="8100"/>
                  <a:pt x="18655" y="7855"/>
                </a:cubicBezTo>
                <a:lnTo>
                  <a:pt x="18655" y="4909"/>
                </a:lnTo>
                <a:cubicBezTo>
                  <a:pt x="18655" y="4638"/>
                  <a:pt x="18434" y="4418"/>
                  <a:pt x="18164" y="4418"/>
                </a:cubicBezTo>
                <a:moveTo>
                  <a:pt x="10800" y="10309"/>
                </a:moveTo>
                <a:cubicBezTo>
                  <a:pt x="10800" y="10038"/>
                  <a:pt x="10580" y="9818"/>
                  <a:pt x="10309" y="9818"/>
                </a:cubicBezTo>
                <a:lnTo>
                  <a:pt x="4418" y="9818"/>
                </a:lnTo>
                <a:cubicBezTo>
                  <a:pt x="4147" y="9818"/>
                  <a:pt x="3927" y="10038"/>
                  <a:pt x="3927" y="10309"/>
                </a:cubicBezTo>
                <a:cubicBezTo>
                  <a:pt x="3927" y="10580"/>
                  <a:pt x="4147" y="10800"/>
                  <a:pt x="4418" y="10800"/>
                </a:cubicBezTo>
                <a:lnTo>
                  <a:pt x="10309" y="10800"/>
                </a:lnTo>
                <a:cubicBezTo>
                  <a:pt x="10580" y="10800"/>
                  <a:pt x="10800" y="10580"/>
                  <a:pt x="10800" y="10309"/>
                </a:cubicBezTo>
                <a:moveTo>
                  <a:pt x="4418" y="6873"/>
                </a:moveTo>
                <a:lnTo>
                  <a:pt x="10309" y="6873"/>
                </a:lnTo>
                <a:cubicBezTo>
                  <a:pt x="10580" y="6873"/>
                  <a:pt x="10800" y="6653"/>
                  <a:pt x="10800" y="6382"/>
                </a:cubicBezTo>
                <a:cubicBezTo>
                  <a:pt x="10800" y="6110"/>
                  <a:pt x="10580" y="5891"/>
                  <a:pt x="10309" y="5891"/>
                </a:cubicBezTo>
                <a:lnTo>
                  <a:pt x="4418" y="5891"/>
                </a:lnTo>
                <a:cubicBezTo>
                  <a:pt x="4147" y="5891"/>
                  <a:pt x="3927" y="6110"/>
                  <a:pt x="3927" y="6382"/>
                </a:cubicBezTo>
                <a:cubicBezTo>
                  <a:pt x="3927" y="6653"/>
                  <a:pt x="4147" y="6873"/>
                  <a:pt x="4418" y="6873"/>
                </a:cubicBezTo>
                <a:moveTo>
                  <a:pt x="4418" y="8836"/>
                </a:moveTo>
                <a:lnTo>
                  <a:pt x="10309" y="8836"/>
                </a:lnTo>
                <a:cubicBezTo>
                  <a:pt x="10580" y="8836"/>
                  <a:pt x="10800" y="8617"/>
                  <a:pt x="10800" y="8345"/>
                </a:cubicBezTo>
                <a:cubicBezTo>
                  <a:pt x="10800" y="8074"/>
                  <a:pt x="10580" y="7855"/>
                  <a:pt x="10309" y="7855"/>
                </a:cubicBezTo>
                <a:lnTo>
                  <a:pt x="4418" y="7855"/>
                </a:lnTo>
                <a:cubicBezTo>
                  <a:pt x="4147" y="7855"/>
                  <a:pt x="3927" y="8074"/>
                  <a:pt x="3927" y="8345"/>
                </a:cubicBezTo>
                <a:cubicBezTo>
                  <a:pt x="3927" y="8617"/>
                  <a:pt x="4147" y="8836"/>
                  <a:pt x="4418" y="8836"/>
                </a:cubicBezTo>
                <a:moveTo>
                  <a:pt x="20618" y="19636"/>
                </a:moveTo>
                <a:cubicBezTo>
                  <a:pt x="20618" y="20179"/>
                  <a:pt x="20178" y="20618"/>
                  <a:pt x="19636" y="20618"/>
                </a:cubicBezTo>
                <a:lnTo>
                  <a:pt x="1964" y="20618"/>
                </a:lnTo>
                <a:cubicBezTo>
                  <a:pt x="1422" y="20618"/>
                  <a:pt x="982" y="20179"/>
                  <a:pt x="982" y="19636"/>
                </a:cubicBezTo>
                <a:lnTo>
                  <a:pt x="982" y="1964"/>
                </a:lnTo>
                <a:cubicBezTo>
                  <a:pt x="982" y="1421"/>
                  <a:pt x="1422" y="982"/>
                  <a:pt x="1964" y="982"/>
                </a:cubicBezTo>
                <a:lnTo>
                  <a:pt x="19636" y="982"/>
                </a:lnTo>
                <a:cubicBezTo>
                  <a:pt x="20178" y="982"/>
                  <a:pt x="20618" y="1421"/>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30" name="Shape 2730"/>
          <p:cNvSpPr/>
          <p:nvPr/>
        </p:nvSpPr>
        <p:spPr>
          <a:xfrm>
            <a:off x="1947381" y="517248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6691" y="5988"/>
                </a:moveTo>
                <a:lnTo>
                  <a:pt x="8836" y="7734"/>
                </a:lnTo>
                <a:lnTo>
                  <a:pt x="8836" y="5794"/>
                </a:lnTo>
                <a:lnTo>
                  <a:pt x="16691" y="4048"/>
                </a:lnTo>
                <a:cubicBezTo>
                  <a:pt x="16691" y="4048"/>
                  <a:pt x="16691" y="5988"/>
                  <a:pt x="16691" y="5988"/>
                </a:cubicBezTo>
                <a:close/>
                <a:moveTo>
                  <a:pt x="15218" y="15709"/>
                </a:moveTo>
                <a:lnTo>
                  <a:pt x="14236" y="15709"/>
                </a:lnTo>
                <a:cubicBezTo>
                  <a:pt x="13423" y="15709"/>
                  <a:pt x="12764" y="15050"/>
                  <a:pt x="12764" y="14236"/>
                </a:cubicBezTo>
                <a:cubicBezTo>
                  <a:pt x="12764" y="13423"/>
                  <a:pt x="13423" y="12764"/>
                  <a:pt x="14236" y="12764"/>
                </a:cubicBezTo>
                <a:lnTo>
                  <a:pt x="15218" y="12764"/>
                </a:lnTo>
                <a:cubicBezTo>
                  <a:pt x="16032" y="12764"/>
                  <a:pt x="16691" y="13423"/>
                  <a:pt x="16691" y="14236"/>
                </a:cubicBezTo>
                <a:cubicBezTo>
                  <a:pt x="16691" y="15050"/>
                  <a:pt x="16032" y="15709"/>
                  <a:pt x="15218" y="15709"/>
                </a:cubicBezTo>
                <a:moveTo>
                  <a:pt x="6382" y="17673"/>
                </a:moveTo>
                <a:lnTo>
                  <a:pt x="5400" y="17673"/>
                </a:lnTo>
                <a:cubicBezTo>
                  <a:pt x="4586" y="17673"/>
                  <a:pt x="3927" y="17014"/>
                  <a:pt x="3927" y="16200"/>
                </a:cubicBezTo>
                <a:cubicBezTo>
                  <a:pt x="3927" y="15387"/>
                  <a:pt x="4586" y="14727"/>
                  <a:pt x="5400" y="14727"/>
                </a:cubicBezTo>
                <a:lnTo>
                  <a:pt x="6382" y="14727"/>
                </a:lnTo>
                <a:cubicBezTo>
                  <a:pt x="7195" y="14727"/>
                  <a:pt x="7855" y="15387"/>
                  <a:pt x="7855" y="16200"/>
                </a:cubicBezTo>
                <a:cubicBezTo>
                  <a:pt x="7855" y="17014"/>
                  <a:pt x="7195" y="17673"/>
                  <a:pt x="6382" y="17673"/>
                </a:cubicBezTo>
                <a:moveTo>
                  <a:pt x="17182" y="2945"/>
                </a:moveTo>
                <a:cubicBezTo>
                  <a:pt x="17148" y="2945"/>
                  <a:pt x="17119" y="2958"/>
                  <a:pt x="17088" y="2965"/>
                </a:cubicBezTo>
                <a:lnTo>
                  <a:pt x="17086" y="2955"/>
                </a:lnTo>
                <a:lnTo>
                  <a:pt x="8249" y="4919"/>
                </a:lnTo>
                <a:lnTo>
                  <a:pt x="8251" y="4928"/>
                </a:lnTo>
                <a:cubicBezTo>
                  <a:pt x="8027" y="4973"/>
                  <a:pt x="7855" y="5162"/>
                  <a:pt x="7855" y="5400"/>
                </a:cubicBezTo>
                <a:lnTo>
                  <a:pt x="7855" y="14248"/>
                </a:lnTo>
                <a:cubicBezTo>
                  <a:pt x="7444" y="13937"/>
                  <a:pt x="6937" y="13745"/>
                  <a:pt x="6382" y="13745"/>
                </a:cubicBezTo>
                <a:lnTo>
                  <a:pt x="5400" y="13745"/>
                </a:lnTo>
                <a:cubicBezTo>
                  <a:pt x="4044" y="13745"/>
                  <a:pt x="2945" y="14844"/>
                  <a:pt x="2945" y="16200"/>
                </a:cubicBezTo>
                <a:cubicBezTo>
                  <a:pt x="2945" y="17556"/>
                  <a:pt x="4044" y="18655"/>
                  <a:pt x="5400" y="18655"/>
                </a:cubicBezTo>
                <a:lnTo>
                  <a:pt x="6382" y="18655"/>
                </a:lnTo>
                <a:cubicBezTo>
                  <a:pt x="7737" y="18655"/>
                  <a:pt x="8836" y="17556"/>
                  <a:pt x="8836" y="16200"/>
                </a:cubicBezTo>
                <a:lnTo>
                  <a:pt x="8836" y="8739"/>
                </a:lnTo>
                <a:lnTo>
                  <a:pt x="16691" y="6994"/>
                </a:lnTo>
                <a:lnTo>
                  <a:pt x="16691" y="12284"/>
                </a:lnTo>
                <a:cubicBezTo>
                  <a:pt x="16280" y="11974"/>
                  <a:pt x="15773" y="11782"/>
                  <a:pt x="15218" y="11782"/>
                </a:cubicBezTo>
                <a:lnTo>
                  <a:pt x="14236" y="11782"/>
                </a:lnTo>
                <a:cubicBezTo>
                  <a:pt x="12881" y="11782"/>
                  <a:pt x="11782" y="12881"/>
                  <a:pt x="11782" y="14236"/>
                </a:cubicBezTo>
                <a:cubicBezTo>
                  <a:pt x="11782" y="15592"/>
                  <a:pt x="12881" y="16691"/>
                  <a:pt x="14236" y="16691"/>
                </a:cubicBezTo>
                <a:lnTo>
                  <a:pt x="15218" y="16691"/>
                </a:lnTo>
                <a:cubicBezTo>
                  <a:pt x="16573" y="16691"/>
                  <a:pt x="17673" y="15592"/>
                  <a:pt x="17673" y="14236"/>
                </a:cubicBezTo>
                <a:lnTo>
                  <a:pt x="17673" y="3436"/>
                </a:lnTo>
                <a:cubicBezTo>
                  <a:pt x="17673" y="3165"/>
                  <a:pt x="17453" y="2945"/>
                  <a:pt x="17182" y="2945"/>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31" name="Shape 2731"/>
          <p:cNvSpPr/>
          <p:nvPr/>
        </p:nvSpPr>
        <p:spPr>
          <a:xfrm>
            <a:off x="2480642" y="5185181"/>
            <a:ext cx="279328" cy="253935"/>
          </a:xfrm>
          <a:custGeom>
            <a:avLst/>
            <a:gdLst/>
            <a:ahLst/>
            <a:cxnLst>
              <a:cxn ang="0">
                <a:pos x="wd2" y="hd2"/>
              </a:cxn>
              <a:cxn ang="5400000">
                <a:pos x="wd2" y="hd2"/>
              </a:cxn>
              <a:cxn ang="10800000">
                <a:pos x="wd2" y="hd2"/>
              </a:cxn>
              <a:cxn ang="16200000">
                <a:pos x="wd2" y="hd2"/>
              </a:cxn>
            </a:cxnLst>
            <a:rect l="0" t="0" r="r" b="b"/>
            <a:pathLst>
              <a:path w="21600" h="21600" extrusionOk="0">
                <a:moveTo>
                  <a:pt x="20474" y="6862"/>
                </a:moveTo>
                <a:lnTo>
                  <a:pt x="18121" y="9450"/>
                </a:lnTo>
                <a:lnTo>
                  <a:pt x="17427" y="8686"/>
                </a:lnTo>
                <a:lnTo>
                  <a:pt x="19780" y="6098"/>
                </a:lnTo>
                <a:cubicBezTo>
                  <a:pt x="19869" y="6000"/>
                  <a:pt x="19992" y="5940"/>
                  <a:pt x="20127" y="5940"/>
                </a:cubicBezTo>
                <a:cubicBezTo>
                  <a:pt x="20398" y="5940"/>
                  <a:pt x="20618" y="6182"/>
                  <a:pt x="20618" y="6480"/>
                </a:cubicBezTo>
                <a:cubicBezTo>
                  <a:pt x="20618" y="6629"/>
                  <a:pt x="20563" y="6764"/>
                  <a:pt x="20474" y="6862"/>
                </a:cubicBezTo>
                <a:moveTo>
                  <a:pt x="21600" y="6480"/>
                </a:moveTo>
                <a:cubicBezTo>
                  <a:pt x="21600" y="5586"/>
                  <a:pt x="20941" y="4860"/>
                  <a:pt x="20127" y="4860"/>
                </a:cubicBezTo>
                <a:cubicBezTo>
                  <a:pt x="19720" y="4860"/>
                  <a:pt x="19352" y="5041"/>
                  <a:pt x="19086" y="5335"/>
                </a:cubicBezTo>
                <a:lnTo>
                  <a:pt x="6813" y="18835"/>
                </a:lnTo>
                <a:cubicBezTo>
                  <a:pt x="6547" y="19128"/>
                  <a:pt x="6382" y="19533"/>
                  <a:pt x="6382" y="19980"/>
                </a:cubicBezTo>
                <a:cubicBezTo>
                  <a:pt x="6382" y="20874"/>
                  <a:pt x="7041" y="21600"/>
                  <a:pt x="7855" y="21600"/>
                </a:cubicBezTo>
                <a:cubicBezTo>
                  <a:pt x="8262" y="21600"/>
                  <a:pt x="8630" y="21419"/>
                  <a:pt x="8896" y="21125"/>
                </a:cubicBezTo>
                <a:lnTo>
                  <a:pt x="21169" y="7625"/>
                </a:lnTo>
                <a:cubicBezTo>
                  <a:pt x="21435" y="7332"/>
                  <a:pt x="21600" y="6927"/>
                  <a:pt x="21600" y="6480"/>
                </a:cubicBezTo>
                <a:moveTo>
                  <a:pt x="20127" y="14040"/>
                </a:moveTo>
                <a:lnTo>
                  <a:pt x="18655" y="14040"/>
                </a:lnTo>
                <a:lnTo>
                  <a:pt x="18655" y="11918"/>
                </a:lnTo>
                <a:lnTo>
                  <a:pt x="15744" y="15120"/>
                </a:lnTo>
                <a:lnTo>
                  <a:pt x="20127" y="15120"/>
                </a:lnTo>
                <a:cubicBezTo>
                  <a:pt x="20398" y="15120"/>
                  <a:pt x="20618" y="15362"/>
                  <a:pt x="20618" y="15660"/>
                </a:cubicBezTo>
                <a:cubicBezTo>
                  <a:pt x="20618" y="15958"/>
                  <a:pt x="20398" y="16200"/>
                  <a:pt x="20127" y="16200"/>
                </a:cubicBezTo>
                <a:lnTo>
                  <a:pt x="14762" y="16200"/>
                </a:lnTo>
                <a:lnTo>
                  <a:pt x="13780" y="17280"/>
                </a:lnTo>
                <a:lnTo>
                  <a:pt x="20127" y="17280"/>
                </a:lnTo>
                <a:cubicBezTo>
                  <a:pt x="20941" y="17280"/>
                  <a:pt x="21600" y="16554"/>
                  <a:pt x="21600" y="15660"/>
                </a:cubicBezTo>
                <a:cubicBezTo>
                  <a:pt x="21600" y="14766"/>
                  <a:pt x="20941" y="14040"/>
                  <a:pt x="20127" y="14040"/>
                </a:cubicBezTo>
                <a:moveTo>
                  <a:pt x="7820" y="16200"/>
                </a:moveTo>
                <a:lnTo>
                  <a:pt x="1473" y="16200"/>
                </a:lnTo>
                <a:cubicBezTo>
                  <a:pt x="1202" y="16200"/>
                  <a:pt x="982" y="15958"/>
                  <a:pt x="982" y="15660"/>
                </a:cubicBezTo>
                <a:cubicBezTo>
                  <a:pt x="982" y="15362"/>
                  <a:pt x="1202" y="15120"/>
                  <a:pt x="1473" y="15120"/>
                </a:cubicBezTo>
                <a:lnTo>
                  <a:pt x="8802" y="15120"/>
                </a:lnTo>
                <a:lnTo>
                  <a:pt x="12729" y="10800"/>
                </a:lnTo>
                <a:lnTo>
                  <a:pt x="3927" y="10800"/>
                </a:lnTo>
                <a:lnTo>
                  <a:pt x="3927" y="1080"/>
                </a:lnTo>
                <a:lnTo>
                  <a:pt x="17673" y="1080"/>
                </a:lnTo>
                <a:lnTo>
                  <a:pt x="17673" y="5362"/>
                </a:lnTo>
                <a:lnTo>
                  <a:pt x="18655" y="4282"/>
                </a:lnTo>
                <a:lnTo>
                  <a:pt x="18655" y="540"/>
                </a:lnTo>
                <a:cubicBezTo>
                  <a:pt x="18655" y="242"/>
                  <a:pt x="18434" y="0"/>
                  <a:pt x="18164" y="0"/>
                </a:cubicBezTo>
                <a:lnTo>
                  <a:pt x="3436" y="0"/>
                </a:lnTo>
                <a:cubicBezTo>
                  <a:pt x="3166" y="0"/>
                  <a:pt x="2945" y="242"/>
                  <a:pt x="2945" y="540"/>
                </a:cubicBezTo>
                <a:lnTo>
                  <a:pt x="2945" y="14040"/>
                </a:lnTo>
                <a:lnTo>
                  <a:pt x="1473" y="14040"/>
                </a:lnTo>
                <a:cubicBezTo>
                  <a:pt x="659" y="14040"/>
                  <a:pt x="0" y="14766"/>
                  <a:pt x="0" y="15660"/>
                </a:cubicBezTo>
                <a:cubicBezTo>
                  <a:pt x="0" y="16554"/>
                  <a:pt x="659" y="17280"/>
                  <a:pt x="1473" y="17280"/>
                </a:cubicBezTo>
                <a:lnTo>
                  <a:pt x="6838" y="17280"/>
                </a:lnTo>
                <a:cubicBezTo>
                  <a:pt x="6838" y="17280"/>
                  <a:pt x="7820" y="16200"/>
                  <a:pt x="7820" y="16200"/>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32" name="Shape 2732"/>
          <p:cNvSpPr/>
          <p:nvPr/>
        </p:nvSpPr>
        <p:spPr>
          <a:xfrm>
            <a:off x="3013903" y="5248665"/>
            <a:ext cx="279328" cy="126968"/>
          </a:xfrm>
          <a:custGeom>
            <a:avLst/>
            <a:gdLst/>
            <a:ahLst/>
            <a:cxnLst>
              <a:cxn ang="0">
                <a:pos x="wd2" y="hd2"/>
              </a:cxn>
              <a:cxn ang="5400000">
                <a:pos x="wd2" y="hd2"/>
              </a:cxn>
              <a:cxn ang="10800000">
                <a:pos x="wd2" y="hd2"/>
              </a:cxn>
              <a:cxn ang="16200000">
                <a:pos x="wd2" y="hd2"/>
              </a:cxn>
            </a:cxnLst>
            <a:rect l="0" t="0" r="r" b="b"/>
            <a:pathLst>
              <a:path w="21600" h="21600" extrusionOk="0">
                <a:moveTo>
                  <a:pt x="19236" y="19413"/>
                </a:moveTo>
                <a:lnTo>
                  <a:pt x="13945" y="13593"/>
                </a:lnTo>
                <a:cubicBezTo>
                  <a:pt x="14130" y="12747"/>
                  <a:pt x="14236" y="11802"/>
                  <a:pt x="14236" y="10800"/>
                </a:cubicBezTo>
                <a:cubicBezTo>
                  <a:pt x="14236" y="9799"/>
                  <a:pt x="14130" y="8854"/>
                  <a:pt x="13945" y="8007"/>
                </a:cubicBezTo>
                <a:lnTo>
                  <a:pt x="19236" y="2187"/>
                </a:lnTo>
                <a:cubicBezTo>
                  <a:pt x="20007" y="2465"/>
                  <a:pt x="20618" y="6209"/>
                  <a:pt x="20618" y="10800"/>
                </a:cubicBezTo>
                <a:cubicBezTo>
                  <a:pt x="20618" y="15392"/>
                  <a:pt x="20007" y="19136"/>
                  <a:pt x="19236" y="19413"/>
                </a:cubicBezTo>
                <a:moveTo>
                  <a:pt x="11291" y="15120"/>
                </a:moveTo>
                <a:lnTo>
                  <a:pt x="10309" y="15120"/>
                </a:lnTo>
                <a:cubicBezTo>
                  <a:pt x="9225" y="15120"/>
                  <a:pt x="8345" y="13186"/>
                  <a:pt x="8345" y="10800"/>
                </a:cubicBezTo>
                <a:cubicBezTo>
                  <a:pt x="8345" y="8414"/>
                  <a:pt x="9225" y="6480"/>
                  <a:pt x="10309" y="6480"/>
                </a:cubicBezTo>
                <a:lnTo>
                  <a:pt x="11291" y="6480"/>
                </a:lnTo>
                <a:cubicBezTo>
                  <a:pt x="12375" y="6480"/>
                  <a:pt x="13255" y="8414"/>
                  <a:pt x="13255" y="10800"/>
                </a:cubicBezTo>
                <a:cubicBezTo>
                  <a:pt x="13255" y="13186"/>
                  <a:pt x="12375" y="15120"/>
                  <a:pt x="11291" y="15120"/>
                </a:cubicBezTo>
                <a:moveTo>
                  <a:pt x="7654" y="13593"/>
                </a:moveTo>
                <a:lnTo>
                  <a:pt x="2363" y="19413"/>
                </a:lnTo>
                <a:cubicBezTo>
                  <a:pt x="1593" y="19135"/>
                  <a:pt x="982" y="15391"/>
                  <a:pt x="982" y="10800"/>
                </a:cubicBezTo>
                <a:cubicBezTo>
                  <a:pt x="982" y="6209"/>
                  <a:pt x="1593" y="2465"/>
                  <a:pt x="2363" y="2187"/>
                </a:cubicBezTo>
                <a:lnTo>
                  <a:pt x="7654" y="8007"/>
                </a:lnTo>
                <a:cubicBezTo>
                  <a:pt x="7470" y="8854"/>
                  <a:pt x="7364" y="9799"/>
                  <a:pt x="7364" y="10800"/>
                </a:cubicBezTo>
                <a:cubicBezTo>
                  <a:pt x="7364" y="11802"/>
                  <a:pt x="7470" y="12747"/>
                  <a:pt x="7654" y="13593"/>
                </a:cubicBezTo>
                <a:moveTo>
                  <a:pt x="19145" y="0"/>
                </a:moveTo>
                <a:cubicBezTo>
                  <a:pt x="19066" y="0"/>
                  <a:pt x="18994" y="51"/>
                  <a:pt x="18928" y="124"/>
                </a:cubicBezTo>
                <a:lnTo>
                  <a:pt x="18925" y="114"/>
                </a:lnTo>
                <a:lnTo>
                  <a:pt x="13374" y="6221"/>
                </a:lnTo>
                <a:cubicBezTo>
                  <a:pt x="12841" y="5047"/>
                  <a:pt x="12105" y="4320"/>
                  <a:pt x="11291" y="4320"/>
                </a:cubicBezTo>
                <a:lnTo>
                  <a:pt x="10309" y="4320"/>
                </a:lnTo>
                <a:cubicBezTo>
                  <a:pt x="9495" y="4320"/>
                  <a:pt x="8758" y="5047"/>
                  <a:pt x="8225" y="6221"/>
                </a:cubicBezTo>
                <a:lnTo>
                  <a:pt x="2674" y="114"/>
                </a:lnTo>
                <a:lnTo>
                  <a:pt x="2671" y="124"/>
                </a:lnTo>
                <a:cubicBezTo>
                  <a:pt x="2606" y="51"/>
                  <a:pt x="2534" y="0"/>
                  <a:pt x="2455" y="0"/>
                </a:cubicBezTo>
                <a:cubicBezTo>
                  <a:pt x="1099" y="0"/>
                  <a:pt x="0" y="4835"/>
                  <a:pt x="0" y="10800"/>
                </a:cubicBezTo>
                <a:cubicBezTo>
                  <a:pt x="0" y="16765"/>
                  <a:pt x="1099" y="21600"/>
                  <a:pt x="2455" y="21600"/>
                </a:cubicBezTo>
                <a:cubicBezTo>
                  <a:pt x="2534" y="21600"/>
                  <a:pt x="2605" y="21549"/>
                  <a:pt x="2671" y="21477"/>
                </a:cubicBezTo>
                <a:lnTo>
                  <a:pt x="2674" y="21486"/>
                </a:lnTo>
                <a:lnTo>
                  <a:pt x="8225" y="15379"/>
                </a:lnTo>
                <a:cubicBezTo>
                  <a:pt x="8758" y="16554"/>
                  <a:pt x="9495" y="17280"/>
                  <a:pt x="10309" y="17280"/>
                </a:cubicBezTo>
                <a:lnTo>
                  <a:pt x="11291" y="17280"/>
                </a:lnTo>
                <a:cubicBezTo>
                  <a:pt x="12105" y="17280"/>
                  <a:pt x="12842" y="16554"/>
                  <a:pt x="13375" y="15379"/>
                </a:cubicBezTo>
                <a:lnTo>
                  <a:pt x="18940" y="21501"/>
                </a:lnTo>
                <a:lnTo>
                  <a:pt x="18941" y="21496"/>
                </a:lnTo>
                <a:cubicBezTo>
                  <a:pt x="19003" y="21560"/>
                  <a:pt x="19072" y="21600"/>
                  <a:pt x="19145" y="21600"/>
                </a:cubicBezTo>
                <a:cubicBezTo>
                  <a:pt x="20501" y="21600"/>
                  <a:pt x="21600" y="16765"/>
                  <a:pt x="21600" y="10800"/>
                </a:cubicBezTo>
                <a:cubicBezTo>
                  <a:pt x="21600" y="4835"/>
                  <a:pt x="20501" y="0"/>
                  <a:pt x="19145"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33" name="Shape 2733"/>
          <p:cNvSpPr/>
          <p:nvPr/>
        </p:nvSpPr>
        <p:spPr>
          <a:xfrm>
            <a:off x="3636041" y="5172485"/>
            <a:ext cx="101574"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364"/>
                </a:moveTo>
                <a:lnTo>
                  <a:pt x="2804" y="17041"/>
                </a:lnTo>
                <a:lnTo>
                  <a:pt x="9142" y="5518"/>
                </a:lnTo>
                <a:lnTo>
                  <a:pt x="9803" y="5724"/>
                </a:lnTo>
                <a:cubicBezTo>
                  <a:pt x="9859" y="5747"/>
                  <a:pt x="9925" y="5764"/>
                  <a:pt x="9991" y="5783"/>
                </a:cubicBezTo>
                <a:lnTo>
                  <a:pt x="10130" y="5826"/>
                </a:lnTo>
                <a:lnTo>
                  <a:pt x="10141" y="5820"/>
                </a:lnTo>
                <a:cubicBezTo>
                  <a:pt x="10339" y="5861"/>
                  <a:pt x="10555" y="5891"/>
                  <a:pt x="10800" y="5891"/>
                </a:cubicBezTo>
                <a:cubicBezTo>
                  <a:pt x="11045" y="5891"/>
                  <a:pt x="11261" y="5861"/>
                  <a:pt x="11459" y="5820"/>
                </a:cubicBezTo>
                <a:lnTo>
                  <a:pt x="11470" y="5826"/>
                </a:lnTo>
                <a:lnTo>
                  <a:pt x="11609" y="5783"/>
                </a:lnTo>
                <a:cubicBezTo>
                  <a:pt x="11675" y="5764"/>
                  <a:pt x="11741" y="5747"/>
                  <a:pt x="11797" y="5724"/>
                </a:cubicBezTo>
                <a:lnTo>
                  <a:pt x="12457" y="5518"/>
                </a:lnTo>
                <a:lnTo>
                  <a:pt x="14283" y="8836"/>
                </a:lnTo>
                <a:lnTo>
                  <a:pt x="10800" y="8836"/>
                </a:lnTo>
                <a:cubicBezTo>
                  <a:pt x="10054" y="8836"/>
                  <a:pt x="9450" y="9056"/>
                  <a:pt x="9450" y="9327"/>
                </a:cubicBezTo>
                <a:cubicBezTo>
                  <a:pt x="9450" y="9599"/>
                  <a:pt x="10054" y="9818"/>
                  <a:pt x="10800" y="9818"/>
                </a:cubicBezTo>
                <a:lnTo>
                  <a:pt x="14824" y="9818"/>
                </a:lnTo>
                <a:lnTo>
                  <a:pt x="18796" y="17041"/>
                </a:lnTo>
                <a:cubicBezTo>
                  <a:pt x="18796" y="17041"/>
                  <a:pt x="10800" y="20364"/>
                  <a:pt x="10800" y="20364"/>
                </a:cubicBezTo>
                <a:close/>
                <a:moveTo>
                  <a:pt x="2776" y="2264"/>
                </a:moveTo>
                <a:cubicBezTo>
                  <a:pt x="3291" y="1541"/>
                  <a:pt x="6683" y="982"/>
                  <a:pt x="10800" y="982"/>
                </a:cubicBezTo>
                <a:cubicBezTo>
                  <a:pt x="14917" y="982"/>
                  <a:pt x="18308" y="1541"/>
                  <a:pt x="18825" y="2264"/>
                </a:cubicBezTo>
                <a:lnTo>
                  <a:pt x="10800" y="4765"/>
                </a:lnTo>
                <a:cubicBezTo>
                  <a:pt x="10800" y="4765"/>
                  <a:pt x="2776" y="2264"/>
                  <a:pt x="2776" y="2264"/>
                </a:cubicBezTo>
                <a:close/>
                <a:moveTo>
                  <a:pt x="21551" y="17094"/>
                </a:moveTo>
                <a:lnTo>
                  <a:pt x="21578" y="17093"/>
                </a:lnTo>
                <a:lnTo>
                  <a:pt x="17575" y="9818"/>
                </a:lnTo>
                <a:lnTo>
                  <a:pt x="18900" y="9818"/>
                </a:lnTo>
                <a:cubicBezTo>
                  <a:pt x="19646" y="9818"/>
                  <a:pt x="20250" y="9599"/>
                  <a:pt x="20250" y="9327"/>
                </a:cubicBezTo>
                <a:cubicBezTo>
                  <a:pt x="20250" y="9056"/>
                  <a:pt x="19646" y="8836"/>
                  <a:pt x="18900" y="8836"/>
                </a:cubicBezTo>
                <a:lnTo>
                  <a:pt x="17036" y="8836"/>
                </a:lnTo>
                <a:lnTo>
                  <a:pt x="14828" y="4820"/>
                </a:lnTo>
                <a:lnTo>
                  <a:pt x="14801" y="4822"/>
                </a:lnTo>
                <a:cubicBezTo>
                  <a:pt x="14795" y="4812"/>
                  <a:pt x="14792" y="4803"/>
                  <a:pt x="14785" y="4793"/>
                </a:cubicBezTo>
                <a:lnTo>
                  <a:pt x="20920" y="2881"/>
                </a:lnTo>
                <a:lnTo>
                  <a:pt x="20909" y="2874"/>
                </a:lnTo>
                <a:cubicBezTo>
                  <a:pt x="21315" y="2789"/>
                  <a:pt x="21600" y="2637"/>
                  <a:pt x="21600" y="2455"/>
                </a:cubicBezTo>
                <a:cubicBezTo>
                  <a:pt x="21600" y="1099"/>
                  <a:pt x="16764" y="0"/>
                  <a:pt x="10800" y="0"/>
                </a:cubicBezTo>
                <a:cubicBezTo>
                  <a:pt x="4836" y="0"/>
                  <a:pt x="0" y="1099"/>
                  <a:pt x="0" y="2455"/>
                </a:cubicBezTo>
                <a:cubicBezTo>
                  <a:pt x="0" y="2637"/>
                  <a:pt x="285" y="2789"/>
                  <a:pt x="691" y="2874"/>
                </a:cubicBezTo>
                <a:lnTo>
                  <a:pt x="680" y="2881"/>
                </a:lnTo>
                <a:lnTo>
                  <a:pt x="6815" y="4793"/>
                </a:lnTo>
                <a:cubicBezTo>
                  <a:pt x="6808" y="4802"/>
                  <a:pt x="6805" y="4812"/>
                  <a:pt x="6799" y="4822"/>
                </a:cubicBezTo>
                <a:lnTo>
                  <a:pt x="6772" y="4820"/>
                </a:lnTo>
                <a:lnTo>
                  <a:pt x="22" y="17093"/>
                </a:lnTo>
                <a:lnTo>
                  <a:pt x="49" y="17094"/>
                </a:lnTo>
                <a:cubicBezTo>
                  <a:pt x="34" y="17123"/>
                  <a:pt x="0" y="17151"/>
                  <a:pt x="0" y="17182"/>
                </a:cubicBezTo>
                <a:cubicBezTo>
                  <a:pt x="0" y="17306"/>
                  <a:pt x="137" y="17416"/>
                  <a:pt x="345" y="17502"/>
                </a:cubicBezTo>
                <a:lnTo>
                  <a:pt x="335" y="17505"/>
                </a:lnTo>
                <a:lnTo>
                  <a:pt x="9785" y="21432"/>
                </a:lnTo>
                <a:lnTo>
                  <a:pt x="9795" y="21429"/>
                </a:lnTo>
                <a:cubicBezTo>
                  <a:pt x="10041" y="21532"/>
                  <a:pt x="10394" y="21600"/>
                  <a:pt x="10800" y="21600"/>
                </a:cubicBezTo>
                <a:cubicBezTo>
                  <a:pt x="11206" y="21600"/>
                  <a:pt x="11557" y="21532"/>
                  <a:pt x="11805" y="21429"/>
                </a:cubicBezTo>
                <a:lnTo>
                  <a:pt x="11815" y="21432"/>
                </a:lnTo>
                <a:lnTo>
                  <a:pt x="21265" y="17505"/>
                </a:lnTo>
                <a:lnTo>
                  <a:pt x="21255" y="17502"/>
                </a:lnTo>
                <a:cubicBezTo>
                  <a:pt x="21463" y="17416"/>
                  <a:pt x="21600" y="17306"/>
                  <a:pt x="21600" y="17182"/>
                </a:cubicBezTo>
                <a:cubicBezTo>
                  <a:pt x="21600" y="17151"/>
                  <a:pt x="21566" y="17123"/>
                  <a:pt x="21551" y="17094"/>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34" name="Shape 2734"/>
          <p:cNvSpPr/>
          <p:nvPr/>
        </p:nvSpPr>
        <p:spPr>
          <a:xfrm>
            <a:off x="4080425" y="5210575"/>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0309" y="9450"/>
                </a:moveTo>
                <a:lnTo>
                  <a:pt x="9140" y="9450"/>
                </a:lnTo>
                <a:lnTo>
                  <a:pt x="8293" y="7123"/>
                </a:lnTo>
                <a:lnTo>
                  <a:pt x="8289" y="7126"/>
                </a:lnTo>
                <a:cubicBezTo>
                  <a:pt x="8208" y="6906"/>
                  <a:pt x="8046" y="6750"/>
                  <a:pt x="7855" y="6750"/>
                </a:cubicBezTo>
                <a:cubicBezTo>
                  <a:pt x="7663" y="6750"/>
                  <a:pt x="7501" y="6906"/>
                  <a:pt x="7420" y="7126"/>
                </a:cubicBezTo>
                <a:lnTo>
                  <a:pt x="7415" y="7123"/>
                </a:lnTo>
                <a:lnTo>
                  <a:pt x="6569" y="9450"/>
                </a:lnTo>
                <a:lnTo>
                  <a:pt x="5400" y="9450"/>
                </a:lnTo>
                <a:cubicBezTo>
                  <a:pt x="5129" y="9450"/>
                  <a:pt x="4909" y="9752"/>
                  <a:pt x="4909" y="10125"/>
                </a:cubicBezTo>
                <a:cubicBezTo>
                  <a:pt x="4909" y="10571"/>
                  <a:pt x="5128" y="10687"/>
                  <a:pt x="5128" y="10687"/>
                </a:cubicBezTo>
                <a:lnTo>
                  <a:pt x="6405" y="11857"/>
                </a:lnTo>
                <a:lnTo>
                  <a:pt x="5914" y="14014"/>
                </a:lnTo>
                <a:cubicBezTo>
                  <a:pt x="5905" y="14067"/>
                  <a:pt x="5891" y="14118"/>
                  <a:pt x="5891" y="14175"/>
                </a:cubicBezTo>
                <a:cubicBezTo>
                  <a:pt x="5891" y="14548"/>
                  <a:pt x="6110" y="14850"/>
                  <a:pt x="6382" y="14850"/>
                </a:cubicBezTo>
                <a:cubicBezTo>
                  <a:pt x="6483" y="14850"/>
                  <a:pt x="6574" y="14801"/>
                  <a:pt x="6650" y="14727"/>
                </a:cubicBezTo>
                <a:lnTo>
                  <a:pt x="7855" y="13636"/>
                </a:lnTo>
                <a:lnTo>
                  <a:pt x="9055" y="14737"/>
                </a:lnTo>
                <a:cubicBezTo>
                  <a:pt x="9055" y="14737"/>
                  <a:pt x="9127" y="14850"/>
                  <a:pt x="9327" y="14850"/>
                </a:cubicBezTo>
                <a:cubicBezTo>
                  <a:pt x="9599" y="14850"/>
                  <a:pt x="9818" y="14548"/>
                  <a:pt x="9818" y="14175"/>
                </a:cubicBezTo>
                <a:cubicBezTo>
                  <a:pt x="9818" y="14117"/>
                  <a:pt x="9798" y="14070"/>
                  <a:pt x="9787" y="14017"/>
                </a:cubicBezTo>
                <a:lnTo>
                  <a:pt x="9304" y="11857"/>
                </a:lnTo>
                <a:lnTo>
                  <a:pt x="10581" y="10687"/>
                </a:lnTo>
                <a:cubicBezTo>
                  <a:pt x="10581" y="10687"/>
                  <a:pt x="10800" y="10571"/>
                  <a:pt x="10800" y="10125"/>
                </a:cubicBezTo>
                <a:cubicBezTo>
                  <a:pt x="10800" y="9752"/>
                  <a:pt x="10580" y="9450"/>
                  <a:pt x="10309" y="9450"/>
                </a:cubicBezTo>
                <a:moveTo>
                  <a:pt x="13255" y="11475"/>
                </a:moveTo>
                <a:lnTo>
                  <a:pt x="15218" y="11475"/>
                </a:lnTo>
                <a:cubicBezTo>
                  <a:pt x="15490" y="11475"/>
                  <a:pt x="15709" y="11173"/>
                  <a:pt x="15709" y="10800"/>
                </a:cubicBezTo>
                <a:cubicBezTo>
                  <a:pt x="15709" y="10427"/>
                  <a:pt x="15490" y="10125"/>
                  <a:pt x="15218" y="10125"/>
                </a:cubicBezTo>
                <a:lnTo>
                  <a:pt x="13255" y="10125"/>
                </a:lnTo>
                <a:cubicBezTo>
                  <a:pt x="12983" y="10125"/>
                  <a:pt x="12764" y="10427"/>
                  <a:pt x="12764" y="10800"/>
                </a:cubicBezTo>
                <a:cubicBezTo>
                  <a:pt x="12764" y="11173"/>
                  <a:pt x="12983" y="11475"/>
                  <a:pt x="13255" y="11475"/>
                </a:cubicBezTo>
                <a:moveTo>
                  <a:pt x="16200" y="12150"/>
                </a:moveTo>
                <a:lnTo>
                  <a:pt x="13255" y="12150"/>
                </a:lnTo>
                <a:cubicBezTo>
                  <a:pt x="12983" y="12150"/>
                  <a:pt x="12764" y="12452"/>
                  <a:pt x="12764" y="12825"/>
                </a:cubicBezTo>
                <a:cubicBezTo>
                  <a:pt x="12764" y="13198"/>
                  <a:pt x="12983" y="13500"/>
                  <a:pt x="13255" y="13500"/>
                </a:cubicBezTo>
                <a:lnTo>
                  <a:pt x="16200" y="13500"/>
                </a:lnTo>
                <a:cubicBezTo>
                  <a:pt x="16471" y="13500"/>
                  <a:pt x="16691" y="13198"/>
                  <a:pt x="16691" y="12825"/>
                </a:cubicBezTo>
                <a:cubicBezTo>
                  <a:pt x="16691" y="12452"/>
                  <a:pt x="16471" y="12150"/>
                  <a:pt x="16200" y="12150"/>
                </a:cubicBezTo>
                <a:moveTo>
                  <a:pt x="20618" y="14768"/>
                </a:moveTo>
                <a:lnTo>
                  <a:pt x="20618" y="17550"/>
                </a:lnTo>
                <a:lnTo>
                  <a:pt x="982" y="17550"/>
                </a:lnTo>
                <a:lnTo>
                  <a:pt x="982" y="14768"/>
                </a:lnTo>
                <a:cubicBezTo>
                  <a:pt x="2102" y="14393"/>
                  <a:pt x="2945" y="12759"/>
                  <a:pt x="2945" y="10800"/>
                </a:cubicBezTo>
                <a:cubicBezTo>
                  <a:pt x="2945" y="8841"/>
                  <a:pt x="2102" y="7207"/>
                  <a:pt x="982" y="6832"/>
                </a:cubicBezTo>
                <a:lnTo>
                  <a:pt x="982" y="4050"/>
                </a:lnTo>
                <a:lnTo>
                  <a:pt x="20618" y="4050"/>
                </a:lnTo>
                <a:lnTo>
                  <a:pt x="20618" y="6832"/>
                </a:lnTo>
                <a:cubicBezTo>
                  <a:pt x="19498" y="7207"/>
                  <a:pt x="18655" y="8841"/>
                  <a:pt x="18655" y="10800"/>
                </a:cubicBezTo>
                <a:cubicBezTo>
                  <a:pt x="18655" y="12759"/>
                  <a:pt x="19498" y="14393"/>
                  <a:pt x="20618" y="14768"/>
                </a:cubicBezTo>
                <a:moveTo>
                  <a:pt x="20618" y="20250"/>
                </a:moveTo>
                <a:lnTo>
                  <a:pt x="18655" y="20250"/>
                </a:lnTo>
                <a:lnTo>
                  <a:pt x="18655" y="18900"/>
                </a:lnTo>
                <a:lnTo>
                  <a:pt x="20618" y="18900"/>
                </a:lnTo>
                <a:cubicBezTo>
                  <a:pt x="20618" y="18900"/>
                  <a:pt x="20618" y="20250"/>
                  <a:pt x="20618" y="20250"/>
                </a:cubicBezTo>
                <a:close/>
                <a:moveTo>
                  <a:pt x="17673" y="20250"/>
                </a:moveTo>
                <a:lnTo>
                  <a:pt x="982" y="20250"/>
                </a:lnTo>
                <a:lnTo>
                  <a:pt x="982" y="18900"/>
                </a:lnTo>
                <a:lnTo>
                  <a:pt x="17673" y="18900"/>
                </a:lnTo>
                <a:cubicBezTo>
                  <a:pt x="17673" y="18900"/>
                  <a:pt x="17673" y="20250"/>
                  <a:pt x="17673" y="20250"/>
                </a:cubicBezTo>
                <a:close/>
                <a:moveTo>
                  <a:pt x="982" y="1350"/>
                </a:moveTo>
                <a:lnTo>
                  <a:pt x="17673" y="1350"/>
                </a:lnTo>
                <a:lnTo>
                  <a:pt x="17673" y="2700"/>
                </a:lnTo>
                <a:lnTo>
                  <a:pt x="982" y="2700"/>
                </a:lnTo>
                <a:cubicBezTo>
                  <a:pt x="982" y="2700"/>
                  <a:pt x="982" y="1350"/>
                  <a:pt x="982" y="1350"/>
                </a:cubicBezTo>
                <a:close/>
                <a:moveTo>
                  <a:pt x="18655" y="1350"/>
                </a:moveTo>
                <a:lnTo>
                  <a:pt x="20618" y="1350"/>
                </a:lnTo>
                <a:lnTo>
                  <a:pt x="20618" y="2700"/>
                </a:lnTo>
                <a:lnTo>
                  <a:pt x="18655" y="2700"/>
                </a:lnTo>
                <a:cubicBezTo>
                  <a:pt x="18655" y="2700"/>
                  <a:pt x="18655" y="1350"/>
                  <a:pt x="18655" y="1350"/>
                </a:cubicBezTo>
                <a:close/>
                <a:moveTo>
                  <a:pt x="21109" y="8100"/>
                </a:moveTo>
                <a:cubicBezTo>
                  <a:pt x="21380" y="8100"/>
                  <a:pt x="21600" y="7798"/>
                  <a:pt x="21600" y="7425"/>
                </a:cubicBezTo>
                <a:lnTo>
                  <a:pt x="21600" y="1350"/>
                </a:lnTo>
                <a:cubicBezTo>
                  <a:pt x="21600" y="605"/>
                  <a:pt x="21160" y="0"/>
                  <a:pt x="20618" y="0"/>
                </a:cubicBezTo>
                <a:lnTo>
                  <a:pt x="982" y="0"/>
                </a:lnTo>
                <a:cubicBezTo>
                  <a:pt x="439" y="0"/>
                  <a:pt x="0" y="605"/>
                  <a:pt x="0" y="1350"/>
                </a:cubicBezTo>
                <a:lnTo>
                  <a:pt x="0" y="7425"/>
                </a:lnTo>
                <a:cubicBezTo>
                  <a:pt x="0" y="7798"/>
                  <a:pt x="220" y="8100"/>
                  <a:pt x="491" y="8100"/>
                </a:cubicBezTo>
                <a:cubicBezTo>
                  <a:pt x="1304" y="8100"/>
                  <a:pt x="1964" y="9309"/>
                  <a:pt x="1964" y="10800"/>
                </a:cubicBezTo>
                <a:cubicBezTo>
                  <a:pt x="1964" y="12291"/>
                  <a:pt x="1304" y="13500"/>
                  <a:pt x="491" y="13500"/>
                </a:cubicBezTo>
                <a:cubicBezTo>
                  <a:pt x="220" y="13500"/>
                  <a:pt x="0" y="13802"/>
                  <a:pt x="0" y="14175"/>
                </a:cubicBezTo>
                <a:lnTo>
                  <a:pt x="0" y="20250"/>
                </a:lnTo>
                <a:cubicBezTo>
                  <a:pt x="0" y="20995"/>
                  <a:pt x="439" y="21600"/>
                  <a:pt x="982" y="21600"/>
                </a:cubicBezTo>
                <a:lnTo>
                  <a:pt x="20618" y="21600"/>
                </a:lnTo>
                <a:cubicBezTo>
                  <a:pt x="21160" y="21600"/>
                  <a:pt x="21600" y="20995"/>
                  <a:pt x="21600" y="20250"/>
                </a:cubicBezTo>
                <a:lnTo>
                  <a:pt x="21600" y="14175"/>
                </a:lnTo>
                <a:cubicBezTo>
                  <a:pt x="21600" y="13802"/>
                  <a:pt x="21380" y="13500"/>
                  <a:pt x="21109" y="13500"/>
                </a:cubicBezTo>
                <a:cubicBezTo>
                  <a:pt x="20296" y="13500"/>
                  <a:pt x="19636" y="12291"/>
                  <a:pt x="19636" y="10800"/>
                </a:cubicBezTo>
                <a:cubicBezTo>
                  <a:pt x="19636" y="9309"/>
                  <a:pt x="20296" y="8100"/>
                  <a:pt x="21109" y="8100"/>
                </a:cubicBezTo>
                <a:moveTo>
                  <a:pt x="16200" y="8100"/>
                </a:moveTo>
                <a:lnTo>
                  <a:pt x="13255" y="8100"/>
                </a:lnTo>
                <a:cubicBezTo>
                  <a:pt x="12983" y="8100"/>
                  <a:pt x="12764" y="8402"/>
                  <a:pt x="12764" y="8775"/>
                </a:cubicBezTo>
                <a:cubicBezTo>
                  <a:pt x="12764" y="9148"/>
                  <a:pt x="12983" y="9450"/>
                  <a:pt x="13255" y="9450"/>
                </a:cubicBezTo>
                <a:lnTo>
                  <a:pt x="16200" y="9450"/>
                </a:lnTo>
                <a:cubicBezTo>
                  <a:pt x="16471" y="9450"/>
                  <a:pt x="16691" y="9148"/>
                  <a:pt x="16691" y="8775"/>
                </a:cubicBezTo>
                <a:cubicBezTo>
                  <a:pt x="16691" y="8402"/>
                  <a:pt x="16471" y="8100"/>
                  <a:pt x="16200" y="810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35" name="Shape 2735"/>
          <p:cNvSpPr/>
          <p:nvPr/>
        </p:nvSpPr>
        <p:spPr>
          <a:xfrm>
            <a:off x="4613686" y="5197878"/>
            <a:ext cx="279328" cy="228541"/>
          </a:xfrm>
          <a:custGeom>
            <a:avLst/>
            <a:gdLst/>
            <a:ahLst/>
            <a:cxnLst>
              <a:cxn ang="0">
                <a:pos x="wd2" y="hd2"/>
              </a:cxn>
              <a:cxn ang="5400000">
                <a:pos x="wd2" y="hd2"/>
              </a:cxn>
              <a:cxn ang="10800000">
                <a:pos x="wd2" y="hd2"/>
              </a:cxn>
              <a:cxn ang="16200000">
                <a:pos x="wd2" y="hd2"/>
              </a:cxn>
            </a:cxnLst>
            <a:rect l="0" t="0" r="r" b="b"/>
            <a:pathLst>
              <a:path w="21600" h="21600" extrusionOk="0">
                <a:moveTo>
                  <a:pt x="11291" y="12000"/>
                </a:moveTo>
                <a:lnTo>
                  <a:pt x="13255" y="12000"/>
                </a:lnTo>
                <a:cubicBezTo>
                  <a:pt x="13526" y="12000"/>
                  <a:pt x="13745" y="11732"/>
                  <a:pt x="13745" y="11400"/>
                </a:cubicBezTo>
                <a:cubicBezTo>
                  <a:pt x="13745" y="11068"/>
                  <a:pt x="13526" y="10800"/>
                  <a:pt x="13255" y="10800"/>
                </a:cubicBezTo>
                <a:lnTo>
                  <a:pt x="11291" y="10800"/>
                </a:lnTo>
                <a:cubicBezTo>
                  <a:pt x="11020" y="10800"/>
                  <a:pt x="10800" y="11068"/>
                  <a:pt x="10800" y="11400"/>
                </a:cubicBezTo>
                <a:cubicBezTo>
                  <a:pt x="10800" y="11732"/>
                  <a:pt x="11020" y="12000"/>
                  <a:pt x="11291" y="12000"/>
                </a:cubicBezTo>
                <a:moveTo>
                  <a:pt x="11291" y="13800"/>
                </a:moveTo>
                <a:lnTo>
                  <a:pt x="12273" y="13800"/>
                </a:lnTo>
                <a:cubicBezTo>
                  <a:pt x="12544" y="13800"/>
                  <a:pt x="12764" y="13532"/>
                  <a:pt x="12764" y="13200"/>
                </a:cubicBezTo>
                <a:cubicBezTo>
                  <a:pt x="12764" y="12868"/>
                  <a:pt x="12544" y="12600"/>
                  <a:pt x="12273" y="12600"/>
                </a:cubicBezTo>
                <a:lnTo>
                  <a:pt x="11291" y="12600"/>
                </a:lnTo>
                <a:cubicBezTo>
                  <a:pt x="11020" y="12600"/>
                  <a:pt x="10800" y="12868"/>
                  <a:pt x="10800" y="13200"/>
                </a:cubicBezTo>
                <a:cubicBezTo>
                  <a:pt x="10800" y="13532"/>
                  <a:pt x="11020" y="13800"/>
                  <a:pt x="11291" y="13800"/>
                </a:cubicBezTo>
                <a:moveTo>
                  <a:pt x="11291" y="15600"/>
                </a:moveTo>
                <a:lnTo>
                  <a:pt x="13255" y="15600"/>
                </a:lnTo>
                <a:cubicBezTo>
                  <a:pt x="13526" y="15600"/>
                  <a:pt x="13745" y="15332"/>
                  <a:pt x="13745" y="15000"/>
                </a:cubicBezTo>
                <a:cubicBezTo>
                  <a:pt x="13745" y="14668"/>
                  <a:pt x="13526" y="14400"/>
                  <a:pt x="13255" y="14400"/>
                </a:cubicBezTo>
                <a:lnTo>
                  <a:pt x="11291" y="14400"/>
                </a:lnTo>
                <a:cubicBezTo>
                  <a:pt x="11020" y="14400"/>
                  <a:pt x="10800" y="14668"/>
                  <a:pt x="10800" y="15000"/>
                </a:cubicBezTo>
                <a:cubicBezTo>
                  <a:pt x="10800" y="15332"/>
                  <a:pt x="11020" y="15600"/>
                  <a:pt x="11291" y="15600"/>
                </a:cubicBezTo>
                <a:moveTo>
                  <a:pt x="20618" y="0"/>
                </a:moveTo>
                <a:lnTo>
                  <a:pt x="3927" y="0"/>
                </a:lnTo>
                <a:cubicBezTo>
                  <a:pt x="3385" y="0"/>
                  <a:pt x="2945" y="538"/>
                  <a:pt x="2945" y="1200"/>
                </a:cubicBezTo>
                <a:lnTo>
                  <a:pt x="2945" y="3000"/>
                </a:lnTo>
                <a:cubicBezTo>
                  <a:pt x="2945" y="3332"/>
                  <a:pt x="3165" y="3600"/>
                  <a:pt x="3436" y="3600"/>
                </a:cubicBezTo>
                <a:cubicBezTo>
                  <a:pt x="3708" y="3600"/>
                  <a:pt x="3927" y="3332"/>
                  <a:pt x="3927" y="3000"/>
                </a:cubicBezTo>
                <a:lnTo>
                  <a:pt x="3927" y="1200"/>
                </a:lnTo>
                <a:lnTo>
                  <a:pt x="20618" y="1200"/>
                </a:lnTo>
                <a:lnTo>
                  <a:pt x="20618" y="15600"/>
                </a:lnTo>
                <a:lnTo>
                  <a:pt x="20127" y="15600"/>
                </a:lnTo>
                <a:cubicBezTo>
                  <a:pt x="19856" y="15600"/>
                  <a:pt x="19636" y="15868"/>
                  <a:pt x="19636" y="16200"/>
                </a:cubicBezTo>
                <a:cubicBezTo>
                  <a:pt x="19636" y="16532"/>
                  <a:pt x="19856" y="16800"/>
                  <a:pt x="20127" y="16800"/>
                </a:cubicBezTo>
                <a:lnTo>
                  <a:pt x="20618" y="16800"/>
                </a:lnTo>
                <a:cubicBezTo>
                  <a:pt x="21160" y="16800"/>
                  <a:pt x="21600" y="16263"/>
                  <a:pt x="21600" y="15600"/>
                </a:cubicBezTo>
                <a:lnTo>
                  <a:pt x="21600" y="1200"/>
                </a:lnTo>
                <a:cubicBezTo>
                  <a:pt x="21600" y="538"/>
                  <a:pt x="21160" y="0"/>
                  <a:pt x="20618" y="0"/>
                </a:cubicBezTo>
                <a:moveTo>
                  <a:pt x="5091" y="13116"/>
                </a:moveTo>
                <a:lnTo>
                  <a:pt x="6156" y="13983"/>
                </a:lnTo>
                <a:lnTo>
                  <a:pt x="5747" y="15581"/>
                </a:lnTo>
                <a:cubicBezTo>
                  <a:pt x="5738" y="15620"/>
                  <a:pt x="5727" y="15657"/>
                  <a:pt x="5727" y="15700"/>
                </a:cubicBezTo>
                <a:cubicBezTo>
                  <a:pt x="5727" y="15976"/>
                  <a:pt x="5911" y="16200"/>
                  <a:pt x="6136" y="16200"/>
                </a:cubicBezTo>
                <a:cubicBezTo>
                  <a:pt x="6221" y="16200"/>
                  <a:pt x="6296" y="16164"/>
                  <a:pt x="6360" y="16110"/>
                </a:cubicBezTo>
                <a:lnTo>
                  <a:pt x="7364" y="15301"/>
                </a:lnTo>
                <a:lnTo>
                  <a:pt x="8364" y="16116"/>
                </a:lnTo>
                <a:cubicBezTo>
                  <a:pt x="8364" y="16116"/>
                  <a:pt x="8424" y="16200"/>
                  <a:pt x="8591" y="16200"/>
                </a:cubicBezTo>
                <a:cubicBezTo>
                  <a:pt x="8817" y="16200"/>
                  <a:pt x="9000" y="15976"/>
                  <a:pt x="9000" y="15700"/>
                </a:cubicBezTo>
                <a:cubicBezTo>
                  <a:pt x="9000" y="15657"/>
                  <a:pt x="8983" y="15622"/>
                  <a:pt x="8974" y="15583"/>
                </a:cubicBezTo>
                <a:lnTo>
                  <a:pt x="8572" y="13983"/>
                </a:lnTo>
                <a:lnTo>
                  <a:pt x="9636" y="13116"/>
                </a:lnTo>
                <a:cubicBezTo>
                  <a:pt x="9636" y="13116"/>
                  <a:pt x="9818" y="13030"/>
                  <a:pt x="9818" y="12700"/>
                </a:cubicBezTo>
                <a:cubicBezTo>
                  <a:pt x="9818" y="12424"/>
                  <a:pt x="9635" y="12200"/>
                  <a:pt x="9409" y="12200"/>
                </a:cubicBezTo>
                <a:lnTo>
                  <a:pt x="8435" y="12200"/>
                </a:lnTo>
                <a:lnTo>
                  <a:pt x="7730" y="10477"/>
                </a:lnTo>
                <a:lnTo>
                  <a:pt x="7726" y="10479"/>
                </a:lnTo>
                <a:cubicBezTo>
                  <a:pt x="7658" y="10315"/>
                  <a:pt x="7524" y="10200"/>
                  <a:pt x="7364" y="10200"/>
                </a:cubicBezTo>
                <a:cubicBezTo>
                  <a:pt x="7204" y="10200"/>
                  <a:pt x="7069" y="10315"/>
                  <a:pt x="7001" y="10479"/>
                </a:cubicBezTo>
                <a:lnTo>
                  <a:pt x="6998" y="10477"/>
                </a:lnTo>
                <a:lnTo>
                  <a:pt x="6293" y="12200"/>
                </a:lnTo>
                <a:lnTo>
                  <a:pt x="5319" y="12200"/>
                </a:lnTo>
                <a:cubicBezTo>
                  <a:pt x="5092" y="12200"/>
                  <a:pt x="4909" y="12424"/>
                  <a:pt x="4909" y="12700"/>
                </a:cubicBezTo>
                <a:cubicBezTo>
                  <a:pt x="4909" y="13030"/>
                  <a:pt x="5091" y="13116"/>
                  <a:pt x="5091" y="13116"/>
                </a:cubicBezTo>
                <a:moveTo>
                  <a:pt x="17673" y="7200"/>
                </a:moveTo>
                <a:lnTo>
                  <a:pt x="16691" y="7200"/>
                </a:lnTo>
                <a:lnTo>
                  <a:pt x="16691" y="6000"/>
                </a:lnTo>
                <a:lnTo>
                  <a:pt x="17673" y="6000"/>
                </a:lnTo>
                <a:cubicBezTo>
                  <a:pt x="17673" y="6000"/>
                  <a:pt x="17673" y="7200"/>
                  <a:pt x="17673" y="7200"/>
                </a:cubicBezTo>
                <a:close/>
                <a:moveTo>
                  <a:pt x="17673" y="10947"/>
                </a:moveTo>
                <a:cubicBezTo>
                  <a:pt x="17102" y="11278"/>
                  <a:pt x="16691" y="12157"/>
                  <a:pt x="16691" y="13200"/>
                </a:cubicBezTo>
                <a:cubicBezTo>
                  <a:pt x="16691" y="14244"/>
                  <a:pt x="17102" y="15122"/>
                  <a:pt x="17673" y="15453"/>
                </a:cubicBezTo>
                <a:lnTo>
                  <a:pt x="17673" y="18000"/>
                </a:lnTo>
                <a:lnTo>
                  <a:pt x="982" y="18000"/>
                </a:lnTo>
                <a:lnTo>
                  <a:pt x="982" y="15453"/>
                </a:lnTo>
                <a:cubicBezTo>
                  <a:pt x="1552" y="15122"/>
                  <a:pt x="1964" y="14244"/>
                  <a:pt x="1964" y="13200"/>
                </a:cubicBezTo>
                <a:cubicBezTo>
                  <a:pt x="1964" y="12157"/>
                  <a:pt x="1552" y="11278"/>
                  <a:pt x="982" y="10947"/>
                </a:cubicBezTo>
                <a:lnTo>
                  <a:pt x="982" y="8400"/>
                </a:lnTo>
                <a:lnTo>
                  <a:pt x="17673" y="8400"/>
                </a:lnTo>
                <a:cubicBezTo>
                  <a:pt x="17673" y="8400"/>
                  <a:pt x="17673" y="10947"/>
                  <a:pt x="17673" y="10947"/>
                </a:cubicBezTo>
                <a:close/>
                <a:moveTo>
                  <a:pt x="17673" y="20400"/>
                </a:moveTo>
                <a:lnTo>
                  <a:pt x="16691" y="20400"/>
                </a:lnTo>
                <a:lnTo>
                  <a:pt x="16691" y="19200"/>
                </a:lnTo>
                <a:lnTo>
                  <a:pt x="17673" y="19200"/>
                </a:lnTo>
                <a:cubicBezTo>
                  <a:pt x="17673" y="19200"/>
                  <a:pt x="17673" y="20400"/>
                  <a:pt x="17673" y="20400"/>
                </a:cubicBezTo>
                <a:close/>
                <a:moveTo>
                  <a:pt x="15709" y="20400"/>
                </a:moveTo>
                <a:lnTo>
                  <a:pt x="982" y="20400"/>
                </a:lnTo>
                <a:lnTo>
                  <a:pt x="982" y="19200"/>
                </a:lnTo>
                <a:lnTo>
                  <a:pt x="15709" y="19200"/>
                </a:lnTo>
                <a:cubicBezTo>
                  <a:pt x="15709" y="19200"/>
                  <a:pt x="15709" y="20400"/>
                  <a:pt x="15709" y="20400"/>
                </a:cubicBezTo>
                <a:close/>
                <a:moveTo>
                  <a:pt x="982" y="6000"/>
                </a:moveTo>
                <a:lnTo>
                  <a:pt x="15709" y="6000"/>
                </a:lnTo>
                <a:lnTo>
                  <a:pt x="15709" y="7200"/>
                </a:lnTo>
                <a:lnTo>
                  <a:pt x="982" y="7200"/>
                </a:lnTo>
                <a:cubicBezTo>
                  <a:pt x="982" y="7200"/>
                  <a:pt x="982" y="6000"/>
                  <a:pt x="982" y="6000"/>
                </a:cubicBezTo>
                <a:close/>
                <a:moveTo>
                  <a:pt x="17673" y="4800"/>
                </a:moveTo>
                <a:lnTo>
                  <a:pt x="982" y="4800"/>
                </a:lnTo>
                <a:cubicBezTo>
                  <a:pt x="439" y="4800"/>
                  <a:pt x="0" y="5338"/>
                  <a:pt x="0" y="6000"/>
                </a:cubicBezTo>
                <a:lnTo>
                  <a:pt x="0" y="11400"/>
                </a:lnTo>
                <a:cubicBezTo>
                  <a:pt x="0" y="11732"/>
                  <a:pt x="220" y="12000"/>
                  <a:pt x="491" y="12000"/>
                </a:cubicBezTo>
                <a:cubicBezTo>
                  <a:pt x="762" y="12000"/>
                  <a:pt x="982" y="12538"/>
                  <a:pt x="982" y="13200"/>
                </a:cubicBezTo>
                <a:cubicBezTo>
                  <a:pt x="982" y="13862"/>
                  <a:pt x="762" y="14400"/>
                  <a:pt x="491" y="14400"/>
                </a:cubicBezTo>
                <a:cubicBezTo>
                  <a:pt x="220" y="14400"/>
                  <a:pt x="0" y="14668"/>
                  <a:pt x="0" y="15000"/>
                </a:cubicBezTo>
                <a:lnTo>
                  <a:pt x="0" y="20400"/>
                </a:lnTo>
                <a:cubicBezTo>
                  <a:pt x="0" y="21063"/>
                  <a:pt x="439" y="21600"/>
                  <a:pt x="982" y="21600"/>
                </a:cubicBezTo>
                <a:lnTo>
                  <a:pt x="17673" y="21600"/>
                </a:lnTo>
                <a:cubicBezTo>
                  <a:pt x="18214" y="21600"/>
                  <a:pt x="18655" y="21063"/>
                  <a:pt x="18655" y="20400"/>
                </a:cubicBezTo>
                <a:lnTo>
                  <a:pt x="18655" y="15000"/>
                </a:lnTo>
                <a:cubicBezTo>
                  <a:pt x="18655" y="14668"/>
                  <a:pt x="18435" y="14400"/>
                  <a:pt x="18164" y="14400"/>
                </a:cubicBezTo>
                <a:cubicBezTo>
                  <a:pt x="17892" y="14400"/>
                  <a:pt x="17673" y="13862"/>
                  <a:pt x="17673" y="13200"/>
                </a:cubicBezTo>
                <a:cubicBezTo>
                  <a:pt x="17673" y="12538"/>
                  <a:pt x="17892" y="12000"/>
                  <a:pt x="18164" y="12000"/>
                </a:cubicBezTo>
                <a:cubicBezTo>
                  <a:pt x="18435" y="12000"/>
                  <a:pt x="18655" y="11732"/>
                  <a:pt x="18655" y="11400"/>
                </a:cubicBezTo>
                <a:lnTo>
                  <a:pt x="18655" y="6000"/>
                </a:lnTo>
                <a:cubicBezTo>
                  <a:pt x="18655" y="5338"/>
                  <a:pt x="18214" y="4800"/>
                  <a:pt x="17673" y="480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36" name="Shape 2736"/>
          <p:cNvSpPr/>
          <p:nvPr/>
        </p:nvSpPr>
        <p:spPr>
          <a:xfrm>
            <a:off x="5146947" y="517248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945" y="2945"/>
                </a:moveTo>
                <a:lnTo>
                  <a:pt x="18655" y="2945"/>
                </a:lnTo>
                <a:lnTo>
                  <a:pt x="18655" y="18655"/>
                </a:lnTo>
                <a:lnTo>
                  <a:pt x="2945" y="18655"/>
                </a:lnTo>
                <a:cubicBezTo>
                  <a:pt x="2945" y="18655"/>
                  <a:pt x="2945" y="2945"/>
                  <a:pt x="2945" y="2945"/>
                </a:cubicBezTo>
                <a:close/>
                <a:moveTo>
                  <a:pt x="1964" y="19636"/>
                </a:moveTo>
                <a:lnTo>
                  <a:pt x="19636" y="19636"/>
                </a:lnTo>
                <a:lnTo>
                  <a:pt x="19636" y="1964"/>
                </a:lnTo>
                <a:lnTo>
                  <a:pt x="1964" y="1964"/>
                </a:lnTo>
                <a:cubicBezTo>
                  <a:pt x="1964" y="1964"/>
                  <a:pt x="1964" y="19636"/>
                  <a:pt x="1964" y="19636"/>
                </a:cubicBezTo>
                <a:close/>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37" name="Shape 2737"/>
          <p:cNvSpPr/>
          <p:nvPr/>
        </p:nvSpPr>
        <p:spPr>
          <a:xfrm>
            <a:off x="5680208" y="517248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2273" y="12273"/>
                </a:moveTo>
                <a:lnTo>
                  <a:pt x="18655" y="12273"/>
                </a:lnTo>
                <a:lnTo>
                  <a:pt x="18655" y="18655"/>
                </a:lnTo>
                <a:lnTo>
                  <a:pt x="12273" y="18655"/>
                </a:lnTo>
                <a:cubicBezTo>
                  <a:pt x="12273" y="18655"/>
                  <a:pt x="12273" y="12273"/>
                  <a:pt x="12273" y="12273"/>
                </a:cubicBezTo>
                <a:close/>
                <a:moveTo>
                  <a:pt x="11291" y="19636"/>
                </a:moveTo>
                <a:lnTo>
                  <a:pt x="19636" y="19636"/>
                </a:lnTo>
                <a:lnTo>
                  <a:pt x="19636" y="11291"/>
                </a:lnTo>
                <a:lnTo>
                  <a:pt x="11291" y="11291"/>
                </a:lnTo>
                <a:cubicBezTo>
                  <a:pt x="11291" y="11291"/>
                  <a:pt x="11291" y="19636"/>
                  <a:pt x="11291" y="19636"/>
                </a:cubicBezTo>
                <a:close/>
                <a:moveTo>
                  <a:pt x="12273" y="2945"/>
                </a:moveTo>
                <a:lnTo>
                  <a:pt x="18655" y="2945"/>
                </a:lnTo>
                <a:lnTo>
                  <a:pt x="18655" y="9327"/>
                </a:lnTo>
                <a:lnTo>
                  <a:pt x="12273" y="9327"/>
                </a:lnTo>
                <a:cubicBezTo>
                  <a:pt x="12273" y="9327"/>
                  <a:pt x="12273" y="2945"/>
                  <a:pt x="12273" y="2945"/>
                </a:cubicBezTo>
                <a:close/>
                <a:moveTo>
                  <a:pt x="11291" y="10309"/>
                </a:moveTo>
                <a:lnTo>
                  <a:pt x="19636" y="10309"/>
                </a:lnTo>
                <a:lnTo>
                  <a:pt x="19636" y="1964"/>
                </a:lnTo>
                <a:lnTo>
                  <a:pt x="11291" y="1964"/>
                </a:lnTo>
                <a:cubicBezTo>
                  <a:pt x="11291" y="1964"/>
                  <a:pt x="11291" y="10309"/>
                  <a:pt x="11291" y="10309"/>
                </a:cubicBezTo>
                <a:close/>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2945" y="2945"/>
                </a:moveTo>
                <a:lnTo>
                  <a:pt x="9327" y="2945"/>
                </a:lnTo>
                <a:lnTo>
                  <a:pt x="9327" y="9327"/>
                </a:lnTo>
                <a:lnTo>
                  <a:pt x="2945" y="9327"/>
                </a:lnTo>
                <a:cubicBezTo>
                  <a:pt x="2945" y="9327"/>
                  <a:pt x="2945" y="2945"/>
                  <a:pt x="2945" y="2945"/>
                </a:cubicBezTo>
                <a:close/>
                <a:moveTo>
                  <a:pt x="1964" y="10309"/>
                </a:moveTo>
                <a:lnTo>
                  <a:pt x="10309" y="10309"/>
                </a:lnTo>
                <a:lnTo>
                  <a:pt x="10309" y="1964"/>
                </a:lnTo>
                <a:lnTo>
                  <a:pt x="1964" y="1964"/>
                </a:lnTo>
                <a:cubicBezTo>
                  <a:pt x="1964" y="1964"/>
                  <a:pt x="1964" y="10309"/>
                  <a:pt x="1964" y="10309"/>
                </a:cubicBezTo>
                <a:close/>
                <a:moveTo>
                  <a:pt x="2945" y="12273"/>
                </a:moveTo>
                <a:lnTo>
                  <a:pt x="9327" y="12273"/>
                </a:lnTo>
                <a:lnTo>
                  <a:pt x="9327" y="18655"/>
                </a:lnTo>
                <a:lnTo>
                  <a:pt x="2945" y="18655"/>
                </a:lnTo>
                <a:cubicBezTo>
                  <a:pt x="2945" y="18655"/>
                  <a:pt x="2945" y="12273"/>
                  <a:pt x="2945" y="12273"/>
                </a:cubicBezTo>
                <a:close/>
                <a:moveTo>
                  <a:pt x="1964" y="19636"/>
                </a:moveTo>
                <a:lnTo>
                  <a:pt x="10309" y="19636"/>
                </a:lnTo>
                <a:lnTo>
                  <a:pt x="10309" y="11291"/>
                </a:lnTo>
                <a:lnTo>
                  <a:pt x="1964" y="11291"/>
                </a:lnTo>
                <a:cubicBezTo>
                  <a:pt x="1964" y="11291"/>
                  <a:pt x="1964" y="19636"/>
                  <a:pt x="1964" y="19636"/>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38" name="Shape 2738"/>
          <p:cNvSpPr/>
          <p:nvPr/>
        </p:nvSpPr>
        <p:spPr>
          <a:xfrm>
            <a:off x="880859" y="57057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945" y="2945"/>
                </a:moveTo>
                <a:lnTo>
                  <a:pt x="9327" y="2945"/>
                </a:lnTo>
                <a:lnTo>
                  <a:pt x="9327" y="18655"/>
                </a:lnTo>
                <a:lnTo>
                  <a:pt x="2945" y="18655"/>
                </a:lnTo>
                <a:cubicBezTo>
                  <a:pt x="2945" y="18655"/>
                  <a:pt x="2945" y="2945"/>
                  <a:pt x="2945" y="2945"/>
                </a:cubicBezTo>
                <a:close/>
                <a:moveTo>
                  <a:pt x="1964" y="19636"/>
                </a:moveTo>
                <a:lnTo>
                  <a:pt x="10309" y="19636"/>
                </a:lnTo>
                <a:lnTo>
                  <a:pt x="10309" y="1964"/>
                </a:lnTo>
                <a:lnTo>
                  <a:pt x="1964" y="1964"/>
                </a:lnTo>
                <a:cubicBezTo>
                  <a:pt x="1964" y="1964"/>
                  <a:pt x="1964" y="19636"/>
                  <a:pt x="1964" y="19636"/>
                </a:cubicBezTo>
                <a:close/>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2273" y="2945"/>
                </a:moveTo>
                <a:lnTo>
                  <a:pt x="18655" y="2945"/>
                </a:lnTo>
                <a:lnTo>
                  <a:pt x="18655" y="18655"/>
                </a:lnTo>
                <a:lnTo>
                  <a:pt x="12273" y="18655"/>
                </a:lnTo>
                <a:cubicBezTo>
                  <a:pt x="12273" y="18655"/>
                  <a:pt x="12273" y="2945"/>
                  <a:pt x="12273" y="2945"/>
                </a:cubicBezTo>
                <a:close/>
                <a:moveTo>
                  <a:pt x="11291" y="19636"/>
                </a:moveTo>
                <a:lnTo>
                  <a:pt x="19636" y="19636"/>
                </a:lnTo>
                <a:lnTo>
                  <a:pt x="19636" y="1964"/>
                </a:lnTo>
                <a:lnTo>
                  <a:pt x="11291" y="1964"/>
                </a:lnTo>
                <a:cubicBezTo>
                  <a:pt x="11291" y="1964"/>
                  <a:pt x="11291" y="19636"/>
                  <a:pt x="11291" y="19636"/>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39" name="Shape 2739"/>
          <p:cNvSpPr/>
          <p:nvPr/>
        </p:nvSpPr>
        <p:spPr>
          <a:xfrm>
            <a:off x="1414120" y="57057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945" y="2945"/>
                </a:moveTo>
                <a:lnTo>
                  <a:pt x="18655" y="2945"/>
                </a:lnTo>
                <a:lnTo>
                  <a:pt x="18655" y="9327"/>
                </a:lnTo>
                <a:lnTo>
                  <a:pt x="2945" y="9327"/>
                </a:lnTo>
                <a:cubicBezTo>
                  <a:pt x="2945" y="9327"/>
                  <a:pt x="2945" y="2945"/>
                  <a:pt x="2945" y="2945"/>
                </a:cubicBezTo>
                <a:close/>
                <a:moveTo>
                  <a:pt x="1964" y="10309"/>
                </a:moveTo>
                <a:lnTo>
                  <a:pt x="19636" y="10309"/>
                </a:lnTo>
                <a:lnTo>
                  <a:pt x="19636" y="1964"/>
                </a:lnTo>
                <a:lnTo>
                  <a:pt x="1964" y="1964"/>
                </a:lnTo>
                <a:cubicBezTo>
                  <a:pt x="1964" y="1964"/>
                  <a:pt x="1964" y="10309"/>
                  <a:pt x="1964" y="10309"/>
                </a:cubicBezTo>
                <a:close/>
                <a:moveTo>
                  <a:pt x="2945" y="12273"/>
                </a:moveTo>
                <a:lnTo>
                  <a:pt x="18655" y="12273"/>
                </a:lnTo>
                <a:lnTo>
                  <a:pt x="18655" y="18655"/>
                </a:lnTo>
                <a:lnTo>
                  <a:pt x="2945" y="18655"/>
                </a:lnTo>
                <a:cubicBezTo>
                  <a:pt x="2945" y="18655"/>
                  <a:pt x="2945" y="12273"/>
                  <a:pt x="2945" y="12273"/>
                </a:cubicBezTo>
                <a:close/>
                <a:moveTo>
                  <a:pt x="1964" y="19636"/>
                </a:moveTo>
                <a:lnTo>
                  <a:pt x="19636" y="19636"/>
                </a:lnTo>
                <a:lnTo>
                  <a:pt x="19636" y="11291"/>
                </a:lnTo>
                <a:lnTo>
                  <a:pt x="1964" y="11291"/>
                </a:lnTo>
                <a:cubicBezTo>
                  <a:pt x="1964" y="11291"/>
                  <a:pt x="1964" y="19636"/>
                  <a:pt x="1964" y="19636"/>
                </a:cubicBezTo>
                <a:close/>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40" name="Shape 2740"/>
          <p:cNvSpPr/>
          <p:nvPr/>
        </p:nvSpPr>
        <p:spPr>
          <a:xfrm>
            <a:off x="1947381" y="57057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2273" y="2945"/>
                </a:moveTo>
                <a:lnTo>
                  <a:pt x="18655" y="2945"/>
                </a:lnTo>
                <a:lnTo>
                  <a:pt x="18655" y="18655"/>
                </a:lnTo>
                <a:lnTo>
                  <a:pt x="12273" y="18655"/>
                </a:lnTo>
                <a:cubicBezTo>
                  <a:pt x="12273" y="18655"/>
                  <a:pt x="12273" y="2945"/>
                  <a:pt x="12273" y="2945"/>
                </a:cubicBezTo>
                <a:close/>
                <a:moveTo>
                  <a:pt x="11291" y="19636"/>
                </a:moveTo>
                <a:lnTo>
                  <a:pt x="19636" y="19636"/>
                </a:lnTo>
                <a:lnTo>
                  <a:pt x="19636" y="1964"/>
                </a:lnTo>
                <a:lnTo>
                  <a:pt x="11291" y="1964"/>
                </a:lnTo>
                <a:cubicBezTo>
                  <a:pt x="11291" y="1964"/>
                  <a:pt x="11291" y="19636"/>
                  <a:pt x="11291" y="19636"/>
                </a:cubicBezTo>
                <a:close/>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2945" y="2945"/>
                </a:moveTo>
                <a:lnTo>
                  <a:pt x="9327" y="2945"/>
                </a:lnTo>
                <a:lnTo>
                  <a:pt x="9327" y="9327"/>
                </a:lnTo>
                <a:lnTo>
                  <a:pt x="2945" y="9327"/>
                </a:lnTo>
                <a:cubicBezTo>
                  <a:pt x="2945" y="9327"/>
                  <a:pt x="2945" y="2945"/>
                  <a:pt x="2945" y="2945"/>
                </a:cubicBezTo>
                <a:close/>
                <a:moveTo>
                  <a:pt x="1964" y="10309"/>
                </a:moveTo>
                <a:lnTo>
                  <a:pt x="10309" y="10309"/>
                </a:lnTo>
                <a:lnTo>
                  <a:pt x="10309" y="1964"/>
                </a:lnTo>
                <a:lnTo>
                  <a:pt x="1964" y="1964"/>
                </a:lnTo>
                <a:cubicBezTo>
                  <a:pt x="1964" y="1964"/>
                  <a:pt x="1964" y="10309"/>
                  <a:pt x="1964" y="10309"/>
                </a:cubicBezTo>
                <a:close/>
                <a:moveTo>
                  <a:pt x="2945" y="12273"/>
                </a:moveTo>
                <a:lnTo>
                  <a:pt x="9327" y="12273"/>
                </a:lnTo>
                <a:lnTo>
                  <a:pt x="9327" y="18655"/>
                </a:lnTo>
                <a:lnTo>
                  <a:pt x="2945" y="18655"/>
                </a:lnTo>
                <a:cubicBezTo>
                  <a:pt x="2945" y="18655"/>
                  <a:pt x="2945" y="12273"/>
                  <a:pt x="2945" y="12273"/>
                </a:cubicBezTo>
                <a:close/>
                <a:moveTo>
                  <a:pt x="1964" y="19636"/>
                </a:moveTo>
                <a:lnTo>
                  <a:pt x="10309" y="19636"/>
                </a:lnTo>
                <a:lnTo>
                  <a:pt x="10309" y="11291"/>
                </a:lnTo>
                <a:lnTo>
                  <a:pt x="1964" y="11291"/>
                </a:lnTo>
                <a:cubicBezTo>
                  <a:pt x="1964" y="11291"/>
                  <a:pt x="1964" y="19636"/>
                  <a:pt x="1964" y="19636"/>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41" name="Shape 2741"/>
          <p:cNvSpPr/>
          <p:nvPr/>
        </p:nvSpPr>
        <p:spPr>
          <a:xfrm>
            <a:off x="2480642" y="57057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2273" y="2945"/>
                </a:moveTo>
                <a:lnTo>
                  <a:pt x="18655" y="2945"/>
                </a:lnTo>
                <a:lnTo>
                  <a:pt x="18655" y="9327"/>
                </a:lnTo>
                <a:lnTo>
                  <a:pt x="12273" y="9327"/>
                </a:lnTo>
                <a:cubicBezTo>
                  <a:pt x="12273" y="9327"/>
                  <a:pt x="12273" y="2945"/>
                  <a:pt x="12273" y="2945"/>
                </a:cubicBezTo>
                <a:close/>
                <a:moveTo>
                  <a:pt x="11291" y="10309"/>
                </a:moveTo>
                <a:lnTo>
                  <a:pt x="19636" y="10309"/>
                </a:lnTo>
                <a:lnTo>
                  <a:pt x="19636" y="1964"/>
                </a:lnTo>
                <a:lnTo>
                  <a:pt x="11291" y="1964"/>
                </a:lnTo>
                <a:cubicBezTo>
                  <a:pt x="11291" y="1964"/>
                  <a:pt x="11291" y="10309"/>
                  <a:pt x="11291" y="10309"/>
                </a:cubicBezTo>
                <a:close/>
                <a:moveTo>
                  <a:pt x="2945" y="12273"/>
                </a:moveTo>
                <a:lnTo>
                  <a:pt x="18655" y="12273"/>
                </a:lnTo>
                <a:lnTo>
                  <a:pt x="18655" y="18655"/>
                </a:lnTo>
                <a:lnTo>
                  <a:pt x="2945" y="18655"/>
                </a:lnTo>
                <a:cubicBezTo>
                  <a:pt x="2945" y="18655"/>
                  <a:pt x="2945" y="12273"/>
                  <a:pt x="2945" y="12273"/>
                </a:cubicBezTo>
                <a:close/>
                <a:moveTo>
                  <a:pt x="1964" y="19636"/>
                </a:moveTo>
                <a:lnTo>
                  <a:pt x="19636" y="19636"/>
                </a:lnTo>
                <a:lnTo>
                  <a:pt x="19636" y="11291"/>
                </a:lnTo>
                <a:lnTo>
                  <a:pt x="1964" y="11291"/>
                </a:lnTo>
                <a:cubicBezTo>
                  <a:pt x="1964" y="11291"/>
                  <a:pt x="1964" y="19636"/>
                  <a:pt x="1964" y="19636"/>
                </a:cubicBezTo>
                <a:close/>
                <a:moveTo>
                  <a:pt x="9327" y="9327"/>
                </a:moveTo>
                <a:lnTo>
                  <a:pt x="2945" y="9327"/>
                </a:lnTo>
                <a:lnTo>
                  <a:pt x="2945" y="2945"/>
                </a:lnTo>
                <a:lnTo>
                  <a:pt x="9327" y="2945"/>
                </a:lnTo>
                <a:cubicBezTo>
                  <a:pt x="9327" y="2945"/>
                  <a:pt x="9327" y="9327"/>
                  <a:pt x="9327" y="9327"/>
                </a:cubicBezTo>
                <a:close/>
                <a:moveTo>
                  <a:pt x="10309" y="1964"/>
                </a:moveTo>
                <a:lnTo>
                  <a:pt x="1964" y="1964"/>
                </a:lnTo>
                <a:lnTo>
                  <a:pt x="1964" y="10309"/>
                </a:lnTo>
                <a:lnTo>
                  <a:pt x="10309" y="10309"/>
                </a:lnTo>
                <a:cubicBezTo>
                  <a:pt x="10309" y="10309"/>
                  <a:pt x="10309" y="1964"/>
                  <a:pt x="10309" y="196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42" name="Shape 2742"/>
          <p:cNvSpPr/>
          <p:nvPr/>
        </p:nvSpPr>
        <p:spPr>
          <a:xfrm>
            <a:off x="3013903" y="57057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2273" y="12273"/>
                </a:moveTo>
                <a:lnTo>
                  <a:pt x="18655" y="12273"/>
                </a:lnTo>
                <a:lnTo>
                  <a:pt x="18655" y="18655"/>
                </a:lnTo>
                <a:lnTo>
                  <a:pt x="12273" y="18655"/>
                </a:lnTo>
                <a:cubicBezTo>
                  <a:pt x="12273" y="18655"/>
                  <a:pt x="12273" y="12273"/>
                  <a:pt x="12273" y="12273"/>
                </a:cubicBezTo>
                <a:close/>
                <a:moveTo>
                  <a:pt x="11291" y="19636"/>
                </a:moveTo>
                <a:lnTo>
                  <a:pt x="19636" y="19636"/>
                </a:lnTo>
                <a:lnTo>
                  <a:pt x="19636" y="11291"/>
                </a:lnTo>
                <a:lnTo>
                  <a:pt x="11291" y="11291"/>
                </a:lnTo>
                <a:cubicBezTo>
                  <a:pt x="11291" y="11291"/>
                  <a:pt x="11291" y="19636"/>
                  <a:pt x="11291" y="19636"/>
                </a:cubicBezTo>
                <a:close/>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2273" y="2945"/>
                </a:moveTo>
                <a:lnTo>
                  <a:pt x="18655" y="2945"/>
                </a:lnTo>
                <a:lnTo>
                  <a:pt x="18655" y="9327"/>
                </a:lnTo>
                <a:lnTo>
                  <a:pt x="12273" y="9327"/>
                </a:lnTo>
                <a:cubicBezTo>
                  <a:pt x="12273" y="9327"/>
                  <a:pt x="12273" y="2945"/>
                  <a:pt x="12273" y="2945"/>
                </a:cubicBezTo>
                <a:close/>
                <a:moveTo>
                  <a:pt x="11291" y="10309"/>
                </a:moveTo>
                <a:lnTo>
                  <a:pt x="19636" y="10309"/>
                </a:lnTo>
                <a:lnTo>
                  <a:pt x="19636" y="1964"/>
                </a:lnTo>
                <a:lnTo>
                  <a:pt x="11291" y="1964"/>
                </a:lnTo>
                <a:cubicBezTo>
                  <a:pt x="11291" y="1964"/>
                  <a:pt x="11291" y="10309"/>
                  <a:pt x="11291" y="10309"/>
                </a:cubicBezTo>
                <a:close/>
                <a:moveTo>
                  <a:pt x="2945" y="2945"/>
                </a:moveTo>
                <a:lnTo>
                  <a:pt x="9327" y="2945"/>
                </a:lnTo>
                <a:lnTo>
                  <a:pt x="9327" y="18655"/>
                </a:lnTo>
                <a:lnTo>
                  <a:pt x="2945" y="18655"/>
                </a:lnTo>
                <a:cubicBezTo>
                  <a:pt x="2945" y="18655"/>
                  <a:pt x="2945" y="2945"/>
                  <a:pt x="2945" y="2945"/>
                </a:cubicBezTo>
                <a:close/>
                <a:moveTo>
                  <a:pt x="1964" y="19636"/>
                </a:moveTo>
                <a:lnTo>
                  <a:pt x="10309" y="19636"/>
                </a:lnTo>
                <a:lnTo>
                  <a:pt x="10309" y="1964"/>
                </a:lnTo>
                <a:lnTo>
                  <a:pt x="1964" y="1964"/>
                </a:lnTo>
                <a:cubicBezTo>
                  <a:pt x="1964" y="1964"/>
                  <a:pt x="1964" y="19636"/>
                  <a:pt x="1964" y="19636"/>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43" name="Shape 2743"/>
          <p:cNvSpPr/>
          <p:nvPr/>
        </p:nvSpPr>
        <p:spPr>
          <a:xfrm>
            <a:off x="3547164" y="57057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2273" y="12273"/>
                </a:moveTo>
                <a:lnTo>
                  <a:pt x="18655" y="12273"/>
                </a:lnTo>
                <a:lnTo>
                  <a:pt x="18655" y="18655"/>
                </a:lnTo>
                <a:lnTo>
                  <a:pt x="12273" y="18655"/>
                </a:lnTo>
                <a:cubicBezTo>
                  <a:pt x="12273" y="18655"/>
                  <a:pt x="12273" y="12273"/>
                  <a:pt x="12273" y="12273"/>
                </a:cubicBezTo>
                <a:close/>
                <a:moveTo>
                  <a:pt x="11291" y="19636"/>
                </a:moveTo>
                <a:lnTo>
                  <a:pt x="19636" y="19636"/>
                </a:lnTo>
                <a:lnTo>
                  <a:pt x="19636" y="11291"/>
                </a:lnTo>
                <a:lnTo>
                  <a:pt x="11291" y="11291"/>
                </a:lnTo>
                <a:cubicBezTo>
                  <a:pt x="11291" y="11291"/>
                  <a:pt x="11291" y="19636"/>
                  <a:pt x="11291" y="19636"/>
                </a:cubicBezTo>
                <a:close/>
                <a:moveTo>
                  <a:pt x="2945" y="2945"/>
                </a:moveTo>
                <a:lnTo>
                  <a:pt x="18655" y="2945"/>
                </a:lnTo>
                <a:lnTo>
                  <a:pt x="18655" y="9327"/>
                </a:lnTo>
                <a:lnTo>
                  <a:pt x="2945" y="9327"/>
                </a:lnTo>
                <a:cubicBezTo>
                  <a:pt x="2945" y="9327"/>
                  <a:pt x="2945" y="2945"/>
                  <a:pt x="2945" y="2945"/>
                </a:cubicBezTo>
                <a:close/>
                <a:moveTo>
                  <a:pt x="1964" y="10309"/>
                </a:moveTo>
                <a:lnTo>
                  <a:pt x="19636" y="10309"/>
                </a:lnTo>
                <a:lnTo>
                  <a:pt x="19636" y="1964"/>
                </a:lnTo>
                <a:lnTo>
                  <a:pt x="1964" y="1964"/>
                </a:lnTo>
                <a:cubicBezTo>
                  <a:pt x="1964" y="1964"/>
                  <a:pt x="1964" y="10309"/>
                  <a:pt x="1964" y="10309"/>
                </a:cubicBezTo>
                <a:close/>
                <a:moveTo>
                  <a:pt x="2945" y="12273"/>
                </a:moveTo>
                <a:lnTo>
                  <a:pt x="9327" y="12273"/>
                </a:lnTo>
                <a:lnTo>
                  <a:pt x="9327" y="18655"/>
                </a:lnTo>
                <a:lnTo>
                  <a:pt x="2945" y="18655"/>
                </a:lnTo>
                <a:cubicBezTo>
                  <a:pt x="2945" y="18655"/>
                  <a:pt x="2945" y="12273"/>
                  <a:pt x="2945" y="12273"/>
                </a:cubicBezTo>
                <a:close/>
                <a:moveTo>
                  <a:pt x="1964" y="19636"/>
                </a:moveTo>
                <a:lnTo>
                  <a:pt x="10309" y="19636"/>
                </a:lnTo>
                <a:lnTo>
                  <a:pt x="10309" y="11291"/>
                </a:lnTo>
                <a:lnTo>
                  <a:pt x="1964" y="11291"/>
                </a:lnTo>
                <a:cubicBezTo>
                  <a:pt x="1964" y="11291"/>
                  <a:pt x="1964" y="19636"/>
                  <a:pt x="1964" y="19636"/>
                </a:cubicBezTo>
                <a:close/>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44" name="Shape 2744"/>
          <p:cNvSpPr/>
          <p:nvPr/>
        </p:nvSpPr>
        <p:spPr>
          <a:xfrm>
            <a:off x="4080425" y="57057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9327" y="9327"/>
                </a:moveTo>
                <a:lnTo>
                  <a:pt x="12273" y="9327"/>
                </a:lnTo>
                <a:lnTo>
                  <a:pt x="12273" y="12273"/>
                </a:lnTo>
                <a:lnTo>
                  <a:pt x="9327" y="12273"/>
                </a:lnTo>
                <a:cubicBezTo>
                  <a:pt x="9327" y="12273"/>
                  <a:pt x="9327" y="9327"/>
                  <a:pt x="9327" y="9327"/>
                </a:cubicBezTo>
                <a:close/>
                <a:moveTo>
                  <a:pt x="8345" y="13255"/>
                </a:moveTo>
                <a:lnTo>
                  <a:pt x="13255" y="13255"/>
                </a:lnTo>
                <a:lnTo>
                  <a:pt x="13255" y="8345"/>
                </a:lnTo>
                <a:lnTo>
                  <a:pt x="8345" y="8345"/>
                </a:lnTo>
                <a:cubicBezTo>
                  <a:pt x="8345" y="8345"/>
                  <a:pt x="8345" y="13255"/>
                  <a:pt x="8345" y="13255"/>
                </a:cubicBezTo>
                <a:close/>
                <a:moveTo>
                  <a:pt x="9327" y="15709"/>
                </a:moveTo>
                <a:lnTo>
                  <a:pt x="12273" y="15709"/>
                </a:lnTo>
                <a:lnTo>
                  <a:pt x="12273" y="18655"/>
                </a:lnTo>
                <a:lnTo>
                  <a:pt x="9327" y="18655"/>
                </a:lnTo>
                <a:cubicBezTo>
                  <a:pt x="9327" y="18655"/>
                  <a:pt x="9327" y="15709"/>
                  <a:pt x="9327" y="15709"/>
                </a:cubicBezTo>
                <a:close/>
                <a:moveTo>
                  <a:pt x="8345" y="19636"/>
                </a:moveTo>
                <a:lnTo>
                  <a:pt x="13255" y="19636"/>
                </a:lnTo>
                <a:lnTo>
                  <a:pt x="13255" y="14727"/>
                </a:lnTo>
                <a:lnTo>
                  <a:pt x="8345" y="14727"/>
                </a:lnTo>
                <a:cubicBezTo>
                  <a:pt x="8345" y="14727"/>
                  <a:pt x="8345" y="19636"/>
                  <a:pt x="8345" y="19636"/>
                </a:cubicBezTo>
                <a:close/>
                <a:moveTo>
                  <a:pt x="15709" y="2945"/>
                </a:moveTo>
                <a:lnTo>
                  <a:pt x="18655" y="2945"/>
                </a:lnTo>
                <a:lnTo>
                  <a:pt x="18655" y="5891"/>
                </a:lnTo>
                <a:lnTo>
                  <a:pt x="15709" y="5891"/>
                </a:lnTo>
                <a:cubicBezTo>
                  <a:pt x="15709" y="5891"/>
                  <a:pt x="15709" y="2945"/>
                  <a:pt x="15709" y="2945"/>
                </a:cubicBezTo>
                <a:close/>
                <a:moveTo>
                  <a:pt x="14727" y="6873"/>
                </a:moveTo>
                <a:lnTo>
                  <a:pt x="19636" y="6873"/>
                </a:lnTo>
                <a:lnTo>
                  <a:pt x="19636" y="1964"/>
                </a:lnTo>
                <a:lnTo>
                  <a:pt x="14727" y="1964"/>
                </a:lnTo>
                <a:cubicBezTo>
                  <a:pt x="14727" y="1964"/>
                  <a:pt x="14727" y="6873"/>
                  <a:pt x="14727" y="6873"/>
                </a:cubicBezTo>
                <a:close/>
                <a:moveTo>
                  <a:pt x="15709" y="9327"/>
                </a:moveTo>
                <a:lnTo>
                  <a:pt x="18655" y="9327"/>
                </a:lnTo>
                <a:lnTo>
                  <a:pt x="18655" y="12273"/>
                </a:lnTo>
                <a:lnTo>
                  <a:pt x="15709" y="12273"/>
                </a:lnTo>
                <a:cubicBezTo>
                  <a:pt x="15709" y="12273"/>
                  <a:pt x="15709" y="9327"/>
                  <a:pt x="15709" y="9327"/>
                </a:cubicBezTo>
                <a:close/>
                <a:moveTo>
                  <a:pt x="14727" y="13255"/>
                </a:moveTo>
                <a:lnTo>
                  <a:pt x="19636" y="13255"/>
                </a:lnTo>
                <a:lnTo>
                  <a:pt x="19636" y="8345"/>
                </a:lnTo>
                <a:lnTo>
                  <a:pt x="14727" y="8345"/>
                </a:lnTo>
                <a:cubicBezTo>
                  <a:pt x="14727" y="8345"/>
                  <a:pt x="14727" y="13255"/>
                  <a:pt x="14727" y="13255"/>
                </a:cubicBezTo>
                <a:close/>
                <a:moveTo>
                  <a:pt x="9327" y="2945"/>
                </a:moveTo>
                <a:lnTo>
                  <a:pt x="12273" y="2945"/>
                </a:lnTo>
                <a:lnTo>
                  <a:pt x="12273" y="5891"/>
                </a:lnTo>
                <a:lnTo>
                  <a:pt x="9327" y="5891"/>
                </a:lnTo>
                <a:cubicBezTo>
                  <a:pt x="9327" y="5891"/>
                  <a:pt x="9327" y="2945"/>
                  <a:pt x="9327" y="2945"/>
                </a:cubicBezTo>
                <a:close/>
                <a:moveTo>
                  <a:pt x="8345" y="6873"/>
                </a:moveTo>
                <a:lnTo>
                  <a:pt x="13255" y="6873"/>
                </a:lnTo>
                <a:lnTo>
                  <a:pt x="13255" y="1964"/>
                </a:lnTo>
                <a:lnTo>
                  <a:pt x="8345" y="1964"/>
                </a:lnTo>
                <a:cubicBezTo>
                  <a:pt x="8345" y="1964"/>
                  <a:pt x="8345" y="6873"/>
                  <a:pt x="8345" y="6873"/>
                </a:cubicBezTo>
                <a:close/>
                <a:moveTo>
                  <a:pt x="2945" y="9327"/>
                </a:moveTo>
                <a:lnTo>
                  <a:pt x="5891" y="9327"/>
                </a:lnTo>
                <a:lnTo>
                  <a:pt x="5891" y="12273"/>
                </a:lnTo>
                <a:lnTo>
                  <a:pt x="2945" y="12273"/>
                </a:lnTo>
                <a:cubicBezTo>
                  <a:pt x="2945" y="12273"/>
                  <a:pt x="2945" y="9327"/>
                  <a:pt x="2945" y="9327"/>
                </a:cubicBezTo>
                <a:close/>
                <a:moveTo>
                  <a:pt x="1964" y="13255"/>
                </a:moveTo>
                <a:lnTo>
                  <a:pt x="6873" y="13255"/>
                </a:lnTo>
                <a:lnTo>
                  <a:pt x="6873" y="8345"/>
                </a:lnTo>
                <a:lnTo>
                  <a:pt x="1964" y="8345"/>
                </a:lnTo>
                <a:cubicBezTo>
                  <a:pt x="1964" y="8345"/>
                  <a:pt x="1964" y="13255"/>
                  <a:pt x="1964" y="13255"/>
                </a:cubicBezTo>
                <a:close/>
                <a:moveTo>
                  <a:pt x="2945" y="2945"/>
                </a:moveTo>
                <a:lnTo>
                  <a:pt x="5891" y="2945"/>
                </a:lnTo>
                <a:lnTo>
                  <a:pt x="5891" y="5891"/>
                </a:lnTo>
                <a:lnTo>
                  <a:pt x="2945" y="5891"/>
                </a:lnTo>
                <a:cubicBezTo>
                  <a:pt x="2945" y="5891"/>
                  <a:pt x="2945" y="2945"/>
                  <a:pt x="2945" y="2945"/>
                </a:cubicBezTo>
                <a:close/>
                <a:moveTo>
                  <a:pt x="1964" y="6873"/>
                </a:moveTo>
                <a:lnTo>
                  <a:pt x="6873" y="6873"/>
                </a:lnTo>
                <a:lnTo>
                  <a:pt x="6873" y="1964"/>
                </a:lnTo>
                <a:lnTo>
                  <a:pt x="1964" y="1964"/>
                </a:lnTo>
                <a:cubicBezTo>
                  <a:pt x="1964" y="1964"/>
                  <a:pt x="1964" y="6873"/>
                  <a:pt x="1964" y="6873"/>
                </a:cubicBezTo>
                <a:close/>
                <a:moveTo>
                  <a:pt x="20618" y="19636"/>
                </a:moveTo>
                <a:cubicBezTo>
                  <a:pt x="20618" y="20178"/>
                  <a:pt x="20178" y="20618"/>
                  <a:pt x="19636" y="20618"/>
                </a:cubicBezTo>
                <a:lnTo>
                  <a:pt x="1964" y="20618"/>
                </a:lnTo>
                <a:cubicBezTo>
                  <a:pt x="1421" y="20618"/>
                  <a:pt x="982" y="20178"/>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2945" y="15709"/>
                </a:moveTo>
                <a:lnTo>
                  <a:pt x="5891" y="15709"/>
                </a:lnTo>
                <a:lnTo>
                  <a:pt x="5891" y="18655"/>
                </a:lnTo>
                <a:lnTo>
                  <a:pt x="2945" y="18655"/>
                </a:lnTo>
                <a:cubicBezTo>
                  <a:pt x="2945" y="18655"/>
                  <a:pt x="2945" y="15709"/>
                  <a:pt x="2945" y="15709"/>
                </a:cubicBezTo>
                <a:close/>
                <a:moveTo>
                  <a:pt x="1964" y="19636"/>
                </a:moveTo>
                <a:lnTo>
                  <a:pt x="6873" y="19636"/>
                </a:lnTo>
                <a:lnTo>
                  <a:pt x="6873" y="14727"/>
                </a:lnTo>
                <a:lnTo>
                  <a:pt x="1964" y="14727"/>
                </a:lnTo>
                <a:cubicBezTo>
                  <a:pt x="1964" y="14727"/>
                  <a:pt x="1964" y="19636"/>
                  <a:pt x="1964" y="19636"/>
                </a:cubicBezTo>
                <a:close/>
                <a:moveTo>
                  <a:pt x="15709" y="15709"/>
                </a:moveTo>
                <a:lnTo>
                  <a:pt x="18655" y="15709"/>
                </a:lnTo>
                <a:lnTo>
                  <a:pt x="18655" y="18655"/>
                </a:lnTo>
                <a:lnTo>
                  <a:pt x="15709" y="18655"/>
                </a:lnTo>
                <a:cubicBezTo>
                  <a:pt x="15709" y="18655"/>
                  <a:pt x="15709" y="15709"/>
                  <a:pt x="15709" y="15709"/>
                </a:cubicBezTo>
                <a:close/>
                <a:moveTo>
                  <a:pt x="14727" y="19636"/>
                </a:moveTo>
                <a:lnTo>
                  <a:pt x="19636" y="19636"/>
                </a:lnTo>
                <a:lnTo>
                  <a:pt x="19636" y="14727"/>
                </a:lnTo>
                <a:lnTo>
                  <a:pt x="14727" y="14727"/>
                </a:lnTo>
                <a:cubicBezTo>
                  <a:pt x="14727" y="14727"/>
                  <a:pt x="14727" y="19636"/>
                  <a:pt x="14727" y="19636"/>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45" name="Shape 2745"/>
          <p:cNvSpPr/>
          <p:nvPr/>
        </p:nvSpPr>
        <p:spPr>
          <a:xfrm>
            <a:off x="4613686" y="57057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8"/>
                  <a:pt x="20178" y="20618"/>
                  <a:pt x="19636" y="20618"/>
                </a:cubicBezTo>
                <a:lnTo>
                  <a:pt x="13745" y="20618"/>
                </a:lnTo>
                <a:cubicBezTo>
                  <a:pt x="13204" y="20618"/>
                  <a:pt x="12764" y="20178"/>
                  <a:pt x="12764" y="19636"/>
                </a:cubicBezTo>
                <a:lnTo>
                  <a:pt x="12764" y="13745"/>
                </a:lnTo>
                <a:cubicBezTo>
                  <a:pt x="12764" y="13204"/>
                  <a:pt x="13204" y="12764"/>
                  <a:pt x="13745" y="12764"/>
                </a:cubicBezTo>
                <a:lnTo>
                  <a:pt x="19636" y="12764"/>
                </a:lnTo>
                <a:cubicBezTo>
                  <a:pt x="20178" y="12764"/>
                  <a:pt x="20618" y="13204"/>
                  <a:pt x="20618" y="13745"/>
                </a:cubicBezTo>
                <a:cubicBezTo>
                  <a:pt x="20618" y="13745"/>
                  <a:pt x="20618" y="19636"/>
                  <a:pt x="20618" y="19636"/>
                </a:cubicBezTo>
                <a:close/>
                <a:moveTo>
                  <a:pt x="19636" y="11782"/>
                </a:moveTo>
                <a:lnTo>
                  <a:pt x="13745" y="11782"/>
                </a:lnTo>
                <a:cubicBezTo>
                  <a:pt x="12661" y="11782"/>
                  <a:pt x="11782" y="12661"/>
                  <a:pt x="11782" y="13745"/>
                </a:cubicBezTo>
                <a:lnTo>
                  <a:pt x="11782" y="19636"/>
                </a:lnTo>
                <a:cubicBezTo>
                  <a:pt x="11782" y="20721"/>
                  <a:pt x="12661" y="21600"/>
                  <a:pt x="13745" y="21600"/>
                </a:cubicBezTo>
                <a:lnTo>
                  <a:pt x="19636" y="21600"/>
                </a:lnTo>
                <a:cubicBezTo>
                  <a:pt x="20721" y="21600"/>
                  <a:pt x="21600" y="20721"/>
                  <a:pt x="21600" y="19636"/>
                </a:cubicBezTo>
                <a:lnTo>
                  <a:pt x="21600" y="13745"/>
                </a:lnTo>
                <a:cubicBezTo>
                  <a:pt x="21600" y="12661"/>
                  <a:pt x="20721" y="11782"/>
                  <a:pt x="19636" y="11782"/>
                </a:cubicBezTo>
                <a:moveTo>
                  <a:pt x="20618" y="7855"/>
                </a:moveTo>
                <a:cubicBezTo>
                  <a:pt x="20618" y="8396"/>
                  <a:pt x="20178" y="8836"/>
                  <a:pt x="19636" y="8836"/>
                </a:cubicBezTo>
                <a:lnTo>
                  <a:pt x="13745" y="8836"/>
                </a:lnTo>
                <a:cubicBezTo>
                  <a:pt x="13204" y="8836"/>
                  <a:pt x="12764" y="8396"/>
                  <a:pt x="12764" y="7855"/>
                </a:cubicBezTo>
                <a:lnTo>
                  <a:pt x="12764" y="1964"/>
                </a:lnTo>
                <a:cubicBezTo>
                  <a:pt x="12764" y="1422"/>
                  <a:pt x="13204" y="982"/>
                  <a:pt x="13745" y="982"/>
                </a:cubicBezTo>
                <a:lnTo>
                  <a:pt x="19636" y="982"/>
                </a:lnTo>
                <a:cubicBezTo>
                  <a:pt x="20178" y="982"/>
                  <a:pt x="20618" y="1422"/>
                  <a:pt x="20618" y="1964"/>
                </a:cubicBezTo>
                <a:cubicBezTo>
                  <a:pt x="20618" y="1964"/>
                  <a:pt x="20618" y="7855"/>
                  <a:pt x="20618" y="7855"/>
                </a:cubicBezTo>
                <a:close/>
                <a:moveTo>
                  <a:pt x="19636" y="0"/>
                </a:moveTo>
                <a:lnTo>
                  <a:pt x="13745" y="0"/>
                </a:lnTo>
                <a:cubicBezTo>
                  <a:pt x="12661" y="0"/>
                  <a:pt x="11782" y="879"/>
                  <a:pt x="11782" y="1964"/>
                </a:cubicBezTo>
                <a:lnTo>
                  <a:pt x="11782" y="7855"/>
                </a:lnTo>
                <a:cubicBezTo>
                  <a:pt x="11782" y="8939"/>
                  <a:pt x="12661" y="9818"/>
                  <a:pt x="13745" y="9818"/>
                </a:cubicBezTo>
                <a:lnTo>
                  <a:pt x="19636" y="9818"/>
                </a:lnTo>
                <a:cubicBezTo>
                  <a:pt x="20721" y="9818"/>
                  <a:pt x="21600" y="8939"/>
                  <a:pt x="21600" y="7855"/>
                </a:cubicBezTo>
                <a:lnTo>
                  <a:pt x="21600" y="1964"/>
                </a:lnTo>
                <a:cubicBezTo>
                  <a:pt x="21600" y="879"/>
                  <a:pt x="20721" y="0"/>
                  <a:pt x="19636" y="0"/>
                </a:cubicBezTo>
                <a:moveTo>
                  <a:pt x="8836" y="7855"/>
                </a:moveTo>
                <a:cubicBezTo>
                  <a:pt x="8836" y="8396"/>
                  <a:pt x="8396" y="8836"/>
                  <a:pt x="7855" y="8836"/>
                </a:cubicBezTo>
                <a:lnTo>
                  <a:pt x="1964" y="8836"/>
                </a:lnTo>
                <a:cubicBezTo>
                  <a:pt x="1421" y="8836"/>
                  <a:pt x="982" y="8396"/>
                  <a:pt x="982" y="7855"/>
                </a:cubicBezTo>
                <a:lnTo>
                  <a:pt x="982" y="1964"/>
                </a:lnTo>
                <a:cubicBezTo>
                  <a:pt x="982" y="1422"/>
                  <a:pt x="1421" y="982"/>
                  <a:pt x="1964" y="982"/>
                </a:cubicBezTo>
                <a:lnTo>
                  <a:pt x="7855" y="982"/>
                </a:lnTo>
                <a:cubicBezTo>
                  <a:pt x="8396" y="982"/>
                  <a:pt x="8836" y="1422"/>
                  <a:pt x="8836" y="1964"/>
                </a:cubicBezTo>
                <a:cubicBezTo>
                  <a:pt x="8836" y="1964"/>
                  <a:pt x="8836" y="7855"/>
                  <a:pt x="8836" y="7855"/>
                </a:cubicBezTo>
                <a:close/>
                <a:moveTo>
                  <a:pt x="7855" y="0"/>
                </a:moveTo>
                <a:lnTo>
                  <a:pt x="1964" y="0"/>
                </a:lnTo>
                <a:cubicBezTo>
                  <a:pt x="879" y="0"/>
                  <a:pt x="0" y="879"/>
                  <a:pt x="0" y="1964"/>
                </a:cubicBezTo>
                <a:lnTo>
                  <a:pt x="0" y="7855"/>
                </a:lnTo>
                <a:cubicBezTo>
                  <a:pt x="0" y="8939"/>
                  <a:pt x="879" y="9818"/>
                  <a:pt x="1964" y="9818"/>
                </a:cubicBezTo>
                <a:lnTo>
                  <a:pt x="7855" y="9818"/>
                </a:lnTo>
                <a:cubicBezTo>
                  <a:pt x="8939" y="9818"/>
                  <a:pt x="9818" y="8939"/>
                  <a:pt x="9818" y="7855"/>
                </a:cubicBezTo>
                <a:lnTo>
                  <a:pt x="9818" y="1964"/>
                </a:lnTo>
                <a:cubicBezTo>
                  <a:pt x="9818" y="879"/>
                  <a:pt x="8939" y="0"/>
                  <a:pt x="7855" y="0"/>
                </a:cubicBezTo>
                <a:moveTo>
                  <a:pt x="8836" y="19636"/>
                </a:moveTo>
                <a:cubicBezTo>
                  <a:pt x="8836" y="20178"/>
                  <a:pt x="8396" y="20618"/>
                  <a:pt x="7855" y="20618"/>
                </a:cubicBezTo>
                <a:lnTo>
                  <a:pt x="1964" y="20618"/>
                </a:lnTo>
                <a:cubicBezTo>
                  <a:pt x="1421" y="20618"/>
                  <a:pt x="982" y="20178"/>
                  <a:pt x="982" y="19636"/>
                </a:cubicBezTo>
                <a:lnTo>
                  <a:pt x="982" y="13745"/>
                </a:lnTo>
                <a:cubicBezTo>
                  <a:pt x="982" y="13204"/>
                  <a:pt x="1421" y="12764"/>
                  <a:pt x="1964" y="12764"/>
                </a:cubicBezTo>
                <a:lnTo>
                  <a:pt x="7855" y="12764"/>
                </a:lnTo>
                <a:cubicBezTo>
                  <a:pt x="8396" y="12764"/>
                  <a:pt x="8836" y="13204"/>
                  <a:pt x="8836" y="13745"/>
                </a:cubicBezTo>
                <a:cubicBezTo>
                  <a:pt x="8836" y="13745"/>
                  <a:pt x="8836" y="19636"/>
                  <a:pt x="8836" y="19636"/>
                </a:cubicBezTo>
                <a:close/>
                <a:moveTo>
                  <a:pt x="7855" y="11782"/>
                </a:moveTo>
                <a:lnTo>
                  <a:pt x="1964" y="11782"/>
                </a:lnTo>
                <a:cubicBezTo>
                  <a:pt x="879" y="11782"/>
                  <a:pt x="0" y="12661"/>
                  <a:pt x="0" y="13745"/>
                </a:cubicBezTo>
                <a:lnTo>
                  <a:pt x="0" y="19636"/>
                </a:lnTo>
                <a:cubicBezTo>
                  <a:pt x="0" y="20721"/>
                  <a:pt x="879" y="21600"/>
                  <a:pt x="1964" y="21600"/>
                </a:cubicBezTo>
                <a:lnTo>
                  <a:pt x="7855" y="21600"/>
                </a:lnTo>
                <a:cubicBezTo>
                  <a:pt x="8939" y="21600"/>
                  <a:pt x="9818" y="20721"/>
                  <a:pt x="9818" y="19636"/>
                </a:cubicBezTo>
                <a:lnTo>
                  <a:pt x="9818" y="13745"/>
                </a:lnTo>
                <a:cubicBezTo>
                  <a:pt x="9818" y="12661"/>
                  <a:pt x="8939" y="11782"/>
                  <a:pt x="7855" y="11782"/>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46" name="Shape 2746"/>
          <p:cNvSpPr/>
          <p:nvPr/>
        </p:nvSpPr>
        <p:spPr>
          <a:xfrm>
            <a:off x="5146947" y="57057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2764"/>
                </a:moveTo>
                <a:lnTo>
                  <a:pt x="16691" y="12764"/>
                </a:lnTo>
                <a:lnTo>
                  <a:pt x="16691" y="8836"/>
                </a:lnTo>
                <a:lnTo>
                  <a:pt x="20618" y="8836"/>
                </a:lnTo>
                <a:cubicBezTo>
                  <a:pt x="20618" y="8836"/>
                  <a:pt x="20618" y="12764"/>
                  <a:pt x="20618" y="12764"/>
                </a:cubicBezTo>
                <a:close/>
                <a:moveTo>
                  <a:pt x="20618" y="7855"/>
                </a:moveTo>
                <a:lnTo>
                  <a:pt x="16691" y="7855"/>
                </a:lnTo>
                <a:cubicBezTo>
                  <a:pt x="16149" y="7855"/>
                  <a:pt x="15709" y="8295"/>
                  <a:pt x="15709" y="8836"/>
                </a:cubicBezTo>
                <a:lnTo>
                  <a:pt x="15709" y="12764"/>
                </a:lnTo>
                <a:cubicBezTo>
                  <a:pt x="15709" y="13305"/>
                  <a:pt x="16149" y="13745"/>
                  <a:pt x="16691" y="13745"/>
                </a:cubicBezTo>
                <a:lnTo>
                  <a:pt x="20618" y="13745"/>
                </a:lnTo>
                <a:cubicBezTo>
                  <a:pt x="21160" y="13745"/>
                  <a:pt x="21600" y="13305"/>
                  <a:pt x="21600" y="12764"/>
                </a:cubicBezTo>
                <a:lnTo>
                  <a:pt x="21600" y="8836"/>
                </a:lnTo>
                <a:cubicBezTo>
                  <a:pt x="21600" y="8295"/>
                  <a:pt x="21160" y="7855"/>
                  <a:pt x="20618" y="7855"/>
                </a:cubicBezTo>
                <a:moveTo>
                  <a:pt x="12764" y="20618"/>
                </a:moveTo>
                <a:lnTo>
                  <a:pt x="8836" y="20618"/>
                </a:lnTo>
                <a:lnTo>
                  <a:pt x="8836" y="16691"/>
                </a:lnTo>
                <a:lnTo>
                  <a:pt x="12764" y="16691"/>
                </a:lnTo>
                <a:cubicBezTo>
                  <a:pt x="12764" y="16691"/>
                  <a:pt x="12764" y="20618"/>
                  <a:pt x="12764" y="20618"/>
                </a:cubicBezTo>
                <a:close/>
                <a:moveTo>
                  <a:pt x="12764" y="15709"/>
                </a:moveTo>
                <a:lnTo>
                  <a:pt x="8836" y="15709"/>
                </a:lnTo>
                <a:cubicBezTo>
                  <a:pt x="8295" y="15709"/>
                  <a:pt x="7855" y="16149"/>
                  <a:pt x="7855" y="16691"/>
                </a:cubicBezTo>
                <a:lnTo>
                  <a:pt x="7855" y="20618"/>
                </a:lnTo>
                <a:cubicBezTo>
                  <a:pt x="7855" y="21160"/>
                  <a:pt x="8295" y="21600"/>
                  <a:pt x="8836" y="21600"/>
                </a:cubicBezTo>
                <a:lnTo>
                  <a:pt x="12764" y="21600"/>
                </a:lnTo>
                <a:cubicBezTo>
                  <a:pt x="13305" y="21600"/>
                  <a:pt x="13745" y="21160"/>
                  <a:pt x="13745" y="20618"/>
                </a:cubicBezTo>
                <a:lnTo>
                  <a:pt x="13745" y="16691"/>
                </a:lnTo>
                <a:cubicBezTo>
                  <a:pt x="13745" y="16149"/>
                  <a:pt x="13305" y="15709"/>
                  <a:pt x="12764" y="15709"/>
                </a:cubicBezTo>
                <a:moveTo>
                  <a:pt x="12764" y="12764"/>
                </a:moveTo>
                <a:lnTo>
                  <a:pt x="8836" y="12764"/>
                </a:lnTo>
                <a:lnTo>
                  <a:pt x="8836" y="8836"/>
                </a:lnTo>
                <a:lnTo>
                  <a:pt x="12764" y="8836"/>
                </a:lnTo>
                <a:cubicBezTo>
                  <a:pt x="12764" y="8836"/>
                  <a:pt x="12764" y="12764"/>
                  <a:pt x="12764" y="12764"/>
                </a:cubicBezTo>
                <a:close/>
                <a:moveTo>
                  <a:pt x="12764" y="7855"/>
                </a:moveTo>
                <a:lnTo>
                  <a:pt x="8836" y="7855"/>
                </a:lnTo>
                <a:cubicBezTo>
                  <a:pt x="8295" y="7855"/>
                  <a:pt x="7855" y="8295"/>
                  <a:pt x="7855" y="8836"/>
                </a:cubicBezTo>
                <a:lnTo>
                  <a:pt x="7855" y="12764"/>
                </a:lnTo>
                <a:cubicBezTo>
                  <a:pt x="7855" y="13305"/>
                  <a:pt x="8295" y="13745"/>
                  <a:pt x="8836" y="13745"/>
                </a:cubicBezTo>
                <a:lnTo>
                  <a:pt x="12764" y="13745"/>
                </a:lnTo>
                <a:cubicBezTo>
                  <a:pt x="13305" y="13745"/>
                  <a:pt x="13745" y="13305"/>
                  <a:pt x="13745" y="12764"/>
                </a:cubicBezTo>
                <a:lnTo>
                  <a:pt x="13745" y="8836"/>
                </a:lnTo>
                <a:cubicBezTo>
                  <a:pt x="13745" y="8295"/>
                  <a:pt x="13305" y="7855"/>
                  <a:pt x="12764" y="7855"/>
                </a:cubicBezTo>
                <a:moveTo>
                  <a:pt x="4909" y="4909"/>
                </a:moveTo>
                <a:lnTo>
                  <a:pt x="982" y="4909"/>
                </a:lnTo>
                <a:lnTo>
                  <a:pt x="982" y="982"/>
                </a:lnTo>
                <a:lnTo>
                  <a:pt x="4909" y="982"/>
                </a:lnTo>
                <a:cubicBezTo>
                  <a:pt x="4909" y="982"/>
                  <a:pt x="4909" y="4909"/>
                  <a:pt x="4909" y="4909"/>
                </a:cubicBezTo>
                <a:close/>
                <a:moveTo>
                  <a:pt x="4909" y="0"/>
                </a:moveTo>
                <a:lnTo>
                  <a:pt x="982" y="0"/>
                </a:lnTo>
                <a:cubicBezTo>
                  <a:pt x="440" y="0"/>
                  <a:pt x="0" y="440"/>
                  <a:pt x="0" y="982"/>
                </a:cubicBezTo>
                <a:lnTo>
                  <a:pt x="0" y="4909"/>
                </a:lnTo>
                <a:cubicBezTo>
                  <a:pt x="0" y="5451"/>
                  <a:pt x="440" y="5891"/>
                  <a:pt x="982" y="5891"/>
                </a:cubicBezTo>
                <a:lnTo>
                  <a:pt x="4909" y="5891"/>
                </a:lnTo>
                <a:cubicBezTo>
                  <a:pt x="5451" y="5891"/>
                  <a:pt x="5891" y="5451"/>
                  <a:pt x="5891" y="4909"/>
                </a:cubicBezTo>
                <a:lnTo>
                  <a:pt x="5891" y="982"/>
                </a:lnTo>
                <a:cubicBezTo>
                  <a:pt x="5891" y="440"/>
                  <a:pt x="5451" y="0"/>
                  <a:pt x="4909" y="0"/>
                </a:cubicBezTo>
                <a:moveTo>
                  <a:pt x="20618" y="20618"/>
                </a:moveTo>
                <a:lnTo>
                  <a:pt x="16691" y="20618"/>
                </a:lnTo>
                <a:lnTo>
                  <a:pt x="16691" y="16691"/>
                </a:lnTo>
                <a:lnTo>
                  <a:pt x="20618" y="16691"/>
                </a:lnTo>
                <a:cubicBezTo>
                  <a:pt x="20618" y="16691"/>
                  <a:pt x="20618" y="20618"/>
                  <a:pt x="20618" y="20618"/>
                </a:cubicBezTo>
                <a:close/>
                <a:moveTo>
                  <a:pt x="20618" y="15709"/>
                </a:moveTo>
                <a:lnTo>
                  <a:pt x="16691" y="15709"/>
                </a:lnTo>
                <a:cubicBezTo>
                  <a:pt x="16149" y="15709"/>
                  <a:pt x="15709" y="16149"/>
                  <a:pt x="15709" y="16691"/>
                </a:cubicBezTo>
                <a:lnTo>
                  <a:pt x="15709" y="20618"/>
                </a:lnTo>
                <a:cubicBezTo>
                  <a:pt x="15709" y="21160"/>
                  <a:pt x="16149" y="21600"/>
                  <a:pt x="16691" y="21600"/>
                </a:cubicBezTo>
                <a:lnTo>
                  <a:pt x="20618" y="21600"/>
                </a:lnTo>
                <a:cubicBezTo>
                  <a:pt x="21160" y="21600"/>
                  <a:pt x="21600" y="21160"/>
                  <a:pt x="21600" y="20618"/>
                </a:cubicBezTo>
                <a:lnTo>
                  <a:pt x="21600" y="16691"/>
                </a:lnTo>
                <a:cubicBezTo>
                  <a:pt x="21600" y="16149"/>
                  <a:pt x="21160" y="15709"/>
                  <a:pt x="20618" y="15709"/>
                </a:cubicBezTo>
                <a:moveTo>
                  <a:pt x="20618" y="4909"/>
                </a:moveTo>
                <a:lnTo>
                  <a:pt x="16691" y="4909"/>
                </a:lnTo>
                <a:lnTo>
                  <a:pt x="16691" y="982"/>
                </a:lnTo>
                <a:lnTo>
                  <a:pt x="20618" y="982"/>
                </a:lnTo>
                <a:cubicBezTo>
                  <a:pt x="20618" y="982"/>
                  <a:pt x="20618" y="4909"/>
                  <a:pt x="20618" y="4909"/>
                </a:cubicBezTo>
                <a:close/>
                <a:moveTo>
                  <a:pt x="20618" y="0"/>
                </a:moveTo>
                <a:lnTo>
                  <a:pt x="16691" y="0"/>
                </a:lnTo>
                <a:cubicBezTo>
                  <a:pt x="16149" y="0"/>
                  <a:pt x="15709" y="440"/>
                  <a:pt x="15709" y="982"/>
                </a:cubicBezTo>
                <a:lnTo>
                  <a:pt x="15709" y="4909"/>
                </a:lnTo>
                <a:cubicBezTo>
                  <a:pt x="15709" y="5451"/>
                  <a:pt x="16149" y="5891"/>
                  <a:pt x="16691" y="5891"/>
                </a:cubicBezTo>
                <a:lnTo>
                  <a:pt x="20618" y="5891"/>
                </a:lnTo>
                <a:cubicBezTo>
                  <a:pt x="21160" y="5891"/>
                  <a:pt x="21600" y="5451"/>
                  <a:pt x="21600" y="4909"/>
                </a:cubicBezTo>
                <a:lnTo>
                  <a:pt x="21600" y="982"/>
                </a:lnTo>
                <a:cubicBezTo>
                  <a:pt x="21600" y="440"/>
                  <a:pt x="21160" y="0"/>
                  <a:pt x="20618" y="0"/>
                </a:cubicBezTo>
                <a:moveTo>
                  <a:pt x="4909" y="20618"/>
                </a:moveTo>
                <a:lnTo>
                  <a:pt x="982" y="20618"/>
                </a:lnTo>
                <a:lnTo>
                  <a:pt x="982" y="16691"/>
                </a:lnTo>
                <a:lnTo>
                  <a:pt x="4909" y="16691"/>
                </a:lnTo>
                <a:cubicBezTo>
                  <a:pt x="4909" y="16691"/>
                  <a:pt x="4909" y="20618"/>
                  <a:pt x="4909" y="20618"/>
                </a:cubicBezTo>
                <a:close/>
                <a:moveTo>
                  <a:pt x="4909" y="15709"/>
                </a:moveTo>
                <a:lnTo>
                  <a:pt x="982" y="15709"/>
                </a:lnTo>
                <a:cubicBezTo>
                  <a:pt x="440" y="15709"/>
                  <a:pt x="0" y="16149"/>
                  <a:pt x="0" y="16691"/>
                </a:cubicBezTo>
                <a:lnTo>
                  <a:pt x="0" y="20618"/>
                </a:lnTo>
                <a:cubicBezTo>
                  <a:pt x="0" y="21160"/>
                  <a:pt x="440" y="21600"/>
                  <a:pt x="982" y="21600"/>
                </a:cubicBezTo>
                <a:lnTo>
                  <a:pt x="4909" y="21600"/>
                </a:lnTo>
                <a:cubicBezTo>
                  <a:pt x="5451" y="21600"/>
                  <a:pt x="5891" y="21160"/>
                  <a:pt x="5891" y="20618"/>
                </a:cubicBezTo>
                <a:lnTo>
                  <a:pt x="5891" y="16691"/>
                </a:lnTo>
                <a:cubicBezTo>
                  <a:pt x="5891" y="16149"/>
                  <a:pt x="5451" y="15709"/>
                  <a:pt x="4909" y="15709"/>
                </a:cubicBezTo>
                <a:moveTo>
                  <a:pt x="12764" y="4909"/>
                </a:moveTo>
                <a:lnTo>
                  <a:pt x="8836" y="4909"/>
                </a:lnTo>
                <a:lnTo>
                  <a:pt x="8836" y="982"/>
                </a:lnTo>
                <a:lnTo>
                  <a:pt x="12764" y="982"/>
                </a:lnTo>
                <a:cubicBezTo>
                  <a:pt x="12764" y="982"/>
                  <a:pt x="12764" y="4909"/>
                  <a:pt x="12764" y="4909"/>
                </a:cubicBezTo>
                <a:close/>
                <a:moveTo>
                  <a:pt x="12764" y="0"/>
                </a:moveTo>
                <a:lnTo>
                  <a:pt x="8836" y="0"/>
                </a:lnTo>
                <a:cubicBezTo>
                  <a:pt x="8295" y="0"/>
                  <a:pt x="7855" y="440"/>
                  <a:pt x="7855" y="982"/>
                </a:cubicBezTo>
                <a:lnTo>
                  <a:pt x="7855" y="4909"/>
                </a:lnTo>
                <a:cubicBezTo>
                  <a:pt x="7855" y="5451"/>
                  <a:pt x="8295" y="5891"/>
                  <a:pt x="8836" y="5891"/>
                </a:cubicBezTo>
                <a:lnTo>
                  <a:pt x="12764" y="5891"/>
                </a:lnTo>
                <a:cubicBezTo>
                  <a:pt x="13305" y="5891"/>
                  <a:pt x="13745" y="5451"/>
                  <a:pt x="13745" y="4909"/>
                </a:cubicBezTo>
                <a:lnTo>
                  <a:pt x="13745" y="982"/>
                </a:lnTo>
                <a:cubicBezTo>
                  <a:pt x="13745" y="440"/>
                  <a:pt x="13305" y="0"/>
                  <a:pt x="12764" y="0"/>
                </a:cubicBezTo>
                <a:moveTo>
                  <a:pt x="4909" y="12764"/>
                </a:moveTo>
                <a:lnTo>
                  <a:pt x="982" y="12764"/>
                </a:lnTo>
                <a:lnTo>
                  <a:pt x="982" y="8836"/>
                </a:lnTo>
                <a:lnTo>
                  <a:pt x="4909" y="8836"/>
                </a:lnTo>
                <a:cubicBezTo>
                  <a:pt x="4909" y="8836"/>
                  <a:pt x="4909" y="12764"/>
                  <a:pt x="4909" y="12764"/>
                </a:cubicBezTo>
                <a:close/>
                <a:moveTo>
                  <a:pt x="4909" y="7855"/>
                </a:moveTo>
                <a:lnTo>
                  <a:pt x="982" y="7855"/>
                </a:lnTo>
                <a:cubicBezTo>
                  <a:pt x="440" y="7855"/>
                  <a:pt x="0" y="8295"/>
                  <a:pt x="0" y="8836"/>
                </a:cubicBezTo>
                <a:lnTo>
                  <a:pt x="0" y="12764"/>
                </a:lnTo>
                <a:cubicBezTo>
                  <a:pt x="0" y="13305"/>
                  <a:pt x="440" y="13745"/>
                  <a:pt x="982" y="13745"/>
                </a:cubicBezTo>
                <a:lnTo>
                  <a:pt x="4909" y="13745"/>
                </a:lnTo>
                <a:cubicBezTo>
                  <a:pt x="5451" y="13745"/>
                  <a:pt x="5891" y="13305"/>
                  <a:pt x="5891" y="12764"/>
                </a:cubicBezTo>
                <a:lnTo>
                  <a:pt x="5891" y="8836"/>
                </a:lnTo>
                <a:cubicBezTo>
                  <a:pt x="5891" y="8295"/>
                  <a:pt x="5451" y="7855"/>
                  <a:pt x="4909" y="7855"/>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47" name="Shape 2747"/>
          <p:cNvSpPr/>
          <p:nvPr/>
        </p:nvSpPr>
        <p:spPr>
          <a:xfrm>
            <a:off x="5680208" y="57057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20618"/>
                </a:moveTo>
                <a:lnTo>
                  <a:pt x="8836" y="20618"/>
                </a:lnTo>
                <a:lnTo>
                  <a:pt x="8836" y="8836"/>
                </a:lnTo>
                <a:lnTo>
                  <a:pt x="20618" y="8836"/>
                </a:lnTo>
                <a:cubicBezTo>
                  <a:pt x="20618" y="8836"/>
                  <a:pt x="20618" y="20618"/>
                  <a:pt x="20618" y="20618"/>
                </a:cubicBezTo>
                <a:close/>
                <a:moveTo>
                  <a:pt x="20618" y="7855"/>
                </a:moveTo>
                <a:lnTo>
                  <a:pt x="8836" y="7855"/>
                </a:lnTo>
                <a:cubicBezTo>
                  <a:pt x="8295" y="7855"/>
                  <a:pt x="7855" y="8295"/>
                  <a:pt x="7855" y="8836"/>
                </a:cubicBezTo>
                <a:lnTo>
                  <a:pt x="7855" y="20618"/>
                </a:lnTo>
                <a:cubicBezTo>
                  <a:pt x="7855" y="21160"/>
                  <a:pt x="8295" y="21600"/>
                  <a:pt x="8836" y="21600"/>
                </a:cubicBezTo>
                <a:lnTo>
                  <a:pt x="20618" y="21600"/>
                </a:lnTo>
                <a:cubicBezTo>
                  <a:pt x="21160" y="21600"/>
                  <a:pt x="21600" y="21160"/>
                  <a:pt x="21600" y="20618"/>
                </a:cubicBezTo>
                <a:lnTo>
                  <a:pt x="21600" y="8836"/>
                </a:lnTo>
                <a:cubicBezTo>
                  <a:pt x="21600" y="8295"/>
                  <a:pt x="21160" y="7855"/>
                  <a:pt x="20618" y="7855"/>
                </a:cubicBezTo>
                <a:moveTo>
                  <a:pt x="20618" y="4909"/>
                </a:moveTo>
                <a:lnTo>
                  <a:pt x="982" y="4909"/>
                </a:lnTo>
                <a:lnTo>
                  <a:pt x="982" y="982"/>
                </a:lnTo>
                <a:lnTo>
                  <a:pt x="20618" y="982"/>
                </a:lnTo>
                <a:cubicBezTo>
                  <a:pt x="20618" y="982"/>
                  <a:pt x="20618" y="4909"/>
                  <a:pt x="20618" y="4909"/>
                </a:cubicBezTo>
                <a:close/>
                <a:moveTo>
                  <a:pt x="20618" y="0"/>
                </a:moveTo>
                <a:lnTo>
                  <a:pt x="982" y="0"/>
                </a:lnTo>
                <a:cubicBezTo>
                  <a:pt x="440" y="0"/>
                  <a:pt x="0" y="440"/>
                  <a:pt x="0" y="982"/>
                </a:cubicBezTo>
                <a:lnTo>
                  <a:pt x="0" y="4909"/>
                </a:lnTo>
                <a:cubicBezTo>
                  <a:pt x="0" y="5451"/>
                  <a:pt x="440" y="5891"/>
                  <a:pt x="982" y="5891"/>
                </a:cubicBezTo>
                <a:lnTo>
                  <a:pt x="20618" y="5891"/>
                </a:lnTo>
                <a:cubicBezTo>
                  <a:pt x="21160" y="5891"/>
                  <a:pt x="21600" y="5451"/>
                  <a:pt x="21600" y="4909"/>
                </a:cubicBezTo>
                <a:lnTo>
                  <a:pt x="21600" y="982"/>
                </a:lnTo>
                <a:cubicBezTo>
                  <a:pt x="21600" y="440"/>
                  <a:pt x="21160" y="0"/>
                  <a:pt x="20618" y="0"/>
                </a:cubicBezTo>
                <a:moveTo>
                  <a:pt x="4909" y="20618"/>
                </a:moveTo>
                <a:lnTo>
                  <a:pt x="982" y="20618"/>
                </a:lnTo>
                <a:lnTo>
                  <a:pt x="982" y="8836"/>
                </a:lnTo>
                <a:lnTo>
                  <a:pt x="4909" y="8836"/>
                </a:lnTo>
                <a:cubicBezTo>
                  <a:pt x="4909" y="8836"/>
                  <a:pt x="4909" y="20618"/>
                  <a:pt x="4909" y="20618"/>
                </a:cubicBezTo>
                <a:close/>
                <a:moveTo>
                  <a:pt x="4909" y="7855"/>
                </a:moveTo>
                <a:lnTo>
                  <a:pt x="982" y="7855"/>
                </a:lnTo>
                <a:cubicBezTo>
                  <a:pt x="440" y="7855"/>
                  <a:pt x="0" y="8295"/>
                  <a:pt x="0" y="8836"/>
                </a:cubicBezTo>
                <a:lnTo>
                  <a:pt x="0" y="20618"/>
                </a:lnTo>
                <a:cubicBezTo>
                  <a:pt x="0" y="21160"/>
                  <a:pt x="440" y="21600"/>
                  <a:pt x="982" y="21600"/>
                </a:cubicBezTo>
                <a:lnTo>
                  <a:pt x="4909" y="21600"/>
                </a:lnTo>
                <a:cubicBezTo>
                  <a:pt x="5451" y="21600"/>
                  <a:pt x="5891" y="21160"/>
                  <a:pt x="5891" y="20618"/>
                </a:cubicBezTo>
                <a:lnTo>
                  <a:pt x="5891" y="8836"/>
                </a:lnTo>
                <a:cubicBezTo>
                  <a:pt x="5891" y="8295"/>
                  <a:pt x="5451" y="7855"/>
                  <a:pt x="4909" y="7855"/>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48" name="Shape 2748"/>
          <p:cNvSpPr/>
          <p:nvPr/>
        </p:nvSpPr>
        <p:spPr>
          <a:xfrm>
            <a:off x="6238863" y="4105950"/>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8280" y="18579"/>
                </a:moveTo>
                <a:cubicBezTo>
                  <a:pt x="20323" y="16614"/>
                  <a:pt x="21600" y="13859"/>
                  <a:pt x="21600" y="10800"/>
                </a:cubicBezTo>
                <a:cubicBezTo>
                  <a:pt x="21600" y="4835"/>
                  <a:pt x="16764" y="0"/>
                  <a:pt x="10800" y="0"/>
                </a:cubicBezTo>
                <a:cubicBezTo>
                  <a:pt x="4836" y="0"/>
                  <a:pt x="0" y="4835"/>
                  <a:pt x="0" y="10800"/>
                </a:cubicBezTo>
                <a:cubicBezTo>
                  <a:pt x="0" y="13859"/>
                  <a:pt x="1277" y="16614"/>
                  <a:pt x="3320" y="18579"/>
                </a:cubicBezTo>
                <a:lnTo>
                  <a:pt x="2107" y="20762"/>
                </a:lnTo>
                <a:cubicBezTo>
                  <a:pt x="2019" y="20851"/>
                  <a:pt x="1964" y="20974"/>
                  <a:pt x="1964" y="21109"/>
                </a:cubicBezTo>
                <a:cubicBezTo>
                  <a:pt x="1964" y="21380"/>
                  <a:pt x="2184" y="21600"/>
                  <a:pt x="2455" y="21600"/>
                </a:cubicBezTo>
                <a:cubicBezTo>
                  <a:pt x="2590" y="21600"/>
                  <a:pt x="2713" y="21545"/>
                  <a:pt x="2802" y="21456"/>
                </a:cubicBezTo>
                <a:cubicBezTo>
                  <a:pt x="2858" y="21400"/>
                  <a:pt x="2894" y="21327"/>
                  <a:pt x="2917" y="21248"/>
                </a:cubicBezTo>
                <a:lnTo>
                  <a:pt x="4044" y="19219"/>
                </a:lnTo>
                <a:cubicBezTo>
                  <a:pt x="5895" y="20706"/>
                  <a:pt x="8242" y="21600"/>
                  <a:pt x="10800" y="21600"/>
                </a:cubicBezTo>
                <a:cubicBezTo>
                  <a:pt x="13358" y="21600"/>
                  <a:pt x="15705" y="20706"/>
                  <a:pt x="17555" y="19219"/>
                </a:cubicBezTo>
                <a:lnTo>
                  <a:pt x="18683" y="21248"/>
                </a:lnTo>
                <a:cubicBezTo>
                  <a:pt x="18743" y="21450"/>
                  <a:pt x="18923" y="21600"/>
                  <a:pt x="19145" y="21600"/>
                </a:cubicBezTo>
                <a:cubicBezTo>
                  <a:pt x="19416" y="21600"/>
                  <a:pt x="19636" y="21380"/>
                  <a:pt x="19636" y="21109"/>
                </a:cubicBezTo>
                <a:cubicBezTo>
                  <a:pt x="19636" y="20974"/>
                  <a:pt x="19581" y="20851"/>
                  <a:pt x="19493" y="20762"/>
                </a:cubicBezTo>
                <a:cubicBezTo>
                  <a:pt x="19493" y="20762"/>
                  <a:pt x="18280" y="18579"/>
                  <a:pt x="18280" y="18579"/>
                </a:cubicBezTo>
                <a:close/>
                <a:moveTo>
                  <a:pt x="10800" y="16691"/>
                </a:moveTo>
                <a:cubicBezTo>
                  <a:pt x="7547" y="16691"/>
                  <a:pt x="4909" y="14053"/>
                  <a:pt x="4909" y="10800"/>
                </a:cubicBezTo>
                <a:cubicBezTo>
                  <a:pt x="4909" y="7547"/>
                  <a:pt x="7547" y="4909"/>
                  <a:pt x="10800" y="4909"/>
                </a:cubicBezTo>
                <a:cubicBezTo>
                  <a:pt x="14053" y="4909"/>
                  <a:pt x="16691" y="7547"/>
                  <a:pt x="16691" y="10800"/>
                </a:cubicBezTo>
                <a:cubicBezTo>
                  <a:pt x="16691" y="14053"/>
                  <a:pt x="14053" y="16691"/>
                  <a:pt x="10800" y="16691"/>
                </a:cubicBezTo>
                <a:moveTo>
                  <a:pt x="10800" y="3927"/>
                </a:moveTo>
                <a:cubicBezTo>
                  <a:pt x="7004" y="3927"/>
                  <a:pt x="3927" y="7004"/>
                  <a:pt x="3927" y="10800"/>
                </a:cubicBezTo>
                <a:cubicBezTo>
                  <a:pt x="3927" y="14596"/>
                  <a:pt x="7004" y="17673"/>
                  <a:pt x="10800" y="17673"/>
                </a:cubicBezTo>
                <a:cubicBezTo>
                  <a:pt x="14596" y="17673"/>
                  <a:pt x="17673" y="14596"/>
                  <a:pt x="17673" y="10800"/>
                </a:cubicBezTo>
                <a:cubicBezTo>
                  <a:pt x="17673" y="7004"/>
                  <a:pt x="14596" y="3927"/>
                  <a:pt x="10800" y="3927"/>
                </a:cubicBezTo>
                <a:moveTo>
                  <a:pt x="10800" y="12764"/>
                </a:moveTo>
                <a:cubicBezTo>
                  <a:pt x="9716" y="12764"/>
                  <a:pt x="8836" y="11884"/>
                  <a:pt x="8836" y="10800"/>
                </a:cubicBezTo>
                <a:cubicBezTo>
                  <a:pt x="8836" y="9716"/>
                  <a:pt x="9716" y="8836"/>
                  <a:pt x="10800" y="8836"/>
                </a:cubicBezTo>
                <a:cubicBezTo>
                  <a:pt x="11884" y="8836"/>
                  <a:pt x="12764" y="9716"/>
                  <a:pt x="12764" y="10800"/>
                </a:cubicBezTo>
                <a:cubicBezTo>
                  <a:pt x="12764" y="11884"/>
                  <a:pt x="11884" y="12764"/>
                  <a:pt x="10800" y="12764"/>
                </a:cubicBezTo>
                <a:moveTo>
                  <a:pt x="10800" y="7855"/>
                </a:moveTo>
                <a:cubicBezTo>
                  <a:pt x="9173" y="7855"/>
                  <a:pt x="7855" y="9173"/>
                  <a:pt x="7855" y="10800"/>
                </a:cubicBezTo>
                <a:cubicBezTo>
                  <a:pt x="7855" y="12427"/>
                  <a:pt x="9173" y="13745"/>
                  <a:pt x="10800" y="13745"/>
                </a:cubicBezTo>
                <a:cubicBezTo>
                  <a:pt x="12427" y="13745"/>
                  <a:pt x="13745" y="12427"/>
                  <a:pt x="13745" y="10800"/>
                </a:cubicBezTo>
                <a:cubicBezTo>
                  <a:pt x="13745" y="9173"/>
                  <a:pt x="12427" y="7855"/>
                  <a:pt x="10800" y="7855"/>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49" name="Shape 2749"/>
          <p:cNvSpPr/>
          <p:nvPr/>
        </p:nvSpPr>
        <p:spPr>
          <a:xfrm>
            <a:off x="6822911" y="4105950"/>
            <a:ext cx="177754" cy="279328"/>
          </a:xfrm>
          <a:custGeom>
            <a:avLst/>
            <a:gdLst/>
            <a:ahLst/>
            <a:cxnLst>
              <a:cxn ang="0">
                <a:pos x="wd2" y="hd2"/>
              </a:cxn>
              <a:cxn ang="5400000">
                <a:pos x="wd2" y="hd2"/>
              </a:cxn>
              <a:cxn ang="10800000">
                <a:pos x="wd2" y="hd2"/>
              </a:cxn>
              <a:cxn ang="16200000">
                <a:pos x="wd2" y="hd2"/>
              </a:cxn>
            </a:cxnLst>
            <a:rect l="0" t="0" r="r" b="b"/>
            <a:pathLst>
              <a:path w="21600" h="21600" extrusionOk="0">
                <a:moveTo>
                  <a:pt x="20057" y="2884"/>
                </a:moveTo>
                <a:cubicBezTo>
                  <a:pt x="19862" y="3005"/>
                  <a:pt x="15661" y="5580"/>
                  <a:pt x="11606" y="4718"/>
                </a:cubicBezTo>
                <a:cubicBezTo>
                  <a:pt x="9681" y="4310"/>
                  <a:pt x="8390" y="3899"/>
                  <a:pt x="7251" y="3535"/>
                </a:cubicBezTo>
                <a:cubicBezTo>
                  <a:pt x="5426" y="2953"/>
                  <a:pt x="4042" y="2513"/>
                  <a:pt x="1543" y="2647"/>
                </a:cubicBezTo>
                <a:lnTo>
                  <a:pt x="1543" y="982"/>
                </a:lnTo>
                <a:lnTo>
                  <a:pt x="20057" y="982"/>
                </a:lnTo>
                <a:cubicBezTo>
                  <a:pt x="20057" y="982"/>
                  <a:pt x="20057" y="2884"/>
                  <a:pt x="20057" y="2884"/>
                </a:cubicBezTo>
                <a:close/>
                <a:moveTo>
                  <a:pt x="20057" y="5891"/>
                </a:moveTo>
                <a:cubicBezTo>
                  <a:pt x="20057" y="9144"/>
                  <a:pt x="15912" y="11782"/>
                  <a:pt x="10800" y="11782"/>
                </a:cubicBezTo>
                <a:cubicBezTo>
                  <a:pt x="5688" y="11782"/>
                  <a:pt x="1543" y="9144"/>
                  <a:pt x="1543" y="5891"/>
                </a:cubicBezTo>
                <a:lnTo>
                  <a:pt x="1543" y="3634"/>
                </a:lnTo>
                <a:cubicBezTo>
                  <a:pt x="3681" y="3500"/>
                  <a:pt x="4767" y="3841"/>
                  <a:pt x="6560" y="4413"/>
                </a:cubicBezTo>
                <a:cubicBezTo>
                  <a:pt x="7686" y="4772"/>
                  <a:pt x="9088" y="5219"/>
                  <a:pt x="11118" y="5650"/>
                </a:cubicBezTo>
                <a:cubicBezTo>
                  <a:pt x="11869" y="5809"/>
                  <a:pt x="12616" y="5877"/>
                  <a:pt x="13343" y="5877"/>
                </a:cubicBezTo>
                <a:cubicBezTo>
                  <a:pt x="16154" y="5877"/>
                  <a:pt x="18675" y="4862"/>
                  <a:pt x="20057" y="4176"/>
                </a:cubicBezTo>
                <a:cubicBezTo>
                  <a:pt x="20057" y="4176"/>
                  <a:pt x="20057" y="5891"/>
                  <a:pt x="20057" y="5891"/>
                </a:cubicBezTo>
                <a:close/>
                <a:moveTo>
                  <a:pt x="20829" y="0"/>
                </a:moveTo>
                <a:lnTo>
                  <a:pt x="771" y="0"/>
                </a:lnTo>
                <a:cubicBezTo>
                  <a:pt x="346" y="0"/>
                  <a:pt x="0" y="220"/>
                  <a:pt x="0" y="491"/>
                </a:cubicBezTo>
                <a:lnTo>
                  <a:pt x="0" y="5891"/>
                </a:lnTo>
                <a:cubicBezTo>
                  <a:pt x="0" y="9521"/>
                  <a:pt x="4426" y="12486"/>
                  <a:pt x="10029" y="12739"/>
                </a:cubicBezTo>
                <a:lnTo>
                  <a:pt x="10029" y="20618"/>
                </a:lnTo>
                <a:lnTo>
                  <a:pt x="3857" y="20618"/>
                </a:lnTo>
                <a:cubicBezTo>
                  <a:pt x="3432" y="20618"/>
                  <a:pt x="3086" y="20838"/>
                  <a:pt x="3086" y="21109"/>
                </a:cubicBezTo>
                <a:cubicBezTo>
                  <a:pt x="3086" y="21380"/>
                  <a:pt x="3432" y="21600"/>
                  <a:pt x="3857" y="21600"/>
                </a:cubicBezTo>
                <a:lnTo>
                  <a:pt x="17743" y="21600"/>
                </a:lnTo>
                <a:cubicBezTo>
                  <a:pt x="18168" y="21600"/>
                  <a:pt x="18514" y="21380"/>
                  <a:pt x="18514" y="21109"/>
                </a:cubicBezTo>
                <a:cubicBezTo>
                  <a:pt x="18514" y="20838"/>
                  <a:pt x="18168" y="20618"/>
                  <a:pt x="17743" y="20618"/>
                </a:cubicBezTo>
                <a:lnTo>
                  <a:pt x="11571" y="20618"/>
                </a:lnTo>
                <a:lnTo>
                  <a:pt x="11571" y="12739"/>
                </a:lnTo>
                <a:cubicBezTo>
                  <a:pt x="17174" y="12486"/>
                  <a:pt x="21600" y="9521"/>
                  <a:pt x="21600" y="5891"/>
                </a:cubicBezTo>
                <a:lnTo>
                  <a:pt x="21600" y="491"/>
                </a:lnTo>
                <a:cubicBezTo>
                  <a:pt x="21600" y="220"/>
                  <a:pt x="21254" y="0"/>
                  <a:pt x="20829"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50" name="Shape 2750"/>
          <p:cNvSpPr/>
          <p:nvPr/>
        </p:nvSpPr>
        <p:spPr>
          <a:xfrm>
            <a:off x="7381565" y="4105950"/>
            <a:ext cx="126968" cy="279328"/>
          </a:xfrm>
          <a:custGeom>
            <a:avLst/>
            <a:gdLst/>
            <a:ahLst/>
            <a:cxnLst>
              <a:cxn ang="0">
                <a:pos x="wd2" y="hd2"/>
              </a:cxn>
              <a:cxn ang="5400000">
                <a:pos x="wd2" y="hd2"/>
              </a:cxn>
              <a:cxn ang="10800000">
                <a:pos x="wd2" y="hd2"/>
              </a:cxn>
              <a:cxn ang="16200000">
                <a:pos x="wd2" y="hd2"/>
              </a:cxn>
            </a:cxnLst>
            <a:rect l="0" t="0" r="r" b="b"/>
            <a:pathLst>
              <a:path w="21600" h="21600" extrusionOk="0">
                <a:moveTo>
                  <a:pt x="19440" y="10800"/>
                </a:moveTo>
                <a:lnTo>
                  <a:pt x="2160" y="10800"/>
                </a:lnTo>
                <a:lnTo>
                  <a:pt x="2160" y="8836"/>
                </a:lnTo>
                <a:cubicBezTo>
                  <a:pt x="2160" y="7752"/>
                  <a:pt x="4094" y="6873"/>
                  <a:pt x="6480" y="6873"/>
                </a:cubicBezTo>
                <a:lnTo>
                  <a:pt x="15120" y="6873"/>
                </a:lnTo>
                <a:cubicBezTo>
                  <a:pt x="17506" y="6873"/>
                  <a:pt x="19440" y="7752"/>
                  <a:pt x="19440" y="8836"/>
                </a:cubicBezTo>
                <a:cubicBezTo>
                  <a:pt x="19440" y="8836"/>
                  <a:pt x="19440" y="10800"/>
                  <a:pt x="19440" y="10800"/>
                </a:cubicBezTo>
                <a:close/>
                <a:moveTo>
                  <a:pt x="19440" y="15709"/>
                </a:moveTo>
                <a:lnTo>
                  <a:pt x="2160" y="15709"/>
                </a:lnTo>
                <a:lnTo>
                  <a:pt x="2160" y="11782"/>
                </a:lnTo>
                <a:lnTo>
                  <a:pt x="19440" y="11782"/>
                </a:lnTo>
                <a:cubicBezTo>
                  <a:pt x="19440" y="11782"/>
                  <a:pt x="19440" y="15709"/>
                  <a:pt x="19440" y="15709"/>
                </a:cubicBezTo>
                <a:close/>
                <a:moveTo>
                  <a:pt x="19440" y="18655"/>
                </a:moveTo>
                <a:cubicBezTo>
                  <a:pt x="19440" y="19739"/>
                  <a:pt x="17506" y="20618"/>
                  <a:pt x="15120" y="20618"/>
                </a:cubicBezTo>
                <a:lnTo>
                  <a:pt x="6480" y="20618"/>
                </a:lnTo>
                <a:cubicBezTo>
                  <a:pt x="4094" y="20618"/>
                  <a:pt x="2160" y="19739"/>
                  <a:pt x="2160" y="18655"/>
                </a:cubicBezTo>
                <a:lnTo>
                  <a:pt x="2160" y="16691"/>
                </a:lnTo>
                <a:lnTo>
                  <a:pt x="19440" y="16691"/>
                </a:lnTo>
                <a:cubicBezTo>
                  <a:pt x="19440" y="16691"/>
                  <a:pt x="19440" y="18655"/>
                  <a:pt x="19440" y="18655"/>
                </a:cubicBezTo>
                <a:close/>
                <a:moveTo>
                  <a:pt x="8640" y="2945"/>
                </a:moveTo>
                <a:lnTo>
                  <a:pt x="12960" y="2945"/>
                </a:lnTo>
                <a:lnTo>
                  <a:pt x="12960" y="5891"/>
                </a:lnTo>
                <a:lnTo>
                  <a:pt x="8640" y="5891"/>
                </a:lnTo>
                <a:cubicBezTo>
                  <a:pt x="8640" y="5891"/>
                  <a:pt x="8640" y="2945"/>
                  <a:pt x="8640" y="2945"/>
                </a:cubicBezTo>
                <a:close/>
                <a:moveTo>
                  <a:pt x="8640" y="982"/>
                </a:moveTo>
                <a:lnTo>
                  <a:pt x="12960" y="982"/>
                </a:lnTo>
                <a:lnTo>
                  <a:pt x="12960" y="1964"/>
                </a:lnTo>
                <a:lnTo>
                  <a:pt x="8640" y="1964"/>
                </a:lnTo>
                <a:cubicBezTo>
                  <a:pt x="8640" y="1964"/>
                  <a:pt x="8640" y="982"/>
                  <a:pt x="8640" y="982"/>
                </a:cubicBezTo>
                <a:close/>
                <a:moveTo>
                  <a:pt x="15120" y="5891"/>
                </a:moveTo>
                <a:lnTo>
                  <a:pt x="15120" y="982"/>
                </a:lnTo>
                <a:cubicBezTo>
                  <a:pt x="15120" y="440"/>
                  <a:pt x="14152" y="0"/>
                  <a:pt x="12960" y="0"/>
                </a:cubicBezTo>
                <a:lnTo>
                  <a:pt x="8640" y="0"/>
                </a:lnTo>
                <a:cubicBezTo>
                  <a:pt x="7448" y="0"/>
                  <a:pt x="6480" y="440"/>
                  <a:pt x="6480" y="982"/>
                </a:cubicBezTo>
                <a:lnTo>
                  <a:pt x="6480" y="5891"/>
                </a:lnTo>
                <a:cubicBezTo>
                  <a:pt x="2901" y="5891"/>
                  <a:pt x="0" y="7209"/>
                  <a:pt x="0" y="8836"/>
                </a:cubicBezTo>
                <a:lnTo>
                  <a:pt x="0" y="18655"/>
                </a:lnTo>
                <a:cubicBezTo>
                  <a:pt x="0" y="20281"/>
                  <a:pt x="2901" y="21600"/>
                  <a:pt x="6480" y="21600"/>
                </a:cubicBezTo>
                <a:lnTo>
                  <a:pt x="15120" y="21600"/>
                </a:lnTo>
                <a:cubicBezTo>
                  <a:pt x="18698" y="21600"/>
                  <a:pt x="21600" y="20281"/>
                  <a:pt x="21600" y="18655"/>
                </a:cubicBezTo>
                <a:lnTo>
                  <a:pt x="21600" y="8836"/>
                </a:lnTo>
                <a:cubicBezTo>
                  <a:pt x="21600" y="7209"/>
                  <a:pt x="18698" y="5891"/>
                  <a:pt x="15120" y="589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51" name="Shape 2751"/>
          <p:cNvSpPr/>
          <p:nvPr/>
        </p:nvSpPr>
        <p:spPr>
          <a:xfrm>
            <a:off x="7889433" y="4105950"/>
            <a:ext cx="177754" cy="279328"/>
          </a:xfrm>
          <a:custGeom>
            <a:avLst/>
            <a:gdLst/>
            <a:ahLst/>
            <a:cxnLst>
              <a:cxn ang="0">
                <a:pos x="wd2" y="hd2"/>
              </a:cxn>
              <a:cxn ang="5400000">
                <a:pos x="wd2" y="hd2"/>
              </a:cxn>
              <a:cxn ang="10800000">
                <a:pos x="wd2" y="hd2"/>
              </a:cxn>
              <a:cxn ang="16200000">
                <a:pos x="wd2" y="hd2"/>
              </a:cxn>
            </a:cxnLst>
            <a:rect l="0" t="0" r="r" b="b"/>
            <a:pathLst>
              <a:path w="21600" h="21600" extrusionOk="0">
                <a:moveTo>
                  <a:pt x="13114" y="15709"/>
                </a:moveTo>
                <a:cubicBezTo>
                  <a:pt x="12689" y="15709"/>
                  <a:pt x="12343" y="15929"/>
                  <a:pt x="12343" y="16200"/>
                </a:cubicBezTo>
                <a:cubicBezTo>
                  <a:pt x="12343" y="16471"/>
                  <a:pt x="12689" y="16691"/>
                  <a:pt x="13114" y="16691"/>
                </a:cubicBezTo>
                <a:cubicBezTo>
                  <a:pt x="13540" y="16691"/>
                  <a:pt x="13886" y="16471"/>
                  <a:pt x="13886" y="16200"/>
                </a:cubicBezTo>
                <a:cubicBezTo>
                  <a:pt x="13886" y="15929"/>
                  <a:pt x="13540" y="15709"/>
                  <a:pt x="13114" y="15709"/>
                </a:cubicBezTo>
                <a:moveTo>
                  <a:pt x="13886" y="7855"/>
                </a:moveTo>
                <a:cubicBezTo>
                  <a:pt x="13034" y="7855"/>
                  <a:pt x="12343" y="8295"/>
                  <a:pt x="12343" y="8836"/>
                </a:cubicBezTo>
                <a:cubicBezTo>
                  <a:pt x="12343" y="9379"/>
                  <a:pt x="13034" y="9818"/>
                  <a:pt x="13886" y="9818"/>
                </a:cubicBezTo>
                <a:cubicBezTo>
                  <a:pt x="14737" y="9818"/>
                  <a:pt x="15429" y="9379"/>
                  <a:pt x="15429" y="8836"/>
                </a:cubicBezTo>
                <a:cubicBezTo>
                  <a:pt x="15429" y="8295"/>
                  <a:pt x="14737" y="7855"/>
                  <a:pt x="13886" y="7855"/>
                </a:cubicBezTo>
                <a:moveTo>
                  <a:pt x="8486" y="17673"/>
                </a:moveTo>
                <a:cubicBezTo>
                  <a:pt x="8060" y="17673"/>
                  <a:pt x="7714" y="17892"/>
                  <a:pt x="7714" y="18164"/>
                </a:cubicBezTo>
                <a:cubicBezTo>
                  <a:pt x="7714" y="18435"/>
                  <a:pt x="8060" y="18655"/>
                  <a:pt x="8486" y="18655"/>
                </a:cubicBezTo>
                <a:cubicBezTo>
                  <a:pt x="8911" y="18655"/>
                  <a:pt x="9257" y="18435"/>
                  <a:pt x="9257" y="18164"/>
                </a:cubicBezTo>
                <a:cubicBezTo>
                  <a:pt x="9257" y="17892"/>
                  <a:pt x="8911" y="17673"/>
                  <a:pt x="8486" y="17673"/>
                </a:cubicBezTo>
                <a:moveTo>
                  <a:pt x="9257" y="10800"/>
                </a:moveTo>
                <a:cubicBezTo>
                  <a:pt x="9257" y="10258"/>
                  <a:pt x="8566" y="9818"/>
                  <a:pt x="7714" y="9818"/>
                </a:cubicBezTo>
                <a:cubicBezTo>
                  <a:pt x="6863" y="9818"/>
                  <a:pt x="6171" y="10258"/>
                  <a:pt x="6171" y="10800"/>
                </a:cubicBezTo>
                <a:cubicBezTo>
                  <a:pt x="6171" y="11343"/>
                  <a:pt x="6863" y="11782"/>
                  <a:pt x="7714" y="11782"/>
                </a:cubicBezTo>
                <a:cubicBezTo>
                  <a:pt x="8566" y="11782"/>
                  <a:pt x="9257" y="11343"/>
                  <a:pt x="9257" y="10800"/>
                </a:cubicBezTo>
                <a:moveTo>
                  <a:pt x="10029" y="13745"/>
                </a:moveTo>
                <a:cubicBezTo>
                  <a:pt x="9603" y="13745"/>
                  <a:pt x="9257" y="13965"/>
                  <a:pt x="9257" y="14236"/>
                </a:cubicBezTo>
                <a:cubicBezTo>
                  <a:pt x="9257" y="14508"/>
                  <a:pt x="9603" y="14727"/>
                  <a:pt x="10029" y="14727"/>
                </a:cubicBezTo>
                <a:cubicBezTo>
                  <a:pt x="10454" y="14727"/>
                  <a:pt x="10800" y="14508"/>
                  <a:pt x="10800" y="14236"/>
                </a:cubicBezTo>
                <a:cubicBezTo>
                  <a:pt x="10800" y="13965"/>
                  <a:pt x="10454" y="13745"/>
                  <a:pt x="10029" y="13745"/>
                </a:cubicBezTo>
                <a:moveTo>
                  <a:pt x="20057" y="1964"/>
                </a:moveTo>
                <a:lnTo>
                  <a:pt x="1543" y="1964"/>
                </a:lnTo>
                <a:lnTo>
                  <a:pt x="1543" y="982"/>
                </a:lnTo>
                <a:lnTo>
                  <a:pt x="20057" y="982"/>
                </a:lnTo>
                <a:cubicBezTo>
                  <a:pt x="20057" y="982"/>
                  <a:pt x="20057" y="1964"/>
                  <a:pt x="20057" y="1964"/>
                </a:cubicBezTo>
                <a:close/>
                <a:moveTo>
                  <a:pt x="16971" y="4033"/>
                </a:moveTo>
                <a:cubicBezTo>
                  <a:pt x="16079" y="4186"/>
                  <a:pt x="15266" y="4419"/>
                  <a:pt x="14349" y="4691"/>
                </a:cubicBezTo>
                <a:cubicBezTo>
                  <a:pt x="13209" y="5030"/>
                  <a:pt x="11919" y="5413"/>
                  <a:pt x="9994" y="5794"/>
                </a:cubicBezTo>
                <a:cubicBezTo>
                  <a:pt x="8093" y="6170"/>
                  <a:pt x="6167" y="5840"/>
                  <a:pt x="4629" y="5373"/>
                </a:cubicBezTo>
                <a:lnTo>
                  <a:pt x="4629" y="2945"/>
                </a:lnTo>
                <a:lnTo>
                  <a:pt x="16971" y="2945"/>
                </a:lnTo>
                <a:cubicBezTo>
                  <a:pt x="16971" y="2945"/>
                  <a:pt x="16971" y="4033"/>
                  <a:pt x="16971" y="4033"/>
                </a:cubicBezTo>
                <a:close/>
                <a:moveTo>
                  <a:pt x="16971" y="16691"/>
                </a:moveTo>
                <a:cubicBezTo>
                  <a:pt x="16971" y="18860"/>
                  <a:pt x="14208" y="20618"/>
                  <a:pt x="10800" y="20618"/>
                </a:cubicBezTo>
                <a:cubicBezTo>
                  <a:pt x="7391" y="20618"/>
                  <a:pt x="4629" y="18860"/>
                  <a:pt x="4629" y="16691"/>
                </a:cubicBezTo>
                <a:lnTo>
                  <a:pt x="4629" y="6384"/>
                </a:lnTo>
                <a:cubicBezTo>
                  <a:pt x="5722" y="6667"/>
                  <a:pt x="6954" y="6874"/>
                  <a:pt x="8257" y="6874"/>
                </a:cubicBezTo>
                <a:cubicBezTo>
                  <a:pt x="8984" y="6874"/>
                  <a:pt x="9731" y="6811"/>
                  <a:pt x="10481" y="6662"/>
                </a:cubicBezTo>
                <a:cubicBezTo>
                  <a:pt x="12512" y="6261"/>
                  <a:pt x="13914" y="5844"/>
                  <a:pt x="15040" y="5510"/>
                </a:cubicBezTo>
                <a:cubicBezTo>
                  <a:pt x="15760" y="5295"/>
                  <a:pt x="16366" y="5119"/>
                  <a:pt x="16971" y="4989"/>
                </a:cubicBezTo>
                <a:cubicBezTo>
                  <a:pt x="16971" y="4989"/>
                  <a:pt x="16971" y="16691"/>
                  <a:pt x="16971" y="16691"/>
                </a:cubicBezTo>
                <a:close/>
                <a:moveTo>
                  <a:pt x="20057" y="0"/>
                </a:moveTo>
                <a:lnTo>
                  <a:pt x="1543" y="0"/>
                </a:lnTo>
                <a:cubicBezTo>
                  <a:pt x="691" y="0"/>
                  <a:pt x="0" y="440"/>
                  <a:pt x="0" y="982"/>
                </a:cubicBezTo>
                <a:lnTo>
                  <a:pt x="0" y="1964"/>
                </a:lnTo>
                <a:cubicBezTo>
                  <a:pt x="0" y="2506"/>
                  <a:pt x="691" y="2945"/>
                  <a:pt x="1543" y="2945"/>
                </a:cubicBezTo>
                <a:lnTo>
                  <a:pt x="3086" y="2945"/>
                </a:lnTo>
                <a:lnTo>
                  <a:pt x="3086" y="16691"/>
                </a:lnTo>
                <a:cubicBezTo>
                  <a:pt x="3086" y="19402"/>
                  <a:pt x="6539" y="21600"/>
                  <a:pt x="10800" y="21600"/>
                </a:cubicBezTo>
                <a:cubicBezTo>
                  <a:pt x="15061" y="21600"/>
                  <a:pt x="18514" y="19402"/>
                  <a:pt x="18514" y="16691"/>
                </a:cubicBezTo>
                <a:lnTo>
                  <a:pt x="18514" y="2945"/>
                </a:lnTo>
                <a:lnTo>
                  <a:pt x="20057" y="2945"/>
                </a:lnTo>
                <a:cubicBezTo>
                  <a:pt x="20909" y="2945"/>
                  <a:pt x="21600" y="2506"/>
                  <a:pt x="21600" y="1964"/>
                </a:cubicBezTo>
                <a:lnTo>
                  <a:pt x="21600" y="982"/>
                </a:lnTo>
                <a:cubicBezTo>
                  <a:pt x="21600" y="440"/>
                  <a:pt x="20909" y="0"/>
                  <a:pt x="20057"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52" name="Shape 2752"/>
          <p:cNvSpPr/>
          <p:nvPr/>
        </p:nvSpPr>
        <p:spPr>
          <a:xfrm>
            <a:off x="8397301" y="4105950"/>
            <a:ext cx="228541" cy="279328"/>
          </a:xfrm>
          <a:custGeom>
            <a:avLst/>
            <a:gdLst/>
            <a:ahLst/>
            <a:cxnLst>
              <a:cxn ang="0">
                <a:pos x="wd2" y="hd2"/>
              </a:cxn>
              <a:cxn ang="5400000">
                <a:pos x="wd2" y="hd2"/>
              </a:cxn>
              <a:cxn ang="10800000">
                <a:pos x="wd2" y="hd2"/>
              </a:cxn>
              <a:cxn ang="16200000">
                <a:pos x="wd2" y="hd2"/>
              </a:cxn>
            </a:cxnLst>
            <a:rect l="0" t="0" r="r" b="b"/>
            <a:pathLst>
              <a:path w="21600" h="21600" extrusionOk="0">
                <a:moveTo>
                  <a:pt x="12600" y="17673"/>
                </a:moveTo>
                <a:cubicBezTo>
                  <a:pt x="12269" y="17673"/>
                  <a:pt x="12000" y="17892"/>
                  <a:pt x="12000" y="18164"/>
                </a:cubicBezTo>
                <a:cubicBezTo>
                  <a:pt x="12000" y="18435"/>
                  <a:pt x="12269" y="18655"/>
                  <a:pt x="12600" y="18655"/>
                </a:cubicBezTo>
                <a:cubicBezTo>
                  <a:pt x="12931" y="18655"/>
                  <a:pt x="13200" y="18435"/>
                  <a:pt x="13200" y="18164"/>
                </a:cubicBezTo>
                <a:cubicBezTo>
                  <a:pt x="13200" y="17892"/>
                  <a:pt x="12931" y="17673"/>
                  <a:pt x="12600" y="17673"/>
                </a:cubicBezTo>
                <a:moveTo>
                  <a:pt x="10800" y="13745"/>
                </a:moveTo>
                <a:cubicBezTo>
                  <a:pt x="10138" y="13745"/>
                  <a:pt x="9600" y="14186"/>
                  <a:pt x="9600" y="14727"/>
                </a:cubicBezTo>
                <a:cubicBezTo>
                  <a:pt x="9600" y="15269"/>
                  <a:pt x="10138" y="15709"/>
                  <a:pt x="10800" y="15709"/>
                </a:cubicBezTo>
                <a:cubicBezTo>
                  <a:pt x="11462" y="15709"/>
                  <a:pt x="12000" y="15269"/>
                  <a:pt x="12000" y="14727"/>
                </a:cubicBezTo>
                <a:cubicBezTo>
                  <a:pt x="12000" y="14186"/>
                  <a:pt x="11462" y="13745"/>
                  <a:pt x="10800" y="13745"/>
                </a:cubicBezTo>
                <a:moveTo>
                  <a:pt x="12600" y="10800"/>
                </a:moveTo>
                <a:cubicBezTo>
                  <a:pt x="12269" y="10800"/>
                  <a:pt x="12000" y="10580"/>
                  <a:pt x="12000" y="10309"/>
                </a:cubicBezTo>
                <a:cubicBezTo>
                  <a:pt x="12000" y="10038"/>
                  <a:pt x="12269" y="9818"/>
                  <a:pt x="12600" y="9818"/>
                </a:cubicBezTo>
                <a:cubicBezTo>
                  <a:pt x="12931" y="9818"/>
                  <a:pt x="13200" y="10038"/>
                  <a:pt x="13200" y="10309"/>
                </a:cubicBezTo>
                <a:cubicBezTo>
                  <a:pt x="13200" y="10580"/>
                  <a:pt x="12931" y="10800"/>
                  <a:pt x="12600" y="10800"/>
                </a:cubicBezTo>
                <a:moveTo>
                  <a:pt x="12600" y="8836"/>
                </a:moveTo>
                <a:cubicBezTo>
                  <a:pt x="11606" y="8836"/>
                  <a:pt x="10800" y="9496"/>
                  <a:pt x="10800" y="10309"/>
                </a:cubicBezTo>
                <a:cubicBezTo>
                  <a:pt x="10800" y="11123"/>
                  <a:pt x="11606" y="11782"/>
                  <a:pt x="12600" y="11782"/>
                </a:cubicBezTo>
                <a:cubicBezTo>
                  <a:pt x="13594" y="11782"/>
                  <a:pt x="14400" y="11123"/>
                  <a:pt x="14400" y="10309"/>
                </a:cubicBezTo>
                <a:cubicBezTo>
                  <a:pt x="14400" y="9496"/>
                  <a:pt x="13594" y="8836"/>
                  <a:pt x="12600" y="8836"/>
                </a:cubicBezTo>
                <a:moveTo>
                  <a:pt x="17760" y="20618"/>
                </a:moveTo>
                <a:lnTo>
                  <a:pt x="3840" y="20618"/>
                </a:lnTo>
                <a:cubicBezTo>
                  <a:pt x="2134" y="19151"/>
                  <a:pt x="1200" y="17248"/>
                  <a:pt x="1200" y="15218"/>
                </a:cubicBezTo>
                <a:cubicBezTo>
                  <a:pt x="1200" y="12593"/>
                  <a:pt x="2796" y="10152"/>
                  <a:pt x="5468" y="8688"/>
                </a:cubicBezTo>
                <a:cubicBezTo>
                  <a:pt x="5800" y="8506"/>
                  <a:pt x="6000" y="8199"/>
                  <a:pt x="6000" y="7872"/>
                </a:cubicBezTo>
                <a:lnTo>
                  <a:pt x="6000" y="6529"/>
                </a:lnTo>
                <a:cubicBezTo>
                  <a:pt x="6729" y="6758"/>
                  <a:pt x="7567" y="6924"/>
                  <a:pt x="8484" y="6924"/>
                </a:cubicBezTo>
                <a:cubicBezTo>
                  <a:pt x="9499" y="6924"/>
                  <a:pt x="10603" y="6723"/>
                  <a:pt x="11748" y="6188"/>
                </a:cubicBezTo>
                <a:cubicBezTo>
                  <a:pt x="13252" y="5485"/>
                  <a:pt x="14575" y="5306"/>
                  <a:pt x="15600" y="5323"/>
                </a:cubicBezTo>
                <a:lnTo>
                  <a:pt x="15600" y="7872"/>
                </a:lnTo>
                <a:cubicBezTo>
                  <a:pt x="15600" y="8199"/>
                  <a:pt x="15800" y="8506"/>
                  <a:pt x="16132" y="8688"/>
                </a:cubicBezTo>
                <a:cubicBezTo>
                  <a:pt x="18804" y="10152"/>
                  <a:pt x="20400" y="12593"/>
                  <a:pt x="20400" y="15218"/>
                </a:cubicBezTo>
                <a:cubicBezTo>
                  <a:pt x="20400" y="17248"/>
                  <a:pt x="19466" y="19151"/>
                  <a:pt x="17760" y="20618"/>
                </a:cubicBezTo>
                <a:moveTo>
                  <a:pt x="15600" y="2945"/>
                </a:moveTo>
                <a:lnTo>
                  <a:pt x="15600" y="4340"/>
                </a:lnTo>
                <a:cubicBezTo>
                  <a:pt x="14391" y="4322"/>
                  <a:pt x="12860" y="4538"/>
                  <a:pt x="11152" y="5336"/>
                </a:cubicBezTo>
                <a:cubicBezTo>
                  <a:pt x="9163" y="6265"/>
                  <a:pt x="7312" y="5965"/>
                  <a:pt x="6000" y="5473"/>
                </a:cubicBezTo>
                <a:lnTo>
                  <a:pt x="6000" y="2945"/>
                </a:lnTo>
                <a:cubicBezTo>
                  <a:pt x="6000" y="2945"/>
                  <a:pt x="15600" y="2945"/>
                  <a:pt x="15600" y="2945"/>
                </a:cubicBezTo>
                <a:close/>
                <a:moveTo>
                  <a:pt x="3600" y="982"/>
                </a:moveTo>
                <a:lnTo>
                  <a:pt x="18000" y="982"/>
                </a:lnTo>
                <a:lnTo>
                  <a:pt x="18000" y="1964"/>
                </a:lnTo>
                <a:lnTo>
                  <a:pt x="3600" y="1964"/>
                </a:lnTo>
                <a:cubicBezTo>
                  <a:pt x="3600" y="1964"/>
                  <a:pt x="3600" y="982"/>
                  <a:pt x="3600" y="982"/>
                </a:cubicBezTo>
                <a:close/>
                <a:moveTo>
                  <a:pt x="16800" y="7872"/>
                </a:moveTo>
                <a:lnTo>
                  <a:pt x="16800" y="2945"/>
                </a:lnTo>
                <a:lnTo>
                  <a:pt x="18000" y="2945"/>
                </a:lnTo>
                <a:cubicBezTo>
                  <a:pt x="18662" y="2945"/>
                  <a:pt x="19200" y="2505"/>
                  <a:pt x="19200" y="1964"/>
                </a:cubicBezTo>
                <a:lnTo>
                  <a:pt x="19200" y="982"/>
                </a:lnTo>
                <a:cubicBezTo>
                  <a:pt x="19200" y="440"/>
                  <a:pt x="18662" y="0"/>
                  <a:pt x="18000" y="0"/>
                </a:cubicBezTo>
                <a:lnTo>
                  <a:pt x="3600" y="0"/>
                </a:lnTo>
                <a:cubicBezTo>
                  <a:pt x="2938" y="0"/>
                  <a:pt x="2400" y="440"/>
                  <a:pt x="2400" y="982"/>
                </a:cubicBezTo>
                <a:lnTo>
                  <a:pt x="2400" y="1964"/>
                </a:lnTo>
                <a:cubicBezTo>
                  <a:pt x="2400" y="2505"/>
                  <a:pt x="2938" y="2945"/>
                  <a:pt x="3600" y="2945"/>
                </a:cubicBezTo>
                <a:lnTo>
                  <a:pt x="4800" y="2945"/>
                </a:lnTo>
                <a:lnTo>
                  <a:pt x="4800" y="7872"/>
                </a:lnTo>
                <a:cubicBezTo>
                  <a:pt x="1906" y="9457"/>
                  <a:pt x="0" y="12155"/>
                  <a:pt x="0" y="15218"/>
                </a:cubicBezTo>
                <a:cubicBezTo>
                  <a:pt x="0" y="17730"/>
                  <a:pt x="1286" y="19991"/>
                  <a:pt x="3342" y="21600"/>
                </a:cubicBezTo>
                <a:lnTo>
                  <a:pt x="18258" y="21600"/>
                </a:lnTo>
                <a:cubicBezTo>
                  <a:pt x="20313" y="19991"/>
                  <a:pt x="21600" y="17730"/>
                  <a:pt x="21600" y="15218"/>
                </a:cubicBezTo>
                <a:cubicBezTo>
                  <a:pt x="21600" y="12155"/>
                  <a:pt x="19693" y="9457"/>
                  <a:pt x="16800" y="7872"/>
                </a:cubicBezTo>
                <a:moveTo>
                  <a:pt x="16200" y="15709"/>
                </a:moveTo>
                <a:cubicBezTo>
                  <a:pt x="15869" y="15709"/>
                  <a:pt x="15600" y="15929"/>
                  <a:pt x="15600" y="16200"/>
                </a:cubicBezTo>
                <a:cubicBezTo>
                  <a:pt x="15600" y="16471"/>
                  <a:pt x="15869" y="16691"/>
                  <a:pt x="16200" y="16691"/>
                </a:cubicBezTo>
                <a:cubicBezTo>
                  <a:pt x="16531" y="16691"/>
                  <a:pt x="16800" y="16471"/>
                  <a:pt x="16800" y="16200"/>
                </a:cubicBezTo>
                <a:cubicBezTo>
                  <a:pt x="16800" y="15929"/>
                  <a:pt x="16531" y="15709"/>
                  <a:pt x="16200" y="15709"/>
                </a:cubicBezTo>
                <a:moveTo>
                  <a:pt x="7800" y="11782"/>
                </a:moveTo>
                <a:cubicBezTo>
                  <a:pt x="7469" y="11782"/>
                  <a:pt x="7200" y="12001"/>
                  <a:pt x="7200" y="12273"/>
                </a:cubicBezTo>
                <a:cubicBezTo>
                  <a:pt x="7200" y="12544"/>
                  <a:pt x="7469" y="12764"/>
                  <a:pt x="7800" y="12764"/>
                </a:cubicBezTo>
                <a:cubicBezTo>
                  <a:pt x="8131" y="12764"/>
                  <a:pt x="8400" y="12544"/>
                  <a:pt x="8400" y="12273"/>
                </a:cubicBezTo>
                <a:cubicBezTo>
                  <a:pt x="8400" y="12001"/>
                  <a:pt x="8131" y="11782"/>
                  <a:pt x="7800" y="11782"/>
                </a:cubicBezTo>
                <a:moveTo>
                  <a:pt x="6000" y="15709"/>
                </a:moveTo>
                <a:cubicBezTo>
                  <a:pt x="5338" y="15709"/>
                  <a:pt x="4800" y="16149"/>
                  <a:pt x="4800" y="16691"/>
                </a:cubicBezTo>
                <a:cubicBezTo>
                  <a:pt x="4800" y="17233"/>
                  <a:pt x="5338" y="17673"/>
                  <a:pt x="6000" y="17673"/>
                </a:cubicBezTo>
                <a:cubicBezTo>
                  <a:pt x="6662" y="17673"/>
                  <a:pt x="7200" y="17233"/>
                  <a:pt x="7200" y="16691"/>
                </a:cubicBezTo>
                <a:cubicBezTo>
                  <a:pt x="7200" y="16149"/>
                  <a:pt x="6662" y="15709"/>
                  <a:pt x="6000" y="15709"/>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53" name="Shape 2753"/>
          <p:cNvSpPr/>
          <p:nvPr/>
        </p:nvSpPr>
        <p:spPr>
          <a:xfrm>
            <a:off x="8930562" y="4105950"/>
            <a:ext cx="228541" cy="279328"/>
          </a:xfrm>
          <a:custGeom>
            <a:avLst/>
            <a:gdLst/>
            <a:ahLst/>
            <a:cxnLst>
              <a:cxn ang="0">
                <a:pos x="wd2" y="hd2"/>
              </a:cxn>
              <a:cxn ang="5400000">
                <a:pos x="wd2" y="hd2"/>
              </a:cxn>
              <a:cxn ang="10800000">
                <a:pos x="wd2" y="hd2"/>
              </a:cxn>
              <a:cxn ang="16200000">
                <a:pos x="wd2" y="hd2"/>
              </a:cxn>
            </a:cxnLst>
            <a:rect l="0" t="0" r="r" b="b"/>
            <a:pathLst>
              <a:path w="21600" h="21600" extrusionOk="0">
                <a:moveTo>
                  <a:pt x="13800" y="18655"/>
                </a:moveTo>
                <a:cubicBezTo>
                  <a:pt x="13468" y="18655"/>
                  <a:pt x="13200" y="18874"/>
                  <a:pt x="13200" y="19145"/>
                </a:cubicBezTo>
                <a:cubicBezTo>
                  <a:pt x="13200" y="19417"/>
                  <a:pt x="13468" y="19636"/>
                  <a:pt x="13800" y="19636"/>
                </a:cubicBezTo>
                <a:cubicBezTo>
                  <a:pt x="14132" y="19636"/>
                  <a:pt x="14400" y="19417"/>
                  <a:pt x="14400" y="19145"/>
                </a:cubicBezTo>
                <a:cubicBezTo>
                  <a:pt x="14400" y="18874"/>
                  <a:pt x="14132" y="18655"/>
                  <a:pt x="13800" y="18655"/>
                </a:cubicBezTo>
                <a:moveTo>
                  <a:pt x="10200" y="15709"/>
                </a:moveTo>
                <a:cubicBezTo>
                  <a:pt x="9868" y="15709"/>
                  <a:pt x="9600" y="15490"/>
                  <a:pt x="9600" y="15218"/>
                </a:cubicBezTo>
                <a:cubicBezTo>
                  <a:pt x="9600" y="14947"/>
                  <a:pt x="9868" y="14727"/>
                  <a:pt x="10200" y="14727"/>
                </a:cubicBezTo>
                <a:cubicBezTo>
                  <a:pt x="10532" y="14727"/>
                  <a:pt x="10800" y="14947"/>
                  <a:pt x="10800" y="15218"/>
                </a:cubicBezTo>
                <a:cubicBezTo>
                  <a:pt x="10800" y="15490"/>
                  <a:pt x="10532" y="15709"/>
                  <a:pt x="10200" y="15709"/>
                </a:cubicBezTo>
                <a:moveTo>
                  <a:pt x="10200" y="13745"/>
                </a:moveTo>
                <a:cubicBezTo>
                  <a:pt x="9206" y="13745"/>
                  <a:pt x="8400" y="14405"/>
                  <a:pt x="8400" y="15218"/>
                </a:cubicBezTo>
                <a:cubicBezTo>
                  <a:pt x="8400" y="16031"/>
                  <a:pt x="9206" y="16691"/>
                  <a:pt x="10200" y="16691"/>
                </a:cubicBezTo>
                <a:cubicBezTo>
                  <a:pt x="11194" y="16691"/>
                  <a:pt x="12000" y="16031"/>
                  <a:pt x="12000" y="15218"/>
                </a:cubicBezTo>
                <a:cubicBezTo>
                  <a:pt x="12000" y="14405"/>
                  <a:pt x="11194" y="13745"/>
                  <a:pt x="10200" y="13745"/>
                </a:cubicBezTo>
                <a:moveTo>
                  <a:pt x="15600" y="13745"/>
                </a:moveTo>
                <a:cubicBezTo>
                  <a:pt x="14938" y="13745"/>
                  <a:pt x="14400" y="14186"/>
                  <a:pt x="14400" y="14727"/>
                </a:cubicBezTo>
                <a:cubicBezTo>
                  <a:pt x="14400" y="15269"/>
                  <a:pt x="14938" y="15709"/>
                  <a:pt x="15600" y="15709"/>
                </a:cubicBezTo>
                <a:cubicBezTo>
                  <a:pt x="16262" y="15709"/>
                  <a:pt x="16800" y="15269"/>
                  <a:pt x="16800" y="14727"/>
                </a:cubicBezTo>
                <a:cubicBezTo>
                  <a:pt x="16800" y="14186"/>
                  <a:pt x="16262" y="13745"/>
                  <a:pt x="15600" y="13745"/>
                </a:cubicBezTo>
                <a:moveTo>
                  <a:pt x="14400" y="20618"/>
                </a:moveTo>
                <a:lnTo>
                  <a:pt x="7200" y="20618"/>
                </a:lnTo>
                <a:cubicBezTo>
                  <a:pt x="3892" y="20618"/>
                  <a:pt x="1200" y="18416"/>
                  <a:pt x="1200" y="15709"/>
                </a:cubicBezTo>
                <a:cubicBezTo>
                  <a:pt x="1200" y="13123"/>
                  <a:pt x="2182" y="11620"/>
                  <a:pt x="3320" y="9880"/>
                </a:cubicBezTo>
                <a:cubicBezTo>
                  <a:pt x="3477" y="9639"/>
                  <a:pt x="3636" y="9392"/>
                  <a:pt x="3797" y="9140"/>
                </a:cubicBezTo>
                <a:cubicBezTo>
                  <a:pt x="3905" y="9093"/>
                  <a:pt x="6420" y="8038"/>
                  <a:pt x="9814" y="9625"/>
                </a:cubicBezTo>
                <a:cubicBezTo>
                  <a:pt x="10959" y="10160"/>
                  <a:pt x="12064" y="10360"/>
                  <a:pt x="13079" y="10360"/>
                </a:cubicBezTo>
                <a:cubicBezTo>
                  <a:pt x="15152" y="10360"/>
                  <a:pt x="16846" y="9523"/>
                  <a:pt x="17711" y="8991"/>
                </a:cubicBezTo>
                <a:cubicBezTo>
                  <a:pt x="17902" y="9295"/>
                  <a:pt x="18093" y="9592"/>
                  <a:pt x="18280" y="9880"/>
                </a:cubicBezTo>
                <a:cubicBezTo>
                  <a:pt x="19418" y="11620"/>
                  <a:pt x="20400" y="13123"/>
                  <a:pt x="20400" y="15709"/>
                </a:cubicBezTo>
                <a:cubicBezTo>
                  <a:pt x="20400" y="18416"/>
                  <a:pt x="17708" y="20618"/>
                  <a:pt x="14400" y="20618"/>
                </a:cubicBezTo>
                <a:moveTo>
                  <a:pt x="5967" y="2945"/>
                </a:moveTo>
                <a:lnTo>
                  <a:pt x="15633" y="2945"/>
                </a:lnTo>
                <a:cubicBezTo>
                  <a:pt x="15782" y="5133"/>
                  <a:pt x="16425" y="6735"/>
                  <a:pt x="17180" y="8090"/>
                </a:cubicBezTo>
                <a:cubicBezTo>
                  <a:pt x="16281" y="8690"/>
                  <a:pt x="13509" y="10220"/>
                  <a:pt x="10410" y="8772"/>
                </a:cubicBezTo>
                <a:cubicBezTo>
                  <a:pt x="7921" y="7609"/>
                  <a:pt x="5800" y="7679"/>
                  <a:pt x="4520" y="7912"/>
                </a:cubicBezTo>
                <a:cubicBezTo>
                  <a:pt x="5231" y="6594"/>
                  <a:pt x="5824" y="5037"/>
                  <a:pt x="5967" y="2945"/>
                </a:cubicBezTo>
                <a:moveTo>
                  <a:pt x="3600" y="982"/>
                </a:moveTo>
                <a:lnTo>
                  <a:pt x="18000" y="982"/>
                </a:lnTo>
                <a:lnTo>
                  <a:pt x="18000" y="1964"/>
                </a:lnTo>
                <a:lnTo>
                  <a:pt x="3600" y="1964"/>
                </a:lnTo>
                <a:cubicBezTo>
                  <a:pt x="3600" y="1964"/>
                  <a:pt x="3600" y="982"/>
                  <a:pt x="3600" y="982"/>
                </a:cubicBezTo>
                <a:close/>
                <a:moveTo>
                  <a:pt x="16843" y="2945"/>
                </a:moveTo>
                <a:lnTo>
                  <a:pt x="18000" y="2945"/>
                </a:lnTo>
                <a:cubicBezTo>
                  <a:pt x="18662" y="2945"/>
                  <a:pt x="19200" y="2505"/>
                  <a:pt x="19200" y="1964"/>
                </a:cubicBezTo>
                <a:lnTo>
                  <a:pt x="19200" y="982"/>
                </a:lnTo>
                <a:cubicBezTo>
                  <a:pt x="19200" y="440"/>
                  <a:pt x="18662" y="0"/>
                  <a:pt x="18000" y="0"/>
                </a:cubicBezTo>
                <a:lnTo>
                  <a:pt x="3600" y="0"/>
                </a:lnTo>
                <a:cubicBezTo>
                  <a:pt x="2938" y="0"/>
                  <a:pt x="2400" y="440"/>
                  <a:pt x="2400" y="982"/>
                </a:cubicBezTo>
                <a:lnTo>
                  <a:pt x="2400" y="1964"/>
                </a:lnTo>
                <a:cubicBezTo>
                  <a:pt x="2400" y="2505"/>
                  <a:pt x="2938" y="2945"/>
                  <a:pt x="3600" y="2945"/>
                </a:cubicBezTo>
                <a:lnTo>
                  <a:pt x="4757" y="2945"/>
                </a:lnTo>
                <a:cubicBezTo>
                  <a:pt x="4322" y="8937"/>
                  <a:pt x="0" y="10114"/>
                  <a:pt x="0" y="15709"/>
                </a:cubicBezTo>
                <a:cubicBezTo>
                  <a:pt x="0" y="18962"/>
                  <a:pt x="3224" y="21600"/>
                  <a:pt x="7200" y="21600"/>
                </a:cubicBezTo>
                <a:lnTo>
                  <a:pt x="14400" y="21600"/>
                </a:lnTo>
                <a:cubicBezTo>
                  <a:pt x="18376" y="21600"/>
                  <a:pt x="21600" y="18962"/>
                  <a:pt x="21600" y="15709"/>
                </a:cubicBezTo>
                <a:cubicBezTo>
                  <a:pt x="21600" y="10114"/>
                  <a:pt x="17278" y="8937"/>
                  <a:pt x="16843" y="2945"/>
                </a:cubicBezTo>
                <a:moveTo>
                  <a:pt x="17400" y="11782"/>
                </a:moveTo>
                <a:cubicBezTo>
                  <a:pt x="17068" y="11782"/>
                  <a:pt x="16800" y="12001"/>
                  <a:pt x="16800" y="12273"/>
                </a:cubicBezTo>
                <a:cubicBezTo>
                  <a:pt x="16800" y="12544"/>
                  <a:pt x="17068" y="12764"/>
                  <a:pt x="17400" y="12764"/>
                </a:cubicBezTo>
                <a:cubicBezTo>
                  <a:pt x="17732" y="12764"/>
                  <a:pt x="18000" y="12544"/>
                  <a:pt x="18000" y="12273"/>
                </a:cubicBezTo>
                <a:cubicBezTo>
                  <a:pt x="18000" y="12001"/>
                  <a:pt x="17732" y="11782"/>
                  <a:pt x="17400" y="11782"/>
                </a:cubicBezTo>
                <a:moveTo>
                  <a:pt x="6000" y="10800"/>
                </a:moveTo>
                <a:cubicBezTo>
                  <a:pt x="5338" y="10800"/>
                  <a:pt x="4800" y="11240"/>
                  <a:pt x="4800" y="11782"/>
                </a:cubicBezTo>
                <a:cubicBezTo>
                  <a:pt x="4800" y="12324"/>
                  <a:pt x="5338" y="12764"/>
                  <a:pt x="6000" y="12764"/>
                </a:cubicBezTo>
                <a:cubicBezTo>
                  <a:pt x="6662" y="12764"/>
                  <a:pt x="7200" y="12324"/>
                  <a:pt x="7200" y="11782"/>
                </a:cubicBezTo>
                <a:cubicBezTo>
                  <a:pt x="7200" y="11240"/>
                  <a:pt x="6662" y="10800"/>
                  <a:pt x="6000" y="10800"/>
                </a:cubicBezTo>
                <a:moveTo>
                  <a:pt x="5400" y="16691"/>
                </a:moveTo>
                <a:cubicBezTo>
                  <a:pt x="5068" y="16691"/>
                  <a:pt x="4800" y="16910"/>
                  <a:pt x="4800" y="17182"/>
                </a:cubicBezTo>
                <a:cubicBezTo>
                  <a:pt x="4800" y="17453"/>
                  <a:pt x="5068" y="17673"/>
                  <a:pt x="5400" y="17673"/>
                </a:cubicBezTo>
                <a:cubicBezTo>
                  <a:pt x="5732" y="17673"/>
                  <a:pt x="6000" y="17453"/>
                  <a:pt x="6000" y="17182"/>
                </a:cubicBezTo>
                <a:cubicBezTo>
                  <a:pt x="6000" y="16910"/>
                  <a:pt x="5732" y="16691"/>
                  <a:pt x="5400" y="1669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54" name="Shape 2754"/>
          <p:cNvSpPr/>
          <p:nvPr/>
        </p:nvSpPr>
        <p:spPr>
          <a:xfrm>
            <a:off x="9451126" y="4105950"/>
            <a:ext cx="253935"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15709"/>
                </a:moveTo>
                <a:cubicBezTo>
                  <a:pt x="10203" y="15709"/>
                  <a:pt x="9720" y="16149"/>
                  <a:pt x="9720" y="16691"/>
                </a:cubicBezTo>
                <a:cubicBezTo>
                  <a:pt x="9720" y="17233"/>
                  <a:pt x="10203" y="17673"/>
                  <a:pt x="10800" y="17673"/>
                </a:cubicBezTo>
                <a:cubicBezTo>
                  <a:pt x="11396" y="17673"/>
                  <a:pt x="11880" y="17233"/>
                  <a:pt x="11880" y="16691"/>
                </a:cubicBezTo>
                <a:cubicBezTo>
                  <a:pt x="11880" y="16149"/>
                  <a:pt x="11396" y="15709"/>
                  <a:pt x="10800" y="15709"/>
                </a:cubicBezTo>
                <a:moveTo>
                  <a:pt x="12960" y="10800"/>
                </a:moveTo>
                <a:cubicBezTo>
                  <a:pt x="12363" y="10800"/>
                  <a:pt x="11880" y="11240"/>
                  <a:pt x="11880" y="11782"/>
                </a:cubicBezTo>
                <a:cubicBezTo>
                  <a:pt x="11880" y="12324"/>
                  <a:pt x="12363" y="12764"/>
                  <a:pt x="12960" y="12764"/>
                </a:cubicBezTo>
                <a:cubicBezTo>
                  <a:pt x="13556" y="12764"/>
                  <a:pt x="14040" y="12324"/>
                  <a:pt x="14040" y="11782"/>
                </a:cubicBezTo>
                <a:cubicBezTo>
                  <a:pt x="14040" y="11240"/>
                  <a:pt x="13556" y="10800"/>
                  <a:pt x="12960" y="10800"/>
                </a:cubicBezTo>
                <a:moveTo>
                  <a:pt x="15660" y="14727"/>
                </a:moveTo>
                <a:cubicBezTo>
                  <a:pt x="15362" y="14727"/>
                  <a:pt x="15120" y="14947"/>
                  <a:pt x="15120" y="15218"/>
                </a:cubicBezTo>
                <a:cubicBezTo>
                  <a:pt x="15120" y="15490"/>
                  <a:pt x="15362" y="15709"/>
                  <a:pt x="15660" y="15709"/>
                </a:cubicBezTo>
                <a:cubicBezTo>
                  <a:pt x="15958" y="15709"/>
                  <a:pt x="16200" y="15490"/>
                  <a:pt x="16200" y="15218"/>
                </a:cubicBezTo>
                <a:cubicBezTo>
                  <a:pt x="16200" y="14947"/>
                  <a:pt x="15958" y="14727"/>
                  <a:pt x="15660" y="14727"/>
                </a:cubicBezTo>
                <a:moveTo>
                  <a:pt x="16740" y="17673"/>
                </a:moveTo>
                <a:cubicBezTo>
                  <a:pt x="16442" y="17673"/>
                  <a:pt x="16200" y="17892"/>
                  <a:pt x="16200" y="18164"/>
                </a:cubicBezTo>
                <a:cubicBezTo>
                  <a:pt x="16200" y="18435"/>
                  <a:pt x="16442" y="18655"/>
                  <a:pt x="16740" y="18655"/>
                </a:cubicBezTo>
                <a:cubicBezTo>
                  <a:pt x="17038" y="18655"/>
                  <a:pt x="17280" y="18435"/>
                  <a:pt x="17280" y="18164"/>
                </a:cubicBezTo>
                <a:cubicBezTo>
                  <a:pt x="17280" y="17892"/>
                  <a:pt x="17038" y="17673"/>
                  <a:pt x="16740" y="17673"/>
                </a:cubicBezTo>
                <a:moveTo>
                  <a:pt x="7020" y="13745"/>
                </a:moveTo>
                <a:cubicBezTo>
                  <a:pt x="6722" y="13745"/>
                  <a:pt x="6480" y="13525"/>
                  <a:pt x="6480" y="13255"/>
                </a:cubicBezTo>
                <a:cubicBezTo>
                  <a:pt x="6480" y="12983"/>
                  <a:pt x="6722" y="12764"/>
                  <a:pt x="7020" y="12764"/>
                </a:cubicBezTo>
                <a:cubicBezTo>
                  <a:pt x="7318" y="12764"/>
                  <a:pt x="7560" y="12983"/>
                  <a:pt x="7560" y="13255"/>
                </a:cubicBezTo>
                <a:cubicBezTo>
                  <a:pt x="7560" y="13525"/>
                  <a:pt x="7318" y="13745"/>
                  <a:pt x="7020" y="13745"/>
                </a:cubicBezTo>
                <a:moveTo>
                  <a:pt x="7020" y="11782"/>
                </a:moveTo>
                <a:cubicBezTo>
                  <a:pt x="6126" y="11782"/>
                  <a:pt x="5400" y="12441"/>
                  <a:pt x="5400" y="13255"/>
                </a:cubicBezTo>
                <a:cubicBezTo>
                  <a:pt x="5400" y="14068"/>
                  <a:pt x="6126" y="14727"/>
                  <a:pt x="7020" y="14727"/>
                </a:cubicBezTo>
                <a:cubicBezTo>
                  <a:pt x="7914" y="14727"/>
                  <a:pt x="8640" y="14068"/>
                  <a:pt x="8640" y="13255"/>
                </a:cubicBezTo>
                <a:cubicBezTo>
                  <a:pt x="8640" y="12441"/>
                  <a:pt x="7914" y="11782"/>
                  <a:pt x="7020" y="11782"/>
                </a:cubicBezTo>
                <a:moveTo>
                  <a:pt x="16200" y="20618"/>
                </a:moveTo>
                <a:lnTo>
                  <a:pt x="5400" y="20618"/>
                </a:lnTo>
                <a:cubicBezTo>
                  <a:pt x="5224" y="20618"/>
                  <a:pt x="1080" y="20574"/>
                  <a:pt x="1080" y="16691"/>
                </a:cubicBezTo>
                <a:cubicBezTo>
                  <a:pt x="1080" y="12965"/>
                  <a:pt x="3149" y="11214"/>
                  <a:pt x="4975" y="9670"/>
                </a:cubicBezTo>
                <a:cubicBezTo>
                  <a:pt x="6031" y="8777"/>
                  <a:pt x="7028" y="7920"/>
                  <a:pt x="7400" y="6808"/>
                </a:cubicBezTo>
                <a:cubicBezTo>
                  <a:pt x="7683" y="6848"/>
                  <a:pt x="7974" y="6878"/>
                  <a:pt x="8279" y="6878"/>
                </a:cubicBezTo>
                <a:cubicBezTo>
                  <a:pt x="9182" y="6878"/>
                  <a:pt x="10166" y="6687"/>
                  <a:pt x="11184" y="6177"/>
                </a:cubicBezTo>
                <a:cubicBezTo>
                  <a:pt x="12256" y="5642"/>
                  <a:pt x="13226" y="5425"/>
                  <a:pt x="14040" y="5367"/>
                </a:cubicBezTo>
                <a:lnTo>
                  <a:pt x="14040" y="5891"/>
                </a:lnTo>
                <a:cubicBezTo>
                  <a:pt x="14040" y="7483"/>
                  <a:pt x="15296" y="8546"/>
                  <a:pt x="16625" y="9670"/>
                </a:cubicBezTo>
                <a:cubicBezTo>
                  <a:pt x="18451" y="11214"/>
                  <a:pt x="20520" y="12965"/>
                  <a:pt x="20520" y="16691"/>
                </a:cubicBezTo>
                <a:cubicBezTo>
                  <a:pt x="20520" y="20474"/>
                  <a:pt x="16637" y="20614"/>
                  <a:pt x="16200" y="20618"/>
                </a:cubicBezTo>
                <a:moveTo>
                  <a:pt x="14040" y="2945"/>
                </a:moveTo>
                <a:lnTo>
                  <a:pt x="14040" y="4432"/>
                </a:lnTo>
                <a:cubicBezTo>
                  <a:pt x="13069" y="4489"/>
                  <a:pt x="11917" y="4734"/>
                  <a:pt x="10654" y="5365"/>
                </a:cubicBezTo>
                <a:cubicBezTo>
                  <a:pt x="9547" y="5920"/>
                  <a:pt x="8485" y="6015"/>
                  <a:pt x="7560" y="5894"/>
                </a:cubicBezTo>
                <a:lnTo>
                  <a:pt x="7560" y="5891"/>
                </a:lnTo>
                <a:lnTo>
                  <a:pt x="7560" y="2945"/>
                </a:lnTo>
                <a:cubicBezTo>
                  <a:pt x="7560" y="2945"/>
                  <a:pt x="14040" y="2945"/>
                  <a:pt x="14040" y="2945"/>
                </a:cubicBezTo>
                <a:close/>
                <a:moveTo>
                  <a:pt x="5400" y="982"/>
                </a:moveTo>
                <a:lnTo>
                  <a:pt x="16200" y="982"/>
                </a:lnTo>
                <a:lnTo>
                  <a:pt x="16200" y="1964"/>
                </a:lnTo>
                <a:lnTo>
                  <a:pt x="5400" y="1964"/>
                </a:lnTo>
                <a:cubicBezTo>
                  <a:pt x="5400" y="1964"/>
                  <a:pt x="5400" y="982"/>
                  <a:pt x="5400" y="982"/>
                </a:cubicBezTo>
                <a:close/>
                <a:moveTo>
                  <a:pt x="15120" y="5891"/>
                </a:moveTo>
                <a:lnTo>
                  <a:pt x="15120" y="2945"/>
                </a:lnTo>
                <a:lnTo>
                  <a:pt x="16200" y="2945"/>
                </a:lnTo>
                <a:cubicBezTo>
                  <a:pt x="16796" y="2945"/>
                  <a:pt x="17280" y="2505"/>
                  <a:pt x="17280" y="1964"/>
                </a:cubicBezTo>
                <a:lnTo>
                  <a:pt x="17280" y="982"/>
                </a:lnTo>
                <a:cubicBezTo>
                  <a:pt x="17280" y="440"/>
                  <a:pt x="16796" y="0"/>
                  <a:pt x="16200" y="0"/>
                </a:cubicBezTo>
                <a:lnTo>
                  <a:pt x="5400" y="0"/>
                </a:lnTo>
                <a:cubicBezTo>
                  <a:pt x="4803" y="0"/>
                  <a:pt x="4320" y="440"/>
                  <a:pt x="4320" y="982"/>
                </a:cubicBezTo>
                <a:lnTo>
                  <a:pt x="4320" y="1964"/>
                </a:lnTo>
                <a:cubicBezTo>
                  <a:pt x="4320" y="2505"/>
                  <a:pt x="4803" y="2945"/>
                  <a:pt x="5400" y="2945"/>
                </a:cubicBezTo>
                <a:lnTo>
                  <a:pt x="6480" y="2945"/>
                </a:lnTo>
                <a:lnTo>
                  <a:pt x="6480" y="5891"/>
                </a:lnTo>
                <a:cubicBezTo>
                  <a:pt x="6480" y="8836"/>
                  <a:pt x="0" y="9818"/>
                  <a:pt x="0" y="16691"/>
                </a:cubicBezTo>
                <a:cubicBezTo>
                  <a:pt x="0" y="21600"/>
                  <a:pt x="5400" y="21600"/>
                  <a:pt x="5400" y="21600"/>
                </a:cubicBezTo>
                <a:lnTo>
                  <a:pt x="16200" y="21600"/>
                </a:lnTo>
                <a:cubicBezTo>
                  <a:pt x="16200" y="21600"/>
                  <a:pt x="21600" y="21600"/>
                  <a:pt x="21600" y="16691"/>
                </a:cubicBezTo>
                <a:cubicBezTo>
                  <a:pt x="21600" y="9818"/>
                  <a:pt x="15120" y="8836"/>
                  <a:pt x="15120" y="5891"/>
                </a:cubicBezTo>
                <a:moveTo>
                  <a:pt x="5940" y="16691"/>
                </a:moveTo>
                <a:cubicBezTo>
                  <a:pt x="5642" y="16691"/>
                  <a:pt x="5400" y="16910"/>
                  <a:pt x="5400" y="17182"/>
                </a:cubicBezTo>
                <a:cubicBezTo>
                  <a:pt x="5400" y="17453"/>
                  <a:pt x="5642" y="17673"/>
                  <a:pt x="5940" y="17673"/>
                </a:cubicBezTo>
                <a:cubicBezTo>
                  <a:pt x="6238" y="17673"/>
                  <a:pt x="6480" y="17453"/>
                  <a:pt x="6480" y="17182"/>
                </a:cubicBezTo>
                <a:cubicBezTo>
                  <a:pt x="6480" y="16910"/>
                  <a:pt x="6238" y="16691"/>
                  <a:pt x="5940" y="1669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55" name="Shape 2755"/>
          <p:cNvSpPr/>
          <p:nvPr/>
        </p:nvSpPr>
        <p:spPr>
          <a:xfrm>
            <a:off x="9997084" y="4105950"/>
            <a:ext cx="228541" cy="279328"/>
          </a:xfrm>
          <a:custGeom>
            <a:avLst/>
            <a:gdLst/>
            <a:ahLst/>
            <a:cxnLst>
              <a:cxn ang="0">
                <a:pos x="wd2" y="hd2"/>
              </a:cxn>
              <a:cxn ang="5400000">
                <a:pos x="wd2" y="hd2"/>
              </a:cxn>
              <a:cxn ang="10800000">
                <a:pos x="wd2" y="hd2"/>
              </a:cxn>
              <a:cxn ang="16200000">
                <a:pos x="wd2" y="hd2"/>
              </a:cxn>
            </a:cxnLst>
            <a:rect l="0" t="0" r="r" b="b"/>
            <a:pathLst>
              <a:path w="21600" h="21600" extrusionOk="0">
                <a:moveTo>
                  <a:pt x="20400" y="4909"/>
                </a:moveTo>
                <a:lnTo>
                  <a:pt x="19200" y="4909"/>
                </a:lnTo>
                <a:lnTo>
                  <a:pt x="19200" y="2945"/>
                </a:lnTo>
                <a:cubicBezTo>
                  <a:pt x="19200" y="2674"/>
                  <a:pt x="18932" y="2455"/>
                  <a:pt x="18600" y="2455"/>
                </a:cubicBezTo>
                <a:cubicBezTo>
                  <a:pt x="18268" y="2455"/>
                  <a:pt x="18000" y="2674"/>
                  <a:pt x="18000" y="2945"/>
                </a:cubicBezTo>
                <a:lnTo>
                  <a:pt x="18000" y="4909"/>
                </a:lnTo>
                <a:lnTo>
                  <a:pt x="16800" y="4909"/>
                </a:lnTo>
                <a:lnTo>
                  <a:pt x="16800" y="2945"/>
                </a:lnTo>
                <a:cubicBezTo>
                  <a:pt x="16800" y="2674"/>
                  <a:pt x="16532" y="2455"/>
                  <a:pt x="16200" y="2455"/>
                </a:cubicBezTo>
                <a:cubicBezTo>
                  <a:pt x="15868" y="2455"/>
                  <a:pt x="15600" y="2674"/>
                  <a:pt x="15600" y="2945"/>
                </a:cubicBezTo>
                <a:lnTo>
                  <a:pt x="15600" y="4909"/>
                </a:lnTo>
                <a:lnTo>
                  <a:pt x="14400" y="4909"/>
                </a:lnTo>
                <a:lnTo>
                  <a:pt x="14400" y="2455"/>
                </a:lnTo>
                <a:cubicBezTo>
                  <a:pt x="14400" y="2183"/>
                  <a:pt x="14132" y="1964"/>
                  <a:pt x="13800" y="1964"/>
                </a:cubicBezTo>
                <a:cubicBezTo>
                  <a:pt x="13468" y="1964"/>
                  <a:pt x="13200" y="2183"/>
                  <a:pt x="13200" y="2455"/>
                </a:cubicBezTo>
                <a:lnTo>
                  <a:pt x="13200" y="4909"/>
                </a:lnTo>
                <a:lnTo>
                  <a:pt x="12000" y="4909"/>
                </a:lnTo>
                <a:lnTo>
                  <a:pt x="12000" y="2945"/>
                </a:lnTo>
                <a:cubicBezTo>
                  <a:pt x="12000" y="2674"/>
                  <a:pt x="11732" y="2455"/>
                  <a:pt x="11400" y="2455"/>
                </a:cubicBezTo>
                <a:cubicBezTo>
                  <a:pt x="11068" y="2455"/>
                  <a:pt x="10800" y="2674"/>
                  <a:pt x="10800" y="2945"/>
                </a:cubicBezTo>
                <a:lnTo>
                  <a:pt x="10800" y="4909"/>
                </a:lnTo>
                <a:lnTo>
                  <a:pt x="9600" y="4909"/>
                </a:lnTo>
                <a:lnTo>
                  <a:pt x="9600" y="2455"/>
                </a:lnTo>
                <a:cubicBezTo>
                  <a:pt x="9600" y="2183"/>
                  <a:pt x="9332" y="1964"/>
                  <a:pt x="9000" y="1964"/>
                </a:cubicBezTo>
                <a:cubicBezTo>
                  <a:pt x="8668" y="1964"/>
                  <a:pt x="8400" y="2183"/>
                  <a:pt x="8400" y="2455"/>
                </a:cubicBezTo>
                <a:lnTo>
                  <a:pt x="8400" y="4909"/>
                </a:lnTo>
                <a:lnTo>
                  <a:pt x="6000" y="4909"/>
                </a:lnTo>
                <a:lnTo>
                  <a:pt x="6000" y="2945"/>
                </a:lnTo>
                <a:cubicBezTo>
                  <a:pt x="6000" y="2674"/>
                  <a:pt x="5732" y="2455"/>
                  <a:pt x="5400" y="2455"/>
                </a:cubicBezTo>
                <a:cubicBezTo>
                  <a:pt x="5068" y="2455"/>
                  <a:pt x="4800" y="2674"/>
                  <a:pt x="4800" y="2945"/>
                </a:cubicBezTo>
                <a:lnTo>
                  <a:pt x="4800" y="4909"/>
                </a:lnTo>
                <a:lnTo>
                  <a:pt x="3600" y="4909"/>
                </a:lnTo>
                <a:lnTo>
                  <a:pt x="3600" y="2455"/>
                </a:lnTo>
                <a:cubicBezTo>
                  <a:pt x="3600" y="2183"/>
                  <a:pt x="3332" y="1964"/>
                  <a:pt x="3000" y="1964"/>
                </a:cubicBezTo>
                <a:cubicBezTo>
                  <a:pt x="2668" y="1964"/>
                  <a:pt x="2400" y="2183"/>
                  <a:pt x="2400" y="2455"/>
                </a:cubicBezTo>
                <a:lnTo>
                  <a:pt x="2400" y="4909"/>
                </a:lnTo>
                <a:lnTo>
                  <a:pt x="1200" y="4909"/>
                </a:lnTo>
                <a:lnTo>
                  <a:pt x="1200" y="982"/>
                </a:lnTo>
                <a:lnTo>
                  <a:pt x="20400" y="982"/>
                </a:lnTo>
                <a:cubicBezTo>
                  <a:pt x="20400" y="982"/>
                  <a:pt x="20400" y="4909"/>
                  <a:pt x="20400" y="4909"/>
                </a:cubicBezTo>
                <a:close/>
                <a:moveTo>
                  <a:pt x="20400" y="10309"/>
                </a:moveTo>
                <a:lnTo>
                  <a:pt x="19200" y="10309"/>
                </a:lnTo>
                <a:lnTo>
                  <a:pt x="19200" y="7855"/>
                </a:lnTo>
                <a:cubicBezTo>
                  <a:pt x="19200" y="7583"/>
                  <a:pt x="18932" y="7364"/>
                  <a:pt x="18600" y="7364"/>
                </a:cubicBezTo>
                <a:cubicBezTo>
                  <a:pt x="18268" y="7364"/>
                  <a:pt x="18000" y="7583"/>
                  <a:pt x="18000" y="7855"/>
                </a:cubicBezTo>
                <a:lnTo>
                  <a:pt x="18000" y="10309"/>
                </a:lnTo>
                <a:lnTo>
                  <a:pt x="16800" y="10309"/>
                </a:lnTo>
                <a:lnTo>
                  <a:pt x="16800" y="7364"/>
                </a:lnTo>
                <a:cubicBezTo>
                  <a:pt x="16800" y="7092"/>
                  <a:pt x="16532" y="6873"/>
                  <a:pt x="16200" y="6873"/>
                </a:cubicBezTo>
                <a:cubicBezTo>
                  <a:pt x="15868" y="6873"/>
                  <a:pt x="15600" y="7092"/>
                  <a:pt x="15600" y="7364"/>
                </a:cubicBezTo>
                <a:lnTo>
                  <a:pt x="15600" y="10309"/>
                </a:lnTo>
                <a:lnTo>
                  <a:pt x="14400" y="10309"/>
                </a:lnTo>
                <a:lnTo>
                  <a:pt x="14400" y="7855"/>
                </a:lnTo>
                <a:cubicBezTo>
                  <a:pt x="14400" y="7583"/>
                  <a:pt x="14132" y="7364"/>
                  <a:pt x="13800" y="7364"/>
                </a:cubicBezTo>
                <a:cubicBezTo>
                  <a:pt x="13468" y="7364"/>
                  <a:pt x="13200" y="7583"/>
                  <a:pt x="13200" y="7855"/>
                </a:cubicBezTo>
                <a:lnTo>
                  <a:pt x="13200" y="10309"/>
                </a:lnTo>
                <a:lnTo>
                  <a:pt x="12000" y="10309"/>
                </a:lnTo>
                <a:lnTo>
                  <a:pt x="12000" y="7364"/>
                </a:lnTo>
                <a:cubicBezTo>
                  <a:pt x="12000" y="7092"/>
                  <a:pt x="11732" y="6873"/>
                  <a:pt x="11400" y="6873"/>
                </a:cubicBezTo>
                <a:cubicBezTo>
                  <a:pt x="11068" y="6873"/>
                  <a:pt x="10800" y="7092"/>
                  <a:pt x="10800" y="7364"/>
                </a:cubicBezTo>
                <a:lnTo>
                  <a:pt x="10800" y="10309"/>
                </a:lnTo>
                <a:lnTo>
                  <a:pt x="8400" y="10309"/>
                </a:lnTo>
                <a:lnTo>
                  <a:pt x="8400" y="7855"/>
                </a:lnTo>
                <a:cubicBezTo>
                  <a:pt x="8400" y="7583"/>
                  <a:pt x="8132" y="7364"/>
                  <a:pt x="7800" y="7364"/>
                </a:cubicBezTo>
                <a:cubicBezTo>
                  <a:pt x="7468" y="7364"/>
                  <a:pt x="7200" y="7583"/>
                  <a:pt x="7200" y="7855"/>
                </a:cubicBezTo>
                <a:lnTo>
                  <a:pt x="7200" y="10309"/>
                </a:lnTo>
                <a:lnTo>
                  <a:pt x="6000" y="10309"/>
                </a:lnTo>
                <a:lnTo>
                  <a:pt x="6000" y="7855"/>
                </a:lnTo>
                <a:cubicBezTo>
                  <a:pt x="6000" y="7583"/>
                  <a:pt x="5732" y="7364"/>
                  <a:pt x="5400" y="7364"/>
                </a:cubicBezTo>
                <a:cubicBezTo>
                  <a:pt x="5068" y="7364"/>
                  <a:pt x="4800" y="7583"/>
                  <a:pt x="4800" y="7855"/>
                </a:cubicBezTo>
                <a:lnTo>
                  <a:pt x="4800" y="10309"/>
                </a:lnTo>
                <a:lnTo>
                  <a:pt x="3600" y="10309"/>
                </a:lnTo>
                <a:lnTo>
                  <a:pt x="3600" y="7364"/>
                </a:lnTo>
                <a:cubicBezTo>
                  <a:pt x="3600" y="7092"/>
                  <a:pt x="3332" y="6873"/>
                  <a:pt x="3000" y="6873"/>
                </a:cubicBezTo>
                <a:cubicBezTo>
                  <a:pt x="2668" y="6873"/>
                  <a:pt x="2400" y="7092"/>
                  <a:pt x="2400" y="7364"/>
                </a:cubicBezTo>
                <a:lnTo>
                  <a:pt x="2400" y="10309"/>
                </a:lnTo>
                <a:lnTo>
                  <a:pt x="1200" y="10309"/>
                </a:lnTo>
                <a:lnTo>
                  <a:pt x="1200" y="5891"/>
                </a:lnTo>
                <a:lnTo>
                  <a:pt x="20400" y="5891"/>
                </a:lnTo>
                <a:cubicBezTo>
                  <a:pt x="20400" y="5891"/>
                  <a:pt x="20400" y="10309"/>
                  <a:pt x="20400" y="10309"/>
                </a:cubicBezTo>
                <a:close/>
                <a:moveTo>
                  <a:pt x="20400" y="15709"/>
                </a:moveTo>
                <a:lnTo>
                  <a:pt x="19200" y="15709"/>
                </a:lnTo>
                <a:lnTo>
                  <a:pt x="19200" y="13255"/>
                </a:lnTo>
                <a:cubicBezTo>
                  <a:pt x="19200" y="12983"/>
                  <a:pt x="18932" y="12764"/>
                  <a:pt x="18600" y="12764"/>
                </a:cubicBezTo>
                <a:cubicBezTo>
                  <a:pt x="18268" y="12764"/>
                  <a:pt x="18000" y="12983"/>
                  <a:pt x="18000" y="13255"/>
                </a:cubicBezTo>
                <a:lnTo>
                  <a:pt x="18000" y="15709"/>
                </a:lnTo>
                <a:lnTo>
                  <a:pt x="16800" y="15709"/>
                </a:lnTo>
                <a:lnTo>
                  <a:pt x="16800" y="13255"/>
                </a:lnTo>
                <a:cubicBezTo>
                  <a:pt x="16800" y="12983"/>
                  <a:pt x="16532" y="12764"/>
                  <a:pt x="16200" y="12764"/>
                </a:cubicBezTo>
                <a:cubicBezTo>
                  <a:pt x="15868" y="12764"/>
                  <a:pt x="15600" y="12983"/>
                  <a:pt x="15600" y="13255"/>
                </a:cubicBezTo>
                <a:lnTo>
                  <a:pt x="15600" y="15709"/>
                </a:lnTo>
                <a:lnTo>
                  <a:pt x="13200" y="15709"/>
                </a:lnTo>
                <a:lnTo>
                  <a:pt x="13200" y="13745"/>
                </a:lnTo>
                <a:cubicBezTo>
                  <a:pt x="13200" y="13474"/>
                  <a:pt x="12932" y="13255"/>
                  <a:pt x="12600" y="13255"/>
                </a:cubicBezTo>
                <a:cubicBezTo>
                  <a:pt x="12268" y="13255"/>
                  <a:pt x="12000" y="13474"/>
                  <a:pt x="12000" y="13745"/>
                </a:cubicBezTo>
                <a:lnTo>
                  <a:pt x="12000" y="15709"/>
                </a:lnTo>
                <a:lnTo>
                  <a:pt x="10800" y="15709"/>
                </a:lnTo>
                <a:lnTo>
                  <a:pt x="10800" y="13745"/>
                </a:lnTo>
                <a:cubicBezTo>
                  <a:pt x="10800" y="13474"/>
                  <a:pt x="10532" y="13255"/>
                  <a:pt x="10200" y="13255"/>
                </a:cubicBezTo>
                <a:cubicBezTo>
                  <a:pt x="9868" y="13255"/>
                  <a:pt x="9600" y="13474"/>
                  <a:pt x="9600" y="13745"/>
                </a:cubicBezTo>
                <a:lnTo>
                  <a:pt x="9600" y="15709"/>
                </a:lnTo>
                <a:lnTo>
                  <a:pt x="8400" y="15709"/>
                </a:lnTo>
                <a:lnTo>
                  <a:pt x="8400" y="13255"/>
                </a:lnTo>
                <a:cubicBezTo>
                  <a:pt x="8400" y="12983"/>
                  <a:pt x="8132" y="12764"/>
                  <a:pt x="7800" y="12764"/>
                </a:cubicBezTo>
                <a:cubicBezTo>
                  <a:pt x="7468" y="12764"/>
                  <a:pt x="7200" y="12983"/>
                  <a:pt x="7200" y="13255"/>
                </a:cubicBezTo>
                <a:lnTo>
                  <a:pt x="7200" y="15709"/>
                </a:lnTo>
                <a:lnTo>
                  <a:pt x="6000" y="15709"/>
                </a:lnTo>
                <a:lnTo>
                  <a:pt x="6000" y="13745"/>
                </a:lnTo>
                <a:cubicBezTo>
                  <a:pt x="6000" y="13474"/>
                  <a:pt x="5732" y="13255"/>
                  <a:pt x="5400" y="13255"/>
                </a:cubicBezTo>
                <a:cubicBezTo>
                  <a:pt x="5068" y="13255"/>
                  <a:pt x="4800" y="13474"/>
                  <a:pt x="4800" y="13745"/>
                </a:cubicBezTo>
                <a:lnTo>
                  <a:pt x="4800" y="15709"/>
                </a:lnTo>
                <a:lnTo>
                  <a:pt x="1200" y="15709"/>
                </a:lnTo>
                <a:lnTo>
                  <a:pt x="1200" y="11291"/>
                </a:lnTo>
                <a:lnTo>
                  <a:pt x="20400" y="11291"/>
                </a:lnTo>
                <a:cubicBezTo>
                  <a:pt x="20400" y="11291"/>
                  <a:pt x="20400" y="15709"/>
                  <a:pt x="20400" y="15709"/>
                </a:cubicBezTo>
                <a:close/>
                <a:moveTo>
                  <a:pt x="20400" y="20618"/>
                </a:moveTo>
                <a:lnTo>
                  <a:pt x="19200" y="20618"/>
                </a:lnTo>
                <a:lnTo>
                  <a:pt x="19200" y="18655"/>
                </a:lnTo>
                <a:cubicBezTo>
                  <a:pt x="19200" y="18383"/>
                  <a:pt x="18932" y="18164"/>
                  <a:pt x="18600" y="18164"/>
                </a:cubicBezTo>
                <a:cubicBezTo>
                  <a:pt x="18268" y="18164"/>
                  <a:pt x="18000" y="18383"/>
                  <a:pt x="18000" y="18655"/>
                </a:cubicBezTo>
                <a:lnTo>
                  <a:pt x="18000" y="20618"/>
                </a:lnTo>
                <a:lnTo>
                  <a:pt x="16800" y="20618"/>
                </a:lnTo>
                <a:lnTo>
                  <a:pt x="16800" y="18655"/>
                </a:lnTo>
                <a:cubicBezTo>
                  <a:pt x="16800" y="18383"/>
                  <a:pt x="16532" y="18164"/>
                  <a:pt x="16200" y="18164"/>
                </a:cubicBezTo>
                <a:cubicBezTo>
                  <a:pt x="15868" y="18164"/>
                  <a:pt x="15600" y="18383"/>
                  <a:pt x="15600" y="18655"/>
                </a:cubicBezTo>
                <a:lnTo>
                  <a:pt x="15600" y="20618"/>
                </a:lnTo>
                <a:lnTo>
                  <a:pt x="14400" y="20618"/>
                </a:lnTo>
                <a:lnTo>
                  <a:pt x="14400" y="18164"/>
                </a:lnTo>
                <a:cubicBezTo>
                  <a:pt x="14400" y="17892"/>
                  <a:pt x="14132" y="17673"/>
                  <a:pt x="13800" y="17673"/>
                </a:cubicBezTo>
                <a:cubicBezTo>
                  <a:pt x="13468" y="17673"/>
                  <a:pt x="13200" y="17892"/>
                  <a:pt x="13200" y="18164"/>
                </a:cubicBezTo>
                <a:lnTo>
                  <a:pt x="13200" y="20618"/>
                </a:lnTo>
                <a:lnTo>
                  <a:pt x="10800" y="20618"/>
                </a:lnTo>
                <a:lnTo>
                  <a:pt x="10800" y="18164"/>
                </a:lnTo>
                <a:cubicBezTo>
                  <a:pt x="10800" y="17892"/>
                  <a:pt x="10532" y="17673"/>
                  <a:pt x="10200" y="17673"/>
                </a:cubicBezTo>
                <a:cubicBezTo>
                  <a:pt x="9868" y="17673"/>
                  <a:pt x="9600" y="17892"/>
                  <a:pt x="9600" y="18164"/>
                </a:cubicBezTo>
                <a:lnTo>
                  <a:pt x="9600" y="20618"/>
                </a:lnTo>
                <a:lnTo>
                  <a:pt x="8400" y="20618"/>
                </a:lnTo>
                <a:lnTo>
                  <a:pt x="8400" y="18655"/>
                </a:lnTo>
                <a:cubicBezTo>
                  <a:pt x="8400" y="18383"/>
                  <a:pt x="8132" y="18164"/>
                  <a:pt x="7800" y="18164"/>
                </a:cubicBezTo>
                <a:cubicBezTo>
                  <a:pt x="7468" y="18164"/>
                  <a:pt x="7200" y="18383"/>
                  <a:pt x="7200" y="18655"/>
                </a:cubicBezTo>
                <a:lnTo>
                  <a:pt x="7200" y="20618"/>
                </a:lnTo>
                <a:lnTo>
                  <a:pt x="6000" y="20618"/>
                </a:lnTo>
                <a:lnTo>
                  <a:pt x="6000" y="18164"/>
                </a:lnTo>
                <a:cubicBezTo>
                  <a:pt x="6000" y="17892"/>
                  <a:pt x="5732" y="17673"/>
                  <a:pt x="5400" y="17673"/>
                </a:cubicBezTo>
                <a:cubicBezTo>
                  <a:pt x="5068" y="17673"/>
                  <a:pt x="4800" y="17892"/>
                  <a:pt x="4800" y="18164"/>
                </a:cubicBezTo>
                <a:lnTo>
                  <a:pt x="4800" y="20618"/>
                </a:lnTo>
                <a:lnTo>
                  <a:pt x="3600" y="20618"/>
                </a:lnTo>
                <a:lnTo>
                  <a:pt x="3600" y="18655"/>
                </a:lnTo>
                <a:cubicBezTo>
                  <a:pt x="3600" y="18383"/>
                  <a:pt x="3332" y="18164"/>
                  <a:pt x="3000" y="18164"/>
                </a:cubicBezTo>
                <a:cubicBezTo>
                  <a:pt x="2668" y="18164"/>
                  <a:pt x="2400" y="18383"/>
                  <a:pt x="2400" y="18655"/>
                </a:cubicBezTo>
                <a:lnTo>
                  <a:pt x="2400" y="20618"/>
                </a:lnTo>
                <a:lnTo>
                  <a:pt x="1200" y="20618"/>
                </a:lnTo>
                <a:lnTo>
                  <a:pt x="1200" y="16691"/>
                </a:lnTo>
                <a:lnTo>
                  <a:pt x="20400" y="16691"/>
                </a:lnTo>
                <a:cubicBezTo>
                  <a:pt x="20400" y="16691"/>
                  <a:pt x="20400" y="20618"/>
                  <a:pt x="20400" y="20618"/>
                </a:cubicBezTo>
                <a:close/>
                <a:moveTo>
                  <a:pt x="20400" y="0"/>
                </a:moveTo>
                <a:lnTo>
                  <a:pt x="1200" y="0"/>
                </a:lnTo>
                <a:cubicBezTo>
                  <a:pt x="537" y="0"/>
                  <a:pt x="0" y="440"/>
                  <a:pt x="0" y="982"/>
                </a:cubicBezTo>
                <a:lnTo>
                  <a:pt x="0" y="20618"/>
                </a:lnTo>
                <a:cubicBezTo>
                  <a:pt x="0" y="21160"/>
                  <a:pt x="537" y="21600"/>
                  <a:pt x="1200" y="21600"/>
                </a:cubicBezTo>
                <a:lnTo>
                  <a:pt x="20400" y="21600"/>
                </a:lnTo>
                <a:cubicBezTo>
                  <a:pt x="21062" y="21600"/>
                  <a:pt x="21600" y="21160"/>
                  <a:pt x="21600" y="20618"/>
                </a:cubicBezTo>
                <a:lnTo>
                  <a:pt x="21600" y="982"/>
                </a:lnTo>
                <a:cubicBezTo>
                  <a:pt x="21600" y="440"/>
                  <a:pt x="21062" y="0"/>
                  <a:pt x="20400"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56" name="Shape 2756"/>
          <p:cNvSpPr/>
          <p:nvPr/>
        </p:nvSpPr>
        <p:spPr>
          <a:xfrm>
            <a:off x="10504952" y="4182130"/>
            <a:ext cx="279328" cy="126968"/>
          </a:xfrm>
          <a:custGeom>
            <a:avLst/>
            <a:gdLst/>
            <a:ahLst/>
            <a:cxnLst>
              <a:cxn ang="0">
                <a:pos x="wd2" y="hd2"/>
              </a:cxn>
              <a:cxn ang="5400000">
                <a:pos x="wd2" y="hd2"/>
              </a:cxn>
              <a:cxn ang="10800000">
                <a:pos x="wd2" y="hd2"/>
              </a:cxn>
              <a:cxn ang="16200000">
                <a:pos x="wd2" y="hd2"/>
              </a:cxn>
            </a:cxnLst>
            <a:rect l="0" t="0" r="r" b="b"/>
            <a:pathLst>
              <a:path w="21600" h="21600" extrusionOk="0">
                <a:moveTo>
                  <a:pt x="18900" y="19440"/>
                </a:moveTo>
                <a:cubicBezTo>
                  <a:pt x="17951" y="19440"/>
                  <a:pt x="17182" y="17747"/>
                  <a:pt x="17182" y="15660"/>
                </a:cubicBezTo>
                <a:cubicBezTo>
                  <a:pt x="17182" y="14601"/>
                  <a:pt x="17381" y="13647"/>
                  <a:pt x="17700" y="12960"/>
                </a:cubicBezTo>
                <a:lnTo>
                  <a:pt x="3900" y="12960"/>
                </a:lnTo>
                <a:cubicBezTo>
                  <a:pt x="4219" y="13647"/>
                  <a:pt x="4418" y="14601"/>
                  <a:pt x="4418" y="15660"/>
                </a:cubicBezTo>
                <a:cubicBezTo>
                  <a:pt x="4418" y="17747"/>
                  <a:pt x="3649" y="19440"/>
                  <a:pt x="2700" y="19440"/>
                </a:cubicBezTo>
                <a:cubicBezTo>
                  <a:pt x="1751" y="19440"/>
                  <a:pt x="982" y="17747"/>
                  <a:pt x="982" y="15660"/>
                </a:cubicBezTo>
                <a:cubicBezTo>
                  <a:pt x="982" y="13757"/>
                  <a:pt x="1623" y="12199"/>
                  <a:pt x="2455" y="11935"/>
                </a:cubicBezTo>
                <a:lnTo>
                  <a:pt x="2455" y="11880"/>
                </a:lnTo>
                <a:cubicBezTo>
                  <a:pt x="2726" y="11880"/>
                  <a:pt x="2945" y="11397"/>
                  <a:pt x="2945" y="10800"/>
                </a:cubicBezTo>
                <a:cubicBezTo>
                  <a:pt x="2945" y="10203"/>
                  <a:pt x="2726" y="9720"/>
                  <a:pt x="2455" y="9720"/>
                </a:cubicBezTo>
                <a:lnTo>
                  <a:pt x="2455" y="9665"/>
                </a:lnTo>
                <a:cubicBezTo>
                  <a:pt x="1623" y="9401"/>
                  <a:pt x="982" y="7843"/>
                  <a:pt x="982" y="5940"/>
                </a:cubicBezTo>
                <a:cubicBezTo>
                  <a:pt x="982" y="3852"/>
                  <a:pt x="1751" y="2160"/>
                  <a:pt x="2700" y="2160"/>
                </a:cubicBezTo>
                <a:cubicBezTo>
                  <a:pt x="3649" y="2160"/>
                  <a:pt x="4418" y="3852"/>
                  <a:pt x="4418" y="5940"/>
                </a:cubicBezTo>
                <a:cubicBezTo>
                  <a:pt x="4418" y="6999"/>
                  <a:pt x="4219" y="7954"/>
                  <a:pt x="3900" y="8640"/>
                </a:cubicBezTo>
                <a:lnTo>
                  <a:pt x="17700" y="8640"/>
                </a:lnTo>
                <a:cubicBezTo>
                  <a:pt x="17381" y="7954"/>
                  <a:pt x="17182" y="6999"/>
                  <a:pt x="17182" y="5940"/>
                </a:cubicBezTo>
                <a:cubicBezTo>
                  <a:pt x="17182" y="3852"/>
                  <a:pt x="17951" y="2160"/>
                  <a:pt x="18900" y="2160"/>
                </a:cubicBezTo>
                <a:cubicBezTo>
                  <a:pt x="19849" y="2160"/>
                  <a:pt x="20618" y="3852"/>
                  <a:pt x="20618" y="5940"/>
                </a:cubicBezTo>
                <a:cubicBezTo>
                  <a:pt x="20618" y="7843"/>
                  <a:pt x="19977" y="9401"/>
                  <a:pt x="19145" y="9665"/>
                </a:cubicBezTo>
                <a:lnTo>
                  <a:pt x="19145" y="9720"/>
                </a:lnTo>
                <a:cubicBezTo>
                  <a:pt x="18874" y="9720"/>
                  <a:pt x="18655" y="10203"/>
                  <a:pt x="18655" y="10800"/>
                </a:cubicBezTo>
                <a:cubicBezTo>
                  <a:pt x="18655" y="11397"/>
                  <a:pt x="18874" y="11880"/>
                  <a:pt x="19145" y="11880"/>
                </a:cubicBezTo>
                <a:lnTo>
                  <a:pt x="19145" y="11935"/>
                </a:lnTo>
                <a:cubicBezTo>
                  <a:pt x="19977" y="12199"/>
                  <a:pt x="20618" y="13757"/>
                  <a:pt x="20618" y="15660"/>
                </a:cubicBezTo>
                <a:cubicBezTo>
                  <a:pt x="20618" y="17747"/>
                  <a:pt x="19849" y="19440"/>
                  <a:pt x="18900" y="19440"/>
                </a:cubicBezTo>
                <a:moveTo>
                  <a:pt x="20449" y="10800"/>
                </a:moveTo>
                <a:cubicBezTo>
                  <a:pt x="21145" y="9725"/>
                  <a:pt x="21600" y="7950"/>
                  <a:pt x="21600" y="5940"/>
                </a:cubicBezTo>
                <a:cubicBezTo>
                  <a:pt x="21600" y="2660"/>
                  <a:pt x="20391" y="0"/>
                  <a:pt x="18900" y="0"/>
                </a:cubicBezTo>
                <a:cubicBezTo>
                  <a:pt x="17409" y="0"/>
                  <a:pt x="16200" y="2660"/>
                  <a:pt x="16200" y="5940"/>
                </a:cubicBezTo>
                <a:cubicBezTo>
                  <a:pt x="16200" y="6124"/>
                  <a:pt x="16208" y="6301"/>
                  <a:pt x="16215" y="6480"/>
                </a:cubicBezTo>
                <a:lnTo>
                  <a:pt x="5385" y="6480"/>
                </a:lnTo>
                <a:cubicBezTo>
                  <a:pt x="5392" y="6301"/>
                  <a:pt x="5400" y="6124"/>
                  <a:pt x="5400" y="5940"/>
                </a:cubicBezTo>
                <a:cubicBezTo>
                  <a:pt x="5400" y="2660"/>
                  <a:pt x="4191" y="0"/>
                  <a:pt x="2700" y="0"/>
                </a:cubicBezTo>
                <a:cubicBezTo>
                  <a:pt x="1209" y="0"/>
                  <a:pt x="0" y="2660"/>
                  <a:pt x="0" y="5940"/>
                </a:cubicBezTo>
                <a:cubicBezTo>
                  <a:pt x="0" y="7950"/>
                  <a:pt x="455" y="9725"/>
                  <a:pt x="1151" y="10800"/>
                </a:cubicBezTo>
                <a:cubicBezTo>
                  <a:pt x="455" y="11875"/>
                  <a:pt x="0" y="13649"/>
                  <a:pt x="0" y="15660"/>
                </a:cubicBezTo>
                <a:cubicBezTo>
                  <a:pt x="0" y="18940"/>
                  <a:pt x="1209" y="21600"/>
                  <a:pt x="2700" y="21600"/>
                </a:cubicBezTo>
                <a:cubicBezTo>
                  <a:pt x="4191" y="21600"/>
                  <a:pt x="5400" y="18940"/>
                  <a:pt x="5400" y="15660"/>
                </a:cubicBezTo>
                <a:cubicBezTo>
                  <a:pt x="5400" y="15476"/>
                  <a:pt x="5392" y="15298"/>
                  <a:pt x="5385" y="15120"/>
                </a:cubicBezTo>
                <a:lnTo>
                  <a:pt x="16215" y="15120"/>
                </a:lnTo>
                <a:cubicBezTo>
                  <a:pt x="16208" y="15298"/>
                  <a:pt x="16200" y="15476"/>
                  <a:pt x="16200" y="15660"/>
                </a:cubicBezTo>
                <a:cubicBezTo>
                  <a:pt x="16200" y="18940"/>
                  <a:pt x="17409" y="21600"/>
                  <a:pt x="18900" y="21600"/>
                </a:cubicBezTo>
                <a:cubicBezTo>
                  <a:pt x="20391" y="21600"/>
                  <a:pt x="21600" y="18940"/>
                  <a:pt x="21600" y="15660"/>
                </a:cubicBezTo>
                <a:cubicBezTo>
                  <a:pt x="21600" y="13649"/>
                  <a:pt x="21145" y="11875"/>
                  <a:pt x="20449" y="1080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57" name="Shape 2757"/>
          <p:cNvSpPr/>
          <p:nvPr/>
        </p:nvSpPr>
        <p:spPr>
          <a:xfrm>
            <a:off x="11038212" y="4105950"/>
            <a:ext cx="279399" cy="279401"/>
          </a:xfrm>
          <a:custGeom>
            <a:avLst/>
            <a:gdLst/>
            <a:ahLst/>
            <a:cxnLst>
              <a:cxn ang="0">
                <a:pos x="wd2" y="hd2"/>
              </a:cxn>
              <a:cxn ang="5400000">
                <a:pos x="wd2" y="hd2"/>
              </a:cxn>
              <a:cxn ang="10800000">
                <a:pos x="wd2" y="hd2"/>
              </a:cxn>
              <a:cxn ang="16200000">
                <a:pos x="wd2" y="hd2"/>
              </a:cxn>
            </a:cxnLst>
            <a:rect l="0" t="0" r="r" b="b"/>
            <a:pathLst>
              <a:path w="21084" h="21085" extrusionOk="0">
                <a:moveTo>
                  <a:pt x="6690" y="19632"/>
                </a:moveTo>
                <a:cubicBezTo>
                  <a:pt x="6035" y="20288"/>
                  <a:pt x="4973" y="20288"/>
                  <a:pt x="4318" y="19632"/>
                </a:cubicBezTo>
                <a:cubicBezTo>
                  <a:pt x="3731" y="19043"/>
                  <a:pt x="3675" y="18127"/>
                  <a:pt x="4141" y="17471"/>
                </a:cubicBezTo>
                <a:lnTo>
                  <a:pt x="4127" y="17458"/>
                </a:lnTo>
                <a:cubicBezTo>
                  <a:pt x="4237" y="17311"/>
                  <a:pt x="4231" y="17106"/>
                  <a:pt x="4096" y="16973"/>
                </a:cubicBezTo>
                <a:cubicBezTo>
                  <a:pt x="3963" y="16842"/>
                  <a:pt x="3758" y="16835"/>
                  <a:pt x="3610" y="16939"/>
                </a:cubicBezTo>
                <a:lnTo>
                  <a:pt x="3601" y="16931"/>
                </a:lnTo>
                <a:cubicBezTo>
                  <a:pt x="2946" y="17395"/>
                  <a:pt x="2036" y="17338"/>
                  <a:pt x="1449" y="16752"/>
                </a:cubicBezTo>
                <a:cubicBezTo>
                  <a:pt x="794" y="16097"/>
                  <a:pt x="794" y="15035"/>
                  <a:pt x="1449" y="14381"/>
                </a:cubicBezTo>
                <a:cubicBezTo>
                  <a:pt x="2104" y="13726"/>
                  <a:pt x="3166" y="13726"/>
                  <a:pt x="3821" y="14381"/>
                </a:cubicBezTo>
                <a:cubicBezTo>
                  <a:pt x="4110" y="14670"/>
                  <a:pt x="4264" y="15040"/>
                  <a:pt x="4297" y="15418"/>
                </a:cubicBezTo>
                <a:lnTo>
                  <a:pt x="9862" y="9852"/>
                </a:lnTo>
                <a:lnTo>
                  <a:pt x="15417" y="4298"/>
                </a:lnTo>
                <a:cubicBezTo>
                  <a:pt x="15038" y="4264"/>
                  <a:pt x="14669" y="4111"/>
                  <a:pt x="14380" y="3821"/>
                </a:cubicBezTo>
                <a:cubicBezTo>
                  <a:pt x="13725" y="3166"/>
                  <a:pt x="13725" y="2105"/>
                  <a:pt x="14380" y="1450"/>
                </a:cubicBezTo>
                <a:cubicBezTo>
                  <a:pt x="15034" y="795"/>
                  <a:pt x="16096" y="795"/>
                  <a:pt x="16751" y="1450"/>
                </a:cubicBezTo>
                <a:cubicBezTo>
                  <a:pt x="17332" y="2031"/>
                  <a:pt x="17394" y="2932"/>
                  <a:pt x="16943" y="3585"/>
                </a:cubicBezTo>
                <a:lnTo>
                  <a:pt x="16949" y="3592"/>
                </a:lnTo>
                <a:cubicBezTo>
                  <a:pt x="16829" y="3738"/>
                  <a:pt x="16832" y="3953"/>
                  <a:pt x="16971" y="4089"/>
                </a:cubicBezTo>
                <a:cubicBezTo>
                  <a:pt x="17109" y="4225"/>
                  <a:pt x="17323" y="4230"/>
                  <a:pt x="17473" y="4114"/>
                </a:cubicBezTo>
                <a:lnTo>
                  <a:pt x="17487" y="4129"/>
                </a:lnTo>
                <a:cubicBezTo>
                  <a:pt x="18142" y="3675"/>
                  <a:pt x="19047" y="3737"/>
                  <a:pt x="19631" y="4319"/>
                </a:cubicBezTo>
                <a:cubicBezTo>
                  <a:pt x="20287" y="4974"/>
                  <a:pt x="20287" y="6036"/>
                  <a:pt x="19631" y="6691"/>
                </a:cubicBezTo>
                <a:cubicBezTo>
                  <a:pt x="18974" y="7346"/>
                  <a:pt x="17909" y="7346"/>
                  <a:pt x="17253" y="6691"/>
                </a:cubicBezTo>
                <a:cubicBezTo>
                  <a:pt x="16962" y="6400"/>
                  <a:pt x="16807" y="6029"/>
                  <a:pt x="16775" y="5650"/>
                </a:cubicBezTo>
                <a:lnTo>
                  <a:pt x="5650" y="16775"/>
                </a:lnTo>
                <a:cubicBezTo>
                  <a:pt x="6029" y="16808"/>
                  <a:pt x="6400" y="16963"/>
                  <a:pt x="6690" y="17254"/>
                </a:cubicBezTo>
                <a:cubicBezTo>
                  <a:pt x="7344" y="17910"/>
                  <a:pt x="7344" y="18975"/>
                  <a:pt x="6690" y="19632"/>
                </a:cubicBezTo>
                <a:moveTo>
                  <a:pt x="7277" y="16503"/>
                </a:moveTo>
                <a:lnTo>
                  <a:pt x="16501" y="7278"/>
                </a:lnTo>
                <a:cubicBezTo>
                  <a:pt x="16528" y="7307"/>
                  <a:pt x="16545" y="7340"/>
                  <a:pt x="16573" y="7368"/>
                </a:cubicBezTo>
                <a:cubicBezTo>
                  <a:pt x="17605" y="8397"/>
                  <a:pt x="19278" y="8397"/>
                  <a:pt x="20310" y="7368"/>
                </a:cubicBezTo>
                <a:cubicBezTo>
                  <a:pt x="21342" y="6339"/>
                  <a:pt x="21342" y="4671"/>
                  <a:pt x="20310" y="3641"/>
                </a:cubicBezTo>
                <a:cubicBezTo>
                  <a:pt x="19726" y="3059"/>
                  <a:pt x="18937" y="2818"/>
                  <a:pt x="18175" y="2895"/>
                </a:cubicBezTo>
                <a:cubicBezTo>
                  <a:pt x="18250" y="2137"/>
                  <a:pt x="18009" y="1353"/>
                  <a:pt x="17428" y="772"/>
                </a:cubicBezTo>
                <a:cubicBezTo>
                  <a:pt x="16399" y="-257"/>
                  <a:pt x="14731" y="-257"/>
                  <a:pt x="13702" y="772"/>
                </a:cubicBezTo>
                <a:cubicBezTo>
                  <a:pt x="12673" y="1802"/>
                  <a:pt x="12673" y="3470"/>
                  <a:pt x="13702" y="4498"/>
                </a:cubicBezTo>
                <a:cubicBezTo>
                  <a:pt x="13729" y="4526"/>
                  <a:pt x="13763" y="4543"/>
                  <a:pt x="13791" y="4569"/>
                </a:cubicBezTo>
                <a:lnTo>
                  <a:pt x="4568" y="13791"/>
                </a:lnTo>
                <a:cubicBezTo>
                  <a:pt x="4542" y="13763"/>
                  <a:pt x="4526" y="13730"/>
                  <a:pt x="4498" y="13703"/>
                </a:cubicBezTo>
                <a:cubicBezTo>
                  <a:pt x="3469" y="12674"/>
                  <a:pt x="1801" y="12674"/>
                  <a:pt x="772" y="13703"/>
                </a:cubicBezTo>
                <a:cubicBezTo>
                  <a:pt x="-258" y="14732"/>
                  <a:pt x="-258" y="16400"/>
                  <a:pt x="772" y="17429"/>
                </a:cubicBezTo>
                <a:cubicBezTo>
                  <a:pt x="1353" y="18010"/>
                  <a:pt x="2136" y="18251"/>
                  <a:pt x="2895" y="18176"/>
                </a:cubicBezTo>
                <a:cubicBezTo>
                  <a:pt x="2818" y="18938"/>
                  <a:pt x="3058" y="19727"/>
                  <a:pt x="3641" y="20311"/>
                </a:cubicBezTo>
                <a:cubicBezTo>
                  <a:pt x="4670" y="21343"/>
                  <a:pt x="6338" y="21343"/>
                  <a:pt x="7367" y="20311"/>
                </a:cubicBezTo>
                <a:cubicBezTo>
                  <a:pt x="8396" y="19279"/>
                  <a:pt x="8396" y="17606"/>
                  <a:pt x="7367" y="16574"/>
                </a:cubicBezTo>
                <a:cubicBezTo>
                  <a:pt x="7339" y="16546"/>
                  <a:pt x="7306" y="16529"/>
                  <a:pt x="7277" y="16503"/>
                </a:cubicBezTo>
                <a:moveTo>
                  <a:pt x="16558" y="13703"/>
                </a:moveTo>
                <a:cubicBezTo>
                  <a:pt x="16530" y="13731"/>
                  <a:pt x="16513" y="13764"/>
                  <a:pt x="16487" y="13793"/>
                </a:cubicBezTo>
                <a:lnTo>
                  <a:pt x="14254" y="11560"/>
                </a:lnTo>
                <a:cubicBezTo>
                  <a:pt x="14067" y="11391"/>
                  <a:pt x="13780" y="11393"/>
                  <a:pt x="13601" y="11573"/>
                </a:cubicBezTo>
                <a:cubicBezTo>
                  <a:pt x="13421" y="11753"/>
                  <a:pt x="13419" y="12039"/>
                  <a:pt x="13588" y="12226"/>
                </a:cubicBezTo>
                <a:lnTo>
                  <a:pt x="13576" y="12237"/>
                </a:lnTo>
                <a:lnTo>
                  <a:pt x="16759" y="15420"/>
                </a:lnTo>
                <a:cubicBezTo>
                  <a:pt x="16792" y="15041"/>
                  <a:pt x="16947" y="14671"/>
                  <a:pt x="17238" y="14381"/>
                </a:cubicBezTo>
                <a:cubicBezTo>
                  <a:pt x="17895" y="13726"/>
                  <a:pt x="18959" y="13726"/>
                  <a:pt x="19615" y="14381"/>
                </a:cubicBezTo>
                <a:cubicBezTo>
                  <a:pt x="20273" y="15035"/>
                  <a:pt x="20273" y="16097"/>
                  <a:pt x="19615" y="16752"/>
                </a:cubicBezTo>
                <a:cubicBezTo>
                  <a:pt x="19027" y="17339"/>
                  <a:pt x="18112" y="17395"/>
                  <a:pt x="17455" y="16929"/>
                </a:cubicBezTo>
                <a:lnTo>
                  <a:pt x="17442" y="16942"/>
                </a:lnTo>
                <a:cubicBezTo>
                  <a:pt x="17295" y="16832"/>
                  <a:pt x="17090" y="16839"/>
                  <a:pt x="16957" y="16974"/>
                </a:cubicBezTo>
                <a:cubicBezTo>
                  <a:pt x="16826" y="17107"/>
                  <a:pt x="16819" y="17312"/>
                  <a:pt x="16923" y="17460"/>
                </a:cubicBezTo>
                <a:lnTo>
                  <a:pt x="16915" y="17469"/>
                </a:lnTo>
                <a:cubicBezTo>
                  <a:pt x="17379" y="18124"/>
                  <a:pt x="17322" y="19034"/>
                  <a:pt x="16736" y="19621"/>
                </a:cubicBezTo>
                <a:cubicBezTo>
                  <a:pt x="16081" y="20276"/>
                  <a:pt x="15019" y="20276"/>
                  <a:pt x="14365" y="19621"/>
                </a:cubicBezTo>
                <a:cubicBezTo>
                  <a:pt x="13710" y="18966"/>
                  <a:pt x="13710" y="17904"/>
                  <a:pt x="14365" y="17250"/>
                </a:cubicBezTo>
                <a:cubicBezTo>
                  <a:pt x="14654" y="16960"/>
                  <a:pt x="15024" y="16807"/>
                  <a:pt x="15402" y="16773"/>
                </a:cubicBezTo>
                <a:lnTo>
                  <a:pt x="12222" y="13592"/>
                </a:lnTo>
                <a:lnTo>
                  <a:pt x="12218" y="13596"/>
                </a:lnTo>
                <a:cubicBezTo>
                  <a:pt x="12031" y="13427"/>
                  <a:pt x="11744" y="13428"/>
                  <a:pt x="11565" y="13609"/>
                </a:cubicBezTo>
                <a:cubicBezTo>
                  <a:pt x="11385" y="13789"/>
                  <a:pt x="11383" y="14075"/>
                  <a:pt x="11552" y="14262"/>
                </a:cubicBezTo>
                <a:lnTo>
                  <a:pt x="13776" y="16501"/>
                </a:lnTo>
                <a:cubicBezTo>
                  <a:pt x="13748" y="16528"/>
                  <a:pt x="13714" y="16544"/>
                  <a:pt x="13687" y="16572"/>
                </a:cubicBezTo>
                <a:cubicBezTo>
                  <a:pt x="12658" y="17601"/>
                  <a:pt x="12658" y="19269"/>
                  <a:pt x="13687" y="20298"/>
                </a:cubicBezTo>
                <a:cubicBezTo>
                  <a:pt x="14716" y="21328"/>
                  <a:pt x="16384" y="21328"/>
                  <a:pt x="17413" y="20298"/>
                </a:cubicBezTo>
                <a:cubicBezTo>
                  <a:pt x="17994" y="19717"/>
                  <a:pt x="18235" y="18934"/>
                  <a:pt x="18160" y="18175"/>
                </a:cubicBezTo>
                <a:cubicBezTo>
                  <a:pt x="18922" y="18252"/>
                  <a:pt x="19711" y="18011"/>
                  <a:pt x="20295" y="17429"/>
                </a:cubicBezTo>
                <a:cubicBezTo>
                  <a:pt x="21327" y="16400"/>
                  <a:pt x="21327" y="14732"/>
                  <a:pt x="20295" y="13703"/>
                </a:cubicBezTo>
                <a:cubicBezTo>
                  <a:pt x="19263" y="12674"/>
                  <a:pt x="17590" y="12674"/>
                  <a:pt x="16558" y="13703"/>
                </a:cubicBezTo>
                <a:moveTo>
                  <a:pt x="4511" y="7368"/>
                </a:moveTo>
                <a:cubicBezTo>
                  <a:pt x="4539" y="7340"/>
                  <a:pt x="4556" y="7306"/>
                  <a:pt x="4582" y="7278"/>
                </a:cubicBezTo>
                <a:lnTo>
                  <a:pt x="6815" y="9511"/>
                </a:lnTo>
                <a:cubicBezTo>
                  <a:pt x="7002" y="9679"/>
                  <a:pt x="7289" y="9678"/>
                  <a:pt x="7468" y="9498"/>
                </a:cubicBezTo>
                <a:cubicBezTo>
                  <a:pt x="7649" y="9318"/>
                  <a:pt x="7650" y="9031"/>
                  <a:pt x="7481" y="8844"/>
                </a:cubicBezTo>
                <a:lnTo>
                  <a:pt x="7493" y="8833"/>
                </a:lnTo>
                <a:lnTo>
                  <a:pt x="4309" y="5650"/>
                </a:lnTo>
                <a:cubicBezTo>
                  <a:pt x="4277" y="6029"/>
                  <a:pt x="4122" y="6400"/>
                  <a:pt x="3831" y="6691"/>
                </a:cubicBezTo>
                <a:cubicBezTo>
                  <a:pt x="3175" y="7346"/>
                  <a:pt x="2110" y="7346"/>
                  <a:pt x="1453" y="6691"/>
                </a:cubicBezTo>
                <a:cubicBezTo>
                  <a:pt x="797" y="6036"/>
                  <a:pt x="797" y="4974"/>
                  <a:pt x="1453" y="4319"/>
                </a:cubicBezTo>
                <a:cubicBezTo>
                  <a:pt x="2042" y="3732"/>
                  <a:pt x="2957" y="3676"/>
                  <a:pt x="3614" y="4142"/>
                </a:cubicBezTo>
                <a:lnTo>
                  <a:pt x="3627" y="4128"/>
                </a:lnTo>
                <a:cubicBezTo>
                  <a:pt x="3774" y="4238"/>
                  <a:pt x="3979" y="4232"/>
                  <a:pt x="4112" y="4097"/>
                </a:cubicBezTo>
                <a:cubicBezTo>
                  <a:pt x="4243" y="3963"/>
                  <a:pt x="4250" y="3759"/>
                  <a:pt x="4146" y="3610"/>
                </a:cubicBezTo>
                <a:lnTo>
                  <a:pt x="4154" y="3602"/>
                </a:lnTo>
                <a:cubicBezTo>
                  <a:pt x="3690" y="2947"/>
                  <a:pt x="3746" y="2036"/>
                  <a:pt x="4333" y="1450"/>
                </a:cubicBezTo>
                <a:cubicBezTo>
                  <a:pt x="4988" y="795"/>
                  <a:pt x="6050" y="795"/>
                  <a:pt x="6705" y="1450"/>
                </a:cubicBezTo>
                <a:cubicBezTo>
                  <a:pt x="7359" y="2105"/>
                  <a:pt x="7359" y="3166"/>
                  <a:pt x="6705" y="3821"/>
                </a:cubicBezTo>
                <a:cubicBezTo>
                  <a:pt x="6415" y="4111"/>
                  <a:pt x="6046" y="4264"/>
                  <a:pt x="5667" y="4298"/>
                </a:cubicBezTo>
                <a:lnTo>
                  <a:pt x="8847" y="7478"/>
                </a:lnTo>
                <a:lnTo>
                  <a:pt x="8851" y="7475"/>
                </a:lnTo>
                <a:cubicBezTo>
                  <a:pt x="9038" y="7644"/>
                  <a:pt x="9325" y="7642"/>
                  <a:pt x="9504" y="7462"/>
                </a:cubicBezTo>
                <a:cubicBezTo>
                  <a:pt x="9684" y="7282"/>
                  <a:pt x="9686" y="6995"/>
                  <a:pt x="9517" y="6808"/>
                </a:cubicBezTo>
                <a:lnTo>
                  <a:pt x="7293" y="4569"/>
                </a:lnTo>
                <a:cubicBezTo>
                  <a:pt x="7321" y="4543"/>
                  <a:pt x="7355" y="4526"/>
                  <a:pt x="7382" y="4498"/>
                </a:cubicBezTo>
                <a:cubicBezTo>
                  <a:pt x="8411" y="3470"/>
                  <a:pt x="8411" y="1802"/>
                  <a:pt x="7382" y="772"/>
                </a:cubicBezTo>
                <a:cubicBezTo>
                  <a:pt x="6353" y="-257"/>
                  <a:pt x="4685" y="-257"/>
                  <a:pt x="3656" y="772"/>
                </a:cubicBezTo>
                <a:cubicBezTo>
                  <a:pt x="3075" y="1353"/>
                  <a:pt x="2834" y="2137"/>
                  <a:pt x="2909" y="2895"/>
                </a:cubicBezTo>
                <a:cubicBezTo>
                  <a:pt x="2147" y="2818"/>
                  <a:pt x="1358" y="3059"/>
                  <a:pt x="774" y="3641"/>
                </a:cubicBezTo>
                <a:cubicBezTo>
                  <a:pt x="-258" y="4671"/>
                  <a:pt x="-258" y="6339"/>
                  <a:pt x="774" y="7368"/>
                </a:cubicBezTo>
                <a:cubicBezTo>
                  <a:pt x="1806" y="8397"/>
                  <a:pt x="3479" y="8397"/>
                  <a:pt x="4511" y="7368"/>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58" name="Shape 2758"/>
          <p:cNvSpPr/>
          <p:nvPr/>
        </p:nvSpPr>
        <p:spPr>
          <a:xfrm>
            <a:off x="6238863" y="463921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982"/>
                </a:lnTo>
                <a:lnTo>
                  <a:pt x="20618" y="982"/>
                </a:lnTo>
                <a:cubicBezTo>
                  <a:pt x="20618" y="982"/>
                  <a:pt x="20618" y="2945"/>
                  <a:pt x="20618" y="2945"/>
                </a:cubicBezTo>
                <a:close/>
                <a:moveTo>
                  <a:pt x="20618" y="0"/>
                </a:moveTo>
                <a:lnTo>
                  <a:pt x="982" y="0"/>
                </a:lnTo>
                <a:cubicBezTo>
                  <a:pt x="440" y="0"/>
                  <a:pt x="0" y="440"/>
                  <a:pt x="0" y="982"/>
                </a:cubicBezTo>
                <a:lnTo>
                  <a:pt x="0" y="2945"/>
                </a:lnTo>
                <a:cubicBezTo>
                  <a:pt x="0" y="3487"/>
                  <a:pt x="440" y="3927"/>
                  <a:pt x="982" y="3927"/>
                </a:cubicBezTo>
                <a:lnTo>
                  <a:pt x="20618" y="3927"/>
                </a:lnTo>
                <a:cubicBezTo>
                  <a:pt x="21160" y="3927"/>
                  <a:pt x="21600" y="3487"/>
                  <a:pt x="21600" y="2945"/>
                </a:cubicBezTo>
                <a:lnTo>
                  <a:pt x="21600" y="982"/>
                </a:lnTo>
                <a:cubicBezTo>
                  <a:pt x="21600" y="440"/>
                  <a:pt x="21160" y="0"/>
                  <a:pt x="20618" y="0"/>
                </a:cubicBezTo>
                <a:moveTo>
                  <a:pt x="20618" y="14727"/>
                </a:moveTo>
                <a:lnTo>
                  <a:pt x="982" y="14727"/>
                </a:lnTo>
                <a:lnTo>
                  <a:pt x="982" y="12764"/>
                </a:lnTo>
                <a:lnTo>
                  <a:pt x="20618" y="12764"/>
                </a:lnTo>
                <a:cubicBezTo>
                  <a:pt x="20618" y="12764"/>
                  <a:pt x="20618" y="14727"/>
                  <a:pt x="20618" y="14727"/>
                </a:cubicBezTo>
                <a:close/>
                <a:moveTo>
                  <a:pt x="20618" y="11782"/>
                </a:moveTo>
                <a:lnTo>
                  <a:pt x="982" y="11782"/>
                </a:lnTo>
                <a:cubicBezTo>
                  <a:pt x="440" y="11782"/>
                  <a:pt x="0" y="12222"/>
                  <a:pt x="0" y="12764"/>
                </a:cubicBezTo>
                <a:lnTo>
                  <a:pt x="0" y="14727"/>
                </a:lnTo>
                <a:cubicBezTo>
                  <a:pt x="0" y="15270"/>
                  <a:pt x="440" y="15709"/>
                  <a:pt x="982" y="15709"/>
                </a:cubicBezTo>
                <a:lnTo>
                  <a:pt x="20618" y="15709"/>
                </a:lnTo>
                <a:cubicBezTo>
                  <a:pt x="21160" y="15709"/>
                  <a:pt x="21600" y="15270"/>
                  <a:pt x="21600" y="14727"/>
                </a:cubicBezTo>
                <a:lnTo>
                  <a:pt x="21600" y="12764"/>
                </a:lnTo>
                <a:cubicBezTo>
                  <a:pt x="21600" y="12222"/>
                  <a:pt x="21160" y="11782"/>
                  <a:pt x="20618" y="11782"/>
                </a:cubicBezTo>
                <a:moveTo>
                  <a:pt x="982" y="6873"/>
                </a:moveTo>
                <a:lnTo>
                  <a:pt x="14727" y="6873"/>
                </a:lnTo>
                <a:lnTo>
                  <a:pt x="14727" y="8836"/>
                </a:lnTo>
                <a:lnTo>
                  <a:pt x="982" y="8836"/>
                </a:lnTo>
                <a:cubicBezTo>
                  <a:pt x="982" y="8836"/>
                  <a:pt x="982" y="6873"/>
                  <a:pt x="982" y="6873"/>
                </a:cubicBezTo>
                <a:close/>
                <a:moveTo>
                  <a:pt x="982" y="9818"/>
                </a:moveTo>
                <a:lnTo>
                  <a:pt x="14727" y="9818"/>
                </a:lnTo>
                <a:cubicBezTo>
                  <a:pt x="15269" y="9818"/>
                  <a:pt x="15709" y="9378"/>
                  <a:pt x="15709" y="8836"/>
                </a:cubicBezTo>
                <a:lnTo>
                  <a:pt x="15709" y="6873"/>
                </a:lnTo>
                <a:cubicBezTo>
                  <a:pt x="15709" y="6331"/>
                  <a:pt x="15269" y="5891"/>
                  <a:pt x="14727" y="5891"/>
                </a:cubicBezTo>
                <a:lnTo>
                  <a:pt x="982" y="5891"/>
                </a:lnTo>
                <a:cubicBezTo>
                  <a:pt x="440" y="5891"/>
                  <a:pt x="0" y="6331"/>
                  <a:pt x="0" y="6873"/>
                </a:cubicBezTo>
                <a:lnTo>
                  <a:pt x="0" y="8836"/>
                </a:lnTo>
                <a:cubicBezTo>
                  <a:pt x="0" y="9378"/>
                  <a:pt x="440" y="9818"/>
                  <a:pt x="982" y="9818"/>
                </a:cubicBezTo>
                <a:moveTo>
                  <a:pt x="14727" y="20618"/>
                </a:moveTo>
                <a:lnTo>
                  <a:pt x="982" y="20618"/>
                </a:lnTo>
                <a:lnTo>
                  <a:pt x="982" y="18655"/>
                </a:lnTo>
                <a:lnTo>
                  <a:pt x="14727" y="18655"/>
                </a:lnTo>
                <a:cubicBezTo>
                  <a:pt x="14727" y="18655"/>
                  <a:pt x="14727" y="20618"/>
                  <a:pt x="14727" y="20618"/>
                </a:cubicBezTo>
                <a:close/>
                <a:moveTo>
                  <a:pt x="14727" y="17673"/>
                </a:moveTo>
                <a:lnTo>
                  <a:pt x="982" y="17673"/>
                </a:lnTo>
                <a:cubicBezTo>
                  <a:pt x="440" y="17673"/>
                  <a:pt x="0" y="18113"/>
                  <a:pt x="0" y="18655"/>
                </a:cubicBezTo>
                <a:lnTo>
                  <a:pt x="0" y="20618"/>
                </a:lnTo>
                <a:cubicBezTo>
                  <a:pt x="0" y="21160"/>
                  <a:pt x="440" y="21600"/>
                  <a:pt x="982" y="21600"/>
                </a:cubicBezTo>
                <a:lnTo>
                  <a:pt x="14727" y="21600"/>
                </a:lnTo>
                <a:cubicBezTo>
                  <a:pt x="15269" y="21600"/>
                  <a:pt x="15709" y="21160"/>
                  <a:pt x="15709" y="20618"/>
                </a:cubicBezTo>
                <a:lnTo>
                  <a:pt x="15709" y="18655"/>
                </a:lnTo>
                <a:cubicBezTo>
                  <a:pt x="15709" y="18113"/>
                  <a:pt x="15269" y="17673"/>
                  <a:pt x="14727" y="1767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59" name="Shape 2759"/>
          <p:cNvSpPr/>
          <p:nvPr/>
        </p:nvSpPr>
        <p:spPr>
          <a:xfrm>
            <a:off x="6772124" y="463921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982"/>
                </a:lnTo>
                <a:lnTo>
                  <a:pt x="20618" y="982"/>
                </a:lnTo>
                <a:cubicBezTo>
                  <a:pt x="20618" y="982"/>
                  <a:pt x="20618" y="2945"/>
                  <a:pt x="20618" y="2945"/>
                </a:cubicBezTo>
                <a:close/>
                <a:moveTo>
                  <a:pt x="20618" y="0"/>
                </a:moveTo>
                <a:lnTo>
                  <a:pt x="982" y="0"/>
                </a:lnTo>
                <a:cubicBezTo>
                  <a:pt x="440" y="0"/>
                  <a:pt x="0" y="440"/>
                  <a:pt x="0" y="982"/>
                </a:cubicBezTo>
                <a:lnTo>
                  <a:pt x="0" y="2945"/>
                </a:lnTo>
                <a:cubicBezTo>
                  <a:pt x="0" y="3487"/>
                  <a:pt x="440" y="3927"/>
                  <a:pt x="982" y="3927"/>
                </a:cubicBezTo>
                <a:lnTo>
                  <a:pt x="20618" y="3927"/>
                </a:lnTo>
                <a:cubicBezTo>
                  <a:pt x="21160" y="3927"/>
                  <a:pt x="21600" y="3487"/>
                  <a:pt x="21600" y="2945"/>
                </a:cubicBezTo>
                <a:lnTo>
                  <a:pt x="21600" y="982"/>
                </a:lnTo>
                <a:cubicBezTo>
                  <a:pt x="21600" y="440"/>
                  <a:pt x="21160" y="0"/>
                  <a:pt x="20618" y="0"/>
                </a:cubicBezTo>
                <a:moveTo>
                  <a:pt x="20618" y="14727"/>
                </a:moveTo>
                <a:lnTo>
                  <a:pt x="982" y="14727"/>
                </a:lnTo>
                <a:lnTo>
                  <a:pt x="982" y="12764"/>
                </a:lnTo>
                <a:lnTo>
                  <a:pt x="20618" y="12764"/>
                </a:lnTo>
                <a:cubicBezTo>
                  <a:pt x="20618" y="12764"/>
                  <a:pt x="20618" y="14727"/>
                  <a:pt x="20618" y="14727"/>
                </a:cubicBezTo>
                <a:close/>
                <a:moveTo>
                  <a:pt x="20618" y="11782"/>
                </a:moveTo>
                <a:lnTo>
                  <a:pt x="982" y="11782"/>
                </a:lnTo>
                <a:cubicBezTo>
                  <a:pt x="440" y="11782"/>
                  <a:pt x="0" y="12222"/>
                  <a:pt x="0" y="12764"/>
                </a:cubicBezTo>
                <a:lnTo>
                  <a:pt x="0" y="14727"/>
                </a:lnTo>
                <a:cubicBezTo>
                  <a:pt x="0" y="15270"/>
                  <a:pt x="440" y="15709"/>
                  <a:pt x="982" y="15709"/>
                </a:cubicBezTo>
                <a:lnTo>
                  <a:pt x="20618" y="15709"/>
                </a:lnTo>
                <a:cubicBezTo>
                  <a:pt x="21160" y="15709"/>
                  <a:pt x="21600" y="15270"/>
                  <a:pt x="21600" y="14727"/>
                </a:cubicBezTo>
                <a:lnTo>
                  <a:pt x="21600" y="12764"/>
                </a:lnTo>
                <a:cubicBezTo>
                  <a:pt x="21600" y="12222"/>
                  <a:pt x="21160" y="11782"/>
                  <a:pt x="20618" y="11782"/>
                </a:cubicBezTo>
                <a:moveTo>
                  <a:pt x="3927" y="6873"/>
                </a:moveTo>
                <a:lnTo>
                  <a:pt x="17673" y="6873"/>
                </a:lnTo>
                <a:lnTo>
                  <a:pt x="17673" y="8836"/>
                </a:lnTo>
                <a:lnTo>
                  <a:pt x="3927" y="8836"/>
                </a:lnTo>
                <a:cubicBezTo>
                  <a:pt x="3927" y="8836"/>
                  <a:pt x="3927" y="6873"/>
                  <a:pt x="3927" y="6873"/>
                </a:cubicBezTo>
                <a:close/>
                <a:moveTo>
                  <a:pt x="17673" y="9818"/>
                </a:moveTo>
                <a:cubicBezTo>
                  <a:pt x="18215" y="9818"/>
                  <a:pt x="18655" y="9378"/>
                  <a:pt x="18655" y="8836"/>
                </a:cubicBezTo>
                <a:lnTo>
                  <a:pt x="18655" y="6873"/>
                </a:lnTo>
                <a:cubicBezTo>
                  <a:pt x="18655" y="6331"/>
                  <a:pt x="18215" y="5891"/>
                  <a:pt x="17673" y="5891"/>
                </a:cubicBezTo>
                <a:lnTo>
                  <a:pt x="3927" y="5891"/>
                </a:lnTo>
                <a:cubicBezTo>
                  <a:pt x="3385" y="5891"/>
                  <a:pt x="2945" y="6331"/>
                  <a:pt x="2945" y="6873"/>
                </a:cubicBezTo>
                <a:lnTo>
                  <a:pt x="2945" y="8836"/>
                </a:lnTo>
                <a:cubicBezTo>
                  <a:pt x="2945" y="9378"/>
                  <a:pt x="3385" y="9818"/>
                  <a:pt x="3927" y="9818"/>
                </a:cubicBezTo>
                <a:cubicBezTo>
                  <a:pt x="3927" y="9818"/>
                  <a:pt x="17673" y="9818"/>
                  <a:pt x="17673" y="9818"/>
                </a:cubicBezTo>
                <a:close/>
                <a:moveTo>
                  <a:pt x="17673" y="20618"/>
                </a:moveTo>
                <a:lnTo>
                  <a:pt x="3927" y="20618"/>
                </a:lnTo>
                <a:lnTo>
                  <a:pt x="3927" y="18655"/>
                </a:lnTo>
                <a:lnTo>
                  <a:pt x="17673" y="18655"/>
                </a:lnTo>
                <a:cubicBezTo>
                  <a:pt x="17673" y="18655"/>
                  <a:pt x="17673" y="20618"/>
                  <a:pt x="17673" y="20618"/>
                </a:cubicBezTo>
                <a:close/>
                <a:moveTo>
                  <a:pt x="17673" y="17673"/>
                </a:moveTo>
                <a:lnTo>
                  <a:pt x="3927" y="17673"/>
                </a:lnTo>
                <a:cubicBezTo>
                  <a:pt x="3385" y="17673"/>
                  <a:pt x="2945" y="18113"/>
                  <a:pt x="2945" y="18655"/>
                </a:cubicBezTo>
                <a:lnTo>
                  <a:pt x="2945" y="20618"/>
                </a:lnTo>
                <a:cubicBezTo>
                  <a:pt x="2945" y="21160"/>
                  <a:pt x="3385" y="21600"/>
                  <a:pt x="3927" y="21600"/>
                </a:cubicBezTo>
                <a:lnTo>
                  <a:pt x="17673" y="21600"/>
                </a:lnTo>
                <a:cubicBezTo>
                  <a:pt x="18215" y="21600"/>
                  <a:pt x="18655" y="21160"/>
                  <a:pt x="18655" y="20618"/>
                </a:cubicBezTo>
                <a:lnTo>
                  <a:pt x="18655" y="18655"/>
                </a:lnTo>
                <a:cubicBezTo>
                  <a:pt x="18655" y="18113"/>
                  <a:pt x="18215" y="17673"/>
                  <a:pt x="17673" y="1767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60" name="Shape 2760"/>
          <p:cNvSpPr/>
          <p:nvPr/>
        </p:nvSpPr>
        <p:spPr>
          <a:xfrm>
            <a:off x="7305385" y="463921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982"/>
                </a:lnTo>
                <a:lnTo>
                  <a:pt x="20618" y="982"/>
                </a:lnTo>
                <a:cubicBezTo>
                  <a:pt x="20618" y="982"/>
                  <a:pt x="20618" y="2945"/>
                  <a:pt x="20618" y="2945"/>
                </a:cubicBezTo>
                <a:close/>
                <a:moveTo>
                  <a:pt x="20618" y="0"/>
                </a:moveTo>
                <a:lnTo>
                  <a:pt x="982" y="0"/>
                </a:lnTo>
                <a:cubicBezTo>
                  <a:pt x="440" y="0"/>
                  <a:pt x="0" y="440"/>
                  <a:pt x="0" y="982"/>
                </a:cubicBezTo>
                <a:lnTo>
                  <a:pt x="0" y="2945"/>
                </a:lnTo>
                <a:cubicBezTo>
                  <a:pt x="0" y="3487"/>
                  <a:pt x="440" y="3927"/>
                  <a:pt x="982" y="3927"/>
                </a:cubicBezTo>
                <a:lnTo>
                  <a:pt x="20618" y="3927"/>
                </a:lnTo>
                <a:cubicBezTo>
                  <a:pt x="21160" y="3927"/>
                  <a:pt x="21600" y="3487"/>
                  <a:pt x="21600" y="2945"/>
                </a:cubicBezTo>
                <a:lnTo>
                  <a:pt x="21600" y="982"/>
                </a:lnTo>
                <a:cubicBezTo>
                  <a:pt x="21600" y="440"/>
                  <a:pt x="21160" y="0"/>
                  <a:pt x="20618" y="0"/>
                </a:cubicBezTo>
                <a:moveTo>
                  <a:pt x="20618" y="14727"/>
                </a:moveTo>
                <a:lnTo>
                  <a:pt x="982" y="14727"/>
                </a:lnTo>
                <a:lnTo>
                  <a:pt x="982" y="12764"/>
                </a:lnTo>
                <a:lnTo>
                  <a:pt x="20618" y="12764"/>
                </a:lnTo>
                <a:cubicBezTo>
                  <a:pt x="20618" y="12764"/>
                  <a:pt x="20618" y="14727"/>
                  <a:pt x="20618" y="14727"/>
                </a:cubicBezTo>
                <a:close/>
                <a:moveTo>
                  <a:pt x="20618" y="11782"/>
                </a:moveTo>
                <a:lnTo>
                  <a:pt x="982" y="11782"/>
                </a:lnTo>
                <a:cubicBezTo>
                  <a:pt x="440" y="11782"/>
                  <a:pt x="0" y="12222"/>
                  <a:pt x="0" y="12764"/>
                </a:cubicBezTo>
                <a:lnTo>
                  <a:pt x="0" y="14727"/>
                </a:lnTo>
                <a:cubicBezTo>
                  <a:pt x="0" y="15270"/>
                  <a:pt x="440" y="15709"/>
                  <a:pt x="982" y="15709"/>
                </a:cubicBezTo>
                <a:lnTo>
                  <a:pt x="20618" y="15709"/>
                </a:lnTo>
                <a:cubicBezTo>
                  <a:pt x="21160" y="15709"/>
                  <a:pt x="21600" y="15270"/>
                  <a:pt x="21600" y="14727"/>
                </a:cubicBezTo>
                <a:lnTo>
                  <a:pt x="21600" y="12764"/>
                </a:lnTo>
                <a:cubicBezTo>
                  <a:pt x="21600" y="12222"/>
                  <a:pt x="21160" y="11782"/>
                  <a:pt x="20618" y="11782"/>
                </a:cubicBezTo>
                <a:moveTo>
                  <a:pt x="20618" y="8836"/>
                </a:moveTo>
                <a:lnTo>
                  <a:pt x="6873" y="8836"/>
                </a:lnTo>
                <a:lnTo>
                  <a:pt x="6873" y="6873"/>
                </a:lnTo>
                <a:lnTo>
                  <a:pt x="20618" y="6873"/>
                </a:lnTo>
                <a:cubicBezTo>
                  <a:pt x="20618" y="6873"/>
                  <a:pt x="20618" y="8836"/>
                  <a:pt x="20618" y="8836"/>
                </a:cubicBezTo>
                <a:close/>
                <a:moveTo>
                  <a:pt x="20618" y="5891"/>
                </a:moveTo>
                <a:lnTo>
                  <a:pt x="6873" y="5891"/>
                </a:lnTo>
                <a:cubicBezTo>
                  <a:pt x="6331" y="5891"/>
                  <a:pt x="5891" y="6331"/>
                  <a:pt x="5891" y="6873"/>
                </a:cubicBezTo>
                <a:lnTo>
                  <a:pt x="5891" y="8836"/>
                </a:lnTo>
                <a:cubicBezTo>
                  <a:pt x="5891" y="9378"/>
                  <a:pt x="6331" y="9818"/>
                  <a:pt x="6873" y="9818"/>
                </a:cubicBezTo>
                <a:lnTo>
                  <a:pt x="20618" y="9818"/>
                </a:lnTo>
                <a:cubicBezTo>
                  <a:pt x="21160" y="9818"/>
                  <a:pt x="21600" y="9378"/>
                  <a:pt x="21600" y="8836"/>
                </a:cubicBezTo>
                <a:lnTo>
                  <a:pt x="21600" y="6873"/>
                </a:lnTo>
                <a:cubicBezTo>
                  <a:pt x="21600" y="6331"/>
                  <a:pt x="21160" y="5891"/>
                  <a:pt x="20618" y="5891"/>
                </a:cubicBezTo>
                <a:moveTo>
                  <a:pt x="20618" y="20618"/>
                </a:moveTo>
                <a:lnTo>
                  <a:pt x="6873" y="20618"/>
                </a:lnTo>
                <a:lnTo>
                  <a:pt x="6873" y="18655"/>
                </a:lnTo>
                <a:lnTo>
                  <a:pt x="20618" y="18655"/>
                </a:lnTo>
                <a:cubicBezTo>
                  <a:pt x="20618" y="18655"/>
                  <a:pt x="20618" y="20618"/>
                  <a:pt x="20618" y="20618"/>
                </a:cubicBezTo>
                <a:close/>
                <a:moveTo>
                  <a:pt x="20618" y="17673"/>
                </a:moveTo>
                <a:lnTo>
                  <a:pt x="6873" y="17673"/>
                </a:lnTo>
                <a:cubicBezTo>
                  <a:pt x="6331" y="17673"/>
                  <a:pt x="5891" y="18113"/>
                  <a:pt x="5891" y="18655"/>
                </a:cubicBezTo>
                <a:lnTo>
                  <a:pt x="5891" y="20618"/>
                </a:lnTo>
                <a:cubicBezTo>
                  <a:pt x="5891" y="21160"/>
                  <a:pt x="6331" y="21600"/>
                  <a:pt x="6873" y="21600"/>
                </a:cubicBezTo>
                <a:lnTo>
                  <a:pt x="20618" y="21600"/>
                </a:lnTo>
                <a:cubicBezTo>
                  <a:pt x="21160" y="21600"/>
                  <a:pt x="21600" y="21160"/>
                  <a:pt x="21600" y="20618"/>
                </a:cubicBezTo>
                <a:lnTo>
                  <a:pt x="21600" y="18655"/>
                </a:lnTo>
                <a:cubicBezTo>
                  <a:pt x="21600" y="18113"/>
                  <a:pt x="21160" y="17673"/>
                  <a:pt x="20618" y="1767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61" name="Shape 2761"/>
          <p:cNvSpPr/>
          <p:nvPr/>
        </p:nvSpPr>
        <p:spPr>
          <a:xfrm>
            <a:off x="7838646" y="463921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2764"/>
                </a:lnTo>
                <a:lnTo>
                  <a:pt x="20618" y="12764"/>
                </a:lnTo>
                <a:cubicBezTo>
                  <a:pt x="20618" y="12764"/>
                  <a:pt x="20618" y="14727"/>
                  <a:pt x="20618" y="14727"/>
                </a:cubicBezTo>
                <a:close/>
                <a:moveTo>
                  <a:pt x="20618" y="11782"/>
                </a:moveTo>
                <a:lnTo>
                  <a:pt x="982" y="11782"/>
                </a:lnTo>
                <a:cubicBezTo>
                  <a:pt x="440" y="11782"/>
                  <a:pt x="0" y="12222"/>
                  <a:pt x="0" y="12764"/>
                </a:cubicBezTo>
                <a:lnTo>
                  <a:pt x="0" y="14727"/>
                </a:lnTo>
                <a:cubicBezTo>
                  <a:pt x="0" y="15270"/>
                  <a:pt x="440" y="15709"/>
                  <a:pt x="982" y="15709"/>
                </a:cubicBezTo>
                <a:lnTo>
                  <a:pt x="20618" y="15709"/>
                </a:lnTo>
                <a:cubicBezTo>
                  <a:pt x="21160" y="15709"/>
                  <a:pt x="21600" y="15270"/>
                  <a:pt x="21600" y="14727"/>
                </a:cubicBezTo>
                <a:lnTo>
                  <a:pt x="21600" y="12764"/>
                </a:lnTo>
                <a:cubicBezTo>
                  <a:pt x="21600" y="12222"/>
                  <a:pt x="21160" y="11782"/>
                  <a:pt x="20618" y="11782"/>
                </a:cubicBezTo>
                <a:moveTo>
                  <a:pt x="20618" y="8836"/>
                </a:moveTo>
                <a:lnTo>
                  <a:pt x="982" y="8836"/>
                </a:lnTo>
                <a:lnTo>
                  <a:pt x="982" y="6873"/>
                </a:lnTo>
                <a:lnTo>
                  <a:pt x="20618" y="6873"/>
                </a:lnTo>
                <a:cubicBezTo>
                  <a:pt x="20618" y="6873"/>
                  <a:pt x="20618" y="8836"/>
                  <a:pt x="20618" y="8836"/>
                </a:cubicBezTo>
                <a:close/>
                <a:moveTo>
                  <a:pt x="20618" y="5891"/>
                </a:moveTo>
                <a:lnTo>
                  <a:pt x="982" y="5891"/>
                </a:lnTo>
                <a:cubicBezTo>
                  <a:pt x="440" y="5891"/>
                  <a:pt x="0" y="6331"/>
                  <a:pt x="0" y="6873"/>
                </a:cubicBezTo>
                <a:lnTo>
                  <a:pt x="0" y="8836"/>
                </a:lnTo>
                <a:cubicBezTo>
                  <a:pt x="0" y="9378"/>
                  <a:pt x="440" y="9818"/>
                  <a:pt x="982" y="9818"/>
                </a:cubicBezTo>
                <a:lnTo>
                  <a:pt x="20618" y="9818"/>
                </a:lnTo>
                <a:cubicBezTo>
                  <a:pt x="21160" y="9818"/>
                  <a:pt x="21600" y="9378"/>
                  <a:pt x="21600" y="8836"/>
                </a:cubicBezTo>
                <a:lnTo>
                  <a:pt x="21600" y="6873"/>
                </a:lnTo>
                <a:cubicBezTo>
                  <a:pt x="21600" y="6331"/>
                  <a:pt x="21160" y="5891"/>
                  <a:pt x="20618" y="5891"/>
                </a:cubicBezTo>
                <a:moveTo>
                  <a:pt x="20618" y="2945"/>
                </a:moveTo>
                <a:lnTo>
                  <a:pt x="982" y="2945"/>
                </a:lnTo>
                <a:lnTo>
                  <a:pt x="982" y="982"/>
                </a:lnTo>
                <a:lnTo>
                  <a:pt x="20618" y="982"/>
                </a:lnTo>
                <a:cubicBezTo>
                  <a:pt x="20618" y="982"/>
                  <a:pt x="20618" y="2945"/>
                  <a:pt x="20618" y="2945"/>
                </a:cubicBezTo>
                <a:close/>
                <a:moveTo>
                  <a:pt x="20618" y="0"/>
                </a:moveTo>
                <a:lnTo>
                  <a:pt x="982" y="0"/>
                </a:lnTo>
                <a:cubicBezTo>
                  <a:pt x="440" y="0"/>
                  <a:pt x="0" y="440"/>
                  <a:pt x="0" y="982"/>
                </a:cubicBezTo>
                <a:lnTo>
                  <a:pt x="0" y="2945"/>
                </a:lnTo>
                <a:cubicBezTo>
                  <a:pt x="0" y="3487"/>
                  <a:pt x="440" y="3927"/>
                  <a:pt x="982" y="3927"/>
                </a:cubicBezTo>
                <a:lnTo>
                  <a:pt x="20618" y="3927"/>
                </a:lnTo>
                <a:cubicBezTo>
                  <a:pt x="21160" y="3927"/>
                  <a:pt x="21600" y="3487"/>
                  <a:pt x="21600" y="2945"/>
                </a:cubicBezTo>
                <a:lnTo>
                  <a:pt x="21600" y="982"/>
                </a:lnTo>
                <a:cubicBezTo>
                  <a:pt x="21600" y="440"/>
                  <a:pt x="21160" y="0"/>
                  <a:pt x="20618" y="0"/>
                </a:cubicBezTo>
                <a:moveTo>
                  <a:pt x="20618" y="20618"/>
                </a:moveTo>
                <a:lnTo>
                  <a:pt x="982" y="20618"/>
                </a:lnTo>
                <a:lnTo>
                  <a:pt x="982" y="18655"/>
                </a:lnTo>
                <a:lnTo>
                  <a:pt x="20618" y="18655"/>
                </a:lnTo>
                <a:cubicBezTo>
                  <a:pt x="20618" y="18655"/>
                  <a:pt x="20618" y="20618"/>
                  <a:pt x="20618" y="20618"/>
                </a:cubicBezTo>
                <a:close/>
                <a:moveTo>
                  <a:pt x="20618" y="17673"/>
                </a:moveTo>
                <a:lnTo>
                  <a:pt x="982" y="17673"/>
                </a:lnTo>
                <a:cubicBezTo>
                  <a:pt x="440" y="17673"/>
                  <a:pt x="0" y="18113"/>
                  <a:pt x="0" y="18655"/>
                </a:cubicBezTo>
                <a:lnTo>
                  <a:pt x="0" y="20618"/>
                </a:lnTo>
                <a:cubicBezTo>
                  <a:pt x="0" y="21160"/>
                  <a:pt x="440" y="21600"/>
                  <a:pt x="982" y="21600"/>
                </a:cubicBezTo>
                <a:lnTo>
                  <a:pt x="20618" y="21600"/>
                </a:lnTo>
                <a:cubicBezTo>
                  <a:pt x="21160" y="21600"/>
                  <a:pt x="21600" y="21160"/>
                  <a:pt x="21600" y="20618"/>
                </a:cubicBezTo>
                <a:lnTo>
                  <a:pt x="21600" y="18655"/>
                </a:lnTo>
                <a:cubicBezTo>
                  <a:pt x="21600" y="18113"/>
                  <a:pt x="21160" y="17673"/>
                  <a:pt x="20618" y="1767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62" name="Shape 2762"/>
          <p:cNvSpPr/>
          <p:nvPr/>
        </p:nvSpPr>
        <p:spPr>
          <a:xfrm>
            <a:off x="8371907" y="463921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164" y="982"/>
                </a:moveTo>
                <a:cubicBezTo>
                  <a:pt x="19520" y="982"/>
                  <a:pt x="20618" y="2081"/>
                  <a:pt x="20618" y="3436"/>
                </a:cubicBezTo>
                <a:cubicBezTo>
                  <a:pt x="20618" y="4792"/>
                  <a:pt x="19520" y="5891"/>
                  <a:pt x="18164" y="5891"/>
                </a:cubicBezTo>
                <a:cubicBezTo>
                  <a:pt x="16808" y="5891"/>
                  <a:pt x="15709" y="4792"/>
                  <a:pt x="15709" y="3436"/>
                </a:cubicBezTo>
                <a:cubicBezTo>
                  <a:pt x="15709" y="2081"/>
                  <a:pt x="16808" y="982"/>
                  <a:pt x="18164" y="982"/>
                </a:cubicBezTo>
                <a:moveTo>
                  <a:pt x="18164" y="6873"/>
                </a:moveTo>
                <a:cubicBezTo>
                  <a:pt x="20062" y="6873"/>
                  <a:pt x="21600" y="5334"/>
                  <a:pt x="21600" y="3436"/>
                </a:cubicBezTo>
                <a:cubicBezTo>
                  <a:pt x="21600" y="1538"/>
                  <a:pt x="20062" y="0"/>
                  <a:pt x="18164" y="0"/>
                </a:cubicBezTo>
                <a:cubicBezTo>
                  <a:pt x="16266" y="0"/>
                  <a:pt x="14727" y="1538"/>
                  <a:pt x="14727" y="3436"/>
                </a:cubicBezTo>
                <a:cubicBezTo>
                  <a:pt x="14727" y="5334"/>
                  <a:pt x="16266" y="6873"/>
                  <a:pt x="18164" y="6873"/>
                </a:cubicBezTo>
                <a:moveTo>
                  <a:pt x="18164" y="3927"/>
                </a:moveTo>
                <a:lnTo>
                  <a:pt x="18655" y="3927"/>
                </a:lnTo>
                <a:cubicBezTo>
                  <a:pt x="18925" y="3927"/>
                  <a:pt x="19145" y="3708"/>
                  <a:pt x="19145" y="3436"/>
                </a:cubicBezTo>
                <a:cubicBezTo>
                  <a:pt x="19145" y="3165"/>
                  <a:pt x="18925" y="2945"/>
                  <a:pt x="18655" y="2945"/>
                </a:cubicBezTo>
                <a:lnTo>
                  <a:pt x="18655" y="2455"/>
                </a:lnTo>
                <a:cubicBezTo>
                  <a:pt x="18655" y="2183"/>
                  <a:pt x="18434" y="1964"/>
                  <a:pt x="18164" y="1964"/>
                </a:cubicBezTo>
                <a:cubicBezTo>
                  <a:pt x="17893" y="1964"/>
                  <a:pt x="17673" y="2183"/>
                  <a:pt x="17673" y="2455"/>
                </a:cubicBezTo>
                <a:lnTo>
                  <a:pt x="17673" y="3436"/>
                </a:lnTo>
                <a:cubicBezTo>
                  <a:pt x="17673" y="3708"/>
                  <a:pt x="17893" y="3927"/>
                  <a:pt x="18164" y="3927"/>
                </a:cubicBezTo>
                <a:moveTo>
                  <a:pt x="9818" y="11782"/>
                </a:moveTo>
                <a:lnTo>
                  <a:pt x="4909" y="11782"/>
                </a:lnTo>
                <a:lnTo>
                  <a:pt x="4909" y="8836"/>
                </a:lnTo>
                <a:lnTo>
                  <a:pt x="9818" y="8836"/>
                </a:lnTo>
                <a:cubicBezTo>
                  <a:pt x="9818" y="8836"/>
                  <a:pt x="9818" y="11782"/>
                  <a:pt x="9818" y="11782"/>
                </a:cubicBezTo>
                <a:close/>
                <a:moveTo>
                  <a:pt x="21109" y="12764"/>
                </a:moveTo>
                <a:lnTo>
                  <a:pt x="11291" y="12764"/>
                </a:lnTo>
                <a:cubicBezTo>
                  <a:pt x="11562" y="12764"/>
                  <a:pt x="11782" y="12544"/>
                  <a:pt x="11782" y="12273"/>
                </a:cubicBezTo>
                <a:cubicBezTo>
                  <a:pt x="11782" y="12001"/>
                  <a:pt x="11562" y="11782"/>
                  <a:pt x="11291" y="11782"/>
                </a:cubicBezTo>
                <a:lnTo>
                  <a:pt x="10800" y="11782"/>
                </a:lnTo>
                <a:lnTo>
                  <a:pt x="10800" y="8836"/>
                </a:lnTo>
                <a:cubicBezTo>
                  <a:pt x="10800" y="8295"/>
                  <a:pt x="10360" y="7855"/>
                  <a:pt x="9818" y="7855"/>
                </a:cubicBezTo>
                <a:lnTo>
                  <a:pt x="4909" y="7855"/>
                </a:lnTo>
                <a:cubicBezTo>
                  <a:pt x="4367" y="7855"/>
                  <a:pt x="3927" y="8295"/>
                  <a:pt x="3927" y="8836"/>
                </a:cubicBezTo>
                <a:lnTo>
                  <a:pt x="3927" y="11782"/>
                </a:lnTo>
                <a:lnTo>
                  <a:pt x="3436" y="11782"/>
                </a:lnTo>
                <a:cubicBezTo>
                  <a:pt x="3166" y="11782"/>
                  <a:pt x="2945" y="12001"/>
                  <a:pt x="2945" y="12273"/>
                </a:cubicBezTo>
                <a:cubicBezTo>
                  <a:pt x="2945" y="12544"/>
                  <a:pt x="3166" y="12764"/>
                  <a:pt x="3436" y="12764"/>
                </a:cubicBezTo>
                <a:lnTo>
                  <a:pt x="491" y="12764"/>
                </a:lnTo>
                <a:cubicBezTo>
                  <a:pt x="220" y="12764"/>
                  <a:pt x="0" y="12983"/>
                  <a:pt x="0" y="13255"/>
                </a:cubicBezTo>
                <a:cubicBezTo>
                  <a:pt x="0" y="13526"/>
                  <a:pt x="220" y="13745"/>
                  <a:pt x="491" y="13745"/>
                </a:cubicBezTo>
                <a:lnTo>
                  <a:pt x="2945" y="13745"/>
                </a:lnTo>
                <a:lnTo>
                  <a:pt x="2945" y="21109"/>
                </a:lnTo>
                <a:cubicBezTo>
                  <a:pt x="2945" y="21380"/>
                  <a:pt x="3166" y="21600"/>
                  <a:pt x="3436" y="21600"/>
                </a:cubicBezTo>
                <a:cubicBezTo>
                  <a:pt x="3707" y="21600"/>
                  <a:pt x="3927" y="21380"/>
                  <a:pt x="3927" y="21109"/>
                </a:cubicBezTo>
                <a:lnTo>
                  <a:pt x="3927" y="13745"/>
                </a:lnTo>
                <a:lnTo>
                  <a:pt x="17673" y="13745"/>
                </a:lnTo>
                <a:lnTo>
                  <a:pt x="17673" y="21109"/>
                </a:lnTo>
                <a:cubicBezTo>
                  <a:pt x="17673" y="21380"/>
                  <a:pt x="17893" y="21600"/>
                  <a:pt x="18164" y="21600"/>
                </a:cubicBezTo>
                <a:cubicBezTo>
                  <a:pt x="18434" y="21600"/>
                  <a:pt x="18655" y="21380"/>
                  <a:pt x="18655" y="21109"/>
                </a:cubicBezTo>
                <a:lnTo>
                  <a:pt x="18655" y="13745"/>
                </a:lnTo>
                <a:lnTo>
                  <a:pt x="21109" y="13745"/>
                </a:lnTo>
                <a:cubicBezTo>
                  <a:pt x="21380" y="13745"/>
                  <a:pt x="21600" y="13526"/>
                  <a:pt x="21600" y="13255"/>
                </a:cubicBezTo>
                <a:cubicBezTo>
                  <a:pt x="21600" y="12983"/>
                  <a:pt x="21380" y="12764"/>
                  <a:pt x="21109" y="12764"/>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63" name="Shape 2763"/>
          <p:cNvSpPr/>
          <p:nvPr/>
        </p:nvSpPr>
        <p:spPr>
          <a:xfrm>
            <a:off x="8905168" y="463921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579" y="7008"/>
                </a:moveTo>
                <a:cubicBezTo>
                  <a:pt x="20006" y="12260"/>
                  <a:pt x="12624" y="19436"/>
                  <a:pt x="10800" y="20538"/>
                </a:cubicBezTo>
                <a:cubicBezTo>
                  <a:pt x="8976" y="19436"/>
                  <a:pt x="1594" y="12260"/>
                  <a:pt x="1021" y="7001"/>
                </a:cubicBezTo>
                <a:cubicBezTo>
                  <a:pt x="1021" y="7001"/>
                  <a:pt x="982" y="6718"/>
                  <a:pt x="982" y="6382"/>
                </a:cubicBezTo>
                <a:cubicBezTo>
                  <a:pt x="982" y="3405"/>
                  <a:pt x="3404" y="982"/>
                  <a:pt x="6382" y="982"/>
                </a:cubicBezTo>
                <a:cubicBezTo>
                  <a:pt x="7780" y="982"/>
                  <a:pt x="9107" y="1518"/>
                  <a:pt x="10120" y="2491"/>
                </a:cubicBezTo>
                <a:lnTo>
                  <a:pt x="10585" y="2939"/>
                </a:lnTo>
                <a:lnTo>
                  <a:pt x="8836" y="6873"/>
                </a:lnTo>
                <a:lnTo>
                  <a:pt x="11291" y="9818"/>
                </a:lnTo>
                <a:lnTo>
                  <a:pt x="9327" y="14236"/>
                </a:lnTo>
                <a:lnTo>
                  <a:pt x="10800" y="16691"/>
                </a:lnTo>
                <a:lnTo>
                  <a:pt x="10432" y="14236"/>
                </a:lnTo>
                <a:lnTo>
                  <a:pt x="12365" y="9542"/>
                </a:lnTo>
                <a:lnTo>
                  <a:pt x="10002" y="6781"/>
                </a:lnTo>
                <a:lnTo>
                  <a:pt x="12069" y="2007"/>
                </a:lnTo>
                <a:cubicBezTo>
                  <a:pt x="12984" y="1345"/>
                  <a:pt x="14076" y="982"/>
                  <a:pt x="15218" y="982"/>
                </a:cubicBezTo>
                <a:cubicBezTo>
                  <a:pt x="18196" y="982"/>
                  <a:pt x="20618" y="3405"/>
                  <a:pt x="20618" y="6382"/>
                </a:cubicBezTo>
                <a:cubicBezTo>
                  <a:pt x="20618" y="6725"/>
                  <a:pt x="20579" y="7008"/>
                  <a:pt x="20579" y="7008"/>
                </a:cubicBezTo>
                <a:moveTo>
                  <a:pt x="21600" y="6382"/>
                </a:moveTo>
                <a:cubicBezTo>
                  <a:pt x="21600" y="2857"/>
                  <a:pt x="18743" y="0"/>
                  <a:pt x="15218" y="0"/>
                </a:cubicBezTo>
                <a:cubicBezTo>
                  <a:pt x="13502" y="0"/>
                  <a:pt x="11947" y="681"/>
                  <a:pt x="10800" y="1783"/>
                </a:cubicBezTo>
                <a:cubicBezTo>
                  <a:pt x="9653" y="681"/>
                  <a:pt x="8098" y="0"/>
                  <a:pt x="6382" y="0"/>
                </a:cubicBezTo>
                <a:cubicBezTo>
                  <a:pt x="2857" y="0"/>
                  <a:pt x="0" y="2857"/>
                  <a:pt x="0" y="6382"/>
                </a:cubicBezTo>
                <a:cubicBezTo>
                  <a:pt x="0" y="6792"/>
                  <a:pt x="65" y="7282"/>
                  <a:pt x="45" y="7115"/>
                </a:cubicBezTo>
                <a:cubicBezTo>
                  <a:pt x="733" y="13419"/>
                  <a:pt x="9855" y="21600"/>
                  <a:pt x="10800" y="21600"/>
                </a:cubicBezTo>
                <a:cubicBezTo>
                  <a:pt x="11745" y="21600"/>
                  <a:pt x="20867" y="13419"/>
                  <a:pt x="21555" y="7115"/>
                </a:cubicBezTo>
                <a:cubicBezTo>
                  <a:pt x="21536" y="7282"/>
                  <a:pt x="21600" y="6792"/>
                  <a:pt x="21600" y="6382"/>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64" name="Shape 2764"/>
          <p:cNvSpPr/>
          <p:nvPr/>
        </p:nvSpPr>
        <p:spPr>
          <a:xfrm>
            <a:off x="9438429" y="4651908"/>
            <a:ext cx="279328" cy="253935"/>
          </a:xfrm>
          <a:custGeom>
            <a:avLst/>
            <a:gdLst/>
            <a:ahLst/>
            <a:cxnLst>
              <a:cxn ang="0">
                <a:pos x="wd2" y="hd2"/>
              </a:cxn>
              <a:cxn ang="5400000">
                <a:pos x="wd2" y="hd2"/>
              </a:cxn>
              <a:cxn ang="10800000">
                <a:pos x="wd2" y="hd2"/>
              </a:cxn>
              <a:cxn ang="16200000">
                <a:pos x="wd2" y="hd2"/>
              </a:cxn>
            </a:cxnLst>
            <a:rect l="0" t="0" r="r" b="b"/>
            <a:pathLst>
              <a:path w="21600" h="21600" extrusionOk="0">
                <a:moveTo>
                  <a:pt x="20588" y="6611"/>
                </a:moveTo>
                <a:cubicBezTo>
                  <a:pt x="20587" y="6619"/>
                  <a:pt x="20587" y="6627"/>
                  <a:pt x="20586" y="6635"/>
                </a:cubicBezTo>
                <a:cubicBezTo>
                  <a:pt x="20585" y="6640"/>
                  <a:pt x="20582" y="6674"/>
                  <a:pt x="20581" y="6680"/>
                </a:cubicBezTo>
                <a:cubicBezTo>
                  <a:pt x="20107" y="11287"/>
                  <a:pt x="14607" y="17428"/>
                  <a:pt x="12595" y="19086"/>
                </a:cubicBezTo>
                <a:lnTo>
                  <a:pt x="11905" y="15660"/>
                </a:lnTo>
                <a:lnTo>
                  <a:pt x="13960" y="10631"/>
                </a:lnTo>
                <a:lnTo>
                  <a:pt x="11429" y="7425"/>
                </a:lnTo>
                <a:lnTo>
                  <a:pt x="12699" y="2550"/>
                </a:lnTo>
                <a:cubicBezTo>
                  <a:pt x="12708" y="2540"/>
                  <a:pt x="12713" y="2534"/>
                  <a:pt x="12723" y="2524"/>
                </a:cubicBezTo>
                <a:cubicBezTo>
                  <a:pt x="13572" y="1625"/>
                  <a:pt x="14916" y="1080"/>
                  <a:pt x="16088" y="1080"/>
                </a:cubicBezTo>
                <a:cubicBezTo>
                  <a:pt x="18586" y="1080"/>
                  <a:pt x="20618" y="3315"/>
                  <a:pt x="20618" y="6063"/>
                </a:cubicBezTo>
                <a:cubicBezTo>
                  <a:pt x="20618" y="6262"/>
                  <a:pt x="20598" y="6506"/>
                  <a:pt x="20588" y="6611"/>
                </a:cubicBezTo>
                <a:moveTo>
                  <a:pt x="21600" y="6063"/>
                </a:moveTo>
                <a:cubicBezTo>
                  <a:pt x="21600" y="2715"/>
                  <a:pt x="19132" y="0"/>
                  <a:pt x="16088" y="0"/>
                </a:cubicBezTo>
                <a:cubicBezTo>
                  <a:pt x="14607" y="0"/>
                  <a:pt x="12974" y="748"/>
                  <a:pt x="11983" y="1794"/>
                </a:cubicBezTo>
                <a:lnTo>
                  <a:pt x="11985" y="1802"/>
                </a:lnTo>
                <a:cubicBezTo>
                  <a:pt x="11900" y="1871"/>
                  <a:pt x="11839" y="1965"/>
                  <a:pt x="11809" y="2079"/>
                </a:cubicBezTo>
                <a:lnTo>
                  <a:pt x="11797" y="2076"/>
                </a:lnTo>
                <a:lnTo>
                  <a:pt x="10309" y="7560"/>
                </a:lnTo>
                <a:lnTo>
                  <a:pt x="12764" y="10800"/>
                </a:lnTo>
                <a:lnTo>
                  <a:pt x="10800" y="15660"/>
                </a:lnTo>
                <a:lnTo>
                  <a:pt x="11797" y="20098"/>
                </a:lnTo>
                <a:lnTo>
                  <a:pt x="11803" y="20097"/>
                </a:lnTo>
                <a:cubicBezTo>
                  <a:pt x="11853" y="20337"/>
                  <a:pt x="12039" y="20520"/>
                  <a:pt x="12273" y="20520"/>
                </a:cubicBezTo>
                <a:cubicBezTo>
                  <a:pt x="12410" y="20520"/>
                  <a:pt x="12534" y="20457"/>
                  <a:pt x="12623" y="20357"/>
                </a:cubicBezTo>
                <a:cubicBezTo>
                  <a:pt x="14361" y="19225"/>
                  <a:pt x="20995" y="12270"/>
                  <a:pt x="21558" y="6787"/>
                </a:cubicBezTo>
                <a:lnTo>
                  <a:pt x="21558" y="6791"/>
                </a:lnTo>
                <a:cubicBezTo>
                  <a:pt x="21559" y="6791"/>
                  <a:pt x="21600" y="6399"/>
                  <a:pt x="21600" y="6063"/>
                </a:cubicBezTo>
                <a:moveTo>
                  <a:pt x="1019" y="7760"/>
                </a:moveTo>
                <a:cubicBezTo>
                  <a:pt x="1018" y="7754"/>
                  <a:pt x="1015" y="7720"/>
                  <a:pt x="1014" y="7715"/>
                </a:cubicBezTo>
                <a:cubicBezTo>
                  <a:pt x="1013" y="7707"/>
                  <a:pt x="1013" y="7699"/>
                  <a:pt x="1012" y="7691"/>
                </a:cubicBezTo>
                <a:cubicBezTo>
                  <a:pt x="1002" y="7586"/>
                  <a:pt x="982" y="7342"/>
                  <a:pt x="982" y="7143"/>
                </a:cubicBezTo>
                <a:cubicBezTo>
                  <a:pt x="982" y="4395"/>
                  <a:pt x="3014" y="2160"/>
                  <a:pt x="5512" y="2160"/>
                </a:cubicBezTo>
                <a:cubicBezTo>
                  <a:pt x="6634" y="2160"/>
                  <a:pt x="7908" y="2664"/>
                  <a:pt x="8760" y="3495"/>
                </a:cubicBezTo>
                <a:lnTo>
                  <a:pt x="7364" y="8640"/>
                </a:lnTo>
                <a:lnTo>
                  <a:pt x="9818" y="11880"/>
                </a:lnTo>
                <a:lnTo>
                  <a:pt x="7855" y="16740"/>
                </a:lnTo>
                <a:lnTo>
                  <a:pt x="8531" y="19752"/>
                </a:lnTo>
                <a:cubicBezTo>
                  <a:pt x="6242" y="17649"/>
                  <a:pt x="1459" y="12041"/>
                  <a:pt x="1019" y="7760"/>
                </a:cubicBezTo>
                <a:moveTo>
                  <a:pt x="9803" y="20925"/>
                </a:moveTo>
                <a:lnTo>
                  <a:pt x="8959" y="16740"/>
                </a:lnTo>
                <a:lnTo>
                  <a:pt x="11015" y="11711"/>
                </a:lnTo>
                <a:lnTo>
                  <a:pt x="8484" y="8505"/>
                </a:lnTo>
                <a:lnTo>
                  <a:pt x="9799" y="3457"/>
                </a:lnTo>
                <a:lnTo>
                  <a:pt x="9791" y="3454"/>
                </a:lnTo>
                <a:cubicBezTo>
                  <a:pt x="9804" y="3407"/>
                  <a:pt x="9818" y="3360"/>
                  <a:pt x="9818" y="3308"/>
                </a:cubicBezTo>
                <a:cubicBezTo>
                  <a:pt x="9818" y="3130"/>
                  <a:pt x="9736" y="2981"/>
                  <a:pt x="9615" y="2882"/>
                </a:cubicBezTo>
                <a:lnTo>
                  <a:pt x="9617" y="2874"/>
                </a:lnTo>
                <a:cubicBezTo>
                  <a:pt x="8626" y="1827"/>
                  <a:pt x="6993" y="1080"/>
                  <a:pt x="5512" y="1080"/>
                </a:cubicBezTo>
                <a:cubicBezTo>
                  <a:pt x="2468" y="1080"/>
                  <a:pt x="0" y="3795"/>
                  <a:pt x="0" y="7143"/>
                </a:cubicBezTo>
                <a:cubicBezTo>
                  <a:pt x="0" y="7479"/>
                  <a:pt x="41" y="7871"/>
                  <a:pt x="42" y="7871"/>
                </a:cubicBezTo>
                <a:lnTo>
                  <a:pt x="42" y="7867"/>
                </a:lnTo>
                <a:cubicBezTo>
                  <a:pt x="605" y="13350"/>
                  <a:pt x="7239" y="20305"/>
                  <a:pt x="8977" y="21437"/>
                </a:cubicBezTo>
                <a:cubicBezTo>
                  <a:pt x="9066" y="21537"/>
                  <a:pt x="9190" y="21600"/>
                  <a:pt x="9327" y="21600"/>
                </a:cubicBezTo>
                <a:cubicBezTo>
                  <a:pt x="9599" y="21600"/>
                  <a:pt x="9818" y="21358"/>
                  <a:pt x="9818" y="21060"/>
                </a:cubicBezTo>
                <a:cubicBezTo>
                  <a:pt x="9818" y="21013"/>
                  <a:pt x="9804" y="20971"/>
                  <a:pt x="9794" y="20927"/>
                </a:cubicBezTo>
                <a:cubicBezTo>
                  <a:pt x="9794" y="20927"/>
                  <a:pt x="9803" y="20925"/>
                  <a:pt x="9803" y="20925"/>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65" name="Shape 2765"/>
          <p:cNvSpPr/>
          <p:nvPr/>
        </p:nvSpPr>
        <p:spPr>
          <a:xfrm>
            <a:off x="9971691" y="463921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1782" y="12764"/>
                </a:moveTo>
                <a:cubicBezTo>
                  <a:pt x="11510" y="12764"/>
                  <a:pt x="11291" y="12984"/>
                  <a:pt x="11291" y="13255"/>
                </a:cubicBezTo>
                <a:cubicBezTo>
                  <a:pt x="11291" y="13526"/>
                  <a:pt x="11510" y="13745"/>
                  <a:pt x="11782" y="13745"/>
                </a:cubicBezTo>
                <a:cubicBezTo>
                  <a:pt x="12053" y="13745"/>
                  <a:pt x="12273" y="13526"/>
                  <a:pt x="12273" y="13255"/>
                </a:cubicBezTo>
                <a:cubicBezTo>
                  <a:pt x="12273" y="12984"/>
                  <a:pt x="12053" y="12764"/>
                  <a:pt x="11782" y="12764"/>
                </a:cubicBezTo>
                <a:moveTo>
                  <a:pt x="14727" y="10800"/>
                </a:moveTo>
                <a:cubicBezTo>
                  <a:pt x="14999" y="10800"/>
                  <a:pt x="15218" y="10580"/>
                  <a:pt x="15218" y="10309"/>
                </a:cubicBezTo>
                <a:cubicBezTo>
                  <a:pt x="15218" y="10038"/>
                  <a:pt x="14999" y="9818"/>
                  <a:pt x="14727" y="9818"/>
                </a:cubicBezTo>
                <a:cubicBezTo>
                  <a:pt x="14456" y="9818"/>
                  <a:pt x="14236" y="10038"/>
                  <a:pt x="14236" y="10309"/>
                </a:cubicBezTo>
                <a:cubicBezTo>
                  <a:pt x="14236" y="10580"/>
                  <a:pt x="14456" y="10800"/>
                  <a:pt x="14727" y="10800"/>
                </a:cubicBezTo>
                <a:moveTo>
                  <a:pt x="19913" y="7150"/>
                </a:moveTo>
                <a:lnTo>
                  <a:pt x="19959" y="7195"/>
                </a:lnTo>
                <a:lnTo>
                  <a:pt x="19468" y="7686"/>
                </a:lnTo>
                <a:lnTo>
                  <a:pt x="19468" y="7687"/>
                </a:lnTo>
                <a:lnTo>
                  <a:pt x="17606" y="9549"/>
                </a:lnTo>
                <a:lnTo>
                  <a:pt x="12052" y="3994"/>
                </a:lnTo>
                <a:lnTo>
                  <a:pt x="13913" y="2132"/>
                </a:lnTo>
                <a:cubicBezTo>
                  <a:pt x="13914" y="2132"/>
                  <a:pt x="13914" y="2132"/>
                  <a:pt x="13914" y="2132"/>
                </a:cubicBezTo>
                <a:lnTo>
                  <a:pt x="14405" y="1641"/>
                </a:lnTo>
                <a:lnTo>
                  <a:pt x="14450" y="1687"/>
                </a:lnTo>
                <a:cubicBezTo>
                  <a:pt x="15086" y="1244"/>
                  <a:pt x="15857" y="982"/>
                  <a:pt x="16691" y="982"/>
                </a:cubicBezTo>
                <a:cubicBezTo>
                  <a:pt x="18860" y="982"/>
                  <a:pt x="20618" y="2740"/>
                  <a:pt x="20618" y="4909"/>
                </a:cubicBezTo>
                <a:cubicBezTo>
                  <a:pt x="20618" y="5743"/>
                  <a:pt x="20356" y="6514"/>
                  <a:pt x="19913" y="7150"/>
                </a:cubicBezTo>
                <a:moveTo>
                  <a:pt x="10242" y="16912"/>
                </a:moveTo>
                <a:lnTo>
                  <a:pt x="4689" y="11358"/>
                </a:lnTo>
                <a:lnTo>
                  <a:pt x="11358" y="4689"/>
                </a:lnTo>
                <a:lnTo>
                  <a:pt x="16911" y="10243"/>
                </a:lnTo>
                <a:cubicBezTo>
                  <a:pt x="16911" y="10243"/>
                  <a:pt x="10242" y="16912"/>
                  <a:pt x="10242" y="16912"/>
                </a:cubicBezTo>
                <a:close/>
                <a:moveTo>
                  <a:pt x="7686" y="19468"/>
                </a:moveTo>
                <a:cubicBezTo>
                  <a:pt x="6975" y="20179"/>
                  <a:pt x="5994" y="20618"/>
                  <a:pt x="4909" y="20618"/>
                </a:cubicBezTo>
                <a:cubicBezTo>
                  <a:pt x="2740" y="20618"/>
                  <a:pt x="982" y="18860"/>
                  <a:pt x="982" y="16691"/>
                </a:cubicBezTo>
                <a:cubicBezTo>
                  <a:pt x="982" y="15606"/>
                  <a:pt x="1421" y="14625"/>
                  <a:pt x="2132" y="13914"/>
                </a:cubicBezTo>
                <a:lnTo>
                  <a:pt x="3994" y="12052"/>
                </a:lnTo>
                <a:lnTo>
                  <a:pt x="9548" y="17606"/>
                </a:lnTo>
                <a:cubicBezTo>
                  <a:pt x="9548" y="17606"/>
                  <a:pt x="7686" y="19468"/>
                  <a:pt x="7686" y="19468"/>
                </a:cubicBezTo>
                <a:close/>
                <a:moveTo>
                  <a:pt x="21600" y="4909"/>
                </a:moveTo>
                <a:cubicBezTo>
                  <a:pt x="21600" y="2198"/>
                  <a:pt x="19402" y="0"/>
                  <a:pt x="16691" y="0"/>
                </a:cubicBezTo>
                <a:cubicBezTo>
                  <a:pt x="15586" y="0"/>
                  <a:pt x="14570" y="370"/>
                  <a:pt x="13749" y="986"/>
                </a:cubicBezTo>
                <a:lnTo>
                  <a:pt x="13710" y="947"/>
                </a:lnTo>
                <a:lnTo>
                  <a:pt x="13221" y="1437"/>
                </a:lnTo>
                <a:cubicBezTo>
                  <a:pt x="13220" y="1438"/>
                  <a:pt x="13220" y="1438"/>
                  <a:pt x="13219" y="1439"/>
                </a:cubicBezTo>
                <a:lnTo>
                  <a:pt x="1438" y="13220"/>
                </a:lnTo>
                <a:cubicBezTo>
                  <a:pt x="549" y="14108"/>
                  <a:pt x="0" y="15336"/>
                  <a:pt x="0" y="16691"/>
                </a:cubicBezTo>
                <a:cubicBezTo>
                  <a:pt x="0" y="19402"/>
                  <a:pt x="2198" y="21600"/>
                  <a:pt x="4909" y="21600"/>
                </a:cubicBezTo>
                <a:cubicBezTo>
                  <a:pt x="6265" y="21600"/>
                  <a:pt x="7492" y="21051"/>
                  <a:pt x="8380" y="20162"/>
                </a:cubicBezTo>
                <a:lnTo>
                  <a:pt x="20162" y="8381"/>
                </a:lnTo>
                <a:lnTo>
                  <a:pt x="20163" y="8380"/>
                </a:lnTo>
                <a:lnTo>
                  <a:pt x="20653" y="7890"/>
                </a:lnTo>
                <a:lnTo>
                  <a:pt x="20614" y="7851"/>
                </a:lnTo>
                <a:cubicBezTo>
                  <a:pt x="21230" y="7030"/>
                  <a:pt x="21600" y="6015"/>
                  <a:pt x="21600" y="4909"/>
                </a:cubicBezTo>
                <a:moveTo>
                  <a:pt x="10800" y="6873"/>
                </a:moveTo>
                <a:cubicBezTo>
                  <a:pt x="10800" y="7144"/>
                  <a:pt x="11020" y="7364"/>
                  <a:pt x="11291" y="7364"/>
                </a:cubicBezTo>
                <a:cubicBezTo>
                  <a:pt x="11562" y="7364"/>
                  <a:pt x="11782" y="7144"/>
                  <a:pt x="11782" y="6873"/>
                </a:cubicBezTo>
                <a:cubicBezTo>
                  <a:pt x="11782" y="6602"/>
                  <a:pt x="11562" y="6382"/>
                  <a:pt x="11291" y="6382"/>
                </a:cubicBezTo>
                <a:cubicBezTo>
                  <a:pt x="11020" y="6382"/>
                  <a:pt x="10800" y="6602"/>
                  <a:pt x="10800" y="6873"/>
                </a:cubicBezTo>
                <a:moveTo>
                  <a:pt x="13255" y="12273"/>
                </a:moveTo>
                <a:cubicBezTo>
                  <a:pt x="13526" y="12273"/>
                  <a:pt x="13745" y="12053"/>
                  <a:pt x="13745" y="11782"/>
                </a:cubicBezTo>
                <a:cubicBezTo>
                  <a:pt x="13745" y="11511"/>
                  <a:pt x="13526" y="11291"/>
                  <a:pt x="13255" y="11291"/>
                </a:cubicBezTo>
                <a:cubicBezTo>
                  <a:pt x="12983" y="11291"/>
                  <a:pt x="12764" y="11511"/>
                  <a:pt x="12764" y="11782"/>
                </a:cubicBezTo>
                <a:cubicBezTo>
                  <a:pt x="12764" y="12053"/>
                  <a:pt x="12983" y="12273"/>
                  <a:pt x="13255" y="12273"/>
                </a:cubicBezTo>
                <a:moveTo>
                  <a:pt x="12273" y="9818"/>
                </a:moveTo>
                <a:cubicBezTo>
                  <a:pt x="12544" y="9818"/>
                  <a:pt x="12764" y="9599"/>
                  <a:pt x="12764" y="9327"/>
                </a:cubicBezTo>
                <a:cubicBezTo>
                  <a:pt x="12764" y="9056"/>
                  <a:pt x="12544" y="8836"/>
                  <a:pt x="12273" y="8836"/>
                </a:cubicBezTo>
                <a:cubicBezTo>
                  <a:pt x="12001" y="8836"/>
                  <a:pt x="11782" y="9056"/>
                  <a:pt x="11782" y="9327"/>
                </a:cubicBezTo>
                <a:cubicBezTo>
                  <a:pt x="11782" y="9599"/>
                  <a:pt x="12001" y="9818"/>
                  <a:pt x="12273" y="9818"/>
                </a:cubicBezTo>
                <a:moveTo>
                  <a:pt x="10800" y="10309"/>
                </a:moveTo>
                <a:cubicBezTo>
                  <a:pt x="10529" y="10309"/>
                  <a:pt x="10309" y="10529"/>
                  <a:pt x="10309" y="10800"/>
                </a:cubicBezTo>
                <a:cubicBezTo>
                  <a:pt x="10309" y="11071"/>
                  <a:pt x="10529" y="11291"/>
                  <a:pt x="10800" y="11291"/>
                </a:cubicBezTo>
                <a:cubicBezTo>
                  <a:pt x="11071" y="11291"/>
                  <a:pt x="11291" y="11071"/>
                  <a:pt x="11291" y="10800"/>
                </a:cubicBezTo>
                <a:cubicBezTo>
                  <a:pt x="11291" y="10529"/>
                  <a:pt x="11071" y="10309"/>
                  <a:pt x="10800" y="10309"/>
                </a:cubicBezTo>
                <a:moveTo>
                  <a:pt x="10309" y="14236"/>
                </a:moveTo>
                <a:cubicBezTo>
                  <a:pt x="10038" y="14236"/>
                  <a:pt x="9818" y="14456"/>
                  <a:pt x="9818" y="14727"/>
                </a:cubicBezTo>
                <a:cubicBezTo>
                  <a:pt x="9818" y="14999"/>
                  <a:pt x="10038" y="15218"/>
                  <a:pt x="10309" y="15218"/>
                </a:cubicBezTo>
                <a:cubicBezTo>
                  <a:pt x="10580" y="15218"/>
                  <a:pt x="10800" y="14999"/>
                  <a:pt x="10800" y="14727"/>
                </a:cubicBezTo>
                <a:cubicBezTo>
                  <a:pt x="10800" y="14456"/>
                  <a:pt x="10580" y="14236"/>
                  <a:pt x="10309" y="14236"/>
                </a:cubicBezTo>
                <a:moveTo>
                  <a:pt x="9818" y="8836"/>
                </a:moveTo>
                <a:cubicBezTo>
                  <a:pt x="10090" y="8836"/>
                  <a:pt x="10309" y="8617"/>
                  <a:pt x="10309" y="8345"/>
                </a:cubicBezTo>
                <a:cubicBezTo>
                  <a:pt x="10309" y="8075"/>
                  <a:pt x="10090" y="7855"/>
                  <a:pt x="9818" y="7855"/>
                </a:cubicBezTo>
                <a:cubicBezTo>
                  <a:pt x="9547" y="7855"/>
                  <a:pt x="9327" y="8075"/>
                  <a:pt x="9327" y="8345"/>
                </a:cubicBezTo>
                <a:cubicBezTo>
                  <a:pt x="9327" y="8617"/>
                  <a:pt x="9547" y="8836"/>
                  <a:pt x="9818" y="8836"/>
                </a:cubicBezTo>
                <a:moveTo>
                  <a:pt x="6873" y="10800"/>
                </a:moveTo>
                <a:cubicBezTo>
                  <a:pt x="6601" y="10800"/>
                  <a:pt x="6382" y="11020"/>
                  <a:pt x="6382" y="11291"/>
                </a:cubicBezTo>
                <a:cubicBezTo>
                  <a:pt x="6382" y="11562"/>
                  <a:pt x="6601" y="11782"/>
                  <a:pt x="6873" y="11782"/>
                </a:cubicBezTo>
                <a:cubicBezTo>
                  <a:pt x="7144" y="11782"/>
                  <a:pt x="7364" y="11562"/>
                  <a:pt x="7364" y="11291"/>
                </a:cubicBezTo>
                <a:cubicBezTo>
                  <a:pt x="7364" y="11020"/>
                  <a:pt x="7144" y="10800"/>
                  <a:pt x="6873" y="10800"/>
                </a:cubicBezTo>
                <a:moveTo>
                  <a:pt x="8345" y="9327"/>
                </a:moveTo>
                <a:cubicBezTo>
                  <a:pt x="8074" y="9327"/>
                  <a:pt x="7855" y="9547"/>
                  <a:pt x="7855" y="9818"/>
                </a:cubicBezTo>
                <a:cubicBezTo>
                  <a:pt x="7855" y="10090"/>
                  <a:pt x="8074" y="10309"/>
                  <a:pt x="8345" y="10309"/>
                </a:cubicBezTo>
                <a:cubicBezTo>
                  <a:pt x="8617" y="10309"/>
                  <a:pt x="8836" y="10090"/>
                  <a:pt x="8836" y="9818"/>
                </a:cubicBezTo>
                <a:cubicBezTo>
                  <a:pt x="8836" y="9547"/>
                  <a:pt x="8617" y="9327"/>
                  <a:pt x="8345" y="9327"/>
                </a:cubicBezTo>
                <a:moveTo>
                  <a:pt x="9327" y="11782"/>
                </a:moveTo>
                <a:cubicBezTo>
                  <a:pt x="9056" y="11782"/>
                  <a:pt x="8836" y="12001"/>
                  <a:pt x="8836" y="12273"/>
                </a:cubicBezTo>
                <a:cubicBezTo>
                  <a:pt x="8836" y="12544"/>
                  <a:pt x="9056" y="12764"/>
                  <a:pt x="9327" y="12764"/>
                </a:cubicBezTo>
                <a:cubicBezTo>
                  <a:pt x="9599" y="12764"/>
                  <a:pt x="9818" y="12544"/>
                  <a:pt x="9818" y="12273"/>
                </a:cubicBezTo>
                <a:cubicBezTo>
                  <a:pt x="9818" y="12001"/>
                  <a:pt x="9599" y="11782"/>
                  <a:pt x="9327" y="11782"/>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66" name="Shape 2766"/>
          <p:cNvSpPr/>
          <p:nvPr/>
        </p:nvSpPr>
        <p:spPr>
          <a:xfrm>
            <a:off x="10504952" y="463921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709" y="11782"/>
                </a:moveTo>
                <a:lnTo>
                  <a:pt x="11782" y="11782"/>
                </a:lnTo>
                <a:lnTo>
                  <a:pt x="11782" y="15709"/>
                </a:lnTo>
                <a:lnTo>
                  <a:pt x="9818" y="15709"/>
                </a:lnTo>
                <a:lnTo>
                  <a:pt x="9818" y="11782"/>
                </a:lnTo>
                <a:lnTo>
                  <a:pt x="5891" y="11782"/>
                </a:lnTo>
                <a:lnTo>
                  <a:pt x="5891" y="9818"/>
                </a:lnTo>
                <a:lnTo>
                  <a:pt x="9818" y="9818"/>
                </a:lnTo>
                <a:lnTo>
                  <a:pt x="9818" y="5891"/>
                </a:lnTo>
                <a:lnTo>
                  <a:pt x="11782" y="5891"/>
                </a:lnTo>
                <a:lnTo>
                  <a:pt x="11782" y="9818"/>
                </a:lnTo>
                <a:lnTo>
                  <a:pt x="15709" y="9818"/>
                </a:lnTo>
                <a:cubicBezTo>
                  <a:pt x="15709" y="9818"/>
                  <a:pt x="15709" y="11782"/>
                  <a:pt x="15709" y="11782"/>
                </a:cubicBezTo>
                <a:close/>
                <a:moveTo>
                  <a:pt x="15709" y="8836"/>
                </a:moveTo>
                <a:lnTo>
                  <a:pt x="12764" y="8836"/>
                </a:lnTo>
                <a:lnTo>
                  <a:pt x="12764" y="5891"/>
                </a:lnTo>
                <a:cubicBezTo>
                  <a:pt x="12764" y="5349"/>
                  <a:pt x="12324" y="4909"/>
                  <a:pt x="11782" y="4909"/>
                </a:cubicBezTo>
                <a:lnTo>
                  <a:pt x="9818" y="4909"/>
                </a:lnTo>
                <a:cubicBezTo>
                  <a:pt x="9276" y="4909"/>
                  <a:pt x="8836" y="5349"/>
                  <a:pt x="8836" y="5891"/>
                </a:cubicBezTo>
                <a:lnTo>
                  <a:pt x="8836" y="8836"/>
                </a:lnTo>
                <a:lnTo>
                  <a:pt x="5891" y="8836"/>
                </a:lnTo>
                <a:cubicBezTo>
                  <a:pt x="5349" y="8836"/>
                  <a:pt x="4909" y="9276"/>
                  <a:pt x="4909" y="9818"/>
                </a:cubicBezTo>
                <a:lnTo>
                  <a:pt x="4909" y="11782"/>
                </a:lnTo>
                <a:cubicBezTo>
                  <a:pt x="4909" y="12324"/>
                  <a:pt x="5349" y="12764"/>
                  <a:pt x="5891" y="12764"/>
                </a:cubicBezTo>
                <a:lnTo>
                  <a:pt x="8836" y="12764"/>
                </a:lnTo>
                <a:lnTo>
                  <a:pt x="8836" y="15709"/>
                </a:lnTo>
                <a:cubicBezTo>
                  <a:pt x="8836" y="16251"/>
                  <a:pt x="9276" y="16691"/>
                  <a:pt x="9818" y="16691"/>
                </a:cubicBezTo>
                <a:lnTo>
                  <a:pt x="11782" y="16691"/>
                </a:lnTo>
                <a:cubicBezTo>
                  <a:pt x="12324" y="16691"/>
                  <a:pt x="12764" y="16251"/>
                  <a:pt x="12764" y="15709"/>
                </a:cubicBezTo>
                <a:lnTo>
                  <a:pt x="12764" y="12764"/>
                </a:lnTo>
                <a:lnTo>
                  <a:pt x="15709" y="12764"/>
                </a:lnTo>
                <a:cubicBezTo>
                  <a:pt x="16251" y="12764"/>
                  <a:pt x="16691" y="12324"/>
                  <a:pt x="16691" y="11782"/>
                </a:cubicBezTo>
                <a:lnTo>
                  <a:pt x="16691" y="9818"/>
                </a:lnTo>
                <a:cubicBezTo>
                  <a:pt x="16691" y="9276"/>
                  <a:pt x="16251" y="8836"/>
                  <a:pt x="15709" y="8836"/>
                </a:cubicBezTo>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67" name="Shape 2767"/>
          <p:cNvSpPr/>
          <p:nvPr/>
        </p:nvSpPr>
        <p:spPr>
          <a:xfrm>
            <a:off x="11038213" y="463921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709" y="11782"/>
                </a:moveTo>
                <a:lnTo>
                  <a:pt x="11782" y="11782"/>
                </a:lnTo>
                <a:lnTo>
                  <a:pt x="11782" y="15709"/>
                </a:lnTo>
                <a:lnTo>
                  <a:pt x="9818" y="15709"/>
                </a:lnTo>
                <a:lnTo>
                  <a:pt x="9818" y="11782"/>
                </a:lnTo>
                <a:lnTo>
                  <a:pt x="5891" y="11782"/>
                </a:lnTo>
                <a:lnTo>
                  <a:pt x="5891" y="9818"/>
                </a:lnTo>
                <a:lnTo>
                  <a:pt x="9818" y="9818"/>
                </a:lnTo>
                <a:lnTo>
                  <a:pt x="9818" y="5891"/>
                </a:lnTo>
                <a:lnTo>
                  <a:pt x="11782" y="5891"/>
                </a:lnTo>
                <a:lnTo>
                  <a:pt x="11782" y="9818"/>
                </a:lnTo>
                <a:lnTo>
                  <a:pt x="15709" y="9818"/>
                </a:lnTo>
                <a:cubicBezTo>
                  <a:pt x="15709" y="9818"/>
                  <a:pt x="15709" y="11782"/>
                  <a:pt x="15709" y="11782"/>
                </a:cubicBezTo>
                <a:close/>
                <a:moveTo>
                  <a:pt x="15709" y="8836"/>
                </a:moveTo>
                <a:lnTo>
                  <a:pt x="12764" y="8836"/>
                </a:lnTo>
                <a:lnTo>
                  <a:pt x="12764" y="5891"/>
                </a:lnTo>
                <a:cubicBezTo>
                  <a:pt x="12764" y="5349"/>
                  <a:pt x="12324" y="4909"/>
                  <a:pt x="11782" y="4909"/>
                </a:cubicBezTo>
                <a:lnTo>
                  <a:pt x="9818" y="4909"/>
                </a:lnTo>
                <a:cubicBezTo>
                  <a:pt x="9276" y="4909"/>
                  <a:pt x="8836" y="5349"/>
                  <a:pt x="8836" y="5891"/>
                </a:cubicBezTo>
                <a:lnTo>
                  <a:pt x="8836" y="8836"/>
                </a:lnTo>
                <a:lnTo>
                  <a:pt x="5891" y="8836"/>
                </a:lnTo>
                <a:cubicBezTo>
                  <a:pt x="5349" y="8836"/>
                  <a:pt x="4909" y="9276"/>
                  <a:pt x="4909" y="9818"/>
                </a:cubicBezTo>
                <a:lnTo>
                  <a:pt x="4909" y="11782"/>
                </a:lnTo>
                <a:cubicBezTo>
                  <a:pt x="4909" y="12324"/>
                  <a:pt x="5349" y="12764"/>
                  <a:pt x="5891" y="12764"/>
                </a:cubicBezTo>
                <a:lnTo>
                  <a:pt x="8836" y="12764"/>
                </a:lnTo>
                <a:lnTo>
                  <a:pt x="8836" y="15709"/>
                </a:lnTo>
                <a:cubicBezTo>
                  <a:pt x="8836" y="16251"/>
                  <a:pt x="9276" y="16691"/>
                  <a:pt x="9818" y="16691"/>
                </a:cubicBezTo>
                <a:lnTo>
                  <a:pt x="11782" y="16691"/>
                </a:lnTo>
                <a:cubicBezTo>
                  <a:pt x="12324" y="16691"/>
                  <a:pt x="12764" y="16251"/>
                  <a:pt x="12764" y="15709"/>
                </a:cubicBezTo>
                <a:lnTo>
                  <a:pt x="12764" y="12764"/>
                </a:lnTo>
                <a:lnTo>
                  <a:pt x="15709" y="12764"/>
                </a:lnTo>
                <a:cubicBezTo>
                  <a:pt x="16251" y="12764"/>
                  <a:pt x="16691" y="12324"/>
                  <a:pt x="16691" y="11782"/>
                </a:cubicBezTo>
                <a:lnTo>
                  <a:pt x="16691" y="9818"/>
                </a:lnTo>
                <a:cubicBezTo>
                  <a:pt x="16691" y="9276"/>
                  <a:pt x="16251" y="8836"/>
                  <a:pt x="15709" y="8836"/>
                </a:cubicBezTo>
                <a:moveTo>
                  <a:pt x="10800" y="20618"/>
                </a:moveTo>
                <a:cubicBezTo>
                  <a:pt x="5377" y="20618"/>
                  <a:pt x="982" y="16222"/>
                  <a:pt x="982" y="10800"/>
                </a:cubicBezTo>
                <a:cubicBezTo>
                  <a:pt x="982" y="5377"/>
                  <a:pt x="5377" y="982"/>
                  <a:pt x="10800" y="982"/>
                </a:cubicBezTo>
                <a:cubicBezTo>
                  <a:pt x="16223" y="982"/>
                  <a:pt x="20618" y="5377"/>
                  <a:pt x="20618" y="10800"/>
                </a:cubicBezTo>
                <a:cubicBezTo>
                  <a:pt x="20618" y="16222"/>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68" name="Shape 2768"/>
          <p:cNvSpPr/>
          <p:nvPr/>
        </p:nvSpPr>
        <p:spPr>
          <a:xfrm>
            <a:off x="6238863" y="5261349"/>
            <a:ext cx="279328" cy="101574"/>
          </a:xfrm>
          <a:custGeom>
            <a:avLst/>
            <a:gdLst/>
            <a:ahLst/>
            <a:cxnLst>
              <a:cxn ang="0">
                <a:pos x="wd2" y="hd2"/>
              </a:cxn>
              <a:cxn ang="5400000">
                <a:pos x="wd2" y="hd2"/>
              </a:cxn>
              <a:cxn ang="10800000">
                <a:pos x="wd2" y="hd2"/>
              </a:cxn>
              <a:cxn ang="16200000">
                <a:pos x="wd2" y="hd2"/>
              </a:cxn>
            </a:cxnLst>
            <a:rect l="0" t="0" r="r" b="b"/>
            <a:pathLst>
              <a:path w="21600" h="21600" extrusionOk="0">
                <a:moveTo>
                  <a:pt x="17673" y="18900"/>
                </a:moveTo>
                <a:lnTo>
                  <a:pt x="11291" y="18900"/>
                </a:lnTo>
                <a:lnTo>
                  <a:pt x="11291" y="2700"/>
                </a:lnTo>
                <a:lnTo>
                  <a:pt x="17673" y="2700"/>
                </a:lnTo>
                <a:cubicBezTo>
                  <a:pt x="19300" y="2700"/>
                  <a:pt x="20618" y="6328"/>
                  <a:pt x="20618" y="10800"/>
                </a:cubicBezTo>
                <a:cubicBezTo>
                  <a:pt x="20618" y="15273"/>
                  <a:pt x="19300" y="18900"/>
                  <a:pt x="17673" y="18900"/>
                </a:cubicBezTo>
                <a:moveTo>
                  <a:pt x="6382" y="13500"/>
                </a:moveTo>
                <a:cubicBezTo>
                  <a:pt x="6111" y="13500"/>
                  <a:pt x="5891" y="12896"/>
                  <a:pt x="5891" y="12150"/>
                </a:cubicBezTo>
                <a:cubicBezTo>
                  <a:pt x="5891" y="11404"/>
                  <a:pt x="6111" y="10800"/>
                  <a:pt x="6382" y="10800"/>
                </a:cubicBezTo>
                <a:cubicBezTo>
                  <a:pt x="6653" y="10800"/>
                  <a:pt x="6873" y="11404"/>
                  <a:pt x="6873" y="12150"/>
                </a:cubicBezTo>
                <a:cubicBezTo>
                  <a:pt x="6873" y="12896"/>
                  <a:pt x="6653" y="13500"/>
                  <a:pt x="6382" y="13500"/>
                </a:cubicBezTo>
                <a:moveTo>
                  <a:pt x="3927" y="10800"/>
                </a:moveTo>
                <a:cubicBezTo>
                  <a:pt x="3385" y="10800"/>
                  <a:pt x="2945" y="9592"/>
                  <a:pt x="2945" y="8100"/>
                </a:cubicBezTo>
                <a:cubicBezTo>
                  <a:pt x="2945" y="6610"/>
                  <a:pt x="3385" y="5400"/>
                  <a:pt x="3927" y="5400"/>
                </a:cubicBezTo>
                <a:cubicBezTo>
                  <a:pt x="4469" y="5400"/>
                  <a:pt x="4909" y="6610"/>
                  <a:pt x="4909" y="8100"/>
                </a:cubicBezTo>
                <a:cubicBezTo>
                  <a:pt x="4909" y="9592"/>
                  <a:pt x="4469" y="10800"/>
                  <a:pt x="3927" y="10800"/>
                </a:cubicBezTo>
                <a:moveTo>
                  <a:pt x="17673" y="0"/>
                </a:moveTo>
                <a:lnTo>
                  <a:pt x="3927" y="0"/>
                </a:lnTo>
                <a:cubicBezTo>
                  <a:pt x="1758" y="0"/>
                  <a:pt x="0" y="4836"/>
                  <a:pt x="0" y="10800"/>
                </a:cubicBezTo>
                <a:cubicBezTo>
                  <a:pt x="0" y="16764"/>
                  <a:pt x="1758" y="21600"/>
                  <a:pt x="3927" y="21600"/>
                </a:cubicBezTo>
                <a:lnTo>
                  <a:pt x="17673" y="21600"/>
                </a:lnTo>
                <a:cubicBezTo>
                  <a:pt x="19842" y="21600"/>
                  <a:pt x="21600" y="16764"/>
                  <a:pt x="21600" y="10800"/>
                </a:cubicBezTo>
                <a:cubicBezTo>
                  <a:pt x="21600" y="4836"/>
                  <a:pt x="19842" y="0"/>
                  <a:pt x="17673"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69" name="Shape 2769"/>
          <p:cNvSpPr/>
          <p:nvPr/>
        </p:nvSpPr>
        <p:spPr>
          <a:xfrm>
            <a:off x="6810214" y="5172472"/>
            <a:ext cx="203148" cy="279328"/>
          </a:xfrm>
          <a:custGeom>
            <a:avLst/>
            <a:gdLst/>
            <a:ahLst/>
            <a:cxnLst>
              <a:cxn ang="0">
                <a:pos x="wd2" y="hd2"/>
              </a:cxn>
              <a:cxn ang="5400000">
                <a:pos x="wd2" y="hd2"/>
              </a:cxn>
              <a:cxn ang="10800000">
                <a:pos x="wd2" y="hd2"/>
              </a:cxn>
              <a:cxn ang="16200000">
                <a:pos x="wd2" y="hd2"/>
              </a:cxn>
            </a:cxnLst>
            <a:rect l="0" t="0" r="r" b="b"/>
            <a:pathLst>
              <a:path w="21600" h="21600" extrusionOk="0">
                <a:moveTo>
                  <a:pt x="1350" y="8836"/>
                </a:moveTo>
                <a:cubicBezTo>
                  <a:pt x="1350" y="7752"/>
                  <a:pt x="2559" y="6873"/>
                  <a:pt x="4050" y="6873"/>
                </a:cubicBezTo>
                <a:lnTo>
                  <a:pt x="17550" y="6873"/>
                </a:lnTo>
                <a:cubicBezTo>
                  <a:pt x="19041" y="6873"/>
                  <a:pt x="20250" y="7752"/>
                  <a:pt x="20250" y="8836"/>
                </a:cubicBezTo>
                <a:cubicBezTo>
                  <a:pt x="20250" y="8836"/>
                  <a:pt x="1350" y="8836"/>
                  <a:pt x="1350" y="8836"/>
                </a:cubicBezTo>
                <a:close/>
                <a:moveTo>
                  <a:pt x="14850" y="12764"/>
                </a:moveTo>
                <a:lnTo>
                  <a:pt x="14850" y="14727"/>
                </a:lnTo>
                <a:lnTo>
                  <a:pt x="12150" y="14727"/>
                </a:lnTo>
                <a:lnTo>
                  <a:pt x="12150" y="16691"/>
                </a:lnTo>
                <a:lnTo>
                  <a:pt x="9450" y="16691"/>
                </a:lnTo>
                <a:lnTo>
                  <a:pt x="9450" y="14727"/>
                </a:lnTo>
                <a:lnTo>
                  <a:pt x="6750" y="14727"/>
                </a:lnTo>
                <a:lnTo>
                  <a:pt x="6750" y="12764"/>
                </a:lnTo>
                <a:lnTo>
                  <a:pt x="9450" y="12764"/>
                </a:lnTo>
                <a:lnTo>
                  <a:pt x="9450" y="10800"/>
                </a:lnTo>
                <a:lnTo>
                  <a:pt x="12150" y="10800"/>
                </a:lnTo>
                <a:lnTo>
                  <a:pt x="12150" y="12764"/>
                </a:lnTo>
                <a:cubicBezTo>
                  <a:pt x="12150" y="12764"/>
                  <a:pt x="14850" y="12764"/>
                  <a:pt x="14850" y="12764"/>
                </a:cubicBezTo>
                <a:close/>
                <a:moveTo>
                  <a:pt x="17550" y="20618"/>
                </a:moveTo>
                <a:lnTo>
                  <a:pt x="4050" y="20618"/>
                </a:lnTo>
                <a:cubicBezTo>
                  <a:pt x="2559" y="20618"/>
                  <a:pt x="1350" y="19739"/>
                  <a:pt x="1350" y="18655"/>
                </a:cubicBezTo>
                <a:lnTo>
                  <a:pt x="20250" y="18655"/>
                </a:lnTo>
                <a:cubicBezTo>
                  <a:pt x="20250" y="19739"/>
                  <a:pt x="19041" y="20618"/>
                  <a:pt x="17550" y="20618"/>
                </a:cubicBezTo>
                <a:moveTo>
                  <a:pt x="6750" y="2945"/>
                </a:moveTo>
                <a:lnTo>
                  <a:pt x="14850" y="2945"/>
                </a:lnTo>
                <a:lnTo>
                  <a:pt x="14850" y="4909"/>
                </a:lnTo>
                <a:lnTo>
                  <a:pt x="6750" y="4909"/>
                </a:lnTo>
                <a:cubicBezTo>
                  <a:pt x="6750" y="4909"/>
                  <a:pt x="6750" y="2945"/>
                  <a:pt x="6750" y="2945"/>
                </a:cubicBezTo>
                <a:close/>
                <a:moveTo>
                  <a:pt x="6750" y="982"/>
                </a:moveTo>
                <a:lnTo>
                  <a:pt x="14850" y="982"/>
                </a:lnTo>
                <a:lnTo>
                  <a:pt x="14850" y="1964"/>
                </a:lnTo>
                <a:lnTo>
                  <a:pt x="6750" y="1964"/>
                </a:lnTo>
                <a:cubicBezTo>
                  <a:pt x="6750" y="1964"/>
                  <a:pt x="6750" y="982"/>
                  <a:pt x="6750" y="982"/>
                </a:cubicBezTo>
                <a:close/>
                <a:moveTo>
                  <a:pt x="17550" y="5891"/>
                </a:moveTo>
                <a:lnTo>
                  <a:pt x="16200" y="5891"/>
                </a:lnTo>
                <a:lnTo>
                  <a:pt x="16200" y="4909"/>
                </a:lnTo>
                <a:lnTo>
                  <a:pt x="16200" y="982"/>
                </a:lnTo>
                <a:cubicBezTo>
                  <a:pt x="16200" y="440"/>
                  <a:pt x="15595" y="0"/>
                  <a:pt x="14850" y="0"/>
                </a:cubicBezTo>
                <a:lnTo>
                  <a:pt x="6750" y="0"/>
                </a:lnTo>
                <a:cubicBezTo>
                  <a:pt x="6005" y="0"/>
                  <a:pt x="5400" y="440"/>
                  <a:pt x="5400" y="982"/>
                </a:cubicBezTo>
                <a:lnTo>
                  <a:pt x="5400" y="4909"/>
                </a:lnTo>
                <a:lnTo>
                  <a:pt x="5400" y="5891"/>
                </a:lnTo>
                <a:lnTo>
                  <a:pt x="4050" y="5891"/>
                </a:lnTo>
                <a:cubicBezTo>
                  <a:pt x="1813" y="5891"/>
                  <a:pt x="0" y="7210"/>
                  <a:pt x="0" y="8836"/>
                </a:cubicBezTo>
                <a:lnTo>
                  <a:pt x="0" y="18655"/>
                </a:lnTo>
                <a:cubicBezTo>
                  <a:pt x="0" y="20282"/>
                  <a:pt x="1813" y="21600"/>
                  <a:pt x="4050" y="21600"/>
                </a:cubicBezTo>
                <a:lnTo>
                  <a:pt x="17550" y="21600"/>
                </a:lnTo>
                <a:cubicBezTo>
                  <a:pt x="19787" y="21600"/>
                  <a:pt x="21600" y="20282"/>
                  <a:pt x="21600" y="18655"/>
                </a:cubicBezTo>
                <a:lnTo>
                  <a:pt x="21600" y="8836"/>
                </a:lnTo>
                <a:cubicBezTo>
                  <a:pt x="21600" y="7210"/>
                  <a:pt x="19787" y="5891"/>
                  <a:pt x="17550" y="589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70" name="Shape 2770"/>
          <p:cNvSpPr/>
          <p:nvPr/>
        </p:nvSpPr>
        <p:spPr>
          <a:xfrm>
            <a:off x="7305385" y="517247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8" y="0"/>
                  <a:pt x="9818" y="440"/>
                  <a:pt x="9818" y="982"/>
                </a:cubicBezTo>
                <a:lnTo>
                  <a:pt x="982" y="982"/>
                </a:lnTo>
                <a:cubicBezTo>
                  <a:pt x="440" y="982"/>
                  <a:pt x="0" y="1422"/>
                  <a:pt x="0" y="1964"/>
                </a:cubicBezTo>
                <a:lnTo>
                  <a:pt x="0" y="2945"/>
                </a:lnTo>
                <a:cubicBezTo>
                  <a:pt x="0" y="3488"/>
                  <a:pt x="440" y="3927"/>
                  <a:pt x="982" y="3927"/>
                </a:cubicBezTo>
                <a:lnTo>
                  <a:pt x="982" y="15709"/>
                </a:lnTo>
                <a:cubicBezTo>
                  <a:pt x="982" y="16252"/>
                  <a:pt x="1422" y="16691"/>
                  <a:pt x="1964" y="16691"/>
                </a:cubicBezTo>
                <a:lnTo>
                  <a:pt x="10309" y="16691"/>
                </a:lnTo>
                <a:lnTo>
                  <a:pt x="10309" y="17960"/>
                </a:lnTo>
                <a:lnTo>
                  <a:pt x="7507" y="20762"/>
                </a:lnTo>
                <a:cubicBezTo>
                  <a:pt x="7419" y="20851"/>
                  <a:pt x="7364" y="20974"/>
                  <a:pt x="7364" y="21109"/>
                </a:cubicBezTo>
                <a:cubicBezTo>
                  <a:pt x="7364" y="21380"/>
                  <a:pt x="7584" y="21600"/>
                  <a:pt x="7855" y="21600"/>
                </a:cubicBezTo>
                <a:cubicBezTo>
                  <a:pt x="7990" y="21600"/>
                  <a:pt x="8113" y="21545"/>
                  <a:pt x="8202" y="21456"/>
                </a:cubicBezTo>
                <a:lnTo>
                  <a:pt x="10800" y="18858"/>
                </a:lnTo>
                <a:lnTo>
                  <a:pt x="13398" y="21456"/>
                </a:lnTo>
                <a:cubicBezTo>
                  <a:pt x="13487" y="21545"/>
                  <a:pt x="13610" y="21600"/>
                  <a:pt x="13745" y="21600"/>
                </a:cubicBezTo>
                <a:cubicBezTo>
                  <a:pt x="14016" y="21600"/>
                  <a:pt x="14236" y="21380"/>
                  <a:pt x="14236" y="21109"/>
                </a:cubicBezTo>
                <a:cubicBezTo>
                  <a:pt x="14236" y="20974"/>
                  <a:pt x="14181"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71" name="Shape 2771"/>
          <p:cNvSpPr/>
          <p:nvPr/>
        </p:nvSpPr>
        <p:spPr>
          <a:xfrm>
            <a:off x="7838646" y="517247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727" y="8836"/>
                </a:moveTo>
                <a:cubicBezTo>
                  <a:pt x="15812" y="8836"/>
                  <a:pt x="16691" y="9716"/>
                  <a:pt x="16691" y="10800"/>
                </a:cubicBezTo>
                <a:cubicBezTo>
                  <a:pt x="16691" y="11884"/>
                  <a:pt x="15812" y="12764"/>
                  <a:pt x="14727" y="12764"/>
                </a:cubicBezTo>
                <a:cubicBezTo>
                  <a:pt x="13643" y="12764"/>
                  <a:pt x="12764" y="11884"/>
                  <a:pt x="12764" y="10800"/>
                </a:cubicBezTo>
                <a:cubicBezTo>
                  <a:pt x="12764" y="9716"/>
                  <a:pt x="13643" y="8836"/>
                  <a:pt x="14727" y="8836"/>
                </a:cubicBezTo>
                <a:moveTo>
                  <a:pt x="14727" y="13745"/>
                </a:moveTo>
                <a:cubicBezTo>
                  <a:pt x="16354" y="13745"/>
                  <a:pt x="17673" y="12427"/>
                  <a:pt x="17673" y="10800"/>
                </a:cubicBezTo>
                <a:cubicBezTo>
                  <a:pt x="17673" y="9174"/>
                  <a:pt x="16354" y="7855"/>
                  <a:pt x="14727" y="7855"/>
                </a:cubicBezTo>
                <a:cubicBezTo>
                  <a:pt x="13100" y="7855"/>
                  <a:pt x="11782" y="9174"/>
                  <a:pt x="11782" y="10800"/>
                </a:cubicBezTo>
                <a:cubicBezTo>
                  <a:pt x="11782" y="12427"/>
                  <a:pt x="13100" y="13745"/>
                  <a:pt x="14727" y="13745"/>
                </a:cubicBezTo>
                <a:moveTo>
                  <a:pt x="6873" y="7308"/>
                </a:moveTo>
                <a:lnTo>
                  <a:pt x="8442" y="9818"/>
                </a:lnTo>
                <a:lnTo>
                  <a:pt x="5304" y="9818"/>
                </a:lnTo>
                <a:cubicBezTo>
                  <a:pt x="5304" y="9818"/>
                  <a:pt x="6873" y="7308"/>
                  <a:pt x="6873" y="7308"/>
                </a:cubicBezTo>
                <a:close/>
                <a:moveTo>
                  <a:pt x="4418" y="10800"/>
                </a:moveTo>
                <a:lnTo>
                  <a:pt x="9327" y="10800"/>
                </a:lnTo>
                <a:cubicBezTo>
                  <a:pt x="9598" y="10800"/>
                  <a:pt x="9818" y="10580"/>
                  <a:pt x="9818" y="10309"/>
                </a:cubicBezTo>
                <a:cubicBezTo>
                  <a:pt x="9818" y="10208"/>
                  <a:pt x="9780" y="10120"/>
                  <a:pt x="9728" y="10042"/>
                </a:cubicBezTo>
                <a:lnTo>
                  <a:pt x="9736" y="10037"/>
                </a:lnTo>
                <a:lnTo>
                  <a:pt x="7281" y="6110"/>
                </a:lnTo>
                <a:lnTo>
                  <a:pt x="7274" y="6114"/>
                </a:lnTo>
                <a:cubicBezTo>
                  <a:pt x="7186" y="5983"/>
                  <a:pt x="7043" y="5891"/>
                  <a:pt x="6873" y="5891"/>
                </a:cubicBezTo>
                <a:cubicBezTo>
                  <a:pt x="6702" y="5891"/>
                  <a:pt x="6560" y="5983"/>
                  <a:pt x="6472" y="6114"/>
                </a:cubicBezTo>
                <a:lnTo>
                  <a:pt x="6464" y="6110"/>
                </a:lnTo>
                <a:lnTo>
                  <a:pt x="4010" y="10037"/>
                </a:lnTo>
                <a:lnTo>
                  <a:pt x="4018" y="10042"/>
                </a:lnTo>
                <a:cubicBezTo>
                  <a:pt x="3965" y="10120"/>
                  <a:pt x="3927" y="10208"/>
                  <a:pt x="3927" y="10309"/>
                </a:cubicBezTo>
                <a:cubicBezTo>
                  <a:pt x="3927" y="10580"/>
                  <a:pt x="4147" y="10800"/>
                  <a:pt x="4418" y="10800"/>
                </a:cubicBezTo>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8" y="0"/>
                  <a:pt x="9818" y="440"/>
                  <a:pt x="9818" y="982"/>
                </a:cubicBezTo>
                <a:lnTo>
                  <a:pt x="982" y="982"/>
                </a:lnTo>
                <a:cubicBezTo>
                  <a:pt x="440" y="982"/>
                  <a:pt x="0" y="1422"/>
                  <a:pt x="0" y="1964"/>
                </a:cubicBezTo>
                <a:lnTo>
                  <a:pt x="0" y="2945"/>
                </a:lnTo>
                <a:cubicBezTo>
                  <a:pt x="0" y="3488"/>
                  <a:pt x="440" y="3927"/>
                  <a:pt x="982" y="3927"/>
                </a:cubicBezTo>
                <a:lnTo>
                  <a:pt x="982" y="15709"/>
                </a:lnTo>
                <a:cubicBezTo>
                  <a:pt x="982" y="16252"/>
                  <a:pt x="1422" y="16691"/>
                  <a:pt x="1964" y="16691"/>
                </a:cubicBezTo>
                <a:lnTo>
                  <a:pt x="10309" y="16691"/>
                </a:lnTo>
                <a:lnTo>
                  <a:pt x="10309" y="17960"/>
                </a:lnTo>
                <a:lnTo>
                  <a:pt x="7507" y="20762"/>
                </a:lnTo>
                <a:cubicBezTo>
                  <a:pt x="7419" y="20851"/>
                  <a:pt x="7364" y="20974"/>
                  <a:pt x="7364" y="21109"/>
                </a:cubicBezTo>
                <a:cubicBezTo>
                  <a:pt x="7364" y="21380"/>
                  <a:pt x="7584" y="21600"/>
                  <a:pt x="7855" y="21600"/>
                </a:cubicBezTo>
                <a:cubicBezTo>
                  <a:pt x="7990" y="21600"/>
                  <a:pt x="8113" y="21545"/>
                  <a:pt x="8202" y="21456"/>
                </a:cubicBezTo>
                <a:lnTo>
                  <a:pt x="10800" y="18858"/>
                </a:lnTo>
                <a:lnTo>
                  <a:pt x="13398" y="21456"/>
                </a:lnTo>
                <a:cubicBezTo>
                  <a:pt x="13487" y="21545"/>
                  <a:pt x="13610" y="21600"/>
                  <a:pt x="13745" y="21600"/>
                </a:cubicBezTo>
                <a:cubicBezTo>
                  <a:pt x="14016" y="21600"/>
                  <a:pt x="14236" y="21380"/>
                  <a:pt x="14236" y="21109"/>
                </a:cubicBezTo>
                <a:cubicBezTo>
                  <a:pt x="14236" y="20974"/>
                  <a:pt x="14181"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72" name="Shape 2772"/>
          <p:cNvSpPr/>
          <p:nvPr/>
        </p:nvSpPr>
        <p:spPr>
          <a:xfrm>
            <a:off x="8371907" y="517247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8" y="0"/>
                  <a:pt x="9818" y="440"/>
                  <a:pt x="9818" y="982"/>
                </a:cubicBezTo>
                <a:lnTo>
                  <a:pt x="982" y="982"/>
                </a:lnTo>
                <a:cubicBezTo>
                  <a:pt x="440" y="982"/>
                  <a:pt x="0" y="1422"/>
                  <a:pt x="0" y="1964"/>
                </a:cubicBezTo>
                <a:lnTo>
                  <a:pt x="0" y="2945"/>
                </a:lnTo>
                <a:cubicBezTo>
                  <a:pt x="0" y="3488"/>
                  <a:pt x="440" y="3927"/>
                  <a:pt x="982" y="3927"/>
                </a:cubicBezTo>
                <a:lnTo>
                  <a:pt x="982" y="15709"/>
                </a:lnTo>
                <a:cubicBezTo>
                  <a:pt x="982" y="16252"/>
                  <a:pt x="1422" y="16691"/>
                  <a:pt x="1964" y="16691"/>
                </a:cubicBezTo>
                <a:lnTo>
                  <a:pt x="10309" y="16691"/>
                </a:lnTo>
                <a:lnTo>
                  <a:pt x="10309" y="17960"/>
                </a:lnTo>
                <a:lnTo>
                  <a:pt x="7507" y="20762"/>
                </a:lnTo>
                <a:cubicBezTo>
                  <a:pt x="7419" y="20851"/>
                  <a:pt x="7364" y="20974"/>
                  <a:pt x="7364" y="21109"/>
                </a:cubicBezTo>
                <a:cubicBezTo>
                  <a:pt x="7364" y="21380"/>
                  <a:pt x="7584" y="21600"/>
                  <a:pt x="7855" y="21600"/>
                </a:cubicBezTo>
                <a:cubicBezTo>
                  <a:pt x="7990" y="21600"/>
                  <a:pt x="8113" y="21545"/>
                  <a:pt x="8202" y="21456"/>
                </a:cubicBezTo>
                <a:lnTo>
                  <a:pt x="10800" y="18858"/>
                </a:lnTo>
                <a:lnTo>
                  <a:pt x="13398" y="21456"/>
                </a:lnTo>
                <a:cubicBezTo>
                  <a:pt x="13487" y="21545"/>
                  <a:pt x="13610" y="21600"/>
                  <a:pt x="13745" y="21600"/>
                </a:cubicBezTo>
                <a:cubicBezTo>
                  <a:pt x="14016" y="21600"/>
                  <a:pt x="14236" y="21380"/>
                  <a:pt x="14236" y="21109"/>
                </a:cubicBezTo>
                <a:cubicBezTo>
                  <a:pt x="14236" y="20974"/>
                  <a:pt x="14181"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2273" y="12764"/>
                </a:moveTo>
                <a:lnTo>
                  <a:pt x="17182" y="12764"/>
                </a:lnTo>
                <a:cubicBezTo>
                  <a:pt x="17453" y="12764"/>
                  <a:pt x="17673" y="12544"/>
                  <a:pt x="17673" y="12273"/>
                </a:cubicBezTo>
                <a:cubicBezTo>
                  <a:pt x="17673" y="12002"/>
                  <a:pt x="17453" y="11782"/>
                  <a:pt x="17182" y="11782"/>
                </a:cubicBezTo>
                <a:lnTo>
                  <a:pt x="12273" y="11782"/>
                </a:lnTo>
                <a:cubicBezTo>
                  <a:pt x="12002" y="11782"/>
                  <a:pt x="11782" y="12002"/>
                  <a:pt x="11782" y="12273"/>
                </a:cubicBezTo>
                <a:cubicBezTo>
                  <a:pt x="11782" y="12544"/>
                  <a:pt x="12002" y="12764"/>
                  <a:pt x="12273" y="12764"/>
                </a:cubicBezTo>
                <a:moveTo>
                  <a:pt x="4909" y="6873"/>
                </a:moveTo>
                <a:lnTo>
                  <a:pt x="8836" y="6873"/>
                </a:lnTo>
                <a:lnTo>
                  <a:pt x="8836" y="11782"/>
                </a:lnTo>
                <a:lnTo>
                  <a:pt x="4909" y="11782"/>
                </a:lnTo>
                <a:cubicBezTo>
                  <a:pt x="4909" y="11782"/>
                  <a:pt x="4909" y="6873"/>
                  <a:pt x="4909" y="6873"/>
                </a:cubicBezTo>
                <a:close/>
                <a:moveTo>
                  <a:pt x="4909" y="12764"/>
                </a:moveTo>
                <a:lnTo>
                  <a:pt x="8836" y="12764"/>
                </a:lnTo>
                <a:cubicBezTo>
                  <a:pt x="9378" y="12764"/>
                  <a:pt x="9818" y="12325"/>
                  <a:pt x="9818" y="11782"/>
                </a:cubicBezTo>
                <a:lnTo>
                  <a:pt x="9818" y="6873"/>
                </a:lnTo>
                <a:cubicBezTo>
                  <a:pt x="9818" y="6331"/>
                  <a:pt x="9378" y="5891"/>
                  <a:pt x="8836" y="5891"/>
                </a:cubicBezTo>
                <a:lnTo>
                  <a:pt x="4909" y="5891"/>
                </a:lnTo>
                <a:cubicBezTo>
                  <a:pt x="4367" y="5891"/>
                  <a:pt x="3927" y="6331"/>
                  <a:pt x="3927" y="6873"/>
                </a:cubicBezTo>
                <a:lnTo>
                  <a:pt x="3927" y="11782"/>
                </a:lnTo>
                <a:cubicBezTo>
                  <a:pt x="3927" y="12325"/>
                  <a:pt x="4367" y="12764"/>
                  <a:pt x="4909" y="12764"/>
                </a:cubicBezTo>
                <a:moveTo>
                  <a:pt x="12273" y="10800"/>
                </a:moveTo>
                <a:lnTo>
                  <a:pt x="14236" y="10800"/>
                </a:lnTo>
                <a:cubicBezTo>
                  <a:pt x="14507" y="10800"/>
                  <a:pt x="14727" y="10580"/>
                  <a:pt x="14727" y="10309"/>
                </a:cubicBezTo>
                <a:cubicBezTo>
                  <a:pt x="14727" y="10038"/>
                  <a:pt x="14507" y="9818"/>
                  <a:pt x="14236" y="9818"/>
                </a:cubicBezTo>
                <a:lnTo>
                  <a:pt x="12273" y="9818"/>
                </a:lnTo>
                <a:cubicBezTo>
                  <a:pt x="12002" y="9818"/>
                  <a:pt x="11782" y="10038"/>
                  <a:pt x="11782" y="10309"/>
                </a:cubicBezTo>
                <a:cubicBezTo>
                  <a:pt x="11782" y="10580"/>
                  <a:pt x="12002" y="10800"/>
                  <a:pt x="12273" y="10800"/>
                </a:cubicBezTo>
                <a:moveTo>
                  <a:pt x="12273" y="6873"/>
                </a:moveTo>
                <a:lnTo>
                  <a:pt x="15218" y="6873"/>
                </a:lnTo>
                <a:cubicBezTo>
                  <a:pt x="15489" y="6873"/>
                  <a:pt x="15709" y="6653"/>
                  <a:pt x="15709" y="6382"/>
                </a:cubicBezTo>
                <a:cubicBezTo>
                  <a:pt x="15709" y="6111"/>
                  <a:pt x="15489" y="5891"/>
                  <a:pt x="15218" y="5891"/>
                </a:cubicBezTo>
                <a:lnTo>
                  <a:pt x="12273" y="5891"/>
                </a:lnTo>
                <a:cubicBezTo>
                  <a:pt x="12002" y="5891"/>
                  <a:pt x="11782" y="6111"/>
                  <a:pt x="11782" y="6382"/>
                </a:cubicBezTo>
                <a:cubicBezTo>
                  <a:pt x="11782" y="6653"/>
                  <a:pt x="12002" y="6873"/>
                  <a:pt x="12273" y="6873"/>
                </a:cubicBezTo>
                <a:moveTo>
                  <a:pt x="12273" y="8836"/>
                </a:moveTo>
                <a:lnTo>
                  <a:pt x="17182" y="8836"/>
                </a:lnTo>
                <a:cubicBezTo>
                  <a:pt x="17453" y="8836"/>
                  <a:pt x="17673" y="8617"/>
                  <a:pt x="17673" y="8345"/>
                </a:cubicBezTo>
                <a:cubicBezTo>
                  <a:pt x="17673" y="8075"/>
                  <a:pt x="17453" y="7855"/>
                  <a:pt x="17182" y="7855"/>
                </a:cubicBezTo>
                <a:lnTo>
                  <a:pt x="12273" y="7855"/>
                </a:lnTo>
                <a:cubicBezTo>
                  <a:pt x="12002" y="7855"/>
                  <a:pt x="11782" y="8075"/>
                  <a:pt x="11782" y="8345"/>
                </a:cubicBezTo>
                <a:cubicBezTo>
                  <a:pt x="11782" y="8617"/>
                  <a:pt x="12002" y="8836"/>
                  <a:pt x="12273" y="8836"/>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73" name="Shape 2773"/>
          <p:cNvSpPr/>
          <p:nvPr/>
        </p:nvSpPr>
        <p:spPr>
          <a:xfrm>
            <a:off x="8905168" y="517247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8" y="0"/>
                  <a:pt x="9818" y="440"/>
                  <a:pt x="9818" y="982"/>
                </a:cubicBezTo>
                <a:lnTo>
                  <a:pt x="982" y="982"/>
                </a:lnTo>
                <a:cubicBezTo>
                  <a:pt x="440" y="982"/>
                  <a:pt x="0" y="1422"/>
                  <a:pt x="0" y="1964"/>
                </a:cubicBezTo>
                <a:lnTo>
                  <a:pt x="0" y="2945"/>
                </a:lnTo>
                <a:cubicBezTo>
                  <a:pt x="0" y="3488"/>
                  <a:pt x="440" y="3927"/>
                  <a:pt x="982" y="3927"/>
                </a:cubicBezTo>
                <a:lnTo>
                  <a:pt x="982" y="15709"/>
                </a:lnTo>
                <a:cubicBezTo>
                  <a:pt x="982" y="16252"/>
                  <a:pt x="1422" y="16691"/>
                  <a:pt x="1964" y="16691"/>
                </a:cubicBezTo>
                <a:lnTo>
                  <a:pt x="10309" y="16691"/>
                </a:lnTo>
                <a:lnTo>
                  <a:pt x="10309" y="17960"/>
                </a:lnTo>
                <a:lnTo>
                  <a:pt x="7507" y="20762"/>
                </a:lnTo>
                <a:cubicBezTo>
                  <a:pt x="7418"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4909" y="12764"/>
                </a:moveTo>
                <a:cubicBezTo>
                  <a:pt x="5180" y="12764"/>
                  <a:pt x="5400" y="12544"/>
                  <a:pt x="5400" y="12273"/>
                </a:cubicBezTo>
                <a:cubicBezTo>
                  <a:pt x="5400" y="9290"/>
                  <a:pt x="7818" y="6873"/>
                  <a:pt x="10800" y="6873"/>
                </a:cubicBezTo>
                <a:cubicBezTo>
                  <a:pt x="13782" y="6873"/>
                  <a:pt x="16200" y="9290"/>
                  <a:pt x="16200" y="12273"/>
                </a:cubicBezTo>
                <a:cubicBezTo>
                  <a:pt x="16200" y="12544"/>
                  <a:pt x="16420" y="12764"/>
                  <a:pt x="16691" y="12764"/>
                </a:cubicBezTo>
                <a:cubicBezTo>
                  <a:pt x="16962" y="12764"/>
                  <a:pt x="17182" y="12544"/>
                  <a:pt x="17182" y="12273"/>
                </a:cubicBezTo>
                <a:cubicBezTo>
                  <a:pt x="17182" y="8748"/>
                  <a:pt x="14325" y="5891"/>
                  <a:pt x="10800" y="5891"/>
                </a:cubicBezTo>
                <a:cubicBezTo>
                  <a:pt x="7275" y="5891"/>
                  <a:pt x="4418" y="8748"/>
                  <a:pt x="4418" y="12273"/>
                </a:cubicBezTo>
                <a:cubicBezTo>
                  <a:pt x="4418" y="12544"/>
                  <a:pt x="4638" y="12764"/>
                  <a:pt x="4909" y="12764"/>
                </a:cubicBezTo>
                <a:moveTo>
                  <a:pt x="10800" y="11782"/>
                </a:moveTo>
                <a:cubicBezTo>
                  <a:pt x="10529" y="11782"/>
                  <a:pt x="10309" y="12002"/>
                  <a:pt x="10309" y="12273"/>
                </a:cubicBezTo>
                <a:cubicBezTo>
                  <a:pt x="10309" y="12544"/>
                  <a:pt x="10529" y="12764"/>
                  <a:pt x="10800" y="12764"/>
                </a:cubicBezTo>
                <a:cubicBezTo>
                  <a:pt x="11071" y="12764"/>
                  <a:pt x="11291" y="12544"/>
                  <a:pt x="11291" y="12273"/>
                </a:cubicBezTo>
                <a:cubicBezTo>
                  <a:pt x="11291" y="12002"/>
                  <a:pt x="11071" y="11782"/>
                  <a:pt x="10800" y="11782"/>
                </a:cubicBezTo>
                <a:moveTo>
                  <a:pt x="10800" y="8836"/>
                </a:moveTo>
                <a:cubicBezTo>
                  <a:pt x="8903" y="8836"/>
                  <a:pt x="7364" y="10375"/>
                  <a:pt x="7364" y="12273"/>
                </a:cubicBezTo>
                <a:cubicBezTo>
                  <a:pt x="7364" y="12544"/>
                  <a:pt x="7583" y="12764"/>
                  <a:pt x="7855" y="12764"/>
                </a:cubicBezTo>
                <a:cubicBezTo>
                  <a:pt x="8126" y="12764"/>
                  <a:pt x="8345" y="12544"/>
                  <a:pt x="8345" y="12273"/>
                </a:cubicBezTo>
                <a:cubicBezTo>
                  <a:pt x="8345" y="10917"/>
                  <a:pt x="9444" y="9818"/>
                  <a:pt x="10800" y="9818"/>
                </a:cubicBezTo>
                <a:cubicBezTo>
                  <a:pt x="12156" y="9818"/>
                  <a:pt x="13255" y="10917"/>
                  <a:pt x="13255" y="12273"/>
                </a:cubicBezTo>
                <a:cubicBezTo>
                  <a:pt x="13255" y="12544"/>
                  <a:pt x="13474" y="12764"/>
                  <a:pt x="13745" y="12764"/>
                </a:cubicBezTo>
                <a:cubicBezTo>
                  <a:pt x="14017" y="12764"/>
                  <a:pt x="14236" y="12544"/>
                  <a:pt x="14236" y="12273"/>
                </a:cubicBezTo>
                <a:cubicBezTo>
                  <a:pt x="14236" y="10375"/>
                  <a:pt x="12698" y="8836"/>
                  <a:pt x="10800" y="8836"/>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74" name="Shape 2774"/>
          <p:cNvSpPr/>
          <p:nvPr/>
        </p:nvSpPr>
        <p:spPr>
          <a:xfrm>
            <a:off x="9438429" y="517247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75" name="Shape 2775"/>
          <p:cNvSpPr/>
          <p:nvPr/>
        </p:nvSpPr>
        <p:spPr>
          <a:xfrm>
            <a:off x="9971691" y="5216911"/>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0800" y="10755"/>
                </a:moveTo>
                <a:lnTo>
                  <a:pt x="1866" y="6075"/>
                </a:lnTo>
                <a:lnTo>
                  <a:pt x="10800" y="1395"/>
                </a:lnTo>
                <a:lnTo>
                  <a:pt x="19735" y="6075"/>
                </a:lnTo>
                <a:cubicBezTo>
                  <a:pt x="19735" y="6075"/>
                  <a:pt x="10800" y="10755"/>
                  <a:pt x="10800" y="10755"/>
                </a:cubicBezTo>
                <a:close/>
                <a:moveTo>
                  <a:pt x="18031" y="17315"/>
                </a:moveTo>
                <a:lnTo>
                  <a:pt x="14834" y="16216"/>
                </a:lnTo>
                <a:lnTo>
                  <a:pt x="14832" y="16229"/>
                </a:lnTo>
                <a:cubicBezTo>
                  <a:pt x="14797" y="16218"/>
                  <a:pt x="14765" y="16200"/>
                  <a:pt x="14727" y="16200"/>
                </a:cubicBezTo>
                <a:cubicBezTo>
                  <a:pt x="14627" y="16200"/>
                  <a:pt x="14538" y="16251"/>
                  <a:pt x="14460" y="16324"/>
                </a:cubicBezTo>
                <a:lnTo>
                  <a:pt x="14455" y="16313"/>
                </a:lnTo>
                <a:lnTo>
                  <a:pt x="10820" y="20061"/>
                </a:lnTo>
                <a:lnTo>
                  <a:pt x="7658" y="16334"/>
                </a:lnTo>
                <a:lnTo>
                  <a:pt x="7653" y="16344"/>
                </a:lnTo>
                <a:cubicBezTo>
                  <a:pt x="7571" y="16259"/>
                  <a:pt x="7474" y="16200"/>
                  <a:pt x="7364" y="16200"/>
                </a:cubicBezTo>
                <a:cubicBezTo>
                  <a:pt x="7327" y="16200"/>
                  <a:pt x="7294" y="16218"/>
                  <a:pt x="7259" y="16229"/>
                </a:cubicBezTo>
                <a:lnTo>
                  <a:pt x="7257" y="16216"/>
                </a:lnTo>
                <a:lnTo>
                  <a:pt x="4013" y="17331"/>
                </a:lnTo>
                <a:lnTo>
                  <a:pt x="4767" y="9035"/>
                </a:lnTo>
                <a:lnTo>
                  <a:pt x="10589" y="12084"/>
                </a:lnTo>
                <a:lnTo>
                  <a:pt x="10591" y="12080"/>
                </a:lnTo>
                <a:cubicBezTo>
                  <a:pt x="10655" y="12122"/>
                  <a:pt x="10724" y="12150"/>
                  <a:pt x="10800" y="12150"/>
                </a:cubicBezTo>
                <a:cubicBezTo>
                  <a:pt x="10876" y="12150"/>
                  <a:pt x="10946" y="12122"/>
                  <a:pt x="11009" y="12080"/>
                </a:cubicBezTo>
                <a:lnTo>
                  <a:pt x="11011" y="12084"/>
                </a:lnTo>
                <a:lnTo>
                  <a:pt x="16897" y="9001"/>
                </a:lnTo>
                <a:cubicBezTo>
                  <a:pt x="16897" y="9001"/>
                  <a:pt x="18031" y="17315"/>
                  <a:pt x="18031" y="17315"/>
                </a:cubicBezTo>
                <a:close/>
                <a:moveTo>
                  <a:pt x="21600" y="6075"/>
                </a:moveTo>
                <a:cubicBezTo>
                  <a:pt x="21600" y="5806"/>
                  <a:pt x="21484" y="5579"/>
                  <a:pt x="21319" y="5470"/>
                </a:cubicBezTo>
                <a:lnTo>
                  <a:pt x="21320" y="5466"/>
                </a:lnTo>
                <a:lnTo>
                  <a:pt x="21306" y="5458"/>
                </a:lnTo>
                <a:cubicBezTo>
                  <a:pt x="21301" y="5455"/>
                  <a:pt x="21296" y="5453"/>
                  <a:pt x="21292" y="5451"/>
                </a:cubicBezTo>
                <a:lnTo>
                  <a:pt x="11011" y="66"/>
                </a:lnTo>
                <a:lnTo>
                  <a:pt x="11009" y="70"/>
                </a:lnTo>
                <a:cubicBezTo>
                  <a:pt x="10946" y="28"/>
                  <a:pt x="10876" y="0"/>
                  <a:pt x="10800" y="0"/>
                </a:cubicBezTo>
                <a:cubicBezTo>
                  <a:pt x="10724" y="0"/>
                  <a:pt x="10655" y="28"/>
                  <a:pt x="10591" y="70"/>
                </a:cubicBezTo>
                <a:lnTo>
                  <a:pt x="10589" y="66"/>
                </a:lnTo>
                <a:lnTo>
                  <a:pt x="309" y="5451"/>
                </a:lnTo>
                <a:cubicBezTo>
                  <a:pt x="304" y="5453"/>
                  <a:pt x="299" y="5455"/>
                  <a:pt x="295" y="5458"/>
                </a:cubicBezTo>
                <a:lnTo>
                  <a:pt x="280" y="5466"/>
                </a:lnTo>
                <a:lnTo>
                  <a:pt x="281" y="5470"/>
                </a:lnTo>
                <a:cubicBezTo>
                  <a:pt x="116" y="5579"/>
                  <a:pt x="0" y="5806"/>
                  <a:pt x="0" y="6075"/>
                </a:cubicBezTo>
                <a:cubicBezTo>
                  <a:pt x="0" y="6344"/>
                  <a:pt x="116" y="6571"/>
                  <a:pt x="281" y="6680"/>
                </a:cubicBezTo>
                <a:lnTo>
                  <a:pt x="280" y="6684"/>
                </a:lnTo>
                <a:lnTo>
                  <a:pt x="295" y="6692"/>
                </a:lnTo>
                <a:cubicBezTo>
                  <a:pt x="299" y="6695"/>
                  <a:pt x="304" y="6697"/>
                  <a:pt x="309" y="6699"/>
                </a:cubicBezTo>
                <a:lnTo>
                  <a:pt x="1230" y="7182"/>
                </a:lnTo>
                <a:lnTo>
                  <a:pt x="608" y="13603"/>
                </a:lnTo>
                <a:cubicBezTo>
                  <a:pt x="251" y="13805"/>
                  <a:pt x="0" y="14287"/>
                  <a:pt x="0" y="14850"/>
                </a:cubicBezTo>
                <a:cubicBezTo>
                  <a:pt x="0" y="15596"/>
                  <a:pt x="439" y="16200"/>
                  <a:pt x="982" y="16200"/>
                </a:cubicBezTo>
                <a:cubicBezTo>
                  <a:pt x="1524" y="16200"/>
                  <a:pt x="1964" y="15596"/>
                  <a:pt x="1964" y="14850"/>
                </a:cubicBezTo>
                <a:cubicBezTo>
                  <a:pt x="1964" y="14416"/>
                  <a:pt x="1812" y="14034"/>
                  <a:pt x="1580" y="13787"/>
                </a:cubicBezTo>
                <a:lnTo>
                  <a:pt x="2173" y="7676"/>
                </a:lnTo>
                <a:lnTo>
                  <a:pt x="3822" y="8540"/>
                </a:lnTo>
                <a:lnTo>
                  <a:pt x="2950" y="18135"/>
                </a:lnTo>
                <a:lnTo>
                  <a:pt x="2958" y="18138"/>
                </a:lnTo>
                <a:cubicBezTo>
                  <a:pt x="2955" y="18167"/>
                  <a:pt x="2945" y="18193"/>
                  <a:pt x="2945" y="18225"/>
                </a:cubicBezTo>
                <a:cubicBezTo>
                  <a:pt x="2945" y="18598"/>
                  <a:pt x="3165" y="18900"/>
                  <a:pt x="3436" y="18900"/>
                </a:cubicBezTo>
                <a:cubicBezTo>
                  <a:pt x="3474" y="18900"/>
                  <a:pt x="3506" y="18884"/>
                  <a:pt x="3541" y="18873"/>
                </a:cubicBezTo>
                <a:lnTo>
                  <a:pt x="3543" y="18884"/>
                </a:lnTo>
                <a:lnTo>
                  <a:pt x="7238" y="17613"/>
                </a:lnTo>
                <a:lnTo>
                  <a:pt x="10506" y="21465"/>
                </a:lnTo>
                <a:lnTo>
                  <a:pt x="10510" y="21456"/>
                </a:lnTo>
                <a:cubicBezTo>
                  <a:pt x="10593" y="21541"/>
                  <a:pt x="10690" y="21600"/>
                  <a:pt x="10800" y="21600"/>
                </a:cubicBezTo>
                <a:cubicBezTo>
                  <a:pt x="10901" y="21600"/>
                  <a:pt x="10989" y="21548"/>
                  <a:pt x="11068" y="21476"/>
                </a:cubicBezTo>
                <a:lnTo>
                  <a:pt x="11072" y="21487"/>
                </a:lnTo>
                <a:lnTo>
                  <a:pt x="14834" y="17607"/>
                </a:lnTo>
                <a:lnTo>
                  <a:pt x="18548" y="18884"/>
                </a:lnTo>
                <a:lnTo>
                  <a:pt x="18550" y="18871"/>
                </a:lnTo>
                <a:cubicBezTo>
                  <a:pt x="18585" y="18882"/>
                  <a:pt x="18618" y="18900"/>
                  <a:pt x="18655" y="18900"/>
                </a:cubicBezTo>
                <a:cubicBezTo>
                  <a:pt x="18926" y="18900"/>
                  <a:pt x="19145" y="18598"/>
                  <a:pt x="19145" y="18225"/>
                </a:cubicBezTo>
                <a:cubicBezTo>
                  <a:pt x="19145" y="18181"/>
                  <a:pt x="19135" y="18143"/>
                  <a:pt x="19130" y="18102"/>
                </a:cubicBezTo>
                <a:lnTo>
                  <a:pt x="19137" y="18100"/>
                </a:lnTo>
                <a:lnTo>
                  <a:pt x="17830" y="8513"/>
                </a:lnTo>
                <a:lnTo>
                  <a:pt x="21292" y="6699"/>
                </a:lnTo>
                <a:cubicBezTo>
                  <a:pt x="21296" y="6697"/>
                  <a:pt x="21301" y="6695"/>
                  <a:pt x="21306" y="6692"/>
                </a:cubicBezTo>
                <a:lnTo>
                  <a:pt x="21320" y="6684"/>
                </a:lnTo>
                <a:lnTo>
                  <a:pt x="21319" y="6680"/>
                </a:lnTo>
                <a:cubicBezTo>
                  <a:pt x="21484" y="6571"/>
                  <a:pt x="21600" y="6344"/>
                  <a:pt x="21600" y="6075"/>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76" name="Shape 2776"/>
          <p:cNvSpPr/>
          <p:nvPr/>
        </p:nvSpPr>
        <p:spPr>
          <a:xfrm>
            <a:off x="10568435" y="5172472"/>
            <a:ext cx="152361" cy="279328"/>
          </a:xfrm>
          <a:custGeom>
            <a:avLst/>
            <a:gdLst/>
            <a:ahLst/>
            <a:cxnLst>
              <a:cxn ang="0">
                <a:pos x="wd2" y="hd2"/>
              </a:cxn>
              <a:cxn ang="5400000">
                <a:pos x="wd2" y="hd2"/>
              </a:cxn>
              <a:cxn ang="10800000">
                <a:pos x="wd2" y="hd2"/>
              </a:cxn>
              <a:cxn ang="16200000">
                <a:pos x="wd2" y="hd2"/>
              </a:cxn>
            </a:cxnLst>
            <a:rect l="0" t="0" r="r" b="b"/>
            <a:pathLst>
              <a:path w="21600" h="21600" extrusionOk="0">
                <a:moveTo>
                  <a:pt x="6300" y="7855"/>
                </a:moveTo>
                <a:lnTo>
                  <a:pt x="9900" y="7855"/>
                </a:lnTo>
                <a:lnTo>
                  <a:pt x="9900" y="9818"/>
                </a:lnTo>
                <a:cubicBezTo>
                  <a:pt x="9900" y="10090"/>
                  <a:pt x="10303" y="10309"/>
                  <a:pt x="10800" y="10309"/>
                </a:cubicBezTo>
                <a:cubicBezTo>
                  <a:pt x="11297" y="10309"/>
                  <a:pt x="11700" y="10090"/>
                  <a:pt x="11700" y="9818"/>
                </a:cubicBezTo>
                <a:lnTo>
                  <a:pt x="11700" y="7855"/>
                </a:lnTo>
                <a:lnTo>
                  <a:pt x="15300" y="7855"/>
                </a:lnTo>
                <a:cubicBezTo>
                  <a:pt x="15797" y="7855"/>
                  <a:pt x="16200" y="7635"/>
                  <a:pt x="16200" y="7364"/>
                </a:cubicBezTo>
                <a:cubicBezTo>
                  <a:pt x="16200" y="7092"/>
                  <a:pt x="15797" y="6873"/>
                  <a:pt x="15300" y="6873"/>
                </a:cubicBezTo>
                <a:lnTo>
                  <a:pt x="11700" y="6873"/>
                </a:lnTo>
                <a:lnTo>
                  <a:pt x="11700" y="4909"/>
                </a:lnTo>
                <a:cubicBezTo>
                  <a:pt x="11700" y="4638"/>
                  <a:pt x="11297" y="4418"/>
                  <a:pt x="10800" y="4418"/>
                </a:cubicBezTo>
                <a:cubicBezTo>
                  <a:pt x="10303" y="4418"/>
                  <a:pt x="9900" y="4638"/>
                  <a:pt x="9900" y="4909"/>
                </a:cubicBezTo>
                <a:lnTo>
                  <a:pt x="9900" y="6873"/>
                </a:lnTo>
                <a:lnTo>
                  <a:pt x="6300" y="6873"/>
                </a:lnTo>
                <a:cubicBezTo>
                  <a:pt x="5803" y="6873"/>
                  <a:pt x="5400" y="7092"/>
                  <a:pt x="5400" y="7364"/>
                </a:cubicBezTo>
                <a:cubicBezTo>
                  <a:pt x="5400" y="7635"/>
                  <a:pt x="5803" y="7855"/>
                  <a:pt x="6300" y="7855"/>
                </a:cubicBezTo>
                <a:moveTo>
                  <a:pt x="19800" y="19847"/>
                </a:moveTo>
                <a:lnTo>
                  <a:pt x="11464" y="14886"/>
                </a:lnTo>
                <a:lnTo>
                  <a:pt x="11457" y="14889"/>
                </a:lnTo>
                <a:cubicBezTo>
                  <a:pt x="11294" y="14791"/>
                  <a:pt x="11063" y="14727"/>
                  <a:pt x="10800" y="14727"/>
                </a:cubicBezTo>
                <a:cubicBezTo>
                  <a:pt x="10537" y="14727"/>
                  <a:pt x="10306" y="14791"/>
                  <a:pt x="10142" y="14889"/>
                </a:cubicBezTo>
                <a:lnTo>
                  <a:pt x="10136" y="14886"/>
                </a:lnTo>
                <a:lnTo>
                  <a:pt x="1800" y="19847"/>
                </a:lnTo>
                <a:lnTo>
                  <a:pt x="1800" y="982"/>
                </a:lnTo>
                <a:lnTo>
                  <a:pt x="19800" y="982"/>
                </a:lnTo>
                <a:cubicBezTo>
                  <a:pt x="19800" y="982"/>
                  <a:pt x="19800" y="19847"/>
                  <a:pt x="19800" y="19847"/>
                </a:cubicBezTo>
                <a:close/>
                <a:moveTo>
                  <a:pt x="20700" y="0"/>
                </a:moveTo>
                <a:lnTo>
                  <a:pt x="900" y="0"/>
                </a:lnTo>
                <a:cubicBezTo>
                  <a:pt x="403" y="0"/>
                  <a:pt x="0" y="220"/>
                  <a:pt x="0" y="491"/>
                </a:cubicBezTo>
                <a:lnTo>
                  <a:pt x="0" y="21109"/>
                </a:lnTo>
                <a:cubicBezTo>
                  <a:pt x="0" y="21380"/>
                  <a:pt x="403" y="21600"/>
                  <a:pt x="900" y="21600"/>
                </a:cubicBezTo>
                <a:cubicBezTo>
                  <a:pt x="1163" y="21600"/>
                  <a:pt x="1394" y="21536"/>
                  <a:pt x="1559" y="21438"/>
                </a:cubicBezTo>
                <a:lnTo>
                  <a:pt x="1564" y="21441"/>
                </a:lnTo>
                <a:lnTo>
                  <a:pt x="10800" y="15945"/>
                </a:lnTo>
                <a:lnTo>
                  <a:pt x="20036" y="21441"/>
                </a:lnTo>
                <a:lnTo>
                  <a:pt x="20041" y="21438"/>
                </a:lnTo>
                <a:cubicBezTo>
                  <a:pt x="20206" y="21536"/>
                  <a:pt x="20437" y="21600"/>
                  <a:pt x="20700" y="21600"/>
                </a:cubicBezTo>
                <a:cubicBezTo>
                  <a:pt x="21197" y="21600"/>
                  <a:pt x="21600" y="21380"/>
                  <a:pt x="21600" y="21109"/>
                </a:cubicBezTo>
                <a:lnTo>
                  <a:pt x="21600" y="491"/>
                </a:lnTo>
                <a:cubicBezTo>
                  <a:pt x="21600" y="220"/>
                  <a:pt x="21197" y="0"/>
                  <a:pt x="20700"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77" name="Shape 2777"/>
          <p:cNvSpPr/>
          <p:nvPr/>
        </p:nvSpPr>
        <p:spPr>
          <a:xfrm>
            <a:off x="11076303" y="5172472"/>
            <a:ext cx="203148" cy="279328"/>
          </a:xfrm>
          <a:custGeom>
            <a:avLst/>
            <a:gdLst/>
            <a:ahLst/>
            <a:cxnLst>
              <a:cxn ang="0">
                <a:pos x="wd2" y="hd2"/>
              </a:cxn>
              <a:cxn ang="5400000">
                <a:pos x="wd2" y="hd2"/>
              </a:cxn>
              <a:cxn ang="10800000">
                <a:pos x="wd2" y="hd2"/>
              </a:cxn>
              <a:cxn ang="16200000">
                <a:pos x="wd2" y="hd2"/>
              </a:cxn>
            </a:cxnLst>
            <a:rect l="0" t="0" r="r" b="b"/>
            <a:pathLst>
              <a:path w="21600" h="21600" extrusionOk="0">
                <a:moveTo>
                  <a:pt x="20250" y="20095"/>
                </a:moveTo>
                <a:lnTo>
                  <a:pt x="11298" y="14886"/>
                </a:lnTo>
                <a:lnTo>
                  <a:pt x="11293" y="14890"/>
                </a:lnTo>
                <a:cubicBezTo>
                  <a:pt x="11170" y="14791"/>
                  <a:pt x="10997" y="14727"/>
                  <a:pt x="10800" y="14727"/>
                </a:cubicBezTo>
                <a:cubicBezTo>
                  <a:pt x="10603" y="14727"/>
                  <a:pt x="10430" y="14791"/>
                  <a:pt x="10306" y="14890"/>
                </a:cubicBezTo>
                <a:lnTo>
                  <a:pt x="10302" y="14886"/>
                </a:lnTo>
                <a:lnTo>
                  <a:pt x="1350" y="20095"/>
                </a:lnTo>
                <a:lnTo>
                  <a:pt x="1350" y="982"/>
                </a:lnTo>
                <a:lnTo>
                  <a:pt x="20250" y="982"/>
                </a:lnTo>
                <a:cubicBezTo>
                  <a:pt x="20250" y="982"/>
                  <a:pt x="20250" y="20095"/>
                  <a:pt x="20250" y="20095"/>
                </a:cubicBezTo>
                <a:close/>
                <a:moveTo>
                  <a:pt x="20925" y="0"/>
                </a:moveTo>
                <a:lnTo>
                  <a:pt x="675" y="0"/>
                </a:lnTo>
                <a:cubicBezTo>
                  <a:pt x="302" y="0"/>
                  <a:pt x="0" y="220"/>
                  <a:pt x="0" y="491"/>
                </a:cubicBezTo>
                <a:lnTo>
                  <a:pt x="0" y="21109"/>
                </a:lnTo>
                <a:cubicBezTo>
                  <a:pt x="0" y="21380"/>
                  <a:pt x="302" y="21600"/>
                  <a:pt x="675" y="21600"/>
                </a:cubicBezTo>
                <a:cubicBezTo>
                  <a:pt x="872" y="21600"/>
                  <a:pt x="1045" y="21537"/>
                  <a:pt x="1169" y="21438"/>
                </a:cubicBezTo>
                <a:lnTo>
                  <a:pt x="1173" y="21441"/>
                </a:lnTo>
                <a:lnTo>
                  <a:pt x="10800" y="15839"/>
                </a:lnTo>
                <a:lnTo>
                  <a:pt x="20427" y="21441"/>
                </a:lnTo>
                <a:lnTo>
                  <a:pt x="20431" y="21438"/>
                </a:lnTo>
                <a:cubicBezTo>
                  <a:pt x="20555" y="21537"/>
                  <a:pt x="20728" y="21600"/>
                  <a:pt x="20925" y="21600"/>
                </a:cubicBezTo>
                <a:cubicBezTo>
                  <a:pt x="21298" y="21600"/>
                  <a:pt x="21600" y="21380"/>
                  <a:pt x="21600" y="21109"/>
                </a:cubicBezTo>
                <a:lnTo>
                  <a:pt x="21600" y="491"/>
                </a:lnTo>
                <a:cubicBezTo>
                  <a:pt x="21600" y="220"/>
                  <a:pt x="21298" y="0"/>
                  <a:pt x="20925" y="0"/>
                </a:cubicBezTo>
                <a:moveTo>
                  <a:pt x="7337" y="7850"/>
                </a:moveTo>
                <a:lnTo>
                  <a:pt x="9710" y="7850"/>
                </a:lnTo>
                <a:lnTo>
                  <a:pt x="10039" y="7213"/>
                </a:lnTo>
                <a:lnTo>
                  <a:pt x="10800" y="5738"/>
                </a:lnTo>
                <a:lnTo>
                  <a:pt x="11561" y="7213"/>
                </a:lnTo>
                <a:lnTo>
                  <a:pt x="11890" y="7850"/>
                </a:lnTo>
                <a:lnTo>
                  <a:pt x="14263" y="7850"/>
                </a:lnTo>
                <a:lnTo>
                  <a:pt x="13014" y="8550"/>
                </a:lnTo>
                <a:lnTo>
                  <a:pt x="12253" y="8976"/>
                </a:lnTo>
                <a:lnTo>
                  <a:pt x="12557" y="9638"/>
                </a:lnTo>
                <a:lnTo>
                  <a:pt x="13240" y="11130"/>
                </a:lnTo>
                <a:lnTo>
                  <a:pt x="11598" y="10254"/>
                </a:lnTo>
                <a:lnTo>
                  <a:pt x="10800" y="9828"/>
                </a:lnTo>
                <a:lnTo>
                  <a:pt x="10002" y="10254"/>
                </a:lnTo>
                <a:lnTo>
                  <a:pt x="8360" y="11130"/>
                </a:lnTo>
                <a:lnTo>
                  <a:pt x="9043" y="9638"/>
                </a:lnTo>
                <a:lnTo>
                  <a:pt x="9347" y="8976"/>
                </a:lnTo>
                <a:lnTo>
                  <a:pt x="8586" y="8550"/>
                </a:lnTo>
                <a:cubicBezTo>
                  <a:pt x="8586" y="8550"/>
                  <a:pt x="7337" y="7850"/>
                  <a:pt x="7337" y="7850"/>
                </a:cubicBezTo>
                <a:close/>
                <a:moveTo>
                  <a:pt x="5737" y="13745"/>
                </a:moveTo>
                <a:lnTo>
                  <a:pt x="10800" y="11045"/>
                </a:lnTo>
                <a:lnTo>
                  <a:pt x="15863" y="13745"/>
                </a:lnTo>
                <a:lnTo>
                  <a:pt x="13838" y="9328"/>
                </a:lnTo>
                <a:lnTo>
                  <a:pt x="18225" y="6868"/>
                </a:lnTo>
                <a:lnTo>
                  <a:pt x="12825" y="6868"/>
                </a:lnTo>
                <a:lnTo>
                  <a:pt x="10800" y="2945"/>
                </a:lnTo>
                <a:lnTo>
                  <a:pt x="8775" y="6868"/>
                </a:lnTo>
                <a:lnTo>
                  <a:pt x="3375" y="6868"/>
                </a:lnTo>
                <a:lnTo>
                  <a:pt x="7762" y="9328"/>
                </a:lnTo>
                <a:cubicBezTo>
                  <a:pt x="7762" y="9328"/>
                  <a:pt x="5737" y="13745"/>
                  <a:pt x="5737" y="13745"/>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78" name="Shape 2778"/>
          <p:cNvSpPr/>
          <p:nvPr/>
        </p:nvSpPr>
        <p:spPr>
          <a:xfrm>
            <a:off x="6238863" y="570573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79" name="Shape 2779"/>
          <p:cNvSpPr/>
          <p:nvPr/>
        </p:nvSpPr>
        <p:spPr>
          <a:xfrm>
            <a:off x="6810214" y="5705734"/>
            <a:ext cx="20314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7" y="16691"/>
                </a:moveTo>
                <a:lnTo>
                  <a:pt x="5303" y="12525"/>
                </a:lnTo>
                <a:lnTo>
                  <a:pt x="5294" y="12521"/>
                </a:lnTo>
                <a:cubicBezTo>
                  <a:pt x="5355" y="12447"/>
                  <a:pt x="5400" y="12365"/>
                  <a:pt x="5400" y="12273"/>
                </a:cubicBezTo>
                <a:cubicBezTo>
                  <a:pt x="5400" y="12001"/>
                  <a:pt x="5098" y="11782"/>
                  <a:pt x="4725" y="11782"/>
                </a:cubicBezTo>
                <a:lnTo>
                  <a:pt x="3375" y="11782"/>
                </a:lnTo>
                <a:lnTo>
                  <a:pt x="6615" y="8640"/>
                </a:lnTo>
                <a:lnTo>
                  <a:pt x="6606" y="8635"/>
                </a:lnTo>
                <a:cubicBezTo>
                  <a:pt x="6691" y="8553"/>
                  <a:pt x="6750" y="8456"/>
                  <a:pt x="6750" y="8345"/>
                </a:cubicBezTo>
                <a:cubicBezTo>
                  <a:pt x="6750" y="8075"/>
                  <a:pt x="6448" y="7855"/>
                  <a:pt x="6075" y="7855"/>
                </a:cubicBezTo>
                <a:lnTo>
                  <a:pt x="4855" y="7855"/>
                </a:lnTo>
                <a:lnTo>
                  <a:pt x="8548" y="4785"/>
                </a:lnTo>
                <a:lnTo>
                  <a:pt x="8544" y="4782"/>
                </a:lnTo>
                <a:cubicBezTo>
                  <a:pt x="8683" y="4691"/>
                  <a:pt x="8775" y="4564"/>
                  <a:pt x="8775" y="4418"/>
                </a:cubicBezTo>
                <a:cubicBezTo>
                  <a:pt x="8775" y="4147"/>
                  <a:pt x="8473" y="3927"/>
                  <a:pt x="8100" y="3927"/>
                </a:cubicBezTo>
                <a:lnTo>
                  <a:pt x="7029" y="3927"/>
                </a:lnTo>
                <a:lnTo>
                  <a:pt x="10800" y="1185"/>
                </a:lnTo>
                <a:lnTo>
                  <a:pt x="14571" y="3927"/>
                </a:lnTo>
                <a:lnTo>
                  <a:pt x="13500" y="3927"/>
                </a:lnTo>
                <a:cubicBezTo>
                  <a:pt x="13128" y="3927"/>
                  <a:pt x="12825" y="4147"/>
                  <a:pt x="12825" y="4418"/>
                </a:cubicBezTo>
                <a:cubicBezTo>
                  <a:pt x="12825" y="4564"/>
                  <a:pt x="12917" y="4691"/>
                  <a:pt x="13056" y="4782"/>
                </a:cubicBezTo>
                <a:lnTo>
                  <a:pt x="13052" y="4785"/>
                </a:lnTo>
                <a:lnTo>
                  <a:pt x="16744" y="7855"/>
                </a:lnTo>
                <a:lnTo>
                  <a:pt x="15525" y="7855"/>
                </a:lnTo>
                <a:cubicBezTo>
                  <a:pt x="15153" y="7855"/>
                  <a:pt x="14850" y="8075"/>
                  <a:pt x="14850" y="8345"/>
                </a:cubicBezTo>
                <a:cubicBezTo>
                  <a:pt x="14850" y="8456"/>
                  <a:pt x="14909" y="8553"/>
                  <a:pt x="14994" y="8635"/>
                </a:cubicBezTo>
                <a:lnTo>
                  <a:pt x="14985" y="8640"/>
                </a:lnTo>
                <a:lnTo>
                  <a:pt x="18225" y="11782"/>
                </a:lnTo>
                <a:lnTo>
                  <a:pt x="16875" y="11782"/>
                </a:lnTo>
                <a:cubicBezTo>
                  <a:pt x="16503" y="11782"/>
                  <a:pt x="16200" y="12001"/>
                  <a:pt x="16200" y="12273"/>
                </a:cubicBezTo>
                <a:cubicBezTo>
                  <a:pt x="16200" y="12365"/>
                  <a:pt x="16244" y="12447"/>
                  <a:pt x="16306" y="12521"/>
                </a:cubicBezTo>
                <a:lnTo>
                  <a:pt x="16296" y="12525"/>
                </a:lnTo>
                <a:lnTo>
                  <a:pt x="19733" y="16691"/>
                </a:lnTo>
                <a:cubicBezTo>
                  <a:pt x="19733" y="16691"/>
                  <a:pt x="1867" y="16691"/>
                  <a:pt x="1867" y="16691"/>
                </a:cubicBezTo>
                <a:close/>
                <a:moveTo>
                  <a:pt x="12150" y="20618"/>
                </a:moveTo>
                <a:lnTo>
                  <a:pt x="9450" y="20618"/>
                </a:lnTo>
                <a:lnTo>
                  <a:pt x="9450" y="17673"/>
                </a:lnTo>
                <a:lnTo>
                  <a:pt x="12150" y="17673"/>
                </a:lnTo>
                <a:cubicBezTo>
                  <a:pt x="12150" y="17673"/>
                  <a:pt x="12150" y="20618"/>
                  <a:pt x="12150" y="20618"/>
                </a:cubicBezTo>
                <a:close/>
                <a:moveTo>
                  <a:pt x="21494" y="16933"/>
                </a:moveTo>
                <a:lnTo>
                  <a:pt x="21503" y="16929"/>
                </a:lnTo>
                <a:lnTo>
                  <a:pt x="18067" y="12764"/>
                </a:lnTo>
                <a:lnTo>
                  <a:pt x="19575" y="12764"/>
                </a:lnTo>
                <a:cubicBezTo>
                  <a:pt x="19948" y="12764"/>
                  <a:pt x="20250" y="12544"/>
                  <a:pt x="20250" y="12273"/>
                </a:cubicBezTo>
                <a:cubicBezTo>
                  <a:pt x="20250" y="12162"/>
                  <a:pt x="20191" y="12066"/>
                  <a:pt x="20106" y="11983"/>
                </a:cubicBezTo>
                <a:lnTo>
                  <a:pt x="20115" y="11978"/>
                </a:lnTo>
                <a:lnTo>
                  <a:pt x="16875" y="8836"/>
                </a:lnTo>
                <a:lnTo>
                  <a:pt x="18225" y="8836"/>
                </a:lnTo>
                <a:cubicBezTo>
                  <a:pt x="18598" y="8836"/>
                  <a:pt x="18900" y="8617"/>
                  <a:pt x="18900" y="8345"/>
                </a:cubicBezTo>
                <a:cubicBezTo>
                  <a:pt x="18900" y="8200"/>
                  <a:pt x="18808" y="8072"/>
                  <a:pt x="18669" y="7982"/>
                </a:cubicBezTo>
                <a:lnTo>
                  <a:pt x="18673" y="7978"/>
                </a:lnTo>
                <a:lnTo>
                  <a:pt x="14980" y="4909"/>
                </a:lnTo>
                <a:lnTo>
                  <a:pt x="16200" y="4909"/>
                </a:lnTo>
                <a:cubicBezTo>
                  <a:pt x="16573" y="4909"/>
                  <a:pt x="16875" y="4690"/>
                  <a:pt x="16875" y="4418"/>
                </a:cubicBezTo>
                <a:cubicBezTo>
                  <a:pt x="16875" y="4283"/>
                  <a:pt x="16800" y="4160"/>
                  <a:pt x="16677" y="4071"/>
                </a:cubicBezTo>
                <a:lnTo>
                  <a:pt x="11277" y="144"/>
                </a:lnTo>
                <a:cubicBezTo>
                  <a:pt x="11155" y="55"/>
                  <a:pt x="10986" y="0"/>
                  <a:pt x="10800" y="0"/>
                </a:cubicBezTo>
                <a:cubicBezTo>
                  <a:pt x="10614" y="0"/>
                  <a:pt x="10445" y="55"/>
                  <a:pt x="10323" y="144"/>
                </a:cubicBezTo>
                <a:lnTo>
                  <a:pt x="4923" y="4071"/>
                </a:lnTo>
                <a:cubicBezTo>
                  <a:pt x="4801" y="4160"/>
                  <a:pt x="4725" y="4283"/>
                  <a:pt x="4725" y="4418"/>
                </a:cubicBezTo>
                <a:cubicBezTo>
                  <a:pt x="4725" y="4690"/>
                  <a:pt x="5028" y="4909"/>
                  <a:pt x="5400" y="4909"/>
                </a:cubicBezTo>
                <a:lnTo>
                  <a:pt x="6619" y="4909"/>
                </a:lnTo>
                <a:lnTo>
                  <a:pt x="2927" y="7978"/>
                </a:lnTo>
                <a:lnTo>
                  <a:pt x="2931" y="7982"/>
                </a:lnTo>
                <a:cubicBezTo>
                  <a:pt x="2792" y="8072"/>
                  <a:pt x="2700" y="8200"/>
                  <a:pt x="2700" y="8345"/>
                </a:cubicBezTo>
                <a:cubicBezTo>
                  <a:pt x="2700" y="8617"/>
                  <a:pt x="3003" y="8836"/>
                  <a:pt x="3375" y="8836"/>
                </a:cubicBezTo>
                <a:lnTo>
                  <a:pt x="4725" y="8836"/>
                </a:lnTo>
                <a:lnTo>
                  <a:pt x="1485" y="11978"/>
                </a:lnTo>
                <a:lnTo>
                  <a:pt x="1494" y="11983"/>
                </a:lnTo>
                <a:cubicBezTo>
                  <a:pt x="1409" y="12066"/>
                  <a:pt x="1350" y="12162"/>
                  <a:pt x="1350" y="12273"/>
                </a:cubicBezTo>
                <a:cubicBezTo>
                  <a:pt x="1350" y="12544"/>
                  <a:pt x="1653" y="12764"/>
                  <a:pt x="2025" y="12764"/>
                </a:cubicBezTo>
                <a:lnTo>
                  <a:pt x="3533" y="12764"/>
                </a:lnTo>
                <a:lnTo>
                  <a:pt x="96" y="16929"/>
                </a:lnTo>
                <a:lnTo>
                  <a:pt x="106" y="16933"/>
                </a:lnTo>
                <a:cubicBezTo>
                  <a:pt x="44" y="17007"/>
                  <a:pt x="0" y="17089"/>
                  <a:pt x="0" y="17182"/>
                </a:cubicBezTo>
                <a:cubicBezTo>
                  <a:pt x="0" y="17453"/>
                  <a:pt x="303" y="17673"/>
                  <a:pt x="675" y="17673"/>
                </a:cubicBezTo>
                <a:lnTo>
                  <a:pt x="8100" y="17673"/>
                </a:lnTo>
                <a:lnTo>
                  <a:pt x="8100" y="21109"/>
                </a:lnTo>
                <a:cubicBezTo>
                  <a:pt x="8100" y="21380"/>
                  <a:pt x="8403" y="21600"/>
                  <a:pt x="8775" y="21600"/>
                </a:cubicBezTo>
                <a:lnTo>
                  <a:pt x="12825" y="21600"/>
                </a:lnTo>
                <a:cubicBezTo>
                  <a:pt x="13198" y="21600"/>
                  <a:pt x="13500" y="21380"/>
                  <a:pt x="13500" y="21109"/>
                </a:cubicBezTo>
                <a:lnTo>
                  <a:pt x="13500" y="17673"/>
                </a:lnTo>
                <a:lnTo>
                  <a:pt x="20925" y="17673"/>
                </a:lnTo>
                <a:cubicBezTo>
                  <a:pt x="21298" y="17673"/>
                  <a:pt x="21600" y="17453"/>
                  <a:pt x="21600" y="17182"/>
                </a:cubicBezTo>
                <a:cubicBezTo>
                  <a:pt x="21600" y="17089"/>
                  <a:pt x="21555" y="17007"/>
                  <a:pt x="21494" y="1693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80" name="Shape 2780"/>
          <p:cNvSpPr/>
          <p:nvPr/>
        </p:nvSpPr>
        <p:spPr>
          <a:xfrm>
            <a:off x="7381565" y="5705734"/>
            <a:ext cx="126968" cy="279328"/>
          </a:xfrm>
          <a:custGeom>
            <a:avLst/>
            <a:gdLst/>
            <a:ahLst/>
            <a:cxnLst>
              <a:cxn ang="0">
                <a:pos x="wd2" y="hd2"/>
              </a:cxn>
              <a:cxn ang="5400000">
                <a:pos x="wd2" y="hd2"/>
              </a:cxn>
              <a:cxn ang="10800000">
                <a:pos x="wd2" y="hd2"/>
              </a:cxn>
              <a:cxn ang="16200000">
                <a:pos x="wd2" y="hd2"/>
              </a:cxn>
            </a:cxnLst>
            <a:rect l="0" t="0" r="r" b="b"/>
            <a:pathLst>
              <a:path w="21600" h="21600" extrusionOk="0">
                <a:moveTo>
                  <a:pt x="19440" y="14727"/>
                </a:moveTo>
                <a:lnTo>
                  <a:pt x="2160" y="14727"/>
                </a:lnTo>
                <a:lnTo>
                  <a:pt x="2160" y="4909"/>
                </a:lnTo>
                <a:cubicBezTo>
                  <a:pt x="2160" y="2740"/>
                  <a:pt x="6028" y="982"/>
                  <a:pt x="10800" y="982"/>
                </a:cubicBezTo>
                <a:cubicBezTo>
                  <a:pt x="15571" y="982"/>
                  <a:pt x="19440" y="2740"/>
                  <a:pt x="19440" y="4909"/>
                </a:cubicBezTo>
                <a:cubicBezTo>
                  <a:pt x="19440" y="4909"/>
                  <a:pt x="19440" y="14727"/>
                  <a:pt x="19440" y="14727"/>
                </a:cubicBezTo>
                <a:close/>
                <a:moveTo>
                  <a:pt x="10800" y="0"/>
                </a:moveTo>
                <a:cubicBezTo>
                  <a:pt x="4835" y="0"/>
                  <a:pt x="0" y="2198"/>
                  <a:pt x="0" y="4909"/>
                </a:cubicBezTo>
                <a:lnTo>
                  <a:pt x="0" y="14727"/>
                </a:lnTo>
                <a:cubicBezTo>
                  <a:pt x="0" y="15269"/>
                  <a:pt x="968" y="15709"/>
                  <a:pt x="2160" y="15709"/>
                </a:cubicBezTo>
                <a:lnTo>
                  <a:pt x="9720" y="15709"/>
                </a:lnTo>
                <a:lnTo>
                  <a:pt x="9720" y="21109"/>
                </a:lnTo>
                <a:cubicBezTo>
                  <a:pt x="9720" y="21380"/>
                  <a:pt x="10204" y="21600"/>
                  <a:pt x="10800" y="21600"/>
                </a:cubicBezTo>
                <a:cubicBezTo>
                  <a:pt x="11396" y="21600"/>
                  <a:pt x="11880" y="21380"/>
                  <a:pt x="11880" y="21109"/>
                </a:cubicBezTo>
                <a:lnTo>
                  <a:pt x="11880" y="15709"/>
                </a:lnTo>
                <a:lnTo>
                  <a:pt x="19440" y="15709"/>
                </a:lnTo>
                <a:cubicBezTo>
                  <a:pt x="20632" y="15709"/>
                  <a:pt x="21600" y="15269"/>
                  <a:pt x="21600" y="14727"/>
                </a:cubicBezTo>
                <a:lnTo>
                  <a:pt x="21600" y="4909"/>
                </a:lnTo>
                <a:cubicBezTo>
                  <a:pt x="21600" y="2198"/>
                  <a:pt x="16765" y="0"/>
                  <a:pt x="10800" y="0"/>
                </a:cubicBezTo>
                <a:moveTo>
                  <a:pt x="7560" y="4909"/>
                </a:moveTo>
                <a:cubicBezTo>
                  <a:pt x="6964" y="4909"/>
                  <a:pt x="6480" y="5129"/>
                  <a:pt x="6480" y="5400"/>
                </a:cubicBezTo>
                <a:lnTo>
                  <a:pt x="6480" y="12273"/>
                </a:lnTo>
                <a:cubicBezTo>
                  <a:pt x="6480" y="12544"/>
                  <a:pt x="6964" y="12764"/>
                  <a:pt x="7560" y="12764"/>
                </a:cubicBezTo>
                <a:cubicBezTo>
                  <a:pt x="8156" y="12764"/>
                  <a:pt x="8640" y="12544"/>
                  <a:pt x="8640" y="12273"/>
                </a:cubicBezTo>
                <a:lnTo>
                  <a:pt x="8640" y="5400"/>
                </a:lnTo>
                <a:cubicBezTo>
                  <a:pt x="8640" y="5129"/>
                  <a:pt x="8156" y="4909"/>
                  <a:pt x="7560" y="4909"/>
                </a:cubicBezTo>
                <a:moveTo>
                  <a:pt x="14040" y="4909"/>
                </a:moveTo>
                <a:cubicBezTo>
                  <a:pt x="13444" y="4909"/>
                  <a:pt x="12960" y="5129"/>
                  <a:pt x="12960" y="5400"/>
                </a:cubicBezTo>
                <a:lnTo>
                  <a:pt x="12960" y="12273"/>
                </a:lnTo>
                <a:cubicBezTo>
                  <a:pt x="12960" y="12544"/>
                  <a:pt x="13444" y="12764"/>
                  <a:pt x="14040" y="12764"/>
                </a:cubicBezTo>
                <a:cubicBezTo>
                  <a:pt x="14636" y="12764"/>
                  <a:pt x="15120" y="12544"/>
                  <a:pt x="15120" y="12273"/>
                </a:cubicBezTo>
                <a:lnTo>
                  <a:pt x="15120" y="5400"/>
                </a:lnTo>
                <a:cubicBezTo>
                  <a:pt x="15120" y="5129"/>
                  <a:pt x="14636" y="4909"/>
                  <a:pt x="14040" y="4909"/>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81" name="Shape 2781"/>
          <p:cNvSpPr/>
          <p:nvPr/>
        </p:nvSpPr>
        <p:spPr>
          <a:xfrm>
            <a:off x="7838646" y="570573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5891" y="6873"/>
                </a:moveTo>
                <a:cubicBezTo>
                  <a:pt x="6162" y="6873"/>
                  <a:pt x="6382" y="6653"/>
                  <a:pt x="6382" y="6382"/>
                </a:cubicBezTo>
                <a:lnTo>
                  <a:pt x="6382" y="1473"/>
                </a:lnTo>
                <a:cubicBezTo>
                  <a:pt x="6382" y="1201"/>
                  <a:pt x="6162" y="982"/>
                  <a:pt x="5891" y="982"/>
                </a:cubicBezTo>
                <a:cubicBezTo>
                  <a:pt x="5620" y="982"/>
                  <a:pt x="5400" y="1201"/>
                  <a:pt x="5400" y="1473"/>
                </a:cubicBezTo>
                <a:lnTo>
                  <a:pt x="5400" y="6382"/>
                </a:lnTo>
                <a:cubicBezTo>
                  <a:pt x="5400" y="6653"/>
                  <a:pt x="5620" y="6873"/>
                  <a:pt x="5891" y="6873"/>
                </a:cubicBezTo>
                <a:moveTo>
                  <a:pt x="2945" y="5891"/>
                </a:moveTo>
                <a:cubicBezTo>
                  <a:pt x="3216" y="5891"/>
                  <a:pt x="3436" y="5671"/>
                  <a:pt x="3436" y="5400"/>
                </a:cubicBezTo>
                <a:lnTo>
                  <a:pt x="3436" y="2455"/>
                </a:lnTo>
                <a:cubicBezTo>
                  <a:pt x="3436" y="2183"/>
                  <a:pt x="3216" y="1964"/>
                  <a:pt x="2945" y="1964"/>
                </a:cubicBezTo>
                <a:cubicBezTo>
                  <a:pt x="2675" y="1964"/>
                  <a:pt x="2455" y="2183"/>
                  <a:pt x="2455" y="2455"/>
                </a:cubicBezTo>
                <a:lnTo>
                  <a:pt x="2455" y="5400"/>
                </a:lnTo>
                <a:cubicBezTo>
                  <a:pt x="2455" y="5671"/>
                  <a:pt x="2675" y="5891"/>
                  <a:pt x="2945" y="5891"/>
                </a:cubicBezTo>
                <a:moveTo>
                  <a:pt x="18655" y="15218"/>
                </a:moveTo>
                <a:lnTo>
                  <a:pt x="17648" y="15218"/>
                </a:lnTo>
                <a:cubicBezTo>
                  <a:pt x="17660" y="15056"/>
                  <a:pt x="17673" y="14893"/>
                  <a:pt x="17673" y="14727"/>
                </a:cubicBezTo>
                <a:lnTo>
                  <a:pt x="17673" y="11291"/>
                </a:lnTo>
                <a:lnTo>
                  <a:pt x="18655" y="11291"/>
                </a:lnTo>
                <a:cubicBezTo>
                  <a:pt x="19739" y="11291"/>
                  <a:pt x="20618" y="12170"/>
                  <a:pt x="20618" y="13255"/>
                </a:cubicBezTo>
                <a:cubicBezTo>
                  <a:pt x="20618" y="14339"/>
                  <a:pt x="19739" y="15218"/>
                  <a:pt x="18655" y="15218"/>
                </a:cubicBezTo>
                <a:moveTo>
                  <a:pt x="16691" y="14727"/>
                </a:moveTo>
                <a:cubicBezTo>
                  <a:pt x="16691" y="15802"/>
                  <a:pt x="16399" y="16805"/>
                  <a:pt x="15896" y="17673"/>
                </a:cubicBezTo>
                <a:lnTo>
                  <a:pt x="1777" y="17673"/>
                </a:lnTo>
                <a:cubicBezTo>
                  <a:pt x="1274" y="16805"/>
                  <a:pt x="982" y="15802"/>
                  <a:pt x="982" y="14727"/>
                </a:cubicBezTo>
                <a:lnTo>
                  <a:pt x="982" y="8836"/>
                </a:lnTo>
                <a:lnTo>
                  <a:pt x="16691" y="8836"/>
                </a:lnTo>
                <a:cubicBezTo>
                  <a:pt x="16691" y="8836"/>
                  <a:pt x="16691" y="14727"/>
                  <a:pt x="16691" y="14727"/>
                </a:cubicBezTo>
                <a:close/>
                <a:moveTo>
                  <a:pt x="10800" y="20618"/>
                </a:moveTo>
                <a:lnTo>
                  <a:pt x="6873" y="20618"/>
                </a:lnTo>
                <a:cubicBezTo>
                  <a:pt x="5131" y="20618"/>
                  <a:pt x="3569" y="19857"/>
                  <a:pt x="2491" y="18655"/>
                </a:cubicBezTo>
                <a:lnTo>
                  <a:pt x="15182" y="18655"/>
                </a:lnTo>
                <a:cubicBezTo>
                  <a:pt x="14103" y="19857"/>
                  <a:pt x="12542" y="20618"/>
                  <a:pt x="10800" y="20618"/>
                </a:cubicBezTo>
                <a:moveTo>
                  <a:pt x="18655" y="10309"/>
                </a:moveTo>
                <a:lnTo>
                  <a:pt x="17673" y="10309"/>
                </a:lnTo>
                <a:lnTo>
                  <a:pt x="17673" y="8836"/>
                </a:lnTo>
                <a:cubicBezTo>
                  <a:pt x="17673" y="8295"/>
                  <a:pt x="17233" y="7855"/>
                  <a:pt x="16691" y="7855"/>
                </a:cubicBezTo>
                <a:lnTo>
                  <a:pt x="982" y="7855"/>
                </a:lnTo>
                <a:cubicBezTo>
                  <a:pt x="440" y="7855"/>
                  <a:pt x="0" y="8295"/>
                  <a:pt x="0" y="8836"/>
                </a:cubicBezTo>
                <a:lnTo>
                  <a:pt x="0" y="14727"/>
                </a:lnTo>
                <a:cubicBezTo>
                  <a:pt x="0" y="17232"/>
                  <a:pt x="1344" y="19417"/>
                  <a:pt x="3346" y="20618"/>
                </a:cubicBezTo>
                <a:lnTo>
                  <a:pt x="491" y="20618"/>
                </a:lnTo>
                <a:cubicBezTo>
                  <a:pt x="220" y="20618"/>
                  <a:pt x="0" y="20838"/>
                  <a:pt x="0" y="21109"/>
                </a:cubicBezTo>
                <a:cubicBezTo>
                  <a:pt x="0" y="21380"/>
                  <a:pt x="220" y="21600"/>
                  <a:pt x="491" y="21600"/>
                </a:cubicBezTo>
                <a:lnTo>
                  <a:pt x="17182" y="21600"/>
                </a:lnTo>
                <a:cubicBezTo>
                  <a:pt x="17453" y="21600"/>
                  <a:pt x="17673" y="21380"/>
                  <a:pt x="17673" y="21109"/>
                </a:cubicBezTo>
                <a:cubicBezTo>
                  <a:pt x="17673" y="20838"/>
                  <a:pt x="17453" y="20618"/>
                  <a:pt x="17182" y="20618"/>
                </a:cubicBezTo>
                <a:lnTo>
                  <a:pt x="14330" y="20618"/>
                </a:lnTo>
                <a:cubicBezTo>
                  <a:pt x="15925" y="19659"/>
                  <a:pt x="17101" y="18074"/>
                  <a:pt x="17511" y="16200"/>
                </a:cubicBezTo>
                <a:lnTo>
                  <a:pt x="18655" y="16200"/>
                </a:lnTo>
                <a:cubicBezTo>
                  <a:pt x="20281" y="16200"/>
                  <a:pt x="21600" y="14882"/>
                  <a:pt x="21600" y="13255"/>
                </a:cubicBezTo>
                <a:cubicBezTo>
                  <a:pt x="21600" y="11628"/>
                  <a:pt x="20281" y="10309"/>
                  <a:pt x="18655" y="10309"/>
                </a:cubicBezTo>
                <a:moveTo>
                  <a:pt x="11782" y="5891"/>
                </a:moveTo>
                <a:cubicBezTo>
                  <a:pt x="12053" y="5891"/>
                  <a:pt x="12273" y="5671"/>
                  <a:pt x="12273" y="5400"/>
                </a:cubicBezTo>
                <a:lnTo>
                  <a:pt x="12273" y="2455"/>
                </a:lnTo>
                <a:cubicBezTo>
                  <a:pt x="12273" y="2183"/>
                  <a:pt x="12053" y="1964"/>
                  <a:pt x="11782" y="1964"/>
                </a:cubicBezTo>
                <a:cubicBezTo>
                  <a:pt x="11511" y="1964"/>
                  <a:pt x="11291" y="2183"/>
                  <a:pt x="11291" y="2455"/>
                </a:cubicBezTo>
                <a:lnTo>
                  <a:pt x="11291" y="5400"/>
                </a:lnTo>
                <a:cubicBezTo>
                  <a:pt x="11291" y="5671"/>
                  <a:pt x="11511" y="5891"/>
                  <a:pt x="11782" y="5891"/>
                </a:cubicBezTo>
                <a:moveTo>
                  <a:pt x="14727" y="6873"/>
                </a:moveTo>
                <a:cubicBezTo>
                  <a:pt x="14998" y="6873"/>
                  <a:pt x="15218" y="6653"/>
                  <a:pt x="15218" y="6382"/>
                </a:cubicBezTo>
                <a:lnTo>
                  <a:pt x="15218" y="1473"/>
                </a:lnTo>
                <a:cubicBezTo>
                  <a:pt x="15218" y="1201"/>
                  <a:pt x="14998" y="982"/>
                  <a:pt x="14727" y="982"/>
                </a:cubicBezTo>
                <a:cubicBezTo>
                  <a:pt x="14456" y="982"/>
                  <a:pt x="14236" y="1201"/>
                  <a:pt x="14236" y="1473"/>
                </a:cubicBezTo>
                <a:lnTo>
                  <a:pt x="14236" y="6382"/>
                </a:lnTo>
                <a:cubicBezTo>
                  <a:pt x="14236" y="6653"/>
                  <a:pt x="14456" y="6873"/>
                  <a:pt x="14727" y="6873"/>
                </a:cubicBezTo>
                <a:moveTo>
                  <a:pt x="8836" y="5891"/>
                </a:moveTo>
                <a:cubicBezTo>
                  <a:pt x="9107" y="5891"/>
                  <a:pt x="9327" y="5671"/>
                  <a:pt x="9327" y="5400"/>
                </a:cubicBezTo>
                <a:lnTo>
                  <a:pt x="9327" y="491"/>
                </a:lnTo>
                <a:cubicBezTo>
                  <a:pt x="9327" y="220"/>
                  <a:pt x="9107" y="0"/>
                  <a:pt x="8836" y="0"/>
                </a:cubicBezTo>
                <a:cubicBezTo>
                  <a:pt x="8566" y="0"/>
                  <a:pt x="8345" y="220"/>
                  <a:pt x="8345" y="491"/>
                </a:cubicBezTo>
                <a:lnTo>
                  <a:pt x="8345" y="5400"/>
                </a:lnTo>
                <a:cubicBezTo>
                  <a:pt x="8345" y="5671"/>
                  <a:pt x="8566" y="5891"/>
                  <a:pt x="8836" y="589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82" name="Shape 2782"/>
          <p:cNvSpPr/>
          <p:nvPr/>
        </p:nvSpPr>
        <p:spPr>
          <a:xfrm>
            <a:off x="8371907" y="5724779"/>
            <a:ext cx="279597" cy="241293"/>
          </a:xfrm>
          <a:custGeom>
            <a:avLst/>
            <a:gdLst/>
            <a:ahLst/>
            <a:cxnLst>
              <a:cxn ang="0">
                <a:pos x="wd2" y="hd2"/>
              </a:cxn>
              <a:cxn ang="5400000">
                <a:pos x="wd2" y="hd2"/>
              </a:cxn>
              <a:cxn ang="10800000">
                <a:pos x="wd2" y="hd2"/>
              </a:cxn>
              <a:cxn ang="16200000">
                <a:pos x="wd2" y="hd2"/>
              </a:cxn>
            </a:cxnLst>
            <a:rect l="0" t="0" r="r" b="b"/>
            <a:pathLst>
              <a:path w="20683" h="20545" extrusionOk="0">
                <a:moveTo>
                  <a:pt x="9621" y="9676"/>
                </a:moveTo>
                <a:cubicBezTo>
                  <a:pt x="9621" y="9676"/>
                  <a:pt x="9621" y="9675"/>
                  <a:pt x="9621" y="9675"/>
                </a:cubicBezTo>
                <a:lnTo>
                  <a:pt x="9620" y="9674"/>
                </a:lnTo>
                <a:cubicBezTo>
                  <a:pt x="9620" y="9674"/>
                  <a:pt x="9621" y="9676"/>
                  <a:pt x="9621" y="9676"/>
                </a:cubicBezTo>
                <a:close/>
                <a:moveTo>
                  <a:pt x="19582" y="1266"/>
                </a:moveTo>
                <a:cubicBezTo>
                  <a:pt x="18115" y="-422"/>
                  <a:pt x="15737" y="-422"/>
                  <a:pt x="14270" y="1266"/>
                </a:cubicBezTo>
                <a:lnTo>
                  <a:pt x="14934" y="2030"/>
                </a:lnTo>
                <a:cubicBezTo>
                  <a:pt x="16034" y="765"/>
                  <a:pt x="17818" y="765"/>
                  <a:pt x="18918" y="2030"/>
                </a:cubicBezTo>
                <a:cubicBezTo>
                  <a:pt x="20019" y="3297"/>
                  <a:pt x="20019" y="5351"/>
                  <a:pt x="18918" y="6618"/>
                </a:cubicBezTo>
                <a:lnTo>
                  <a:pt x="8956" y="17881"/>
                </a:lnTo>
                <a:lnTo>
                  <a:pt x="9621" y="18645"/>
                </a:lnTo>
                <a:lnTo>
                  <a:pt x="19582" y="7382"/>
                </a:lnTo>
                <a:cubicBezTo>
                  <a:pt x="21050" y="5693"/>
                  <a:pt x="21050" y="2955"/>
                  <a:pt x="19582" y="1266"/>
                </a:cubicBezTo>
                <a:moveTo>
                  <a:pt x="2315" y="17881"/>
                </a:moveTo>
                <a:cubicBezTo>
                  <a:pt x="481" y="15770"/>
                  <a:pt x="481" y="12551"/>
                  <a:pt x="2315" y="10439"/>
                </a:cubicBezTo>
                <a:cubicBezTo>
                  <a:pt x="2317" y="10437"/>
                  <a:pt x="2320" y="10434"/>
                  <a:pt x="2323" y="10431"/>
                </a:cubicBezTo>
                <a:lnTo>
                  <a:pt x="2323" y="10431"/>
                </a:lnTo>
                <a:lnTo>
                  <a:pt x="9289" y="2413"/>
                </a:lnTo>
                <a:cubicBezTo>
                  <a:pt x="9472" y="2201"/>
                  <a:pt x="9472" y="1859"/>
                  <a:pt x="9289" y="1648"/>
                </a:cubicBezTo>
                <a:cubicBezTo>
                  <a:pt x="9105" y="1437"/>
                  <a:pt x="8808" y="1437"/>
                  <a:pt x="8624" y="1648"/>
                </a:cubicBezTo>
                <a:lnTo>
                  <a:pt x="1651" y="9675"/>
                </a:lnTo>
                <a:cubicBezTo>
                  <a:pt x="-550" y="12208"/>
                  <a:pt x="-550" y="16112"/>
                  <a:pt x="1651" y="18645"/>
                </a:cubicBezTo>
                <a:cubicBezTo>
                  <a:pt x="3852" y="21178"/>
                  <a:pt x="7420" y="21178"/>
                  <a:pt x="9621" y="18645"/>
                </a:cubicBezTo>
                <a:lnTo>
                  <a:pt x="8948" y="17889"/>
                </a:lnTo>
                <a:cubicBezTo>
                  <a:pt x="7114" y="19991"/>
                  <a:pt x="4147" y="19989"/>
                  <a:pt x="2315" y="17881"/>
                </a:cubicBezTo>
                <a:moveTo>
                  <a:pt x="6300" y="13497"/>
                </a:moveTo>
                <a:cubicBezTo>
                  <a:pt x="7033" y="14341"/>
                  <a:pt x="8223" y="14341"/>
                  <a:pt x="8956" y="13497"/>
                </a:cubicBezTo>
                <a:lnTo>
                  <a:pt x="13937" y="7764"/>
                </a:lnTo>
                <a:cubicBezTo>
                  <a:pt x="14121" y="7553"/>
                  <a:pt x="14121" y="7211"/>
                  <a:pt x="13937" y="7000"/>
                </a:cubicBezTo>
                <a:cubicBezTo>
                  <a:pt x="13754" y="6789"/>
                  <a:pt x="13457" y="6789"/>
                  <a:pt x="13273" y="7000"/>
                </a:cubicBezTo>
                <a:lnTo>
                  <a:pt x="8292" y="12732"/>
                </a:lnTo>
                <a:cubicBezTo>
                  <a:pt x="7926" y="13155"/>
                  <a:pt x="7331" y="13155"/>
                  <a:pt x="6964" y="12732"/>
                </a:cubicBezTo>
                <a:cubicBezTo>
                  <a:pt x="6597" y="12310"/>
                  <a:pt x="6597" y="11626"/>
                  <a:pt x="6964" y="11204"/>
                </a:cubicBezTo>
                <a:lnTo>
                  <a:pt x="8292" y="9675"/>
                </a:lnTo>
                <a:lnTo>
                  <a:pt x="14934" y="2030"/>
                </a:lnTo>
                <a:lnTo>
                  <a:pt x="14270" y="1266"/>
                </a:lnTo>
                <a:lnTo>
                  <a:pt x="6300" y="10439"/>
                </a:lnTo>
                <a:cubicBezTo>
                  <a:pt x="5566" y="11284"/>
                  <a:pt x="5566" y="12653"/>
                  <a:pt x="6300" y="13497"/>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83" name="Shape 2783"/>
          <p:cNvSpPr/>
          <p:nvPr/>
        </p:nvSpPr>
        <p:spPr>
          <a:xfrm>
            <a:off x="8905168" y="5724779"/>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84" name="Shape 2784"/>
          <p:cNvSpPr/>
          <p:nvPr/>
        </p:nvSpPr>
        <p:spPr>
          <a:xfrm>
            <a:off x="9438429" y="570573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85" name="Shape 2785"/>
          <p:cNvSpPr/>
          <p:nvPr/>
        </p:nvSpPr>
        <p:spPr>
          <a:xfrm>
            <a:off x="9971691" y="5731127"/>
            <a:ext cx="279328" cy="228541"/>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86" name="Shape 2786"/>
          <p:cNvSpPr/>
          <p:nvPr/>
        </p:nvSpPr>
        <p:spPr>
          <a:xfrm>
            <a:off x="10504951" y="5718430"/>
            <a:ext cx="279127" cy="253950"/>
          </a:xfrm>
          <a:custGeom>
            <a:avLst/>
            <a:gdLst/>
            <a:ahLst/>
            <a:cxnLst>
              <a:cxn ang="0">
                <a:pos x="wd2" y="hd2"/>
              </a:cxn>
              <a:cxn ang="5400000">
                <a:pos x="wd2" y="hd2"/>
              </a:cxn>
              <a:cxn ang="10800000">
                <a:pos x="wd2" y="hd2"/>
              </a:cxn>
              <a:cxn ang="16200000">
                <a:pos x="wd2" y="hd2"/>
              </a:cxn>
            </a:cxnLst>
            <a:rect l="0" t="0" r="r" b="b"/>
            <a:pathLst>
              <a:path w="21079" h="20458" extrusionOk="0">
                <a:moveTo>
                  <a:pt x="8629" y="9718"/>
                </a:moveTo>
                <a:cubicBezTo>
                  <a:pt x="8364" y="9718"/>
                  <a:pt x="8150" y="9946"/>
                  <a:pt x="8150" y="10229"/>
                </a:cubicBezTo>
                <a:cubicBezTo>
                  <a:pt x="8150" y="10512"/>
                  <a:pt x="8364" y="10740"/>
                  <a:pt x="8629" y="10740"/>
                </a:cubicBezTo>
                <a:cubicBezTo>
                  <a:pt x="8894" y="10740"/>
                  <a:pt x="9109" y="10512"/>
                  <a:pt x="9109" y="10229"/>
                </a:cubicBezTo>
                <a:cubicBezTo>
                  <a:pt x="9109" y="9946"/>
                  <a:pt x="8894" y="9718"/>
                  <a:pt x="8629" y="9718"/>
                </a:cubicBezTo>
                <a:moveTo>
                  <a:pt x="19841" y="17227"/>
                </a:moveTo>
                <a:cubicBezTo>
                  <a:pt x="18962" y="17974"/>
                  <a:pt x="18122" y="17900"/>
                  <a:pt x="18122" y="17900"/>
                </a:cubicBezTo>
                <a:cubicBezTo>
                  <a:pt x="17681" y="17900"/>
                  <a:pt x="16277" y="16919"/>
                  <a:pt x="9448" y="11852"/>
                </a:cubicBezTo>
                <a:lnTo>
                  <a:pt x="10866" y="10844"/>
                </a:lnTo>
                <a:cubicBezTo>
                  <a:pt x="10866" y="10844"/>
                  <a:pt x="19841" y="17227"/>
                  <a:pt x="19841" y="17227"/>
                </a:cubicBezTo>
                <a:close/>
                <a:moveTo>
                  <a:pt x="6661" y="12605"/>
                </a:moveTo>
                <a:cubicBezTo>
                  <a:pt x="6010" y="12349"/>
                  <a:pt x="5264" y="12239"/>
                  <a:pt x="4521" y="12267"/>
                </a:cubicBezTo>
                <a:cubicBezTo>
                  <a:pt x="15686" y="3965"/>
                  <a:pt x="17591" y="2558"/>
                  <a:pt x="18122" y="2558"/>
                </a:cubicBezTo>
                <a:cubicBezTo>
                  <a:pt x="18122" y="2558"/>
                  <a:pt x="18962" y="2484"/>
                  <a:pt x="19841" y="3231"/>
                </a:cubicBezTo>
                <a:cubicBezTo>
                  <a:pt x="19841" y="3231"/>
                  <a:pt x="6661" y="12605"/>
                  <a:pt x="6661" y="12605"/>
                </a:cubicBezTo>
                <a:close/>
                <a:moveTo>
                  <a:pt x="5586" y="19031"/>
                </a:moveTo>
                <a:cubicBezTo>
                  <a:pt x="4111" y="19863"/>
                  <a:pt x="2224" y="19369"/>
                  <a:pt x="1372" y="17927"/>
                </a:cubicBezTo>
                <a:cubicBezTo>
                  <a:pt x="520" y="16485"/>
                  <a:pt x="1026" y="14640"/>
                  <a:pt x="2501" y="13808"/>
                </a:cubicBezTo>
                <a:cubicBezTo>
                  <a:pt x="3977" y="12975"/>
                  <a:pt x="6532" y="13092"/>
                  <a:pt x="7383" y="14534"/>
                </a:cubicBezTo>
                <a:cubicBezTo>
                  <a:pt x="8235" y="15977"/>
                  <a:pt x="7062" y="18198"/>
                  <a:pt x="5586" y="19031"/>
                </a:cubicBezTo>
                <a:moveTo>
                  <a:pt x="4521" y="8191"/>
                </a:moveTo>
                <a:cubicBezTo>
                  <a:pt x="5264" y="8219"/>
                  <a:pt x="6010" y="8109"/>
                  <a:pt x="6661" y="7853"/>
                </a:cubicBezTo>
                <a:lnTo>
                  <a:pt x="7765" y="8638"/>
                </a:lnTo>
                <a:cubicBezTo>
                  <a:pt x="7345" y="8950"/>
                  <a:pt x="6901" y="9281"/>
                  <a:pt x="6443" y="9621"/>
                </a:cubicBezTo>
                <a:cubicBezTo>
                  <a:pt x="5833" y="9167"/>
                  <a:pt x="5200" y="8696"/>
                  <a:pt x="4521" y="8191"/>
                </a:cubicBezTo>
                <a:moveTo>
                  <a:pt x="2501" y="6650"/>
                </a:moveTo>
                <a:cubicBezTo>
                  <a:pt x="1026" y="5818"/>
                  <a:pt x="520" y="3973"/>
                  <a:pt x="1372" y="2531"/>
                </a:cubicBezTo>
                <a:cubicBezTo>
                  <a:pt x="2224" y="1089"/>
                  <a:pt x="4111" y="595"/>
                  <a:pt x="5586" y="1427"/>
                </a:cubicBezTo>
                <a:cubicBezTo>
                  <a:pt x="7062" y="2260"/>
                  <a:pt x="8235" y="4481"/>
                  <a:pt x="7383" y="5924"/>
                </a:cubicBezTo>
                <a:cubicBezTo>
                  <a:pt x="6532" y="7366"/>
                  <a:pt x="3977" y="7483"/>
                  <a:pt x="2501" y="6650"/>
                </a:cubicBezTo>
                <a:moveTo>
                  <a:pt x="21079" y="3580"/>
                </a:moveTo>
                <a:cubicBezTo>
                  <a:pt x="21079" y="2451"/>
                  <a:pt x="19262" y="1535"/>
                  <a:pt x="18203" y="1535"/>
                </a:cubicBezTo>
                <a:lnTo>
                  <a:pt x="18122" y="1535"/>
                </a:lnTo>
                <a:cubicBezTo>
                  <a:pt x="17404" y="1535"/>
                  <a:pt x="17139" y="1673"/>
                  <a:pt x="8610" y="8009"/>
                </a:cubicBezTo>
                <a:lnTo>
                  <a:pt x="7613" y="7300"/>
                </a:lnTo>
                <a:cubicBezTo>
                  <a:pt x="7876" y="7084"/>
                  <a:pt x="8104" y="6833"/>
                  <a:pt x="8275" y="6534"/>
                </a:cubicBezTo>
                <a:cubicBezTo>
                  <a:pt x="9372" y="4611"/>
                  <a:pt x="7861" y="1650"/>
                  <a:pt x="5960" y="539"/>
                </a:cubicBezTo>
                <a:cubicBezTo>
                  <a:pt x="4060" y="-571"/>
                  <a:pt x="1629" y="88"/>
                  <a:pt x="532" y="2011"/>
                </a:cubicBezTo>
                <a:cubicBezTo>
                  <a:pt x="-521" y="3857"/>
                  <a:pt x="41" y="6194"/>
                  <a:pt x="1769" y="7361"/>
                </a:cubicBezTo>
                <a:cubicBezTo>
                  <a:pt x="3185" y="8414"/>
                  <a:pt x="4458" y="9360"/>
                  <a:pt x="5626" y="10229"/>
                </a:cubicBezTo>
                <a:cubicBezTo>
                  <a:pt x="4461" y="11096"/>
                  <a:pt x="3178" y="12049"/>
                  <a:pt x="1769" y="13097"/>
                </a:cubicBezTo>
                <a:cubicBezTo>
                  <a:pt x="40" y="14264"/>
                  <a:pt x="-521" y="16601"/>
                  <a:pt x="532" y="18447"/>
                </a:cubicBezTo>
                <a:cubicBezTo>
                  <a:pt x="1629" y="20371"/>
                  <a:pt x="4060" y="21029"/>
                  <a:pt x="5960" y="19919"/>
                </a:cubicBezTo>
                <a:cubicBezTo>
                  <a:pt x="7861" y="18808"/>
                  <a:pt x="9372" y="15847"/>
                  <a:pt x="8275" y="13924"/>
                </a:cubicBezTo>
                <a:cubicBezTo>
                  <a:pt x="8104" y="13625"/>
                  <a:pt x="7876" y="13374"/>
                  <a:pt x="7613" y="13158"/>
                </a:cubicBezTo>
                <a:lnTo>
                  <a:pt x="8610" y="12449"/>
                </a:lnTo>
                <a:cubicBezTo>
                  <a:pt x="17134" y="18781"/>
                  <a:pt x="17404" y="18923"/>
                  <a:pt x="18122" y="18923"/>
                </a:cubicBezTo>
                <a:lnTo>
                  <a:pt x="18203" y="18923"/>
                </a:lnTo>
                <a:cubicBezTo>
                  <a:pt x="19262" y="18923"/>
                  <a:pt x="21079" y="18007"/>
                  <a:pt x="21079" y="16878"/>
                </a:cubicBezTo>
                <a:lnTo>
                  <a:pt x="11731" y="10229"/>
                </a:lnTo>
                <a:cubicBezTo>
                  <a:pt x="11731" y="10229"/>
                  <a:pt x="21079" y="3580"/>
                  <a:pt x="21079" y="3580"/>
                </a:cubicBezTo>
                <a:close/>
                <a:moveTo>
                  <a:pt x="4639" y="16789"/>
                </a:moveTo>
                <a:cubicBezTo>
                  <a:pt x="4496" y="16859"/>
                  <a:pt x="4332" y="16897"/>
                  <a:pt x="4162" y="16897"/>
                </a:cubicBezTo>
                <a:cubicBezTo>
                  <a:pt x="3846" y="16897"/>
                  <a:pt x="3544" y="16764"/>
                  <a:pt x="3411" y="16567"/>
                </a:cubicBezTo>
                <a:cubicBezTo>
                  <a:pt x="3347" y="16471"/>
                  <a:pt x="3351" y="16406"/>
                  <a:pt x="3362" y="16361"/>
                </a:cubicBezTo>
                <a:cubicBezTo>
                  <a:pt x="3392" y="16240"/>
                  <a:pt x="3511" y="16117"/>
                  <a:pt x="3682" y="16034"/>
                </a:cubicBezTo>
                <a:cubicBezTo>
                  <a:pt x="3891" y="15930"/>
                  <a:pt x="4198" y="15869"/>
                  <a:pt x="4503" y="15869"/>
                </a:cubicBezTo>
                <a:cubicBezTo>
                  <a:pt x="4935" y="15869"/>
                  <a:pt x="5194" y="15988"/>
                  <a:pt x="5273" y="16050"/>
                </a:cubicBezTo>
                <a:cubicBezTo>
                  <a:pt x="5252" y="16207"/>
                  <a:pt x="5019" y="16601"/>
                  <a:pt x="4639" y="16789"/>
                </a:cubicBezTo>
                <a:moveTo>
                  <a:pt x="4503" y="14845"/>
                </a:moveTo>
                <a:cubicBezTo>
                  <a:pt x="4065" y="14845"/>
                  <a:pt x="3621" y="14936"/>
                  <a:pt x="3279" y="15105"/>
                </a:cubicBezTo>
                <a:cubicBezTo>
                  <a:pt x="2435" y="15522"/>
                  <a:pt x="2147" y="16443"/>
                  <a:pt x="2633" y="17165"/>
                </a:cubicBezTo>
                <a:cubicBezTo>
                  <a:pt x="2960" y="17649"/>
                  <a:pt x="3553" y="17919"/>
                  <a:pt x="4162" y="17919"/>
                </a:cubicBezTo>
                <a:cubicBezTo>
                  <a:pt x="4461" y="17919"/>
                  <a:pt x="4764" y="17854"/>
                  <a:pt x="5041" y="17717"/>
                </a:cubicBezTo>
                <a:cubicBezTo>
                  <a:pt x="5885" y="17300"/>
                  <a:pt x="6555" y="16190"/>
                  <a:pt x="6069" y="15469"/>
                </a:cubicBezTo>
                <a:cubicBezTo>
                  <a:pt x="5779" y="15040"/>
                  <a:pt x="5146" y="14845"/>
                  <a:pt x="4503" y="14845"/>
                </a:cubicBezTo>
                <a:moveTo>
                  <a:pt x="4503" y="4590"/>
                </a:moveTo>
                <a:cubicBezTo>
                  <a:pt x="4198" y="4590"/>
                  <a:pt x="3891" y="4528"/>
                  <a:pt x="3682" y="4425"/>
                </a:cubicBezTo>
                <a:cubicBezTo>
                  <a:pt x="3511" y="4341"/>
                  <a:pt x="3392" y="4219"/>
                  <a:pt x="3362" y="4098"/>
                </a:cubicBezTo>
                <a:cubicBezTo>
                  <a:pt x="3351" y="4052"/>
                  <a:pt x="3347" y="3987"/>
                  <a:pt x="3411" y="3891"/>
                </a:cubicBezTo>
                <a:cubicBezTo>
                  <a:pt x="3544" y="3694"/>
                  <a:pt x="3846" y="3561"/>
                  <a:pt x="4162" y="3561"/>
                </a:cubicBezTo>
                <a:cubicBezTo>
                  <a:pt x="4332" y="3561"/>
                  <a:pt x="4496" y="3599"/>
                  <a:pt x="4639" y="3669"/>
                </a:cubicBezTo>
                <a:cubicBezTo>
                  <a:pt x="5019" y="3857"/>
                  <a:pt x="5252" y="4252"/>
                  <a:pt x="5273" y="4408"/>
                </a:cubicBezTo>
                <a:cubicBezTo>
                  <a:pt x="5194" y="4470"/>
                  <a:pt x="4935" y="4590"/>
                  <a:pt x="4503" y="4590"/>
                </a:cubicBezTo>
                <a:moveTo>
                  <a:pt x="5041" y="2741"/>
                </a:moveTo>
                <a:cubicBezTo>
                  <a:pt x="4764" y="2604"/>
                  <a:pt x="4461" y="2539"/>
                  <a:pt x="4162" y="2539"/>
                </a:cubicBezTo>
                <a:cubicBezTo>
                  <a:pt x="3553" y="2539"/>
                  <a:pt x="2960" y="2809"/>
                  <a:pt x="2633" y="3294"/>
                </a:cubicBezTo>
                <a:cubicBezTo>
                  <a:pt x="2147" y="4015"/>
                  <a:pt x="2435" y="4937"/>
                  <a:pt x="3279" y="5353"/>
                </a:cubicBezTo>
                <a:cubicBezTo>
                  <a:pt x="3621" y="5522"/>
                  <a:pt x="4065" y="5613"/>
                  <a:pt x="4503" y="5613"/>
                </a:cubicBezTo>
                <a:cubicBezTo>
                  <a:pt x="5146" y="5613"/>
                  <a:pt x="5779" y="5418"/>
                  <a:pt x="6069" y="4990"/>
                </a:cubicBezTo>
                <a:cubicBezTo>
                  <a:pt x="6555" y="4268"/>
                  <a:pt x="5885" y="3158"/>
                  <a:pt x="5041" y="274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87" name="Shape 2787"/>
          <p:cNvSpPr/>
          <p:nvPr/>
        </p:nvSpPr>
        <p:spPr>
          <a:xfrm>
            <a:off x="11038212" y="5705734"/>
            <a:ext cx="279155" cy="279341"/>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155" name="Shape 2707"/>
          <p:cNvSpPr/>
          <p:nvPr/>
        </p:nvSpPr>
        <p:spPr>
          <a:xfrm>
            <a:off x="5418611" y="898298"/>
            <a:ext cx="1156781" cy="269294"/>
          </a:xfrm>
          <a:prstGeom prst="rect">
            <a:avLst/>
          </a:prstGeom>
          <a:ln w="12700">
            <a:miter lim="400000"/>
          </a:ln>
          <a:extLst>
            <a:ext uri="{C572A759-6A51-4108-AA02-DFA0A04FC94B}">
              <ma14:wrappingTextBoxFlag xmlns:ma14="http://schemas.microsoft.com/office/mac/drawingml/2011/main" xmlns="" val="1"/>
            </a:ext>
          </a:extLst>
        </p:spPr>
        <p:txBody>
          <a:bodyPr wrap="none" lIns="19045" tIns="19045" rIns="19045" bIns="19045" anchor="ctr">
            <a:spAutoFit/>
          </a:bodyPr>
          <a:lstStyle>
            <a:lvl1pPr algn="l">
              <a:defRPr sz="3000" b="1" cap="none" spc="-90">
                <a:solidFill>
                  <a:srgbClr val="1C1D21"/>
                </a:solidFill>
                <a:latin typeface="+mj-lt"/>
                <a:ea typeface="+mj-ea"/>
                <a:cs typeface="+mj-cs"/>
                <a:sym typeface="Karla"/>
              </a:defRPr>
            </a:lvl1pPr>
          </a:lstStyle>
          <a:p>
            <a:pPr algn="ctr"/>
            <a:r>
              <a:rPr lang="en-US" sz="1500" dirty="0"/>
              <a:t>ELECTRONICS</a:t>
            </a:r>
            <a:endParaRPr sz="1500" dirty="0"/>
          </a:p>
        </p:txBody>
      </p:sp>
      <p:sp>
        <p:nvSpPr>
          <p:cNvPr id="157" name="Shape 2707"/>
          <p:cNvSpPr/>
          <p:nvPr/>
        </p:nvSpPr>
        <p:spPr>
          <a:xfrm>
            <a:off x="5274023" y="3585654"/>
            <a:ext cx="1445963" cy="269294"/>
          </a:xfrm>
          <a:prstGeom prst="rect">
            <a:avLst/>
          </a:prstGeom>
          <a:ln w="12700">
            <a:miter lim="400000"/>
          </a:ln>
          <a:extLst>
            <a:ext uri="{C572A759-6A51-4108-AA02-DFA0A04FC94B}">
              <ma14:wrappingTextBoxFlag xmlns:ma14="http://schemas.microsoft.com/office/mac/drawingml/2011/main" xmlns="" val="1"/>
            </a:ext>
          </a:extLst>
        </p:spPr>
        <p:txBody>
          <a:bodyPr wrap="none" lIns="19045" tIns="19045" rIns="19045" bIns="19045" anchor="ctr">
            <a:spAutoFit/>
          </a:bodyPr>
          <a:lstStyle>
            <a:lvl1pPr algn="l">
              <a:defRPr sz="3000" b="1" cap="none" spc="-90">
                <a:solidFill>
                  <a:srgbClr val="1C1D21"/>
                </a:solidFill>
                <a:latin typeface="+mj-lt"/>
                <a:ea typeface="+mj-ea"/>
                <a:cs typeface="+mj-cs"/>
                <a:sym typeface="Karla"/>
              </a:defRPr>
            </a:lvl1pPr>
          </a:lstStyle>
          <a:p>
            <a:pPr algn="ctr"/>
            <a:r>
              <a:rPr lang="en-US" sz="1500" dirty="0"/>
              <a:t>MISCELLANEOUS</a:t>
            </a:r>
            <a:endParaRPr sz="1500" dirty="0"/>
          </a:p>
        </p:txBody>
      </p:sp>
    </p:spTree>
    <p:extLst>
      <p:ext uri="{BB962C8B-B14F-4D97-AF65-F5344CB8AC3E}">
        <p14:creationId xmlns:p14="http://schemas.microsoft.com/office/powerpoint/2010/main" val="7771344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0" name="Shape 2790"/>
          <p:cNvSpPr/>
          <p:nvPr/>
        </p:nvSpPr>
        <p:spPr>
          <a:xfrm>
            <a:off x="880859" y="1464632"/>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3436" y="17550"/>
                </a:moveTo>
                <a:lnTo>
                  <a:pt x="10309" y="17550"/>
                </a:lnTo>
                <a:cubicBezTo>
                  <a:pt x="10580" y="17550"/>
                  <a:pt x="10800" y="17248"/>
                  <a:pt x="10800" y="16875"/>
                </a:cubicBezTo>
                <a:cubicBezTo>
                  <a:pt x="10800" y="16503"/>
                  <a:pt x="10580" y="16200"/>
                  <a:pt x="10309" y="16200"/>
                </a:cubicBezTo>
                <a:lnTo>
                  <a:pt x="3436" y="16200"/>
                </a:lnTo>
                <a:cubicBezTo>
                  <a:pt x="3166" y="16200"/>
                  <a:pt x="2945" y="16503"/>
                  <a:pt x="2945" y="16875"/>
                </a:cubicBezTo>
                <a:cubicBezTo>
                  <a:pt x="2945" y="17248"/>
                  <a:pt x="3166" y="17550"/>
                  <a:pt x="3436" y="17550"/>
                </a:cubicBezTo>
                <a:moveTo>
                  <a:pt x="3436" y="14850"/>
                </a:moveTo>
                <a:lnTo>
                  <a:pt x="12273" y="14850"/>
                </a:lnTo>
                <a:cubicBezTo>
                  <a:pt x="12544" y="14850"/>
                  <a:pt x="12764" y="14548"/>
                  <a:pt x="12764" y="14175"/>
                </a:cubicBezTo>
                <a:cubicBezTo>
                  <a:pt x="12764" y="13803"/>
                  <a:pt x="12544" y="13500"/>
                  <a:pt x="12273" y="13500"/>
                </a:cubicBezTo>
                <a:lnTo>
                  <a:pt x="3436" y="13500"/>
                </a:lnTo>
                <a:cubicBezTo>
                  <a:pt x="3166" y="13500"/>
                  <a:pt x="2945" y="13803"/>
                  <a:pt x="2945" y="14175"/>
                </a:cubicBezTo>
                <a:cubicBezTo>
                  <a:pt x="2945" y="14548"/>
                  <a:pt x="3166" y="14850"/>
                  <a:pt x="3436" y="14850"/>
                </a:cubicBezTo>
                <a:moveTo>
                  <a:pt x="20618" y="4050"/>
                </a:moveTo>
                <a:lnTo>
                  <a:pt x="982" y="4050"/>
                </a:lnTo>
                <a:lnTo>
                  <a:pt x="982" y="1350"/>
                </a:lnTo>
                <a:lnTo>
                  <a:pt x="20618" y="1350"/>
                </a:lnTo>
                <a:cubicBezTo>
                  <a:pt x="20618" y="1350"/>
                  <a:pt x="20618" y="4050"/>
                  <a:pt x="20618" y="4050"/>
                </a:cubicBezTo>
                <a:close/>
                <a:moveTo>
                  <a:pt x="20618" y="20250"/>
                </a:moveTo>
                <a:lnTo>
                  <a:pt x="982" y="20250"/>
                </a:lnTo>
                <a:lnTo>
                  <a:pt x="982" y="9450"/>
                </a:lnTo>
                <a:lnTo>
                  <a:pt x="20618" y="9450"/>
                </a:lnTo>
                <a:cubicBezTo>
                  <a:pt x="20618" y="9450"/>
                  <a:pt x="20618" y="20250"/>
                  <a:pt x="20618" y="20250"/>
                </a:cubicBezTo>
                <a:close/>
                <a:moveTo>
                  <a:pt x="20618" y="0"/>
                </a:moveTo>
                <a:lnTo>
                  <a:pt x="982" y="0"/>
                </a:lnTo>
                <a:cubicBezTo>
                  <a:pt x="440" y="0"/>
                  <a:pt x="0" y="605"/>
                  <a:pt x="0" y="1350"/>
                </a:cubicBezTo>
                <a:lnTo>
                  <a:pt x="0" y="20250"/>
                </a:lnTo>
                <a:cubicBezTo>
                  <a:pt x="0" y="20995"/>
                  <a:pt x="440" y="21600"/>
                  <a:pt x="982" y="21600"/>
                </a:cubicBezTo>
                <a:lnTo>
                  <a:pt x="20618" y="21600"/>
                </a:lnTo>
                <a:cubicBezTo>
                  <a:pt x="21160" y="21600"/>
                  <a:pt x="21600" y="20995"/>
                  <a:pt x="21600" y="20250"/>
                </a:cubicBezTo>
                <a:lnTo>
                  <a:pt x="21600" y="1350"/>
                </a:lnTo>
                <a:cubicBezTo>
                  <a:pt x="21600" y="605"/>
                  <a:pt x="21160" y="0"/>
                  <a:pt x="20618" y="0"/>
                </a:cubicBezTo>
                <a:moveTo>
                  <a:pt x="16200" y="17550"/>
                </a:moveTo>
                <a:lnTo>
                  <a:pt x="18164" y="17550"/>
                </a:lnTo>
                <a:cubicBezTo>
                  <a:pt x="18434" y="17550"/>
                  <a:pt x="18655" y="17248"/>
                  <a:pt x="18655" y="16875"/>
                </a:cubicBezTo>
                <a:lnTo>
                  <a:pt x="18655" y="14175"/>
                </a:lnTo>
                <a:cubicBezTo>
                  <a:pt x="18655" y="13803"/>
                  <a:pt x="18434" y="13500"/>
                  <a:pt x="18164" y="13500"/>
                </a:cubicBezTo>
                <a:lnTo>
                  <a:pt x="16200" y="13500"/>
                </a:lnTo>
                <a:cubicBezTo>
                  <a:pt x="15929" y="13500"/>
                  <a:pt x="15709" y="13803"/>
                  <a:pt x="15709" y="14175"/>
                </a:cubicBezTo>
                <a:lnTo>
                  <a:pt x="15709" y="16875"/>
                </a:lnTo>
                <a:cubicBezTo>
                  <a:pt x="15709" y="17248"/>
                  <a:pt x="15929" y="17550"/>
                  <a:pt x="16200" y="1755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91" name="Shape 2791"/>
          <p:cNvSpPr/>
          <p:nvPr/>
        </p:nvSpPr>
        <p:spPr>
          <a:xfrm>
            <a:off x="1414120" y="1451935"/>
            <a:ext cx="279328" cy="228541"/>
          </a:xfrm>
          <a:custGeom>
            <a:avLst/>
            <a:gdLst/>
            <a:ahLst/>
            <a:cxnLst>
              <a:cxn ang="0">
                <a:pos x="wd2" y="hd2"/>
              </a:cxn>
              <a:cxn ang="5400000">
                <a:pos x="wd2" y="hd2"/>
              </a:cxn>
              <a:cxn ang="10800000">
                <a:pos x="wd2" y="hd2"/>
              </a:cxn>
              <a:cxn ang="16200000">
                <a:pos x="wd2" y="hd2"/>
              </a:cxn>
            </a:cxnLst>
            <a:rect l="0" t="0" r="r" b="b"/>
            <a:pathLst>
              <a:path w="21600" h="21600" extrusionOk="0">
                <a:moveTo>
                  <a:pt x="20618" y="0"/>
                </a:moveTo>
                <a:lnTo>
                  <a:pt x="4909" y="0"/>
                </a:lnTo>
                <a:cubicBezTo>
                  <a:pt x="4367" y="0"/>
                  <a:pt x="3927" y="538"/>
                  <a:pt x="3927" y="1200"/>
                </a:cubicBezTo>
                <a:lnTo>
                  <a:pt x="3927" y="3000"/>
                </a:lnTo>
                <a:cubicBezTo>
                  <a:pt x="3927" y="3332"/>
                  <a:pt x="4147" y="3600"/>
                  <a:pt x="4418" y="3600"/>
                </a:cubicBezTo>
                <a:cubicBezTo>
                  <a:pt x="4689" y="3600"/>
                  <a:pt x="4909" y="3332"/>
                  <a:pt x="4909" y="3000"/>
                </a:cubicBezTo>
                <a:lnTo>
                  <a:pt x="4909" y="1200"/>
                </a:lnTo>
                <a:lnTo>
                  <a:pt x="20618" y="1200"/>
                </a:lnTo>
                <a:lnTo>
                  <a:pt x="20618" y="15600"/>
                </a:lnTo>
                <a:lnTo>
                  <a:pt x="19145" y="15600"/>
                </a:lnTo>
                <a:cubicBezTo>
                  <a:pt x="18875" y="15600"/>
                  <a:pt x="18655" y="15869"/>
                  <a:pt x="18655" y="16200"/>
                </a:cubicBezTo>
                <a:cubicBezTo>
                  <a:pt x="18655" y="16532"/>
                  <a:pt x="18875" y="16800"/>
                  <a:pt x="19145" y="16800"/>
                </a:cubicBezTo>
                <a:lnTo>
                  <a:pt x="20618" y="16800"/>
                </a:lnTo>
                <a:cubicBezTo>
                  <a:pt x="21160" y="16800"/>
                  <a:pt x="21600" y="16262"/>
                  <a:pt x="21600" y="15600"/>
                </a:cubicBezTo>
                <a:lnTo>
                  <a:pt x="21600" y="1200"/>
                </a:lnTo>
                <a:cubicBezTo>
                  <a:pt x="21600" y="538"/>
                  <a:pt x="21160" y="0"/>
                  <a:pt x="20618" y="0"/>
                </a:cubicBezTo>
                <a:moveTo>
                  <a:pt x="16691" y="8400"/>
                </a:moveTo>
                <a:lnTo>
                  <a:pt x="982" y="8400"/>
                </a:lnTo>
                <a:lnTo>
                  <a:pt x="982" y="6000"/>
                </a:lnTo>
                <a:lnTo>
                  <a:pt x="16691" y="6000"/>
                </a:lnTo>
                <a:cubicBezTo>
                  <a:pt x="16691" y="6000"/>
                  <a:pt x="16691" y="8400"/>
                  <a:pt x="16691" y="8400"/>
                </a:cubicBezTo>
                <a:close/>
                <a:moveTo>
                  <a:pt x="16691" y="20400"/>
                </a:moveTo>
                <a:lnTo>
                  <a:pt x="982" y="20400"/>
                </a:lnTo>
                <a:lnTo>
                  <a:pt x="982" y="12000"/>
                </a:lnTo>
                <a:lnTo>
                  <a:pt x="16691" y="12000"/>
                </a:lnTo>
                <a:cubicBezTo>
                  <a:pt x="16691" y="12000"/>
                  <a:pt x="16691" y="20400"/>
                  <a:pt x="16691" y="20400"/>
                </a:cubicBezTo>
                <a:close/>
                <a:moveTo>
                  <a:pt x="16691" y="4800"/>
                </a:moveTo>
                <a:lnTo>
                  <a:pt x="982" y="4800"/>
                </a:lnTo>
                <a:cubicBezTo>
                  <a:pt x="440" y="4800"/>
                  <a:pt x="0" y="5338"/>
                  <a:pt x="0" y="6000"/>
                </a:cubicBezTo>
                <a:lnTo>
                  <a:pt x="0" y="20400"/>
                </a:lnTo>
                <a:cubicBezTo>
                  <a:pt x="0" y="21062"/>
                  <a:pt x="440" y="21600"/>
                  <a:pt x="982" y="21600"/>
                </a:cubicBezTo>
                <a:lnTo>
                  <a:pt x="16691" y="21600"/>
                </a:lnTo>
                <a:cubicBezTo>
                  <a:pt x="17233" y="21600"/>
                  <a:pt x="17673" y="21062"/>
                  <a:pt x="17673" y="20400"/>
                </a:cubicBezTo>
                <a:lnTo>
                  <a:pt x="17673" y="6000"/>
                </a:lnTo>
                <a:cubicBezTo>
                  <a:pt x="17673" y="5338"/>
                  <a:pt x="17233" y="4800"/>
                  <a:pt x="16691" y="4800"/>
                </a:cubicBezTo>
                <a:moveTo>
                  <a:pt x="3436" y="18000"/>
                </a:moveTo>
                <a:lnTo>
                  <a:pt x="7364" y="18000"/>
                </a:lnTo>
                <a:cubicBezTo>
                  <a:pt x="7634" y="18000"/>
                  <a:pt x="7855" y="17732"/>
                  <a:pt x="7855" y="17400"/>
                </a:cubicBezTo>
                <a:cubicBezTo>
                  <a:pt x="7855" y="17069"/>
                  <a:pt x="7634" y="16800"/>
                  <a:pt x="7364" y="16800"/>
                </a:cubicBezTo>
                <a:lnTo>
                  <a:pt x="3436" y="16800"/>
                </a:lnTo>
                <a:cubicBezTo>
                  <a:pt x="3166" y="16800"/>
                  <a:pt x="2945" y="17069"/>
                  <a:pt x="2945" y="17400"/>
                </a:cubicBezTo>
                <a:cubicBezTo>
                  <a:pt x="2945" y="17732"/>
                  <a:pt x="3166" y="18000"/>
                  <a:pt x="3436" y="18000"/>
                </a:cubicBezTo>
                <a:moveTo>
                  <a:pt x="3436" y="15600"/>
                </a:moveTo>
                <a:lnTo>
                  <a:pt x="9327" y="15600"/>
                </a:lnTo>
                <a:cubicBezTo>
                  <a:pt x="9598" y="15600"/>
                  <a:pt x="9818" y="15332"/>
                  <a:pt x="9818" y="15000"/>
                </a:cubicBezTo>
                <a:cubicBezTo>
                  <a:pt x="9818" y="14668"/>
                  <a:pt x="9598" y="14400"/>
                  <a:pt x="9327" y="14400"/>
                </a:cubicBezTo>
                <a:lnTo>
                  <a:pt x="3436" y="14400"/>
                </a:lnTo>
                <a:cubicBezTo>
                  <a:pt x="3166" y="14400"/>
                  <a:pt x="2945" y="14668"/>
                  <a:pt x="2945" y="15000"/>
                </a:cubicBezTo>
                <a:cubicBezTo>
                  <a:pt x="2945" y="15332"/>
                  <a:pt x="3166" y="15600"/>
                  <a:pt x="3436" y="15600"/>
                </a:cubicBezTo>
                <a:moveTo>
                  <a:pt x="12273" y="18000"/>
                </a:moveTo>
                <a:lnTo>
                  <a:pt x="14236" y="18000"/>
                </a:lnTo>
                <a:cubicBezTo>
                  <a:pt x="14507" y="18000"/>
                  <a:pt x="14727" y="17732"/>
                  <a:pt x="14727" y="17400"/>
                </a:cubicBezTo>
                <a:lnTo>
                  <a:pt x="14727" y="15000"/>
                </a:lnTo>
                <a:cubicBezTo>
                  <a:pt x="14727" y="14668"/>
                  <a:pt x="14507" y="14400"/>
                  <a:pt x="14236" y="14400"/>
                </a:cubicBezTo>
                <a:lnTo>
                  <a:pt x="12273" y="14400"/>
                </a:lnTo>
                <a:cubicBezTo>
                  <a:pt x="12002" y="14400"/>
                  <a:pt x="11782" y="14668"/>
                  <a:pt x="11782" y="15000"/>
                </a:cubicBezTo>
                <a:lnTo>
                  <a:pt x="11782" y="17400"/>
                </a:lnTo>
                <a:cubicBezTo>
                  <a:pt x="11782" y="17732"/>
                  <a:pt x="12002" y="18000"/>
                  <a:pt x="12273" y="1800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92" name="Shape 2792"/>
          <p:cNvSpPr/>
          <p:nvPr/>
        </p:nvSpPr>
        <p:spPr>
          <a:xfrm>
            <a:off x="1947381" y="142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949" y="13580"/>
                </a:moveTo>
                <a:cubicBezTo>
                  <a:pt x="11701" y="13784"/>
                  <a:pt x="11474" y="13901"/>
                  <a:pt x="11085" y="13931"/>
                </a:cubicBezTo>
                <a:lnTo>
                  <a:pt x="11085" y="11339"/>
                </a:lnTo>
                <a:cubicBezTo>
                  <a:pt x="11251" y="11383"/>
                  <a:pt x="11321" y="11435"/>
                  <a:pt x="11479" y="11494"/>
                </a:cubicBezTo>
                <a:cubicBezTo>
                  <a:pt x="11638" y="11554"/>
                  <a:pt x="11780" y="11632"/>
                  <a:pt x="11906" y="11728"/>
                </a:cubicBezTo>
                <a:cubicBezTo>
                  <a:pt x="12032" y="11824"/>
                  <a:pt x="12133" y="11943"/>
                  <a:pt x="12208" y="12084"/>
                </a:cubicBezTo>
                <a:cubicBezTo>
                  <a:pt x="12284" y="12225"/>
                  <a:pt x="12322" y="12399"/>
                  <a:pt x="12322" y="12607"/>
                </a:cubicBezTo>
                <a:cubicBezTo>
                  <a:pt x="12322" y="13052"/>
                  <a:pt x="12198" y="13376"/>
                  <a:pt x="11949" y="13580"/>
                </a:cubicBezTo>
                <a:moveTo>
                  <a:pt x="10437" y="9837"/>
                </a:moveTo>
                <a:cubicBezTo>
                  <a:pt x="10286" y="9800"/>
                  <a:pt x="10228" y="9753"/>
                  <a:pt x="10081" y="9698"/>
                </a:cubicBezTo>
                <a:cubicBezTo>
                  <a:pt x="9933" y="9642"/>
                  <a:pt x="9803" y="9570"/>
                  <a:pt x="9692" y="9481"/>
                </a:cubicBezTo>
                <a:cubicBezTo>
                  <a:pt x="9581" y="9392"/>
                  <a:pt x="9489" y="9285"/>
                  <a:pt x="9417" y="9159"/>
                </a:cubicBezTo>
                <a:cubicBezTo>
                  <a:pt x="9345" y="9032"/>
                  <a:pt x="9309" y="8880"/>
                  <a:pt x="9309" y="8702"/>
                </a:cubicBezTo>
                <a:cubicBezTo>
                  <a:pt x="9309" y="8309"/>
                  <a:pt x="9415" y="8030"/>
                  <a:pt x="9627" y="7862"/>
                </a:cubicBezTo>
                <a:cubicBezTo>
                  <a:pt x="9839" y="7696"/>
                  <a:pt x="10048" y="7612"/>
                  <a:pt x="10437" y="7612"/>
                </a:cubicBezTo>
                <a:cubicBezTo>
                  <a:pt x="10437" y="7612"/>
                  <a:pt x="10437" y="9837"/>
                  <a:pt x="10437" y="9837"/>
                </a:cubicBezTo>
                <a:close/>
                <a:moveTo>
                  <a:pt x="12765" y="10727"/>
                </a:moveTo>
                <a:cubicBezTo>
                  <a:pt x="12527" y="10542"/>
                  <a:pt x="12253" y="10390"/>
                  <a:pt x="11944" y="10271"/>
                </a:cubicBezTo>
                <a:cubicBezTo>
                  <a:pt x="11634" y="10153"/>
                  <a:pt x="11410" y="10049"/>
                  <a:pt x="11085" y="9959"/>
                </a:cubicBezTo>
                <a:lnTo>
                  <a:pt x="11085" y="7612"/>
                </a:lnTo>
                <a:cubicBezTo>
                  <a:pt x="11474" y="7612"/>
                  <a:pt x="11665" y="7713"/>
                  <a:pt x="11841" y="7913"/>
                </a:cubicBezTo>
                <a:cubicBezTo>
                  <a:pt x="12017" y="8113"/>
                  <a:pt x="12113" y="8402"/>
                  <a:pt x="12127" y="8781"/>
                </a:cubicBezTo>
                <a:lnTo>
                  <a:pt x="13359" y="8781"/>
                </a:lnTo>
                <a:cubicBezTo>
                  <a:pt x="13359" y="8417"/>
                  <a:pt x="13295" y="8098"/>
                  <a:pt x="13170" y="7824"/>
                </a:cubicBezTo>
                <a:cubicBezTo>
                  <a:pt x="13043" y="7550"/>
                  <a:pt x="12875" y="7323"/>
                  <a:pt x="12662" y="7145"/>
                </a:cubicBezTo>
                <a:cubicBezTo>
                  <a:pt x="12449" y="6967"/>
                  <a:pt x="12200" y="6833"/>
                  <a:pt x="11911" y="6744"/>
                </a:cubicBezTo>
                <a:cubicBezTo>
                  <a:pt x="11623" y="6656"/>
                  <a:pt x="11410" y="6611"/>
                  <a:pt x="11085" y="6611"/>
                </a:cubicBezTo>
                <a:lnTo>
                  <a:pt x="11085" y="5881"/>
                </a:lnTo>
                <a:lnTo>
                  <a:pt x="10437" y="5881"/>
                </a:lnTo>
                <a:lnTo>
                  <a:pt x="10437" y="6611"/>
                </a:lnTo>
                <a:cubicBezTo>
                  <a:pt x="10113" y="6611"/>
                  <a:pt x="9895" y="6659"/>
                  <a:pt x="9600" y="6756"/>
                </a:cubicBezTo>
                <a:cubicBezTo>
                  <a:pt x="9305" y="6852"/>
                  <a:pt x="9044" y="6991"/>
                  <a:pt x="8817" y="7173"/>
                </a:cubicBezTo>
                <a:cubicBezTo>
                  <a:pt x="8590" y="7355"/>
                  <a:pt x="8410" y="7581"/>
                  <a:pt x="8277" y="7852"/>
                </a:cubicBezTo>
                <a:cubicBezTo>
                  <a:pt x="8144" y="8122"/>
                  <a:pt x="8077" y="8436"/>
                  <a:pt x="8077" y="8791"/>
                </a:cubicBezTo>
                <a:cubicBezTo>
                  <a:pt x="8077" y="9199"/>
                  <a:pt x="8150" y="9541"/>
                  <a:pt x="8293" y="9815"/>
                </a:cubicBezTo>
                <a:cubicBezTo>
                  <a:pt x="8438" y="10089"/>
                  <a:pt x="8626" y="10317"/>
                  <a:pt x="8860" y="10499"/>
                </a:cubicBezTo>
                <a:cubicBezTo>
                  <a:pt x="9094" y="10681"/>
                  <a:pt x="9357" y="10829"/>
                  <a:pt x="9649" y="10944"/>
                </a:cubicBezTo>
                <a:cubicBezTo>
                  <a:pt x="9940" y="11059"/>
                  <a:pt x="10142" y="11157"/>
                  <a:pt x="10437" y="11239"/>
                </a:cubicBezTo>
                <a:lnTo>
                  <a:pt x="10437" y="13931"/>
                </a:lnTo>
                <a:cubicBezTo>
                  <a:pt x="9940" y="13916"/>
                  <a:pt x="9676" y="13768"/>
                  <a:pt x="9460" y="13486"/>
                </a:cubicBezTo>
                <a:cubicBezTo>
                  <a:pt x="9244" y="13204"/>
                  <a:pt x="9139" y="12818"/>
                  <a:pt x="9147" y="12329"/>
                </a:cubicBezTo>
                <a:lnTo>
                  <a:pt x="7915" y="12329"/>
                </a:lnTo>
                <a:cubicBezTo>
                  <a:pt x="7908" y="12744"/>
                  <a:pt x="7967" y="13111"/>
                  <a:pt x="8094" y="13430"/>
                </a:cubicBezTo>
                <a:cubicBezTo>
                  <a:pt x="8220" y="13749"/>
                  <a:pt x="8397" y="14018"/>
                  <a:pt x="8628" y="14236"/>
                </a:cubicBezTo>
                <a:cubicBezTo>
                  <a:pt x="8858" y="14455"/>
                  <a:pt x="9136" y="14624"/>
                  <a:pt x="9460" y="14743"/>
                </a:cubicBezTo>
                <a:cubicBezTo>
                  <a:pt x="9784" y="14861"/>
                  <a:pt x="10048" y="14924"/>
                  <a:pt x="10437" y="14932"/>
                </a:cubicBezTo>
                <a:lnTo>
                  <a:pt x="10437" y="15692"/>
                </a:lnTo>
                <a:lnTo>
                  <a:pt x="11085" y="15692"/>
                </a:lnTo>
                <a:lnTo>
                  <a:pt x="11085" y="14932"/>
                </a:lnTo>
                <a:cubicBezTo>
                  <a:pt x="11446" y="14917"/>
                  <a:pt x="11688" y="14856"/>
                  <a:pt x="11998" y="14748"/>
                </a:cubicBezTo>
                <a:cubicBezTo>
                  <a:pt x="12307" y="14641"/>
                  <a:pt x="12578" y="14485"/>
                  <a:pt x="12808" y="14281"/>
                </a:cubicBezTo>
                <a:cubicBezTo>
                  <a:pt x="13038" y="14077"/>
                  <a:pt x="13220" y="13821"/>
                  <a:pt x="13353" y="13513"/>
                </a:cubicBezTo>
                <a:cubicBezTo>
                  <a:pt x="13486" y="13206"/>
                  <a:pt x="13553" y="12844"/>
                  <a:pt x="13553" y="12429"/>
                </a:cubicBezTo>
                <a:cubicBezTo>
                  <a:pt x="13553" y="12028"/>
                  <a:pt x="13481" y="11691"/>
                  <a:pt x="13337" y="11417"/>
                </a:cubicBezTo>
                <a:cubicBezTo>
                  <a:pt x="13193" y="11142"/>
                  <a:pt x="13002" y="10912"/>
                  <a:pt x="12765" y="10727"/>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93" name="Shape 2793"/>
          <p:cNvSpPr/>
          <p:nvPr/>
        </p:nvSpPr>
        <p:spPr>
          <a:xfrm>
            <a:off x="2480642" y="142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9686" y="14720"/>
                </a:moveTo>
                <a:cubicBezTo>
                  <a:pt x="9513" y="14863"/>
                  <a:pt x="9355" y="14945"/>
                  <a:pt x="9084" y="14965"/>
                </a:cubicBezTo>
                <a:lnTo>
                  <a:pt x="9084" y="13151"/>
                </a:lnTo>
                <a:cubicBezTo>
                  <a:pt x="9199" y="13182"/>
                  <a:pt x="9248" y="13219"/>
                  <a:pt x="9358" y="13260"/>
                </a:cubicBezTo>
                <a:cubicBezTo>
                  <a:pt x="9469" y="13302"/>
                  <a:pt x="9568" y="13357"/>
                  <a:pt x="9656" y="13424"/>
                </a:cubicBezTo>
                <a:cubicBezTo>
                  <a:pt x="9744" y="13491"/>
                  <a:pt x="9814" y="13575"/>
                  <a:pt x="9867" y="13673"/>
                </a:cubicBezTo>
                <a:cubicBezTo>
                  <a:pt x="9920" y="13772"/>
                  <a:pt x="9946" y="13894"/>
                  <a:pt x="9946" y="14039"/>
                </a:cubicBezTo>
                <a:cubicBezTo>
                  <a:pt x="9946" y="14350"/>
                  <a:pt x="9859" y="14577"/>
                  <a:pt x="9686" y="14720"/>
                </a:cubicBezTo>
                <a:moveTo>
                  <a:pt x="8631" y="12100"/>
                </a:moveTo>
                <a:cubicBezTo>
                  <a:pt x="8526" y="12074"/>
                  <a:pt x="8486" y="12041"/>
                  <a:pt x="8383" y="12003"/>
                </a:cubicBezTo>
                <a:cubicBezTo>
                  <a:pt x="8280" y="11964"/>
                  <a:pt x="8189" y="11913"/>
                  <a:pt x="8112" y="11851"/>
                </a:cubicBezTo>
                <a:cubicBezTo>
                  <a:pt x="8034" y="11789"/>
                  <a:pt x="7969" y="11714"/>
                  <a:pt x="7919" y="11625"/>
                </a:cubicBezTo>
                <a:cubicBezTo>
                  <a:pt x="7869" y="11537"/>
                  <a:pt x="7844" y="11431"/>
                  <a:pt x="7844" y="11306"/>
                </a:cubicBezTo>
                <a:cubicBezTo>
                  <a:pt x="7844" y="11031"/>
                  <a:pt x="7918" y="10835"/>
                  <a:pt x="8067" y="10718"/>
                </a:cubicBezTo>
                <a:cubicBezTo>
                  <a:pt x="8214" y="10601"/>
                  <a:pt x="8360" y="10543"/>
                  <a:pt x="8631" y="10543"/>
                </a:cubicBezTo>
                <a:cubicBezTo>
                  <a:pt x="8631" y="10543"/>
                  <a:pt x="8631" y="12100"/>
                  <a:pt x="8631" y="12100"/>
                </a:cubicBezTo>
                <a:close/>
                <a:moveTo>
                  <a:pt x="10255" y="12723"/>
                </a:moveTo>
                <a:cubicBezTo>
                  <a:pt x="10089" y="12593"/>
                  <a:pt x="9898" y="12487"/>
                  <a:pt x="9683" y="12404"/>
                </a:cubicBezTo>
                <a:cubicBezTo>
                  <a:pt x="9466" y="12321"/>
                  <a:pt x="9310" y="12248"/>
                  <a:pt x="9084" y="12186"/>
                </a:cubicBezTo>
                <a:lnTo>
                  <a:pt x="9084" y="10543"/>
                </a:lnTo>
                <a:cubicBezTo>
                  <a:pt x="9355" y="10543"/>
                  <a:pt x="9488" y="10613"/>
                  <a:pt x="9611" y="10753"/>
                </a:cubicBezTo>
                <a:cubicBezTo>
                  <a:pt x="9734" y="10893"/>
                  <a:pt x="9800" y="11096"/>
                  <a:pt x="9810" y="11361"/>
                </a:cubicBezTo>
                <a:lnTo>
                  <a:pt x="10669" y="11361"/>
                </a:lnTo>
                <a:cubicBezTo>
                  <a:pt x="10669" y="11106"/>
                  <a:pt x="10625" y="10883"/>
                  <a:pt x="10537" y="10690"/>
                </a:cubicBezTo>
                <a:cubicBezTo>
                  <a:pt x="10450" y="10499"/>
                  <a:pt x="10331" y="10340"/>
                  <a:pt x="10183" y="10216"/>
                </a:cubicBezTo>
                <a:cubicBezTo>
                  <a:pt x="10035" y="10091"/>
                  <a:pt x="9860" y="9998"/>
                  <a:pt x="9659" y="9935"/>
                </a:cubicBezTo>
                <a:cubicBezTo>
                  <a:pt x="9459" y="9873"/>
                  <a:pt x="9310" y="9842"/>
                  <a:pt x="9084" y="9842"/>
                </a:cubicBezTo>
                <a:lnTo>
                  <a:pt x="9084" y="9331"/>
                </a:lnTo>
                <a:lnTo>
                  <a:pt x="8631" y="9331"/>
                </a:lnTo>
                <a:lnTo>
                  <a:pt x="8631" y="9842"/>
                </a:lnTo>
                <a:cubicBezTo>
                  <a:pt x="8405" y="9842"/>
                  <a:pt x="8253" y="9876"/>
                  <a:pt x="8048" y="9943"/>
                </a:cubicBezTo>
                <a:cubicBezTo>
                  <a:pt x="7842" y="10011"/>
                  <a:pt x="7660" y="10108"/>
                  <a:pt x="7501" y="10235"/>
                </a:cubicBezTo>
                <a:cubicBezTo>
                  <a:pt x="7343" y="10363"/>
                  <a:pt x="7218" y="10521"/>
                  <a:pt x="7125" y="10710"/>
                </a:cubicBezTo>
                <a:cubicBezTo>
                  <a:pt x="7032" y="10899"/>
                  <a:pt x="6985" y="11119"/>
                  <a:pt x="6985" y="11368"/>
                </a:cubicBezTo>
                <a:cubicBezTo>
                  <a:pt x="6985" y="11654"/>
                  <a:pt x="7035" y="11892"/>
                  <a:pt x="7136" y="12085"/>
                </a:cubicBezTo>
                <a:cubicBezTo>
                  <a:pt x="7237" y="12277"/>
                  <a:pt x="7368" y="12436"/>
                  <a:pt x="7531" y="12563"/>
                </a:cubicBezTo>
                <a:cubicBezTo>
                  <a:pt x="7694" y="12691"/>
                  <a:pt x="7878" y="12794"/>
                  <a:pt x="8081" y="12875"/>
                </a:cubicBezTo>
                <a:cubicBezTo>
                  <a:pt x="8285" y="12956"/>
                  <a:pt x="8426" y="13024"/>
                  <a:pt x="8631" y="13081"/>
                </a:cubicBezTo>
                <a:lnTo>
                  <a:pt x="8631" y="14965"/>
                </a:lnTo>
                <a:cubicBezTo>
                  <a:pt x="8285" y="14955"/>
                  <a:pt x="8100" y="14852"/>
                  <a:pt x="7950" y="14654"/>
                </a:cubicBezTo>
                <a:cubicBezTo>
                  <a:pt x="7799" y="14457"/>
                  <a:pt x="7726" y="14187"/>
                  <a:pt x="7731" y="13844"/>
                </a:cubicBezTo>
                <a:lnTo>
                  <a:pt x="6872" y="13844"/>
                </a:lnTo>
                <a:cubicBezTo>
                  <a:pt x="6867" y="14135"/>
                  <a:pt x="6908" y="14392"/>
                  <a:pt x="6996" y="14615"/>
                </a:cubicBezTo>
                <a:cubicBezTo>
                  <a:pt x="7085" y="14839"/>
                  <a:pt x="7209" y="15027"/>
                  <a:pt x="7369" y="15180"/>
                </a:cubicBezTo>
                <a:cubicBezTo>
                  <a:pt x="7530" y="15333"/>
                  <a:pt x="7723" y="15451"/>
                  <a:pt x="7950" y="15534"/>
                </a:cubicBezTo>
                <a:cubicBezTo>
                  <a:pt x="8176" y="15617"/>
                  <a:pt x="8360" y="15661"/>
                  <a:pt x="8631" y="15667"/>
                </a:cubicBezTo>
                <a:lnTo>
                  <a:pt x="8631" y="16199"/>
                </a:lnTo>
                <a:lnTo>
                  <a:pt x="9084" y="16199"/>
                </a:lnTo>
                <a:lnTo>
                  <a:pt x="9084" y="15667"/>
                </a:lnTo>
                <a:cubicBezTo>
                  <a:pt x="9335" y="15656"/>
                  <a:pt x="9504" y="15613"/>
                  <a:pt x="9720" y="15538"/>
                </a:cubicBezTo>
                <a:cubicBezTo>
                  <a:pt x="9936" y="15463"/>
                  <a:pt x="10124" y="15354"/>
                  <a:pt x="10285" y="15211"/>
                </a:cubicBezTo>
                <a:cubicBezTo>
                  <a:pt x="10445" y="15068"/>
                  <a:pt x="10573" y="14889"/>
                  <a:pt x="10666" y="14673"/>
                </a:cubicBezTo>
                <a:cubicBezTo>
                  <a:pt x="10758" y="14459"/>
                  <a:pt x="10805" y="14205"/>
                  <a:pt x="10805" y="13914"/>
                </a:cubicBezTo>
                <a:cubicBezTo>
                  <a:pt x="10805" y="13634"/>
                  <a:pt x="10755" y="13398"/>
                  <a:pt x="10654" y="13206"/>
                </a:cubicBezTo>
                <a:cubicBezTo>
                  <a:pt x="10554" y="13014"/>
                  <a:pt x="10421" y="12853"/>
                  <a:pt x="10255" y="12723"/>
                </a:cubicBezTo>
                <a:moveTo>
                  <a:pt x="12764" y="0"/>
                </a:moveTo>
                <a:cubicBezTo>
                  <a:pt x="9919" y="0"/>
                  <a:pt x="7396" y="1350"/>
                  <a:pt x="5779" y="3437"/>
                </a:cubicBezTo>
                <a:cubicBezTo>
                  <a:pt x="6324" y="3259"/>
                  <a:pt x="6890" y="3132"/>
                  <a:pt x="7472" y="3051"/>
                </a:cubicBezTo>
                <a:cubicBezTo>
                  <a:pt x="8868" y="1774"/>
                  <a:pt x="10722" y="987"/>
                  <a:pt x="12764" y="987"/>
                </a:cubicBezTo>
                <a:cubicBezTo>
                  <a:pt x="17099" y="987"/>
                  <a:pt x="20613" y="4502"/>
                  <a:pt x="20613" y="8836"/>
                </a:cubicBezTo>
                <a:cubicBezTo>
                  <a:pt x="20613" y="10878"/>
                  <a:pt x="19827" y="12732"/>
                  <a:pt x="18549" y="14128"/>
                </a:cubicBezTo>
                <a:cubicBezTo>
                  <a:pt x="18468" y="14710"/>
                  <a:pt x="18341" y="15276"/>
                  <a:pt x="18163" y="15821"/>
                </a:cubicBezTo>
                <a:cubicBezTo>
                  <a:pt x="20250" y="14204"/>
                  <a:pt x="21600" y="11681"/>
                  <a:pt x="21600" y="8836"/>
                </a:cubicBezTo>
                <a:cubicBezTo>
                  <a:pt x="21600" y="3956"/>
                  <a:pt x="17644" y="0"/>
                  <a:pt x="12764" y="0"/>
                </a:cubicBezTo>
                <a:moveTo>
                  <a:pt x="8836" y="20613"/>
                </a:moveTo>
                <a:cubicBezTo>
                  <a:pt x="4501" y="20613"/>
                  <a:pt x="987" y="17098"/>
                  <a:pt x="987" y="12764"/>
                </a:cubicBezTo>
                <a:cubicBezTo>
                  <a:pt x="987" y="8429"/>
                  <a:pt x="4501" y="4915"/>
                  <a:pt x="8836" y="4915"/>
                </a:cubicBezTo>
                <a:cubicBezTo>
                  <a:pt x="13172" y="4915"/>
                  <a:pt x="16685" y="8429"/>
                  <a:pt x="16685" y="12764"/>
                </a:cubicBezTo>
                <a:cubicBezTo>
                  <a:pt x="16685" y="17098"/>
                  <a:pt x="13172" y="20613"/>
                  <a:pt x="8836" y="20613"/>
                </a:cubicBezTo>
                <a:moveTo>
                  <a:pt x="8836" y="3927"/>
                </a:moveTo>
                <a:cubicBezTo>
                  <a:pt x="3956" y="3927"/>
                  <a:pt x="0" y="7884"/>
                  <a:pt x="0" y="12764"/>
                </a:cubicBezTo>
                <a:cubicBezTo>
                  <a:pt x="0" y="17644"/>
                  <a:pt x="3956" y="21600"/>
                  <a:pt x="8836" y="21600"/>
                </a:cubicBezTo>
                <a:cubicBezTo>
                  <a:pt x="13716" y="21600"/>
                  <a:pt x="17673" y="17644"/>
                  <a:pt x="17673" y="12764"/>
                </a:cubicBezTo>
                <a:cubicBezTo>
                  <a:pt x="17673" y="7884"/>
                  <a:pt x="13716" y="3927"/>
                  <a:pt x="8836" y="3927"/>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94" name="Shape 2794"/>
          <p:cNvSpPr/>
          <p:nvPr/>
        </p:nvSpPr>
        <p:spPr>
          <a:xfrm>
            <a:off x="3013903" y="142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535" y="7724"/>
                </a:moveTo>
                <a:cubicBezTo>
                  <a:pt x="12082" y="7724"/>
                  <a:pt x="12586" y="7961"/>
                  <a:pt x="13047" y="8436"/>
                </a:cubicBezTo>
                <a:lnTo>
                  <a:pt x="13544" y="7424"/>
                </a:lnTo>
                <a:cubicBezTo>
                  <a:pt x="12888" y="6964"/>
                  <a:pt x="12248" y="6734"/>
                  <a:pt x="11621" y="6734"/>
                </a:cubicBezTo>
                <a:cubicBezTo>
                  <a:pt x="10757" y="6734"/>
                  <a:pt x="10048" y="7019"/>
                  <a:pt x="9494" y="7590"/>
                </a:cubicBezTo>
                <a:cubicBezTo>
                  <a:pt x="9019" y="8087"/>
                  <a:pt x="8691" y="8762"/>
                  <a:pt x="8510" y="9615"/>
                </a:cubicBezTo>
                <a:lnTo>
                  <a:pt x="7938" y="9615"/>
                </a:lnTo>
                <a:lnTo>
                  <a:pt x="7658" y="10327"/>
                </a:lnTo>
                <a:lnTo>
                  <a:pt x="8435" y="10327"/>
                </a:lnTo>
                <a:cubicBezTo>
                  <a:pt x="8428" y="10409"/>
                  <a:pt x="8423" y="10483"/>
                  <a:pt x="8419" y="10549"/>
                </a:cubicBezTo>
                <a:cubicBezTo>
                  <a:pt x="8415" y="10616"/>
                  <a:pt x="8414" y="10675"/>
                  <a:pt x="8414" y="10727"/>
                </a:cubicBezTo>
                <a:cubicBezTo>
                  <a:pt x="8414" y="10794"/>
                  <a:pt x="8415" y="10857"/>
                  <a:pt x="8419" y="10916"/>
                </a:cubicBezTo>
                <a:cubicBezTo>
                  <a:pt x="8423" y="10976"/>
                  <a:pt x="8428" y="11032"/>
                  <a:pt x="8435" y="11083"/>
                </a:cubicBezTo>
                <a:lnTo>
                  <a:pt x="7949" y="11083"/>
                </a:lnTo>
                <a:lnTo>
                  <a:pt x="7658" y="11784"/>
                </a:lnTo>
                <a:lnTo>
                  <a:pt x="8489" y="11784"/>
                </a:lnTo>
                <a:cubicBezTo>
                  <a:pt x="8604" y="12674"/>
                  <a:pt x="8896" y="13382"/>
                  <a:pt x="9364" y="13908"/>
                </a:cubicBezTo>
                <a:cubicBezTo>
                  <a:pt x="9904" y="14517"/>
                  <a:pt x="10656" y="14821"/>
                  <a:pt x="11621" y="14821"/>
                </a:cubicBezTo>
                <a:cubicBezTo>
                  <a:pt x="12219" y="14821"/>
                  <a:pt x="12762" y="14658"/>
                  <a:pt x="13252" y="14331"/>
                </a:cubicBezTo>
                <a:lnTo>
                  <a:pt x="13252" y="13097"/>
                </a:lnTo>
                <a:cubicBezTo>
                  <a:pt x="12978" y="13356"/>
                  <a:pt x="12733" y="13542"/>
                  <a:pt x="12517" y="13653"/>
                </a:cubicBezTo>
                <a:cubicBezTo>
                  <a:pt x="12280" y="13772"/>
                  <a:pt x="11981" y="13831"/>
                  <a:pt x="11621" y="13831"/>
                </a:cubicBezTo>
                <a:cubicBezTo>
                  <a:pt x="11067" y="13831"/>
                  <a:pt x="10627" y="13620"/>
                  <a:pt x="10304" y="13197"/>
                </a:cubicBezTo>
                <a:cubicBezTo>
                  <a:pt x="10023" y="12855"/>
                  <a:pt x="9839" y="12385"/>
                  <a:pt x="9753" y="11784"/>
                </a:cubicBezTo>
                <a:lnTo>
                  <a:pt x="11924" y="11784"/>
                </a:lnTo>
                <a:lnTo>
                  <a:pt x="12193" y="11083"/>
                </a:lnTo>
                <a:lnTo>
                  <a:pt x="9699" y="11083"/>
                </a:lnTo>
                <a:cubicBezTo>
                  <a:pt x="9692" y="11046"/>
                  <a:pt x="9688" y="10932"/>
                  <a:pt x="9688" y="10739"/>
                </a:cubicBezTo>
                <a:lnTo>
                  <a:pt x="9688" y="10483"/>
                </a:lnTo>
                <a:cubicBezTo>
                  <a:pt x="9688" y="10416"/>
                  <a:pt x="9692" y="10364"/>
                  <a:pt x="9699" y="10327"/>
                </a:cubicBezTo>
                <a:lnTo>
                  <a:pt x="12344" y="10327"/>
                </a:lnTo>
                <a:lnTo>
                  <a:pt x="12626" y="9615"/>
                </a:lnTo>
                <a:lnTo>
                  <a:pt x="9775" y="9615"/>
                </a:lnTo>
                <a:cubicBezTo>
                  <a:pt x="9868" y="9096"/>
                  <a:pt x="10051" y="8662"/>
                  <a:pt x="10325" y="8314"/>
                </a:cubicBezTo>
                <a:cubicBezTo>
                  <a:pt x="10649" y="7920"/>
                  <a:pt x="11052" y="7724"/>
                  <a:pt x="11535" y="7724"/>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95" name="Shape 2795"/>
          <p:cNvSpPr/>
          <p:nvPr/>
        </p:nvSpPr>
        <p:spPr>
          <a:xfrm>
            <a:off x="3547164" y="142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8836" y="20613"/>
                </a:moveTo>
                <a:cubicBezTo>
                  <a:pt x="4502" y="20613"/>
                  <a:pt x="988" y="17098"/>
                  <a:pt x="988" y="12764"/>
                </a:cubicBezTo>
                <a:cubicBezTo>
                  <a:pt x="988" y="8429"/>
                  <a:pt x="4502" y="4915"/>
                  <a:pt x="8836" y="4915"/>
                </a:cubicBezTo>
                <a:cubicBezTo>
                  <a:pt x="13171" y="4915"/>
                  <a:pt x="16685" y="8429"/>
                  <a:pt x="16685" y="12764"/>
                </a:cubicBezTo>
                <a:cubicBezTo>
                  <a:pt x="16685" y="17098"/>
                  <a:pt x="13171" y="20613"/>
                  <a:pt x="8836" y="20613"/>
                </a:cubicBezTo>
                <a:moveTo>
                  <a:pt x="8836" y="3927"/>
                </a:moveTo>
                <a:cubicBezTo>
                  <a:pt x="3956" y="3927"/>
                  <a:pt x="0" y="7884"/>
                  <a:pt x="0" y="12764"/>
                </a:cubicBezTo>
                <a:cubicBezTo>
                  <a:pt x="0" y="17644"/>
                  <a:pt x="3956" y="21600"/>
                  <a:pt x="8836" y="21600"/>
                </a:cubicBezTo>
                <a:cubicBezTo>
                  <a:pt x="13717" y="21600"/>
                  <a:pt x="17673" y="17644"/>
                  <a:pt x="17673" y="12764"/>
                </a:cubicBezTo>
                <a:cubicBezTo>
                  <a:pt x="17673" y="7884"/>
                  <a:pt x="13717" y="3927"/>
                  <a:pt x="8836" y="3927"/>
                </a:cubicBezTo>
                <a:moveTo>
                  <a:pt x="12764" y="0"/>
                </a:moveTo>
                <a:cubicBezTo>
                  <a:pt x="9919" y="0"/>
                  <a:pt x="7395" y="1349"/>
                  <a:pt x="5780" y="3437"/>
                </a:cubicBezTo>
                <a:cubicBezTo>
                  <a:pt x="6324" y="3259"/>
                  <a:pt x="6890" y="3132"/>
                  <a:pt x="7472" y="3051"/>
                </a:cubicBezTo>
                <a:cubicBezTo>
                  <a:pt x="8868" y="1774"/>
                  <a:pt x="10722" y="987"/>
                  <a:pt x="12764" y="987"/>
                </a:cubicBezTo>
                <a:cubicBezTo>
                  <a:pt x="17098" y="987"/>
                  <a:pt x="20612" y="4502"/>
                  <a:pt x="20612" y="8836"/>
                </a:cubicBezTo>
                <a:cubicBezTo>
                  <a:pt x="20612" y="10878"/>
                  <a:pt x="19827" y="12732"/>
                  <a:pt x="18549" y="14128"/>
                </a:cubicBezTo>
                <a:cubicBezTo>
                  <a:pt x="18468" y="14710"/>
                  <a:pt x="18341" y="15276"/>
                  <a:pt x="18163" y="15821"/>
                </a:cubicBezTo>
                <a:cubicBezTo>
                  <a:pt x="20250" y="14204"/>
                  <a:pt x="21600" y="11681"/>
                  <a:pt x="21600" y="8836"/>
                </a:cubicBezTo>
                <a:cubicBezTo>
                  <a:pt x="21600" y="3956"/>
                  <a:pt x="17644" y="0"/>
                  <a:pt x="12764" y="0"/>
                </a:cubicBezTo>
                <a:moveTo>
                  <a:pt x="9292" y="10539"/>
                </a:moveTo>
                <a:cubicBezTo>
                  <a:pt x="9702" y="10539"/>
                  <a:pt x="10080" y="10712"/>
                  <a:pt x="10426" y="11057"/>
                </a:cubicBezTo>
                <a:lnTo>
                  <a:pt x="10798" y="10320"/>
                </a:lnTo>
                <a:cubicBezTo>
                  <a:pt x="10307" y="9985"/>
                  <a:pt x="9826" y="9817"/>
                  <a:pt x="9356" y="9817"/>
                </a:cubicBezTo>
                <a:cubicBezTo>
                  <a:pt x="8708" y="9817"/>
                  <a:pt x="8176" y="10026"/>
                  <a:pt x="7761" y="10441"/>
                </a:cubicBezTo>
                <a:cubicBezTo>
                  <a:pt x="7404" y="10804"/>
                  <a:pt x="7158" y="11296"/>
                  <a:pt x="7023" y="11917"/>
                </a:cubicBezTo>
                <a:lnTo>
                  <a:pt x="6594" y="11917"/>
                </a:lnTo>
                <a:lnTo>
                  <a:pt x="6384" y="12435"/>
                </a:lnTo>
                <a:lnTo>
                  <a:pt x="6967" y="12435"/>
                </a:lnTo>
                <a:cubicBezTo>
                  <a:pt x="6961" y="12495"/>
                  <a:pt x="6957" y="12549"/>
                  <a:pt x="6955" y="12598"/>
                </a:cubicBezTo>
                <a:cubicBezTo>
                  <a:pt x="6952" y="12646"/>
                  <a:pt x="6950" y="12690"/>
                  <a:pt x="6950" y="12727"/>
                </a:cubicBezTo>
                <a:cubicBezTo>
                  <a:pt x="6950" y="12776"/>
                  <a:pt x="6952" y="12822"/>
                  <a:pt x="6955" y="12865"/>
                </a:cubicBezTo>
                <a:cubicBezTo>
                  <a:pt x="6957" y="12908"/>
                  <a:pt x="6961" y="12949"/>
                  <a:pt x="6967" y="12987"/>
                </a:cubicBezTo>
                <a:lnTo>
                  <a:pt x="6602" y="12987"/>
                </a:lnTo>
                <a:lnTo>
                  <a:pt x="6384" y="13497"/>
                </a:lnTo>
                <a:lnTo>
                  <a:pt x="7007" y="13497"/>
                </a:lnTo>
                <a:cubicBezTo>
                  <a:pt x="7093" y="14146"/>
                  <a:pt x="7313" y="14662"/>
                  <a:pt x="7663" y="15045"/>
                </a:cubicBezTo>
                <a:cubicBezTo>
                  <a:pt x="8068" y="15489"/>
                  <a:pt x="8633" y="15710"/>
                  <a:pt x="9356" y="15710"/>
                </a:cubicBezTo>
                <a:cubicBezTo>
                  <a:pt x="9805" y="15710"/>
                  <a:pt x="10212" y="15591"/>
                  <a:pt x="10579" y="15354"/>
                </a:cubicBezTo>
                <a:lnTo>
                  <a:pt x="10579" y="14454"/>
                </a:lnTo>
                <a:cubicBezTo>
                  <a:pt x="10374" y="14643"/>
                  <a:pt x="10191" y="14778"/>
                  <a:pt x="10029" y="14859"/>
                </a:cubicBezTo>
                <a:cubicBezTo>
                  <a:pt x="9850" y="14945"/>
                  <a:pt x="9626" y="14989"/>
                  <a:pt x="9356" y="14989"/>
                </a:cubicBezTo>
                <a:cubicBezTo>
                  <a:pt x="8940" y="14989"/>
                  <a:pt x="8611" y="14834"/>
                  <a:pt x="8368" y="14527"/>
                </a:cubicBezTo>
                <a:cubicBezTo>
                  <a:pt x="8158" y="14279"/>
                  <a:pt x="8020" y="13935"/>
                  <a:pt x="7955" y="13497"/>
                </a:cubicBezTo>
                <a:lnTo>
                  <a:pt x="9583" y="13497"/>
                </a:lnTo>
                <a:lnTo>
                  <a:pt x="9786" y="12987"/>
                </a:lnTo>
                <a:lnTo>
                  <a:pt x="7914" y="12987"/>
                </a:lnTo>
                <a:cubicBezTo>
                  <a:pt x="7909" y="12960"/>
                  <a:pt x="7906" y="12876"/>
                  <a:pt x="7906" y="12735"/>
                </a:cubicBezTo>
                <a:lnTo>
                  <a:pt x="7906" y="12549"/>
                </a:lnTo>
                <a:cubicBezTo>
                  <a:pt x="7906" y="12500"/>
                  <a:pt x="7909" y="12462"/>
                  <a:pt x="7914" y="12435"/>
                </a:cubicBezTo>
                <a:lnTo>
                  <a:pt x="9899" y="12435"/>
                </a:lnTo>
                <a:lnTo>
                  <a:pt x="10110" y="11917"/>
                </a:lnTo>
                <a:lnTo>
                  <a:pt x="7972" y="11917"/>
                </a:lnTo>
                <a:cubicBezTo>
                  <a:pt x="8042" y="11539"/>
                  <a:pt x="8179" y="11222"/>
                  <a:pt x="8384" y="10968"/>
                </a:cubicBezTo>
                <a:cubicBezTo>
                  <a:pt x="8627" y="10682"/>
                  <a:pt x="8929" y="10539"/>
                  <a:pt x="9292" y="10539"/>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96" name="Shape 2796"/>
          <p:cNvSpPr/>
          <p:nvPr/>
        </p:nvSpPr>
        <p:spPr>
          <a:xfrm>
            <a:off x="4080425" y="142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2660" y="9921"/>
                </a:moveTo>
                <a:cubicBezTo>
                  <a:pt x="12438" y="10786"/>
                  <a:pt x="11065" y="10346"/>
                  <a:pt x="10620" y="10238"/>
                </a:cubicBezTo>
                <a:lnTo>
                  <a:pt x="11011" y="8710"/>
                </a:lnTo>
                <a:cubicBezTo>
                  <a:pt x="11457" y="8818"/>
                  <a:pt x="12891" y="9019"/>
                  <a:pt x="12660" y="9921"/>
                </a:cubicBezTo>
                <a:moveTo>
                  <a:pt x="12416" y="12387"/>
                </a:moveTo>
                <a:cubicBezTo>
                  <a:pt x="12172" y="13338"/>
                  <a:pt x="10523" y="12824"/>
                  <a:pt x="9988" y="12695"/>
                </a:cubicBezTo>
                <a:lnTo>
                  <a:pt x="10421" y="11009"/>
                </a:lnTo>
                <a:cubicBezTo>
                  <a:pt x="10956" y="11139"/>
                  <a:pt x="12671" y="11395"/>
                  <a:pt x="12416" y="12387"/>
                </a:cubicBezTo>
                <a:moveTo>
                  <a:pt x="12637" y="8174"/>
                </a:moveTo>
                <a:lnTo>
                  <a:pt x="12960" y="6916"/>
                </a:lnTo>
                <a:lnTo>
                  <a:pt x="12171" y="6726"/>
                </a:lnTo>
                <a:lnTo>
                  <a:pt x="11857" y="7950"/>
                </a:lnTo>
                <a:cubicBezTo>
                  <a:pt x="11649" y="7900"/>
                  <a:pt x="11436" y="7853"/>
                  <a:pt x="11224" y="7806"/>
                </a:cubicBezTo>
                <a:lnTo>
                  <a:pt x="11541" y="6573"/>
                </a:lnTo>
                <a:lnTo>
                  <a:pt x="10753" y="6382"/>
                </a:lnTo>
                <a:lnTo>
                  <a:pt x="10429" y="7640"/>
                </a:lnTo>
                <a:cubicBezTo>
                  <a:pt x="10258" y="7602"/>
                  <a:pt x="10090" y="7565"/>
                  <a:pt x="9926" y="7525"/>
                </a:cubicBezTo>
                <a:lnTo>
                  <a:pt x="9927" y="7521"/>
                </a:lnTo>
                <a:lnTo>
                  <a:pt x="8839" y="7257"/>
                </a:lnTo>
                <a:lnTo>
                  <a:pt x="8629" y="8075"/>
                </a:lnTo>
                <a:cubicBezTo>
                  <a:pt x="8629" y="8075"/>
                  <a:pt x="9214" y="8205"/>
                  <a:pt x="9202" y="8214"/>
                </a:cubicBezTo>
                <a:cubicBezTo>
                  <a:pt x="9521" y="8291"/>
                  <a:pt x="9579" y="8496"/>
                  <a:pt x="9569" y="8658"/>
                </a:cubicBezTo>
                <a:lnTo>
                  <a:pt x="9202" y="10091"/>
                </a:lnTo>
                <a:cubicBezTo>
                  <a:pt x="9224" y="10097"/>
                  <a:pt x="9252" y="10104"/>
                  <a:pt x="9283" y="10116"/>
                </a:cubicBezTo>
                <a:cubicBezTo>
                  <a:pt x="9257" y="10110"/>
                  <a:pt x="9229" y="10103"/>
                  <a:pt x="9200" y="10097"/>
                </a:cubicBezTo>
                <a:lnTo>
                  <a:pt x="8684" y="12103"/>
                </a:lnTo>
                <a:cubicBezTo>
                  <a:pt x="8646" y="12198"/>
                  <a:pt x="8546" y="12339"/>
                  <a:pt x="8323" y="12285"/>
                </a:cubicBezTo>
                <a:cubicBezTo>
                  <a:pt x="8331" y="12297"/>
                  <a:pt x="7749" y="12147"/>
                  <a:pt x="7749" y="12147"/>
                </a:cubicBezTo>
                <a:lnTo>
                  <a:pt x="7358" y="13023"/>
                </a:lnTo>
                <a:lnTo>
                  <a:pt x="8384" y="13271"/>
                </a:lnTo>
                <a:cubicBezTo>
                  <a:pt x="8575" y="13317"/>
                  <a:pt x="8762" y="13366"/>
                  <a:pt x="8946" y="13412"/>
                </a:cubicBezTo>
                <a:lnTo>
                  <a:pt x="8621" y="14684"/>
                </a:lnTo>
                <a:lnTo>
                  <a:pt x="9408" y="14875"/>
                </a:lnTo>
                <a:lnTo>
                  <a:pt x="9731" y="13616"/>
                </a:lnTo>
                <a:cubicBezTo>
                  <a:pt x="9947" y="13673"/>
                  <a:pt x="10156" y="13725"/>
                  <a:pt x="10360" y="13775"/>
                </a:cubicBezTo>
                <a:lnTo>
                  <a:pt x="10038" y="15027"/>
                </a:lnTo>
                <a:lnTo>
                  <a:pt x="10827" y="15218"/>
                </a:lnTo>
                <a:lnTo>
                  <a:pt x="11153" y="13948"/>
                </a:lnTo>
                <a:cubicBezTo>
                  <a:pt x="12499" y="14195"/>
                  <a:pt x="13510" y="14095"/>
                  <a:pt x="13935" y="12915"/>
                </a:cubicBezTo>
                <a:cubicBezTo>
                  <a:pt x="14279" y="11964"/>
                  <a:pt x="13918" y="11416"/>
                  <a:pt x="13210" y="11058"/>
                </a:cubicBezTo>
                <a:cubicBezTo>
                  <a:pt x="13726" y="10943"/>
                  <a:pt x="14115" y="10614"/>
                  <a:pt x="14218" y="9934"/>
                </a:cubicBezTo>
                <a:cubicBezTo>
                  <a:pt x="14361" y="9006"/>
                  <a:pt x="13633" y="8507"/>
                  <a:pt x="12637" y="8174"/>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97" name="Shape 2797"/>
          <p:cNvSpPr/>
          <p:nvPr/>
        </p:nvSpPr>
        <p:spPr>
          <a:xfrm>
            <a:off x="4613686" y="142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052" y="12079"/>
                </a:moveTo>
                <a:cubicBezTo>
                  <a:pt x="9878" y="12752"/>
                  <a:pt x="8799" y="12411"/>
                  <a:pt x="8449" y="12327"/>
                </a:cubicBezTo>
                <a:lnTo>
                  <a:pt x="8758" y="11138"/>
                </a:lnTo>
                <a:cubicBezTo>
                  <a:pt x="9107" y="11222"/>
                  <a:pt x="10234" y="11378"/>
                  <a:pt x="10052" y="12079"/>
                </a:cubicBezTo>
                <a:moveTo>
                  <a:pt x="9860" y="13998"/>
                </a:moveTo>
                <a:cubicBezTo>
                  <a:pt x="9669" y="14737"/>
                  <a:pt x="8373" y="14338"/>
                  <a:pt x="7953" y="14238"/>
                </a:cubicBezTo>
                <a:lnTo>
                  <a:pt x="8293" y="12927"/>
                </a:lnTo>
                <a:cubicBezTo>
                  <a:pt x="8714" y="13027"/>
                  <a:pt x="10060" y="13227"/>
                  <a:pt x="9860" y="13998"/>
                </a:cubicBezTo>
                <a:moveTo>
                  <a:pt x="10034" y="10721"/>
                </a:moveTo>
                <a:lnTo>
                  <a:pt x="10288" y="9743"/>
                </a:lnTo>
                <a:lnTo>
                  <a:pt x="9668" y="9595"/>
                </a:lnTo>
                <a:lnTo>
                  <a:pt x="9421" y="10547"/>
                </a:lnTo>
                <a:cubicBezTo>
                  <a:pt x="9258" y="10508"/>
                  <a:pt x="9090" y="10471"/>
                  <a:pt x="8925" y="10434"/>
                </a:cubicBezTo>
                <a:lnTo>
                  <a:pt x="9173" y="9476"/>
                </a:lnTo>
                <a:lnTo>
                  <a:pt x="8554" y="9328"/>
                </a:lnTo>
                <a:lnTo>
                  <a:pt x="8300" y="10306"/>
                </a:lnTo>
                <a:cubicBezTo>
                  <a:pt x="8165" y="10276"/>
                  <a:pt x="8033" y="10247"/>
                  <a:pt x="7904" y="10216"/>
                </a:cubicBezTo>
                <a:lnTo>
                  <a:pt x="7904" y="10213"/>
                </a:lnTo>
                <a:lnTo>
                  <a:pt x="7050" y="10008"/>
                </a:lnTo>
                <a:lnTo>
                  <a:pt x="6885" y="10644"/>
                </a:lnTo>
                <a:cubicBezTo>
                  <a:pt x="6885" y="10644"/>
                  <a:pt x="7345" y="10745"/>
                  <a:pt x="7335" y="10751"/>
                </a:cubicBezTo>
                <a:cubicBezTo>
                  <a:pt x="7586" y="10812"/>
                  <a:pt x="7632" y="10971"/>
                  <a:pt x="7624" y="11098"/>
                </a:cubicBezTo>
                <a:lnTo>
                  <a:pt x="7335" y="12213"/>
                </a:lnTo>
                <a:cubicBezTo>
                  <a:pt x="7352" y="12216"/>
                  <a:pt x="7375" y="12222"/>
                  <a:pt x="7399" y="12232"/>
                </a:cubicBezTo>
                <a:cubicBezTo>
                  <a:pt x="7379" y="12227"/>
                  <a:pt x="7357" y="12222"/>
                  <a:pt x="7334" y="12216"/>
                </a:cubicBezTo>
                <a:lnTo>
                  <a:pt x="6928" y="13777"/>
                </a:lnTo>
                <a:cubicBezTo>
                  <a:pt x="6898" y="13851"/>
                  <a:pt x="6820" y="13960"/>
                  <a:pt x="6645" y="13919"/>
                </a:cubicBezTo>
                <a:cubicBezTo>
                  <a:pt x="6651" y="13928"/>
                  <a:pt x="6194" y="13811"/>
                  <a:pt x="6194" y="13811"/>
                </a:cubicBezTo>
                <a:lnTo>
                  <a:pt x="5886" y="14492"/>
                </a:lnTo>
                <a:lnTo>
                  <a:pt x="6692" y="14686"/>
                </a:lnTo>
                <a:cubicBezTo>
                  <a:pt x="6843" y="14721"/>
                  <a:pt x="6990" y="14759"/>
                  <a:pt x="7134" y="14795"/>
                </a:cubicBezTo>
                <a:lnTo>
                  <a:pt x="6878" y="15784"/>
                </a:lnTo>
                <a:lnTo>
                  <a:pt x="7497" y="15933"/>
                </a:lnTo>
                <a:lnTo>
                  <a:pt x="7751" y="14954"/>
                </a:lnTo>
                <a:cubicBezTo>
                  <a:pt x="7921" y="14998"/>
                  <a:pt x="8085" y="15039"/>
                  <a:pt x="8245" y="15077"/>
                </a:cubicBezTo>
                <a:lnTo>
                  <a:pt x="7992" y="16051"/>
                </a:lnTo>
                <a:lnTo>
                  <a:pt x="8612" y="16200"/>
                </a:lnTo>
                <a:lnTo>
                  <a:pt x="8868" y="15212"/>
                </a:lnTo>
                <a:cubicBezTo>
                  <a:pt x="9926" y="15404"/>
                  <a:pt x="10720" y="15327"/>
                  <a:pt x="11055" y="14408"/>
                </a:cubicBezTo>
                <a:cubicBezTo>
                  <a:pt x="11324" y="13669"/>
                  <a:pt x="11041" y="13242"/>
                  <a:pt x="10485" y="12965"/>
                </a:cubicBezTo>
                <a:cubicBezTo>
                  <a:pt x="10890" y="12875"/>
                  <a:pt x="11195" y="12619"/>
                  <a:pt x="11277" y="12090"/>
                </a:cubicBezTo>
                <a:cubicBezTo>
                  <a:pt x="11389" y="11368"/>
                  <a:pt x="10816" y="10980"/>
                  <a:pt x="10034" y="10721"/>
                </a:cubicBezTo>
                <a:moveTo>
                  <a:pt x="8836" y="20613"/>
                </a:moveTo>
                <a:cubicBezTo>
                  <a:pt x="4502" y="20613"/>
                  <a:pt x="988" y="17098"/>
                  <a:pt x="988" y="12764"/>
                </a:cubicBezTo>
                <a:cubicBezTo>
                  <a:pt x="988" y="8429"/>
                  <a:pt x="4502" y="4915"/>
                  <a:pt x="8836" y="4915"/>
                </a:cubicBezTo>
                <a:cubicBezTo>
                  <a:pt x="13171" y="4915"/>
                  <a:pt x="16685" y="8429"/>
                  <a:pt x="16685" y="12764"/>
                </a:cubicBezTo>
                <a:cubicBezTo>
                  <a:pt x="16685" y="17098"/>
                  <a:pt x="13171" y="20613"/>
                  <a:pt x="8836" y="20613"/>
                </a:cubicBezTo>
                <a:moveTo>
                  <a:pt x="8836" y="3927"/>
                </a:moveTo>
                <a:cubicBezTo>
                  <a:pt x="3956" y="3927"/>
                  <a:pt x="0" y="7884"/>
                  <a:pt x="0" y="12764"/>
                </a:cubicBezTo>
                <a:cubicBezTo>
                  <a:pt x="0" y="17644"/>
                  <a:pt x="3956" y="21600"/>
                  <a:pt x="8836" y="21600"/>
                </a:cubicBezTo>
                <a:cubicBezTo>
                  <a:pt x="13717" y="21600"/>
                  <a:pt x="17673" y="17644"/>
                  <a:pt x="17673" y="12764"/>
                </a:cubicBezTo>
                <a:cubicBezTo>
                  <a:pt x="17673" y="7884"/>
                  <a:pt x="13717" y="3927"/>
                  <a:pt x="8836" y="3927"/>
                </a:cubicBezTo>
                <a:moveTo>
                  <a:pt x="12764" y="0"/>
                </a:moveTo>
                <a:cubicBezTo>
                  <a:pt x="9919" y="0"/>
                  <a:pt x="7396" y="1350"/>
                  <a:pt x="5780" y="3438"/>
                </a:cubicBezTo>
                <a:cubicBezTo>
                  <a:pt x="6324" y="3259"/>
                  <a:pt x="6890" y="3132"/>
                  <a:pt x="7472" y="3051"/>
                </a:cubicBezTo>
                <a:cubicBezTo>
                  <a:pt x="8868" y="1774"/>
                  <a:pt x="10722" y="987"/>
                  <a:pt x="12764" y="987"/>
                </a:cubicBezTo>
                <a:cubicBezTo>
                  <a:pt x="17098" y="987"/>
                  <a:pt x="20612" y="4501"/>
                  <a:pt x="20612" y="8836"/>
                </a:cubicBezTo>
                <a:cubicBezTo>
                  <a:pt x="20612" y="10878"/>
                  <a:pt x="19827" y="12732"/>
                  <a:pt x="18549" y="14128"/>
                </a:cubicBezTo>
                <a:cubicBezTo>
                  <a:pt x="18468" y="14709"/>
                  <a:pt x="18341" y="15276"/>
                  <a:pt x="18163" y="15821"/>
                </a:cubicBezTo>
                <a:cubicBezTo>
                  <a:pt x="20250" y="14204"/>
                  <a:pt x="21600" y="11681"/>
                  <a:pt x="21600" y="8836"/>
                </a:cubicBezTo>
                <a:cubicBezTo>
                  <a:pt x="21600" y="3956"/>
                  <a:pt x="17644" y="0"/>
                  <a:pt x="12764"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98" name="Shape 2798"/>
          <p:cNvSpPr/>
          <p:nvPr/>
        </p:nvSpPr>
        <p:spPr>
          <a:xfrm>
            <a:off x="5146947" y="1490025"/>
            <a:ext cx="279328" cy="152361"/>
          </a:xfrm>
          <a:custGeom>
            <a:avLst/>
            <a:gdLst/>
            <a:ahLst/>
            <a:cxnLst>
              <a:cxn ang="0">
                <a:pos x="wd2" y="hd2"/>
              </a:cxn>
              <a:cxn ang="5400000">
                <a:pos x="wd2" y="hd2"/>
              </a:cxn>
              <a:cxn ang="10800000">
                <a:pos x="wd2" y="hd2"/>
              </a:cxn>
              <a:cxn ang="16200000">
                <a:pos x="wd2" y="hd2"/>
              </a:cxn>
            </a:cxnLst>
            <a:rect l="0" t="0" r="r" b="b"/>
            <a:pathLst>
              <a:path w="21600" h="21600" extrusionOk="0">
                <a:moveTo>
                  <a:pt x="11502" y="11838"/>
                </a:moveTo>
                <a:cubicBezTo>
                  <a:pt x="11425" y="11731"/>
                  <a:pt x="11338" y="11646"/>
                  <a:pt x="11242" y="11581"/>
                </a:cubicBezTo>
                <a:cubicBezTo>
                  <a:pt x="11144" y="11515"/>
                  <a:pt x="11102" y="11458"/>
                  <a:pt x="11001" y="11410"/>
                </a:cubicBezTo>
                <a:lnTo>
                  <a:pt x="11001" y="14261"/>
                </a:lnTo>
                <a:cubicBezTo>
                  <a:pt x="11238" y="14227"/>
                  <a:pt x="11377" y="14100"/>
                  <a:pt x="11528" y="13875"/>
                </a:cubicBezTo>
                <a:cubicBezTo>
                  <a:pt x="11680" y="13651"/>
                  <a:pt x="11756" y="13293"/>
                  <a:pt x="11756" y="12804"/>
                </a:cubicBezTo>
                <a:cubicBezTo>
                  <a:pt x="11756" y="12576"/>
                  <a:pt x="11733" y="12384"/>
                  <a:pt x="11686" y="12229"/>
                </a:cubicBezTo>
                <a:cubicBezTo>
                  <a:pt x="11640" y="12074"/>
                  <a:pt x="11579" y="11944"/>
                  <a:pt x="11502" y="11838"/>
                </a:cubicBezTo>
                <a:moveTo>
                  <a:pt x="17182" y="16200"/>
                </a:moveTo>
                <a:lnTo>
                  <a:pt x="16200" y="16200"/>
                </a:lnTo>
                <a:cubicBezTo>
                  <a:pt x="15929" y="16200"/>
                  <a:pt x="15709" y="16602"/>
                  <a:pt x="15709" y="17100"/>
                </a:cubicBezTo>
                <a:cubicBezTo>
                  <a:pt x="15709" y="17597"/>
                  <a:pt x="15929" y="18000"/>
                  <a:pt x="16200" y="18000"/>
                </a:cubicBezTo>
                <a:lnTo>
                  <a:pt x="17182" y="18000"/>
                </a:lnTo>
                <a:cubicBezTo>
                  <a:pt x="17453" y="18000"/>
                  <a:pt x="17673" y="17597"/>
                  <a:pt x="17673" y="17100"/>
                </a:cubicBezTo>
                <a:cubicBezTo>
                  <a:pt x="17673" y="16602"/>
                  <a:pt x="17453" y="16200"/>
                  <a:pt x="17182" y="16200"/>
                </a:cubicBezTo>
                <a:moveTo>
                  <a:pt x="9917" y="8509"/>
                </a:moveTo>
                <a:cubicBezTo>
                  <a:pt x="9917" y="8706"/>
                  <a:pt x="9938" y="8872"/>
                  <a:pt x="9982" y="9011"/>
                </a:cubicBezTo>
                <a:cubicBezTo>
                  <a:pt x="10026" y="9150"/>
                  <a:pt x="10082" y="9268"/>
                  <a:pt x="10150" y="9366"/>
                </a:cubicBezTo>
                <a:cubicBezTo>
                  <a:pt x="10219" y="9464"/>
                  <a:pt x="10298" y="9544"/>
                  <a:pt x="10388" y="9605"/>
                </a:cubicBezTo>
                <a:cubicBezTo>
                  <a:pt x="10478" y="9665"/>
                  <a:pt x="10513" y="9717"/>
                  <a:pt x="10605" y="9757"/>
                </a:cubicBezTo>
                <a:lnTo>
                  <a:pt x="10605" y="7311"/>
                </a:lnTo>
                <a:cubicBezTo>
                  <a:pt x="10368" y="7311"/>
                  <a:pt x="10241" y="7402"/>
                  <a:pt x="10111" y="7585"/>
                </a:cubicBezTo>
                <a:cubicBezTo>
                  <a:pt x="9981" y="7769"/>
                  <a:pt x="9917" y="8077"/>
                  <a:pt x="9917" y="8509"/>
                </a:cubicBezTo>
                <a:moveTo>
                  <a:pt x="20127" y="3600"/>
                </a:moveTo>
                <a:cubicBezTo>
                  <a:pt x="19856" y="3600"/>
                  <a:pt x="19636" y="3197"/>
                  <a:pt x="19636" y="2700"/>
                </a:cubicBezTo>
                <a:cubicBezTo>
                  <a:pt x="19636" y="2203"/>
                  <a:pt x="19856" y="1800"/>
                  <a:pt x="20127" y="1800"/>
                </a:cubicBezTo>
                <a:cubicBezTo>
                  <a:pt x="20399" y="1800"/>
                  <a:pt x="20618" y="2203"/>
                  <a:pt x="20618" y="2700"/>
                </a:cubicBezTo>
                <a:cubicBezTo>
                  <a:pt x="20618" y="3197"/>
                  <a:pt x="20399" y="3600"/>
                  <a:pt x="20127" y="3600"/>
                </a:cubicBezTo>
                <a:moveTo>
                  <a:pt x="20618" y="16365"/>
                </a:moveTo>
                <a:cubicBezTo>
                  <a:pt x="20464" y="16265"/>
                  <a:pt x="20300" y="16200"/>
                  <a:pt x="20127" y="16200"/>
                </a:cubicBezTo>
                <a:cubicBezTo>
                  <a:pt x="19314" y="16200"/>
                  <a:pt x="18655" y="17408"/>
                  <a:pt x="18655" y="18900"/>
                </a:cubicBezTo>
                <a:cubicBezTo>
                  <a:pt x="18655" y="19217"/>
                  <a:pt x="18690" y="19517"/>
                  <a:pt x="18745" y="19800"/>
                </a:cubicBezTo>
                <a:lnTo>
                  <a:pt x="2855" y="19800"/>
                </a:lnTo>
                <a:cubicBezTo>
                  <a:pt x="2910" y="19517"/>
                  <a:pt x="2945" y="19217"/>
                  <a:pt x="2945" y="18900"/>
                </a:cubicBezTo>
                <a:cubicBezTo>
                  <a:pt x="2945" y="17408"/>
                  <a:pt x="2286" y="16200"/>
                  <a:pt x="1473" y="16200"/>
                </a:cubicBezTo>
                <a:cubicBezTo>
                  <a:pt x="1300" y="16200"/>
                  <a:pt x="1136" y="16265"/>
                  <a:pt x="982" y="16365"/>
                </a:cubicBezTo>
                <a:lnTo>
                  <a:pt x="982" y="5234"/>
                </a:lnTo>
                <a:cubicBezTo>
                  <a:pt x="1136" y="5335"/>
                  <a:pt x="1300" y="5400"/>
                  <a:pt x="1473" y="5400"/>
                </a:cubicBezTo>
                <a:cubicBezTo>
                  <a:pt x="2286" y="5400"/>
                  <a:pt x="2945" y="4191"/>
                  <a:pt x="2945" y="2700"/>
                </a:cubicBezTo>
                <a:cubicBezTo>
                  <a:pt x="2945" y="2382"/>
                  <a:pt x="2910" y="2083"/>
                  <a:pt x="2855" y="1800"/>
                </a:cubicBezTo>
                <a:lnTo>
                  <a:pt x="18745" y="1800"/>
                </a:lnTo>
                <a:cubicBezTo>
                  <a:pt x="18690" y="2083"/>
                  <a:pt x="18655" y="2382"/>
                  <a:pt x="18655" y="2700"/>
                </a:cubicBezTo>
                <a:cubicBezTo>
                  <a:pt x="18655" y="4191"/>
                  <a:pt x="19314" y="5400"/>
                  <a:pt x="20127" y="5400"/>
                </a:cubicBezTo>
                <a:cubicBezTo>
                  <a:pt x="20300" y="5400"/>
                  <a:pt x="20464" y="5335"/>
                  <a:pt x="20618" y="5234"/>
                </a:cubicBezTo>
                <a:cubicBezTo>
                  <a:pt x="20618" y="5234"/>
                  <a:pt x="20618" y="16365"/>
                  <a:pt x="20618" y="16365"/>
                </a:cubicBezTo>
                <a:close/>
                <a:moveTo>
                  <a:pt x="20127" y="19800"/>
                </a:moveTo>
                <a:cubicBezTo>
                  <a:pt x="19856" y="19800"/>
                  <a:pt x="19636" y="19397"/>
                  <a:pt x="19636" y="18900"/>
                </a:cubicBezTo>
                <a:cubicBezTo>
                  <a:pt x="19636" y="18403"/>
                  <a:pt x="19856" y="18000"/>
                  <a:pt x="20127" y="18000"/>
                </a:cubicBezTo>
                <a:cubicBezTo>
                  <a:pt x="20399" y="18000"/>
                  <a:pt x="20618" y="18403"/>
                  <a:pt x="20618" y="18900"/>
                </a:cubicBezTo>
                <a:cubicBezTo>
                  <a:pt x="20618" y="19397"/>
                  <a:pt x="20399" y="19800"/>
                  <a:pt x="20127" y="19800"/>
                </a:cubicBezTo>
                <a:moveTo>
                  <a:pt x="1473" y="19800"/>
                </a:moveTo>
                <a:cubicBezTo>
                  <a:pt x="1201" y="19800"/>
                  <a:pt x="982" y="19397"/>
                  <a:pt x="982" y="18900"/>
                </a:cubicBezTo>
                <a:cubicBezTo>
                  <a:pt x="982" y="18403"/>
                  <a:pt x="1201" y="18000"/>
                  <a:pt x="1473" y="18000"/>
                </a:cubicBezTo>
                <a:cubicBezTo>
                  <a:pt x="1744" y="18000"/>
                  <a:pt x="1964" y="18403"/>
                  <a:pt x="1964" y="18900"/>
                </a:cubicBezTo>
                <a:cubicBezTo>
                  <a:pt x="1964" y="19397"/>
                  <a:pt x="1744" y="19800"/>
                  <a:pt x="1473" y="19800"/>
                </a:cubicBezTo>
                <a:moveTo>
                  <a:pt x="1473" y="1800"/>
                </a:moveTo>
                <a:cubicBezTo>
                  <a:pt x="1744" y="1800"/>
                  <a:pt x="1964" y="2203"/>
                  <a:pt x="1964" y="2700"/>
                </a:cubicBezTo>
                <a:cubicBezTo>
                  <a:pt x="1964" y="3197"/>
                  <a:pt x="1744" y="3600"/>
                  <a:pt x="1473" y="3600"/>
                </a:cubicBezTo>
                <a:cubicBezTo>
                  <a:pt x="1201" y="3600"/>
                  <a:pt x="982" y="3197"/>
                  <a:pt x="982" y="2700"/>
                </a:cubicBezTo>
                <a:cubicBezTo>
                  <a:pt x="982" y="2203"/>
                  <a:pt x="1201" y="1800"/>
                  <a:pt x="1473" y="1800"/>
                </a:cubicBezTo>
                <a:moveTo>
                  <a:pt x="20618" y="0"/>
                </a:moveTo>
                <a:lnTo>
                  <a:pt x="982" y="0"/>
                </a:lnTo>
                <a:cubicBezTo>
                  <a:pt x="440" y="0"/>
                  <a:pt x="0" y="806"/>
                  <a:pt x="0" y="1800"/>
                </a:cubicBezTo>
                <a:lnTo>
                  <a:pt x="0" y="19800"/>
                </a:lnTo>
                <a:cubicBezTo>
                  <a:pt x="0" y="20794"/>
                  <a:pt x="440" y="21600"/>
                  <a:pt x="982" y="21600"/>
                </a:cubicBezTo>
                <a:lnTo>
                  <a:pt x="20618" y="21600"/>
                </a:lnTo>
                <a:cubicBezTo>
                  <a:pt x="21160" y="21600"/>
                  <a:pt x="21600" y="20794"/>
                  <a:pt x="21600" y="19800"/>
                </a:cubicBezTo>
                <a:lnTo>
                  <a:pt x="21600" y="1800"/>
                </a:lnTo>
                <a:cubicBezTo>
                  <a:pt x="21600" y="806"/>
                  <a:pt x="21160" y="0"/>
                  <a:pt x="20618" y="0"/>
                </a:cubicBezTo>
                <a:moveTo>
                  <a:pt x="12385" y="13801"/>
                </a:moveTo>
                <a:cubicBezTo>
                  <a:pt x="12304" y="14141"/>
                  <a:pt x="12193" y="14422"/>
                  <a:pt x="12052" y="14646"/>
                </a:cubicBezTo>
                <a:cubicBezTo>
                  <a:pt x="11912" y="14871"/>
                  <a:pt x="11747" y="15042"/>
                  <a:pt x="11558" y="15160"/>
                </a:cubicBezTo>
                <a:cubicBezTo>
                  <a:pt x="11369" y="15278"/>
                  <a:pt x="11221" y="15345"/>
                  <a:pt x="11001" y="15362"/>
                </a:cubicBezTo>
                <a:lnTo>
                  <a:pt x="11001" y="16198"/>
                </a:lnTo>
                <a:lnTo>
                  <a:pt x="10605" y="16198"/>
                </a:lnTo>
                <a:lnTo>
                  <a:pt x="10605" y="15362"/>
                </a:lnTo>
                <a:cubicBezTo>
                  <a:pt x="10368" y="15353"/>
                  <a:pt x="10206" y="15284"/>
                  <a:pt x="10009" y="15154"/>
                </a:cubicBezTo>
                <a:cubicBezTo>
                  <a:pt x="9811" y="15023"/>
                  <a:pt x="9642" y="14837"/>
                  <a:pt x="9501" y="14596"/>
                </a:cubicBezTo>
                <a:cubicBezTo>
                  <a:pt x="9361" y="14356"/>
                  <a:pt x="9252" y="14061"/>
                  <a:pt x="9175" y="13710"/>
                </a:cubicBezTo>
                <a:cubicBezTo>
                  <a:pt x="9098" y="13359"/>
                  <a:pt x="9062" y="12956"/>
                  <a:pt x="9066" y="12498"/>
                </a:cubicBezTo>
                <a:lnTo>
                  <a:pt x="9818" y="12498"/>
                </a:lnTo>
                <a:cubicBezTo>
                  <a:pt x="9813" y="13036"/>
                  <a:pt x="9877" y="13461"/>
                  <a:pt x="10009" y="13770"/>
                </a:cubicBezTo>
                <a:cubicBezTo>
                  <a:pt x="10140" y="14081"/>
                  <a:pt x="10302" y="14244"/>
                  <a:pt x="10605" y="14261"/>
                </a:cubicBezTo>
                <a:lnTo>
                  <a:pt x="10605" y="11299"/>
                </a:lnTo>
                <a:cubicBezTo>
                  <a:pt x="10425" y="11209"/>
                  <a:pt x="10302" y="11101"/>
                  <a:pt x="10124" y="10974"/>
                </a:cubicBezTo>
                <a:cubicBezTo>
                  <a:pt x="9946" y="10849"/>
                  <a:pt x="9786" y="10686"/>
                  <a:pt x="9643" y="10485"/>
                </a:cubicBezTo>
                <a:cubicBezTo>
                  <a:pt x="9500" y="10285"/>
                  <a:pt x="9385" y="10035"/>
                  <a:pt x="9297" y="9733"/>
                </a:cubicBezTo>
                <a:cubicBezTo>
                  <a:pt x="9209" y="9431"/>
                  <a:pt x="9165" y="9056"/>
                  <a:pt x="9165" y="8607"/>
                </a:cubicBezTo>
                <a:cubicBezTo>
                  <a:pt x="9165" y="8216"/>
                  <a:pt x="9206" y="7871"/>
                  <a:pt x="9287" y="7574"/>
                </a:cubicBezTo>
                <a:cubicBezTo>
                  <a:pt x="9369" y="7276"/>
                  <a:pt x="9478" y="7026"/>
                  <a:pt x="9617" y="6827"/>
                </a:cubicBezTo>
                <a:cubicBezTo>
                  <a:pt x="9755" y="6627"/>
                  <a:pt x="9914" y="6474"/>
                  <a:pt x="10094" y="6368"/>
                </a:cubicBezTo>
                <a:cubicBezTo>
                  <a:pt x="10275" y="6262"/>
                  <a:pt x="10408" y="6209"/>
                  <a:pt x="10605" y="6209"/>
                </a:cubicBezTo>
                <a:lnTo>
                  <a:pt x="10605" y="5406"/>
                </a:lnTo>
                <a:lnTo>
                  <a:pt x="11001" y="5406"/>
                </a:lnTo>
                <a:lnTo>
                  <a:pt x="11001" y="6209"/>
                </a:lnTo>
                <a:cubicBezTo>
                  <a:pt x="11199" y="6209"/>
                  <a:pt x="11329" y="6257"/>
                  <a:pt x="11505" y="6356"/>
                </a:cubicBezTo>
                <a:cubicBezTo>
                  <a:pt x="11681" y="6454"/>
                  <a:pt x="11834" y="6601"/>
                  <a:pt x="11963" y="6796"/>
                </a:cubicBezTo>
                <a:cubicBezTo>
                  <a:pt x="12093" y="6992"/>
                  <a:pt x="12196" y="7241"/>
                  <a:pt x="12273" y="7543"/>
                </a:cubicBezTo>
                <a:cubicBezTo>
                  <a:pt x="12350" y="7845"/>
                  <a:pt x="12389" y="8195"/>
                  <a:pt x="12389" y="8594"/>
                </a:cubicBezTo>
                <a:lnTo>
                  <a:pt x="11637" y="8594"/>
                </a:lnTo>
                <a:cubicBezTo>
                  <a:pt x="11628" y="8179"/>
                  <a:pt x="11570" y="7860"/>
                  <a:pt x="11463" y="7641"/>
                </a:cubicBezTo>
                <a:cubicBezTo>
                  <a:pt x="11355" y="7420"/>
                  <a:pt x="11238" y="7311"/>
                  <a:pt x="11001" y="7311"/>
                </a:cubicBezTo>
                <a:lnTo>
                  <a:pt x="11001" y="9892"/>
                </a:lnTo>
                <a:cubicBezTo>
                  <a:pt x="11199" y="9990"/>
                  <a:pt x="11336" y="10104"/>
                  <a:pt x="11525" y="10235"/>
                </a:cubicBezTo>
                <a:cubicBezTo>
                  <a:pt x="11714" y="10365"/>
                  <a:pt x="11881" y="10532"/>
                  <a:pt x="12026" y="10736"/>
                </a:cubicBezTo>
                <a:cubicBezTo>
                  <a:pt x="12171" y="10940"/>
                  <a:pt x="12287" y="11193"/>
                  <a:pt x="12375" y="11495"/>
                </a:cubicBezTo>
                <a:cubicBezTo>
                  <a:pt x="12463" y="11797"/>
                  <a:pt x="12507" y="12168"/>
                  <a:pt x="12507" y="12608"/>
                </a:cubicBezTo>
                <a:cubicBezTo>
                  <a:pt x="12507" y="13065"/>
                  <a:pt x="12466" y="13463"/>
                  <a:pt x="12385" y="13801"/>
                </a:cubicBezTo>
                <a:moveTo>
                  <a:pt x="10800" y="3600"/>
                </a:moveTo>
                <a:cubicBezTo>
                  <a:pt x="8631" y="3600"/>
                  <a:pt x="6873" y="6824"/>
                  <a:pt x="6873" y="10800"/>
                </a:cubicBezTo>
                <a:cubicBezTo>
                  <a:pt x="6873" y="14776"/>
                  <a:pt x="8631" y="18000"/>
                  <a:pt x="10800" y="18000"/>
                </a:cubicBezTo>
                <a:cubicBezTo>
                  <a:pt x="12969" y="18000"/>
                  <a:pt x="14727" y="14776"/>
                  <a:pt x="14727" y="10800"/>
                </a:cubicBezTo>
                <a:cubicBezTo>
                  <a:pt x="14727" y="6824"/>
                  <a:pt x="12969" y="3600"/>
                  <a:pt x="10800" y="3600"/>
                </a:cubicBezTo>
                <a:moveTo>
                  <a:pt x="5400" y="3600"/>
                </a:moveTo>
                <a:lnTo>
                  <a:pt x="4418" y="3600"/>
                </a:lnTo>
                <a:cubicBezTo>
                  <a:pt x="4147" y="3600"/>
                  <a:pt x="3927" y="4002"/>
                  <a:pt x="3927" y="4500"/>
                </a:cubicBezTo>
                <a:cubicBezTo>
                  <a:pt x="3927" y="4997"/>
                  <a:pt x="4147" y="5400"/>
                  <a:pt x="4418" y="5400"/>
                </a:cubicBezTo>
                <a:lnTo>
                  <a:pt x="5400" y="5400"/>
                </a:lnTo>
                <a:cubicBezTo>
                  <a:pt x="5671" y="5400"/>
                  <a:pt x="5891" y="4997"/>
                  <a:pt x="5891" y="4500"/>
                </a:cubicBezTo>
                <a:cubicBezTo>
                  <a:pt x="5891" y="4002"/>
                  <a:pt x="5671" y="3600"/>
                  <a:pt x="5400" y="360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99" name="Shape 2799"/>
          <p:cNvSpPr/>
          <p:nvPr/>
        </p:nvSpPr>
        <p:spPr>
          <a:xfrm>
            <a:off x="5680208" y="1464632"/>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9916" y="11782"/>
                </a:moveTo>
                <a:cubicBezTo>
                  <a:pt x="9916" y="11929"/>
                  <a:pt x="9939" y="12054"/>
                  <a:pt x="9982" y="12159"/>
                </a:cubicBezTo>
                <a:cubicBezTo>
                  <a:pt x="10026" y="12263"/>
                  <a:pt x="10082" y="12351"/>
                  <a:pt x="10151" y="12425"/>
                </a:cubicBezTo>
                <a:cubicBezTo>
                  <a:pt x="10219" y="12498"/>
                  <a:pt x="10298" y="12557"/>
                  <a:pt x="10388" y="12604"/>
                </a:cubicBezTo>
                <a:cubicBezTo>
                  <a:pt x="10478" y="12650"/>
                  <a:pt x="10513" y="12688"/>
                  <a:pt x="10605" y="12719"/>
                </a:cubicBezTo>
                <a:lnTo>
                  <a:pt x="10605" y="10882"/>
                </a:lnTo>
                <a:cubicBezTo>
                  <a:pt x="10368" y="10882"/>
                  <a:pt x="10241" y="10952"/>
                  <a:pt x="10111" y="11090"/>
                </a:cubicBezTo>
                <a:cubicBezTo>
                  <a:pt x="9981" y="11227"/>
                  <a:pt x="9916" y="11458"/>
                  <a:pt x="9916" y="11782"/>
                </a:cubicBezTo>
                <a:moveTo>
                  <a:pt x="11501" y="14278"/>
                </a:moveTo>
                <a:cubicBezTo>
                  <a:pt x="11425" y="14199"/>
                  <a:pt x="11338" y="14135"/>
                  <a:pt x="11242" y="14086"/>
                </a:cubicBezTo>
                <a:cubicBezTo>
                  <a:pt x="11145" y="14037"/>
                  <a:pt x="11102" y="13994"/>
                  <a:pt x="11001" y="13958"/>
                </a:cubicBezTo>
                <a:lnTo>
                  <a:pt x="11001" y="16096"/>
                </a:lnTo>
                <a:cubicBezTo>
                  <a:pt x="11238" y="16071"/>
                  <a:pt x="11377" y="15975"/>
                  <a:pt x="11528" y="15806"/>
                </a:cubicBezTo>
                <a:cubicBezTo>
                  <a:pt x="11680" y="15638"/>
                  <a:pt x="11756" y="15371"/>
                  <a:pt x="11756" y="15004"/>
                </a:cubicBezTo>
                <a:cubicBezTo>
                  <a:pt x="11756" y="14833"/>
                  <a:pt x="11733" y="14689"/>
                  <a:pt x="11686" y="14572"/>
                </a:cubicBezTo>
                <a:cubicBezTo>
                  <a:pt x="11640" y="14456"/>
                  <a:pt x="11579" y="14358"/>
                  <a:pt x="11501" y="14278"/>
                </a:cubicBezTo>
                <a:moveTo>
                  <a:pt x="12385" y="15751"/>
                </a:moveTo>
                <a:cubicBezTo>
                  <a:pt x="12304" y="16006"/>
                  <a:pt x="12193" y="16216"/>
                  <a:pt x="12052" y="16385"/>
                </a:cubicBezTo>
                <a:cubicBezTo>
                  <a:pt x="11911" y="16553"/>
                  <a:pt x="11747" y="16681"/>
                  <a:pt x="11558" y="16770"/>
                </a:cubicBezTo>
                <a:cubicBezTo>
                  <a:pt x="11369" y="16859"/>
                  <a:pt x="11221" y="16910"/>
                  <a:pt x="11001" y="16922"/>
                </a:cubicBezTo>
                <a:lnTo>
                  <a:pt x="11001" y="17549"/>
                </a:lnTo>
                <a:lnTo>
                  <a:pt x="10605" y="17549"/>
                </a:lnTo>
                <a:lnTo>
                  <a:pt x="10605" y="16922"/>
                </a:lnTo>
                <a:cubicBezTo>
                  <a:pt x="10368" y="16915"/>
                  <a:pt x="10206" y="16863"/>
                  <a:pt x="10009" y="16766"/>
                </a:cubicBezTo>
                <a:cubicBezTo>
                  <a:pt x="9811" y="16667"/>
                  <a:pt x="9642" y="16528"/>
                  <a:pt x="9501" y="16348"/>
                </a:cubicBezTo>
                <a:cubicBezTo>
                  <a:pt x="9361" y="16168"/>
                  <a:pt x="9252" y="15946"/>
                  <a:pt x="9175" y="15683"/>
                </a:cubicBezTo>
                <a:cubicBezTo>
                  <a:pt x="9098" y="15420"/>
                  <a:pt x="9062" y="15117"/>
                  <a:pt x="9066" y="14775"/>
                </a:cubicBezTo>
                <a:lnTo>
                  <a:pt x="9818" y="14775"/>
                </a:lnTo>
                <a:cubicBezTo>
                  <a:pt x="9813" y="15178"/>
                  <a:pt x="9877" y="15496"/>
                  <a:pt x="10009" y="15729"/>
                </a:cubicBezTo>
                <a:cubicBezTo>
                  <a:pt x="10140" y="15961"/>
                  <a:pt x="10302" y="16083"/>
                  <a:pt x="10605" y="16096"/>
                </a:cubicBezTo>
                <a:lnTo>
                  <a:pt x="10605" y="13875"/>
                </a:lnTo>
                <a:cubicBezTo>
                  <a:pt x="10425" y="13807"/>
                  <a:pt x="10302" y="13726"/>
                  <a:pt x="10124" y="13631"/>
                </a:cubicBezTo>
                <a:cubicBezTo>
                  <a:pt x="9946" y="13537"/>
                  <a:pt x="9786" y="13414"/>
                  <a:pt x="9643" y="13264"/>
                </a:cubicBezTo>
                <a:cubicBezTo>
                  <a:pt x="9500" y="13115"/>
                  <a:pt x="9385" y="12927"/>
                  <a:pt x="9297" y="12700"/>
                </a:cubicBezTo>
                <a:cubicBezTo>
                  <a:pt x="9209" y="12474"/>
                  <a:pt x="9165" y="12192"/>
                  <a:pt x="9165" y="11855"/>
                </a:cubicBezTo>
                <a:cubicBezTo>
                  <a:pt x="9165" y="11562"/>
                  <a:pt x="9206" y="11304"/>
                  <a:pt x="9287" y="11080"/>
                </a:cubicBezTo>
                <a:cubicBezTo>
                  <a:pt x="9369" y="10857"/>
                  <a:pt x="9478" y="10670"/>
                  <a:pt x="9617" y="10520"/>
                </a:cubicBezTo>
                <a:cubicBezTo>
                  <a:pt x="9755" y="10370"/>
                  <a:pt x="9914" y="10256"/>
                  <a:pt x="10094" y="10176"/>
                </a:cubicBezTo>
                <a:cubicBezTo>
                  <a:pt x="10274" y="10097"/>
                  <a:pt x="10407" y="10057"/>
                  <a:pt x="10605" y="10057"/>
                </a:cubicBezTo>
                <a:lnTo>
                  <a:pt x="10605" y="9455"/>
                </a:lnTo>
                <a:lnTo>
                  <a:pt x="11001" y="9455"/>
                </a:lnTo>
                <a:lnTo>
                  <a:pt x="11001" y="10057"/>
                </a:lnTo>
                <a:cubicBezTo>
                  <a:pt x="11199" y="10057"/>
                  <a:pt x="11329" y="10093"/>
                  <a:pt x="11505" y="10167"/>
                </a:cubicBezTo>
                <a:cubicBezTo>
                  <a:pt x="11681" y="10240"/>
                  <a:pt x="11834" y="10350"/>
                  <a:pt x="11963" y="10498"/>
                </a:cubicBezTo>
                <a:cubicBezTo>
                  <a:pt x="12093" y="10644"/>
                  <a:pt x="12196" y="10831"/>
                  <a:pt x="12273" y="11057"/>
                </a:cubicBezTo>
                <a:cubicBezTo>
                  <a:pt x="12350" y="11284"/>
                  <a:pt x="12388" y="11547"/>
                  <a:pt x="12388" y="11847"/>
                </a:cubicBezTo>
                <a:lnTo>
                  <a:pt x="11637" y="11847"/>
                </a:lnTo>
                <a:cubicBezTo>
                  <a:pt x="11628" y="11534"/>
                  <a:pt x="11570" y="11296"/>
                  <a:pt x="11463" y="11130"/>
                </a:cubicBezTo>
                <a:cubicBezTo>
                  <a:pt x="11355" y="10965"/>
                  <a:pt x="11238" y="10882"/>
                  <a:pt x="11001" y="10882"/>
                </a:cubicBezTo>
                <a:lnTo>
                  <a:pt x="11001" y="12819"/>
                </a:lnTo>
                <a:cubicBezTo>
                  <a:pt x="11199" y="12894"/>
                  <a:pt x="11336" y="12978"/>
                  <a:pt x="11525" y="13076"/>
                </a:cubicBezTo>
                <a:cubicBezTo>
                  <a:pt x="11714" y="13175"/>
                  <a:pt x="11881" y="13300"/>
                  <a:pt x="12026" y="13453"/>
                </a:cubicBezTo>
                <a:cubicBezTo>
                  <a:pt x="12171" y="13605"/>
                  <a:pt x="12287" y="13795"/>
                  <a:pt x="12375" y="14021"/>
                </a:cubicBezTo>
                <a:cubicBezTo>
                  <a:pt x="12463" y="14248"/>
                  <a:pt x="12507" y="14526"/>
                  <a:pt x="12507" y="14857"/>
                </a:cubicBezTo>
                <a:cubicBezTo>
                  <a:pt x="12507" y="15199"/>
                  <a:pt x="12466" y="15497"/>
                  <a:pt x="12385" y="15751"/>
                </a:cubicBezTo>
                <a:moveTo>
                  <a:pt x="10800" y="8100"/>
                </a:moveTo>
                <a:cubicBezTo>
                  <a:pt x="8631" y="8100"/>
                  <a:pt x="6873" y="10518"/>
                  <a:pt x="6873" y="13500"/>
                </a:cubicBezTo>
                <a:cubicBezTo>
                  <a:pt x="6873" y="16483"/>
                  <a:pt x="8631" y="18900"/>
                  <a:pt x="10800" y="18900"/>
                </a:cubicBezTo>
                <a:cubicBezTo>
                  <a:pt x="12969" y="18900"/>
                  <a:pt x="14727" y="16483"/>
                  <a:pt x="14727" y="13500"/>
                </a:cubicBezTo>
                <a:cubicBezTo>
                  <a:pt x="14727" y="10518"/>
                  <a:pt x="12969" y="8100"/>
                  <a:pt x="10800" y="8100"/>
                </a:cubicBezTo>
                <a:moveTo>
                  <a:pt x="17182" y="17550"/>
                </a:moveTo>
                <a:lnTo>
                  <a:pt x="16200" y="17550"/>
                </a:lnTo>
                <a:cubicBezTo>
                  <a:pt x="15929" y="17550"/>
                  <a:pt x="15709" y="17852"/>
                  <a:pt x="15709" y="18225"/>
                </a:cubicBezTo>
                <a:cubicBezTo>
                  <a:pt x="15709" y="18598"/>
                  <a:pt x="15929" y="18900"/>
                  <a:pt x="16200" y="18900"/>
                </a:cubicBezTo>
                <a:lnTo>
                  <a:pt x="17182" y="18900"/>
                </a:lnTo>
                <a:cubicBezTo>
                  <a:pt x="17453" y="18900"/>
                  <a:pt x="17673" y="18598"/>
                  <a:pt x="17673" y="18225"/>
                </a:cubicBezTo>
                <a:cubicBezTo>
                  <a:pt x="17673" y="17852"/>
                  <a:pt x="17453" y="17550"/>
                  <a:pt x="17182" y="17550"/>
                </a:cubicBezTo>
                <a:moveTo>
                  <a:pt x="20127" y="8100"/>
                </a:moveTo>
                <a:cubicBezTo>
                  <a:pt x="19856" y="8100"/>
                  <a:pt x="19636" y="7798"/>
                  <a:pt x="19636" y="7425"/>
                </a:cubicBezTo>
                <a:cubicBezTo>
                  <a:pt x="19636" y="7052"/>
                  <a:pt x="19856" y="6750"/>
                  <a:pt x="20127" y="6750"/>
                </a:cubicBezTo>
                <a:cubicBezTo>
                  <a:pt x="20399" y="6750"/>
                  <a:pt x="20618" y="7052"/>
                  <a:pt x="20618" y="7425"/>
                </a:cubicBezTo>
                <a:cubicBezTo>
                  <a:pt x="20618" y="7798"/>
                  <a:pt x="20399" y="8100"/>
                  <a:pt x="20127" y="8100"/>
                </a:cubicBezTo>
                <a:moveTo>
                  <a:pt x="20618" y="17674"/>
                </a:moveTo>
                <a:cubicBezTo>
                  <a:pt x="20464" y="17599"/>
                  <a:pt x="20300" y="17550"/>
                  <a:pt x="20127" y="17550"/>
                </a:cubicBezTo>
                <a:cubicBezTo>
                  <a:pt x="19314" y="17550"/>
                  <a:pt x="18655" y="18457"/>
                  <a:pt x="18655" y="19575"/>
                </a:cubicBezTo>
                <a:cubicBezTo>
                  <a:pt x="18655" y="19813"/>
                  <a:pt x="18690" y="20038"/>
                  <a:pt x="18745" y="20250"/>
                </a:cubicBezTo>
                <a:lnTo>
                  <a:pt x="2855" y="20250"/>
                </a:lnTo>
                <a:cubicBezTo>
                  <a:pt x="2910" y="20038"/>
                  <a:pt x="2945" y="19813"/>
                  <a:pt x="2945" y="19575"/>
                </a:cubicBezTo>
                <a:cubicBezTo>
                  <a:pt x="2945" y="18457"/>
                  <a:pt x="2286" y="17550"/>
                  <a:pt x="1473" y="17550"/>
                </a:cubicBezTo>
                <a:cubicBezTo>
                  <a:pt x="1300" y="17550"/>
                  <a:pt x="1136" y="17599"/>
                  <a:pt x="982" y="17674"/>
                </a:cubicBezTo>
                <a:lnTo>
                  <a:pt x="982" y="9326"/>
                </a:lnTo>
                <a:cubicBezTo>
                  <a:pt x="1136" y="9402"/>
                  <a:pt x="1300" y="9450"/>
                  <a:pt x="1473" y="9450"/>
                </a:cubicBezTo>
                <a:cubicBezTo>
                  <a:pt x="2286" y="9450"/>
                  <a:pt x="2945" y="8544"/>
                  <a:pt x="2945" y="7425"/>
                </a:cubicBezTo>
                <a:cubicBezTo>
                  <a:pt x="2945" y="7187"/>
                  <a:pt x="2910" y="6962"/>
                  <a:pt x="2855" y="6750"/>
                </a:cubicBezTo>
                <a:lnTo>
                  <a:pt x="18745" y="6750"/>
                </a:lnTo>
                <a:cubicBezTo>
                  <a:pt x="18690" y="6962"/>
                  <a:pt x="18655" y="7187"/>
                  <a:pt x="18655" y="7425"/>
                </a:cubicBezTo>
                <a:cubicBezTo>
                  <a:pt x="18655" y="8544"/>
                  <a:pt x="19314" y="9450"/>
                  <a:pt x="20127" y="9450"/>
                </a:cubicBezTo>
                <a:cubicBezTo>
                  <a:pt x="20300" y="9450"/>
                  <a:pt x="20464" y="9402"/>
                  <a:pt x="20618" y="9326"/>
                </a:cubicBezTo>
                <a:cubicBezTo>
                  <a:pt x="20618" y="9326"/>
                  <a:pt x="20618" y="17674"/>
                  <a:pt x="20618" y="17674"/>
                </a:cubicBezTo>
                <a:close/>
                <a:moveTo>
                  <a:pt x="20127" y="20250"/>
                </a:moveTo>
                <a:cubicBezTo>
                  <a:pt x="19856" y="20250"/>
                  <a:pt x="19636" y="19948"/>
                  <a:pt x="19636" y="19575"/>
                </a:cubicBezTo>
                <a:cubicBezTo>
                  <a:pt x="19636" y="19203"/>
                  <a:pt x="19856" y="18900"/>
                  <a:pt x="20127" y="18900"/>
                </a:cubicBezTo>
                <a:cubicBezTo>
                  <a:pt x="20399" y="18900"/>
                  <a:pt x="20618" y="19203"/>
                  <a:pt x="20618" y="19575"/>
                </a:cubicBezTo>
                <a:cubicBezTo>
                  <a:pt x="20618" y="19948"/>
                  <a:pt x="20399" y="20250"/>
                  <a:pt x="20127" y="20250"/>
                </a:cubicBezTo>
                <a:moveTo>
                  <a:pt x="1473" y="20250"/>
                </a:moveTo>
                <a:cubicBezTo>
                  <a:pt x="1201" y="20250"/>
                  <a:pt x="982" y="19948"/>
                  <a:pt x="982" y="19575"/>
                </a:cubicBezTo>
                <a:cubicBezTo>
                  <a:pt x="982" y="19203"/>
                  <a:pt x="1201" y="18900"/>
                  <a:pt x="1473" y="18900"/>
                </a:cubicBezTo>
                <a:cubicBezTo>
                  <a:pt x="1744" y="18900"/>
                  <a:pt x="1964" y="19203"/>
                  <a:pt x="1964" y="19575"/>
                </a:cubicBezTo>
                <a:cubicBezTo>
                  <a:pt x="1964" y="19948"/>
                  <a:pt x="1744" y="20250"/>
                  <a:pt x="1473" y="20250"/>
                </a:cubicBezTo>
                <a:moveTo>
                  <a:pt x="1473" y="6750"/>
                </a:moveTo>
                <a:cubicBezTo>
                  <a:pt x="1744" y="6750"/>
                  <a:pt x="1964" y="7052"/>
                  <a:pt x="1964" y="7425"/>
                </a:cubicBezTo>
                <a:cubicBezTo>
                  <a:pt x="1964" y="7798"/>
                  <a:pt x="1744" y="8100"/>
                  <a:pt x="1473" y="8100"/>
                </a:cubicBezTo>
                <a:cubicBezTo>
                  <a:pt x="1201" y="8100"/>
                  <a:pt x="982" y="7798"/>
                  <a:pt x="982" y="7425"/>
                </a:cubicBezTo>
                <a:cubicBezTo>
                  <a:pt x="982" y="7052"/>
                  <a:pt x="1201" y="6750"/>
                  <a:pt x="1473" y="6750"/>
                </a:cubicBezTo>
                <a:moveTo>
                  <a:pt x="20618" y="5400"/>
                </a:moveTo>
                <a:lnTo>
                  <a:pt x="982" y="5400"/>
                </a:lnTo>
                <a:cubicBezTo>
                  <a:pt x="440" y="5400"/>
                  <a:pt x="0" y="6004"/>
                  <a:pt x="0" y="6750"/>
                </a:cubicBezTo>
                <a:lnTo>
                  <a:pt x="0" y="20250"/>
                </a:lnTo>
                <a:cubicBezTo>
                  <a:pt x="0" y="20996"/>
                  <a:pt x="440" y="21600"/>
                  <a:pt x="982" y="21600"/>
                </a:cubicBezTo>
                <a:lnTo>
                  <a:pt x="20618" y="21600"/>
                </a:lnTo>
                <a:cubicBezTo>
                  <a:pt x="21160" y="21600"/>
                  <a:pt x="21600" y="20996"/>
                  <a:pt x="21600" y="20250"/>
                </a:cubicBezTo>
                <a:lnTo>
                  <a:pt x="21600" y="6750"/>
                </a:lnTo>
                <a:cubicBezTo>
                  <a:pt x="21600" y="6004"/>
                  <a:pt x="21160" y="5400"/>
                  <a:pt x="20618" y="5400"/>
                </a:cubicBezTo>
                <a:moveTo>
                  <a:pt x="2455" y="4050"/>
                </a:moveTo>
                <a:lnTo>
                  <a:pt x="19145" y="4050"/>
                </a:lnTo>
                <a:cubicBezTo>
                  <a:pt x="19417" y="4050"/>
                  <a:pt x="19636" y="3748"/>
                  <a:pt x="19636" y="3376"/>
                </a:cubicBezTo>
                <a:cubicBezTo>
                  <a:pt x="19636" y="3002"/>
                  <a:pt x="19417" y="2700"/>
                  <a:pt x="19145" y="2700"/>
                </a:cubicBezTo>
                <a:lnTo>
                  <a:pt x="2455" y="2700"/>
                </a:lnTo>
                <a:cubicBezTo>
                  <a:pt x="2183" y="2700"/>
                  <a:pt x="1964" y="3002"/>
                  <a:pt x="1964" y="3376"/>
                </a:cubicBezTo>
                <a:cubicBezTo>
                  <a:pt x="1964" y="3748"/>
                  <a:pt x="2183" y="4050"/>
                  <a:pt x="2455" y="4050"/>
                </a:cubicBezTo>
                <a:moveTo>
                  <a:pt x="4418" y="1350"/>
                </a:moveTo>
                <a:lnTo>
                  <a:pt x="17182" y="1350"/>
                </a:lnTo>
                <a:cubicBezTo>
                  <a:pt x="17453" y="1350"/>
                  <a:pt x="17673" y="1048"/>
                  <a:pt x="17673" y="675"/>
                </a:cubicBezTo>
                <a:cubicBezTo>
                  <a:pt x="17673" y="302"/>
                  <a:pt x="17453" y="0"/>
                  <a:pt x="17182" y="0"/>
                </a:cubicBezTo>
                <a:lnTo>
                  <a:pt x="4418" y="0"/>
                </a:lnTo>
                <a:cubicBezTo>
                  <a:pt x="4147" y="0"/>
                  <a:pt x="3927" y="302"/>
                  <a:pt x="3927" y="675"/>
                </a:cubicBezTo>
                <a:cubicBezTo>
                  <a:pt x="3927" y="1048"/>
                  <a:pt x="4147" y="1350"/>
                  <a:pt x="4418" y="1350"/>
                </a:cubicBezTo>
                <a:moveTo>
                  <a:pt x="5400" y="8100"/>
                </a:moveTo>
                <a:lnTo>
                  <a:pt x="4418" y="8100"/>
                </a:lnTo>
                <a:cubicBezTo>
                  <a:pt x="4147" y="8100"/>
                  <a:pt x="3927" y="8403"/>
                  <a:pt x="3927" y="8775"/>
                </a:cubicBezTo>
                <a:cubicBezTo>
                  <a:pt x="3927" y="9148"/>
                  <a:pt x="4147" y="9450"/>
                  <a:pt x="4418" y="9450"/>
                </a:cubicBezTo>
                <a:lnTo>
                  <a:pt x="5400" y="9450"/>
                </a:lnTo>
                <a:cubicBezTo>
                  <a:pt x="5671" y="9450"/>
                  <a:pt x="5891" y="9148"/>
                  <a:pt x="5891" y="8775"/>
                </a:cubicBezTo>
                <a:cubicBezTo>
                  <a:pt x="5891" y="8403"/>
                  <a:pt x="5671" y="8100"/>
                  <a:pt x="5400" y="810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00" name="Shape 2800"/>
          <p:cNvSpPr/>
          <p:nvPr/>
        </p:nvSpPr>
        <p:spPr>
          <a:xfrm>
            <a:off x="880859" y="2010590"/>
            <a:ext cx="279328" cy="177754"/>
          </a:xfrm>
          <a:custGeom>
            <a:avLst/>
            <a:gdLst/>
            <a:ahLst/>
            <a:cxnLst>
              <a:cxn ang="0">
                <a:pos x="wd2" y="hd2"/>
              </a:cxn>
              <a:cxn ang="5400000">
                <a:pos x="wd2" y="hd2"/>
              </a:cxn>
              <a:cxn ang="10800000">
                <a:pos x="wd2" y="hd2"/>
              </a:cxn>
              <a:cxn ang="16200000">
                <a:pos x="wd2" y="hd2"/>
              </a:cxn>
            </a:cxnLst>
            <a:rect l="0" t="0" r="r" b="b"/>
            <a:pathLst>
              <a:path w="21600" h="21600" extrusionOk="0">
                <a:moveTo>
                  <a:pt x="10208" y="15258"/>
                </a:moveTo>
                <a:cubicBezTo>
                  <a:pt x="10138" y="15500"/>
                  <a:pt x="10044" y="15701"/>
                  <a:pt x="9923" y="15861"/>
                </a:cubicBezTo>
                <a:cubicBezTo>
                  <a:pt x="9802" y="16022"/>
                  <a:pt x="9660" y="16144"/>
                  <a:pt x="9499" y="16228"/>
                </a:cubicBezTo>
                <a:cubicBezTo>
                  <a:pt x="9362" y="16300"/>
                  <a:pt x="9243" y="16340"/>
                  <a:pt x="9097" y="16360"/>
                </a:cubicBezTo>
                <a:lnTo>
                  <a:pt x="9097" y="16971"/>
                </a:lnTo>
                <a:lnTo>
                  <a:pt x="8606" y="16971"/>
                </a:lnTo>
                <a:lnTo>
                  <a:pt x="8606" y="16361"/>
                </a:lnTo>
                <a:cubicBezTo>
                  <a:pt x="8446" y="16345"/>
                  <a:pt x="8316" y="16304"/>
                  <a:pt x="8171" y="16224"/>
                </a:cubicBezTo>
                <a:cubicBezTo>
                  <a:pt x="8001" y="16130"/>
                  <a:pt x="7856" y="15998"/>
                  <a:pt x="7736" y="15826"/>
                </a:cubicBezTo>
                <a:cubicBezTo>
                  <a:pt x="7615" y="15655"/>
                  <a:pt x="7522" y="15443"/>
                  <a:pt x="7456" y="15193"/>
                </a:cubicBezTo>
                <a:cubicBezTo>
                  <a:pt x="7390" y="14942"/>
                  <a:pt x="7359" y="14654"/>
                  <a:pt x="7363" y="14327"/>
                </a:cubicBezTo>
                <a:lnTo>
                  <a:pt x="8007" y="14327"/>
                </a:lnTo>
                <a:cubicBezTo>
                  <a:pt x="8003" y="14712"/>
                  <a:pt x="8058" y="15015"/>
                  <a:pt x="8171" y="15236"/>
                </a:cubicBezTo>
                <a:cubicBezTo>
                  <a:pt x="8270" y="15431"/>
                  <a:pt x="8403" y="15530"/>
                  <a:pt x="8606" y="15563"/>
                </a:cubicBezTo>
                <a:lnTo>
                  <a:pt x="8606" y="13432"/>
                </a:lnTo>
                <a:cubicBezTo>
                  <a:pt x="8492" y="13376"/>
                  <a:pt x="8395" y="13313"/>
                  <a:pt x="8270" y="13239"/>
                </a:cubicBezTo>
                <a:cubicBezTo>
                  <a:pt x="8118" y="13149"/>
                  <a:pt x="7980" y="13033"/>
                  <a:pt x="7857" y="12890"/>
                </a:cubicBezTo>
                <a:cubicBezTo>
                  <a:pt x="7735" y="12746"/>
                  <a:pt x="7636" y="12568"/>
                  <a:pt x="7561" y="12352"/>
                </a:cubicBezTo>
                <a:cubicBezTo>
                  <a:pt x="7485" y="12136"/>
                  <a:pt x="7448" y="11868"/>
                  <a:pt x="7448" y="11548"/>
                </a:cubicBezTo>
                <a:cubicBezTo>
                  <a:pt x="7448" y="11268"/>
                  <a:pt x="7483" y="11023"/>
                  <a:pt x="7553" y="10809"/>
                </a:cubicBezTo>
                <a:cubicBezTo>
                  <a:pt x="7622" y="10596"/>
                  <a:pt x="7716" y="10419"/>
                  <a:pt x="7835" y="10276"/>
                </a:cubicBezTo>
                <a:cubicBezTo>
                  <a:pt x="7954" y="10134"/>
                  <a:pt x="8090" y="10024"/>
                  <a:pt x="8244" y="9948"/>
                </a:cubicBezTo>
                <a:cubicBezTo>
                  <a:pt x="8373" y="9885"/>
                  <a:pt x="8479" y="9855"/>
                  <a:pt x="8606" y="9844"/>
                </a:cubicBezTo>
                <a:lnTo>
                  <a:pt x="8606" y="9257"/>
                </a:lnTo>
                <a:lnTo>
                  <a:pt x="9097" y="9257"/>
                </a:lnTo>
                <a:lnTo>
                  <a:pt x="9097" y="9844"/>
                </a:lnTo>
                <a:cubicBezTo>
                  <a:pt x="9224" y="9853"/>
                  <a:pt x="9328" y="9881"/>
                  <a:pt x="9453" y="9939"/>
                </a:cubicBezTo>
                <a:cubicBezTo>
                  <a:pt x="9605" y="10009"/>
                  <a:pt x="9735" y="10114"/>
                  <a:pt x="9847" y="10255"/>
                </a:cubicBezTo>
                <a:cubicBezTo>
                  <a:pt x="9957" y="10394"/>
                  <a:pt x="10046" y="10572"/>
                  <a:pt x="10112" y="10788"/>
                </a:cubicBezTo>
                <a:cubicBezTo>
                  <a:pt x="10178" y="11003"/>
                  <a:pt x="10211" y="11254"/>
                  <a:pt x="10211" y="11540"/>
                </a:cubicBezTo>
                <a:lnTo>
                  <a:pt x="9567" y="11540"/>
                </a:lnTo>
                <a:cubicBezTo>
                  <a:pt x="9559" y="11242"/>
                  <a:pt x="9509" y="11015"/>
                  <a:pt x="9417" y="10857"/>
                </a:cubicBezTo>
                <a:cubicBezTo>
                  <a:pt x="9339" y="10725"/>
                  <a:pt x="9243" y="10661"/>
                  <a:pt x="9097" y="10640"/>
                </a:cubicBezTo>
                <a:lnTo>
                  <a:pt x="9097" y="12504"/>
                </a:lnTo>
                <a:cubicBezTo>
                  <a:pt x="9226" y="12565"/>
                  <a:pt x="9336" y="12633"/>
                  <a:pt x="9471" y="12710"/>
                </a:cubicBezTo>
                <a:cubicBezTo>
                  <a:pt x="9633" y="12804"/>
                  <a:pt x="9776" y="12923"/>
                  <a:pt x="9900" y="13069"/>
                </a:cubicBezTo>
                <a:cubicBezTo>
                  <a:pt x="10024" y="13215"/>
                  <a:pt x="10124" y="13395"/>
                  <a:pt x="10200" y="13610"/>
                </a:cubicBezTo>
                <a:cubicBezTo>
                  <a:pt x="10275" y="13827"/>
                  <a:pt x="10312" y="14091"/>
                  <a:pt x="10312" y="14407"/>
                </a:cubicBezTo>
                <a:cubicBezTo>
                  <a:pt x="10312" y="14732"/>
                  <a:pt x="10278" y="15016"/>
                  <a:pt x="10208" y="15258"/>
                </a:cubicBezTo>
                <a:moveTo>
                  <a:pt x="8836" y="7714"/>
                </a:moveTo>
                <a:cubicBezTo>
                  <a:pt x="6938" y="7714"/>
                  <a:pt x="5400" y="10132"/>
                  <a:pt x="5400" y="13114"/>
                </a:cubicBezTo>
                <a:cubicBezTo>
                  <a:pt x="5400" y="16096"/>
                  <a:pt x="6938" y="18514"/>
                  <a:pt x="8836" y="18514"/>
                </a:cubicBezTo>
                <a:cubicBezTo>
                  <a:pt x="10734" y="18514"/>
                  <a:pt x="12273" y="16096"/>
                  <a:pt x="12273" y="13114"/>
                </a:cubicBezTo>
                <a:cubicBezTo>
                  <a:pt x="12273" y="10132"/>
                  <a:pt x="10734" y="7714"/>
                  <a:pt x="8836" y="7714"/>
                </a:cubicBezTo>
                <a:moveTo>
                  <a:pt x="20618" y="0"/>
                </a:moveTo>
                <a:lnTo>
                  <a:pt x="4909" y="0"/>
                </a:lnTo>
                <a:cubicBezTo>
                  <a:pt x="4367" y="0"/>
                  <a:pt x="3927" y="690"/>
                  <a:pt x="3927" y="1543"/>
                </a:cubicBezTo>
                <a:lnTo>
                  <a:pt x="3927" y="2314"/>
                </a:lnTo>
                <a:cubicBezTo>
                  <a:pt x="3927" y="2740"/>
                  <a:pt x="4147" y="3086"/>
                  <a:pt x="4418" y="3086"/>
                </a:cubicBezTo>
                <a:cubicBezTo>
                  <a:pt x="4689" y="3086"/>
                  <a:pt x="4909" y="2740"/>
                  <a:pt x="4909" y="2314"/>
                </a:cubicBezTo>
                <a:lnTo>
                  <a:pt x="4909" y="1543"/>
                </a:lnTo>
                <a:lnTo>
                  <a:pt x="20618" y="1543"/>
                </a:lnTo>
                <a:lnTo>
                  <a:pt x="20618" y="15429"/>
                </a:lnTo>
                <a:lnTo>
                  <a:pt x="19145" y="15429"/>
                </a:lnTo>
                <a:cubicBezTo>
                  <a:pt x="18874" y="15429"/>
                  <a:pt x="18655" y="15774"/>
                  <a:pt x="18655" y="16200"/>
                </a:cubicBezTo>
                <a:cubicBezTo>
                  <a:pt x="18655" y="16626"/>
                  <a:pt x="18874" y="16971"/>
                  <a:pt x="19145" y="16971"/>
                </a:cubicBezTo>
                <a:lnTo>
                  <a:pt x="20618" y="16971"/>
                </a:lnTo>
                <a:cubicBezTo>
                  <a:pt x="21160" y="16971"/>
                  <a:pt x="21600" y="16280"/>
                  <a:pt x="21600" y="15429"/>
                </a:cubicBezTo>
                <a:lnTo>
                  <a:pt x="21600" y="1543"/>
                </a:lnTo>
                <a:cubicBezTo>
                  <a:pt x="21600" y="690"/>
                  <a:pt x="21160" y="0"/>
                  <a:pt x="20618" y="0"/>
                </a:cubicBezTo>
                <a:moveTo>
                  <a:pt x="9451" y="13856"/>
                </a:moveTo>
                <a:cubicBezTo>
                  <a:pt x="9385" y="13780"/>
                  <a:pt x="9310" y="13718"/>
                  <a:pt x="9228" y="13671"/>
                </a:cubicBezTo>
                <a:cubicBezTo>
                  <a:pt x="9175" y="13642"/>
                  <a:pt x="9137" y="13616"/>
                  <a:pt x="9097" y="13590"/>
                </a:cubicBezTo>
                <a:lnTo>
                  <a:pt x="9097" y="15560"/>
                </a:lnTo>
                <a:cubicBezTo>
                  <a:pt x="9250" y="15523"/>
                  <a:pt x="9363" y="15447"/>
                  <a:pt x="9473" y="15311"/>
                </a:cubicBezTo>
                <a:cubicBezTo>
                  <a:pt x="9604" y="15151"/>
                  <a:pt x="9668" y="14896"/>
                  <a:pt x="9668" y="14545"/>
                </a:cubicBezTo>
                <a:cubicBezTo>
                  <a:pt x="9668" y="14383"/>
                  <a:pt x="9649" y="14246"/>
                  <a:pt x="9609" y="14135"/>
                </a:cubicBezTo>
                <a:cubicBezTo>
                  <a:pt x="9570" y="14024"/>
                  <a:pt x="9517" y="13931"/>
                  <a:pt x="9451" y="13856"/>
                </a:cubicBezTo>
                <a:moveTo>
                  <a:pt x="13255" y="16971"/>
                </a:moveTo>
                <a:cubicBezTo>
                  <a:pt x="12983" y="16971"/>
                  <a:pt x="12764" y="17316"/>
                  <a:pt x="12764" y="17743"/>
                </a:cubicBezTo>
                <a:cubicBezTo>
                  <a:pt x="12764" y="18169"/>
                  <a:pt x="12983" y="18514"/>
                  <a:pt x="13255" y="18514"/>
                </a:cubicBezTo>
                <a:cubicBezTo>
                  <a:pt x="13525" y="18514"/>
                  <a:pt x="13745" y="18169"/>
                  <a:pt x="13745" y="17743"/>
                </a:cubicBezTo>
                <a:cubicBezTo>
                  <a:pt x="13745" y="17316"/>
                  <a:pt x="13525" y="16971"/>
                  <a:pt x="13255" y="16971"/>
                </a:cubicBezTo>
                <a:moveTo>
                  <a:pt x="16200" y="7714"/>
                </a:moveTo>
                <a:cubicBezTo>
                  <a:pt x="15928" y="7714"/>
                  <a:pt x="15709" y="7369"/>
                  <a:pt x="15709" y="6943"/>
                </a:cubicBezTo>
                <a:cubicBezTo>
                  <a:pt x="15709" y="6516"/>
                  <a:pt x="15928" y="6171"/>
                  <a:pt x="16200" y="6171"/>
                </a:cubicBezTo>
                <a:cubicBezTo>
                  <a:pt x="16471" y="6171"/>
                  <a:pt x="16691" y="6516"/>
                  <a:pt x="16691" y="6943"/>
                </a:cubicBezTo>
                <a:cubicBezTo>
                  <a:pt x="16691" y="7369"/>
                  <a:pt x="16471" y="7714"/>
                  <a:pt x="16200" y="7714"/>
                </a:cubicBezTo>
                <a:moveTo>
                  <a:pt x="16691" y="17113"/>
                </a:moveTo>
                <a:cubicBezTo>
                  <a:pt x="16537" y="17027"/>
                  <a:pt x="16373" y="16971"/>
                  <a:pt x="16200" y="16971"/>
                </a:cubicBezTo>
                <a:cubicBezTo>
                  <a:pt x="15386" y="16971"/>
                  <a:pt x="14727" y="18008"/>
                  <a:pt x="14727" y="19286"/>
                </a:cubicBezTo>
                <a:cubicBezTo>
                  <a:pt x="14727" y="19557"/>
                  <a:pt x="14762" y="19814"/>
                  <a:pt x="14817" y="20057"/>
                </a:cubicBezTo>
                <a:lnTo>
                  <a:pt x="2855" y="20057"/>
                </a:lnTo>
                <a:cubicBezTo>
                  <a:pt x="2910" y="19814"/>
                  <a:pt x="2945" y="19557"/>
                  <a:pt x="2945" y="19286"/>
                </a:cubicBezTo>
                <a:cubicBezTo>
                  <a:pt x="2945" y="18008"/>
                  <a:pt x="2286" y="16971"/>
                  <a:pt x="1473" y="16971"/>
                </a:cubicBezTo>
                <a:cubicBezTo>
                  <a:pt x="1299" y="16971"/>
                  <a:pt x="1136" y="17027"/>
                  <a:pt x="982" y="17113"/>
                </a:cubicBezTo>
                <a:lnTo>
                  <a:pt x="982" y="9115"/>
                </a:lnTo>
                <a:cubicBezTo>
                  <a:pt x="1136" y="9202"/>
                  <a:pt x="1299" y="9257"/>
                  <a:pt x="1473" y="9257"/>
                </a:cubicBezTo>
                <a:cubicBezTo>
                  <a:pt x="2286" y="9257"/>
                  <a:pt x="2945" y="8221"/>
                  <a:pt x="2945" y="6943"/>
                </a:cubicBezTo>
                <a:cubicBezTo>
                  <a:pt x="2945" y="6671"/>
                  <a:pt x="2910" y="6414"/>
                  <a:pt x="2855" y="6171"/>
                </a:cubicBezTo>
                <a:lnTo>
                  <a:pt x="14817" y="6171"/>
                </a:lnTo>
                <a:cubicBezTo>
                  <a:pt x="14762" y="6414"/>
                  <a:pt x="14727" y="6671"/>
                  <a:pt x="14727" y="6943"/>
                </a:cubicBezTo>
                <a:cubicBezTo>
                  <a:pt x="14727" y="8221"/>
                  <a:pt x="15386" y="9257"/>
                  <a:pt x="16200" y="9257"/>
                </a:cubicBezTo>
                <a:cubicBezTo>
                  <a:pt x="16373" y="9257"/>
                  <a:pt x="16537" y="9202"/>
                  <a:pt x="16691" y="9115"/>
                </a:cubicBezTo>
                <a:cubicBezTo>
                  <a:pt x="16691" y="9115"/>
                  <a:pt x="16691" y="17113"/>
                  <a:pt x="16691" y="17113"/>
                </a:cubicBezTo>
                <a:close/>
                <a:moveTo>
                  <a:pt x="16200" y="20057"/>
                </a:moveTo>
                <a:cubicBezTo>
                  <a:pt x="15928" y="20057"/>
                  <a:pt x="15709" y="19712"/>
                  <a:pt x="15709" y="19286"/>
                </a:cubicBezTo>
                <a:cubicBezTo>
                  <a:pt x="15709" y="18859"/>
                  <a:pt x="15928" y="18514"/>
                  <a:pt x="16200" y="18514"/>
                </a:cubicBezTo>
                <a:cubicBezTo>
                  <a:pt x="16471" y="18514"/>
                  <a:pt x="16691" y="18859"/>
                  <a:pt x="16691" y="19286"/>
                </a:cubicBezTo>
                <a:cubicBezTo>
                  <a:pt x="16691" y="19712"/>
                  <a:pt x="16471" y="20057"/>
                  <a:pt x="16200" y="20057"/>
                </a:cubicBezTo>
                <a:moveTo>
                  <a:pt x="1473" y="20057"/>
                </a:moveTo>
                <a:cubicBezTo>
                  <a:pt x="1201" y="20057"/>
                  <a:pt x="982" y="19712"/>
                  <a:pt x="982" y="19286"/>
                </a:cubicBezTo>
                <a:cubicBezTo>
                  <a:pt x="982" y="18859"/>
                  <a:pt x="1201" y="18514"/>
                  <a:pt x="1473" y="18514"/>
                </a:cubicBezTo>
                <a:cubicBezTo>
                  <a:pt x="1744" y="18514"/>
                  <a:pt x="1964" y="18859"/>
                  <a:pt x="1964" y="19286"/>
                </a:cubicBezTo>
                <a:cubicBezTo>
                  <a:pt x="1964" y="19712"/>
                  <a:pt x="1744" y="20057"/>
                  <a:pt x="1473" y="20057"/>
                </a:cubicBezTo>
                <a:moveTo>
                  <a:pt x="1473" y="6171"/>
                </a:moveTo>
                <a:cubicBezTo>
                  <a:pt x="1744" y="6171"/>
                  <a:pt x="1964" y="6516"/>
                  <a:pt x="1964" y="6943"/>
                </a:cubicBezTo>
                <a:cubicBezTo>
                  <a:pt x="1964" y="7369"/>
                  <a:pt x="1744" y="7714"/>
                  <a:pt x="1473" y="7714"/>
                </a:cubicBezTo>
                <a:cubicBezTo>
                  <a:pt x="1201" y="7714"/>
                  <a:pt x="982" y="7369"/>
                  <a:pt x="982" y="6943"/>
                </a:cubicBezTo>
                <a:cubicBezTo>
                  <a:pt x="982" y="6516"/>
                  <a:pt x="1201" y="6171"/>
                  <a:pt x="1473" y="6171"/>
                </a:cubicBezTo>
                <a:moveTo>
                  <a:pt x="16691" y="4629"/>
                </a:moveTo>
                <a:lnTo>
                  <a:pt x="982" y="4629"/>
                </a:lnTo>
                <a:cubicBezTo>
                  <a:pt x="439" y="4629"/>
                  <a:pt x="0" y="5319"/>
                  <a:pt x="0" y="6171"/>
                </a:cubicBezTo>
                <a:lnTo>
                  <a:pt x="0" y="20057"/>
                </a:lnTo>
                <a:cubicBezTo>
                  <a:pt x="0" y="20909"/>
                  <a:pt x="439" y="21600"/>
                  <a:pt x="982" y="21600"/>
                </a:cubicBezTo>
                <a:lnTo>
                  <a:pt x="16691" y="21600"/>
                </a:lnTo>
                <a:cubicBezTo>
                  <a:pt x="17233" y="21600"/>
                  <a:pt x="17673" y="20909"/>
                  <a:pt x="17673" y="20057"/>
                </a:cubicBezTo>
                <a:lnTo>
                  <a:pt x="17673" y="6171"/>
                </a:lnTo>
                <a:cubicBezTo>
                  <a:pt x="17673" y="5319"/>
                  <a:pt x="17233" y="4629"/>
                  <a:pt x="16691" y="4629"/>
                </a:cubicBezTo>
                <a:moveTo>
                  <a:pt x="8092" y="11478"/>
                </a:moveTo>
                <a:cubicBezTo>
                  <a:pt x="8092" y="11618"/>
                  <a:pt x="8111" y="11738"/>
                  <a:pt x="8149" y="11836"/>
                </a:cubicBezTo>
                <a:cubicBezTo>
                  <a:pt x="8186" y="11936"/>
                  <a:pt x="8234" y="12020"/>
                  <a:pt x="8293" y="12090"/>
                </a:cubicBezTo>
                <a:cubicBezTo>
                  <a:pt x="8351" y="12160"/>
                  <a:pt x="8419" y="12217"/>
                  <a:pt x="8496" y="12260"/>
                </a:cubicBezTo>
                <a:cubicBezTo>
                  <a:pt x="8542" y="12286"/>
                  <a:pt x="8573" y="12310"/>
                  <a:pt x="8606" y="12330"/>
                </a:cubicBezTo>
                <a:lnTo>
                  <a:pt x="8606" y="10637"/>
                </a:lnTo>
                <a:cubicBezTo>
                  <a:pt x="8457" y="10653"/>
                  <a:pt x="8353" y="10708"/>
                  <a:pt x="8258" y="10818"/>
                </a:cubicBezTo>
                <a:cubicBezTo>
                  <a:pt x="8147" y="10949"/>
                  <a:pt x="8092" y="11170"/>
                  <a:pt x="8092" y="11478"/>
                </a:cubicBezTo>
                <a:moveTo>
                  <a:pt x="4418" y="7714"/>
                </a:moveTo>
                <a:cubicBezTo>
                  <a:pt x="4147" y="7714"/>
                  <a:pt x="3927" y="8060"/>
                  <a:pt x="3927" y="8486"/>
                </a:cubicBezTo>
                <a:cubicBezTo>
                  <a:pt x="3927" y="8912"/>
                  <a:pt x="4147" y="9257"/>
                  <a:pt x="4418" y="9257"/>
                </a:cubicBezTo>
                <a:cubicBezTo>
                  <a:pt x="4689" y="9257"/>
                  <a:pt x="4909" y="8912"/>
                  <a:pt x="4909" y="8486"/>
                </a:cubicBezTo>
                <a:cubicBezTo>
                  <a:pt x="4909" y="8060"/>
                  <a:pt x="4689" y="7714"/>
                  <a:pt x="4418" y="7714"/>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01" name="Shape 2801"/>
          <p:cNvSpPr/>
          <p:nvPr/>
        </p:nvSpPr>
        <p:spPr>
          <a:xfrm>
            <a:off x="1414120" y="2023286"/>
            <a:ext cx="279328" cy="152371"/>
          </a:xfrm>
          <a:custGeom>
            <a:avLst/>
            <a:gdLst/>
            <a:ahLst/>
            <a:cxnLst>
              <a:cxn ang="0">
                <a:pos x="wd2" y="hd2"/>
              </a:cxn>
              <a:cxn ang="5400000">
                <a:pos x="wd2" y="hd2"/>
              </a:cxn>
              <a:cxn ang="10800000">
                <a:pos x="wd2" y="hd2"/>
              </a:cxn>
              <a:cxn ang="16200000">
                <a:pos x="wd2" y="hd2"/>
              </a:cxn>
            </a:cxnLst>
            <a:rect l="0" t="0" r="r" b="b"/>
            <a:pathLst>
              <a:path w="21600" h="21600" extrusionOk="0">
                <a:moveTo>
                  <a:pt x="11858" y="9506"/>
                </a:moveTo>
                <a:lnTo>
                  <a:pt x="11671" y="10299"/>
                </a:lnTo>
                <a:lnTo>
                  <a:pt x="9907" y="10299"/>
                </a:lnTo>
                <a:cubicBezTo>
                  <a:pt x="9902" y="10340"/>
                  <a:pt x="9900" y="10398"/>
                  <a:pt x="9900" y="10472"/>
                </a:cubicBezTo>
                <a:lnTo>
                  <a:pt x="9900" y="10757"/>
                </a:lnTo>
                <a:cubicBezTo>
                  <a:pt x="9900" y="10972"/>
                  <a:pt x="9902" y="11100"/>
                  <a:pt x="9907" y="11141"/>
                </a:cubicBezTo>
                <a:lnTo>
                  <a:pt x="11570" y="11141"/>
                </a:lnTo>
                <a:lnTo>
                  <a:pt x="11390" y="11921"/>
                </a:lnTo>
                <a:lnTo>
                  <a:pt x="9943" y="11921"/>
                </a:lnTo>
                <a:cubicBezTo>
                  <a:pt x="10001" y="12589"/>
                  <a:pt x="10123" y="13114"/>
                  <a:pt x="10311" y="13494"/>
                </a:cubicBezTo>
                <a:cubicBezTo>
                  <a:pt x="10527" y="13964"/>
                  <a:pt x="10819" y="14199"/>
                  <a:pt x="11189" y="14199"/>
                </a:cubicBezTo>
                <a:cubicBezTo>
                  <a:pt x="11429" y="14199"/>
                  <a:pt x="11628" y="14134"/>
                  <a:pt x="11786" y="14001"/>
                </a:cubicBezTo>
                <a:cubicBezTo>
                  <a:pt x="11930" y="13878"/>
                  <a:pt x="12093" y="13671"/>
                  <a:pt x="12276" y="13382"/>
                </a:cubicBezTo>
                <a:lnTo>
                  <a:pt x="12276" y="14756"/>
                </a:lnTo>
                <a:cubicBezTo>
                  <a:pt x="11949" y="15119"/>
                  <a:pt x="11587" y="15301"/>
                  <a:pt x="11189" y="15301"/>
                </a:cubicBezTo>
                <a:cubicBezTo>
                  <a:pt x="10546" y="15301"/>
                  <a:pt x="10044" y="14963"/>
                  <a:pt x="9683" y="14287"/>
                </a:cubicBezTo>
                <a:cubicBezTo>
                  <a:pt x="9372" y="13700"/>
                  <a:pt x="9177" y="12912"/>
                  <a:pt x="9100" y="11921"/>
                </a:cubicBezTo>
                <a:lnTo>
                  <a:pt x="8546" y="11921"/>
                </a:lnTo>
                <a:lnTo>
                  <a:pt x="8740" y="11141"/>
                </a:lnTo>
                <a:lnTo>
                  <a:pt x="9065" y="11141"/>
                </a:lnTo>
                <a:cubicBezTo>
                  <a:pt x="9060" y="11083"/>
                  <a:pt x="9056" y="11022"/>
                  <a:pt x="9054" y="10955"/>
                </a:cubicBezTo>
                <a:cubicBezTo>
                  <a:pt x="9051" y="10889"/>
                  <a:pt x="9050" y="10819"/>
                  <a:pt x="9050" y="10744"/>
                </a:cubicBezTo>
                <a:cubicBezTo>
                  <a:pt x="9050" y="10687"/>
                  <a:pt x="9051" y="10620"/>
                  <a:pt x="9054" y="10547"/>
                </a:cubicBezTo>
                <a:cubicBezTo>
                  <a:pt x="9056" y="10472"/>
                  <a:pt x="9060" y="10389"/>
                  <a:pt x="9065" y="10299"/>
                </a:cubicBezTo>
                <a:lnTo>
                  <a:pt x="8546" y="10299"/>
                </a:lnTo>
                <a:lnTo>
                  <a:pt x="8734" y="9506"/>
                </a:lnTo>
                <a:lnTo>
                  <a:pt x="9115" y="9506"/>
                </a:lnTo>
                <a:cubicBezTo>
                  <a:pt x="9235" y="8557"/>
                  <a:pt x="9453" y="7806"/>
                  <a:pt x="9770" y="7253"/>
                </a:cubicBezTo>
                <a:cubicBezTo>
                  <a:pt x="10140" y="6617"/>
                  <a:pt x="10612" y="6299"/>
                  <a:pt x="11189" y="6299"/>
                </a:cubicBezTo>
                <a:cubicBezTo>
                  <a:pt x="11606" y="6299"/>
                  <a:pt x="12034" y="6555"/>
                  <a:pt x="12470" y="7066"/>
                </a:cubicBezTo>
                <a:lnTo>
                  <a:pt x="12139" y="8193"/>
                </a:lnTo>
                <a:cubicBezTo>
                  <a:pt x="11832" y="7666"/>
                  <a:pt x="11496" y="7401"/>
                  <a:pt x="11131" y="7401"/>
                </a:cubicBezTo>
                <a:cubicBezTo>
                  <a:pt x="10809" y="7401"/>
                  <a:pt x="10541" y="7620"/>
                  <a:pt x="10325" y="8058"/>
                </a:cubicBezTo>
                <a:cubicBezTo>
                  <a:pt x="10142" y="8445"/>
                  <a:pt x="10020" y="8929"/>
                  <a:pt x="9957" y="9506"/>
                </a:cubicBezTo>
                <a:cubicBezTo>
                  <a:pt x="9957" y="9506"/>
                  <a:pt x="11858" y="9506"/>
                  <a:pt x="11858" y="9506"/>
                </a:cubicBezTo>
                <a:close/>
                <a:moveTo>
                  <a:pt x="10800" y="3601"/>
                </a:moveTo>
                <a:cubicBezTo>
                  <a:pt x="8631" y="3601"/>
                  <a:pt x="6873" y="6824"/>
                  <a:pt x="6873" y="10799"/>
                </a:cubicBezTo>
                <a:cubicBezTo>
                  <a:pt x="6873" y="14777"/>
                  <a:pt x="8631" y="18000"/>
                  <a:pt x="10800" y="18000"/>
                </a:cubicBezTo>
                <a:cubicBezTo>
                  <a:pt x="12969" y="18000"/>
                  <a:pt x="14727" y="14777"/>
                  <a:pt x="14727" y="10799"/>
                </a:cubicBezTo>
                <a:cubicBezTo>
                  <a:pt x="14727" y="6824"/>
                  <a:pt x="12969" y="3601"/>
                  <a:pt x="10800" y="3601"/>
                </a:cubicBezTo>
                <a:moveTo>
                  <a:pt x="5400" y="3601"/>
                </a:moveTo>
                <a:lnTo>
                  <a:pt x="4418" y="3601"/>
                </a:lnTo>
                <a:cubicBezTo>
                  <a:pt x="4147" y="3601"/>
                  <a:pt x="3927" y="4003"/>
                  <a:pt x="3927" y="4501"/>
                </a:cubicBezTo>
                <a:cubicBezTo>
                  <a:pt x="3927" y="4998"/>
                  <a:pt x="4147" y="5401"/>
                  <a:pt x="4418" y="5401"/>
                </a:cubicBezTo>
                <a:lnTo>
                  <a:pt x="5400" y="5401"/>
                </a:lnTo>
                <a:cubicBezTo>
                  <a:pt x="5671" y="5401"/>
                  <a:pt x="5891" y="4998"/>
                  <a:pt x="5891" y="4501"/>
                </a:cubicBezTo>
                <a:cubicBezTo>
                  <a:pt x="5891" y="4003"/>
                  <a:pt x="5671" y="3601"/>
                  <a:pt x="5400" y="3601"/>
                </a:cubicBezTo>
                <a:moveTo>
                  <a:pt x="17182" y="16199"/>
                </a:moveTo>
                <a:lnTo>
                  <a:pt x="16200" y="16199"/>
                </a:lnTo>
                <a:cubicBezTo>
                  <a:pt x="15929" y="16199"/>
                  <a:pt x="15709" y="16603"/>
                  <a:pt x="15709" y="17100"/>
                </a:cubicBezTo>
                <a:cubicBezTo>
                  <a:pt x="15709" y="17597"/>
                  <a:pt x="15929" y="18000"/>
                  <a:pt x="16200" y="18000"/>
                </a:cubicBezTo>
                <a:lnTo>
                  <a:pt x="17182" y="18000"/>
                </a:lnTo>
                <a:cubicBezTo>
                  <a:pt x="17453" y="18000"/>
                  <a:pt x="17673" y="17597"/>
                  <a:pt x="17673" y="17100"/>
                </a:cubicBezTo>
                <a:cubicBezTo>
                  <a:pt x="17673" y="16603"/>
                  <a:pt x="17453" y="16199"/>
                  <a:pt x="17182" y="16199"/>
                </a:cubicBezTo>
                <a:moveTo>
                  <a:pt x="20127" y="3601"/>
                </a:moveTo>
                <a:cubicBezTo>
                  <a:pt x="19856" y="3601"/>
                  <a:pt x="19636" y="3198"/>
                  <a:pt x="19636" y="2701"/>
                </a:cubicBezTo>
                <a:cubicBezTo>
                  <a:pt x="19636" y="2203"/>
                  <a:pt x="19856" y="1800"/>
                  <a:pt x="20127" y="1800"/>
                </a:cubicBezTo>
                <a:cubicBezTo>
                  <a:pt x="20398" y="1800"/>
                  <a:pt x="20618" y="2203"/>
                  <a:pt x="20618" y="2701"/>
                </a:cubicBezTo>
                <a:cubicBezTo>
                  <a:pt x="20618" y="3198"/>
                  <a:pt x="20398" y="3601"/>
                  <a:pt x="20127" y="3601"/>
                </a:cubicBezTo>
                <a:moveTo>
                  <a:pt x="20618" y="16365"/>
                </a:moveTo>
                <a:cubicBezTo>
                  <a:pt x="20464" y="16264"/>
                  <a:pt x="20300" y="16199"/>
                  <a:pt x="20127" y="16199"/>
                </a:cubicBezTo>
                <a:cubicBezTo>
                  <a:pt x="19314" y="16199"/>
                  <a:pt x="18655" y="17409"/>
                  <a:pt x="18655" y="18900"/>
                </a:cubicBezTo>
                <a:cubicBezTo>
                  <a:pt x="18655" y="19217"/>
                  <a:pt x="18689" y="19517"/>
                  <a:pt x="18744" y="19800"/>
                </a:cubicBezTo>
                <a:lnTo>
                  <a:pt x="2855" y="19800"/>
                </a:lnTo>
                <a:cubicBezTo>
                  <a:pt x="2910" y="19517"/>
                  <a:pt x="2945" y="19217"/>
                  <a:pt x="2945" y="18900"/>
                </a:cubicBezTo>
                <a:cubicBezTo>
                  <a:pt x="2945" y="17409"/>
                  <a:pt x="2286" y="16199"/>
                  <a:pt x="1473" y="16199"/>
                </a:cubicBezTo>
                <a:cubicBezTo>
                  <a:pt x="1299" y="16199"/>
                  <a:pt x="1136" y="16264"/>
                  <a:pt x="982" y="16365"/>
                </a:cubicBezTo>
                <a:lnTo>
                  <a:pt x="982" y="5235"/>
                </a:lnTo>
                <a:cubicBezTo>
                  <a:pt x="1136" y="5336"/>
                  <a:pt x="1299" y="5401"/>
                  <a:pt x="1473" y="5401"/>
                </a:cubicBezTo>
                <a:cubicBezTo>
                  <a:pt x="2286" y="5401"/>
                  <a:pt x="2945" y="4192"/>
                  <a:pt x="2945" y="2701"/>
                </a:cubicBezTo>
                <a:cubicBezTo>
                  <a:pt x="2945" y="2383"/>
                  <a:pt x="2910" y="2083"/>
                  <a:pt x="2855" y="1800"/>
                </a:cubicBezTo>
                <a:lnTo>
                  <a:pt x="18744" y="1800"/>
                </a:lnTo>
                <a:cubicBezTo>
                  <a:pt x="18689" y="2083"/>
                  <a:pt x="18655" y="2383"/>
                  <a:pt x="18655" y="2701"/>
                </a:cubicBezTo>
                <a:cubicBezTo>
                  <a:pt x="18655" y="4192"/>
                  <a:pt x="19314" y="5401"/>
                  <a:pt x="20127" y="5401"/>
                </a:cubicBezTo>
                <a:cubicBezTo>
                  <a:pt x="20300" y="5401"/>
                  <a:pt x="20464" y="5336"/>
                  <a:pt x="20618" y="5235"/>
                </a:cubicBezTo>
                <a:cubicBezTo>
                  <a:pt x="20618" y="5235"/>
                  <a:pt x="20618" y="16365"/>
                  <a:pt x="20618" y="16365"/>
                </a:cubicBezTo>
                <a:close/>
                <a:moveTo>
                  <a:pt x="20127" y="19800"/>
                </a:moveTo>
                <a:cubicBezTo>
                  <a:pt x="19856" y="19800"/>
                  <a:pt x="19636" y="19397"/>
                  <a:pt x="19636" y="18900"/>
                </a:cubicBezTo>
                <a:cubicBezTo>
                  <a:pt x="19636" y="18402"/>
                  <a:pt x="19856" y="18000"/>
                  <a:pt x="20127" y="18000"/>
                </a:cubicBezTo>
                <a:cubicBezTo>
                  <a:pt x="20398" y="18000"/>
                  <a:pt x="20618" y="18402"/>
                  <a:pt x="20618" y="18900"/>
                </a:cubicBezTo>
                <a:cubicBezTo>
                  <a:pt x="20618" y="19397"/>
                  <a:pt x="20398" y="19800"/>
                  <a:pt x="20127" y="19800"/>
                </a:cubicBezTo>
                <a:moveTo>
                  <a:pt x="1473" y="19800"/>
                </a:moveTo>
                <a:cubicBezTo>
                  <a:pt x="1202" y="19800"/>
                  <a:pt x="982" y="19397"/>
                  <a:pt x="982" y="18900"/>
                </a:cubicBezTo>
                <a:cubicBezTo>
                  <a:pt x="982" y="18402"/>
                  <a:pt x="1202" y="18000"/>
                  <a:pt x="1473" y="18000"/>
                </a:cubicBezTo>
                <a:cubicBezTo>
                  <a:pt x="1744" y="18000"/>
                  <a:pt x="1964" y="18402"/>
                  <a:pt x="1964" y="18900"/>
                </a:cubicBezTo>
                <a:cubicBezTo>
                  <a:pt x="1964" y="19397"/>
                  <a:pt x="1744" y="19800"/>
                  <a:pt x="1473" y="19800"/>
                </a:cubicBezTo>
                <a:moveTo>
                  <a:pt x="1473" y="1800"/>
                </a:moveTo>
                <a:cubicBezTo>
                  <a:pt x="1744" y="1800"/>
                  <a:pt x="1964" y="2203"/>
                  <a:pt x="1964" y="2701"/>
                </a:cubicBezTo>
                <a:cubicBezTo>
                  <a:pt x="1964" y="3198"/>
                  <a:pt x="1744" y="3601"/>
                  <a:pt x="1473" y="3601"/>
                </a:cubicBezTo>
                <a:cubicBezTo>
                  <a:pt x="1202" y="3601"/>
                  <a:pt x="982" y="3198"/>
                  <a:pt x="982" y="2701"/>
                </a:cubicBezTo>
                <a:cubicBezTo>
                  <a:pt x="982" y="2203"/>
                  <a:pt x="1202" y="1800"/>
                  <a:pt x="1473" y="1800"/>
                </a:cubicBezTo>
                <a:moveTo>
                  <a:pt x="20618" y="0"/>
                </a:moveTo>
                <a:lnTo>
                  <a:pt x="982" y="0"/>
                </a:lnTo>
                <a:cubicBezTo>
                  <a:pt x="439" y="0"/>
                  <a:pt x="0" y="806"/>
                  <a:pt x="0" y="1800"/>
                </a:cubicBezTo>
                <a:lnTo>
                  <a:pt x="0" y="19800"/>
                </a:lnTo>
                <a:cubicBezTo>
                  <a:pt x="0" y="20793"/>
                  <a:pt x="439" y="21600"/>
                  <a:pt x="982" y="21600"/>
                </a:cubicBezTo>
                <a:lnTo>
                  <a:pt x="20618" y="21600"/>
                </a:lnTo>
                <a:cubicBezTo>
                  <a:pt x="21160" y="21600"/>
                  <a:pt x="21600" y="20793"/>
                  <a:pt x="21600" y="19800"/>
                </a:cubicBezTo>
                <a:lnTo>
                  <a:pt x="21600" y="1800"/>
                </a:lnTo>
                <a:cubicBezTo>
                  <a:pt x="21600" y="806"/>
                  <a:pt x="21160" y="0"/>
                  <a:pt x="20618"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02" name="Shape 2802"/>
          <p:cNvSpPr/>
          <p:nvPr/>
        </p:nvSpPr>
        <p:spPr>
          <a:xfrm>
            <a:off x="1947381" y="1997893"/>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5400" y="8100"/>
                </a:moveTo>
                <a:lnTo>
                  <a:pt x="4418" y="8100"/>
                </a:lnTo>
                <a:cubicBezTo>
                  <a:pt x="4147" y="8100"/>
                  <a:pt x="3927" y="8403"/>
                  <a:pt x="3927" y="8775"/>
                </a:cubicBezTo>
                <a:cubicBezTo>
                  <a:pt x="3927" y="9148"/>
                  <a:pt x="4147" y="9450"/>
                  <a:pt x="4418" y="9450"/>
                </a:cubicBezTo>
                <a:lnTo>
                  <a:pt x="5400" y="9450"/>
                </a:lnTo>
                <a:cubicBezTo>
                  <a:pt x="5671" y="9450"/>
                  <a:pt x="5891" y="9148"/>
                  <a:pt x="5891" y="8775"/>
                </a:cubicBezTo>
                <a:cubicBezTo>
                  <a:pt x="5891" y="8403"/>
                  <a:pt x="5671" y="8100"/>
                  <a:pt x="5400" y="8100"/>
                </a:cubicBezTo>
                <a:moveTo>
                  <a:pt x="11858" y="12529"/>
                </a:moveTo>
                <a:lnTo>
                  <a:pt x="11671" y="13124"/>
                </a:lnTo>
                <a:lnTo>
                  <a:pt x="9908" y="13124"/>
                </a:lnTo>
                <a:cubicBezTo>
                  <a:pt x="9902" y="13155"/>
                  <a:pt x="9900" y="13198"/>
                  <a:pt x="9900" y="13254"/>
                </a:cubicBezTo>
                <a:lnTo>
                  <a:pt x="9900" y="13468"/>
                </a:lnTo>
                <a:cubicBezTo>
                  <a:pt x="9900" y="13629"/>
                  <a:pt x="9902" y="13725"/>
                  <a:pt x="9908" y="13756"/>
                </a:cubicBezTo>
                <a:lnTo>
                  <a:pt x="11570" y="13756"/>
                </a:lnTo>
                <a:lnTo>
                  <a:pt x="11391" y="14340"/>
                </a:lnTo>
                <a:lnTo>
                  <a:pt x="9943" y="14340"/>
                </a:lnTo>
                <a:cubicBezTo>
                  <a:pt x="10001" y="14842"/>
                  <a:pt x="10124" y="15236"/>
                  <a:pt x="10311" y="15520"/>
                </a:cubicBezTo>
                <a:cubicBezTo>
                  <a:pt x="10527" y="15873"/>
                  <a:pt x="10819" y="16050"/>
                  <a:pt x="11189" y="16050"/>
                </a:cubicBezTo>
                <a:cubicBezTo>
                  <a:pt x="11429" y="16050"/>
                  <a:pt x="11628" y="16000"/>
                  <a:pt x="11787" y="15901"/>
                </a:cubicBezTo>
                <a:cubicBezTo>
                  <a:pt x="11930" y="15808"/>
                  <a:pt x="12093" y="15654"/>
                  <a:pt x="12276" y="15437"/>
                </a:cubicBezTo>
                <a:lnTo>
                  <a:pt x="12276" y="16468"/>
                </a:lnTo>
                <a:cubicBezTo>
                  <a:pt x="11950" y="16741"/>
                  <a:pt x="11587" y="16876"/>
                  <a:pt x="11189" y="16876"/>
                </a:cubicBezTo>
                <a:cubicBezTo>
                  <a:pt x="10546" y="16876"/>
                  <a:pt x="10044" y="16623"/>
                  <a:pt x="9684" y="16114"/>
                </a:cubicBezTo>
                <a:cubicBezTo>
                  <a:pt x="9372" y="15676"/>
                  <a:pt x="9177" y="15084"/>
                  <a:pt x="9101" y="14340"/>
                </a:cubicBezTo>
                <a:lnTo>
                  <a:pt x="8547" y="14340"/>
                </a:lnTo>
                <a:lnTo>
                  <a:pt x="8741" y="13756"/>
                </a:lnTo>
                <a:lnTo>
                  <a:pt x="9065" y="13756"/>
                </a:lnTo>
                <a:cubicBezTo>
                  <a:pt x="9060" y="13712"/>
                  <a:pt x="9056" y="13666"/>
                  <a:pt x="9054" y="13617"/>
                </a:cubicBezTo>
                <a:cubicBezTo>
                  <a:pt x="9051" y="13567"/>
                  <a:pt x="9050" y="13515"/>
                  <a:pt x="9050" y="13458"/>
                </a:cubicBezTo>
                <a:cubicBezTo>
                  <a:pt x="9050" y="13416"/>
                  <a:pt x="9051" y="13366"/>
                  <a:pt x="9054" y="13310"/>
                </a:cubicBezTo>
                <a:cubicBezTo>
                  <a:pt x="9056" y="13254"/>
                  <a:pt x="9060" y="13192"/>
                  <a:pt x="9065" y="13124"/>
                </a:cubicBezTo>
                <a:lnTo>
                  <a:pt x="8547" y="13124"/>
                </a:lnTo>
                <a:lnTo>
                  <a:pt x="8734" y="12529"/>
                </a:lnTo>
                <a:lnTo>
                  <a:pt x="9115" y="12529"/>
                </a:lnTo>
                <a:cubicBezTo>
                  <a:pt x="9235" y="11818"/>
                  <a:pt x="9453" y="11254"/>
                  <a:pt x="9770" y="10840"/>
                </a:cubicBezTo>
                <a:cubicBezTo>
                  <a:pt x="10140" y="10363"/>
                  <a:pt x="10613" y="10124"/>
                  <a:pt x="11189" y="10124"/>
                </a:cubicBezTo>
                <a:cubicBezTo>
                  <a:pt x="11607" y="10124"/>
                  <a:pt x="12034" y="10316"/>
                  <a:pt x="12470" y="10700"/>
                </a:cubicBezTo>
                <a:lnTo>
                  <a:pt x="12139" y="11545"/>
                </a:lnTo>
                <a:cubicBezTo>
                  <a:pt x="11832" y="11150"/>
                  <a:pt x="11496" y="10951"/>
                  <a:pt x="11131" y="10951"/>
                </a:cubicBezTo>
                <a:cubicBezTo>
                  <a:pt x="10809" y="10951"/>
                  <a:pt x="10541" y="11115"/>
                  <a:pt x="10325" y="11443"/>
                </a:cubicBezTo>
                <a:cubicBezTo>
                  <a:pt x="10143" y="11734"/>
                  <a:pt x="10020" y="12097"/>
                  <a:pt x="9958" y="12529"/>
                </a:cubicBezTo>
                <a:cubicBezTo>
                  <a:pt x="9958" y="12529"/>
                  <a:pt x="11858" y="12529"/>
                  <a:pt x="11858" y="12529"/>
                </a:cubicBezTo>
                <a:close/>
                <a:moveTo>
                  <a:pt x="10800" y="8100"/>
                </a:moveTo>
                <a:cubicBezTo>
                  <a:pt x="8631" y="8100"/>
                  <a:pt x="6873" y="10518"/>
                  <a:pt x="6873" y="13500"/>
                </a:cubicBezTo>
                <a:cubicBezTo>
                  <a:pt x="6873" y="16482"/>
                  <a:pt x="8631" y="18900"/>
                  <a:pt x="10800" y="18900"/>
                </a:cubicBezTo>
                <a:cubicBezTo>
                  <a:pt x="12969" y="18900"/>
                  <a:pt x="14727" y="16482"/>
                  <a:pt x="14727" y="13500"/>
                </a:cubicBezTo>
                <a:cubicBezTo>
                  <a:pt x="14727" y="10518"/>
                  <a:pt x="12969" y="8100"/>
                  <a:pt x="10800" y="8100"/>
                </a:cubicBezTo>
                <a:moveTo>
                  <a:pt x="20127" y="8100"/>
                </a:moveTo>
                <a:cubicBezTo>
                  <a:pt x="19856" y="8100"/>
                  <a:pt x="19636" y="7798"/>
                  <a:pt x="19636" y="7425"/>
                </a:cubicBezTo>
                <a:cubicBezTo>
                  <a:pt x="19636" y="7052"/>
                  <a:pt x="19856" y="6750"/>
                  <a:pt x="20127" y="6750"/>
                </a:cubicBezTo>
                <a:cubicBezTo>
                  <a:pt x="20398" y="6750"/>
                  <a:pt x="20618" y="7052"/>
                  <a:pt x="20618" y="7425"/>
                </a:cubicBezTo>
                <a:cubicBezTo>
                  <a:pt x="20618" y="7798"/>
                  <a:pt x="20398" y="8100"/>
                  <a:pt x="20127" y="8100"/>
                </a:cubicBezTo>
                <a:moveTo>
                  <a:pt x="20618" y="17674"/>
                </a:moveTo>
                <a:cubicBezTo>
                  <a:pt x="20464" y="17599"/>
                  <a:pt x="20300" y="17550"/>
                  <a:pt x="20127" y="17550"/>
                </a:cubicBezTo>
                <a:cubicBezTo>
                  <a:pt x="19314" y="17550"/>
                  <a:pt x="18655" y="18457"/>
                  <a:pt x="18655" y="19575"/>
                </a:cubicBezTo>
                <a:cubicBezTo>
                  <a:pt x="18655" y="19813"/>
                  <a:pt x="18690" y="20039"/>
                  <a:pt x="18745" y="20250"/>
                </a:cubicBezTo>
                <a:lnTo>
                  <a:pt x="2855" y="20250"/>
                </a:lnTo>
                <a:cubicBezTo>
                  <a:pt x="2910" y="20039"/>
                  <a:pt x="2945" y="19813"/>
                  <a:pt x="2945" y="19575"/>
                </a:cubicBezTo>
                <a:cubicBezTo>
                  <a:pt x="2945" y="18457"/>
                  <a:pt x="2286" y="17550"/>
                  <a:pt x="1473" y="17550"/>
                </a:cubicBezTo>
                <a:cubicBezTo>
                  <a:pt x="1299" y="17550"/>
                  <a:pt x="1136" y="17599"/>
                  <a:pt x="982" y="17674"/>
                </a:cubicBezTo>
                <a:lnTo>
                  <a:pt x="982" y="9326"/>
                </a:lnTo>
                <a:cubicBezTo>
                  <a:pt x="1136" y="9402"/>
                  <a:pt x="1299" y="9450"/>
                  <a:pt x="1473" y="9450"/>
                </a:cubicBezTo>
                <a:cubicBezTo>
                  <a:pt x="2286" y="9450"/>
                  <a:pt x="2945" y="8544"/>
                  <a:pt x="2945" y="7425"/>
                </a:cubicBezTo>
                <a:cubicBezTo>
                  <a:pt x="2945" y="7187"/>
                  <a:pt x="2910" y="6962"/>
                  <a:pt x="2855" y="6750"/>
                </a:cubicBezTo>
                <a:lnTo>
                  <a:pt x="18745" y="6750"/>
                </a:lnTo>
                <a:cubicBezTo>
                  <a:pt x="18690" y="6962"/>
                  <a:pt x="18655" y="7187"/>
                  <a:pt x="18655" y="7425"/>
                </a:cubicBezTo>
                <a:cubicBezTo>
                  <a:pt x="18655" y="8544"/>
                  <a:pt x="19314" y="9450"/>
                  <a:pt x="20127" y="9450"/>
                </a:cubicBezTo>
                <a:cubicBezTo>
                  <a:pt x="20300" y="9450"/>
                  <a:pt x="20464" y="9402"/>
                  <a:pt x="20618" y="9326"/>
                </a:cubicBezTo>
                <a:cubicBezTo>
                  <a:pt x="20618" y="9326"/>
                  <a:pt x="20618" y="17674"/>
                  <a:pt x="20618" y="17674"/>
                </a:cubicBezTo>
                <a:close/>
                <a:moveTo>
                  <a:pt x="20127" y="20250"/>
                </a:moveTo>
                <a:cubicBezTo>
                  <a:pt x="19856" y="20250"/>
                  <a:pt x="19636" y="19948"/>
                  <a:pt x="19636" y="19575"/>
                </a:cubicBezTo>
                <a:cubicBezTo>
                  <a:pt x="19636" y="19203"/>
                  <a:pt x="19856" y="18900"/>
                  <a:pt x="20127" y="18900"/>
                </a:cubicBezTo>
                <a:cubicBezTo>
                  <a:pt x="20398" y="18900"/>
                  <a:pt x="20618" y="19203"/>
                  <a:pt x="20618" y="19575"/>
                </a:cubicBezTo>
                <a:cubicBezTo>
                  <a:pt x="20618" y="19948"/>
                  <a:pt x="20398" y="20250"/>
                  <a:pt x="20127" y="20250"/>
                </a:cubicBezTo>
                <a:moveTo>
                  <a:pt x="1473" y="20250"/>
                </a:moveTo>
                <a:cubicBezTo>
                  <a:pt x="1202" y="20250"/>
                  <a:pt x="982" y="19948"/>
                  <a:pt x="982" y="19575"/>
                </a:cubicBezTo>
                <a:cubicBezTo>
                  <a:pt x="982" y="19203"/>
                  <a:pt x="1202" y="18900"/>
                  <a:pt x="1473" y="18900"/>
                </a:cubicBezTo>
                <a:cubicBezTo>
                  <a:pt x="1744" y="18900"/>
                  <a:pt x="1964" y="19203"/>
                  <a:pt x="1964" y="19575"/>
                </a:cubicBezTo>
                <a:cubicBezTo>
                  <a:pt x="1964" y="19948"/>
                  <a:pt x="1744" y="20250"/>
                  <a:pt x="1473" y="20250"/>
                </a:cubicBezTo>
                <a:moveTo>
                  <a:pt x="1473" y="6750"/>
                </a:moveTo>
                <a:cubicBezTo>
                  <a:pt x="1744" y="6750"/>
                  <a:pt x="1964" y="7052"/>
                  <a:pt x="1964" y="7425"/>
                </a:cubicBezTo>
                <a:cubicBezTo>
                  <a:pt x="1964" y="7798"/>
                  <a:pt x="1744" y="8100"/>
                  <a:pt x="1473" y="8100"/>
                </a:cubicBezTo>
                <a:cubicBezTo>
                  <a:pt x="1202" y="8100"/>
                  <a:pt x="982" y="7798"/>
                  <a:pt x="982" y="7425"/>
                </a:cubicBezTo>
                <a:cubicBezTo>
                  <a:pt x="982" y="7052"/>
                  <a:pt x="1202" y="6750"/>
                  <a:pt x="1473" y="6750"/>
                </a:cubicBezTo>
                <a:moveTo>
                  <a:pt x="20618" y="5400"/>
                </a:moveTo>
                <a:lnTo>
                  <a:pt x="982" y="5400"/>
                </a:lnTo>
                <a:cubicBezTo>
                  <a:pt x="440" y="5400"/>
                  <a:pt x="0" y="6005"/>
                  <a:pt x="0" y="6750"/>
                </a:cubicBezTo>
                <a:lnTo>
                  <a:pt x="0" y="20250"/>
                </a:lnTo>
                <a:cubicBezTo>
                  <a:pt x="0" y="20996"/>
                  <a:pt x="440" y="21600"/>
                  <a:pt x="982" y="21600"/>
                </a:cubicBezTo>
                <a:lnTo>
                  <a:pt x="20618" y="21600"/>
                </a:lnTo>
                <a:cubicBezTo>
                  <a:pt x="21160" y="21600"/>
                  <a:pt x="21600" y="20996"/>
                  <a:pt x="21600" y="20250"/>
                </a:cubicBezTo>
                <a:lnTo>
                  <a:pt x="21600" y="6750"/>
                </a:lnTo>
                <a:cubicBezTo>
                  <a:pt x="21600" y="6005"/>
                  <a:pt x="21160" y="5400"/>
                  <a:pt x="20618" y="5400"/>
                </a:cubicBezTo>
                <a:moveTo>
                  <a:pt x="17182" y="17550"/>
                </a:moveTo>
                <a:lnTo>
                  <a:pt x="16200" y="17550"/>
                </a:lnTo>
                <a:cubicBezTo>
                  <a:pt x="15929" y="17550"/>
                  <a:pt x="15709" y="17852"/>
                  <a:pt x="15709" y="18225"/>
                </a:cubicBezTo>
                <a:cubicBezTo>
                  <a:pt x="15709" y="18598"/>
                  <a:pt x="15929" y="18900"/>
                  <a:pt x="16200" y="18900"/>
                </a:cubicBezTo>
                <a:lnTo>
                  <a:pt x="17182" y="18900"/>
                </a:lnTo>
                <a:cubicBezTo>
                  <a:pt x="17453" y="18900"/>
                  <a:pt x="17673" y="18598"/>
                  <a:pt x="17673" y="18225"/>
                </a:cubicBezTo>
                <a:cubicBezTo>
                  <a:pt x="17673" y="17852"/>
                  <a:pt x="17453" y="17550"/>
                  <a:pt x="17182" y="17550"/>
                </a:cubicBezTo>
                <a:moveTo>
                  <a:pt x="4418" y="1350"/>
                </a:moveTo>
                <a:lnTo>
                  <a:pt x="17182" y="1350"/>
                </a:lnTo>
                <a:cubicBezTo>
                  <a:pt x="17453" y="1350"/>
                  <a:pt x="17673" y="1048"/>
                  <a:pt x="17673" y="675"/>
                </a:cubicBezTo>
                <a:cubicBezTo>
                  <a:pt x="17673" y="302"/>
                  <a:pt x="17453" y="0"/>
                  <a:pt x="17182" y="0"/>
                </a:cubicBezTo>
                <a:lnTo>
                  <a:pt x="4418" y="0"/>
                </a:lnTo>
                <a:cubicBezTo>
                  <a:pt x="4147" y="0"/>
                  <a:pt x="3927" y="302"/>
                  <a:pt x="3927" y="675"/>
                </a:cubicBezTo>
                <a:cubicBezTo>
                  <a:pt x="3927" y="1048"/>
                  <a:pt x="4147" y="1350"/>
                  <a:pt x="4418" y="1350"/>
                </a:cubicBezTo>
                <a:moveTo>
                  <a:pt x="2455" y="4050"/>
                </a:moveTo>
                <a:lnTo>
                  <a:pt x="19145" y="4050"/>
                </a:lnTo>
                <a:cubicBezTo>
                  <a:pt x="19416" y="4050"/>
                  <a:pt x="19636" y="3748"/>
                  <a:pt x="19636" y="3375"/>
                </a:cubicBezTo>
                <a:cubicBezTo>
                  <a:pt x="19636" y="3002"/>
                  <a:pt x="19416" y="2700"/>
                  <a:pt x="19145" y="2700"/>
                </a:cubicBezTo>
                <a:lnTo>
                  <a:pt x="2455" y="2700"/>
                </a:lnTo>
                <a:cubicBezTo>
                  <a:pt x="2184" y="2700"/>
                  <a:pt x="1964" y="3002"/>
                  <a:pt x="1964" y="3375"/>
                </a:cubicBezTo>
                <a:cubicBezTo>
                  <a:pt x="1964" y="3748"/>
                  <a:pt x="2184" y="4050"/>
                  <a:pt x="2455" y="405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03" name="Shape 2803"/>
          <p:cNvSpPr/>
          <p:nvPr/>
        </p:nvSpPr>
        <p:spPr>
          <a:xfrm>
            <a:off x="2480642" y="2010590"/>
            <a:ext cx="279328" cy="177754"/>
          </a:xfrm>
          <a:custGeom>
            <a:avLst/>
            <a:gdLst/>
            <a:ahLst/>
            <a:cxnLst>
              <a:cxn ang="0">
                <a:pos x="wd2" y="hd2"/>
              </a:cxn>
              <a:cxn ang="5400000">
                <a:pos x="wd2" y="hd2"/>
              </a:cxn>
              <a:cxn ang="10800000">
                <a:pos x="wd2" y="hd2"/>
              </a:cxn>
              <a:cxn ang="16200000">
                <a:pos x="wd2" y="hd2"/>
              </a:cxn>
            </a:cxnLst>
            <a:rect l="0" t="0" r="r" b="b"/>
            <a:pathLst>
              <a:path w="21600" h="21600" extrusionOk="0">
                <a:moveTo>
                  <a:pt x="9634" y="12227"/>
                </a:moveTo>
                <a:lnTo>
                  <a:pt x="9494" y="12771"/>
                </a:lnTo>
                <a:lnTo>
                  <a:pt x="8171" y="12771"/>
                </a:lnTo>
                <a:cubicBezTo>
                  <a:pt x="8167" y="12799"/>
                  <a:pt x="8165" y="12839"/>
                  <a:pt x="8165" y="12890"/>
                </a:cubicBezTo>
                <a:lnTo>
                  <a:pt x="8165" y="13085"/>
                </a:lnTo>
                <a:cubicBezTo>
                  <a:pt x="8165" y="13232"/>
                  <a:pt x="8167" y="13320"/>
                  <a:pt x="8171" y="13348"/>
                </a:cubicBezTo>
                <a:lnTo>
                  <a:pt x="9418" y="13348"/>
                </a:lnTo>
                <a:lnTo>
                  <a:pt x="9283" y="13883"/>
                </a:lnTo>
                <a:lnTo>
                  <a:pt x="8198" y="13883"/>
                </a:lnTo>
                <a:cubicBezTo>
                  <a:pt x="8241" y="14342"/>
                  <a:pt x="8333" y="14701"/>
                  <a:pt x="8473" y="14961"/>
                </a:cubicBezTo>
                <a:cubicBezTo>
                  <a:pt x="8635" y="15284"/>
                  <a:pt x="8855" y="15445"/>
                  <a:pt x="9132" y="15445"/>
                </a:cubicBezTo>
                <a:cubicBezTo>
                  <a:pt x="9312" y="15445"/>
                  <a:pt x="9461" y="15401"/>
                  <a:pt x="9580" y="15310"/>
                </a:cubicBezTo>
                <a:cubicBezTo>
                  <a:pt x="9688" y="15225"/>
                  <a:pt x="9810" y="15084"/>
                  <a:pt x="9947" y="14885"/>
                </a:cubicBezTo>
                <a:lnTo>
                  <a:pt x="9947" y="15828"/>
                </a:lnTo>
                <a:cubicBezTo>
                  <a:pt x="9702" y="16076"/>
                  <a:pt x="9430" y="16202"/>
                  <a:pt x="9132" y="16202"/>
                </a:cubicBezTo>
                <a:cubicBezTo>
                  <a:pt x="8649" y="16202"/>
                  <a:pt x="8273" y="15970"/>
                  <a:pt x="8003" y="15505"/>
                </a:cubicBezTo>
                <a:cubicBezTo>
                  <a:pt x="7769" y="15104"/>
                  <a:pt x="7623" y="14562"/>
                  <a:pt x="7566" y="13883"/>
                </a:cubicBezTo>
                <a:lnTo>
                  <a:pt x="7150" y="13883"/>
                </a:lnTo>
                <a:lnTo>
                  <a:pt x="7296" y="13348"/>
                </a:lnTo>
                <a:lnTo>
                  <a:pt x="7539" y="13348"/>
                </a:lnTo>
                <a:cubicBezTo>
                  <a:pt x="7536" y="13309"/>
                  <a:pt x="7532" y="13267"/>
                  <a:pt x="7530" y="13221"/>
                </a:cubicBezTo>
                <a:cubicBezTo>
                  <a:pt x="7529" y="13175"/>
                  <a:pt x="7528" y="13127"/>
                  <a:pt x="7528" y="13077"/>
                </a:cubicBezTo>
                <a:cubicBezTo>
                  <a:pt x="7528" y="13037"/>
                  <a:pt x="7529" y="12991"/>
                  <a:pt x="7530" y="12941"/>
                </a:cubicBezTo>
                <a:cubicBezTo>
                  <a:pt x="7532" y="12890"/>
                  <a:pt x="7536" y="12833"/>
                  <a:pt x="7539" y="12771"/>
                </a:cubicBezTo>
                <a:lnTo>
                  <a:pt x="7150" y="12771"/>
                </a:lnTo>
                <a:lnTo>
                  <a:pt x="7291" y="12227"/>
                </a:lnTo>
                <a:lnTo>
                  <a:pt x="7577" y="12227"/>
                </a:lnTo>
                <a:cubicBezTo>
                  <a:pt x="7667" y="11576"/>
                  <a:pt x="7831" y="11061"/>
                  <a:pt x="8068" y="10682"/>
                </a:cubicBezTo>
                <a:cubicBezTo>
                  <a:pt x="8345" y="10247"/>
                  <a:pt x="8700" y="10028"/>
                  <a:pt x="9132" y="10028"/>
                </a:cubicBezTo>
                <a:cubicBezTo>
                  <a:pt x="9445" y="10028"/>
                  <a:pt x="9766" y="10203"/>
                  <a:pt x="10093" y="10554"/>
                </a:cubicBezTo>
                <a:lnTo>
                  <a:pt x="9845" y="11327"/>
                </a:lnTo>
                <a:cubicBezTo>
                  <a:pt x="9614" y="10965"/>
                  <a:pt x="9362" y="10783"/>
                  <a:pt x="9089" y="10783"/>
                </a:cubicBezTo>
                <a:cubicBezTo>
                  <a:pt x="8847" y="10783"/>
                  <a:pt x="8646" y="10934"/>
                  <a:pt x="8484" y="11234"/>
                </a:cubicBezTo>
                <a:cubicBezTo>
                  <a:pt x="8347" y="11500"/>
                  <a:pt x="8255" y="11831"/>
                  <a:pt x="8209" y="12227"/>
                </a:cubicBezTo>
                <a:cubicBezTo>
                  <a:pt x="8209" y="12227"/>
                  <a:pt x="9634" y="12227"/>
                  <a:pt x="9634" y="12227"/>
                </a:cubicBezTo>
                <a:close/>
                <a:moveTo>
                  <a:pt x="8836" y="7714"/>
                </a:moveTo>
                <a:cubicBezTo>
                  <a:pt x="6938" y="7714"/>
                  <a:pt x="5400" y="10133"/>
                  <a:pt x="5400" y="13114"/>
                </a:cubicBezTo>
                <a:cubicBezTo>
                  <a:pt x="5400" y="16097"/>
                  <a:pt x="6938" y="18514"/>
                  <a:pt x="8836" y="18514"/>
                </a:cubicBezTo>
                <a:cubicBezTo>
                  <a:pt x="10734" y="18514"/>
                  <a:pt x="12273" y="16097"/>
                  <a:pt x="12273" y="13114"/>
                </a:cubicBezTo>
                <a:cubicBezTo>
                  <a:pt x="12273" y="10133"/>
                  <a:pt x="10734" y="7714"/>
                  <a:pt x="8836" y="7714"/>
                </a:cubicBezTo>
                <a:moveTo>
                  <a:pt x="4418" y="7714"/>
                </a:moveTo>
                <a:cubicBezTo>
                  <a:pt x="4147" y="7714"/>
                  <a:pt x="3927" y="8060"/>
                  <a:pt x="3927" y="8486"/>
                </a:cubicBezTo>
                <a:cubicBezTo>
                  <a:pt x="3927" y="8912"/>
                  <a:pt x="4147" y="9257"/>
                  <a:pt x="4418" y="9257"/>
                </a:cubicBezTo>
                <a:cubicBezTo>
                  <a:pt x="4689" y="9257"/>
                  <a:pt x="4909" y="8912"/>
                  <a:pt x="4909" y="8486"/>
                </a:cubicBezTo>
                <a:cubicBezTo>
                  <a:pt x="4909" y="8060"/>
                  <a:pt x="4689" y="7714"/>
                  <a:pt x="4418" y="7714"/>
                </a:cubicBezTo>
                <a:moveTo>
                  <a:pt x="16200" y="7714"/>
                </a:moveTo>
                <a:cubicBezTo>
                  <a:pt x="15929" y="7714"/>
                  <a:pt x="15709" y="7369"/>
                  <a:pt x="15709" y="6943"/>
                </a:cubicBezTo>
                <a:cubicBezTo>
                  <a:pt x="15709" y="6517"/>
                  <a:pt x="15929" y="6171"/>
                  <a:pt x="16200" y="6171"/>
                </a:cubicBezTo>
                <a:cubicBezTo>
                  <a:pt x="16471" y="6171"/>
                  <a:pt x="16691" y="6517"/>
                  <a:pt x="16691" y="6943"/>
                </a:cubicBezTo>
                <a:cubicBezTo>
                  <a:pt x="16691" y="7369"/>
                  <a:pt x="16471" y="7714"/>
                  <a:pt x="16200" y="7714"/>
                </a:cubicBezTo>
                <a:moveTo>
                  <a:pt x="16691" y="17113"/>
                </a:moveTo>
                <a:cubicBezTo>
                  <a:pt x="16537" y="17028"/>
                  <a:pt x="16373" y="16971"/>
                  <a:pt x="16200" y="16971"/>
                </a:cubicBezTo>
                <a:cubicBezTo>
                  <a:pt x="15386" y="16971"/>
                  <a:pt x="14727" y="18008"/>
                  <a:pt x="14727" y="19286"/>
                </a:cubicBezTo>
                <a:cubicBezTo>
                  <a:pt x="14727" y="19558"/>
                  <a:pt x="14763" y="19815"/>
                  <a:pt x="14818" y="20057"/>
                </a:cubicBezTo>
                <a:lnTo>
                  <a:pt x="2855" y="20057"/>
                </a:lnTo>
                <a:cubicBezTo>
                  <a:pt x="2910" y="19815"/>
                  <a:pt x="2945" y="19558"/>
                  <a:pt x="2945" y="19286"/>
                </a:cubicBezTo>
                <a:cubicBezTo>
                  <a:pt x="2945" y="18008"/>
                  <a:pt x="2286" y="16971"/>
                  <a:pt x="1473" y="16971"/>
                </a:cubicBezTo>
                <a:cubicBezTo>
                  <a:pt x="1299" y="16971"/>
                  <a:pt x="1136" y="17028"/>
                  <a:pt x="982" y="17113"/>
                </a:cubicBezTo>
                <a:lnTo>
                  <a:pt x="982" y="9116"/>
                </a:lnTo>
                <a:cubicBezTo>
                  <a:pt x="1136" y="9202"/>
                  <a:pt x="1299" y="9257"/>
                  <a:pt x="1473" y="9257"/>
                </a:cubicBezTo>
                <a:cubicBezTo>
                  <a:pt x="2286" y="9257"/>
                  <a:pt x="2945" y="8222"/>
                  <a:pt x="2945" y="6943"/>
                </a:cubicBezTo>
                <a:cubicBezTo>
                  <a:pt x="2945" y="6671"/>
                  <a:pt x="2910" y="6414"/>
                  <a:pt x="2855" y="6171"/>
                </a:cubicBezTo>
                <a:lnTo>
                  <a:pt x="14818" y="6171"/>
                </a:lnTo>
                <a:cubicBezTo>
                  <a:pt x="14763" y="6414"/>
                  <a:pt x="14727" y="6671"/>
                  <a:pt x="14727" y="6943"/>
                </a:cubicBezTo>
                <a:cubicBezTo>
                  <a:pt x="14727" y="8222"/>
                  <a:pt x="15386" y="9257"/>
                  <a:pt x="16200" y="9257"/>
                </a:cubicBezTo>
                <a:cubicBezTo>
                  <a:pt x="16373" y="9257"/>
                  <a:pt x="16537" y="9202"/>
                  <a:pt x="16691" y="9116"/>
                </a:cubicBezTo>
                <a:cubicBezTo>
                  <a:pt x="16691" y="9116"/>
                  <a:pt x="16691" y="17113"/>
                  <a:pt x="16691" y="17113"/>
                </a:cubicBezTo>
                <a:close/>
                <a:moveTo>
                  <a:pt x="16200" y="20057"/>
                </a:moveTo>
                <a:cubicBezTo>
                  <a:pt x="15929" y="20057"/>
                  <a:pt x="15709" y="19712"/>
                  <a:pt x="15709" y="19286"/>
                </a:cubicBezTo>
                <a:cubicBezTo>
                  <a:pt x="15709" y="18860"/>
                  <a:pt x="15929" y="18514"/>
                  <a:pt x="16200" y="18514"/>
                </a:cubicBezTo>
                <a:cubicBezTo>
                  <a:pt x="16471" y="18514"/>
                  <a:pt x="16691" y="18860"/>
                  <a:pt x="16691" y="19286"/>
                </a:cubicBezTo>
                <a:cubicBezTo>
                  <a:pt x="16691" y="19712"/>
                  <a:pt x="16471" y="20057"/>
                  <a:pt x="16200" y="20057"/>
                </a:cubicBezTo>
                <a:moveTo>
                  <a:pt x="1473" y="20057"/>
                </a:moveTo>
                <a:cubicBezTo>
                  <a:pt x="1202" y="20057"/>
                  <a:pt x="982" y="19712"/>
                  <a:pt x="982" y="19286"/>
                </a:cubicBezTo>
                <a:cubicBezTo>
                  <a:pt x="982" y="18860"/>
                  <a:pt x="1202" y="18514"/>
                  <a:pt x="1473" y="18514"/>
                </a:cubicBezTo>
                <a:cubicBezTo>
                  <a:pt x="1744" y="18514"/>
                  <a:pt x="1964" y="18860"/>
                  <a:pt x="1964" y="19286"/>
                </a:cubicBezTo>
                <a:cubicBezTo>
                  <a:pt x="1964" y="19712"/>
                  <a:pt x="1744" y="20057"/>
                  <a:pt x="1473" y="20057"/>
                </a:cubicBezTo>
                <a:moveTo>
                  <a:pt x="1473" y="6171"/>
                </a:moveTo>
                <a:cubicBezTo>
                  <a:pt x="1744" y="6171"/>
                  <a:pt x="1964" y="6517"/>
                  <a:pt x="1964" y="6943"/>
                </a:cubicBezTo>
                <a:cubicBezTo>
                  <a:pt x="1964" y="7369"/>
                  <a:pt x="1744" y="7714"/>
                  <a:pt x="1473" y="7714"/>
                </a:cubicBezTo>
                <a:cubicBezTo>
                  <a:pt x="1202" y="7714"/>
                  <a:pt x="982" y="7369"/>
                  <a:pt x="982" y="6943"/>
                </a:cubicBezTo>
                <a:cubicBezTo>
                  <a:pt x="982" y="6517"/>
                  <a:pt x="1202" y="6171"/>
                  <a:pt x="1473" y="6171"/>
                </a:cubicBezTo>
                <a:moveTo>
                  <a:pt x="16691" y="4629"/>
                </a:moveTo>
                <a:lnTo>
                  <a:pt x="982" y="4629"/>
                </a:lnTo>
                <a:cubicBezTo>
                  <a:pt x="440" y="4629"/>
                  <a:pt x="0" y="5319"/>
                  <a:pt x="0" y="6171"/>
                </a:cubicBezTo>
                <a:lnTo>
                  <a:pt x="0" y="20057"/>
                </a:lnTo>
                <a:cubicBezTo>
                  <a:pt x="0" y="20909"/>
                  <a:pt x="440" y="21600"/>
                  <a:pt x="982" y="21600"/>
                </a:cubicBezTo>
                <a:lnTo>
                  <a:pt x="16691" y="21600"/>
                </a:lnTo>
                <a:cubicBezTo>
                  <a:pt x="17233" y="21600"/>
                  <a:pt x="17673" y="20909"/>
                  <a:pt x="17673" y="20057"/>
                </a:cubicBezTo>
                <a:lnTo>
                  <a:pt x="17673" y="6171"/>
                </a:lnTo>
                <a:cubicBezTo>
                  <a:pt x="17673" y="5319"/>
                  <a:pt x="17233" y="4629"/>
                  <a:pt x="16691" y="4629"/>
                </a:cubicBezTo>
                <a:moveTo>
                  <a:pt x="20618" y="0"/>
                </a:moveTo>
                <a:lnTo>
                  <a:pt x="4909" y="0"/>
                </a:lnTo>
                <a:cubicBezTo>
                  <a:pt x="4367" y="0"/>
                  <a:pt x="3927" y="691"/>
                  <a:pt x="3927" y="1543"/>
                </a:cubicBezTo>
                <a:lnTo>
                  <a:pt x="3927" y="2314"/>
                </a:lnTo>
                <a:cubicBezTo>
                  <a:pt x="3927" y="2741"/>
                  <a:pt x="4147" y="3086"/>
                  <a:pt x="4418" y="3086"/>
                </a:cubicBezTo>
                <a:cubicBezTo>
                  <a:pt x="4689" y="3086"/>
                  <a:pt x="4909" y="2741"/>
                  <a:pt x="4909" y="2314"/>
                </a:cubicBezTo>
                <a:lnTo>
                  <a:pt x="4909" y="1543"/>
                </a:lnTo>
                <a:lnTo>
                  <a:pt x="20618" y="1543"/>
                </a:lnTo>
                <a:lnTo>
                  <a:pt x="20618" y="15429"/>
                </a:lnTo>
                <a:lnTo>
                  <a:pt x="19145" y="15429"/>
                </a:lnTo>
                <a:cubicBezTo>
                  <a:pt x="18875" y="15429"/>
                  <a:pt x="18655" y="15775"/>
                  <a:pt x="18655" y="16200"/>
                </a:cubicBezTo>
                <a:cubicBezTo>
                  <a:pt x="18655" y="16626"/>
                  <a:pt x="18875" y="16971"/>
                  <a:pt x="19145" y="16971"/>
                </a:cubicBezTo>
                <a:lnTo>
                  <a:pt x="20618" y="16971"/>
                </a:lnTo>
                <a:cubicBezTo>
                  <a:pt x="21160" y="16971"/>
                  <a:pt x="21600" y="16281"/>
                  <a:pt x="21600" y="15429"/>
                </a:cubicBezTo>
                <a:lnTo>
                  <a:pt x="21600" y="1543"/>
                </a:lnTo>
                <a:cubicBezTo>
                  <a:pt x="21600" y="691"/>
                  <a:pt x="21160" y="0"/>
                  <a:pt x="20618" y="0"/>
                </a:cubicBezTo>
                <a:moveTo>
                  <a:pt x="13255" y="16971"/>
                </a:moveTo>
                <a:cubicBezTo>
                  <a:pt x="12984" y="16971"/>
                  <a:pt x="12764" y="17317"/>
                  <a:pt x="12764" y="17743"/>
                </a:cubicBezTo>
                <a:cubicBezTo>
                  <a:pt x="12764" y="18169"/>
                  <a:pt x="12984" y="18514"/>
                  <a:pt x="13255" y="18514"/>
                </a:cubicBezTo>
                <a:cubicBezTo>
                  <a:pt x="13525" y="18514"/>
                  <a:pt x="13745" y="18169"/>
                  <a:pt x="13745" y="17743"/>
                </a:cubicBezTo>
                <a:cubicBezTo>
                  <a:pt x="13745" y="17317"/>
                  <a:pt x="13525" y="16971"/>
                  <a:pt x="13255" y="1697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04" name="Shape 2804"/>
          <p:cNvSpPr/>
          <p:nvPr/>
        </p:nvSpPr>
        <p:spPr>
          <a:xfrm>
            <a:off x="3013903" y="2023287"/>
            <a:ext cx="279328" cy="152361"/>
          </a:xfrm>
          <a:custGeom>
            <a:avLst/>
            <a:gdLst/>
            <a:ahLst/>
            <a:cxnLst>
              <a:cxn ang="0">
                <a:pos x="wd2" y="hd2"/>
              </a:cxn>
              <a:cxn ang="5400000">
                <a:pos x="wd2" y="hd2"/>
              </a:cxn>
              <a:cxn ang="10800000">
                <a:pos x="wd2" y="hd2"/>
              </a:cxn>
              <a:cxn ang="16200000">
                <a:pos x="wd2" y="hd2"/>
              </a:cxn>
            </a:cxnLst>
            <a:rect l="0" t="0" r="r" b="b"/>
            <a:pathLst>
              <a:path w="21600" h="21600" extrusionOk="0">
                <a:moveTo>
                  <a:pt x="10393" y="11057"/>
                </a:moveTo>
                <a:lnTo>
                  <a:pt x="10114" y="13116"/>
                </a:lnTo>
                <a:cubicBezTo>
                  <a:pt x="10458" y="13273"/>
                  <a:pt x="11518" y="13902"/>
                  <a:pt x="11675" y="12740"/>
                </a:cubicBezTo>
                <a:cubicBezTo>
                  <a:pt x="11839" y="11528"/>
                  <a:pt x="10736" y="11215"/>
                  <a:pt x="10393" y="11057"/>
                </a:cubicBezTo>
                <a:moveTo>
                  <a:pt x="10772" y="8246"/>
                </a:moveTo>
                <a:lnTo>
                  <a:pt x="10520" y="10114"/>
                </a:lnTo>
                <a:cubicBezTo>
                  <a:pt x="10806" y="10246"/>
                  <a:pt x="11689" y="10782"/>
                  <a:pt x="11832" y="9726"/>
                </a:cubicBezTo>
                <a:cubicBezTo>
                  <a:pt x="11981" y="8623"/>
                  <a:pt x="11059" y="8378"/>
                  <a:pt x="10772" y="8246"/>
                </a:cubicBezTo>
                <a:moveTo>
                  <a:pt x="12833" y="9742"/>
                </a:moveTo>
                <a:cubicBezTo>
                  <a:pt x="12767" y="10572"/>
                  <a:pt x="12517" y="10974"/>
                  <a:pt x="12186" y="11116"/>
                </a:cubicBezTo>
                <a:cubicBezTo>
                  <a:pt x="12641" y="11552"/>
                  <a:pt x="12872" y="12224"/>
                  <a:pt x="12652" y="13386"/>
                </a:cubicBezTo>
                <a:cubicBezTo>
                  <a:pt x="12378" y="14828"/>
                  <a:pt x="11728" y="14950"/>
                  <a:pt x="10863" y="14648"/>
                </a:cubicBezTo>
                <a:lnTo>
                  <a:pt x="10653" y="16200"/>
                </a:lnTo>
                <a:lnTo>
                  <a:pt x="10146" y="15966"/>
                </a:lnTo>
                <a:lnTo>
                  <a:pt x="10353" y="14435"/>
                </a:lnTo>
                <a:cubicBezTo>
                  <a:pt x="10222" y="14376"/>
                  <a:pt x="10088" y="14311"/>
                  <a:pt x="9949" y="14242"/>
                </a:cubicBezTo>
                <a:lnTo>
                  <a:pt x="9741" y="15780"/>
                </a:lnTo>
                <a:lnTo>
                  <a:pt x="9235" y="15548"/>
                </a:lnTo>
                <a:lnTo>
                  <a:pt x="9444" y="13993"/>
                </a:lnTo>
                <a:cubicBezTo>
                  <a:pt x="9326" y="13936"/>
                  <a:pt x="9206" y="13877"/>
                  <a:pt x="9083" y="13820"/>
                </a:cubicBezTo>
                <a:lnTo>
                  <a:pt x="8423" y="13517"/>
                </a:lnTo>
                <a:lnTo>
                  <a:pt x="8675" y="12446"/>
                </a:lnTo>
                <a:cubicBezTo>
                  <a:pt x="8675" y="12446"/>
                  <a:pt x="9049" y="12629"/>
                  <a:pt x="9043" y="12615"/>
                </a:cubicBezTo>
                <a:cubicBezTo>
                  <a:pt x="9187" y="12681"/>
                  <a:pt x="9251" y="12509"/>
                  <a:pt x="9276" y="12393"/>
                </a:cubicBezTo>
                <a:lnTo>
                  <a:pt x="9607" y="9940"/>
                </a:lnTo>
                <a:cubicBezTo>
                  <a:pt x="9626" y="9949"/>
                  <a:pt x="9644" y="9957"/>
                  <a:pt x="9661" y="9965"/>
                </a:cubicBezTo>
                <a:cubicBezTo>
                  <a:pt x="9641" y="9950"/>
                  <a:pt x="9623" y="9940"/>
                  <a:pt x="9608" y="9933"/>
                </a:cubicBezTo>
                <a:lnTo>
                  <a:pt x="9845" y="8183"/>
                </a:lnTo>
                <a:cubicBezTo>
                  <a:pt x="9851" y="7984"/>
                  <a:pt x="9814" y="7733"/>
                  <a:pt x="9608" y="7639"/>
                </a:cubicBezTo>
                <a:cubicBezTo>
                  <a:pt x="9616" y="7629"/>
                  <a:pt x="9240" y="7469"/>
                  <a:pt x="9240" y="7469"/>
                </a:cubicBezTo>
                <a:lnTo>
                  <a:pt x="9375" y="6471"/>
                </a:lnTo>
                <a:lnTo>
                  <a:pt x="10074" y="6793"/>
                </a:lnTo>
                <a:lnTo>
                  <a:pt x="10074" y="6798"/>
                </a:lnTo>
                <a:cubicBezTo>
                  <a:pt x="10179" y="6845"/>
                  <a:pt x="10288" y="6892"/>
                  <a:pt x="10398" y="6937"/>
                </a:cubicBezTo>
                <a:lnTo>
                  <a:pt x="10606" y="5401"/>
                </a:lnTo>
                <a:lnTo>
                  <a:pt x="11113" y="5634"/>
                </a:lnTo>
                <a:lnTo>
                  <a:pt x="10909" y="7140"/>
                </a:lnTo>
                <a:cubicBezTo>
                  <a:pt x="11045" y="7197"/>
                  <a:pt x="11182" y="7255"/>
                  <a:pt x="11315" y="7317"/>
                </a:cubicBezTo>
                <a:lnTo>
                  <a:pt x="11517" y="5821"/>
                </a:lnTo>
                <a:lnTo>
                  <a:pt x="12025" y="6054"/>
                </a:lnTo>
                <a:lnTo>
                  <a:pt x="11817" y="7590"/>
                </a:lnTo>
                <a:cubicBezTo>
                  <a:pt x="12457" y="7998"/>
                  <a:pt x="12926" y="8607"/>
                  <a:pt x="12833" y="9742"/>
                </a:cubicBezTo>
                <a:moveTo>
                  <a:pt x="10800" y="3600"/>
                </a:moveTo>
                <a:cubicBezTo>
                  <a:pt x="8631" y="3600"/>
                  <a:pt x="6873" y="6824"/>
                  <a:pt x="6873" y="10800"/>
                </a:cubicBezTo>
                <a:cubicBezTo>
                  <a:pt x="6873" y="14777"/>
                  <a:pt x="8631" y="18000"/>
                  <a:pt x="10800" y="18000"/>
                </a:cubicBezTo>
                <a:cubicBezTo>
                  <a:pt x="12969" y="18000"/>
                  <a:pt x="14727" y="14777"/>
                  <a:pt x="14727" y="10800"/>
                </a:cubicBezTo>
                <a:cubicBezTo>
                  <a:pt x="14727" y="6824"/>
                  <a:pt x="12969" y="3600"/>
                  <a:pt x="10800" y="3600"/>
                </a:cubicBezTo>
                <a:moveTo>
                  <a:pt x="17182" y="16200"/>
                </a:moveTo>
                <a:lnTo>
                  <a:pt x="16200" y="16200"/>
                </a:lnTo>
                <a:cubicBezTo>
                  <a:pt x="15928" y="16200"/>
                  <a:pt x="15709" y="16603"/>
                  <a:pt x="15709" y="17100"/>
                </a:cubicBezTo>
                <a:cubicBezTo>
                  <a:pt x="15709" y="17598"/>
                  <a:pt x="15928" y="18000"/>
                  <a:pt x="16200" y="18000"/>
                </a:cubicBezTo>
                <a:lnTo>
                  <a:pt x="17182" y="18000"/>
                </a:lnTo>
                <a:cubicBezTo>
                  <a:pt x="17453" y="18000"/>
                  <a:pt x="17673" y="17598"/>
                  <a:pt x="17673" y="17100"/>
                </a:cubicBezTo>
                <a:cubicBezTo>
                  <a:pt x="17673" y="16603"/>
                  <a:pt x="17453" y="16200"/>
                  <a:pt x="17182" y="16200"/>
                </a:cubicBezTo>
                <a:moveTo>
                  <a:pt x="5400" y="3600"/>
                </a:moveTo>
                <a:lnTo>
                  <a:pt x="4418" y="3600"/>
                </a:lnTo>
                <a:cubicBezTo>
                  <a:pt x="4147" y="3600"/>
                  <a:pt x="3927" y="4003"/>
                  <a:pt x="3927" y="4500"/>
                </a:cubicBezTo>
                <a:cubicBezTo>
                  <a:pt x="3927" y="4998"/>
                  <a:pt x="4147" y="5400"/>
                  <a:pt x="4418" y="5400"/>
                </a:cubicBezTo>
                <a:lnTo>
                  <a:pt x="5400" y="5400"/>
                </a:lnTo>
                <a:cubicBezTo>
                  <a:pt x="5671" y="5400"/>
                  <a:pt x="5891" y="4998"/>
                  <a:pt x="5891" y="4500"/>
                </a:cubicBezTo>
                <a:cubicBezTo>
                  <a:pt x="5891" y="4003"/>
                  <a:pt x="5671" y="3600"/>
                  <a:pt x="5400" y="3600"/>
                </a:cubicBezTo>
                <a:moveTo>
                  <a:pt x="20127" y="3600"/>
                </a:moveTo>
                <a:cubicBezTo>
                  <a:pt x="19856" y="3600"/>
                  <a:pt x="19636" y="3198"/>
                  <a:pt x="19636" y="2700"/>
                </a:cubicBezTo>
                <a:cubicBezTo>
                  <a:pt x="19636" y="2203"/>
                  <a:pt x="19856" y="1800"/>
                  <a:pt x="20127" y="1800"/>
                </a:cubicBezTo>
                <a:cubicBezTo>
                  <a:pt x="20398" y="1800"/>
                  <a:pt x="20618" y="2203"/>
                  <a:pt x="20618" y="2700"/>
                </a:cubicBezTo>
                <a:cubicBezTo>
                  <a:pt x="20618" y="3198"/>
                  <a:pt x="20398" y="3600"/>
                  <a:pt x="20127" y="3600"/>
                </a:cubicBezTo>
                <a:moveTo>
                  <a:pt x="20618" y="16365"/>
                </a:moveTo>
                <a:cubicBezTo>
                  <a:pt x="20464" y="16265"/>
                  <a:pt x="20300" y="16200"/>
                  <a:pt x="20127" y="16200"/>
                </a:cubicBezTo>
                <a:cubicBezTo>
                  <a:pt x="19314" y="16200"/>
                  <a:pt x="18655" y="17410"/>
                  <a:pt x="18655" y="18900"/>
                </a:cubicBezTo>
                <a:cubicBezTo>
                  <a:pt x="18655" y="19217"/>
                  <a:pt x="18690" y="19518"/>
                  <a:pt x="18744" y="19800"/>
                </a:cubicBezTo>
                <a:lnTo>
                  <a:pt x="2855" y="19800"/>
                </a:lnTo>
                <a:cubicBezTo>
                  <a:pt x="2910" y="19518"/>
                  <a:pt x="2945" y="19217"/>
                  <a:pt x="2945" y="18900"/>
                </a:cubicBezTo>
                <a:cubicBezTo>
                  <a:pt x="2945" y="17410"/>
                  <a:pt x="2286" y="16200"/>
                  <a:pt x="1473" y="16200"/>
                </a:cubicBezTo>
                <a:cubicBezTo>
                  <a:pt x="1299" y="16200"/>
                  <a:pt x="1136" y="16265"/>
                  <a:pt x="982" y="16365"/>
                </a:cubicBezTo>
                <a:lnTo>
                  <a:pt x="982" y="5235"/>
                </a:lnTo>
                <a:cubicBezTo>
                  <a:pt x="1136" y="5336"/>
                  <a:pt x="1299" y="5400"/>
                  <a:pt x="1473" y="5400"/>
                </a:cubicBezTo>
                <a:cubicBezTo>
                  <a:pt x="2286" y="5400"/>
                  <a:pt x="2945" y="4192"/>
                  <a:pt x="2945" y="2700"/>
                </a:cubicBezTo>
                <a:cubicBezTo>
                  <a:pt x="2945" y="2383"/>
                  <a:pt x="2910" y="2083"/>
                  <a:pt x="2855" y="1800"/>
                </a:cubicBezTo>
                <a:lnTo>
                  <a:pt x="18744" y="1800"/>
                </a:lnTo>
                <a:cubicBezTo>
                  <a:pt x="18690" y="2083"/>
                  <a:pt x="18655" y="2383"/>
                  <a:pt x="18655" y="2700"/>
                </a:cubicBezTo>
                <a:cubicBezTo>
                  <a:pt x="18655" y="4192"/>
                  <a:pt x="19314" y="5400"/>
                  <a:pt x="20127" y="5400"/>
                </a:cubicBezTo>
                <a:cubicBezTo>
                  <a:pt x="20300" y="5400"/>
                  <a:pt x="20464" y="5336"/>
                  <a:pt x="20618" y="5235"/>
                </a:cubicBezTo>
                <a:cubicBezTo>
                  <a:pt x="20618" y="5235"/>
                  <a:pt x="20618" y="16365"/>
                  <a:pt x="20618" y="16365"/>
                </a:cubicBezTo>
                <a:close/>
                <a:moveTo>
                  <a:pt x="20127" y="19800"/>
                </a:moveTo>
                <a:cubicBezTo>
                  <a:pt x="19856" y="19800"/>
                  <a:pt x="19636" y="19398"/>
                  <a:pt x="19636" y="18900"/>
                </a:cubicBezTo>
                <a:cubicBezTo>
                  <a:pt x="19636" y="18403"/>
                  <a:pt x="19856" y="18000"/>
                  <a:pt x="20127" y="18000"/>
                </a:cubicBezTo>
                <a:cubicBezTo>
                  <a:pt x="20398" y="18000"/>
                  <a:pt x="20618" y="18403"/>
                  <a:pt x="20618" y="18900"/>
                </a:cubicBezTo>
                <a:cubicBezTo>
                  <a:pt x="20618" y="19398"/>
                  <a:pt x="20398" y="19800"/>
                  <a:pt x="20127" y="19800"/>
                </a:cubicBezTo>
                <a:moveTo>
                  <a:pt x="1473" y="19800"/>
                </a:moveTo>
                <a:cubicBezTo>
                  <a:pt x="1201" y="19800"/>
                  <a:pt x="982" y="19398"/>
                  <a:pt x="982" y="18900"/>
                </a:cubicBezTo>
                <a:cubicBezTo>
                  <a:pt x="982" y="18403"/>
                  <a:pt x="1201" y="18000"/>
                  <a:pt x="1473" y="18000"/>
                </a:cubicBezTo>
                <a:cubicBezTo>
                  <a:pt x="1744" y="18000"/>
                  <a:pt x="1964" y="18403"/>
                  <a:pt x="1964" y="18900"/>
                </a:cubicBezTo>
                <a:cubicBezTo>
                  <a:pt x="1964" y="19398"/>
                  <a:pt x="1744" y="19800"/>
                  <a:pt x="1473" y="19800"/>
                </a:cubicBezTo>
                <a:moveTo>
                  <a:pt x="1473" y="1800"/>
                </a:moveTo>
                <a:cubicBezTo>
                  <a:pt x="1744" y="1800"/>
                  <a:pt x="1964" y="2203"/>
                  <a:pt x="1964" y="2700"/>
                </a:cubicBezTo>
                <a:cubicBezTo>
                  <a:pt x="1964" y="3198"/>
                  <a:pt x="1744" y="3600"/>
                  <a:pt x="1473" y="3600"/>
                </a:cubicBezTo>
                <a:cubicBezTo>
                  <a:pt x="1201" y="3600"/>
                  <a:pt x="982" y="3198"/>
                  <a:pt x="982" y="2700"/>
                </a:cubicBezTo>
                <a:cubicBezTo>
                  <a:pt x="982" y="2203"/>
                  <a:pt x="1201" y="1800"/>
                  <a:pt x="1473" y="1800"/>
                </a:cubicBezTo>
                <a:moveTo>
                  <a:pt x="20618" y="0"/>
                </a:moveTo>
                <a:lnTo>
                  <a:pt x="982" y="0"/>
                </a:lnTo>
                <a:cubicBezTo>
                  <a:pt x="439" y="0"/>
                  <a:pt x="0" y="806"/>
                  <a:pt x="0" y="1800"/>
                </a:cubicBezTo>
                <a:lnTo>
                  <a:pt x="0" y="19800"/>
                </a:lnTo>
                <a:cubicBezTo>
                  <a:pt x="0" y="20794"/>
                  <a:pt x="439" y="21600"/>
                  <a:pt x="982" y="21600"/>
                </a:cubicBezTo>
                <a:lnTo>
                  <a:pt x="20618" y="21600"/>
                </a:lnTo>
                <a:cubicBezTo>
                  <a:pt x="21160" y="21600"/>
                  <a:pt x="21600" y="20794"/>
                  <a:pt x="21600" y="19800"/>
                </a:cubicBezTo>
                <a:lnTo>
                  <a:pt x="21600" y="1800"/>
                </a:lnTo>
                <a:cubicBezTo>
                  <a:pt x="21600" y="806"/>
                  <a:pt x="21160" y="0"/>
                  <a:pt x="20618"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05" name="Shape 2805"/>
          <p:cNvSpPr/>
          <p:nvPr/>
        </p:nvSpPr>
        <p:spPr>
          <a:xfrm>
            <a:off x="3547164" y="1997893"/>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0393" y="13692"/>
                </a:moveTo>
                <a:lnTo>
                  <a:pt x="10114" y="15237"/>
                </a:lnTo>
                <a:cubicBezTo>
                  <a:pt x="10458" y="15355"/>
                  <a:pt x="11518" y="15826"/>
                  <a:pt x="11675" y="14955"/>
                </a:cubicBezTo>
                <a:cubicBezTo>
                  <a:pt x="11839" y="14046"/>
                  <a:pt x="10737" y="13811"/>
                  <a:pt x="10393" y="13692"/>
                </a:cubicBezTo>
                <a:moveTo>
                  <a:pt x="12834" y="12706"/>
                </a:moveTo>
                <a:cubicBezTo>
                  <a:pt x="12767" y="13329"/>
                  <a:pt x="12517" y="13631"/>
                  <a:pt x="12186" y="13737"/>
                </a:cubicBezTo>
                <a:cubicBezTo>
                  <a:pt x="12641" y="14064"/>
                  <a:pt x="12873" y="14567"/>
                  <a:pt x="12652" y="15439"/>
                </a:cubicBezTo>
                <a:cubicBezTo>
                  <a:pt x="12378" y="16521"/>
                  <a:pt x="11728" y="16613"/>
                  <a:pt x="10863" y="16386"/>
                </a:cubicBezTo>
                <a:lnTo>
                  <a:pt x="10653" y="17550"/>
                </a:lnTo>
                <a:lnTo>
                  <a:pt x="10147" y="17375"/>
                </a:lnTo>
                <a:lnTo>
                  <a:pt x="10354" y="16227"/>
                </a:lnTo>
                <a:cubicBezTo>
                  <a:pt x="10222" y="16182"/>
                  <a:pt x="10088" y="16133"/>
                  <a:pt x="9950" y="16081"/>
                </a:cubicBezTo>
                <a:lnTo>
                  <a:pt x="9741" y="17235"/>
                </a:lnTo>
                <a:lnTo>
                  <a:pt x="9235" y="17061"/>
                </a:lnTo>
                <a:lnTo>
                  <a:pt x="9445" y="15894"/>
                </a:lnTo>
                <a:cubicBezTo>
                  <a:pt x="9326" y="15852"/>
                  <a:pt x="9206" y="15808"/>
                  <a:pt x="9083" y="15765"/>
                </a:cubicBezTo>
                <a:lnTo>
                  <a:pt x="8424" y="15538"/>
                </a:lnTo>
                <a:lnTo>
                  <a:pt x="8675" y="14735"/>
                </a:lnTo>
                <a:cubicBezTo>
                  <a:pt x="8675" y="14735"/>
                  <a:pt x="9049" y="14872"/>
                  <a:pt x="9044" y="14862"/>
                </a:cubicBezTo>
                <a:cubicBezTo>
                  <a:pt x="9187" y="14911"/>
                  <a:pt x="9251" y="14781"/>
                  <a:pt x="9276" y="14695"/>
                </a:cubicBezTo>
                <a:lnTo>
                  <a:pt x="9608" y="12855"/>
                </a:lnTo>
                <a:cubicBezTo>
                  <a:pt x="9626" y="12862"/>
                  <a:pt x="9645" y="12868"/>
                  <a:pt x="9661" y="12874"/>
                </a:cubicBezTo>
                <a:cubicBezTo>
                  <a:pt x="9641" y="12862"/>
                  <a:pt x="9623" y="12855"/>
                  <a:pt x="9609" y="12850"/>
                </a:cubicBezTo>
                <a:lnTo>
                  <a:pt x="9845" y="11537"/>
                </a:lnTo>
                <a:cubicBezTo>
                  <a:pt x="9852" y="11388"/>
                  <a:pt x="9814" y="11200"/>
                  <a:pt x="9609" y="11129"/>
                </a:cubicBezTo>
                <a:cubicBezTo>
                  <a:pt x="9617" y="11121"/>
                  <a:pt x="9241" y="11002"/>
                  <a:pt x="9241" y="11002"/>
                </a:cubicBezTo>
                <a:lnTo>
                  <a:pt x="9376" y="10253"/>
                </a:lnTo>
                <a:lnTo>
                  <a:pt x="10075" y="10494"/>
                </a:lnTo>
                <a:lnTo>
                  <a:pt x="10074" y="10498"/>
                </a:lnTo>
                <a:cubicBezTo>
                  <a:pt x="10180" y="10534"/>
                  <a:pt x="10288" y="10569"/>
                  <a:pt x="10398" y="10603"/>
                </a:cubicBezTo>
                <a:lnTo>
                  <a:pt x="10606" y="9451"/>
                </a:lnTo>
                <a:lnTo>
                  <a:pt x="11113" y="9626"/>
                </a:lnTo>
                <a:lnTo>
                  <a:pt x="10909" y="10755"/>
                </a:lnTo>
                <a:cubicBezTo>
                  <a:pt x="11045" y="10798"/>
                  <a:pt x="11182" y="10842"/>
                  <a:pt x="11316" y="10887"/>
                </a:cubicBezTo>
                <a:lnTo>
                  <a:pt x="11518" y="9765"/>
                </a:lnTo>
                <a:lnTo>
                  <a:pt x="12025" y="9940"/>
                </a:lnTo>
                <a:lnTo>
                  <a:pt x="11817" y="11093"/>
                </a:lnTo>
                <a:cubicBezTo>
                  <a:pt x="12457" y="11398"/>
                  <a:pt x="12926" y="11855"/>
                  <a:pt x="12834" y="12706"/>
                </a:cubicBezTo>
                <a:moveTo>
                  <a:pt x="10800" y="8100"/>
                </a:moveTo>
                <a:cubicBezTo>
                  <a:pt x="8631" y="8100"/>
                  <a:pt x="6873" y="10518"/>
                  <a:pt x="6873" y="13500"/>
                </a:cubicBezTo>
                <a:cubicBezTo>
                  <a:pt x="6873" y="16482"/>
                  <a:pt x="8631" y="18900"/>
                  <a:pt x="10800" y="18900"/>
                </a:cubicBezTo>
                <a:cubicBezTo>
                  <a:pt x="12969" y="18900"/>
                  <a:pt x="14727" y="16482"/>
                  <a:pt x="14727" y="13500"/>
                </a:cubicBezTo>
                <a:cubicBezTo>
                  <a:pt x="14727" y="10518"/>
                  <a:pt x="12969" y="8100"/>
                  <a:pt x="10800" y="8100"/>
                </a:cubicBezTo>
                <a:moveTo>
                  <a:pt x="5400" y="8100"/>
                </a:moveTo>
                <a:lnTo>
                  <a:pt x="4418" y="8100"/>
                </a:lnTo>
                <a:cubicBezTo>
                  <a:pt x="4147" y="8100"/>
                  <a:pt x="3927" y="8402"/>
                  <a:pt x="3927" y="8775"/>
                </a:cubicBezTo>
                <a:cubicBezTo>
                  <a:pt x="3927" y="9148"/>
                  <a:pt x="4147" y="9450"/>
                  <a:pt x="4418" y="9450"/>
                </a:cubicBezTo>
                <a:lnTo>
                  <a:pt x="5400" y="9450"/>
                </a:lnTo>
                <a:cubicBezTo>
                  <a:pt x="5671" y="9450"/>
                  <a:pt x="5891" y="9148"/>
                  <a:pt x="5891" y="8775"/>
                </a:cubicBezTo>
                <a:cubicBezTo>
                  <a:pt x="5891" y="8402"/>
                  <a:pt x="5671" y="8100"/>
                  <a:pt x="5400" y="8100"/>
                </a:cubicBezTo>
                <a:moveTo>
                  <a:pt x="17182" y="17550"/>
                </a:moveTo>
                <a:lnTo>
                  <a:pt x="16200" y="17550"/>
                </a:lnTo>
                <a:cubicBezTo>
                  <a:pt x="15929" y="17550"/>
                  <a:pt x="15709" y="17853"/>
                  <a:pt x="15709" y="18225"/>
                </a:cubicBezTo>
                <a:cubicBezTo>
                  <a:pt x="15709" y="18598"/>
                  <a:pt x="15929" y="18900"/>
                  <a:pt x="16200" y="18900"/>
                </a:cubicBezTo>
                <a:lnTo>
                  <a:pt x="17182" y="18900"/>
                </a:lnTo>
                <a:cubicBezTo>
                  <a:pt x="17453" y="18900"/>
                  <a:pt x="17673" y="18598"/>
                  <a:pt x="17673" y="18225"/>
                </a:cubicBezTo>
                <a:cubicBezTo>
                  <a:pt x="17673" y="17853"/>
                  <a:pt x="17453" y="17550"/>
                  <a:pt x="17182" y="17550"/>
                </a:cubicBezTo>
                <a:moveTo>
                  <a:pt x="20127" y="8100"/>
                </a:moveTo>
                <a:cubicBezTo>
                  <a:pt x="19856" y="8100"/>
                  <a:pt x="19636" y="7798"/>
                  <a:pt x="19636" y="7425"/>
                </a:cubicBezTo>
                <a:cubicBezTo>
                  <a:pt x="19636" y="7052"/>
                  <a:pt x="19856" y="6750"/>
                  <a:pt x="20127" y="6750"/>
                </a:cubicBezTo>
                <a:cubicBezTo>
                  <a:pt x="20399" y="6750"/>
                  <a:pt x="20618" y="7052"/>
                  <a:pt x="20618" y="7425"/>
                </a:cubicBezTo>
                <a:cubicBezTo>
                  <a:pt x="20618" y="7798"/>
                  <a:pt x="20399" y="8100"/>
                  <a:pt x="20127" y="8100"/>
                </a:cubicBezTo>
                <a:moveTo>
                  <a:pt x="20618" y="17674"/>
                </a:moveTo>
                <a:cubicBezTo>
                  <a:pt x="20464" y="17599"/>
                  <a:pt x="20300" y="17550"/>
                  <a:pt x="20127" y="17550"/>
                </a:cubicBezTo>
                <a:cubicBezTo>
                  <a:pt x="19314" y="17550"/>
                  <a:pt x="18655" y="18457"/>
                  <a:pt x="18655" y="19575"/>
                </a:cubicBezTo>
                <a:cubicBezTo>
                  <a:pt x="18655" y="19813"/>
                  <a:pt x="18690" y="20038"/>
                  <a:pt x="18745" y="20250"/>
                </a:cubicBezTo>
                <a:lnTo>
                  <a:pt x="2855" y="20250"/>
                </a:lnTo>
                <a:cubicBezTo>
                  <a:pt x="2910" y="20038"/>
                  <a:pt x="2945" y="19813"/>
                  <a:pt x="2945" y="19575"/>
                </a:cubicBezTo>
                <a:cubicBezTo>
                  <a:pt x="2945" y="18457"/>
                  <a:pt x="2286" y="17550"/>
                  <a:pt x="1473" y="17550"/>
                </a:cubicBezTo>
                <a:cubicBezTo>
                  <a:pt x="1300" y="17550"/>
                  <a:pt x="1136" y="17599"/>
                  <a:pt x="982" y="17674"/>
                </a:cubicBezTo>
                <a:lnTo>
                  <a:pt x="982" y="9326"/>
                </a:lnTo>
                <a:cubicBezTo>
                  <a:pt x="1136" y="9402"/>
                  <a:pt x="1300" y="9450"/>
                  <a:pt x="1473" y="9450"/>
                </a:cubicBezTo>
                <a:cubicBezTo>
                  <a:pt x="2286" y="9450"/>
                  <a:pt x="2945" y="8544"/>
                  <a:pt x="2945" y="7425"/>
                </a:cubicBezTo>
                <a:cubicBezTo>
                  <a:pt x="2945" y="7187"/>
                  <a:pt x="2910" y="6962"/>
                  <a:pt x="2855" y="6750"/>
                </a:cubicBezTo>
                <a:lnTo>
                  <a:pt x="18745" y="6750"/>
                </a:lnTo>
                <a:cubicBezTo>
                  <a:pt x="18690" y="6962"/>
                  <a:pt x="18655" y="7187"/>
                  <a:pt x="18655" y="7425"/>
                </a:cubicBezTo>
                <a:cubicBezTo>
                  <a:pt x="18655" y="8544"/>
                  <a:pt x="19314" y="9450"/>
                  <a:pt x="20127" y="9450"/>
                </a:cubicBezTo>
                <a:cubicBezTo>
                  <a:pt x="20300" y="9450"/>
                  <a:pt x="20464" y="9402"/>
                  <a:pt x="20618" y="9326"/>
                </a:cubicBezTo>
                <a:cubicBezTo>
                  <a:pt x="20618" y="9326"/>
                  <a:pt x="20618" y="17674"/>
                  <a:pt x="20618" y="17674"/>
                </a:cubicBezTo>
                <a:close/>
                <a:moveTo>
                  <a:pt x="20127" y="20250"/>
                </a:moveTo>
                <a:cubicBezTo>
                  <a:pt x="19856" y="20250"/>
                  <a:pt x="19636" y="19948"/>
                  <a:pt x="19636" y="19575"/>
                </a:cubicBezTo>
                <a:cubicBezTo>
                  <a:pt x="19636" y="19203"/>
                  <a:pt x="19856" y="18900"/>
                  <a:pt x="20127" y="18900"/>
                </a:cubicBezTo>
                <a:cubicBezTo>
                  <a:pt x="20399" y="18900"/>
                  <a:pt x="20618" y="19203"/>
                  <a:pt x="20618" y="19575"/>
                </a:cubicBezTo>
                <a:cubicBezTo>
                  <a:pt x="20618" y="19948"/>
                  <a:pt x="20399" y="20250"/>
                  <a:pt x="20127" y="20250"/>
                </a:cubicBezTo>
                <a:moveTo>
                  <a:pt x="1473" y="20250"/>
                </a:moveTo>
                <a:cubicBezTo>
                  <a:pt x="1201" y="20250"/>
                  <a:pt x="982" y="19948"/>
                  <a:pt x="982" y="19575"/>
                </a:cubicBezTo>
                <a:cubicBezTo>
                  <a:pt x="982" y="19203"/>
                  <a:pt x="1201" y="18900"/>
                  <a:pt x="1473" y="18900"/>
                </a:cubicBezTo>
                <a:cubicBezTo>
                  <a:pt x="1744" y="18900"/>
                  <a:pt x="1964" y="19203"/>
                  <a:pt x="1964" y="19575"/>
                </a:cubicBezTo>
                <a:cubicBezTo>
                  <a:pt x="1964" y="19948"/>
                  <a:pt x="1744" y="20250"/>
                  <a:pt x="1473" y="20250"/>
                </a:cubicBezTo>
                <a:moveTo>
                  <a:pt x="1473" y="6750"/>
                </a:moveTo>
                <a:cubicBezTo>
                  <a:pt x="1744" y="6750"/>
                  <a:pt x="1964" y="7052"/>
                  <a:pt x="1964" y="7425"/>
                </a:cubicBezTo>
                <a:cubicBezTo>
                  <a:pt x="1964" y="7798"/>
                  <a:pt x="1744" y="8100"/>
                  <a:pt x="1473" y="8100"/>
                </a:cubicBezTo>
                <a:cubicBezTo>
                  <a:pt x="1201" y="8100"/>
                  <a:pt x="982" y="7798"/>
                  <a:pt x="982" y="7425"/>
                </a:cubicBezTo>
                <a:cubicBezTo>
                  <a:pt x="982" y="7052"/>
                  <a:pt x="1201" y="6750"/>
                  <a:pt x="1473" y="6750"/>
                </a:cubicBezTo>
                <a:moveTo>
                  <a:pt x="20618" y="5400"/>
                </a:moveTo>
                <a:lnTo>
                  <a:pt x="982" y="5400"/>
                </a:lnTo>
                <a:cubicBezTo>
                  <a:pt x="440" y="5400"/>
                  <a:pt x="0" y="6004"/>
                  <a:pt x="0" y="6750"/>
                </a:cubicBezTo>
                <a:lnTo>
                  <a:pt x="0" y="20250"/>
                </a:lnTo>
                <a:cubicBezTo>
                  <a:pt x="0" y="20996"/>
                  <a:pt x="440" y="21600"/>
                  <a:pt x="982" y="21600"/>
                </a:cubicBezTo>
                <a:lnTo>
                  <a:pt x="20618" y="21600"/>
                </a:lnTo>
                <a:cubicBezTo>
                  <a:pt x="21160" y="21600"/>
                  <a:pt x="21600" y="20996"/>
                  <a:pt x="21600" y="20250"/>
                </a:cubicBezTo>
                <a:lnTo>
                  <a:pt x="21600" y="6750"/>
                </a:lnTo>
                <a:cubicBezTo>
                  <a:pt x="21600" y="6004"/>
                  <a:pt x="21160" y="5400"/>
                  <a:pt x="20618" y="5400"/>
                </a:cubicBezTo>
                <a:moveTo>
                  <a:pt x="10773" y="11584"/>
                </a:moveTo>
                <a:lnTo>
                  <a:pt x="10520" y="12985"/>
                </a:lnTo>
                <a:cubicBezTo>
                  <a:pt x="10807" y="13084"/>
                  <a:pt x="11689" y="13487"/>
                  <a:pt x="11832" y="12694"/>
                </a:cubicBezTo>
                <a:cubicBezTo>
                  <a:pt x="11981" y="11867"/>
                  <a:pt x="11059" y="11683"/>
                  <a:pt x="10773" y="11584"/>
                </a:cubicBezTo>
                <a:moveTo>
                  <a:pt x="2455" y="4050"/>
                </a:moveTo>
                <a:lnTo>
                  <a:pt x="19145" y="4050"/>
                </a:lnTo>
                <a:cubicBezTo>
                  <a:pt x="19417" y="4050"/>
                  <a:pt x="19636" y="3748"/>
                  <a:pt x="19636" y="3375"/>
                </a:cubicBezTo>
                <a:cubicBezTo>
                  <a:pt x="19636" y="3002"/>
                  <a:pt x="19417" y="2700"/>
                  <a:pt x="19145" y="2700"/>
                </a:cubicBezTo>
                <a:lnTo>
                  <a:pt x="2455" y="2700"/>
                </a:lnTo>
                <a:cubicBezTo>
                  <a:pt x="2183" y="2700"/>
                  <a:pt x="1964" y="3002"/>
                  <a:pt x="1964" y="3375"/>
                </a:cubicBezTo>
                <a:cubicBezTo>
                  <a:pt x="1964" y="3748"/>
                  <a:pt x="2183" y="4050"/>
                  <a:pt x="2455" y="4050"/>
                </a:cubicBezTo>
                <a:moveTo>
                  <a:pt x="4418" y="1350"/>
                </a:moveTo>
                <a:lnTo>
                  <a:pt x="17182" y="1350"/>
                </a:lnTo>
                <a:cubicBezTo>
                  <a:pt x="17453" y="1350"/>
                  <a:pt x="17673" y="1048"/>
                  <a:pt x="17673" y="675"/>
                </a:cubicBezTo>
                <a:cubicBezTo>
                  <a:pt x="17673" y="302"/>
                  <a:pt x="17453" y="0"/>
                  <a:pt x="17182" y="0"/>
                </a:cubicBezTo>
                <a:lnTo>
                  <a:pt x="4418" y="0"/>
                </a:lnTo>
                <a:cubicBezTo>
                  <a:pt x="4147" y="0"/>
                  <a:pt x="3927" y="302"/>
                  <a:pt x="3927" y="675"/>
                </a:cubicBezTo>
                <a:cubicBezTo>
                  <a:pt x="3927" y="1048"/>
                  <a:pt x="4147" y="1350"/>
                  <a:pt x="4418" y="135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06" name="Shape 2806"/>
          <p:cNvSpPr/>
          <p:nvPr/>
        </p:nvSpPr>
        <p:spPr>
          <a:xfrm>
            <a:off x="4080425" y="2010590"/>
            <a:ext cx="279328" cy="177754"/>
          </a:xfrm>
          <a:custGeom>
            <a:avLst/>
            <a:gdLst/>
            <a:ahLst/>
            <a:cxnLst>
              <a:cxn ang="0">
                <a:pos x="wd2" y="hd2"/>
              </a:cxn>
              <a:cxn ang="5400000">
                <a:pos x="wd2" y="hd2"/>
              </a:cxn>
              <a:cxn ang="10800000">
                <a:pos x="wd2" y="hd2"/>
              </a:cxn>
              <a:cxn ang="16200000">
                <a:pos x="wd2" y="hd2"/>
              </a:cxn>
            </a:cxnLst>
            <a:rect l="0" t="0" r="r" b="b"/>
            <a:pathLst>
              <a:path w="21600" h="21600" extrusionOk="0">
                <a:moveTo>
                  <a:pt x="10442" y="12358"/>
                </a:moveTo>
                <a:cubicBezTo>
                  <a:pt x="10390" y="12952"/>
                  <a:pt x="10196" y="13240"/>
                  <a:pt x="9938" y="13340"/>
                </a:cubicBezTo>
                <a:cubicBezTo>
                  <a:pt x="10292" y="13653"/>
                  <a:pt x="10472" y="14131"/>
                  <a:pt x="10300" y="14961"/>
                </a:cubicBezTo>
                <a:cubicBezTo>
                  <a:pt x="10088" y="15991"/>
                  <a:pt x="9582" y="16078"/>
                  <a:pt x="8910" y="15863"/>
                </a:cubicBezTo>
                <a:lnTo>
                  <a:pt x="8746" y="16971"/>
                </a:lnTo>
                <a:lnTo>
                  <a:pt x="8352" y="16805"/>
                </a:lnTo>
                <a:lnTo>
                  <a:pt x="8513" y="15711"/>
                </a:lnTo>
                <a:cubicBezTo>
                  <a:pt x="8411" y="15668"/>
                  <a:pt x="8306" y="15622"/>
                  <a:pt x="8199" y="15573"/>
                </a:cubicBezTo>
                <a:lnTo>
                  <a:pt x="8037" y="16672"/>
                </a:lnTo>
                <a:lnTo>
                  <a:pt x="7643" y="16505"/>
                </a:lnTo>
                <a:lnTo>
                  <a:pt x="7806" y="15395"/>
                </a:lnTo>
                <a:cubicBezTo>
                  <a:pt x="7714" y="15355"/>
                  <a:pt x="7621" y="15312"/>
                  <a:pt x="7525" y="15272"/>
                </a:cubicBezTo>
                <a:lnTo>
                  <a:pt x="7012" y="15055"/>
                </a:lnTo>
                <a:lnTo>
                  <a:pt x="7207" y="14290"/>
                </a:lnTo>
                <a:cubicBezTo>
                  <a:pt x="7207" y="14290"/>
                  <a:pt x="7498" y="14421"/>
                  <a:pt x="7495" y="14412"/>
                </a:cubicBezTo>
                <a:cubicBezTo>
                  <a:pt x="7606" y="14459"/>
                  <a:pt x="7656" y="14335"/>
                  <a:pt x="7675" y="14252"/>
                </a:cubicBezTo>
                <a:lnTo>
                  <a:pt x="7933" y="12501"/>
                </a:lnTo>
                <a:cubicBezTo>
                  <a:pt x="7948" y="12506"/>
                  <a:pt x="7961" y="12512"/>
                  <a:pt x="7974" y="12518"/>
                </a:cubicBezTo>
                <a:cubicBezTo>
                  <a:pt x="7959" y="12507"/>
                  <a:pt x="7945" y="12501"/>
                  <a:pt x="7934" y="12495"/>
                </a:cubicBezTo>
                <a:lnTo>
                  <a:pt x="8118" y="11245"/>
                </a:lnTo>
                <a:cubicBezTo>
                  <a:pt x="8122" y="11103"/>
                  <a:pt x="8093" y="10924"/>
                  <a:pt x="7934" y="10856"/>
                </a:cubicBezTo>
                <a:cubicBezTo>
                  <a:pt x="7940" y="10849"/>
                  <a:pt x="7647" y="10735"/>
                  <a:pt x="7647" y="10735"/>
                </a:cubicBezTo>
                <a:lnTo>
                  <a:pt x="7752" y="10022"/>
                </a:lnTo>
                <a:lnTo>
                  <a:pt x="8297" y="10252"/>
                </a:lnTo>
                <a:lnTo>
                  <a:pt x="8296" y="10255"/>
                </a:lnTo>
                <a:cubicBezTo>
                  <a:pt x="8378" y="10289"/>
                  <a:pt x="8462" y="10322"/>
                  <a:pt x="8548" y="10356"/>
                </a:cubicBezTo>
                <a:lnTo>
                  <a:pt x="8709" y="9258"/>
                </a:lnTo>
                <a:lnTo>
                  <a:pt x="9103" y="9424"/>
                </a:lnTo>
                <a:lnTo>
                  <a:pt x="8945" y="10500"/>
                </a:lnTo>
                <a:cubicBezTo>
                  <a:pt x="9051" y="10541"/>
                  <a:pt x="9158" y="10582"/>
                  <a:pt x="9261" y="10627"/>
                </a:cubicBezTo>
                <a:lnTo>
                  <a:pt x="9418" y="9557"/>
                </a:lnTo>
                <a:lnTo>
                  <a:pt x="9813" y="9724"/>
                </a:lnTo>
                <a:lnTo>
                  <a:pt x="9651" y="10822"/>
                </a:lnTo>
                <a:cubicBezTo>
                  <a:pt x="10149" y="11112"/>
                  <a:pt x="10513" y="11548"/>
                  <a:pt x="10442" y="12358"/>
                </a:cubicBezTo>
                <a:moveTo>
                  <a:pt x="8836" y="7714"/>
                </a:moveTo>
                <a:cubicBezTo>
                  <a:pt x="6938" y="7714"/>
                  <a:pt x="5400" y="10132"/>
                  <a:pt x="5400" y="13114"/>
                </a:cubicBezTo>
                <a:cubicBezTo>
                  <a:pt x="5400" y="16097"/>
                  <a:pt x="6938" y="18514"/>
                  <a:pt x="8836" y="18514"/>
                </a:cubicBezTo>
                <a:cubicBezTo>
                  <a:pt x="10734" y="18514"/>
                  <a:pt x="12273" y="16097"/>
                  <a:pt x="12273" y="13114"/>
                </a:cubicBezTo>
                <a:cubicBezTo>
                  <a:pt x="12273" y="10132"/>
                  <a:pt x="10734" y="7714"/>
                  <a:pt x="8836" y="7714"/>
                </a:cubicBezTo>
                <a:moveTo>
                  <a:pt x="13255" y="16971"/>
                </a:moveTo>
                <a:cubicBezTo>
                  <a:pt x="12983" y="16971"/>
                  <a:pt x="12764" y="17318"/>
                  <a:pt x="12764" y="17743"/>
                </a:cubicBezTo>
                <a:cubicBezTo>
                  <a:pt x="12764" y="18169"/>
                  <a:pt x="12983" y="18514"/>
                  <a:pt x="13255" y="18514"/>
                </a:cubicBezTo>
                <a:cubicBezTo>
                  <a:pt x="13526" y="18514"/>
                  <a:pt x="13745" y="18169"/>
                  <a:pt x="13745" y="17743"/>
                </a:cubicBezTo>
                <a:cubicBezTo>
                  <a:pt x="13745" y="17318"/>
                  <a:pt x="13526" y="16971"/>
                  <a:pt x="13255" y="16971"/>
                </a:cubicBezTo>
                <a:moveTo>
                  <a:pt x="8839" y="11290"/>
                </a:moveTo>
                <a:lnTo>
                  <a:pt x="8643" y="12624"/>
                </a:lnTo>
                <a:cubicBezTo>
                  <a:pt x="8865" y="12718"/>
                  <a:pt x="9552" y="13102"/>
                  <a:pt x="9663" y="12347"/>
                </a:cubicBezTo>
                <a:cubicBezTo>
                  <a:pt x="9778" y="11559"/>
                  <a:pt x="9062" y="11384"/>
                  <a:pt x="8839" y="11290"/>
                </a:cubicBezTo>
                <a:moveTo>
                  <a:pt x="20618" y="0"/>
                </a:moveTo>
                <a:lnTo>
                  <a:pt x="4909" y="0"/>
                </a:lnTo>
                <a:cubicBezTo>
                  <a:pt x="4367" y="0"/>
                  <a:pt x="3927" y="691"/>
                  <a:pt x="3927" y="1543"/>
                </a:cubicBezTo>
                <a:lnTo>
                  <a:pt x="3927" y="2314"/>
                </a:lnTo>
                <a:cubicBezTo>
                  <a:pt x="3927" y="2741"/>
                  <a:pt x="4147" y="3086"/>
                  <a:pt x="4418" y="3086"/>
                </a:cubicBezTo>
                <a:cubicBezTo>
                  <a:pt x="4690" y="3086"/>
                  <a:pt x="4909" y="2741"/>
                  <a:pt x="4909" y="2314"/>
                </a:cubicBezTo>
                <a:lnTo>
                  <a:pt x="4909" y="1543"/>
                </a:lnTo>
                <a:lnTo>
                  <a:pt x="20618" y="1543"/>
                </a:lnTo>
                <a:lnTo>
                  <a:pt x="20618" y="15429"/>
                </a:lnTo>
                <a:lnTo>
                  <a:pt x="19145" y="15429"/>
                </a:lnTo>
                <a:cubicBezTo>
                  <a:pt x="18874" y="15429"/>
                  <a:pt x="18655" y="15774"/>
                  <a:pt x="18655" y="16200"/>
                </a:cubicBezTo>
                <a:cubicBezTo>
                  <a:pt x="18655" y="16626"/>
                  <a:pt x="18874" y="16971"/>
                  <a:pt x="19145" y="16971"/>
                </a:cubicBezTo>
                <a:lnTo>
                  <a:pt x="20618" y="16971"/>
                </a:lnTo>
                <a:cubicBezTo>
                  <a:pt x="21160" y="16971"/>
                  <a:pt x="21600" y="16281"/>
                  <a:pt x="21600" y="15429"/>
                </a:cubicBezTo>
                <a:lnTo>
                  <a:pt x="21600" y="1543"/>
                </a:lnTo>
                <a:cubicBezTo>
                  <a:pt x="21600" y="691"/>
                  <a:pt x="21160" y="0"/>
                  <a:pt x="20618" y="0"/>
                </a:cubicBezTo>
                <a:moveTo>
                  <a:pt x="16200" y="7714"/>
                </a:moveTo>
                <a:cubicBezTo>
                  <a:pt x="15929" y="7714"/>
                  <a:pt x="15709" y="7369"/>
                  <a:pt x="15709" y="6943"/>
                </a:cubicBezTo>
                <a:cubicBezTo>
                  <a:pt x="15709" y="6517"/>
                  <a:pt x="15929" y="6171"/>
                  <a:pt x="16200" y="6171"/>
                </a:cubicBezTo>
                <a:cubicBezTo>
                  <a:pt x="16471" y="6171"/>
                  <a:pt x="16691" y="6517"/>
                  <a:pt x="16691" y="6943"/>
                </a:cubicBezTo>
                <a:cubicBezTo>
                  <a:pt x="16691" y="7369"/>
                  <a:pt x="16471" y="7714"/>
                  <a:pt x="16200" y="7714"/>
                </a:cubicBezTo>
                <a:moveTo>
                  <a:pt x="16691" y="17113"/>
                </a:moveTo>
                <a:cubicBezTo>
                  <a:pt x="16537" y="17028"/>
                  <a:pt x="16373" y="16971"/>
                  <a:pt x="16200" y="16971"/>
                </a:cubicBezTo>
                <a:cubicBezTo>
                  <a:pt x="15387" y="16971"/>
                  <a:pt x="14727" y="18008"/>
                  <a:pt x="14727" y="19286"/>
                </a:cubicBezTo>
                <a:cubicBezTo>
                  <a:pt x="14727" y="19558"/>
                  <a:pt x="14763" y="19815"/>
                  <a:pt x="14817" y="20057"/>
                </a:cubicBezTo>
                <a:lnTo>
                  <a:pt x="2855" y="20057"/>
                </a:lnTo>
                <a:cubicBezTo>
                  <a:pt x="2910" y="19815"/>
                  <a:pt x="2945" y="19558"/>
                  <a:pt x="2945" y="19286"/>
                </a:cubicBezTo>
                <a:cubicBezTo>
                  <a:pt x="2945" y="18008"/>
                  <a:pt x="2286" y="16971"/>
                  <a:pt x="1473" y="16971"/>
                </a:cubicBezTo>
                <a:cubicBezTo>
                  <a:pt x="1300" y="16971"/>
                  <a:pt x="1136" y="17028"/>
                  <a:pt x="982" y="17113"/>
                </a:cubicBezTo>
                <a:lnTo>
                  <a:pt x="982" y="9116"/>
                </a:lnTo>
                <a:cubicBezTo>
                  <a:pt x="1136" y="9202"/>
                  <a:pt x="1300" y="9257"/>
                  <a:pt x="1473" y="9257"/>
                </a:cubicBezTo>
                <a:cubicBezTo>
                  <a:pt x="2286" y="9257"/>
                  <a:pt x="2945" y="8222"/>
                  <a:pt x="2945" y="6943"/>
                </a:cubicBezTo>
                <a:cubicBezTo>
                  <a:pt x="2945" y="6671"/>
                  <a:pt x="2910" y="6414"/>
                  <a:pt x="2855" y="6171"/>
                </a:cubicBezTo>
                <a:lnTo>
                  <a:pt x="14817" y="6171"/>
                </a:lnTo>
                <a:cubicBezTo>
                  <a:pt x="14763" y="6414"/>
                  <a:pt x="14727" y="6671"/>
                  <a:pt x="14727" y="6943"/>
                </a:cubicBezTo>
                <a:cubicBezTo>
                  <a:pt x="14727" y="8222"/>
                  <a:pt x="15387" y="9257"/>
                  <a:pt x="16200" y="9257"/>
                </a:cubicBezTo>
                <a:cubicBezTo>
                  <a:pt x="16373" y="9257"/>
                  <a:pt x="16537" y="9202"/>
                  <a:pt x="16691" y="9116"/>
                </a:cubicBezTo>
                <a:cubicBezTo>
                  <a:pt x="16691" y="9116"/>
                  <a:pt x="16691" y="17113"/>
                  <a:pt x="16691" y="17113"/>
                </a:cubicBezTo>
                <a:close/>
                <a:moveTo>
                  <a:pt x="16200" y="20057"/>
                </a:moveTo>
                <a:cubicBezTo>
                  <a:pt x="15929" y="20057"/>
                  <a:pt x="15709" y="19712"/>
                  <a:pt x="15709" y="19286"/>
                </a:cubicBezTo>
                <a:cubicBezTo>
                  <a:pt x="15709" y="18860"/>
                  <a:pt x="15929" y="18514"/>
                  <a:pt x="16200" y="18514"/>
                </a:cubicBezTo>
                <a:cubicBezTo>
                  <a:pt x="16471" y="18514"/>
                  <a:pt x="16691" y="18860"/>
                  <a:pt x="16691" y="19286"/>
                </a:cubicBezTo>
                <a:cubicBezTo>
                  <a:pt x="16691" y="19712"/>
                  <a:pt x="16471" y="20057"/>
                  <a:pt x="16200" y="20057"/>
                </a:cubicBezTo>
                <a:moveTo>
                  <a:pt x="1473" y="20057"/>
                </a:moveTo>
                <a:cubicBezTo>
                  <a:pt x="1201" y="20057"/>
                  <a:pt x="982" y="19712"/>
                  <a:pt x="982" y="19286"/>
                </a:cubicBezTo>
                <a:cubicBezTo>
                  <a:pt x="982" y="18860"/>
                  <a:pt x="1201" y="18514"/>
                  <a:pt x="1473" y="18514"/>
                </a:cubicBezTo>
                <a:cubicBezTo>
                  <a:pt x="1744" y="18514"/>
                  <a:pt x="1964" y="18860"/>
                  <a:pt x="1964" y="19286"/>
                </a:cubicBezTo>
                <a:cubicBezTo>
                  <a:pt x="1964" y="19712"/>
                  <a:pt x="1744" y="20057"/>
                  <a:pt x="1473" y="20057"/>
                </a:cubicBezTo>
                <a:moveTo>
                  <a:pt x="1473" y="6171"/>
                </a:moveTo>
                <a:cubicBezTo>
                  <a:pt x="1744" y="6171"/>
                  <a:pt x="1964" y="6517"/>
                  <a:pt x="1964" y="6943"/>
                </a:cubicBezTo>
                <a:cubicBezTo>
                  <a:pt x="1964" y="7369"/>
                  <a:pt x="1744" y="7714"/>
                  <a:pt x="1473" y="7714"/>
                </a:cubicBezTo>
                <a:cubicBezTo>
                  <a:pt x="1201" y="7714"/>
                  <a:pt x="982" y="7369"/>
                  <a:pt x="982" y="6943"/>
                </a:cubicBezTo>
                <a:cubicBezTo>
                  <a:pt x="982" y="6517"/>
                  <a:pt x="1201" y="6171"/>
                  <a:pt x="1473" y="6171"/>
                </a:cubicBezTo>
                <a:moveTo>
                  <a:pt x="16691" y="4629"/>
                </a:moveTo>
                <a:lnTo>
                  <a:pt x="982" y="4629"/>
                </a:lnTo>
                <a:cubicBezTo>
                  <a:pt x="440" y="4629"/>
                  <a:pt x="0" y="5319"/>
                  <a:pt x="0" y="6171"/>
                </a:cubicBezTo>
                <a:lnTo>
                  <a:pt x="0" y="20057"/>
                </a:lnTo>
                <a:cubicBezTo>
                  <a:pt x="0" y="20909"/>
                  <a:pt x="440" y="21600"/>
                  <a:pt x="982" y="21600"/>
                </a:cubicBezTo>
                <a:lnTo>
                  <a:pt x="16691" y="21600"/>
                </a:lnTo>
                <a:cubicBezTo>
                  <a:pt x="17233" y="21600"/>
                  <a:pt x="17673" y="20909"/>
                  <a:pt x="17673" y="20057"/>
                </a:cubicBezTo>
                <a:lnTo>
                  <a:pt x="17673" y="6171"/>
                </a:lnTo>
                <a:cubicBezTo>
                  <a:pt x="17673" y="5319"/>
                  <a:pt x="17233" y="4629"/>
                  <a:pt x="16691" y="4629"/>
                </a:cubicBezTo>
                <a:moveTo>
                  <a:pt x="8543" y="13297"/>
                </a:moveTo>
                <a:lnTo>
                  <a:pt x="8327" y="14769"/>
                </a:lnTo>
                <a:cubicBezTo>
                  <a:pt x="8595" y="14882"/>
                  <a:pt x="9419" y="15330"/>
                  <a:pt x="9541" y="14500"/>
                </a:cubicBezTo>
                <a:cubicBezTo>
                  <a:pt x="9669" y="13634"/>
                  <a:pt x="8811" y="13410"/>
                  <a:pt x="8543" y="13297"/>
                </a:cubicBezTo>
                <a:moveTo>
                  <a:pt x="4418" y="7714"/>
                </a:moveTo>
                <a:cubicBezTo>
                  <a:pt x="4147" y="7714"/>
                  <a:pt x="3927" y="8060"/>
                  <a:pt x="3927" y="8486"/>
                </a:cubicBezTo>
                <a:cubicBezTo>
                  <a:pt x="3927" y="8912"/>
                  <a:pt x="4147" y="9257"/>
                  <a:pt x="4418" y="9257"/>
                </a:cubicBezTo>
                <a:cubicBezTo>
                  <a:pt x="4690" y="9257"/>
                  <a:pt x="4909" y="8912"/>
                  <a:pt x="4909" y="8486"/>
                </a:cubicBezTo>
                <a:cubicBezTo>
                  <a:pt x="4909" y="8060"/>
                  <a:pt x="4690" y="7714"/>
                  <a:pt x="4418" y="7714"/>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07" name="Shape 2807"/>
          <p:cNvSpPr/>
          <p:nvPr/>
        </p:nvSpPr>
        <p:spPr>
          <a:xfrm>
            <a:off x="4613686" y="1997893"/>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7075" y="12150"/>
                </a:moveTo>
                <a:lnTo>
                  <a:pt x="17294" y="9450"/>
                </a:lnTo>
                <a:lnTo>
                  <a:pt x="19843" y="9450"/>
                </a:lnTo>
                <a:lnTo>
                  <a:pt x="19406" y="12150"/>
                </a:lnTo>
                <a:cubicBezTo>
                  <a:pt x="19406" y="12150"/>
                  <a:pt x="17075" y="12150"/>
                  <a:pt x="17075" y="12150"/>
                </a:cubicBezTo>
                <a:close/>
                <a:moveTo>
                  <a:pt x="18752" y="16200"/>
                </a:moveTo>
                <a:lnTo>
                  <a:pt x="16748" y="16200"/>
                </a:lnTo>
                <a:lnTo>
                  <a:pt x="16967" y="13500"/>
                </a:lnTo>
                <a:lnTo>
                  <a:pt x="19188" y="13500"/>
                </a:lnTo>
                <a:cubicBezTo>
                  <a:pt x="19188" y="13500"/>
                  <a:pt x="18752" y="16200"/>
                  <a:pt x="18752" y="16200"/>
                </a:cubicBezTo>
                <a:close/>
                <a:moveTo>
                  <a:pt x="17673" y="20250"/>
                </a:moveTo>
                <a:cubicBezTo>
                  <a:pt x="17131" y="20250"/>
                  <a:pt x="16691" y="19645"/>
                  <a:pt x="16691" y="18900"/>
                </a:cubicBezTo>
                <a:cubicBezTo>
                  <a:pt x="16691" y="18155"/>
                  <a:pt x="17131" y="17550"/>
                  <a:pt x="17673" y="17550"/>
                </a:cubicBezTo>
                <a:cubicBezTo>
                  <a:pt x="18215" y="17550"/>
                  <a:pt x="18655" y="18155"/>
                  <a:pt x="18655" y="18900"/>
                </a:cubicBezTo>
                <a:cubicBezTo>
                  <a:pt x="18655" y="19645"/>
                  <a:pt x="18215" y="20250"/>
                  <a:pt x="17673" y="20250"/>
                </a:cubicBezTo>
                <a:moveTo>
                  <a:pt x="16415" y="8100"/>
                </a:moveTo>
                <a:lnTo>
                  <a:pt x="13745" y="8100"/>
                </a:lnTo>
                <a:lnTo>
                  <a:pt x="13745" y="5400"/>
                </a:lnTo>
                <a:lnTo>
                  <a:pt x="16633" y="5400"/>
                </a:lnTo>
                <a:cubicBezTo>
                  <a:pt x="16633" y="5400"/>
                  <a:pt x="16415" y="8100"/>
                  <a:pt x="16415" y="8100"/>
                </a:cubicBezTo>
                <a:close/>
                <a:moveTo>
                  <a:pt x="16088" y="12150"/>
                </a:moveTo>
                <a:lnTo>
                  <a:pt x="13745" y="12150"/>
                </a:lnTo>
                <a:lnTo>
                  <a:pt x="13745" y="9450"/>
                </a:lnTo>
                <a:lnTo>
                  <a:pt x="16306" y="9450"/>
                </a:lnTo>
                <a:cubicBezTo>
                  <a:pt x="16306" y="9450"/>
                  <a:pt x="16088" y="12150"/>
                  <a:pt x="16088" y="12150"/>
                </a:cubicBezTo>
                <a:close/>
                <a:moveTo>
                  <a:pt x="15761" y="16200"/>
                </a:moveTo>
                <a:lnTo>
                  <a:pt x="13745" y="16200"/>
                </a:lnTo>
                <a:lnTo>
                  <a:pt x="13745" y="13500"/>
                </a:lnTo>
                <a:lnTo>
                  <a:pt x="15979" y="13500"/>
                </a:lnTo>
                <a:cubicBezTo>
                  <a:pt x="15979" y="13500"/>
                  <a:pt x="15761" y="16200"/>
                  <a:pt x="15761" y="16200"/>
                </a:cubicBezTo>
                <a:close/>
                <a:moveTo>
                  <a:pt x="12764" y="8100"/>
                </a:moveTo>
                <a:lnTo>
                  <a:pt x="10094" y="8100"/>
                </a:lnTo>
                <a:lnTo>
                  <a:pt x="9876" y="5400"/>
                </a:lnTo>
                <a:lnTo>
                  <a:pt x="12764" y="5400"/>
                </a:lnTo>
                <a:cubicBezTo>
                  <a:pt x="12764" y="5400"/>
                  <a:pt x="12764" y="8100"/>
                  <a:pt x="12764" y="8100"/>
                </a:cubicBezTo>
                <a:close/>
                <a:moveTo>
                  <a:pt x="12764" y="12150"/>
                </a:moveTo>
                <a:lnTo>
                  <a:pt x="10421" y="12150"/>
                </a:lnTo>
                <a:lnTo>
                  <a:pt x="10203" y="9450"/>
                </a:lnTo>
                <a:lnTo>
                  <a:pt x="12764" y="9450"/>
                </a:lnTo>
                <a:cubicBezTo>
                  <a:pt x="12764" y="9450"/>
                  <a:pt x="12764" y="12150"/>
                  <a:pt x="12764" y="12150"/>
                </a:cubicBezTo>
                <a:close/>
                <a:moveTo>
                  <a:pt x="12764" y="16200"/>
                </a:moveTo>
                <a:lnTo>
                  <a:pt x="10748" y="16200"/>
                </a:lnTo>
                <a:lnTo>
                  <a:pt x="10531" y="13500"/>
                </a:lnTo>
                <a:lnTo>
                  <a:pt x="12764" y="13500"/>
                </a:lnTo>
                <a:cubicBezTo>
                  <a:pt x="12764" y="13500"/>
                  <a:pt x="12764" y="16200"/>
                  <a:pt x="12764" y="16200"/>
                </a:cubicBezTo>
                <a:close/>
                <a:moveTo>
                  <a:pt x="8836" y="20250"/>
                </a:moveTo>
                <a:cubicBezTo>
                  <a:pt x="8294" y="20250"/>
                  <a:pt x="7855" y="19645"/>
                  <a:pt x="7855" y="18900"/>
                </a:cubicBezTo>
                <a:cubicBezTo>
                  <a:pt x="7855" y="18155"/>
                  <a:pt x="8294" y="17550"/>
                  <a:pt x="8836" y="17550"/>
                </a:cubicBezTo>
                <a:cubicBezTo>
                  <a:pt x="9379" y="17550"/>
                  <a:pt x="9818" y="18155"/>
                  <a:pt x="9818" y="18900"/>
                </a:cubicBezTo>
                <a:cubicBezTo>
                  <a:pt x="9818" y="19645"/>
                  <a:pt x="9379" y="20250"/>
                  <a:pt x="8836" y="20250"/>
                </a:cubicBezTo>
                <a:moveTo>
                  <a:pt x="7213" y="13500"/>
                </a:moveTo>
                <a:lnTo>
                  <a:pt x="9543" y="13500"/>
                </a:lnTo>
                <a:lnTo>
                  <a:pt x="9761" y="16200"/>
                </a:lnTo>
                <a:lnTo>
                  <a:pt x="7740" y="16200"/>
                </a:lnTo>
                <a:cubicBezTo>
                  <a:pt x="7740" y="16200"/>
                  <a:pt x="7213" y="13500"/>
                  <a:pt x="7213" y="13500"/>
                </a:cubicBezTo>
                <a:close/>
                <a:moveTo>
                  <a:pt x="6950" y="12150"/>
                </a:moveTo>
                <a:lnTo>
                  <a:pt x="6423" y="9450"/>
                </a:lnTo>
                <a:lnTo>
                  <a:pt x="9215" y="9450"/>
                </a:lnTo>
                <a:lnTo>
                  <a:pt x="9434" y="12150"/>
                </a:lnTo>
                <a:cubicBezTo>
                  <a:pt x="9434" y="12150"/>
                  <a:pt x="6950" y="12150"/>
                  <a:pt x="6950" y="12150"/>
                </a:cubicBezTo>
                <a:close/>
                <a:moveTo>
                  <a:pt x="5633" y="5400"/>
                </a:moveTo>
                <a:lnTo>
                  <a:pt x="8888" y="5400"/>
                </a:lnTo>
                <a:lnTo>
                  <a:pt x="9106" y="8100"/>
                </a:lnTo>
                <a:lnTo>
                  <a:pt x="6160" y="8100"/>
                </a:lnTo>
                <a:cubicBezTo>
                  <a:pt x="6160" y="8100"/>
                  <a:pt x="5633" y="5400"/>
                  <a:pt x="5633" y="5400"/>
                </a:cubicBezTo>
                <a:close/>
                <a:moveTo>
                  <a:pt x="17621" y="5400"/>
                </a:moveTo>
                <a:lnTo>
                  <a:pt x="20497" y="5400"/>
                </a:lnTo>
                <a:lnTo>
                  <a:pt x="20061" y="8100"/>
                </a:lnTo>
                <a:lnTo>
                  <a:pt x="17403" y="8100"/>
                </a:lnTo>
                <a:cubicBezTo>
                  <a:pt x="17403" y="8100"/>
                  <a:pt x="17621" y="5400"/>
                  <a:pt x="17621" y="5400"/>
                </a:cubicBezTo>
                <a:close/>
                <a:moveTo>
                  <a:pt x="19619" y="17038"/>
                </a:moveTo>
                <a:lnTo>
                  <a:pt x="19622" y="17038"/>
                </a:lnTo>
                <a:lnTo>
                  <a:pt x="21586" y="4889"/>
                </a:lnTo>
                <a:lnTo>
                  <a:pt x="21577" y="4886"/>
                </a:lnTo>
                <a:cubicBezTo>
                  <a:pt x="21586" y="4833"/>
                  <a:pt x="21600" y="4782"/>
                  <a:pt x="21600" y="4725"/>
                </a:cubicBezTo>
                <a:cubicBezTo>
                  <a:pt x="21600" y="4352"/>
                  <a:pt x="21380" y="4050"/>
                  <a:pt x="21109" y="4050"/>
                </a:cubicBezTo>
                <a:lnTo>
                  <a:pt x="5370" y="4050"/>
                </a:lnTo>
                <a:lnTo>
                  <a:pt x="4674" y="481"/>
                </a:lnTo>
                <a:lnTo>
                  <a:pt x="4667" y="484"/>
                </a:lnTo>
                <a:cubicBezTo>
                  <a:pt x="4605" y="207"/>
                  <a:pt x="4425" y="0"/>
                  <a:pt x="4203" y="0"/>
                </a:cubicBezTo>
                <a:lnTo>
                  <a:pt x="491" y="0"/>
                </a:lnTo>
                <a:cubicBezTo>
                  <a:pt x="220" y="0"/>
                  <a:pt x="0" y="302"/>
                  <a:pt x="0" y="675"/>
                </a:cubicBezTo>
                <a:cubicBezTo>
                  <a:pt x="0" y="1048"/>
                  <a:pt x="220" y="1350"/>
                  <a:pt x="491" y="1350"/>
                </a:cubicBezTo>
                <a:lnTo>
                  <a:pt x="3827" y="1350"/>
                </a:lnTo>
                <a:lnTo>
                  <a:pt x="6893" y="17069"/>
                </a:lnTo>
                <a:lnTo>
                  <a:pt x="6894" y="17069"/>
                </a:lnTo>
                <a:cubicBezTo>
                  <a:pt x="6936" y="17259"/>
                  <a:pt x="7037" y="17414"/>
                  <a:pt x="7168" y="17493"/>
                </a:cubicBezTo>
                <a:cubicBezTo>
                  <a:pt x="6984" y="17903"/>
                  <a:pt x="6873" y="18383"/>
                  <a:pt x="6873" y="18900"/>
                </a:cubicBezTo>
                <a:cubicBezTo>
                  <a:pt x="6873" y="20391"/>
                  <a:pt x="7752" y="21600"/>
                  <a:pt x="8836" y="21600"/>
                </a:cubicBezTo>
                <a:cubicBezTo>
                  <a:pt x="9921" y="21600"/>
                  <a:pt x="10800" y="20391"/>
                  <a:pt x="10800" y="18900"/>
                </a:cubicBezTo>
                <a:cubicBezTo>
                  <a:pt x="10800" y="18406"/>
                  <a:pt x="10696" y="17949"/>
                  <a:pt x="10528" y="17550"/>
                </a:cubicBezTo>
                <a:lnTo>
                  <a:pt x="15981" y="17550"/>
                </a:lnTo>
                <a:cubicBezTo>
                  <a:pt x="15813" y="17949"/>
                  <a:pt x="15709" y="18406"/>
                  <a:pt x="15709" y="18900"/>
                </a:cubicBezTo>
                <a:cubicBezTo>
                  <a:pt x="15709" y="20391"/>
                  <a:pt x="16588" y="21600"/>
                  <a:pt x="17673" y="21600"/>
                </a:cubicBezTo>
                <a:cubicBezTo>
                  <a:pt x="18757" y="21600"/>
                  <a:pt x="19636" y="20391"/>
                  <a:pt x="19636" y="18900"/>
                </a:cubicBezTo>
                <a:cubicBezTo>
                  <a:pt x="19636" y="18383"/>
                  <a:pt x="19525" y="17903"/>
                  <a:pt x="19341" y="17493"/>
                </a:cubicBezTo>
                <a:cubicBezTo>
                  <a:pt x="19479" y="17410"/>
                  <a:pt x="19581" y="17242"/>
                  <a:pt x="19619" y="17038"/>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08" name="Shape 2808"/>
          <p:cNvSpPr/>
          <p:nvPr/>
        </p:nvSpPr>
        <p:spPr>
          <a:xfrm>
            <a:off x="5146947" y="19598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7075" y="14727"/>
                </a:moveTo>
                <a:lnTo>
                  <a:pt x="17294" y="12764"/>
                </a:lnTo>
                <a:lnTo>
                  <a:pt x="19843" y="12764"/>
                </a:lnTo>
                <a:lnTo>
                  <a:pt x="19406" y="14727"/>
                </a:lnTo>
                <a:cubicBezTo>
                  <a:pt x="19406" y="14727"/>
                  <a:pt x="17075" y="14727"/>
                  <a:pt x="17075" y="14727"/>
                </a:cubicBezTo>
                <a:close/>
                <a:moveTo>
                  <a:pt x="18752" y="17673"/>
                </a:moveTo>
                <a:lnTo>
                  <a:pt x="16748" y="17673"/>
                </a:lnTo>
                <a:lnTo>
                  <a:pt x="16967" y="15709"/>
                </a:lnTo>
                <a:lnTo>
                  <a:pt x="19188" y="15709"/>
                </a:lnTo>
                <a:cubicBezTo>
                  <a:pt x="19188" y="15709"/>
                  <a:pt x="18752" y="17673"/>
                  <a:pt x="18752" y="17673"/>
                </a:cubicBezTo>
                <a:close/>
                <a:moveTo>
                  <a:pt x="17673" y="20618"/>
                </a:moveTo>
                <a:cubicBezTo>
                  <a:pt x="17131" y="20618"/>
                  <a:pt x="16691" y="20179"/>
                  <a:pt x="16691" y="19636"/>
                </a:cubicBezTo>
                <a:cubicBezTo>
                  <a:pt x="16691" y="19095"/>
                  <a:pt x="17131" y="18655"/>
                  <a:pt x="17673" y="18655"/>
                </a:cubicBezTo>
                <a:cubicBezTo>
                  <a:pt x="18215" y="18655"/>
                  <a:pt x="18655" y="19095"/>
                  <a:pt x="18655" y="19636"/>
                </a:cubicBezTo>
                <a:cubicBezTo>
                  <a:pt x="18655" y="20179"/>
                  <a:pt x="18215" y="20618"/>
                  <a:pt x="17673" y="20618"/>
                </a:cubicBezTo>
                <a:moveTo>
                  <a:pt x="16415" y="11782"/>
                </a:moveTo>
                <a:lnTo>
                  <a:pt x="13745" y="11782"/>
                </a:lnTo>
                <a:lnTo>
                  <a:pt x="13745" y="9818"/>
                </a:lnTo>
                <a:lnTo>
                  <a:pt x="16633" y="9818"/>
                </a:lnTo>
                <a:cubicBezTo>
                  <a:pt x="16633" y="9818"/>
                  <a:pt x="16415" y="11782"/>
                  <a:pt x="16415" y="11782"/>
                </a:cubicBezTo>
                <a:close/>
                <a:moveTo>
                  <a:pt x="16088" y="14727"/>
                </a:moveTo>
                <a:lnTo>
                  <a:pt x="13745" y="14727"/>
                </a:lnTo>
                <a:lnTo>
                  <a:pt x="13745" y="12764"/>
                </a:lnTo>
                <a:lnTo>
                  <a:pt x="16306" y="12764"/>
                </a:lnTo>
                <a:cubicBezTo>
                  <a:pt x="16306" y="12764"/>
                  <a:pt x="16088" y="14727"/>
                  <a:pt x="16088" y="14727"/>
                </a:cubicBezTo>
                <a:close/>
                <a:moveTo>
                  <a:pt x="15761" y="17673"/>
                </a:moveTo>
                <a:lnTo>
                  <a:pt x="13745" y="17673"/>
                </a:lnTo>
                <a:lnTo>
                  <a:pt x="13745" y="15709"/>
                </a:lnTo>
                <a:lnTo>
                  <a:pt x="15979" y="15709"/>
                </a:lnTo>
                <a:cubicBezTo>
                  <a:pt x="15979" y="15709"/>
                  <a:pt x="15761" y="17673"/>
                  <a:pt x="15761" y="17673"/>
                </a:cubicBezTo>
                <a:close/>
                <a:moveTo>
                  <a:pt x="12764" y="11782"/>
                </a:moveTo>
                <a:lnTo>
                  <a:pt x="10094" y="11782"/>
                </a:lnTo>
                <a:lnTo>
                  <a:pt x="9876" y="9818"/>
                </a:lnTo>
                <a:lnTo>
                  <a:pt x="12764" y="9818"/>
                </a:lnTo>
                <a:cubicBezTo>
                  <a:pt x="12764" y="9818"/>
                  <a:pt x="12764" y="11782"/>
                  <a:pt x="12764" y="11782"/>
                </a:cubicBezTo>
                <a:close/>
                <a:moveTo>
                  <a:pt x="12764" y="14727"/>
                </a:moveTo>
                <a:lnTo>
                  <a:pt x="10421" y="14727"/>
                </a:lnTo>
                <a:lnTo>
                  <a:pt x="10203" y="12764"/>
                </a:lnTo>
                <a:lnTo>
                  <a:pt x="12764" y="12764"/>
                </a:lnTo>
                <a:cubicBezTo>
                  <a:pt x="12764" y="12764"/>
                  <a:pt x="12764" y="14727"/>
                  <a:pt x="12764" y="14727"/>
                </a:cubicBezTo>
                <a:close/>
                <a:moveTo>
                  <a:pt x="12764" y="17673"/>
                </a:moveTo>
                <a:lnTo>
                  <a:pt x="10748" y="17673"/>
                </a:lnTo>
                <a:lnTo>
                  <a:pt x="10531" y="15709"/>
                </a:lnTo>
                <a:lnTo>
                  <a:pt x="12764" y="15709"/>
                </a:lnTo>
                <a:cubicBezTo>
                  <a:pt x="12764" y="15709"/>
                  <a:pt x="12764" y="17673"/>
                  <a:pt x="12764" y="17673"/>
                </a:cubicBezTo>
                <a:close/>
                <a:moveTo>
                  <a:pt x="8836" y="20618"/>
                </a:moveTo>
                <a:cubicBezTo>
                  <a:pt x="8294" y="20618"/>
                  <a:pt x="7855" y="20179"/>
                  <a:pt x="7855" y="19636"/>
                </a:cubicBezTo>
                <a:cubicBezTo>
                  <a:pt x="7855" y="19095"/>
                  <a:pt x="8294" y="18655"/>
                  <a:pt x="8836" y="18655"/>
                </a:cubicBezTo>
                <a:cubicBezTo>
                  <a:pt x="9379" y="18655"/>
                  <a:pt x="9818" y="19095"/>
                  <a:pt x="9818" y="19636"/>
                </a:cubicBezTo>
                <a:cubicBezTo>
                  <a:pt x="9818" y="20179"/>
                  <a:pt x="9379" y="20618"/>
                  <a:pt x="8836" y="20618"/>
                </a:cubicBezTo>
                <a:moveTo>
                  <a:pt x="7213" y="15709"/>
                </a:moveTo>
                <a:lnTo>
                  <a:pt x="9543" y="15709"/>
                </a:lnTo>
                <a:lnTo>
                  <a:pt x="9761" y="17673"/>
                </a:lnTo>
                <a:lnTo>
                  <a:pt x="7740" y="17673"/>
                </a:lnTo>
                <a:cubicBezTo>
                  <a:pt x="7740" y="17673"/>
                  <a:pt x="7213" y="15709"/>
                  <a:pt x="7213" y="15709"/>
                </a:cubicBezTo>
                <a:close/>
                <a:moveTo>
                  <a:pt x="6950" y="14727"/>
                </a:moveTo>
                <a:lnTo>
                  <a:pt x="6423" y="12764"/>
                </a:lnTo>
                <a:lnTo>
                  <a:pt x="9215" y="12764"/>
                </a:lnTo>
                <a:lnTo>
                  <a:pt x="9434" y="14727"/>
                </a:lnTo>
                <a:cubicBezTo>
                  <a:pt x="9434" y="14727"/>
                  <a:pt x="6950" y="14727"/>
                  <a:pt x="6950" y="14727"/>
                </a:cubicBezTo>
                <a:close/>
                <a:moveTo>
                  <a:pt x="5633" y="9818"/>
                </a:moveTo>
                <a:lnTo>
                  <a:pt x="8888" y="9818"/>
                </a:lnTo>
                <a:lnTo>
                  <a:pt x="9106" y="11782"/>
                </a:lnTo>
                <a:lnTo>
                  <a:pt x="6160" y="11782"/>
                </a:lnTo>
                <a:cubicBezTo>
                  <a:pt x="6160" y="11782"/>
                  <a:pt x="5633" y="9818"/>
                  <a:pt x="5633" y="9818"/>
                </a:cubicBezTo>
                <a:close/>
                <a:moveTo>
                  <a:pt x="17621" y="9818"/>
                </a:moveTo>
                <a:lnTo>
                  <a:pt x="20497" y="9818"/>
                </a:lnTo>
                <a:lnTo>
                  <a:pt x="20061" y="11782"/>
                </a:lnTo>
                <a:lnTo>
                  <a:pt x="17403" y="11782"/>
                </a:lnTo>
                <a:cubicBezTo>
                  <a:pt x="17403" y="11782"/>
                  <a:pt x="17621" y="9818"/>
                  <a:pt x="17621" y="9818"/>
                </a:cubicBezTo>
                <a:close/>
                <a:moveTo>
                  <a:pt x="19619" y="18282"/>
                </a:moveTo>
                <a:lnTo>
                  <a:pt x="19622" y="18283"/>
                </a:lnTo>
                <a:lnTo>
                  <a:pt x="21586" y="9447"/>
                </a:lnTo>
                <a:lnTo>
                  <a:pt x="21577" y="9444"/>
                </a:lnTo>
                <a:cubicBezTo>
                  <a:pt x="21586" y="9406"/>
                  <a:pt x="21600" y="9369"/>
                  <a:pt x="21600" y="9327"/>
                </a:cubicBezTo>
                <a:cubicBezTo>
                  <a:pt x="21600" y="9056"/>
                  <a:pt x="21380" y="8836"/>
                  <a:pt x="21109" y="8836"/>
                </a:cubicBezTo>
                <a:lnTo>
                  <a:pt x="5370" y="8836"/>
                </a:lnTo>
                <a:lnTo>
                  <a:pt x="4674" y="6241"/>
                </a:lnTo>
                <a:lnTo>
                  <a:pt x="4667" y="6243"/>
                </a:lnTo>
                <a:cubicBezTo>
                  <a:pt x="4606" y="6041"/>
                  <a:pt x="4425" y="5891"/>
                  <a:pt x="4203" y="5891"/>
                </a:cubicBezTo>
                <a:lnTo>
                  <a:pt x="491" y="5891"/>
                </a:lnTo>
                <a:cubicBezTo>
                  <a:pt x="220" y="5891"/>
                  <a:pt x="0" y="6110"/>
                  <a:pt x="0" y="6382"/>
                </a:cubicBezTo>
                <a:cubicBezTo>
                  <a:pt x="0" y="6653"/>
                  <a:pt x="220" y="6873"/>
                  <a:pt x="491" y="6873"/>
                </a:cubicBezTo>
                <a:lnTo>
                  <a:pt x="3827" y="6873"/>
                </a:lnTo>
                <a:lnTo>
                  <a:pt x="6893" y="18305"/>
                </a:lnTo>
                <a:lnTo>
                  <a:pt x="6894" y="18305"/>
                </a:lnTo>
                <a:cubicBezTo>
                  <a:pt x="6936" y="18443"/>
                  <a:pt x="7037" y="18555"/>
                  <a:pt x="7168" y="18613"/>
                </a:cubicBezTo>
                <a:cubicBezTo>
                  <a:pt x="6984" y="18912"/>
                  <a:pt x="6873" y="19260"/>
                  <a:pt x="6873" y="19636"/>
                </a:cubicBezTo>
                <a:cubicBezTo>
                  <a:pt x="6873" y="20721"/>
                  <a:pt x="7752" y="21600"/>
                  <a:pt x="8836" y="21600"/>
                </a:cubicBezTo>
                <a:cubicBezTo>
                  <a:pt x="9921" y="21600"/>
                  <a:pt x="10800" y="20721"/>
                  <a:pt x="10800" y="19636"/>
                </a:cubicBezTo>
                <a:cubicBezTo>
                  <a:pt x="10800" y="19277"/>
                  <a:pt x="10696" y="18945"/>
                  <a:pt x="10528" y="18655"/>
                </a:cubicBezTo>
                <a:lnTo>
                  <a:pt x="15981" y="18655"/>
                </a:lnTo>
                <a:cubicBezTo>
                  <a:pt x="15813" y="18945"/>
                  <a:pt x="15709" y="19277"/>
                  <a:pt x="15709" y="19636"/>
                </a:cubicBezTo>
                <a:cubicBezTo>
                  <a:pt x="15709" y="20721"/>
                  <a:pt x="16588" y="21600"/>
                  <a:pt x="17673" y="21600"/>
                </a:cubicBezTo>
                <a:cubicBezTo>
                  <a:pt x="18757" y="21600"/>
                  <a:pt x="19636" y="20721"/>
                  <a:pt x="19636" y="19636"/>
                </a:cubicBezTo>
                <a:cubicBezTo>
                  <a:pt x="19636" y="19260"/>
                  <a:pt x="19525" y="18912"/>
                  <a:pt x="19341" y="18613"/>
                </a:cubicBezTo>
                <a:cubicBezTo>
                  <a:pt x="19479" y="18552"/>
                  <a:pt x="19581" y="18430"/>
                  <a:pt x="19619" y="18282"/>
                </a:cubicBezTo>
                <a:moveTo>
                  <a:pt x="12907" y="7711"/>
                </a:moveTo>
                <a:cubicBezTo>
                  <a:pt x="12996" y="7800"/>
                  <a:pt x="13119" y="7855"/>
                  <a:pt x="13255" y="7855"/>
                </a:cubicBezTo>
                <a:cubicBezTo>
                  <a:pt x="13390" y="7855"/>
                  <a:pt x="13513" y="7800"/>
                  <a:pt x="13602" y="7711"/>
                </a:cubicBezTo>
                <a:lnTo>
                  <a:pt x="15565" y="5747"/>
                </a:lnTo>
                <a:cubicBezTo>
                  <a:pt x="15654" y="5658"/>
                  <a:pt x="15709" y="5536"/>
                  <a:pt x="15709" y="5400"/>
                </a:cubicBezTo>
                <a:cubicBezTo>
                  <a:pt x="15709" y="5129"/>
                  <a:pt x="15490" y="4910"/>
                  <a:pt x="15218" y="4910"/>
                </a:cubicBezTo>
                <a:cubicBezTo>
                  <a:pt x="15083" y="4910"/>
                  <a:pt x="14960" y="4964"/>
                  <a:pt x="14871" y="5053"/>
                </a:cubicBezTo>
                <a:lnTo>
                  <a:pt x="13745" y="6179"/>
                </a:lnTo>
                <a:lnTo>
                  <a:pt x="13745" y="491"/>
                </a:lnTo>
                <a:lnTo>
                  <a:pt x="13745" y="491"/>
                </a:lnTo>
                <a:cubicBezTo>
                  <a:pt x="13745" y="220"/>
                  <a:pt x="13526" y="0"/>
                  <a:pt x="13255" y="0"/>
                </a:cubicBezTo>
                <a:cubicBezTo>
                  <a:pt x="12983" y="0"/>
                  <a:pt x="12764" y="220"/>
                  <a:pt x="12764" y="491"/>
                </a:cubicBezTo>
                <a:lnTo>
                  <a:pt x="12764" y="6179"/>
                </a:lnTo>
                <a:lnTo>
                  <a:pt x="11638" y="5053"/>
                </a:lnTo>
                <a:cubicBezTo>
                  <a:pt x="11549" y="4964"/>
                  <a:pt x="11427" y="4910"/>
                  <a:pt x="11291" y="4910"/>
                </a:cubicBezTo>
                <a:cubicBezTo>
                  <a:pt x="11020" y="4910"/>
                  <a:pt x="10800" y="5129"/>
                  <a:pt x="10800" y="5400"/>
                </a:cubicBezTo>
                <a:cubicBezTo>
                  <a:pt x="10800" y="5536"/>
                  <a:pt x="10855" y="5658"/>
                  <a:pt x="10944" y="5747"/>
                </a:cubicBezTo>
                <a:cubicBezTo>
                  <a:pt x="10944" y="5747"/>
                  <a:pt x="12907" y="7711"/>
                  <a:pt x="12907" y="7711"/>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09" name="Shape 2809"/>
          <p:cNvSpPr/>
          <p:nvPr/>
        </p:nvSpPr>
        <p:spPr>
          <a:xfrm>
            <a:off x="5680208" y="19598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7076" y="14727"/>
                </a:moveTo>
                <a:lnTo>
                  <a:pt x="17294" y="12764"/>
                </a:lnTo>
                <a:lnTo>
                  <a:pt x="19843" y="12764"/>
                </a:lnTo>
                <a:lnTo>
                  <a:pt x="19406" y="14727"/>
                </a:lnTo>
                <a:cubicBezTo>
                  <a:pt x="19406" y="14727"/>
                  <a:pt x="17076" y="14727"/>
                  <a:pt x="17076" y="14727"/>
                </a:cubicBezTo>
                <a:close/>
                <a:moveTo>
                  <a:pt x="18752" y="17673"/>
                </a:moveTo>
                <a:lnTo>
                  <a:pt x="16748" y="17673"/>
                </a:lnTo>
                <a:lnTo>
                  <a:pt x="16967" y="15709"/>
                </a:lnTo>
                <a:lnTo>
                  <a:pt x="19188" y="15709"/>
                </a:lnTo>
                <a:cubicBezTo>
                  <a:pt x="19188" y="15709"/>
                  <a:pt x="18752" y="17673"/>
                  <a:pt x="18752" y="17673"/>
                </a:cubicBezTo>
                <a:close/>
                <a:moveTo>
                  <a:pt x="17673" y="20618"/>
                </a:moveTo>
                <a:cubicBezTo>
                  <a:pt x="17131" y="20618"/>
                  <a:pt x="16691" y="20179"/>
                  <a:pt x="16691" y="19636"/>
                </a:cubicBezTo>
                <a:cubicBezTo>
                  <a:pt x="16691" y="19095"/>
                  <a:pt x="17131" y="18655"/>
                  <a:pt x="17673" y="18655"/>
                </a:cubicBezTo>
                <a:cubicBezTo>
                  <a:pt x="18215" y="18655"/>
                  <a:pt x="18655" y="19095"/>
                  <a:pt x="18655" y="19636"/>
                </a:cubicBezTo>
                <a:cubicBezTo>
                  <a:pt x="18655" y="20179"/>
                  <a:pt x="18215" y="20618"/>
                  <a:pt x="17673" y="20618"/>
                </a:cubicBezTo>
                <a:moveTo>
                  <a:pt x="16415" y="11782"/>
                </a:moveTo>
                <a:lnTo>
                  <a:pt x="13745" y="11782"/>
                </a:lnTo>
                <a:lnTo>
                  <a:pt x="13745" y="9818"/>
                </a:lnTo>
                <a:lnTo>
                  <a:pt x="16633" y="9818"/>
                </a:lnTo>
                <a:cubicBezTo>
                  <a:pt x="16633" y="9818"/>
                  <a:pt x="16415" y="11782"/>
                  <a:pt x="16415" y="11782"/>
                </a:cubicBezTo>
                <a:close/>
                <a:moveTo>
                  <a:pt x="16088" y="14727"/>
                </a:moveTo>
                <a:lnTo>
                  <a:pt x="13745" y="14727"/>
                </a:lnTo>
                <a:lnTo>
                  <a:pt x="13745" y="12764"/>
                </a:lnTo>
                <a:lnTo>
                  <a:pt x="16306" y="12764"/>
                </a:lnTo>
                <a:cubicBezTo>
                  <a:pt x="16306" y="12764"/>
                  <a:pt x="16088" y="14727"/>
                  <a:pt x="16088" y="14727"/>
                </a:cubicBezTo>
                <a:close/>
                <a:moveTo>
                  <a:pt x="15761" y="17673"/>
                </a:moveTo>
                <a:lnTo>
                  <a:pt x="13745" y="17673"/>
                </a:lnTo>
                <a:lnTo>
                  <a:pt x="13745" y="15709"/>
                </a:lnTo>
                <a:lnTo>
                  <a:pt x="15979" y="15709"/>
                </a:lnTo>
                <a:cubicBezTo>
                  <a:pt x="15979" y="15709"/>
                  <a:pt x="15761" y="17673"/>
                  <a:pt x="15761" y="17673"/>
                </a:cubicBezTo>
                <a:close/>
                <a:moveTo>
                  <a:pt x="12764" y="11782"/>
                </a:moveTo>
                <a:lnTo>
                  <a:pt x="10094" y="11782"/>
                </a:lnTo>
                <a:lnTo>
                  <a:pt x="9876" y="9818"/>
                </a:lnTo>
                <a:lnTo>
                  <a:pt x="12764" y="9818"/>
                </a:lnTo>
                <a:cubicBezTo>
                  <a:pt x="12764" y="9818"/>
                  <a:pt x="12764" y="11782"/>
                  <a:pt x="12764" y="11782"/>
                </a:cubicBezTo>
                <a:close/>
                <a:moveTo>
                  <a:pt x="12764" y="14727"/>
                </a:moveTo>
                <a:lnTo>
                  <a:pt x="10421" y="14727"/>
                </a:lnTo>
                <a:lnTo>
                  <a:pt x="10203" y="12764"/>
                </a:lnTo>
                <a:lnTo>
                  <a:pt x="12764" y="12764"/>
                </a:lnTo>
                <a:cubicBezTo>
                  <a:pt x="12764" y="12764"/>
                  <a:pt x="12764" y="14727"/>
                  <a:pt x="12764" y="14727"/>
                </a:cubicBezTo>
                <a:close/>
                <a:moveTo>
                  <a:pt x="12764" y="17673"/>
                </a:moveTo>
                <a:lnTo>
                  <a:pt x="10748" y="17673"/>
                </a:lnTo>
                <a:lnTo>
                  <a:pt x="10531" y="15709"/>
                </a:lnTo>
                <a:lnTo>
                  <a:pt x="12764" y="15709"/>
                </a:lnTo>
                <a:cubicBezTo>
                  <a:pt x="12764" y="15709"/>
                  <a:pt x="12764" y="17673"/>
                  <a:pt x="12764" y="17673"/>
                </a:cubicBezTo>
                <a:close/>
                <a:moveTo>
                  <a:pt x="8836" y="20618"/>
                </a:moveTo>
                <a:cubicBezTo>
                  <a:pt x="8294" y="20618"/>
                  <a:pt x="7855" y="20179"/>
                  <a:pt x="7855" y="19636"/>
                </a:cubicBezTo>
                <a:cubicBezTo>
                  <a:pt x="7855" y="19095"/>
                  <a:pt x="8294" y="18655"/>
                  <a:pt x="8836" y="18655"/>
                </a:cubicBezTo>
                <a:cubicBezTo>
                  <a:pt x="9379" y="18655"/>
                  <a:pt x="9818" y="19095"/>
                  <a:pt x="9818" y="19636"/>
                </a:cubicBezTo>
                <a:cubicBezTo>
                  <a:pt x="9818" y="20179"/>
                  <a:pt x="9379" y="20618"/>
                  <a:pt x="8836" y="20618"/>
                </a:cubicBezTo>
                <a:moveTo>
                  <a:pt x="7213" y="15709"/>
                </a:moveTo>
                <a:lnTo>
                  <a:pt x="9543" y="15709"/>
                </a:lnTo>
                <a:lnTo>
                  <a:pt x="9761" y="17673"/>
                </a:lnTo>
                <a:lnTo>
                  <a:pt x="7740" y="17673"/>
                </a:lnTo>
                <a:cubicBezTo>
                  <a:pt x="7740" y="17673"/>
                  <a:pt x="7213" y="15709"/>
                  <a:pt x="7213" y="15709"/>
                </a:cubicBezTo>
                <a:close/>
                <a:moveTo>
                  <a:pt x="6950" y="14727"/>
                </a:moveTo>
                <a:lnTo>
                  <a:pt x="6423" y="12764"/>
                </a:lnTo>
                <a:lnTo>
                  <a:pt x="9215" y="12764"/>
                </a:lnTo>
                <a:lnTo>
                  <a:pt x="9434" y="14727"/>
                </a:lnTo>
                <a:cubicBezTo>
                  <a:pt x="9434" y="14727"/>
                  <a:pt x="6950" y="14727"/>
                  <a:pt x="6950" y="14727"/>
                </a:cubicBezTo>
                <a:close/>
                <a:moveTo>
                  <a:pt x="5633" y="9818"/>
                </a:moveTo>
                <a:lnTo>
                  <a:pt x="8888" y="9818"/>
                </a:lnTo>
                <a:lnTo>
                  <a:pt x="9106" y="11782"/>
                </a:lnTo>
                <a:lnTo>
                  <a:pt x="6160" y="11782"/>
                </a:lnTo>
                <a:cubicBezTo>
                  <a:pt x="6160" y="11782"/>
                  <a:pt x="5633" y="9818"/>
                  <a:pt x="5633" y="9818"/>
                </a:cubicBezTo>
                <a:close/>
                <a:moveTo>
                  <a:pt x="17621" y="9818"/>
                </a:moveTo>
                <a:lnTo>
                  <a:pt x="20497" y="9818"/>
                </a:lnTo>
                <a:lnTo>
                  <a:pt x="20061" y="11782"/>
                </a:lnTo>
                <a:lnTo>
                  <a:pt x="17403" y="11782"/>
                </a:lnTo>
                <a:cubicBezTo>
                  <a:pt x="17403" y="11782"/>
                  <a:pt x="17621" y="9818"/>
                  <a:pt x="17621" y="9818"/>
                </a:cubicBezTo>
                <a:close/>
                <a:moveTo>
                  <a:pt x="19619" y="18282"/>
                </a:moveTo>
                <a:lnTo>
                  <a:pt x="19622" y="18283"/>
                </a:lnTo>
                <a:lnTo>
                  <a:pt x="21585" y="9447"/>
                </a:lnTo>
                <a:lnTo>
                  <a:pt x="21577" y="9444"/>
                </a:lnTo>
                <a:cubicBezTo>
                  <a:pt x="21587" y="9406"/>
                  <a:pt x="21600" y="9369"/>
                  <a:pt x="21600" y="9327"/>
                </a:cubicBezTo>
                <a:cubicBezTo>
                  <a:pt x="21600" y="9056"/>
                  <a:pt x="21380" y="8836"/>
                  <a:pt x="21109" y="8836"/>
                </a:cubicBezTo>
                <a:lnTo>
                  <a:pt x="5370" y="8836"/>
                </a:lnTo>
                <a:lnTo>
                  <a:pt x="4674" y="6241"/>
                </a:lnTo>
                <a:lnTo>
                  <a:pt x="4667" y="6243"/>
                </a:lnTo>
                <a:cubicBezTo>
                  <a:pt x="4605" y="6041"/>
                  <a:pt x="4425" y="5891"/>
                  <a:pt x="4203" y="5891"/>
                </a:cubicBezTo>
                <a:lnTo>
                  <a:pt x="491" y="5891"/>
                </a:lnTo>
                <a:cubicBezTo>
                  <a:pt x="220" y="5891"/>
                  <a:pt x="0" y="6110"/>
                  <a:pt x="0" y="6382"/>
                </a:cubicBezTo>
                <a:cubicBezTo>
                  <a:pt x="0" y="6653"/>
                  <a:pt x="220" y="6873"/>
                  <a:pt x="491" y="6873"/>
                </a:cubicBezTo>
                <a:lnTo>
                  <a:pt x="3827" y="6873"/>
                </a:lnTo>
                <a:lnTo>
                  <a:pt x="6893" y="18305"/>
                </a:lnTo>
                <a:lnTo>
                  <a:pt x="6894" y="18305"/>
                </a:lnTo>
                <a:cubicBezTo>
                  <a:pt x="6936" y="18443"/>
                  <a:pt x="7037" y="18555"/>
                  <a:pt x="7168" y="18613"/>
                </a:cubicBezTo>
                <a:cubicBezTo>
                  <a:pt x="6984" y="18912"/>
                  <a:pt x="6873" y="19260"/>
                  <a:pt x="6873" y="19636"/>
                </a:cubicBezTo>
                <a:cubicBezTo>
                  <a:pt x="6873" y="20721"/>
                  <a:pt x="7752" y="21600"/>
                  <a:pt x="8836" y="21600"/>
                </a:cubicBezTo>
                <a:cubicBezTo>
                  <a:pt x="9921" y="21600"/>
                  <a:pt x="10800" y="20721"/>
                  <a:pt x="10800" y="19636"/>
                </a:cubicBezTo>
                <a:cubicBezTo>
                  <a:pt x="10800" y="19277"/>
                  <a:pt x="10696" y="18945"/>
                  <a:pt x="10528" y="18655"/>
                </a:cubicBezTo>
                <a:lnTo>
                  <a:pt x="15981" y="18655"/>
                </a:lnTo>
                <a:cubicBezTo>
                  <a:pt x="15813" y="18945"/>
                  <a:pt x="15709" y="19277"/>
                  <a:pt x="15709" y="19636"/>
                </a:cubicBezTo>
                <a:cubicBezTo>
                  <a:pt x="15709" y="20721"/>
                  <a:pt x="16588" y="21600"/>
                  <a:pt x="17673" y="21600"/>
                </a:cubicBezTo>
                <a:cubicBezTo>
                  <a:pt x="18757" y="21600"/>
                  <a:pt x="19636" y="20721"/>
                  <a:pt x="19636" y="19636"/>
                </a:cubicBezTo>
                <a:cubicBezTo>
                  <a:pt x="19636" y="19260"/>
                  <a:pt x="19525" y="18912"/>
                  <a:pt x="19342" y="18613"/>
                </a:cubicBezTo>
                <a:cubicBezTo>
                  <a:pt x="19479" y="18552"/>
                  <a:pt x="19581" y="18430"/>
                  <a:pt x="19619" y="18282"/>
                </a:cubicBezTo>
                <a:moveTo>
                  <a:pt x="11291" y="2945"/>
                </a:moveTo>
                <a:cubicBezTo>
                  <a:pt x="11427" y="2945"/>
                  <a:pt x="11549" y="2891"/>
                  <a:pt x="11638" y="2802"/>
                </a:cubicBezTo>
                <a:lnTo>
                  <a:pt x="12764" y="1676"/>
                </a:lnTo>
                <a:lnTo>
                  <a:pt x="12764" y="7364"/>
                </a:lnTo>
                <a:cubicBezTo>
                  <a:pt x="12764" y="7634"/>
                  <a:pt x="12983" y="7855"/>
                  <a:pt x="13255" y="7855"/>
                </a:cubicBezTo>
                <a:cubicBezTo>
                  <a:pt x="13526" y="7855"/>
                  <a:pt x="13745" y="7634"/>
                  <a:pt x="13745" y="7364"/>
                </a:cubicBezTo>
                <a:lnTo>
                  <a:pt x="13745" y="1676"/>
                </a:lnTo>
                <a:lnTo>
                  <a:pt x="14871" y="2802"/>
                </a:lnTo>
                <a:cubicBezTo>
                  <a:pt x="14959" y="2891"/>
                  <a:pt x="15082" y="2945"/>
                  <a:pt x="15218" y="2945"/>
                </a:cubicBezTo>
                <a:cubicBezTo>
                  <a:pt x="15490" y="2945"/>
                  <a:pt x="15709" y="2726"/>
                  <a:pt x="15709" y="2455"/>
                </a:cubicBezTo>
                <a:cubicBezTo>
                  <a:pt x="15709" y="2319"/>
                  <a:pt x="15654" y="2196"/>
                  <a:pt x="15565" y="2107"/>
                </a:cubicBezTo>
                <a:lnTo>
                  <a:pt x="13602" y="144"/>
                </a:lnTo>
                <a:cubicBezTo>
                  <a:pt x="13513" y="55"/>
                  <a:pt x="13390" y="0"/>
                  <a:pt x="13255" y="0"/>
                </a:cubicBezTo>
                <a:cubicBezTo>
                  <a:pt x="13118" y="0"/>
                  <a:pt x="12996" y="55"/>
                  <a:pt x="12907" y="144"/>
                </a:cubicBezTo>
                <a:lnTo>
                  <a:pt x="10944" y="2107"/>
                </a:lnTo>
                <a:cubicBezTo>
                  <a:pt x="10855" y="2196"/>
                  <a:pt x="10800" y="2319"/>
                  <a:pt x="10800" y="2455"/>
                </a:cubicBezTo>
                <a:cubicBezTo>
                  <a:pt x="10800" y="2726"/>
                  <a:pt x="11020" y="2945"/>
                  <a:pt x="11291" y="2945"/>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10" name="Shape 2810"/>
          <p:cNvSpPr/>
          <p:nvPr/>
        </p:nvSpPr>
        <p:spPr>
          <a:xfrm>
            <a:off x="6229117" y="1439239"/>
            <a:ext cx="279328" cy="253935"/>
          </a:xfrm>
          <a:custGeom>
            <a:avLst/>
            <a:gdLst/>
            <a:ahLst/>
            <a:cxnLst>
              <a:cxn ang="0">
                <a:pos x="wd2" y="hd2"/>
              </a:cxn>
              <a:cxn ang="5400000">
                <a:pos x="wd2" y="hd2"/>
              </a:cxn>
              <a:cxn ang="10800000">
                <a:pos x="wd2" y="hd2"/>
              </a:cxn>
              <a:cxn ang="16200000">
                <a:pos x="wd2" y="hd2"/>
              </a:cxn>
            </a:cxnLst>
            <a:rect l="0" t="0" r="r" b="b"/>
            <a:pathLst>
              <a:path w="21600" h="21600" extrusionOk="0">
                <a:moveTo>
                  <a:pt x="17076" y="14040"/>
                </a:moveTo>
                <a:lnTo>
                  <a:pt x="17294" y="11880"/>
                </a:lnTo>
                <a:lnTo>
                  <a:pt x="19843" y="11880"/>
                </a:lnTo>
                <a:lnTo>
                  <a:pt x="19407" y="14040"/>
                </a:lnTo>
                <a:cubicBezTo>
                  <a:pt x="19407" y="14040"/>
                  <a:pt x="17076" y="14040"/>
                  <a:pt x="17076" y="14040"/>
                </a:cubicBezTo>
                <a:close/>
                <a:moveTo>
                  <a:pt x="18752" y="17280"/>
                </a:moveTo>
                <a:lnTo>
                  <a:pt x="16748" y="17280"/>
                </a:lnTo>
                <a:lnTo>
                  <a:pt x="16967" y="15120"/>
                </a:lnTo>
                <a:lnTo>
                  <a:pt x="19188" y="15120"/>
                </a:lnTo>
                <a:cubicBezTo>
                  <a:pt x="19188" y="15120"/>
                  <a:pt x="18752" y="17280"/>
                  <a:pt x="18752" y="17280"/>
                </a:cubicBezTo>
                <a:close/>
                <a:moveTo>
                  <a:pt x="17673" y="20520"/>
                </a:moveTo>
                <a:cubicBezTo>
                  <a:pt x="17131" y="20520"/>
                  <a:pt x="16691" y="20036"/>
                  <a:pt x="16691" y="19440"/>
                </a:cubicBezTo>
                <a:cubicBezTo>
                  <a:pt x="16691" y="18844"/>
                  <a:pt x="17131" y="18360"/>
                  <a:pt x="17673" y="18360"/>
                </a:cubicBezTo>
                <a:cubicBezTo>
                  <a:pt x="18215" y="18360"/>
                  <a:pt x="18655" y="18844"/>
                  <a:pt x="18655" y="19440"/>
                </a:cubicBezTo>
                <a:cubicBezTo>
                  <a:pt x="18655" y="20036"/>
                  <a:pt x="18215" y="20520"/>
                  <a:pt x="17673" y="20520"/>
                </a:cubicBezTo>
                <a:moveTo>
                  <a:pt x="16415" y="10800"/>
                </a:moveTo>
                <a:lnTo>
                  <a:pt x="13745" y="10800"/>
                </a:lnTo>
                <a:lnTo>
                  <a:pt x="13745" y="8640"/>
                </a:lnTo>
                <a:lnTo>
                  <a:pt x="16634" y="8640"/>
                </a:lnTo>
                <a:cubicBezTo>
                  <a:pt x="16634" y="8640"/>
                  <a:pt x="16415" y="10800"/>
                  <a:pt x="16415" y="10800"/>
                </a:cubicBezTo>
                <a:close/>
                <a:moveTo>
                  <a:pt x="16088" y="14040"/>
                </a:moveTo>
                <a:lnTo>
                  <a:pt x="13745" y="14040"/>
                </a:lnTo>
                <a:lnTo>
                  <a:pt x="13745" y="11880"/>
                </a:lnTo>
                <a:lnTo>
                  <a:pt x="16307" y="11880"/>
                </a:lnTo>
                <a:cubicBezTo>
                  <a:pt x="16307" y="11880"/>
                  <a:pt x="16088" y="14040"/>
                  <a:pt x="16088" y="14040"/>
                </a:cubicBezTo>
                <a:close/>
                <a:moveTo>
                  <a:pt x="15761" y="17280"/>
                </a:moveTo>
                <a:lnTo>
                  <a:pt x="13745" y="17280"/>
                </a:lnTo>
                <a:lnTo>
                  <a:pt x="13745" y="15120"/>
                </a:lnTo>
                <a:lnTo>
                  <a:pt x="15979" y="15120"/>
                </a:lnTo>
                <a:cubicBezTo>
                  <a:pt x="15979" y="15120"/>
                  <a:pt x="15761" y="17280"/>
                  <a:pt x="15761" y="17280"/>
                </a:cubicBezTo>
                <a:close/>
                <a:moveTo>
                  <a:pt x="12764" y="10800"/>
                </a:moveTo>
                <a:lnTo>
                  <a:pt x="10094" y="10800"/>
                </a:lnTo>
                <a:lnTo>
                  <a:pt x="9876" y="8640"/>
                </a:lnTo>
                <a:lnTo>
                  <a:pt x="12764" y="8640"/>
                </a:lnTo>
                <a:cubicBezTo>
                  <a:pt x="12764" y="8640"/>
                  <a:pt x="12764" y="10800"/>
                  <a:pt x="12764" y="10800"/>
                </a:cubicBezTo>
                <a:close/>
                <a:moveTo>
                  <a:pt x="12764" y="14040"/>
                </a:moveTo>
                <a:lnTo>
                  <a:pt x="10422" y="14040"/>
                </a:lnTo>
                <a:lnTo>
                  <a:pt x="10203" y="11880"/>
                </a:lnTo>
                <a:lnTo>
                  <a:pt x="12764" y="11880"/>
                </a:lnTo>
                <a:cubicBezTo>
                  <a:pt x="12764" y="11880"/>
                  <a:pt x="12764" y="14040"/>
                  <a:pt x="12764" y="14040"/>
                </a:cubicBezTo>
                <a:close/>
                <a:moveTo>
                  <a:pt x="12764" y="17280"/>
                </a:moveTo>
                <a:lnTo>
                  <a:pt x="10748" y="17280"/>
                </a:lnTo>
                <a:lnTo>
                  <a:pt x="10531" y="15120"/>
                </a:lnTo>
                <a:lnTo>
                  <a:pt x="12764" y="15120"/>
                </a:lnTo>
                <a:cubicBezTo>
                  <a:pt x="12764" y="15120"/>
                  <a:pt x="12764" y="17280"/>
                  <a:pt x="12764" y="17280"/>
                </a:cubicBezTo>
                <a:close/>
                <a:moveTo>
                  <a:pt x="8836" y="20520"/>
                </a:moveTo>
                <a:cubicBezTo>
                  <a:pt x="8294" y="20520"/>
                  <a:pt x="7855" y="20036"/>
                  <a:pt x="7855" y="19440"/>
                </a:cubicBezTo>
                <a:cubicBezTo>
                  <a:pt x="7855" y="18844"/>
                  <a:pt x="8294" y="18360"/>
                  <a:pt x="8836" y="18360"/>
                </a:cubicBezTo>
                <a:cubicBezTo>
                  <a:pt x="9379" y="18360"/>
                  <a:pt x="9818" y="18844"/>
                  <a:pt x="9818" y="19440"/>
                </a:cubicBezTo>
                <a:cubicBezTo>
                  <a:pt x="9818" y="20036"/>
                  <a:pt x="9379" y="20520"/>
                  <a:pt x="8836" y="20520"/>
                </a:cubicBezTo>
                <a:moveTo>
                  <a:pt x="7214" y="15120"/>
                </a:moveTo>
                <a:lnTo>
                  <a:pt x="9543" y="15120"/>
                </a:lnTo>
                <a:lnTo>
                  <a:pt x="9761" y="17280"/>
                </a:lnTo>
                <a:lnTo>
                  <a:pt x="7740" y="17280"/>
                </a:lnTo>
                <a:cubicBezTo>
                  <a:pt x="7740" y="17280"/>
                  <a:pt x="7214" y="15120"/>
                  <a:pt x="7214" y="15120"/>
                </a:cubicBezTo>
                <a:close/>
                <a:moveTo>
                  <a:pt x="6950" y="14040"/>
                </a:moveTo>
                <a:lnTo>
                  <a:pt x="6424" y="11880"/>
                </a:lnTo>
                <a:lnTo>
                  <a:pt x="9215" y="11880"/>
                </a:lnTo>
                <a:lnTo>
                  <a:pt x="9434" y="14040"/>
                </a:lnTo>
                <a:cubicBezTo>
                  <a:pt x="9434" y="14040"/>
                  <a:pt x="6950" y="14040"/>
                  <a:pt x="6950" y="14040"/>
                </a:cubicBezTo>
                <a:close/>
                <a:moveTo>
                  <a:pt x="5633" y="8640"/>
                </a:moveTo>
                <a:lnTo>
                  <a:pt x="8888" y="8640"/>
                </a:lnTo>
                <a:lnTo>
                  <a:pt x="9107" y="10800"/>
                </a:lnTo>
                <a:lnTo>
                  <a:pt x="6160" y="10800"/>
                </a:lnTo>
                <a:cubicBezTo>
                  <a:pt x="6160" y="10800"/>
                  <a:pt x="5633" y="8640"/>
                  <a:pt x="5633" y="8640"/>
                </a:cubicBezTo>
                <a:close/>
                <a:moveTo>
                  <a:pt x="17621" y="8640"/>
                </a:moveTo>
                <a:lnTo>
                  <a:pt x="20498" y="8640"/>
                </a:lnTo>
                <a:lnTo>
                  <a:pt x="20061" y="10800"/>
                </a:lnTo>
                <a:lnTo>
                  <a:pt x="17403" y="10800"/>
                </a:lnTo>
                <a:cubicBezTo>
                  <a:pt x="17403" y="10800"/>
                  <a:pt x="17621" y="8640"/>
                  <a:pt x="17621" y="8640"/>
                </a:cubicBezTo>
                <a:close/>
                <a:moveTo>
                  <a:pt x="19619" y="17950"/>
                </a:moveTo>
                <a:lnTo>
                  <a:pt x="19622" y="17951"/>
                </a:lnTo>
                <a:lnTo>
                  <a:pt x="21586" y="8231"/>
                </a:lnTo>
                <a:lnTo>
                  <a:pt x="21577" y="8229"/>
                </a:lnTo>
                <a:cubicBezTo>
                  <a:pt x="21586" y="8186"/>
                  <a:pt x="21600" y="8145"/>
                  <a:pt x="21600" y="8100"/>
                </a:cubicBezTo>
                <a:cubicBezTo>
                  <a:pt x="21600" y="7802"/>
                  <a:pt x="21380" y="7560"/>
                  <a:pt x="21109" y="7560"/>
                </a:cubicBezTo>
                <a:lnTo>
                  <a:pt x="5370" y="7560"/>
                </a:lnTo>
                <a:lnTo>
                  <a:pt x="4674" y="4705"/>
                </a:lnTo>
                <a:lnTo>
                  <a:pt x="4667" y="4707"/>
                </a:lnTo>
                <a:cubicBezTo>
                  <a:pt x="4606" y="4485"/>
                  <a:pt x="4426" y="4320"/>
                  <a:pt x="4204" y="4320"/>
                </a:cubicBezTo>
                <a:lnTo>
                  <a:pt x="491" y="4320"/>
                </a:lnTo>
                <a:cubicBezTo>
                  <a:pt x="220" y="4320"/>
                  <a:pt x="0" y="4562"/>
                  <a:pt x="0" y="4860"/>
                </a:cubicBezTo>
                <a:cubicBezTo>
                  <a:pt x="0" y="5159"/>
                  <a:pt x="220" y="5400"/>
                  <a:pt x="491" y="5400"/>
                </a:cubicBezTo>
                <a:lnTo>
                  <a:pt x="3827" y="5400"/>
                </a:lnTo>
                <a:lnTo>
                  <a:pt x="6893" y="17975"/>
                </a:lnTo>
                <a:lnTo>
                  <a:pt x="6895" y="17975"/>
                </a:lnTo>
                <a:cubicBezTo>
                  <a:pt x="6936" y="18127"/>
                  <a:pt x="7037" y="18251"/>
                  <a:pt x="7168" y="18314"/>
                </a:cubicBezTo>
                <a:cubicBezTo>
                  <a:pt x="6984" y="18643"/>
                  <a:pt x="6873" y="19026"/>
                  <a:pt x="6873" y="19440"/>
                </a:cubicBezTo>
                <a:cubicBezTo>
                  <a:pt x="6873" y="20633"/>
                  <a:pt x="7752" y="21600"/>
                  <a:pt x="8836" y="21600"/>
                </a:cubicBezTo>
                <a:cubicBezTo>
                  <a:pt x="9921" y="21600"/>
                  <a:pt x="10800" y="20633"/>
                  <a:pt x="10800" y="19440"/>
                </a:cubicBezTo>
                <a:cubicBezTo>
                  <a:pt x="10800" y="19045"/>
                  <a:pt x="10696" y="18679"/>
                  <a:pt x="10528" y="18360"/>
                </a:cubicBezTo>
                <a:lnTo>
                  <a:pt x="15982" y="18360"/>
                </a:lnTo>
                <a:cubicBezTo>
                  <a:pt x="15813" y="18679"/>
                  <a:pt x="15709" y="19045"/>
                  <a:pt x="15709" y="19440"/>
                </a:cubicBezTo>
                <a:cubicBezTo>
                  <a:pt x="15709" y="20633"/>
                  <a:pt x="16588" y="21600"/>
                  <a:pt x="17673" y="21600"/>
                </a:cubicBezTo>
                <a:cubicBezTo>
                  <a:pt x="18757" y="21600"/>
                  <a:pt x="19636" y="20633"/>
                  <a:pt x="19636" y="19440"/>
                </a:cubicBezTo>
                <a:cubicBezTo>
                  <a:pt x="19636" y="19026"/>
                  <a:pt x="19526" y="18643"/>
                  <a:pt x="19342" y="18314"/>
                </a:cubicBezTo>
                <a:cubicBezTo>
                  <a:pt x="19479" y="18248"/>
                  <a:pt x="19581" y="18113"/>
                  <a:pt x="19619" y="17950"/>
                </a:cubicBezTo>
                <a:moveTo>
                  <a:pt x="9327" y="3240"/>
                </a:moveTo>
                <a:lnTo>
                  <a:pt x="15015" y="3240"/>
                </a:lnTo>
                <a:lnTo>
                  <a:pt x="13889" y="4478"/>
                </a:lnTo>
                <a:cubicBezTo>
                  <a:pt x="13801" y="4577"/>
                  <a:pt x="13745" y="4711"/>
                  <a:pt x="13745" y="4860"/>
                </a:cubicBezTo>
                <a:cubicBezTo>
                  <a:pt x="13745" y="5159"/>
                  <a:pt x="13966" y="5400"/>
                  <a:pt x="14236" y="5400"/>
                </a:cubicBezTo>
                <a:cubicBezTo>
                  <a:pt x="14373" y="5400"/>
                  <a:pt x="14495" y="5340"/>
                  <a:pt x="14583" y="5242"/>
                </a:cubicBezTo>
                <a:lnTo>
                  <a:pt x="16547" y="3082"/>
                </a:lnTo>
                <a:cubicBezTo>
                  <a:pt x="16636" y="2984"/>
                  <a:pt x="16691" y="2849"/>
                  <a:pt x="16691" y="2700"/>
                </a:cubicBezTo>
                <a:cubicBezTo>
                  <a:pt x="16691" y="2552"/>
                  <a:pt x="16636" y="2417"/>
                  <a:pt x="16547" y="2318"/>
                </a:cubicBezTo>
                <a:lnTo>
                  <a:pt x="14583" y="158"/>
                </a:lnTo>
                <a:cubicBezTo>
                  <a:pt x="14495" y="61"/>
                  <a:pt x="14373" y="0"/>
                  <a:pt x="14236" y="0"/>
                </a:cubicBezTo>
                <a:cubicBezTo>
                  <a:pt x="13966" y="0"/>
                  <a:pt x="13745" y="242"/>
                  <a:pt x="13745" y="540"/>
                </a:cubicBezTo>
                <a:cubicBezTo>
                  <a:pt x="13745" y="689"/>
                  <a:pt x="13801" y="824"/>
                  <a:pt x="13889" y="922"/>
                </a:cubicBezTo>
                <a:lnTo>
                  <a:pt x="15015" y="2160"/>
                </a:lnTo>
                <a:lnTo>
                  <a:pt x="9327" y="2160"/>
                </a:lnTo>
                <a:cubicBezTo>
                  <a:pt x="9056" y="2160"/>
                  <a:pt x="8836" y="2402"/>
                  <a:pt x="8836" y="2700"/>
                </a:cubicBezTo>
                <a:cubicBezTo>
                  <a:pt x="8836" y="2999"/>
                  <a:pt x="9056" y="3240"/>
                  <a:pt x="9327" y="324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11" name="Shape 2811"/>
          <p:cNvSpPr/>
          <p:nvPr/>
        </p:nvSpPr>
        <p:spPr>
          <a:xfrm>
            <a:off x="6762379" y="1439239"/>
            <a:ext cx="279328" cy="253935"/>
          </a:xfrm>
          <a:custGeom>
            <a:avLst/>
            <a:gdLst/>
            <a:ahLst/>
            <a:cxnLst>
              <a:cxn ang="0">
                <a:pos x="wd2" y="hd2"/>
              </a:cxn>
              <a:cxn ang="5400000">
                <a:pos x="wd2" y="hd2"/>
              </a:cxn>
              <a:cxn ang="10800000">
                <a:pos x="wd2" y="hd2"/>
              </a:cxn>
              <a:cxn ang="16200000">
                <a:pos x="wd2" y="hd2"/>
              </a:cxn>
            </a:cxnLst>
            <a:rect l="0" t="0" r="r" b="b"/>
            <a:pathLst>
              <a:path w="21600" h="21600" extrusionOk="0">
                <a:moveTo>
                  <a:pt x="17076" y="14040"/>
                </a:moveTo>
                <a:lnTo>
                  <a:pt x="17294" y="11880"/>
                </a:lnTo>
                <a:lnTo>
                  <a:pt x="19843" y="11880"/>
                </a:lnTo>
                <a:lnTo>
                  <a:pt x="19407" y="14040"/>
                </a:lnTo>
                <a:cubicBezTo>
                  <a:pt x="19407" y="14040"/>
                  <a:pt x="17076" y="14040"/>
                  <a:pt x="17076" y="14040"/>
                </a:cubicBezTo>
                <a:close/>
                <a:moveTo>
                  <a:pt x="18752" y="17280"/>
                </a:moveTo>
                <a:lnTo>
                  <a:pt x="16748" y="17280"/>
                </a:lnTo>
                <a:lnTo>
                  <a:pt x="16967" y="15120"/>
                </a:lnTo>
                <a:lnTo>
                  <a:pt x="19188" y="15120"/>
                </a:lnTo>
                <a:cubicBezTo>
                  <a:pt x="19188" y="15120"/>
                  <a:pt x="18752" y="17280"/>
                  <a:pt x="18752" y="17280"/>
                </a:cubicBezTo>
                <a:close/>
                <a:moveTo>
                  <a:pt x="17673" y="20520"/>
                </a:moveTo>
                <a:cubicBezTo>
                  <a:pt x="17131" y="20520"/>
                  <a:pt x="16691" y="20036"/>
                  <a:pt x="16691" y="19440"/>
                </a:cubicBezTo>
                <a:cubicBezTo>
                  <a:pt x="16691" y="18844"/>
                  <a:pt x="17131" y="18360"/>
                  <a:pt x="17673" y="18360"/>
                </a:cubicBezTo>
                <a:cubicBezTo>
                  <a:pt x="18215" y="18360"/>
                  <a:pt x="18655" y="18844"/>
                  <a:pt x="18655" y="19440"/>
                </a:cubicBezTo>
                <a:cubicBezTo>
                  <a:pt x="18655" y="20036"/>
                  <a:pt x="18215" y="20520"/>
                  <a:pt x="17673" y="20520"/>
                </a:cubicBezTo>
                <a:moveTo>
                  <a:pt x="16415" y="10800"/>
                </a:moveTo>
                <a:lnTo>
                  <a:pt x="13745" y="10800"/>
                </a:lnTo>
                <a:lnTo>
                  <a:pt x="13745" y="8640"/>
                </a:lnTo>
                <a:lnTo>
                  <a:pt x="16634" y="8640"/>
                </a:lnTo>
                <a:cubicBezTo>
                  <a:pt x="16634" y="8640"/>
                  <a:pt x="16415" y="10800"/>
                  <a:pt x="16415" y="10800"/>
                </a:cubicBezTo>
                <a:close/>
                <a:moveTo>
                  <a:pt x="16088" y="14040"/>
                </a:moveTo>
                <a:lnTo>
                  <a:pt x="13745" y="14040"/>
                </a:lnTo>
                <a:lnTo>
                  <a:pt x="13745" y="11880"/>
                </a:lnTo>
                <a:lnTo>
                  <a:pt x="16307" y="11880"/>
                </a:lnTo>
                <a:cubicBezTo>
                  <a:pt x="16307" y="11880"/>
                  <a:pt x="16088" y="14040"/>
                  <a:pt x="16088" y="14040"/>
                </a:cubicBezTo>
                <a:close/>
                <a:moveTo>
                  <a:pt x="15761" y="17280"/>
                </a:moveTo>
                <a:lnTo>
                  <a:pt x="13745" y="17280"/>
                </a:lnTo>
                <a:lnTo>
                  <a:pt x="13745" y="15120"/>
                </a:lnTo>
                <a:lnTo>
                  <a:pt x="15979" y="15120"/>
                </a:lnTo>
                <a:cubicBezTo>
                  <a:pt x="15979" y="15120"/>
                  <a:pt x="15761" y="17280"/>
                  <a:pt x="15761" y="17280"/>
                </a:cubicBezTo>
                <a:close/>
                <a:moveTo>
                  <a:pt x="12764" y="10800"/>
                </a:moveTo>
                <a:lnTo>
                  <a:pt x="10094" y="10800"/>
                </a:lnTo>
                <a:lnTo>
                  <a:pt x="9876" y="8640"/>
                </a:lnTo>
                <a:lnTo>
                  <a:pt x="12764" y="8640"/>
                </a:lnTo>
                <a:cubicBezTo>
                  <a:pt x="12764" y="8640"/>
                  <a:pt x="12764" y="10800"/>
                  <a:pt x="12764" y="10800"/>
                </a:cubicBezTo>
                <a:close/>
                <a:moveTo>
                  <a:pt x="12764" y="14040"/>
                </a:moveTo>
                <a:lnTo>
                  <a:pt x="10422" y="14040"/>
                </a:lnTo>
                <a:lnTo>
                  <a:pt x="10203" y="11880"/>
                </a:lnTo>
                <a:lnTo>
                  <a:pt x="12764" y="11880"/>
                </a:lnTo>
                <a:cubicBezTo>
                  <a:pt x="12764" y="11880"/>
                  <a:pt x="12764" y="14040"/>
                  <a:pt x="12764" y="14040"/>
                </a:cubicBezTo>
                <a:close/>
                <a:moveTo>
                  <a:pt x="12764" y="17280"/>
                </a:moveTo>
                <a:lnTo>
                  <a:pt x="10748" y="17280"/>
                </a:lnTo>
                <a:lnTo>
                  <a:pt x="10531" y="15120"/>
                </a:lnTo>
                <a:lnTo>
                  <a:pt x="12764" y="15120"/>
                </a:lnTo>
                <a:cubicBezTo>
                  <a:pt x="12764" y="15120"/>
                  <a:pt x="12764" y="17280"/>
                  <a:pt x="12764" y="17280"/>
                </a:cubicBezTo>
                <a:close/>
                <a:moveTo>
                  <a:pt x="8836" y="20520"/>
                </a:moveTo>
                <a:cubicBezTo>
                  <a:pt x="8294" y="20520"/>
                  <a:pt x="7855" y="20036"/>
                  <a:pt x="7855" y="19440"/>
                </a:cubicBezTo>
                <a:cubicBezTo>
                  <a:pt x="7855" y="18844"/>
                  <a:pt x="8294" y="18360"/>
                  <a:pt x="8836" y="18360"/>
                </a:cubicBezTo>
                <a:cubicBezTo>
                  <a:pt x="9379" y="18360"/>
                  <a:pt x="9818" y="18844"/>
                  <a:pt x="9818" y="19440"/>
                </a:cubicBezTo>
                <a:cubicBezTo>
                  <a:pt x="9818" y="20036"/>
                  <a:pt x="9379" y="20520"/>
                  <a:pt x="8836" y="20520"/>
                </a:cubicBezTo>
                <a:moveTo>
                  <a:pt x="7214" y="15120"/>
                </a:moveTo>
                <a:lnTo>
                  <a:pt x="9543" y="15120"/>
                </a:lnTo>
                <a:lnTo>
                  <a:pt x="9761" y="17280"/>
                </a:lnTo>
                <a:lnTo>
                  <a:pt x="7740" y="17280"/>
                </a:lnTo>
                <a:cubicBezTo>
                  <a:pt x="7740" y="17280"/>
                  <a:pt x="7214" y="15120"/>
                  <a:pt x="7214" y="15120"/>
                </a:cubicBezTo>
                <a:close/>
                <a:moveTo>
                  <a:pt x="6950" y="14040"/>
                </a:moveTo>
                <a:lnTo>
                  <a:pt x="6424" y="11880"/>
                </a:lnTo>
                <a:lnTo>
                  <a:pt x="9215" y="11880"/>
                </a:lnTo>
                <a:lnTo>
                  <a:pt x="9434" y="14040"/>
                </a:lnTo>
                <a:cubicBezTo>
                  <a:pt x="9434" y="14040"/>
                  <a:pt x="6950" y="14040"/>
                  <a:pt x="6950" y="14040"/>
                </a:cubicBezTo>
                <a:close/>
                <a:moveTo>
                  <a:pt x="5633" y="8640"/>
                </a:moveTo>
                <a:lnTo>
                  <a:pt x="8888" y="8640"/>
                </a:lnTo>
                <a:lnTo>
                  <a:pt x="9107" y="10800"/>
                </a:lnTo>
                <a:lnTo>
                  <a:pt x="6160" y="10800"/>
                </a:lnTo>
                <a:cubicBezTo>
                  <a:pt x="6160" y="10800"/>
                  <a:pt x="5633" y="8640"/>
                  <a:pt x="5633" y="8640"/>
                </a:cubicBezTo>
                <a:close/>
                <a:moveTo>
                  <a:pt x="17621" y="8640"/>
                </a:moveTo>
                <a:lnTo>
                  <a:pt x="20498" y="8640"/>
                </a:lnTo>
                <a:lnTo>
                  <a:pt x="20061" y="10800"/>
                </a:lnTo>
                <a:lnTo>
                  <a:pt x="17403" y="10800"/>
                </a:lnTo>
                <a:cubicBezTo>
                  <a:pt x="17403" y="10800"/>
                  <a:pt x="17621" y="8640"/>
                  <a:pt x="17621" y="8640"/>
                </a:cubicBezTo>
                <a:close/>
                <a:moveTo>
                  <a:pt x="19619" y="17950"/>
                </a:moveTo>
                <a:lnTo>
                  <a:pt x="19622" y="17951"/>
                </a:lnTo>
                <a:lnTo>
                  <a:pt x="21586" y="8231"/>
                </a:lnTo>
                <a:lnTo>
                  <a:pt x="21577" y="8229"/>
                </a:lnTo>
                <a:cubicBezTo>
                  <a:pt x="21586" y="8186"/>
                  <a:pt x="21600" y="8145"/>
                  <a:pt x="21600" y="8100"/>
                </a:cubicBezTo>
                <a:cubicBezTo>
                  <a:pt x="21600" y="7802"/>
                  <a:pt x="21380" y="7560"/>
                  <a:pt x="21109" y="7560"/>
                </a:cubicBezTo>
                <a:lnTo>
                  <a:pt x="5370" y="7560"/>
                </a:lnTo>
                <a:lnTo>
                  <a:pt x="4674" y="4705"/>
                </a:lnTo>
                <a:lnTo>
                  <a:pt x="4667" y="4707"/>
                </a:lnTo>
                <a:cubicBezTo>
                  <a:pt x="4606" y="4485"/>
                  <a:pt x="4426" y="4320"/>
                  <a:pt x="4204" y="4320"/>
                </a:cubicBezTo>
                <a:lnTo>
                  <a:pt x="491" y="4320"/>
                </a:lnTo>
                <a:cubicBezTo>
                  <a:pt x="220" y="4320"/>
                  <a:pt x="0" y="4562"/>
                  <a:pt x="0" y="4860"/>
                </a:cubicBezTo>
                <a:cubicBezTo>
                  <a:pt x="0" y="5159"/>
                  <a:pt x="220" y="5400"/>
                  <a:pt x="491" y="5400"/>
                </a:cubicBezTo>
                <a:lnTo>
                  <a:pt x="3827" y="5400"/>
                </a:lnTo>
                <a:lnTo>
                  <a:pt x="6893" y="17975"/>
                </a:lnTo>
                <a:lnTo>
                  <a:pt x="6894" y="17975"/>
                </a:lnTo>
                <a:cubicBezTo>
                  <a:pt x="6936" y="18127"/>
                  <a:pt x="7037" y="18251"/>
                  <a:pt x="7168" y="18314"/>
                </a:cubicBezTo>
                <a:cubicBezTo>
                  <a:pt x="6984" y="18643"/>
                  <a:pt x="6873" y="19026"/>
                  <a:pt x="6873" y="19440"/>
                </a:cubicBezTo>
                <a:cubicBezTo>
                  <a:pt x="6873" y="20633"/>
                  <a:pt x="7752" y="21600"/>
                  <a:pt x="8836" y="21600"/>
                </a:cubicBezTo>
                <a:cubicBezTo>
                  <a:pt x="9921" y="21600"/>
                  <a:pt x="10800" y="20633"/>
                  <a:pt x="10800" y="19440"/>
                </a:cubicBezTo>
                <a:cubicBezTo>
                  <a:pt x="10800" y="19045"/>
                  <a:pt x="10696" y="18679"/>
                  <a:pt x="10528" y="18360"/>
                </a:cubicBezTo>
                <a:lnTo>
                  <a:pt x="15982" y="18360"/>
                </a:lnTo>
                <a:cubicBezTo>
                  <a:pt x="15813" y="18679"/>
                  <a:pt x="15709" y="19045"/>
                  <a:pt x="15709" y="19440"/>
                </a:cubicBezTo>
                <a:cubicBezTo>
                  <a:pt x="15709" y="20633"/>
                  <a:pt x="16588" y="21600"/>
                  <a:pt x="17673" y="21600"/>
                </a:cubicBezTo>
                <a:cubicBezTo>
                  <a:pt x="18757" y="21600"/>
                  <a:pt x="19636" y="20633"/>
                  <a:pt x="19636" y="19440"/>
                </a:cubicBezTo>
                <a:cubicBezTo>
                  <a:pt x="19636" y="19026"/>
                  <a:pt x="19526" y="18643"/>
                  <a:pt x="19342" y="18314"/>
                </a:cubicBezTo>
                <a:cubicBezTo>
                  <a:pt x="19479" y="18248"/>
                  <a:pt x="19581" y="18113"/>
                  <a:pt x="19619" y="17950"/>
                </a:cubicBezTo>
                <a:moveTo>
                  <a:pt x="10944" y="5242"/>
                </a:moveTo>
                <a:cubicBezTo>
                  <a:pt x="11033" y="5340"/>
                  <a:pt x="11155" y="5400"/>
                  <a:pt x="11291" y="5400"/>
                </a:cubicBezTo>
                <a:cubicBezTo>
                  <a:pt x="11562" y="5400"/>
                  <a:pt x="11782" y="5159"/>
                  <a:pt x="11782" y="4860"/>
                </a:cubicBezTo>
                <a:cubicBezTo>
                  <a:pt x="11782" y="4711"/>
                  <a:pt x="11727" y="4577"/>
                  <a:pt x="11638" y="4478"/>
                </a:cubicBezTo>
                <a:lnTo>
                  <a:pt x="10512" y="3240"/>
                </a:lnTo>
                <a:lnTo>
                  <a:pt x="16200" y="3240"/>
                </a:lnTo>
                <a:cubicBezTo>
                  <a:pt x="16471" y="3240"/>
                  <a:pt x="16691" y="2999"/>
                  <a:pt x="16691" y="2700"/>
                </a:cubicBezTo>
                <a:cubicBezTo>
                  <a:pt x="16691" y="2402"/>
                  <a:pt x="16471" y="2160"/>
                  <a:pt x="16200" y="2160"/>
                </a:cubicBezTo>
                <a:lnTo>
                  <a:pt x="10512" y="2160"/>
                </a:lnTo>
                <a:lnTo>
                  <a:pt x="11638" y="922"/>
                </a:lnTo>
                <a:cubicBezTo>
                  <a:pt x="11727" y="824"/>
                  <a:pt x="11782" y="689"/>
                  <a:pt x="11782" y="540"/>
                </a:cubicBezTo>
                <a:cubicBezTo>
                  <a:pt x="11782" y="242"/>
                  <a:pt x="11562" y="0"/>
                  <a:pt x="11291" y="0"/>
                </a:cubicBezTo>
                <a:cubicBezTo>
                  <a:pt x="11155" y="0"/>
                  <a:pt x="11033" y="61"/>
                  <a:pt x="10944" y="158"/>
                </a:cubicBezTo>
                <a:lnTo>
                  <a:pt x="8980" y="2318"/>
                </a:lnTo>
                <a:cubicBezTo>
                  <a:pt x="8891" y="2417"/>
                  <a:pt x="8836" y="2552"/>
                  <a:pt x="8836" y="2700"/>
                </a:cubicBezTo>
                <a:cubicBezTo>
                  <a:pt x="8836" y="2849"/>
                  <a:pt x="8891" y="2984"/>
                  <a:pt x="8980" y="3082"/>
                </a:cubicBezTo>
                <a:cubicBezTo>
                  <a:pt x="8980" y="3082"/>
                  <a:pt x="10944" y="5242"/>
                  <a:pt x="10944" y="5242"/>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12" name="Shape 2812"/>
          <p:cNvSpPr/>
          <p:nvPr/>
        </p:nvSpPr>
        <p:spPr>
          <a:xfrm>
            <a:off x="7295640" y="1439239"/>
            <a:ext cx="279328" cy="253935"/>
          </a:xfrm>
          <a:custGeom>
            <a:avLst/>
            <a:gdLst/>
            <a:ahLst/>
            <a:cxnLst>
              <a:cxn ang="0">
                <a:pos x="wd2" y="hd2"/>
              </a:cxn>
              <a:cxn ang="5400000">
                <a:pos x="wd2" y="hd2"/>
              </a:cxn>
              <a:cxn ang="10800000">
                <a:pos x="wd2" y="hd2"/>
              </a:cxn>
              <a:cxn ang="16200000">
                <a:pos x="wd2" y="hd2"/>
              </a:cxn>
            </a:cxnLst>
            <a:rect l="0" t="0" r="r" b="b"/>
            <a:pathLst>
              <a:path w="21600" h="21600" extrusionOk="0">
                <a:moveTo>
                  <a:pt x="17076" y="14040"/>
                </a:moveTo>
                <a:lnTo>
                  <a:pt x="17294" y="11880"/>
                </a:lnTo>
                <a:lnTo>
                  <a:pt x="19843" y="11880"/>
                </a:lnTo>
                <a:lnTo>
                  <a:pt x="19407" y="14040"/>
                </a:lnTo>
                <a:cubicBezTo>
                  <a:pt x="19407" y="14040"/>
                  <a:pt x="17076" y="14040"/>
                  <a:pt x="17076" y="14040"/>
                </a:cubicBezTo>
                <a:close/>
                <a:moveTo>
                  <a:pt x="18752" y="17280"/>
                </a:moveTo>
                <a:lnTo>
                  <a:pt x="16748" y="17280"/>
                </a:lnTo>
                <a:lnTo>
                  <a:pt x="16967" y="15120"/>
                </a:lnTo>
                <a:lnTo>
                  <a:pt x="19188" y="15120"/>
                </a:lnTo>
                <a:cubicBezTo>
                  <a:pt x="19188" y="15120"/>
                  <a:pt x="18752" y="17280"/>
                  <a:pt x="18752" y="17280"/>
                </a:cubicBezTo>
                <a:close/>
                <a:moveTo>
                  <a:pt x="17673" y="20520"/>
                </a:moveTo>
                <a:cubicBezTo>
                  <a:pt x="17131" y="20520"/>
                  <a:pt x="16691" y="20036"/>
                  <a:pt x="16691" y="19440"/>
                </a:cubicBezTo>
                <a:cubicBezTo>
                  <a:pt x="16691" y="18844"/>
                  <a:pt x="17131" y="18360"/>
                  <a:pt x="17673" y="18360"/>
                </a:cubicBezTo>
                <a:cubicBezTo>
                  <a:pt x="18215" y="18360"/>
                  <a:pt x="18655" y="18844"/>
                  <a:pt x="18655" y="19440"/>
                </a:cubicBezTo>
                <a:cubicBezTo>
                  <a:pt x="18655" y="20036"/>
                  <a:pt x="18215" y="20520"/>
                  <a:pt x="17673" y="20520"/>
                </a:cubicBezTo>
                <a:moveTo>
                  <a:pt x="16415" y="10800"/>
                </a:moveTo>
                <a:lnTo>
                  <a:pt x="13745" y="10800"/>
                </a:lnTo>
                <a:lnTo>
                  <a:pt x="13745" y="8640"/>
                </a:lnTo>
                <a:lnTo>
                  <a:pt x="16634" y="8640"/>
                </a:lnTo>
                <a:cubicBezTo>
                  <a:pt x="16634" y="8640"/>
                  <a:pt x="16415" y="10800"/>
                  <a:pt x="16415" y="10800"/>
                </a:cubicBezTo>
                <a:close/>
                <a:moveTo>
                  <a:pt x="16088" y="14040"/>
                </a:moveTo>
                <a:lnTo>
                  <a:pt x="13745" y="14040"/>
                </a:lnTo>
                <a:lnTo>
                  <a:pt x="13745" y="11880"/>
                </a:lnTo>
                <a:lnTo>
                  <a:pt x="16307" y="11880"/>
                </a:lnTo>
                <a:cubicBezTo>
                  <a:pt x="16307" y="11880"/>
                  <a:pt x="16088" y="14040"/>
                  <a:pt x="16088" y="14040"/>
                </a:cubicBezTo>
                <a:close/>
                <a:moveTo>
                  <a:pt x="15761" y="17280"/>
                </a:moveTo>
                <a:lnTo>
                  <a:pt x="13745" y="17280"/>
                </a:lnTo>
                <a:lnTo>
                  <a:pt x="13745" y="15120"/>
                </a:lnTo>
                <a:lnTo>
                  <a:pt x="15979" y="15120"/>
                </a:lnTo>
                <a:cubicBezTo>
                  <a:pt x="15979" y="15120"/>
                  <a:pt x="15761" y="17280"/>
                  <a:pt x="15761" y="17280"/>
                </a:cubicBezTo>
                <a:close/>
                <a:moveTo>
                  <a:pt x="12764" y="10800"/>
                </a:moveTo>
                <a:lnTo>
                  <a:pt x="10094" y="10800"/>
                </a:lnTo>
                <a:lnTo>
                  <a:pt x="9876" y="8640"/>
                </a:lnTo>
                <a:lnTo>
                  <a:pt x="12764" y="8640"/>
                </a:lnTo>
                <a:cubicBezTo>
                  <a:pt x="12764" y="8640"/>
                  <a:pt x="12764" y="10800"/>
                  <a:pt x="12764" y="10800"/>
                </a:cubicBezTo>
                <a:close/>
                <a:moveTo>
                  <a:pt x="12764" y="14040"/>
                </a:moveTo>
                <a:lnTo>
                  <a:pt x="10422" y="14040"/>
                </a:lnTo>
                <a:lnTo>
                  <a:pt x="10203" y="11880"/>
                </a:lnTo>
                <a:lnTo>
                  <a:pt x="12764" y="11880"/>
                </a:lnTo>
                <a:cubicBezTo>
                  <a:pt x="12764" y="11880"/>
                  <a:pt x="12764" y="14040"/>
                  <a:pt x="12764" y="14040"/>
                </a:cubicBezTo>
                <a:close/>
                <a:moveTo>
                  <a:pt x="12764" y="17280"/>
                </a:moveTo>
                <a:lnTo>
                  <a:pt x="10748" y="17280"/>
                </a:lnTo>
                <a:lnTo>
                  <a:pt x="10531" y="15120"/>
                </a:lnTo>
                <a:lnTo>
                  <a:pt x="12764" y="15120"/>
                </a:lnTo>
                <a:cubicBezTo>
                  <a:pt x="12764" y="15120"/>
                  <a:pt x="12764" y="17280"/>
                  <a:pt x="12764" y="17280"/>
                </a:cubicBezTo>
                <a:close/>
                <a:moveTo>
                  <a:pt x="8836" y="20520"/>
                </a:moveTo>
                <a:cubicBezTo>
                  <a:pt x="8294" y="20520"/>
                  <a:pt x="7855" y="20036"/>
                  <a:pt x="7855" y="19440"/>
                </a:cubicBezTo>
                <a:cubicBezTo>
                  <a:pt x="7855" y="18844"/>
                  <a:pt x="8294" y="18360"/>
                  <a:pt x="8836" y="18360"/>
                </a:cubicBezTo>
                <a:cubicBezTo>
                  <a:pt x="9379" y="18360"/>
                  <a:pt x="9818" y="18844"/>
                  <a:pt x="9818" y="19440"/>
                </a:cubicBezTo>
                <a:cubicBezTo>
                  <a:pt x="9818" y="20036"/>
                  <a:pt x="9379" y="20520"/>
                  <a:pt x="8836" y="20520"/>
                </a:cubicBezTo>
                <a:moveTo>
                  <a:pt x="7214" y="15120"/>
                </a:moveTo>
                <a:lnTo>
                  <a:pt x="9543" y="15120"/>
                </a:lnTo>
                <a:lnTo>
                  <a:pt x="9761" y="17280"/>
                </a:lnTo>
                <a:lnTo>
                  <a:pt x="7740" y="17280"/>
                </a:lnTo>
                <a:cubicBezTo>
                  <a:pt x="7740" y="17280"/>
                  <a:pt x="7214" y="15120"/>
                  <a:pt x="7214" y="15120"/>
                </a:cubicBezTo>
                <a:close/>
                <a:moveTo>
                  <a:pt x="6950" y="14040"/>
                </a:moveTo>
                <a:lnTo>
                  <a:pt x="6424" y="11880"/>
                </a:lnTo>
                <a:lnTo>
                  <a:pt x="9215" y="11880"/>
                </a:lnTo>
                <a:lnTo>
                  <a:pt x="9434" y="14040"/>
                </a:lnTo>
                <a:cubicBezTo>
                  <a:pt x="9434" y="14040"/>
                  <a:pt x="6950" y="14040"/>
                  <a:pt x="6950" y="14040"/>
                </a:cubicBezTo>
                <a:close/>
                <a:moveTo>
                  <a:pt x="5633" y="8640"/>
                </a:moveTo>
                <a:lnTo>
                  <a:pt x="8888" y="8640"/>
                </a:lnTo>
                <a:lnTo>
                  <a:pt x="9107" y="10800"/>
                </a:lnTo>
                <a:lnTo>
                  <a:pt x="6160" y="10800"/>
                </a:lnTo>
                <a:cubicBezTo>
                  <a:pt x="6160" y="10800"/>
                  <a:pt x="5633" y="8640"/>
                  <a:pt x="5633" y="8640"/>
                </a:cubicBezTo>
                <a:close/>
                <a:moveTo>
                  <a:pt x="17621" y="8640"/>
                </a:moveTo>
                <a:lnTo>
                  <a:pt x="20498" y="8640"/>
                </a:lnTo>
                <a:lnTo>
                  <a:pt x="20061" y="10800"/>
                </a:lnTo>
                <a:lnTo>
                  <a:pt x="17403" y="10800"/>
                </a:lnTo>
                <a:cubicBezTo>
                  <a:pt x="17403" y="10800"/>
                  <a:pt x="17621" y="8640"/>
                  <a:pt x="17621" y="8640"/>
                </a:cubicBezTo>
                <a:close/>
                <a:moveTo>
                  <a:pt x="19619" y="17950"/>
                </a:moveTo>
                <a:lnTo>
                  <a:pt x="19622" y="17951"/>
                </a:lnTo>
                <a:lnTo>
                  <a:pt x="21586" y="8231"/>
                </a:lnTo>
                <a:lnTo>
                  <a:pt x="21577" y="8229"/>
                </a:lnTo>
                <a:cubicBezTo>
                  <a:pt x="21586" y="8186"/>
                  <a:pt x="21600" y="8145"/>
                  <a:pt x="21600" y="8100"/>
                </a:cubicBezTo>
                <a:cubicBezTo>
                  <a:pt x="21600" y="7802"/>
                  <a:pt x="21380" y="7560"/>
                  <a:pt x="21109" y="7560"/>
                </a:cubicBezTo>
                <a:lnTo>
                  <a:pt x="5370" y="7560"/>
                </a:lnTo>
                <a:lnTo>
                  <a:pt x="4674" y="4705"/>
                </a:lnTo>
                <a:lnTo>
                  <a:pt x="4667" y="4707"/>
                </a:lnTo>
                <a:cubicBezTo>
                  <a:pt x="4606" y="4485"/>
                  <a:pt x="4426" y="4320"/>
                  <a:pt x="4204" y="4320"/>
                </a:cubicBezTo>
                <a:lnTo>
                  <a:pt x="491" y="4320"/>
                </a:lnTo>
                <a:cubicBezTo>
                  <a:pt x="220" y="4320"/>
                  <a:pt x="0" y="4562"/>
                  <a:pt x="0" y="4860"/>
                </a:cubicBezTo>
                <a:cubicBezTo>
                  <a:pt x="0" y="5159"/>
                  <a:pt x="220" y="5400"/>
                  <a:pt x="491" y="5400"/>
                </a:cubicBezTo>
                <a:lnTo>
                  <a:pt x="3827" y="5400"/>
                </a:lnTo>
                <a:lnTo>
                  <a:pt x="6893" y="17975"/>
                </a:lnTo>
                <a:lnTo>
                  <a:pt x="6894" y="17975"/>
                </a:lnTo>
                <a:cubicBezTo>
                  <a:pt x="6936" y="18127"/>
                  <a:pt x="7037" y="18251"/>
                  <a:pt x="7168" y="18314"/>
                </a:cubicBezTo>
                <a:cubicBezTo>
                  <a:pt x="6984" y="18643"/>
                  <a:pt x="6873" y="19026"/>
                  <a:pt x="6873" y="19440"/>
                </a:cubicBezTo>
                <a:cubicBezTo>
                  <a:pt x="6873" y="20633"/>
                  <a:pt x="7752" y="21600"/>
                  <a:pt x="8836" y="21600"/>
                </a:cubicBezTo>
                <a:cubicBezTo>
                  <a:pt x="9921" y="21600"/>
                  <a:pt x="10800" y="20633"/>
                  <a:pt x="10800" y="19440"/>
                </a:cubicBezTo>
                <a:cubicBezTo>
                  <a:pt x="10800" y="19045"/>
                  <a:pt x="10696" y="18679"/>
                  <a:pt x="10528" y="18360"/>
                </a:cubicBezTo>
                <a:lnTo>
                  <a:pt x="15982" y="18360"/>
                </a:lnTo>
                <a:cubicBezTo>
                  <a:pt x="15813" y="18679"/>
                  <a:pt x="15709" y="19045"/>
                  <a:pt x="15709" y="19440"/>
                </a:cubicBezTo>
                <a:cubicBezTo>
                  <a:pt x="15709" y="20633"/>
                  <a:pt x="16588" y="21600"/>
                  <a:pt x="17673" y="21600"/>
                </a:cubicBezTo>
                <a:cubicBezTo>
                  <a:pt x="18757" y="21600"/>
                  <a:pt x="19636" y="20633"/>
                  <a:pt x="19636" y="19440"/>
                </a:cubicBezTo>
                <a:cubicBezTo>
                  <a:pt x="19636" y="19026"/>
                  <a:pt x="19525" y="18643"/>
                  <a:pt x="19341" y="18314"/>
                </a:cubicBezTo>
                <a:cubicBezTo>
                  <a:pt x="19479" y="18248"/>
                  <a:pt x="19581" y="18113"/>
                  <a:pt x="19619" y="17950"/>
                </a:cubicBezTo>
                <a:moveTo>
                  <a:pt x="10800" y="3780"/>
                </a:moveTo>
                <a:lnTo>
                  <a:pt x="12764" y="3780"/>
                </a:lnTo>
                <a:lnTo>
                  <a:pt x="12764" y="5940"/>
                </a:lnTo>
                <a:cubicBezTo>
                  <a:pt x="12764" y="6239"/>
                  <a:pt x="12984" y="6480"/>
                  <a:pt x="13255" y="6480"/>
                </a:cubicBezTo>
                <a:cubicBezTo>
                  <a:pt x="13526" y="6480"/>
                  <a:pt x="13745" y="6239"/>
                  <a:pt x="13745" y="5940"/>
                </a:cubicBezTo>
                <a:lnTo>
                  <a:pt x="13745" y="3780"/>
                </a:lnTo>
                <a:lnTo>
                  <a:pt x="15709" y="3780"/>
                </a:lnTo>
                <a:cubicBezTo>
                  <a:pt x="15980" y="3780"/>
                  <a:pt x="16200" y="3539"/>
                  <a:pt x="16200" y="3240"/>
                </a:cubicBezTo>
                <a:cubicBezTo>
                  <a:pt x="16200" y="2942"/>
                  <a:pt x="15980" y="2700"/>
                  <a:pt x="15709" y="2700"/>
                </a:cubicBezTo>
                <a:lnTo>
                  <a:pt x="13745" y="2700"/>
                </a:lnTo>
                <a:lnTo>
                  <a:pt x="13745" y="540"/>
                </a:lnTo>
                <a:cubicBezTo>
                  <a:pt x="13745" y="242"/>
                  <a:pt x="13526" y="0"/>
                  <a:pt x="13255" y="0"/>
                </a:cubicBezTo>
                <a:cubicBezTo>
                  <a:pt x="12984" y="0"/>
                  <a:pt x="12764" y="242"/>
                  <a:pt x="12764" y="540"/>
                </a:cubicBezTo>
                <a:lnTo>
                  <a:pt x="12764" y="2700"/>
                </a:lnTo>
                <a:lnTo>
                  <a:pt x="10800" y="2700"/>
                </a:lnTo>
                <a:cubicBezTo>
                  <a:pt x="10529" y="2700"/>
                  <a:pt x="10309" y="2942"/>
                  <a:pt x="10309" y="3240"/>
                </a:cubicBezTo>
                <a:cubicBezTo>
                  <a:pt x="10309" y="3539"/>
                  <a:pt x="10529" y="3780"/>
                  <a:pt x="10800" y="378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13" name="Shape 2813"/>
          <p:cNvSpPr/>
          <p:nvPr/>
        </p:nvSpPr>
        <p:spPr>
          <a:xfrm>
            <a:off x="7828901" y="1458284"/>
            <a:ext cx="279328" cy="222193"/>
          </a:xfrm>
          <a:custGeom>
            <a:avLst/>
            <a:gdLst/>
            <a:ahLst/>
            <a:cxnLst>
              <a:cxn ang="0">
                <a:pos x="wd2" y="hd2"/>
              </a:cxn>
              <a:cxn ang="5400000">
                <a:pos x="wd2" y="hd2"/>
              </a:cxn>
              <a:cxn ang="10800000">
                <a:pos x="wd2" y="hd2"/>
              </a:cxn>
              <a:cxn ang="16200000">
                <a:pos x="wd2" y="hd2"/>
              </a:cxn>
            </a:cxnLst>
            <a:rect l="0" t="0" r="r" b="b"/>
            <a:pathLst>
              <a:path w="21600" h="21600" extrusionOk="0">
                <a:moveTo>
                  <a:pt x="17076" y="12960"/>
                </a:moveTo>
                <a:lnTo>
                  <a:pt x="17294" y="10491"/>
                </a:lnTo>
                <a:lnTo>
                  <a:pt x="19843" y="10491"/>
                </a:lnTo>
                <a:lnTo>
                  <a:pt x="19407" y="12960"/>
                </a:lnTo>
                <a:cubicBezTo>
                  <a:pt x="19407" y="12960"/>
                  <a:pt x="17076" y="12960"/>
                  <a:pt x="17076" y="12960"/>
                </a:cubicBezTo>
                <a:close/>
                <a:moveTo>
                  <a:pt x="18752" y="16663"/>
                </a:moveTo>
                <a:lnTo>
                  <a:pt x="16748" y="16663"/>
                </a:lnTo>
                <a:lnTo>
                  <a:pt x="16967" y="14194"/>
                </a:lnTo>
                <a:lnTo>
                  <a:pt x="19188" y="14194"/>
                </a:lnTo>
                <a:cubicBezTo>
                  <a:pt x="19188" y="14194"/>
                  <a:pt x="18752" y="16663"/>
                  <a:pt x="18752" y="16663"/>
                </a:cubicBezTo>
                <a:close/>
                <a:moveTo>
                  <a:pt x="17673" y="20366"/>
                </a:moveTo>
                <a:cubicBezTo>
                  <a:pt x="17131" y="20366"/>
                  <a:pt x="16691" y="19813"/>
                  <a:pt x="16691" y="19131"/>
                </a:cubicBezTo>
                <a:cubicBezTo>
                  <a:pt x="16691" y="18450"/>
                  <a:pt x="17131" y="17897"/>
                  <a:pt x="17673" y="17897"/>
                </a:cubicBezTo>
                <a:cubicBezTo>
                  <a:pt x="18215" y="17897"/>
                  <a:pt x="18655" y="18450"/>
                  <a:pt x="18655" y="19131"/>
                </a:cubicBezTo>
                <a:cubicBezTo>
                  <a:pt x="18655" y="19813"/>
                  <a:pt x="18215" y="20366"/>
                  <a:pt x="17673" y="20366"/>
                </a:cubicBezTo>
                <a:moveTo>
                  <a:pt x="16415" y="9257"/>
                </a:moveTo>
                <a:lnTo>
                  <a:pt x="13745" y="9257"/>
                </a:lnTo>
                <a:lnTo>
                  <a:pt x="13745" y="6789"/>
                </a:lnTo>
                <a:lnTo>
                  <a:pt x="16634" y="6789"/>
                </a:lnTo>
                <a:cubicBezTo>
                  <a:pt x="16634" y="6789"/>
                  <a:pt x="16415" y="9257"/>
                  <a:pt x="16415" y="9257"/>
                </a:cubicBezTo>
                <a:close/>
                <a:moveTo>
                  <a:pt x="16088" y="12960"/>
                </a:moveTo>
                <a:lnTo>
                  <a:pt x="13745" y="12960"/>
                </a:lnTo>
                <a:lnTo>
                  <a:pt x="13745" y="10491"/>
                </a:lnTo>
                <a:lnTo>
                  <a:pt x="16307" y="10491"/>
                </a:lnTo>
                <a:cubicBezTo>
                  <a:pt x="16307" y="10491"/>
                  <a:pt x="16088" y="12960"/>
                  <a:pt x="16088" y="12960"/>
                </a:cubicBezTo>
                <a:close/>
                <a:moveTo>
                  <a:pt x="15761" y="16663"/>
                </a:moveTo>
                <a:lnTo>
                  <a:pt x="13745" y="16663"/>
                </a:lnTo>
                <a:lnTo>
                  <a:pt x="13745" y="14194"/>
                </a:lnTo>
                <a:lnTo>
                  <a:pt x="15979" y="14194"/>
                </a:lnTo>
                <a:cubicBezTo>
                  <a:pt x="15979" y="14194"/>
                  <a:pt x="15761" y="16663"/>
                  <a:pt x="15761" y="16663"/>
                </a:cubicBezTo>
                <a:close/>
                <a:moveTo>
                  <a:pt x="12764" y="9257"/>
                </a:moveTo>
                <a:lnTo>
                  <a:pt x="10094" y="9257"/>
                </a:lnTo>
                <a:lnTo>
                  <a:pt x="9876" y="6789"/>
                </a:lnTo>
                <a:lnTo>
                  <a:pt x="12764" y="6789"/>
                </a:lnTo>
                <a:cubicBezTo>
                  <a:pt x="12764" y="6789"/>
                  <a:pt x="12764" y="9257"/>
                  <a:pt x="12764" y="9257"/>
                </a:cubicBezTo>
                <a:close/>
                <a:moveTo>
                  <a:pt x="12764" y="12960"/>
                </a:moveTo>
                <a:lnTo>
                  <a:pt x="10422" y="12960"/>
                </a:lnTo>
                <a:lnTo>
                  <a:pt x="10203" y="10491"/>
                </a:lnTo>
                <a:lnTo>
                  <a:pt x="12764" y="10491"/>
                </a:lnTo>
                <a:cubicBezTo>
                  <a:pt x="12764" y="10491"/>
                  <a:pt x="12764" y="12960"/>
                  <a:pt x="12764" y="12960"/>
                </a:cubicBezTo>
                <a:close/>
                <a:moveTo>
                  <a:pt x="12764" y="16663"/>
                </a:moveTo>
                <a:lnTo>
                  <a:pt x="10748" y="16663"/>
                </a:lnTo>
                <a:lnTo>
                  <a:pt x="10531" y="14194"/>
                </a:lnTo>
                <a:lnTo>
                  <a:pt x="12764" y="14194"/>
                </a:lnTo>
                <a:cubicBezTo>
                  <a:pt x="12764" y="14194"/>
                  <a:pt x="12764" y="16663"/>
                  <a:pt x="12764" y="16663"/>
                </a:cubicBezTo>
                <a:close/>
                <a:moveTo>
                  <a:pt x="8836" y="20366"/>
                </a:moveTo>
                <a:cubicBezTo>
                  <a:pt x="8294" y="20366"/>
                  <a:pt x="7855" y="19813"/>
                  <a:pt x="7855" y="19131"/>
                </a:cubicBezTo>
                <a:cubicBezTo>
                  <a:pt x="7855" y="18450"/>
                  <a:pt x="8294" y="17897"/>
                  <a:pt x="8836" y="17897"/>
                </a:cubicBezTo>
                <a:cubicBezTo>
                  <a:pt x="9379" y="17897"/>
                  <a:pt x="9818" y="18450"/>
                  <a:pt x="9818" y="19131"/>
                </a:cubicBezTo>
                <a:cubicBezTo>
                  <a:pt x="9818" y="19813"/>
                  <a:pt x="9379" y="20366"/>
                  <a:pt x="8836" y="20366"/>
                </a:cubicBezTo>
                <a:moveTo>
                  <a:pt x="7214" y="14194"/>
                </a:moveTo>
                <a:lnTo>
                  <a:pt x="9543" y="14194"/>
                </a:lnTo>
                <a:lnTo>
                  <a:pt x="9761" y="16663"/>
                </a:lnTo>
                <a:lnTo>
                  <a:pt x="7740" y="16663"/>
                </a:lnTo>
                <a:cubicBezTo>
                  <a:pt x="7740" y="16663"/>
                  <a:pt x="7214" y="14194"/>
                  <a:pt x="7214" y="14194"/>
                </a:cubicBezTo>
                <a:close/>
                <a:moveTo>
                  <a:pt x="6950" y="12960"/>
                </a:moveTo>
                <a:lnTo>
                  <a:pt x="6424" y="10491"/>
                </a:lnTo>
                <a:lnTo>
                  <a:pt x="9215" y="10491"/>
                </a:lnTo>
                <a:lnTo>
                  <a:pt x="9434" y="12960"/>
                </a:lnTo>
                <a:cubicBezTo>
                  <a:pt x="9434" y="12960"/>
                  <a:pt x="6950" y="12960"/>
                  <a:pt x="6950" y="12960"/>
                </a:cubicBezTo>
                <a:close/>
                <a:moveTo>
                  <a:pt x="5633" y="6789"/>
                </a:moveTo>
                <a:lnTo>
                  <a:pt x="8888" y="6789"/>
                </a:lnTo>
                <a:lnTo>
                  <a:pt x="9107" y="9257"/>
                </a:lnTo>
                <a:lnTo>
                  <a:pt x="6160" y="9257"/>
                </a:lnTo>
                <a:cubicBezTo>
                  <a:pt x="6160" y="9257"/>
                  <a:pt x="5633" y="6789"/>
                  <a:pt x="5633" y="6789"/>
                </a:cubicBezTo>
                <a:close/>
                <a:moveTo>
                  <a:pt x="17621" y="6789"/>
                </a:moveTo>
                <a:lnTo>
                  <a:pt x="20498" y="6789"/>
                </a:lnTo>
                <a:lnTo>
                  <a:pt x="20061" y="9257"/>
                </a:lnTo>
                <a:lnTo>
                  <a:pt x="17403" y="9257"/>
                </a:lnTo>
                <a:cubicBezTo>
                  <a:pt x="17403" y="9257"/>
                  <a:pt x="17621" y="6789"/>
                  <a:pt x="17621" y="6789"/>
                </a:cubicBezTo>
                <a:close/>
                <a:moveTo>
                  <a:pt x="19619" y="17429"/>
                </a:moveTo>
                <a:lnTo>
                  <a:pt x="19622" y="17429"/>
                </a:lnTo>
                <a:lnTo>
                  <a:pt x="21585" y="6321"/>
                </a:lnTo>
                <a:lnTo>
                  <a:pt x="21577" y="6318"/>
                </a:lnTo>
                <a:cubicBezTo>
                  <a:pt x="21586" y="6270"/>
                  <a:pt x="21600" y="6224"/>
                  <a:pt x="21600" y="6171"/>
                </a:cubicBezTo>
                <a:cubicBezTo>
                  <a:pt x="21600" y="5830"/>
                  <a:pt x="21380" y="5554"/>
                  <a:pt x="21109" y="5554"/>
                </a:cubicBezTo>
                <a:lnTo>
                  <a:pt x="5370" y="5554"/>
                </a:lnTo>
                <a:lnTo>
                  <a:pt x="4674" y="2291"/>
                </a:lnTo>
                <a:lnTo>
                  <a:pt x="4667" y="2294"/>
                </a:lnTo>
                <a:cubicBezTo>
                  <a:pt x="4606" y="2040"/>
                  <a:pt x="4426" y="1851"/>
                  <a:pt x="4204" y="1851"/>
                </a:cubicBezTo>
                <a:lnTo>
                  <a:pt x="491" y="1851"/>
                </a:lnTo>
                <a:cubicBezTo>
                  <a:pt x="220" y="1851"/>
                  <a:pt x="0" y="2127"/>
                  <a:pt x="0" y="2469"/>
                </a:cubicBezTo>
                <a:cubicBezTo>
                  <a:pt x="0" y="2810"/>
                  <a:pt x="220" y="3086"/>
                  <a:pt x="491" y="3086"/>
                </a:cubicBezTo>
                <a:lnTo>
                  <a:pt x="3827" y="3086"/>
                </a:lnTo>
                <a:lnTo>
                  <a:pt x="6893" y="17457"/>
                </a:lnTo>
                <a:lnTo>
                  <a:pt x="6894" y="17457"/>
                </a:lnTo>
                <a:cubicBezTo>
                  <a:pt x="6936" y="17631"/>
                  <a:pt x="7037" y="17772"/>
                  <a:pt x="7168" y="17845"/>
                </a:cubicBezTo>
                <a:cubicBezTo>
                  <a:pt x="6984" y="18220"/>
                  <a:pt x="6873" y="18658"/>
                  <a:pt x="6873" y="19131"/>
                </a:cubicBezTo>
                <a:cubicBezTo>
                  <a:pt x="6873" y="20495"/>
                  <a:pt x="7752" y="21600"/>
                  <a:pt x="8836" y="21600"/>
                </a:cubicBezTo>
                <a:cubicBezTo>
                  <a:pt x="9921" y="21600"/>
                  <a:pt x="10800" y="20495"/>
                  <a:pt x="10800" y="19131"/>
                </a:cubicBezTo>
                <a:cubicBezTo>
                  <a:pt x="10800" y="18680"/>
                  <a:pt x="10696" y="18262"/>
                  <a:pt x="10528" y="17897"/>
                </a:cubicBezTo>
                <a:lnTo>
                  <a:pt x="15982" y="17897"/>
                </a:lnTo>
                <a:cubicBezTo>
                  <a:pt x="15813" y="18262"/>
                  <a:pt x="15709" y="18680"/>
                  <a:pt x="15709" y="19131"/>
                </a:cubicBezTo>
                <a:cubicBezTo>
                  <a:pt x="15709" y="20495"/>
                  <a:pt x="16588" y="21600"/>
                  <a:pt x="17673" y="21600"/>
                </a:cubicBezTo>
                <a:cubicBezTo>
                  <a:pt x="18757" y="21600"/>
                  <a:pt x="19636" y="20495"/>
                  <a:pt x="19636" y="19131"/>
                </a:cubicBezTo>
                <a:cubicBezTo>
                  <a:pt x="19636" y="18658"/>
                  <a:pt x="19525" y="18220"/>
                  <a:pt x="19341" y="17845"/>
                </a:cubicBezTo>
                <a:cubicBezTo>
                  <a:pt x="19479" y="17769"/>
                  <a:pt x="19581" y="17615"/>
                  <a:pt x="19619" y="17429"/>
                </a:cubicBezTo>
                <a:moveTo>
                  <a:pt x="10800" y="1234"/>
                </a:moveTo>
                <a:lnTo>
                  <a:pt x="15709" y="1234"/>
                </a:lnTo>
                <a:cubicBezTo>
                  <a:pt x="15980" y="1234"/>
                  <a:pt x="16200" y="959"/>
                  <a:pt x="16200" y="617"/>
                </a:cubicBezTo>
                <a:cubicBezTo>
                  <a:pt x="16200" y="276"/>
                  <a:pt x="15980" y="0"/>
                  <a:pt x="15709" y="0"/>
                </a:cubicBezTo>
                <a:lnTo>
                  <a:pt x="10800" y="0"/>
                </a:lnTo>
                <a:cubicBezTo>
                  <a:pt x="10529" y="0"/>
                  <a:pt x="10309" y="276"/>
                  <a:pt x="10309" y="617"/>
                </a:cubicBezTo>
                <a:cubicBezTo>
                  <a:pt x="10309" y="959"/>
                  <a:pt x="10529" y="1234"/>
                  <a:pt x="10800" y="1234"/>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14" name="Shape 2814"/>
          <p:cNvSpPr/>
          <p:nvPr/>
        </p:nvSpPr>
        <p:spPr>
          <a:xfrm>
            <a:off x="8387555" y="1426542"/>
            <a:ext cx="228541" cy="279328"/>
          </a:xfrm>
          <a:custGeom>
            <a:avLst/>
            <a:gdLst/>
            <a:ahLst/>
            <a:cxnLst>
              <a:cxn ang="0">
                <a:pos x="wd2" y="hd2"/>
              </a:cxn>
              <a:cxn ang="5400000">
                <a:pos x="wd2" y="hd2"/>
              </a:cxn>
              <a:cxn ang="10800000">
                <a:pos x="wd2" y="hd2"/>
              </a:cxn>
              <a:cxn ang="16200000">
                <a:pos x="wd2" y="hd2"/>
              </a:cxn>
            </a:cxnLst>
            <a:rect l="0" t="0" r="r" b="b"/>
            <a:pathLst>
              <a:path w="21600" h="21600" extrusionOk="0">
                <a:moveTo>
                  <a:pt x="14400" y="10800"/>
                </a:moveTo>
                <a:lnTo>
                  <a:pt x="13200" y="10800"/>
                </a:lnTo>
                <a:lnTo>
                  <a:pt x="13200" y="11782"/>
                </a:lnTo>
                <a:lnTo>
                  <a:pt x="14400" y="11782"/>
                </a:lnTo>
                <a:cubicBezTo>
                  <a:pt x="14400" y="11782"/>
                  <a:pt x="14400" y="10800"/>
                  <a:pt x="14400" y="10800"/>
                </a:cubicBezTo>
                <a:close/>
                <a:moveTo>
                  <a:pt x="15600" y="11782"/>
                </a:moveTo>
                <a:lnTo>
                  <a:pt x="16800" y="11782"/>
                </a:lnTo>
                <a:lnTo>
                  <a:pt x="16800" y="10800"/>
                </a:lnTo>
                <a:lnTo>
                  <a:pt x="15600" y="10800"/>
                </a:lnTo>
                <a:cubicBezTo>
                  <a:pt x="15600" y="10800"/>
                  <a:pt x="15600" y="11782"/>
                  <a:pt x="15600" y="11782"/>
                </a:cubicBezTo>
                <a:close/>
                <a:moveTo>
                  <a:pt x="15600" y="15709"/>
                </a:moveTo>
                <a:lnTo>
                  <a:pt x="19200" y="15709"/>
                </a:lnTo>
                <a:lnTo>
                  <a:pt x="19200" y="14727"/>
                </a:lnTo>
                <a:lnTo>
                  <a:pt x="15600" y="14727"/>
                </a:lnTo>
                <a:cubicBezTo>
                  <a:pt x="15600" y="14727"/>
                  <a:pt x="15600" y="15709"/>
                  <a:pt x="15600" y="15709"/>
                </a:cubicBezTo>
                <a:close/>
                <a:moveTo>
                  <a:pt x="14400" y="8836"/>
                </a:moveTo>
                <a:lnTo>
                  <a:pt x="13200" y="8836"/>
                </a:lnTo>
                <a:lnTo>
                  <a:pt x="13200" y="9818"/>
                </a:lnTo>
                <a:lnTo>
                  <a:pt x="14400" y="9818"/>
                </a:lnTo>
                <a:cubicBezTo>
                  <a:pt x="14400" y="9818"/>
                  <a:pt x="14400" y="8836"/>
                  <a:pt x="14400" y="8836"/>
                </a:cubicBezTo>
                <a:close/>
                <a:moveTo>
                  <a:pt x="16800" y="8836"/>
                </a:moveTo>
                <a:lnTo>
                  <a:pt x="15600" y="8836"/>
                </a:lnTo>
                <a:lnTo>
                  <a:pt x="15600" y="9818"/>
                </a:lnTo>
                <a:lnTo>
                  <a:pt x="16800" y="9818"/>
                </a:lnTo>
                <a:cubicBezTo>
                  <a:pt x="16800" y="9818"/>
                  <a:pt x="16800" y="8836"/>
                  <a:pt x="16800" y="8836"/>
                </a:cubicBezTo>
                <a:close/>
                <a:moveTo>
                  <a:pt x="19200" y="6873"/>
                </a:moveTo>
                <a:lnTo>
                  <a:pt x="13200" y="6873"/>
                </a:lnTo>
                <a:lnTo>
                  <a:pt x="13200" y="7855"/>
                </a:lnTo>
                <a:lnTo>
                  <a:pt x="19200" y="7855"/>
                </a:lnTo>
                <a:cubicBezTo>
                  <a:pt x="19200" y="7855"/>
                  <a:pt x="19200" y="6873"/>
                  <a:pt x="19200" y="6873"/>
                </a:cubicBezTo>
                <a:close/>
                <a:moveTo>
                  <a:pt x="18000" y="9818"/>
                </a:moveTo>
                <a:lnTo>
                  <a:pt x="19200" y="9818"/>
                </a:lnTo>
                <a:lnTo>
                  <a:pt x="19200" y="8836"/>
                </a:lnTo>
                <a:lnTo>
                  <a:pt x="18000" y="8836"/>
                </a:lnTo>
                <a:cubicBezTo>
                  <a:pt x="18000" y="8836"/>
                  <a:pt x="18000" y="9818"/>
                  <a:pt x="18000" y="9818"/>
                </a:cubicBezTo>
                <a:close/>
                <a:moveTo>
                  <a:pt x="18000" y="11782"/>
                </a:moveTo>
                <a:lnTo>
                  <a:pt x="19200" y="11782"/>
                </a:lnTo>
                <a:lnTo>
                  <a:pt x="19200" y="10800"/>
                </a:lnTo>
                <a:lnTo>
                  <a:pt x="18000" y="10800"/>
                </a:lnTo>
                <a:cubicBezTo>
                  <a:pt x="18000" y="10800"/>
                  <a:pt x="18000" y="11782"/>
                  <a:pt x="18000" y="11782"/>
                </a:cubicBezTo>
                <a:close/>
                <a:moveTo>
                  <a:pt x="15600" y="13745"/>
                </a:moveTo>
                <a:lnTo>
                  <a:pt x="16800" y="13745"/>
                </a:lnTo>
                <a:lnTo>
                  <a:pt x="16800" y="12764"/>
                </a:lnTo>
                <a:lnTo>
                  <a:pt x="15600" y="12764"/>
                </a:lnTo>
                <a:cubicBezTo>
                  <a:pt x="15600" y="12764"/>
                  <a:pt x="15600" y="13745"/>
                  <a:pt x="15600" y="13745"/>
                </a:cubicBezTo>
                <a:close/>
                <a:moveTo>
                  <a:pt x="18000" y="13745"/>
                </a:moveTo>
                <a:lnTo>
                  <a:pt x="19200" y="13745"/>
                </a:lnTo>
                <a:lnTo>
                  <a:pt x="19200" y="12764"/>
                </a:lnTo>
                <a:lnTo>
                  <a:pt x="18000" y="12764"/>
                </a:lnTo>
                <a:cubicBezTo>
                  <a:pt x="18000" y="12764"/>
                  <a:pt x="18000" y="13745"/>
                  <a:pt x="18000" y="13745"/>
                </a:cubicBezTo>
                <a:close/>
                <a:moveTo>
                  <a:pt x="20400" y="16691"/>
                </a:moveTo>
                <a:lnTo>
                  <a:pt x="1200" y="16691"/>
                </a:lnTo>
                <a:lnTo>
                  <a:pt x="1200" y="5891"/>
                </a:lnTo>
                <a:lnTo>
                  <a:pt x="20400" y="5891"/>
                </a:lnTo>
                <a:cubicBezTo>
                  <a:pt x="20400" y="5891"/>
                  <a:pt x="20400" y="16691"/>
                  <a:pt x="20400" y="16691"/>
                </a:cubicBezTo>
                <a:close/>
                <a:moveTo>
                  <a:pt x="20400" y="20618"/>
                </a:moveTo>
                <a:lnTo>
                  <a:pt x="1200" y="20618"/>
                </a:lnTo>
                <a:lnTo>
                  <a:pt x="1200" y="17673"/>
                </a:lnTo>
                <a:lnTo>
                  <a:pt x="20400" y="17673"/>
                </a:lnTo>
                <a:cubicBezTo>
                  <a:pt x="20400" y="17673"/>
                  <a:pt x="20400" y="20618"/>
                  <a:pt x="20400" y="20618"/>
                </a:cubicBezTo>
                <a:close/>
                <a:moveTo>
                  <a:pt x="15000" y="4909"/>
                </a:moveTo>
                <a:lnTo>
                  <a:pt x="13800" y="4909"/>
                </a:lnTo>
                <a:lnTo>
                  <a:pt x="13800" y="2945"/>
                </a:lnTo>
                <a:lnTo>
                  <a:pt x="15000" y="2945"/>
                </a:lnTo>
                <a:cubicBezTo>
                  <a:pt x="15000" y="2945"/>
                  <a:pt x="15000" y="4909"/>
                  <a:pt x="15000" y="4909"/>
                </a:cubicBezTo>
                <a:close/>
                <a:moveTo>
                  <a:pt x="13200" y="982"/>
                </a:moveTo>
                <a:lnTo>
                  <a:pt x="18000" y="982"/>
                </a:lnTo>
                <a:lnTo>
                  <a:pt x="18000" y="1964"/>
                </a:lnTo>
                <a:lnTo>
                  <a:pt x="13200" y="1964"/>
                </a:lnTo>
                <a:cubicBezTo>
                  <a:pt x="13200" y="1964"/>
                  <a:pt x="13200" y="982"/>
                  <a:pt x="13200" y="982"/>
                </a:cubicBezTo>
                <a:close/>
                <a:moveTo>
                  <a:pt x="12000" y="1964"/>
                </a:moveTo>
                <a:lnTo>
                  <a:pt x="10800" y="1964"/>
                </a:lnTo>
                <a:lnTo>
                  <a:pt x="10800" y="982"/>
                </a:lnTo>
                <a:lnTo>
                  <a:pt x="12000" y="982"/>
                </a:lnTo>
                <a:cubicBezTo>
                  <a:pt x="12000" y="982"/>
                  <a:pt x="12000" y="1964"/>
                  <a:pt x="12000" y="1964"/>
                </a:cubicBezTo>
                <a:close/>
                <a:moveTo>
                  <a:pt x="20400" y="4909"/>
                </a:moveTo>
                <a:lnTo>
                  <a:pt x="16200" y="4909"/>
                </a:lnTo>
                <a:lnTo>
                  <a:pt x="16200" y="2945"/>
                </a:lnTo>
                <a:lnTo>
                  <a:pt x="18000" y="2945"/>
                </a:lnTo>
                <a:cubicBezTo>
                  <a:pt x="18662" y="2945"/>
                  <a:pt x="19200" y="2506"/>
                  <a:pt x="19200" y="1964"/>
                </a:cubicBezTo>
                <a:lnTo>
                  <a:pt x="19200" y="982"/>
                </a:lnTo>
                <a:cubicBezTo>
                  <a:pt x="19200" y="440"/>
                  <a:pt x="18662" y="0"/>
                  <a:pt x="18000" y="0"/>
                </a:cubicBezTo>
                <a:lnTo>
                  <a:pt x="10800" y="0"/>
                </a:lnTo>
                <a:cubicBezTo>
                  <a:pt x="10138" y="0"/>
                  <a:pt x="9600" y="440"/>
                  <a:pt x="9600" y="982"/>
                </a:cubicBezTo>
                <a:lnTo>
                  <a:pt x="9600" y="1964"/>
                </a:lnTo>
                <a:cubicBezTo>
                  <a:pt x="9600" y="2506"/>
                  <a:pt x="10138" y="2945"/>
                  <a:pt x="10800" y="2945"/>
                </a:cubicBezTo>
                <a:lnTo>
                  <a:pt x="12600" y="2945"/>
                </a:lnTo>
                <a:lnTo>
                  <a:pt x="12600" y="4909"/>
                </a:lnTo>
                <a:lnTo>
                  <a:pt x="1200" y="4909"/>
                </a:lnTo>
                <a:cubicBezTo>
                  <a:pt x="538" y="4909"/>
                  <a:pt x="0" y="5349"/>
                  <a:pt x="0" y="5891"/>
                </a:cubicBezTo>
                <a:lnTo>
                  <a:pt x="0" y="20618"/>
                </a:lnTo>
                <a:cubicBezTo>
                  <a:pt x="0" y="21160"/>
                  <a:pt x="538" y="21600"/>
                  <a:pt x="1200" y="21600"/>
                </a:cubicBezTo>
                <a:lnTo>
                  <a:pt x="20400" y="21600"/>
                </a:lnTo>
                <a:cubicBezTo>
                  <a:pt x="21062" y="21600"/>
                  <a:pt x="21600" y="21160"/>
                  <a:pt x="21600" y="20618"/>
                </a:cubicBezTo>
                <a:lnTo>
                  <a:pt x="21600" y="5891"/>
                </a:lnTo>
                <a:cubicBezTo>
                  <a:pt x="21600" y="5349"/>
                  <a:pt x="21062" y="4909"/>
                  <a:pt x="20400" y="4909"/>
                </a:cubicBezTo>
                <a:moveTo>
                  <a:pt x="3600" y="14727"/>
                </a:moveTo>
                <a:lnTo>
                  <a:pt x="2400" y="14727"/>
                </a:lnTo>
                <a:lnTo>
                  <a:pt x="2400" y="15709"/>
                </a:lnTo>
                <a:lnTo>
                  <a:pt x="3600" y="15709"/>
                </a:lnTo>
                <a:cubicBezTo>
                  <a:pt x="3600" y="15709"/>
                  <a:pt x="3600" y="14727"/>
                  <a:pt x="3600" y="14727"/>
                </a:cubicBezTo>
                <a:close/>
                <a:moveTo>
                  <a:pt x="4800" y="15709"/>
                </a:moveTo>
                <a:lnTo>
                  <a:pt x="6000" y="15709"/>
                </a:lnTo>
                <a:lnTo>
                  <a:pt x="6000" y="14727"/>
                </a:lnTo>
                <a:lnTo>
                  <a:pt x="4800" y="14727"/>
                </a:lnTo>
                <a:cubicBezTo>
                  <a:pt x="4800" y="14727"/>
                  <a:pt x="4800" y="15709"/>
                  <a:pt x="4800" y="15709"/>
                </a:cubicBezTo>
                <a:close/>
                <a:moveTo>
                  <a:pt x="9000" y="19636"/>
                </a:moveTo>
                <a:lnTo>
                  <a:pt x="12600" y="19636"/>
                </a:lnTo>
                <a:cubicBezTo>
                  <a:pt x="12931" y="19636"/>
                  <a:pt x="13200" y="19417"/>
                  <a:pt x="13200" y="19145"/>
                </a:cubicBezTo>
                <a:cubicBezTo>
                  <a:pt x="13200" y="18875"/>
                  <a:pt x="12931" y="18655"/>
                  <a:pt x="12600" y="18655"/>
                </a:cubicBezTo>
                <a:lnTo>
                  <a:pt x="9000" y="18655"/>
                </a:lnTo>
                <a:cubicBezTo>
                  <a:pt x="8669" y="18655"/>
                  <a:pt x="8400" y="18875"/>
                  <a:pt x="8400" y="19145"/>
                </a:cubicBezTo>
                <a:cubicBezTo>
                  <a:pt x="8400" y="19417"/>
                  <a:pt x="8669" y="19636"/>
                  <a:pt x="9000" y="19636"/>
                </a:cubicBezTo>
                <a:moveTo>
                  <a:pt x="7200" y="15709"/>
                </a:moveTo>
                <a:lnTo>
                  <a:pt x="8400" y="15709"/>
                </a:lnTo>
                <a:lnTo>
                  <a:pt x="8400" y="14727"/>
                </a:lnTo>
                <a:lnTo>
                  <a:pt x="7200" y="14727"/>
                </a:lnTo>
                <a:cubicBezTo>
                  <a:pt x="7200" y="14727"/>
                  <a:pt x="7200" y="15709"/>
                  <a:pt x="7200" y="15709"/>
                </a:cubicBezTo>
                <a:close/>
                <a:moveTo>
                  <a:pt x="14400" y="12764"/>
                </a:moveTo>
                <a:lnTo>
                  <a:pt x="13200" y="12764"/>
                </a:lnTo>
                <a:lnTo>
                  <a:pt x="13200" y="13745"/>
                </a:lnTo>
                <a:lnTo>
                  <a:pt x="14400" y="13745"/>
                </a:lnTo>
                <a:cubicBezTo>
                  <a:pt x="14400" y="13745"/>
                  <a:pt x="14400" y="12764"/>
                  <a:pt x="14400" y="12764"/>
                </a:cubicBezTo>
                <a:close/>
                <a:moveTo>
                  <a:pt x="10800" y="12764"/>
                </a:moveTo>
                <a:lnTo>
                  <a:pt x="3600" y="12764"/>
                </a:lnTo>
                <a:lnTo>
                  <a:pt x="3600" y="7855"/>
                </a:lnTo>
                <a:lnTo>
                  <a:pt x="10800" y="7855"/>
                </a:lnTo>
                <a:cubicBezTo>
                  <a:pt x="10800" y="7855"/>
                  <a:pt x="10800" y="12764"/>
                  <a:pt x="10800" y="12764"/>
                </a:cubicBezTo>
                <a:close/>
                <a:moveTo>
                  <a:pt x="12000" y="6873"/>
                </a:moveTo>
                <a:lnTo>
                  <a:pt x="2400" y="6873"/>
                </a:lnTo>
                <a:lnTo>
                  <a:pt x="2400" y="13745"/>
                </a:lnTo>
                <a:lnTo>
                  <a:pt x="12000" y="13745"/>
                </a:lnTo>
                <a:cubicBezTo>
                  <a:pt x="12000" y="13745"/>
                  <a:pt x="12000" y="6873"/>
                  <a:pt x="12000" y="6873"/>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15" name="Shape 2815"/>
          <p:cNvSpPr/>
          <p:nvPr/>
        </p:nvSpPr>
        <p:spPr>
          <a:xfrm>
            <a:off x="8908119" y="1426542"/>
            <a:ext cx="253935" cy="279328"/>
          </a:xfrm>
          <a:custGeom>
            <a:avLst/>
            <a:gdLst/>
            <a:ahLst/>
            <a:cxnLst>
              <a:cxn ang="0">
                <a:pos x="wd2" y="hd2"/>
              </a:cxn>
              <a:cxn ang="5400000">
                <a:pos x="wd2" y="hd2"/>
              </a:cxn>
              <a:cxn ang="10800000">
                <a:pos x="wd2" y="hd2"/>
              </a:cxn>
              <a:cxn ang="16200000">
                <a:pos x="wd2" y="hd2"/>
              </a:cxn>
            </a:cxnLst>
            <a:rect l="0" t="0" r="r" b="b"/>
            <a:pathLst>
              <a:path w="21600" h="21600" extrusionOk="0">
                <a:moveTo>
                  <a:pt x="1157" y="20618"/>
                </a:moveTo>
                <a:lnTo>
                  <a:pt x="1300" y="19636"/>
                </a:lnTo>
                <a:lnTo>
                  <a:pt x="20300" y="19636"/>
                </a:lnTo>
                <a:lnTo>
                  <a:pt x="20443" y="20618"/>
                </a:lnTo>
                <a:cubicBezTo>
                  <a:pt x="20443" y="20618"/>
                  <a:pt x="1157" y="20618"/>
                  <a:pt x="1157" y="20618"/>
                </a:cubicBezTo>
                <a:close/>
                <a:moveTo>
                  <a:pt x="3172" y="6873"/>
                </a:moveTo>
                <a:lnTo>
                  <a:pt x="6480" y="6873"/>
                </a:lnTo>
                <a:lnTo>
                  <a:pt x="6480" y="8973"/>
                </a:lnTo>
                <a:cubicBezTo>
                  <a:pt x="6158" y="9143"/>
                  <a:pt x="5940" y="9456"/>
                  <a:pt x="5940" y="9818"/>
                </a:cubicBezTo>
                <a:cubicBezTo>
                  <a:pt x="5940" y="10360"/>
                  <a:pt x="6424" y="10800"/>
                  <a:pt x="7020" y="10800"/>
                </a:cubicBezTo>
                <a:cubicBezTo>
                  <a:pt x="7616" y="10800"/>
                  <a:pt x="8100" y="10360"/>
                  <a:pt x="8100" y="9818"/>
                </a:cubicBezTo>
                <a:cubicBezTo>
                  <a:pt x="8100" y="9456"/>
                  <a:pt x="7882" y="9143"/>
                  <a:pt x="7560" y="8973"/>
                </a:cubicBezTo>
                <a:lnTo>
                  <a:pt x="7560" y="6873"/>
                </a:lnTo>
                <a:lnTo>
                  <a:pt x="14040" y="6873"/>
                </a:lnTo>
                <a:lnTo>
                  <a:pt x="14040" y="8973"/>
                </a:lnTo>
                <a:cubicBezTo>
                  <a:pt x="13718" y="9143"/>
                  <a:pt x="13500" y="9456"/>
                  <a:pt x="13500" y="9818"/>
                </a:cubicBezTo>
                <a:cubicBezTo>
                  <a:pt x="13500" y="10360"/>
                  <a:pt x="13984" y="10800"/>
                  <a:pt x="14580" y="10800"/>
                </a:cubicBezTo>
                <a:cubicBezTo>
                  <a:pt x="15176" y="10800"/>
                  <a:pt x="15660" y="10360"/>
                  <a:pt x="15660" y="9818"/>
                </a:cubicBezTo>
                <a:cubicBezTo>
                  <a:pt x="15660" y="9456"/>
                  <a:pt x="15442" y="9143"/>
                  <a:pt x="15120" y="8973"/>
                </a:cubicBezTo>
                <a:lnTo>
                  <a:pt x="15120" y="6873"/>
                </a:lnTo>
                <a:lnTo>
                  <a:pt x="18428" y="6873"/>
                </a:lnTo>
                <a:lnTo>
                  <a:pt x="20155" y="18655"/>
                </a:lnTo>
                <a:lnTo>
                  <a:pt x="1445" y="18655"/>
                </a:lnTo>
                <a:cubicBezTo>
                  <a:pt x="1445" y="18655"/>
                  <a:pt x="3172" y="6873"/>
                  <a:pt x="3172" y="6873"/>
                </a:cubicBezTo>
                <a:close/>
                <a:moveTo>
                  <a:pt x="7560" y="3927"/>
                </a:moveTo>
                <a:cubicBezTo>
                  <a:pt x="7560" y="2301"/>
                  <a:pt x="9011" y="982"/>
                  <a:pt x="10800" y="982"/>
                </a:cubicBezTo>
                <a:cubicBezTo>
                  <a:pt x="12590" y="982"/>
                  <a:pt x="14040" y="2301"/>
                  <a:pt x="14040" y="3927"/>
                </a:cubicBezTo>
                <a:lnTo>
                  <a:pt x="14040" y="5891"/>
                </a:lnTo>
                <a:lnTo>
                  <a:pt x="7560" y="5891"/>
                </a:lnTo>
                <a:cubicBezTo>
                  <a:pt x="7560" y="5891"/>
                  <a:pt x="7560" y="3927"/>
                  <a:pt x="7560" y="3927"/>
                </a:cubicBezTo>
                <a:close/>
                <a:moveTo>
                  <a:pt x="21586" y="21045"/>
                </a:moveTo>
                <a:lnTo>
                  <a:pt x="21595" y="21044"/>
                </a:lnTo>
                <a:lnTo>
                  <a:pt x="19435" y="6317"/>
                </a:lnTo>
                <a:lnTo>
                  <a:pt x="19426" y="6318"/>
                </a:lnTo>
                <a:cubicBezTo>
                  <a:pt x="19390" y="6079"/>
                  <a:pt x="19173" y="5891"/>
                  <a:pt x="18900" y="5891"/>
                </a:cubicBezTo>
                <a:lnTo>
                  <a:pt x="15120" y="5891"/>
                </a:lnTo>
                <a:lnTo>
                  <a:pt x="15120" y="3927"/>
                </a:lnTo>
                <a:cubicBezTo>
                  <a:pt x="15120" y="1758"/>
                  <a:pt x="13186" y="0"/>
                  <a:pt x="10800" y="0"/>
                </a:cubicBezTo>
                <a:cubicBezTo>
                  <a:pt x="8414" y="0"/>
                  <a:pt x="6480" y="1758"/>
                  <a:pt x="6480" y="3927"/>
                </a:cubicBezTo>
                <a:lnTo>
                  <a:pt x="6480" y="5891"/>
                </a:lnTo>
                <a:lnTo>
                  <a:pt x="2700" y="5891"/>
                </a:lnTo>
                <a:cubicBezTo>
                  <a:pt x="2427" y="5891"/>
                  <a:pt x="2210" y="6079"/>
                  <a:pt x="2174" y="6318"/>
                </a:cubicBezTo>
                <a:lnTo>
                  <a:pt x="2165" y="6317"/>
                </a:lnTo>
                <a:lnTo>
                  <a:pt x="5" y="21044"/>
                </a:lnTo>
                <a:lnTo>
                  <a:pt x="14" y="21045"/>
                </a:lnTo>
                <a:cubicBezTo>
                  <a:pt x="11" y="21067"/>
                  <a:pt x="0" y="21087"/>
                  <a:pt x="0" y="21109"/>
                </a:cubicBezTo>
                <a:cubicBezTo>
                  <a:pt x="0" y="21381"/>
                  <a:pt x="242" y="21600"/>
                  <a:pt x="540" y="21600"/>
                </a:cubicBezTo>
                <a:lnTo>
                  <a:pt x="21060" y="21600"/>
                </a:lnTo>
                <a:cubicBezTo>
                  <a:pt x="21358" y="21600"/>
                  <a:pt x="21600" y="21381"/>
                  <a:pt x="21600" y="21109"/>
                </a:cubicBezTo>
                <a:cubicBezTo>
                  <a:pt x="21600" y="21087"/>
                  <a:pt x="21589" y="21067"/>
                  <a:pt x="21586" y="21045"/>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16" name="Shape 2816"/>
          <p:cNvSpPr/>
          <p:nvPr/>
        </p:nvSpPr>
        <p:spPr>
          <a:xfrm>
            <a:off x="9422336" y="142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1587" y="18100"/>
                </a:moveTo>
                <a:lnTo>
                  <a:pt x="21596" y="18099"/>
                </a:lnTo>
                <a:lnTo>
                  <a:pt x="20614" y="5335"/>
                </a:lnTo>
                <a:lnTo>
                  <a:pt x="20605" y="5337"/>
                </a:lnTo>
                <a:cubicBezTo>
                  <a:pt x="20573" y="5097"/>
                  <a:pt x="20376" y="4909"/>
                  <a:pt x="20127" y="4909"/>
                </a:cubicBezTo>
                <a:lnTo>
                  <a:pt x="16691" y="4909"/>
                </a:lnTo>
                <a:lnTo>
                  <a:pt x="16691" y="3927"/>
                </a:lnTo>
                <a:cubicBezTo>
                  <a:pt x="16691" y="1758"/>
                  <a:pt x="14932" y="0"/>
                  <a:pt x="12764" y="0"/>
                </a:cubicBezTo>
                <a:cubicBezTo>
                  <a:pt x="11300" y="0"/>
                  <a:pt x="10025" y="803"/>
                  <a:pt x="9350" y="1991"/>
                </a:cubicBezTo>
                <a:cubicBezTo>
                  <a:pt x="9705" y="2027"/>
                  <a:pt x="10048" y="2105"/>
                  <a:pt x="10377" y="2214"/>
                </a:cubicBezTo>
                <a:cubicBezTo>
                  <a:pt x="10911" y="1470"/>
                  <a:pt x="11778" y="982"/>
                  <a:pt x="12764" y="982"/>
                </a:cubicBezTo>
                <a:cubicBezTo>
                  <a:pt x="14390" y="982"/>
                  <a:pt x="15709" y="2301"/>
                  <a:pt x="15709" y="3927"/>
                </a:cubicBezTo>
                <a:lnTo>
                  <a:pt x="15709" y="4909"/>
                </a:lnTo>
                <a:lnTo>
                  <a:pt x="13337" y="4909"/>
                </a:lnTo>
                <a:cubicBezTo>
                  <a:pt x="13474" y="5221"/>
                  <a:pt x="13581" y="5549"/>
                  <a:pt x="13651" y="5891"/>
                </a:cubicBezTo>
                <a:lnTo>
                  <a:pt x="15709" y="5891"/>
                </a:lnTo>
                <a:lnTo>
                  <a:pt x="15709" y="6873"/>
                </a:lnTo>
                <a:lnTo>
                  <a:pt x="16204" y="6873"/>
                </a:lnTo>
                <a:cubicBezTo>
                  <a:pt x="16375" y="6873"/>
                  <a:pt x="16537" y="6905"/>
                  <a:pt x="16691" y="6961"/>
                </a:cubicBezTo>
                <a:lnTo>
                  <a:pt x="16691" y="5891"/>
                </a:lnTo>
                <a:lnTo>
                  <a:pt x="19674" y="5891"/>
                </a:lnTo>
                <a:lnTo>
                  <a:pt x="20429" y="15709"/>
                </a:lnTo>
                <a:lnTo>
                  <a:pt x="18247" y="15709"/>
                </a:lnTo>
                <a:lnTo>
                  <a:pt x="18323" y="16691"/>
                </a:lnTo>
                <a:lnTo>
                  <a:pt x="20504" y="16691"/>
                </a:lnTo>
                <a:lnTo>
                  <a:pt x="20580" y="17673"/>
                </a:lnTo>
                <a:lnTo>
                  <a:pt x="18398" y="17673"/>
                </a:lnTo>
                <a:lnTo>
                  <a:pt x="18474" y="18655"/>
                </a:lnTo>
                <a:lnTo>
                  <a:pt x="21109" y="18655"/>
                </a:lnTo>
                <a:cubicBezTo>
                  <a:pt x="21380" y="18655"/>
                  <a:pt x="21600" y="18435"/>
                  <a:pt x="21600" y="18164"/>
                </a:cubicBezTo>
                <a:cubicBezTo>
                  <a:pt x="21600" y="18141"/>
                  <a:pt x="21590" y="18122"/>
                  <a:pt x="21587" y="18100"/>
                </a:cubicBezTo>
                <a:moveTo>
                  <a:pt x="1020" y="20618"/>
                </a:moveTo>
                <a:lnTo>
                  <a:pt x="1096" y="19636"/>
                </a:lnTo>
                <a:lnTo>
                  <a:pt x="16577" y="19636"/>
                </a:lnTo>
                <a:lnTo>
                  <a:pt x="16653" y="20618"/>
                </a:lnTo>
                <a:cubicBezTo>
                  <a:pt x="16653" y="20618"/>
                  <a:pt x="1020" y="20618"/>
                  <a:pt x="1020" y="20618"/>
                </a:cubicBezTo>
                <a:close/>
                <a:moveTo>
                  <a:pt x="1926" y="8836"/>
                </a:moveTo>
                <a:lnTo>
                  <a:pt x="4909" y="8836"/>
                </a:lnTo>
                <a:lnTo>
                  <a:pt x="4909" y="10936"/>
                </a:lnTo>
                <a:cubicBezTo>
                  <a:pt x="4617" y="11106"/>
                  <a:pt x="4418" y="11420"/>
                  <a:pt x="4418" y="11782"/>
                </a:cubicBezTo>
                <a:cubicBezTo>
                  <a:pt x="4418" y="12324"/>
                  <a:pt x="4858" y="12764"/>
                  <a:pt x="5400" y="12764"/>
                </a:cubicBezTo>
                <a:cubicBezTo>
                  <a:pt x="5942" y="12764"/>
                  <a:pt x="6382" y="12324"/>
                  <a:pt x="6382" y="11782"/>
                </a:cubicBezTo>
                <a:cubicBezTo>
                  <a:pt x="6382" y="11420"/>
                  <a:pt x="6183" y="11106"/>
                  <a:pt x="5891" y="10936"/>
                </a:cubicBezTo>
                <a:lnTo>
                  <a:pt x="5891" y="8836"/>
                </a:lnTo>
                <a:lnTo>
                  <a:pt x="11782" y="8836"/>
                </a:lnTo>
                <a:lnTo>
                  <a:pt x="11782" y="10936"/>
                </a:lnTo>
                <a:cubicBezTo>
                  <a:pt x="11489" y="11106"/>
                  <a:pt x="11291" y="11420"/>
                  <a:pt x="11291" y="11782"/>
                </a:cubicBezTo>
                <a:cubicBezTo>
                  <a:pt x="11291" y="12324"/>
                  <a:pt x="11731" y="12764"/>
                  <a:pt x="12273" y="12764"/>
                </a:cubicBezTo>
                <a:cubicBezTo>
                  <a:pt x="12815" y="12764"/>
                  <a:pt x="13255" y="12324"/>
                  <a:pt x="13255" y="11782"/>
                </a:cubicBezTo>
                <a:cubicBezTo>
                  <a:pt x="13255" y="11420"/>
                  <a:pt x="13056" y="11106"/>
                  <a:pt x="12764" y="10936"/>
                </a:cubicBezTo>
                <a:lnTo>
                  <a:pt x="12764" y="8836"/>
                </a:lnTo>
                <a:lnTo>
                  <a:pt x="15746" y="8836"/>
                </a:lnTo>
                <a:lnTo>
                  <a:pt x="16502" y="18655"/>
                </a:lnTo>
                <a:lnTo>
                  <a:pt x="1172" y="18655"/>
                </a:lnTo>
                <a:cubicBezTo>
                  <a:pt x="1172" y="18655"/>
                  <a:pt x="1926" y="8836"/>
                  <a:pt x="1926" y="8836"/>
                </a:cubicBezTo>
                <a:close/>
                <a:moveTo>
                  <a:pt x="5891" y="6873"/>
                </a:moveTo>
                <a:cubicBezTo>
                  <a:pt x="5891" y="5246"/>
                  <a:pt x="7210" y="3927"/>
                  <a:pt x="8836" y="3927"/>
                </a:cubicBezTo>
                <a:cubicBezTo>
                  <a:pt x="10463" y="3927"/>
                  <a:pt x="11782" y="5246"/>
                  <a:pt x="11782" y="6873"/>
                </a:cubicBezTo>
                <a:lnTo>
                  <a:pt x="11782" y="7855"/>
                </a:lnTo>
                <a:lnTo>
                  <a:pt x="5891" y="7855"/>
                </a:lnTo>
                <a:cubicBezTo>
                  <a:pt x="5891" y="7855"/>
                  <a:pt x="5891" y="6873"/>
                  <a:pt x="5891" y="6873"/>
                </a:cubicBezTo>
                <a:close/>
                <a:moveTo>
                  <a:pt x="17668" y="21044"/>
                </a:moveTo>
                <a:lnTo>
                  <a:pt x="16687" y="8281"/>
                </a:lnTo>
                <a:lnTo>
                  <a:pt x="16678" y="8282"/>
                </a:lnTo>
                <a:cubicBezTo>
                  <a:pt x="16646" y="8043"/>
                  <a:pt x="16448" y="7855"/>
                  <a:pt x="16200" y="7855"/>
                </a:cubicBezTo>
                <a:lnTo>
                  <a:pt x="12764" y="7855"/>
                </a:lnTo>
                <a:lnTo>
                  <a:pt x="12764" y="6873"/>
                </a:lnTo>
                <a:cubicBezTo>
                  <a:pt x="12764" y="4704"/>
                  <a:pt x="11005" y="2945"/>
                  <a:pt x="8836" y="2945"/>
                </a:cubicBezTo>
                <a:cubicBezTo>
                  <a:pt x="6668" y="2945"/>
                  <a:pt x="4909" y="4704"/>
                  <a:pt x="4909" y="6873"/>
                </a:cubicBezTo>
                <a:lnTo>
                  <a:pt x="4909" y="7855"/>
                </a:lnTo>
                <a:lnTo>
                  <a:pt x="1473" y="7855"/>
                </a:lnTo>
                <a:cubicBezTo>
                  <a:pt x="1224" y="7855"/>
                  <a:pt x="1027" y="8043"/>
                  <a:pt x="995" y="8282"/>
                </a:cubicBezTo>
                <a:lnTo>
                  <a:pt x="986" y="8281"/>
                </a:lnTo>
                <a:lnTo>
                  <a:pt x="4" y="21044"/>
                </a:lnTo>
                <a:lnTo>
                  <a:pt x="13" y="21045"/>
                </a:lnTo>
                <a:cubicBezTo>
                  <a:pt x="10" y="21067"/>
                  <a:pt x="0" y="21087"/>
                  <a:pt x="0" y="21109"/>
                </a:cubicBezTo>
                <a:cubicBezTo>
                  <a:pt x="0" y="21381"/>
                  <a:pt x="220" y="21600"/>
                  <a:pt x="491" y="21600"/>
                </a:cubicBezTo>
                <a:lnTo>
                  <a:pt x="17182" y="21600"/>
                </a:lnTo>
                <a:cubicBezTo>
                  <a:pt x="17453" y="21600"/>
                  <a:pt x="17673" y="21381"/>
                  <a:pt x="17673" y="21109"/>
                </a:cubicBezTo>
                <a:cubicBezTo>
                  <a:pt x="17673" y="21087"/>
                  <a:pt x="17663" y="21067"/>
                  <a:pt x="17660" y="21045"/>
                </a:cubicBezTo>
                <a:cubicBezTo>
                  <a:pt x="17660" y="21045"/>
                  <a:pt x="17668" y="21044"/>
                  <a:pt x="17668" y="2104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17" name="Shape 2817"/>
          <p:cNvSpPr/>
          <p:nvPr/>
        </p:nvSpPr>
        <p:spPr>
          <a:xfrm>
            <a:off x="9961945" y="1451935"/>
            <a:ext cx="279328" cy="228541"/>
          </a:xfrm>
          <a:custGeom>
            <a:avLst/>
            <a:gdLst/>
            <a:ahLst/>
            <a:cxnLst>
              <a:cxn ang="0">
                <a:pos x="wd2" y="hd2"/>
              </a:cxn>
              <a:cxn ang="5400000">
                <a:pos x="wd2" y="hd2"/>
              </a:cxn>
              <a:cxn ang="10800000">
                <a:pos x="wd2" y="hd2"/>
              </a:cxn>
              <a:cxn ang="16200000">
                <a:pos x="wd2" y="hd2"/>
              </a:cxn>
            </a:cxnLst>
            <a:rect l="0" t="0" r="r" b="b"/>
            <a:pathLst>
              <a:path w="21600" h="21600" extrusionOk="0">
                <a:moveTo>
                  <a:pt x="20618" y="9600"/>
                </a:moveTo>
                <a:lnTo>
                  <a:pt x="982" y="9600"/>
                </a:lnTo>
                <a:lnTo>
                  <a:pt x="982" y="8400"/>
                </a:lnTo>
                <a:lnTo>
                  <a:pt x="20618" y="8400"/>
                </a:lnTo>
                <a:cubicBezTo>
                  <a:pt x="20618" y="8400"/>
                  <a:pt x="20618" y="9600"/>
                  <a:pt x="20618" y="9600"/>
                </a:cubicBezTo>
                <a:close/>
                <a:moveTo>
                  <a:pt x="19006" y="13200"/>
                </a:moveTo>
                <a:lnTo>
                  <a:pt x="15735" y="13200"/>
                </a:lnTo>
                <a:lnTo>
                  <a:pt x="16045" y="10800"/>
                </a:lnTo>
                <a:lnTo>
                  <a:pt x="19419" y="10800"/>
                </a:lnTo>
                <a:cubicBezTo>
                  <a:pt x="19419" y="10800"/>
                  <a:pt x="19006" y="13200"/>
                  <a:pt x="19006" y="13200"/>
                </a:cubicBezTo>
                <a:close/>
                <a:moveTo>
                  <a:pt x="18386" y="16800"/>
                </a:moveTo>
                <a:lnTo>
                  <a:pt x="15270" y="16800"/>
                </a:lnTo>
                <a:lnTo>
                  <a:pt x="15580" y="14400"/>
                </a:lnTo>
                <a:lnTo>
                  <a:pt x="18799" y="14400"/>
                </a:lnTo>
                <a:cubicBezTo>
                  <a:pt x="18799" y="14400"/>
                  <a:pt x="18386" y="16800"/>
                  <a:pt x="18386" y="16800"/>
                </a:cubicBezTo>
                <a:close/>
                <a:moveTo>
                  <a:pt x="17766" y="20400"/>
                </a:moveTo>
                <a:lnTo>
                  <a:pt x="14805" y="20400"/>
                </a:lnTo>
                <a:lnTo>
                  <a:pt x="15115" y="18000"/>
                </a:lnTo>
                <a:lnTo>
                  <a:pt x="18179" y="18000"/>
                </a:lnTo>
                <a:cubicBezTo>
                  <a:pt x="18179" y="18000"/>
                  <a:pt x="17766" y="20400"/>
                  <a:pt x="17766" y="20400"/>
                </a:cubicBezTo>
                <a:close/>
                <a:moveTo>
                  <a:pt x="11291" y="13200"/>
                </a:moveTo>
                <a:lnTo>
                  <a:pt x="11291" y="10800"/>
                </a:lnTo>
                <a:lnTo>
                  <a:pt x="15063" y="10800"/>
                </a:lnTo>
                <a:lnTo>
                  <a:pt x="14753" y="13200"/>
                </a:lnTo>
                <a:cubicBezTo>
                  <a:pt x="14753" y="13200"/>
                  <a:pt x="11291" y="13200"/>
                  <a:pt x="11291" y="13200"/>
                </a:cubicBezTo>
                <a:close/>
                <a:moveTo>
                  <a:pt x="14289" y="16800"/>
                </a:moveTo>
                <a:lnTo>
                  <a:pt x="11291" y="16800"/>
                </a:lnTo>
                <a:lnTo>
                  <a:pt x="11291" y="14400"/>
                </a:lnTo>
                <a:lnTo>
                  <a:pt x="14598" y="14400"/>
                </a:lnTo>
                <a:cubicBezTo>
                  <a:pt x="14598" y="14400"/>
                  <a:pt x="14289" y="16800"/>
                  <a:pt x="14289" y="16800"/>
                </a:cubicBezTo>
                <a:close/>
                <a:moveTo>
                  <a:pt x="13823" y="20400"/>
                </a:moveTo>
                <a:lnTo>
                  <a:pt x="11291" y="20400"/>
                </a:lnTo>
                <a:lnTo>
                  <a:pt x="11291" y="18000"/>
                </a:lnTo>
                <a:lnTo>
                  <a:pt x="14133" y="18000"/>
                </a:lnTo>
                <a:cubicBezTo>
                  <a:pt x="14133" y="18000"/>
                  <a:pt x="13823" y="20400"/>
                  <a:pt x="13823" y="20400"/>
                </a:cubicBezTo>
                <a:close/>
                <a:moveTo>
                  <a:pt x="10309" y="13200"/>
                </a:moveTo>
                <a:lnTo>
                  <a:pt x="6847" y="13200"/>
                </a:lnTo>
                <a:lnTo>
                  <a:pt x="6537" y="10800"/>
                </a:lnTo>
                <a:lnTo>
                  <a:pt x="10309" y="10800"/>
                </a:lnTo>
                <a:cubicBezTo>
                  <a:pt x="10309" y="10800"/>
                  <a:pt x="10309" y="13200"/>
                  <a:pt x="10309" y="13200"/>
                </a:cubicBezTo>
                <a:close/>
                <a:moveTo>
                  <a:pt x="10309" y="16800"/>
                </a:moveTo>
                <a:lnTo>
                  <a:pt x="7311" y="16800"/>
                </a:lnTo>
                <a:lnTo>
                  <a:pt x="7002" y="14400"/>
                </a:lnTo>
                <a:lnTo>
                  <a:pt x="10309" y="14400"/>
                </a:lnTo>
                <a:cubicBezTo>
                  <a:pt x="10309" y="14400"/>
                  <a:pt x="10309" y="16800"/>
                  <a:pt x="10309" y="16800"/>
                </a:cubicBezTo>
                <a:close/>
                <a:moveTo>
                  <a:pt x="10309" y="20400"/>
                </a:moveTo>
                <a:lnTo>
                  <a:pt x="7777" y="20400"/>
                </a:lnTo>
                <a:lnTo>
                  <a:pt x="7467" y="18000"/>
                </a:lnTo>
                <a:lnTo>
                  <a:pt x="10309" y="18000"/>
                </a:lnTo>
                <a:cubicBezTo>
                  <a:pt x="10309" y="18000"/>
                  <a:pt x="10309" y="20400"/>
                  <a:pt x="10309" y="20400"/>
                </a:cubicBezTo>
                <a:close/>
                <a:moveTo>
                  <a:pt x="3834" y="20400"/>
                </a:moveTo>
                <a:lnTo>
                  <a:pt x="3421" y="18000"/>
                </a:lnTo>
                <a:lnTo>
                  <a:pt x="6485" y="18000"/>
                </a:lnTo>
                <a:lnTo>
                  <a:pt x="6795" y="20400"/>
                </a:lnTo>
                <a:cubicBezTo>
                  <a:pt x="6795" y="20400"/>
                  <a:pt x="3834" y="20400"/>
                  <a:pt x="3834" y="20400"/>
                </a:cubicBezTo>
                <a:close/>
                <a:moveTo>
                  <a:pt x="2801" y="14400"/>
                </a:moveTo>
                <a:lnTo>
                  <a:pt x="6020" y="14400"/>
                </a:lnTo>
                <a:lnTo>
                  <a:pt x="6330" y="16800"/>
                </a:lnTo>
                <a:lnTo>
                  <a:pt x="3214" y="16800"/>
                </a:lnTo>
                <a:cubicBezTo>
                  <a:pt x="3214" y="16800"/>
                  <a:pt x="2801" y="14400"/>
                  <a:pt x="2801" y="14400"/>
                </a:cubicBezTo>
                <a:close/>
                <a:moveTo>
                  <a:pt x="2181" y="10800"/>
                </a:moveTo>
                <a:lnTo>
                  <a:pt x="5555" y="10800"/>
                </a:lnTo>
                <a:lnTo>
                  <a:pt x="5865" y="13200"/>
                </a:lnTo>
                <a:lnTo>
                  <a:pt x="2594" y="13200"/>
                </a:lnTo>
                <a:cubicBezTo>
                  <a:pt x="2594" y="13200"/>
                  <a:pt x="2181" y="10800"/>
                  <a:pt x="2181" y="10800"/>
                </a:cubicBezTo>
                <a:close/>
                <a:moveTo>
                  <a:pt x="10800" y="1320"/>
                </a:moveTo>
                <a:lnTo>
                  <a:pt x="17616" y="7200"/>
                </a:lnTo>
                <a:lnTo>
                  <a:pt x="3984" y="7200"/>
                </a:lnTo>
                <a:cubicBezTo>
                  <a:pt x="3984" y="7200"/>
                  <a:pt x="10800" y="1320"/>
                  <a:pt x="10800" y="1320"/>
                </a:cubicBezTo>
                <a:close/>
                <a:moveTo>
                  <a:pt x="20618" y="7200"/>
                </a:moveTo>
                <a:lnTo>
                  <a:pt x="19284" y="7200"/>
                </a:lnTo>
                <a:lnTo>
                  <a:pt x="11157" y="188"/>
                </a:lnTo>
                <a:lnTo>
                  <a:pt x="11155" y="190"/>
                </a:lnTo>
                <a:cubicBezTo>
                  <a:pt x="11066" y="74"/>
                  <a:pt x="10941" y="0"/>
                  <a:pt x="10800" y="0"/>
                </a:cubicBezTo>
                <a:cubicBezTo>
                  <a:pt x="10659" y="0"/>
                  <a:pt x="10534" y="74"/>
                  <a:pt x="10445" y="190"/>
                </a:cubicBezTo>
                <a:lnTo>
                  <a:pt x="10443" y="188"/>
                </a:lnTo>
                <a:lnTo>
                  <a:pt x="2316" y="7200"/>
                </a:lnTo>
                <a:lnTo>
                  <a:pt x="982" y="7200"/>
                </a:lnTo>
                <a:cubicBezTo>
                  <a:pt x="439" y="7200"/>
                  <a:pt x="0" y="7738"/>
                  <a:pt x="0" y="8400"/>
                </a:cubicBezTo>
                <a:lnTo>
                  <a:pt x="0" y="9600"/>
                </a:lnTo>
                <a:cubicBezTo>
                  <a:pt x="0" y="10262"/>
                  <a:pt x="439" y="10800"/>
                  <a:pt x="982" y="10800"/>
                </a:cubicBezTo>
                <a:lnTo>
                  <a:pt x="1178" y="10800"/>
                </a:lnTo>
                <a:lnTo>
                  <a:pt x="2960" y="21145"/>
                </a:lnTo>
                <a:lnTo>
                  <a:pt x="2969" y="21143"/>
                </a:lnTo>
                <a:cubicBezTo>
                  <a:pt x="3023" y="21403"/>
                  <a:pt x="3207" y="21600"/>
                  <a:pt x="3436" y="21600"/>
                </a:cubicBezTo>
                <a:lnTo>
                  <a:pt x="18164" y="21600"/>
                </a:lnTo>
                <a:cubicBezTo>
                  <a:pt x="18393" y="21600"/>
                  <a:pt x="18577" y="21403"/>
                  <a:pt x="18631" y="21143"/>
                </a:cubicBezTo>
                <a:lnTo>
                  <a:pt x="18640" y="21145"/>
                </a:lnTo>
                <a:lnTo>
                  <a:pt x="20422" y="10800"/>
                </a:lnTo>
                <a:lnTo>
                  <a:pt x="20618" y="10800"/>
                </a:lnTo>
                <a:cubicBezTo>
                  <a:pt x="21160" y="10800"/>
                  <a:pt x="21600" y="10262"/>
                  <a:pt x="21600" y="9600"/>
                </a:cubicBezTo>
                <a:lnTo>
                  <a:pt x="21600" y="8400"/>
                </a:lnTo>
                <a:cubicBezTo>
                  <a:pt x="21600" y="7738"/>
                  <a:pt x="21160" y="7200"/>
                  <a:pt x="20618" y="720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18" name="Shape 2818"/>
          <p:cNvSpPr/>
          <p:nvPr/>
        </p:nvSpPr>
        <p:spPr>
          <a:xfrm>
            <a:off x="10495206" y="1439239"/>
            <a:ext cx="279328" cy="253935"/>
          </a:xfrm>
          <a:custGeom>
            <a:avLst/>
            <a:gdLst/>
            <a:ahLst/>
            <a:cxnLst>
              <a:cxn ang="0">
                <a:pos x="wd2" y="hd2"/>
              </a:cxn>
              <a:cxn ang="5400000">
                <a:pos x="wd2" y="hd2"/>
              </a:cxn>
              <a:cxn ang="10800000">
                <a:pos x="wd2" y="hd2"/>
              </a:cxn>
              <a:cxn ang="16200000">
                <a:pos x="wd2" y="hd2"/>
              </a:cxn>
            </a:cxnLst>
            <a:rect l="0" t="0" r="r" b="b"/>
            <a:pathLst>
              <a:path w="21600" h="21600" extrusionOk="0">
                <a:moveTo>
                  <a:pt x="20618" y="10800"/>
                </a:moveTo>
                <a:lnTo>
                  <a:pt x="982" y="10800"/>
                </a:lnTo>
                <a:lnTo>
                  <a:pt x="982" y="9720"/>
                </a:lnTo>
                <a:lnTo>
                  <a:pt x="20618" y="9720"/>
                </a:lnTo>
                <a:cubicBezTo>
                  <a:pt x="20618" y="9720"/>
                  <a:pt x="20618" y="10800"/>
                  <a:pt x="20618" y="10800"/>
                </a:cubicBezTo>
                <a:close/>
                <a:moveTo>
                  <a:pt x="19006" y="14040"/>
                </a:moveTo>
                <a:lnTo>
                  <a:pt x="15735" y="14040"/>
                </a:lnTo>
                <a:lnTo>
                  <a:pt x="16045" y="11880"/>
                </a:lnTo>
                <a:lnTo>
                  <a:pt x="19419" y="11880"/>
                </a:lnTo>
                <a:cubicBezTo>
                  <a:pt x="19419" y="11880"/>
                  <a:pt x="19006" y="14040"/>
                  <a:pt x="19006" y="14040"/>
                </a:cubicBezTo>
                <a:close/>
                <a:moveTo>
                  <a:pt x="18386" y="17280"/>
                </a:moveTo>
                <a:lnTo>
                  <a:pt x="15270" y="17280"/>
                </a:lnTo>
                <a:lnTo>
                  <a:pt x="15580" y="15120"/>
                </a:lnTo>
                <a:lnTo>
                  <a:pt x="18799" y="15120"/>
                </a:lnTo>
                <a:cubicBezTo>
                  <a:pt x="18799" y="15120"/>
                  <a:pt x="18386" y="17280"/>
                  <a:pt x="18386" y="17280"/>
                </a:cubicBezTo>
                <a:close/>
                <a:moveTo>
                  <a:pt x="17766" y="20520"/>
                </a:moveTo>
                <a:lnTo>
                  <a:pt x="14805" y="20520"/>
                </a:lnTo>
                <a:lnTo>
                  <a:pt x="15115" y="18360"/>
                </a:lnTo>
                <a:lnTo>
                  <a:pt x="18179" y="18360"/>
                </a:lnTo>
                <a:cubicBezTo>
                  <a:pt x="18179" y="18360"/>
                  <a:pt x="17766" y="20520"/>
                  <a:pt x="17766" y="20520"/>
                </a:cubicBezTo>
                <a:close/>
                <a:moveTo>
                  <a:pt x="11291" y="14040"/>
                </a:moveTo>
                <a:lnTo>
                  <a:pt x="11291" y="11880"/>
                </a:lnTo>
                <a:lnTo>
                  <a:pt x="15063" y="11880"/>
                </a:lnTo>
                <a:lnTo>
                  <a:pt x="14753" y="14040"/>
                </a:lnTo>
                <a:cubicBezTo>
                  <a:pt x="14753" y="14040"/>
                  <a:pt x="11291" y="14040"/>
                  <a:pt x="11291" y="14040"/>
                </a:cubicBezTo>
                <a:close/>
                <a:moveTo>
                  <a:pt x="14288" y="17280"/>
                </a:moveTo>
                <a:lnTo>
                  <a:pt x="11291" y="17280"/>
                </a:lnTo>
                <a:lnTo>
                  <a:pt x="11291" y="15120"/>
                </a:lnTo>
                <a:lnTo>
                  <a:pt x="14598" y="15120"/>
                </a:lnTo>
                <a:cubicBezTo>
                  <a:pt x="14598" y="15120"/>
                  <a:pt x="14288" y="17280"/>
                  <a:pt x="14288" y="17280"/>
                </a:cubicBezTo>
                <a:close/>
                <a:moveTo>
                  <a:pt x="13823" y="20520"/>
                </a:moveTo>
                <a:lnTo>
                  <a:pt x="11291" y="20520"/>
                </a:lnTo>
                <a:lnTo>
                  <a:pt x="11291" y="18360"/>
                </a:lnTo>
                <a:lnTo>
                  <a:pt x="14133" y="18360"/>
                </a:lnTo>
                <a:cubicBezTo>
                  <a:pt x="14133" y="18360"/>
                  <a:pt x="13823" y="20520"/>
                  <a:pt x="13823" y="20520"/>
                </a:cubicBezTo>
                <a:close/>
                <a:moveTo>
                  <a:pt x="10309" y="14040"/>
                </a:moveTo>
                <a:lnTo>
                  <a:pt x="6847" y="14040"/>
                </a:lnTo>
                <a:lnTo>
                  <a:pt x="6537" y="11880"/>
                </a:lnTo>
                <a:lnTo>
                  <a:pt x="10309" y="11880"/>
                </a:lnTo>
                <a:cubicBezTo>
                  <a:pt x="10309" y="11880"/>
                  <a:pt x="10309" y="14040"/>
                  <a:pt x="10309" y="14040"/>
                </a:cubicBezTo>
                <a:close/>
                <a:moveTo>
                  <a:pt x="10309" y="17280"/>
                </a:moveTo>
                <a:lnTo>
                  <a:pt x="7312" y="17280"/>
                </a:lnTo>
                <a:lnTo>
                  <a:pt x="7002" y="15120"/>
                </a:lnTo>
                <a:lnTo>
                  <a:pt x="10309" y="15120"/>
                </a:lnTo>
                <a:cubicBezTo>
                  <a:pt x="10309" y="15120"/>
                  <a:pt x="10309" y="17280"/>
                  <a:pt x="10309" y="17280"/>
                </a:cubicBezTo>
                <a:close/>
                <a:moveTo>
                  <a:pt x="10309" y="20520"/>
                </a:moveTo>
                <a:lnTo>
                  <a:pt x="7777" y="20520"/>
                </a:lnTo>
                <a:lnTo>
                  <a:pt x="7467" y="18360"/>
                </a:lnTo>
                <a:lnTo>
                  <a:pt x="10309" y="18360"/>
                </a:lnTo>
                <a:cubicBezTo>
                  <a:pt x="10309" y="18360"/>
                  <a:pt x="10309" y="20520"/>
                  <a:pt x="10309" y="20520"/>
                </a:cubicBezTo>
                <a:close/>
                <a:moveTo>
                  <a:pt x="3834" y="20520"/>
                </a:moveTo>
                <a:lnTo>
                  <a:pt x="3421" y="18360"/>
                </a:lnTo>
                <a:lnTo>
                  <a:pt x="6485" y="18360"/>
                </a:lnTo>
                <a:lnTo>
                  <a:pt x="6795" y="20520"/>
                </a:lnTo>
                <a:cubicBezTo>
                  <a:pt x="6795" y="20520"/>
                  <a:pt x="3834" y="20520"/>
                  <a:pt x="3834" y="20520"/>
                </a:cubicBezTo>
                <a:close/>
                <a:moveTo>
                  <a:pt x="2801" y="15120"/>
                </a:moveTo>
                <a:lnTo>
                  <a:pt x="6020" y="15120"/>
                </a:lnTo>
                <a:lnTo>
                  <a:pt x="6330" y="17280"/>
                </a:lnTo>
                <a:lnTo>
                  <a:pt x="3214" y="17280"/>
                </a:lnTo>
                <a:cubicBezTo>
                  <a:pt x="3214" y="17280"/>
                  <a:pt x="2801" y="15120"/>
                  <a:pt x="2801" y="15120"/>
                </a:cubicBezTo>
                <a:close/>
                <a:moveTo>
                  <a:pt x="2181" y="11880"/>
                </a:moveTo>
                <a:lnTo>
                  <a:pt x="5555" y="11880"/>
                </a:lnTo>
                <a:lnTo>
                  <a:pt x="5865" y="14040"/>
                </a:lnTo>
                <a:lnTo>
                  <a:pt x="2594" y="14040"/>
                </a:lnTo>
                <a:cubicBezTo>
                  <a:pt x="2594" y="14040"/>
                  <a:pt x="2181" y="11880"/>
                  <a:pt x="2181" y="11880"/>
                </a:cubicBezTo>
                <a:close/>
                <a:moveTo>
                  <a:pt x="20618" y="8640"/>
                </a:moveTo>
                <a:lnTo>
                  <a:pt x="982" y="8640"/>
                </a:lnTo>
                <a:cubicBezTo>
                  <a:pt x="440" y="8640"/>
                  <a:pt x="0" y="9124"/>
                  <a:pt x="0" y="9720"/>
                </a:cubicBezTo>
                <a:lnTo>
                  <a:pt x="0" y="10800"/>
                </a:lnTo>
                <a:cubicBezTo>
                  <a:pt x="0" y="11397"/>
                  <a:pt x="440" y="11880"/>
                  <a:pt x="982" y="11880"/>
                </a:cubicBezTo>
                <a:lnTo>
                  <a:pt x="1178" y="11880"/>
                </a:lnTo>
                <a:lnTo>
                  <a:pt x="2960" y="21191"/>
                </a:lnTo>
                <a:lnTo>
                  <a:pt x="2969" y="21189"/>
                </a:lnTo>
                <a:cubicBezTo>
                  <a:pt x="3023" y="21423"/>
                  <a:pt x="3207" y="21600"/>
                  <a:pt x="3436" y="21600"/>
                </a:cubicBezTo>
                <a:lnTo>
                  <a:pt x="18164" y="21600"/>
                </a:lnTo>
                <a:cubicBezTo>
                  <a:pt x="18393" y="21600"/>
                  <a:pt x="18577" y="21423"/>
                  <a:pt x="18631" y="21189"/>
                </a:cubicBezTo>
                <a:lnTo>
                  <a:pt x="18640" y="21191"/>
                </a:lnTo>
                <a:lnTo>
                  <a:pt x="20422" y="11880"/>
                </a:lnTo>
                <a:lnTo>
                  <a:pt x="20618" y="11880"/>
                </a:lnTo>
                <a:cubicBezTo>
                  <a:pt x="21160" y="11880"/>
                  <a:pt x="21600" y="11397"/>
                  <a:pt x="21600" y="10800"/>
                </a:cubicBezTo>
                <a:lnTo>
                  <a:pt x="21600" y="9720"/>
                </a:lnTo>
                <a:cubicBezTo>
                  <a:pt x="21600" y="9124"/>
                  <a:pt x="21160" y="8640"/>
                  <a:pt x="20618" y="8640"/>
                </a:cubicBezTo>
                <a:moveTo>
                  <a:pt x="10453" y="7402"/>
                </a:moveTo>
                <a:cubicBezTo>
                  <a:pt x="10542" y="7500"/>
                  <a:pt x="10665" y="7560"/>
                  <a:pt x="10800" y="7560"/>
                </a:cubicBezTo>
                <a:cubicBezTo>
                  <a:pt x="10936" y="7560"/>
                  <a:pt x="11058" y="7500"/>
                  <a:pt x="11147" y="7402"/>
                </a:cubicBezTo>
                <a:lnTo>
                  <a:pt x="13111" y="5242"/>
                </a:lnTo>
                <a:cubicBezTo>
                  <a:pt x="13200" y="5144"/>
                  <a:pt x="13255" y="5009"/>
                  <a:pt x="13255" y="4860"/>
                </a:cubicBezTo>
                <a:cubicBezTo>
                  <a:pt x="13255" y="4562"/>
                  <a:pt x="13035" y="4320"/>
                  <a:pt x="12764" y="4320"/>
                </a:cubicBezTo>
                <a:cubicBezTo>
                  <a:pt x="12628" y="4320"/>
                  <a:pt x="12506" y="4381"/>
                  <a:pt x="12417" y="4478"/>
                </a:cubicBezTo>
                <a:lnTo>
                  <a:pt x="11291" y="5716"/>
                </a:lnTo>
                <a:lnTo>
                  <a:pt x="11291" y="540"/>
                </a:lnTo>
                <a:cubicBezTo>
                  <a:pt x="11291" y="242"/>
                  <a:pt x="11071" y="0"/>
                  <a:pt x="10800" y="0"/>
                </a:cubicBezTo>
                <a:cubicBezTo>
                  <a:pt x="10529" y="0"/>
                  <a:pt x="10309" y="242"/>
                  <a:pt x="10309" y="540"/>
                </a:cubicBezTo>
                <a:lnTo>
                  <a:pt x="10309" y="5716"/>
                </a:lnTo>
                <a:lnTo>
                  <a:pt x="9183" y="4478"/>
                </a:lnTo>
                <a:cubicBezTo>
                  <a:pt x="9095" y="4381"/>
                  <a:pt x="8972" y="4320"/>
                  <a:pt x="8836" y="4320"/>
                </a:cubicBezTo>
                <a:cubicBezTo>
                  <a:pt x="8565" y="4320"/>
                  <a:pt x="8345" y="4562"/>
                  <a:pt x="8345" y="4860"/>
                </a:cubicBezTo>
                <a:cubicBezTo>
                  <a:pt x="8345" y="5009"/>
                  <a:pt x="8400" y="5144"/>
                  <a:pt x="8489" y="5242"/>
                </a:cubicBezTo>
                <a:cubicBezTo>
                  <a:pt x="8489" y="5242"/>
                  <a:pt x="10453" y="7402"/>
                  <a:pt x="10453" y="7402"/>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19" name="Shape 2819"/>
          <p:cNvSpPr/>
          <p:nvPr/>
        </p:nvSpPr>
        <p:spPr>
          <a:xfrm>
            <a:off x="11028467" y="1439239"/>
            <a:ext cx="279328" cy="253935"/>
          </a:xfrm>
          <a:custGeom>
            <a:avLst/>
            <a:gdLst/>
            <a:ahLst/>
            <a:cxnLst>
              <a:cxn ang="0">
                <a:pos x="wd2" y="hd2"/>
              </a:cxn>
              <a:cxn ang="5400000">
                <a:pos x="wd2" y="hd2"/>
              </a:cxn>
              <a:cxn ang="10800000">
                <a:pos x="wd2" y="hd2"/>
              </a:cxn>
              <a:cxn ang="16200000">
                <a:pos x="wd2" y="hd2"/>
              </a:cxn>
            </a:cxnLst>
            <a:rect l="0" t="0" r="r" b="b"/>
            <a:pathLst>
              <a:path w="21600" h="21600" extrusionOk="0">
                <a:moveTo>
                  <a:pt x="20618" y="10800"/>
                </a:moveTo>
                <a:lnTo>
                  <a:pt x="982" y="10800"/>
                </a:lnTo>
                <a:lnTo>
                  <a:pt x="982" y="9720"/>
                </a:lnTo>
                <a:lnTo>
                  <a:pt x="20618" y="9720"/>
                </a:lnTo>
                <a:cubicBezTo>
                  <a:pt x="20618" y="9720"/>
                  <a:pt x="20618" y="10800"/>
                  <a:pt x="20618" y="10800"/>
                </a:cubicBezTo>
                <a:close/>
                <a:moveTo>
                  <a:pt x="19006" y="14040"/>
                </a:moveTo>
                <a:lnTo>
                  <a:pt x="15735" y="14040"/>
                </a:lnTo>
                <a:lnTo>
                  <a:pt x="16045" y="11880"/>
                </a:lnTo>
                <a:lnTo>
                  <a:pt x="19419" y="11880"/>
                </a:lnTo>
                <a:cubicBezTo>
                  <a:pt x="19419" y="11880"/>
                  <a:pt x="19006" y="14040"/>
                  <a:pt x="19006" y="14040"/>
                </a:cubicBezTo>
                <a:close/>
                <a:moveTo>
                  <a:pt x="18386" y="17280"/>
                </a:moveTo>
                <a:lnTo>
                  <a:pt x="15270" y="17280"/>
                </a:lnTo>
                <a:lnTo>
                  <a:pt x="15580" y="15120"/>
                </a:lnTo>
                <a:lnTo>
                  <a:pt x="18799" y="15120"/>
                </a:lnTo>
                <a:cubicBezTo>
                  <a:pt x="18799" y="15120"/>
                  <a:pt x="18386" y="17280"/>
                  <a:pt x="18386" y="17280"/>
                </a:cubicBezTo>
                <a:close/>
                <a:moveTo>
                  <a:pt x="17766" y="20520"/>
                </a:moveTo>
                <a:lnTo>
                  <a:pt x="14805" y="20520"/>
                </a:lnTo>
                <a:lnTo>
                  <a:pt x="15115" y="18360"/>
                </a:lnTo>
                <a:lnTo>
                  <a:pt x="18179" y="18360"/>
                </a:lnTo>
                <a:cubicBezTo>
                  <a:pt x="18179" y="18360"/>
                  <a:pt x="17766" y="20520"/>
                  <a:pt x="17766" y="20520"/>
                </a:cubicBezTo>
                <a:close/>
                <a:moveTo>
                  <a:pt x="11291" y="14040"/>
                </a:moveTo>
                <a:lnTo>
                  <a:pt x="11291" y="11880"/>
                </a:lnTo>
                <a:lnTo>
                  <a:pt x="15063" y="11880"/>
                </a:lnTo>
                <a:lnTo>
                  <a:pt x="14753" y="14040"/>
                </a:lnTo>
                <a:cubicBezTo>
                  <a:pt x="14753" y="14040"/>
                  <a:pt x="11291" y="14040"/>
                  <a:pt x="11291" y="14040"/>
                </a:cubicBezTo>
                <a:close/>
                <a:moveTo>
                  <a:pt x="14288" y="17280"/>
                </a:moveTo>
                <a:lnTo>
                  <a:pt x="11291" y="17280"/>
                </a:lnTo>
                <a:lnTo>
                  <a:pt x="11291" y="15120"/>
                </a:lnTo>
                <a:lnTo>
                  <a:pt x="14598" y="15120"/>
                </a:lnTo>
                <a:cubicBezTo>
                  <a:pt x="14598" y="15120"/>
                  <a:pt x="14288" y="17280"/>
                  <a:pt x="14288" y="17280"/>
                </a:cubicBezTo>
                <a:close/>
                <a:moveTo>
                  <a:pt x="13823" y="20520"/>
                </a:moveTo>
                <a:lnTo>
                  <a:pt x="11291" y="20520"/>
                </a:lnTo>
                <a:lnTo>
                  <a:pt x="11291" y="18360"/>
                </a:lnTo>
                <a:lnTo>
                  <a:pt x="14133" y="18360"/>
                </a:lnTo>
                <a:cubicBezTo>
                  <a:pt x="14133" y="18360"/>
                  <a:pt x="13823" y="20520"/>
                  <a:pt x="13823" y="20520"/>
                </a:cubicBezTo>
                <a:close/>
                <a:moveTo>
                  <a:pt x="10309" y="14040"/>
                </a:moveTo>
                <a:lnTo>
                  <a:pt x="6847" y="14040"/>
                </a:lnTo>
                <a:lnTo>
                  <a:pt x="6537" y="11880"/>
                </a:lnTo>
                <a:lnTo>
                  <a:pt x="10309" y="11880"/>
                </a:lnTo>
                <a:cubicBezTo>
                  <a:pt x="10309" y="11880"/>
                  <a:pt x="10309" y="14040"/>
                  <a:pt x="10309" y="14040"/>
                </a:cubicBezTo>
                <a:close/>
                <a:moveTo>
                  <a:pt x="10309" y="17280"/>
                </a:moveTo>
                <a:lnTo>
                  <a:pt x="7312" y="17280"/>
                </a:lnTo>
                <a:lnTo>
                  <a:pt x="7002" y="15120"/>
                </a:lnTo>
                <a:lnTo>
                  <a:pt x="10309" y="15120"/>
                </a:lnTo>
                <a:cubicBezTo>
                  <a:pt x="10309" y="15120"/>
                  <a:pt x="10309" y="17280"/>
                  <a:pt x="10309" y="17280"/>
                </a:cubicBezTo>
                <a:close/>
                <a:moveTo>
                  <a:pt x="10309" y="20520"/>
                </a:moveTo>
                <a:lnTo>
                  <a:pt x="7777" y="20520"/>
                </a:lnTo>
                <a:lnTo>
                  <a:pt x="7467" y="18360"/>
                </a:lnTo>
                <a:lnTo>
                  <a:pt x="10309" y="18360"/>
                </a:lnTo>
                <a:cubicBezTo>
                  <a:pt x="10309" y="18360"/>
                  <a:pt x="10309" y="20520"/>
                  <a:pt x="10309" y="20520"/>
                </a:cubicBezTo>
                <a:close/>
                <a:moveTo>
                  <a:pt x="3834" y="20520"/>
                </a:moveTo>
                <a:lnTo>
                  <a:pt x="3421" y="18360"/>
                </a:lnTo>
                <a:lnTo>
                  <a:pt x="6485" y="18360"/>
                </a:lnTo>
                <a:lnTo>
                  <a:pt x="6795" y="20520"/>
                </a:lnTo>
                <a:cubicBezTo>
                  <a:pt x="6795" y="20520"/>
                  <a:pt x="3834" y="20520"/>
                  <a:pt x="3834" y="20520"/>
                </a:cubicBezTo>
                <a:close/>
                <a:moveTo>
                  <a:pt x="2801" y="15120"/>
                </a:moveTo>
                <a:lnTo>
                  <a:pt x="6020" y="15120"/>
                </a:lnTo>
                <a:lnTo>
                  <a:pt x="6330" y="17280"/>
                </a:lnTo>
                <a:lnTo>
                  <a:pt x="3214" y="17280"/>
                </a:lnTo>
                <a:cubicBezTo>
                  <a:pt x="3214" y="17280"/>
                  <a:pt x="2801" y="15120"/>
                  <a:pt x="2801" y="15120"/>
                </a:cubicBezTo>
                <a:close/>
                <a:moveTo>
                  <a:pt x="2181" y="11880"/>
                </a:moveTo>
                <a:lnTo>
                  <a:pt x="5555" y="11880"/>
                </a:lnTo>
                <a:lnTo>
                  <a:pt x="5865" y="14040"/>
                </a:lnTo>
                <a:lnTo>
                  <a:pt x="2594" y="14040"/>
                </a:lnTo>
                <a:cubicBezTo>
                  <a:pt x="2594" y="14040"/>
                  <a:pt x="2181" y="11880"/>
                  <a:pt x="2181" y="11880"/>
                </a:cubicBezTo>
                <a:close/>
                <a:moveTo>
                  <a:pt x="20618" y="8640"/>
                </a:moveTo>
                <a:lnTo>
                  <a:pt x="982" y="8640"/>
                </a:lnTo>
                <a:cubicBezTo>
                  <a:pt x="440" y="8640"/>
                  <a:pt x="0" y="9124"/>
                  <a:pt x="0" y="9720"/>
                </a:cubicBezTo>
                <a:lnTo>
                  <a:pt x="0" y="10800"/>
                </a:lnTo>
                <a:cubicBezTo>
                  <a:pt x="0" y="11397"/>
                  <a:pt x="440" y="11880"/>
                  <a:pt x="982" y="11880"/>
                </a:cubicBezTo>
                <a:lnTo>
                  <a:pt x="1178" y="11880"/>
                </a:lnTo>
                <a:lnTo>
                  <a:pt x="2960" y="21191"/>
                </a:lnTo>
                <a:lnTo>
                  <a:pt x="2969" y="21189"/>
                </a:lnTo>
                <a:cubicBezTo>
                  <a:pt x="3023" y="21423"/>
                  <a:pt x="3207" y="21600"/>
                  <a:pt x="3436" y="21600"/>
                </a:cubicBezTo>
                <a:lnTo>
                  <a:pt x="18164" y="21600"/>
                </a:lnTo>
                <a:cubicBezTo>
                  <a:pt x="18393" y="21600"/>
                  <a:pt x="18577" y="21423"/>
                  <a:pt x="18631" y="21189"/>
                </a:cubicBezTo>
                <a:lnTo>
                  <a:pt x="18640" y="21191"/>
                </a:lnTo>
                <a:lnTo>
                  <a:pt x="20422" y="11880"/>
                </a:lnTo>
                <a:lnTo>
                  <a:pt x="20618" y="11880"/>
                </a:lnTo>
                <a:cubicBezTo>
                  <a:pt x="21160" y="11880"/>
                  <a:pt x="21600" y="11397"/>
                  <a:pt x="21600" y="10800"/>
                </a:cubicBezTo>
                <a:lnTo>
                  <a:pt x="21600" y="9720"/>
                </a:lnTo>
                <a:cubicBezTo>
                  <a:pt x="21600" y="9124"/>
                  <a:pt x="21160" y="8640"/>
                  <a:pt x="20618" y="8640"/>
                </a:cubicBezTo>
                <a:moveTo>
                  <a:pt x="8836" y="3240"/>
                </a:moveTo>
                <a:cubicBezTo>
                  <a:pt x="8972" y="3240"/>
                  <a:pt x="9095" y="3179"/>
                  <a:pt x="9183" y="3082"/>
                </a:cubicBezTo>
                <a:lnTo>
                  <a:pt x="10309" y="1844"/>
                </a:lnTo>
                <a:lnTo>
                  <a:pt x="10309" y="7020"/>
                </a:lnTo>
                <a:cubicBezTo>
                  <a:pt x="10309" y="7318"/>
                  <a:pt x="10529" y="7560"/>
                  <a:pt x="10800" y="7560"/>
                </a:cubicBezTo>
                <a:cubicBezTo>
                  <a:pt x="11071" y="7560"/>
                  <a:pt x="11291" y="7318"/>
                  <a:pt x="11291" y="7020"/>
                </a:cubicBezTo>
                <a:lnTo>
                  <a:pt x="11291" y="1844"/>
                </a:lnTo>
                <a:lnTo>
                  <a:pt x="12417" y="3082"/>
                </a:lnTo>
                <a:cubicBezTo>
                  <a:pt x="12505" y="3179"/>
                  <a:pt x="12628" y="3240"/>
                  <a:pt x="12764" y="3240"/>
                </a:cubicBezTo>
                <a:cubicBezTo>
                  <a:pt x="13035" y="3240"/>
                  <a:pt x="13255" y="2998"/>
                  <a:pt x="13255" y="2700"/>
                </a:cubicBezTo>
                <a:cubicBezTo>
                  <a:pt x="13255" y="2551"/>
                  <a:pt x="13199" y="2416"/>
                  <a:pt x="13111" y="2318"/>
                </a:cubicBezTo>
                <a:lnTo>
                  <a:pt x="11147" y="158"/>
                </a:lnTo>
                <a:cubicBezTo>
                  <a:pt x="11058" y="61"/>
                  <a:pt x="10936" y="0"/>
                  <a:pt x="10800" y="0"/>
                </a:cubicBezTo>
                <a:cubicBezTo>
                  <a:pt x="10664" y="0"/>
                  <a:pt x="10542" y="60"/>
                  <a:pt x="10453" y="158"/>
                </a:cubicBezTo>
                <a:lnTo>
                  <a:pt x="8489" y="2318"/>
                </a:lnTo>
                <a:cubicBezTo>
                  <a:pt x="8400" y="2416"/>
                  <a:pt x="8345" y="2551"/>
                  <a:pt x="8345" y="2700"/>
                </a:cubicBezTo>
                <a:cubicBezTo>
                  <a:pt x="8345" y="2998"/>
                  <a:pt x="8565" y="3240"/>
                  <a:pt x="8836" y="324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20" name="Shape 2820"/>
          <p:cNvSpPr/>
          <p:nvPr/>
        </p:nvSpPr>
        <p:spPr>
          <a:xfrm>
            <a:off x="6229117" y="1972500"/>
            <a:ext cx="279328" cy="253935"/>
          </a:xfrm>
          <a:custGeom>
            <a:avLst/>
            <a:gdLst/>
            <a:ahLst/>
            <a:cxnLst>
              <a:cxn ang="0">
                <a:pos x="wd2" y="hd2"/>
              </a:cxn>
              <a:cxn ang="5400000">
                <a:pos x="wd2" y="hd2"/>
              </a:cxn>
              <a:cxn ang="10800000">
                <a:pos x="wd2" y="hd2"/>
              </a:cxn>
              <a:cxn ang="16200000">
                <a:pos x="wd2" y="hd2"/>
              </a:cxn>
            </a:cxnLst>
            <a:rect l="0" t="0" r="r" b="b"/>
            <a:pathLst>
              <a:path w="21600" h="21600" extrusionOk="0">
                <a:moveTo>
                  <a:pt x="20618" y="10800"/>
                </a:moveTo>
                <a:lnTo>
                  <a:pt x="982" y="10800"/>
                </a:lnTo>
                <a:lnTo>
                  <a:pt x="982" y="9720"/>
                </a:lnTo>
                <a:lnTo>
                  <a:pt x="20618" y="9720"/>
                </a:lnTo>
                <a:cubicBezTo>
                  <a:pt x="20618" y="9720"/>
                  <a:pt x="20618" y="10800"/>
                  <a:pt x="20618" y="10800"/>
                </a:cubicBezTo>
                <a:close/>
                <a:moveTo>
                  <a:pt x="19006" y="14040"/>
                </a:moveTo>
                <a:lnTo>
                  <a:pt x="15735" y="14040"/>
                </a:lnTo>
                <a:lnTo>
                  <a:pt x="16045" y="11880"/>
                </a:lnTo>
                <a:lnTo>
                  <a:pt x="19419" y="11880"/>
                </a:lnTo>
                <a:cubicBezTo>
                  <a:pt x="19419" y="11880"/>
                  <a:pt x="19006" y="14040"/>
                  <a:pt x="19006" y="14040"/>
                </a:cubicBezTo>
                <a:close/>
                <a:moveTo>
                  <a:pt x="18386" y="17280"/>
                </a:moveTo>
                <a:lnTo>
                  <a:pt x="15270" y="17280"/>
                </a:lnTo>
                <a:lnTo>
                  <a:pt x="15580" y="15120"/>
                </a:lnTo>
                <a:lnTo>
                  <a:pt x="18799" y="15120"/>
                </a:lnTo>
                <a:cubicBezTo>
                  <a:pt x="18799" y="15120"/>
                  <a:pt x="18386" y="17280"/>
                  <a:pt x="18386" y="17280"/>
                </a:cubicBezTo>
                <a:close/>
                <a:moveTo>
                  <a:pt x="17766" y="20520"/>
                </a:moveTo>
                <a:lnTo>
                  <a:pt x="14805" y="20520"/>
                </a:lnTo>
                <a:lnTo>
                  <a:pt x="15115" y="18360"/>
                </a:lnTo>
                <a:lnTo>
                  <a:pt x="18179" y="18360"/>
                </a:lnTo>
                <a:cubicBezTo>
                  <a:pt x="18179" y="18360"/>
                  <a:pt x="17766" y="20520"/>
                  <a:pt x="17766" y="20520"/>
                </a:cubicBezTo>
                <a:close/>
                <a:moveTo>
                  <a:pt x="11291" y="14040"/>
                </a:moveTo>
                <a:lnTo>
                  <a:pt x="11291" y="11880"/>
                </a:lnTo>
                <a:lnTo>
                  <a:pt x="15063" y="11880"/>
                </a:lnTo>
                <a:lnTo>
                  <a:pt x="14753" y="14040"/>
                </a:lnTo>
                <a:cubicBezTo>
                  <a:pt x="14753" y="14040"/>
                  <a:pt x="11291" y="14040"/>
                  <a:pt x="11291" y="14040"/>
                </a:cubicBezTo>
                <a:close/>
                <a:moveTo>
                  <a:pt x="14288" y="17280"/>
                </a:moveTo>
                <a:lnTo>
                  <a:pt x="11291" y="17280"/>
                </a:lnTo>
                <a:lnTo>
                  <a:pt x="11291" y="15120"/>
                </a:lnTo>
                <a:lnTo>
                  <a:pt x="14598" y="15120"/>
                </a:lnTo>
                <a:cubicBezTo>
                  <a:pt x="14598" y="15120"/>
                  <a:pt x="14288" y="17280"/>
                  <a:pt x="14288" y="17280"/>
                </a:cubicBezTo>
                <a:close/>
                <a:moveTo>
                  <a:pt x="13823" y="20520"/>
                </a:moveTo>
                <a:lnTo>
                  <a:pt x="11291" y="20520"/>
                </a:lnTo>
                <a:lnTo>
                  <a:pt x="11291" y="18360"/>
                </a:lnTo>
                <a:lnTo>
                  <a:pt x="14133" y="18360"/>
                </a:lnTo>
                <a:cubicBezTo>
                  <a:pt x="14133" y="18360"/>
                  <a:pt x="13823" y="20520"/>
                  <a:pt x="13823" y="20520"/>
                </a:cubicBezTo>
                <a:close/>
                <a:moveTo>
                  <a:pt x="10309" y="14040"/>
                </a:moveTo>
                <a:lnTo>
                  <a:pt x="6847" y="14040"/>
                </a:lnTo>
                <a:lnTo>
                  <a:pt x="6537" y="11880"/>
                </a:lnTo>
                <a:lnTo>
                  <a:pt x="10309" y="11880"/>
                </a:lnTo>
                <a:cubicBezTo>
                  <a:pt x="10309" y="11880"/>
                  <a:pt x="10309" y="14040"/>
                  <a:pt x="10309" y="14040"/>
                </a:cubicBezTo>
                <a:close/>
                <a:moveTo>
                  <a:pt x="10309" y="17280"/>
                </a:moveTo>
                <a:lnTo>
                  <a:pt x="7312" y="17280"/>
                </a:lnTo>
                <a:lnTo>
                  <a:pt x="7002" y="15120"/>
                </a:lnTo>
                <a:lnTo>
                  <a:pt x="10309" y="15120"/>
                </a:lnTo>
                <a:cubicBezTo>
                  <a:pt x="10309" y="15120"/>
                  <a:pt x="10309" y="17280"/>
                  <a:pt x="10309" y="17280"/>
                </a:cubicBezTo>
                <a:close/>
                <a:moveTo>
                  <a:pt x="10309" y="20520"/>
                </a:moveTo>
                <a:lnTo>
                  <a:pt x="7777" y="20520"/>
                </a:lnTo>
                <a:lnTo>
                  <a:pt x="7467" y="18360"/>
                </a:lnTo>
                <a:lnTo>
                  <a:pt x="10309" y="18360"/>
                </a:lnTo>
                <a:cubicBezTo>
                  <a:pt x="10309" y="18360"/>
                  <a:pt x="10309" y="20520"/>
                  <a:pt x="10309" y="20520"/>
                </a:cubicBezTo>
                <a:close/>
                <a:moveTo>
                  <a:pt x="3834" y="20520"/>
                </a:moveTo>
                <a:lnTo>
                  <a:pt x="3421" y="18360"/>
                </a:lnTo>
                <a:lnTo>
                  <a:pt x="6485" y="18360"/>
                </a:lnTo>
                <a:lnTo>
                  <a:pt x="6795" y="20520"/>
                </a:lnTo>
                <a:cubicBezTo>
                  <a:pt x="6795" y="20520"/>
                  <a:pt x="3834" y="20520"/>
                  <a:pt x="3834" y="20520"/>
                </a:cubicBezTo>
                <a:close/>
                <a:moveTo>
                  <a:pt x="2801" y="15120"/>
                </a:moveTo>
                <a:lnTo>
                  <a:pt x="6020" y="15120"/>
                </a:lnTo>
                <a:lnTo>
                  <a:pt x="6330" y="17280"/>
                </a:lnTo>
                <a:lnTo>
                  <a:pt x="3214" y="17280"/>
                </a:lnTo>
                <a:cubicBezTo>
                  <a:pt x="3214" y="17280"/>
                  <a:pt x="2801" y="15120"/>
                  <a:pt x="2801" y="15120"/>
                </a:cubicBezTo>
                <a:close/>
                <a:moveTo>
                  <a:pt x="2181" y="11880"/>
                </a:moveTo>
                <a:lnTo>
                  <a:pt x="5555" y="11880"/>
                </a:lnTo>
                <a:lnTo>
                  <a:pt x="5865" y="14040"/>
                </a:lnTo>
                <a:lnTo>
                  <a:pt x="2594" y="14040"/>
                </a:lnTo>
                <a:cubicBezTo>
                  <a:pt x="2594" y="14040"/>
                  <a:pt x="2181" y="11880"/>
                  <a:pt x="2181" y="11880"/>
                </a:cubicBezTo>
                <a:close/>
                <a:moveTo>
                  <a:pt x="20618" y="8640"/>
                </a:moveTo>
                <a:lnTo>
                  <a:pt x="982" y="8640"/>
                </a:lnTo>
                <a:cubicBezTo>
                  <a:pt x="440" y="8640"/>
                  <a:pt x="0" y="9124"/>
                  <a:pt x="0" y="9720"/>
                </a:cubicBezTo>
                <a:lnTo>
                  <a:pt x="0" y="10800"/>
                </a:lnTo>
                <a:cubicBezTo>
                  <a:pt x="0" y="11396"/>
                  <a:pt x="440" y="11880"/>
                  <a:pt x="982" y="11880"/>
                </a:cubicBezTo>
                <a:lnTo>
                  <a:pt x="1178" y="11880"/>
                </a:lnTo>
                <a:lnTo>
                  <a:pt x="2960" y="21191"/>
                </a:lnTo>
                <a:lnTo>
                  <a:pt x="2969" y="21189"/>
                </a:lnTo>
                <a:cubicBezTo>
                  <a:pt x="3023" y="21423"/>
                  <a:pt x="3207" y="21600"/>
                  <a:pt x="3436" y="21600"/>
                </a:cubicBezTo>
                <a:lnTo>
                  <a:pt x="18164" y="21600"/>
                </a:lnTo>
                <a:cubicBezTo>
                  <a:pt x="18393" y="21600"/>
                  <a:pt x="18577" y="21423"/>
                  <a:pt x="18631" y="21189"/>
                </a:cubicBezTo>
                <a:lnTo>
                  <a:pt x="18640" y="21191"/>
                </a:lnTo>
                <a:lnTo>
                  <a:pt x="20422" y="11880"/>
                </a:lnTo>
                <a:lnTo>
                  <a:pt x="20618" y="11880"/>
                </a:lnTo>
                <a:cubicBezTo>
                  <a:pt x="21160" y="11880"/>
                  <a:pt x="21600" y="11396"/>
                  <a:pt x="21600" y="10800"/>
                </a:cubicBezTo>
                <a:lnTo>
                  <a:pt x="21600" y="9720"/>
                </a:lnTo>
                <a:cubicBezTo>
                  <a:pt x="21600" y="9124"/>
                  <a:pt x="21160" y="8640"/>
                  <a:pt x="20618" y="8640"/>
                </a:cubicBezTo>
                <a:moveTo>
                  <a:pt x="7507" y="3082"/>
                </a:moveTo>
                <a:lnTo>
                  <a:pt x="7507" y="3082"/>
                </a:lnTo>
                <a:lnTo>
                  <a:pt x="9471" y="5242"/>
                </a:lnTo>
                <a:cubicBezTo>
                  <a:pt x="9560" y="5340"/>
                  <a:pt x="9683" y="5400"/>
                  <a:pt x="9818" y="5400"/>
                </a:cubicBezTo>
                <a:cubicBezTo>
                  <a:pt x="10089" y="5400"/>
                  <a:pt x="10309" y="5158"/>
                  <a:pt x="10309" y="4860"/>
                </a:cubicBezTo>
                <a:cubicBezTo>
                  <a:pt x="10309" y="4712"/>
                  <a:pt x="10254" y="4577"/>
                  <a:pt x="10165" y="4478"/>
                </a:cubicBezTo>
                <a:lnTo>
                  <a:pt x="9040" y="3240"/>
                </a:lnTo>
                <a:lnTo>
                  <a:pt x="13745" y="3240"/>
                </a:lnTo>
                <a:lnTo>
                  <a:pt x="13745" y="3240"/>
                </a:lnTo>
                <a:cubicBezTo>
                  <a:pt x="14016" y="3240"/>
                  <a:pt x="14236" y="2998"/>
                  <a:pt x="14236" y="2700"/>
                </a:cubicBezTo>
                <a:cubicBezTo>
                  <a:pt x="14236" y="2402"/>
                  <a:pt x="14016" y="2160"/>
                  <a:pt x="13745" y="2160"/>
                </a:cubicBezTo>
                <a:lnTo>
                  <a:pt x="9040" y="2160"/>
                </a:lnTo>
                <a:lnTo>
                  <a:pt x="10165" y="922"/>
                </a:lnTo>
                <a:cubicBezTo>
                  <a:pt x="10254" y="824"/>
                  <a:pt x="10309" y="689"/>
                  <a:pt x="10309" y="540"/>
                </a:cubicBezTo>
                <a:cubicBezTo>
                  <a:pt x="10309" y="242"/>
                  <a:pt x="10089" y="0"/>
                  <a:pt x="9818" y="0"/>
                </a:cubicBezTo>
                <a:cubicBezTo>
                  <a:pt x="9683" y="0"/>
                  <a:pt x="9560" y="61"/>
                  <a:pt x="9471" y="158"/>
                </a:cubicBezTo>
                <a:lnTo>
                  <a:pt x="7507" y="2318"/>
                </a:lnTo>
                <a:lnTo>
                  <a:pt x="7507" y="2318"/>
                </a:lnTo>
                <a:cubicBezTo>
                  <a:pt x="7419" y="2417"/>
                  <a:pt x="7364" y="2552"/>
                  <a:pt x="7364" y="2700"/>
                </a:cubicBezTo>
                <a:cubicBezTo>
                  <a:pt x="7364" y="2849"/>
                  <a:pt x="7419" y="2984"/>
                  <a:pt x="7507" y="3082"/>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21" name="Shape 2821"/>
          <p:cNvSpPr/>
          <p:nvPr/>
        </p:nvSpPr>
        <p:spPr>
          <a:xfrm>
            <a:off x="6762379" y="1972500"/>
            <a:ext cx="279328" cy="253935"/>
          </a:xfrm>
          <a:custGeom>
            <a:avLst/>
            <a:gdLst/>
            <a:ahLst/>
            <a:cxnLst>
              <a:cxn ang="0">
                <a:pos x="wd2" y="hd2"/>
              </a:cxn>
              <a:cxn ang="5400000">
                <a:pos x="wd2" y="hd2"/>
              </a:cxn>
              <a:cxn ang="10800000">
                <a:pos x="wd2" y="hd2"/>
              </a:cxn>
              <a:cxn ang="16200000">
                <a:pos x="wd2" y="hd2"/>
              </a:cxn>
            </a:cxnLst>
            <a:rect l="0" t="0" r="r" b="b"/>
            <a:pathLst>
              <a:path w="21600" h="21600" extrusionOk="0">
                <a:moveTo>
                  <a:pt x="20618" y="10800"/>
                </a:moveTo>
                <a:lnTo>
                  <a:pt x="982" y="10800"/>
                </a:lnTo>
                <a:lnTo>
                  <a:pt x="982" y="9720"/>
                </a:lnTo>
                <a:lnTo>
                  <a:pt x="20618" y="9720"/>
                </a:lnTo>
                <a:cubicBezTo>
                  <a:pt x="20618" y="9720"/>
                  <a:pt x="20618" y="10800"/>
                  <a:pt x="20618" y="10800"/>
                </a:cubicBezTo>
                <a:close/>
                <a:moveTo>
                  <a:pt x="19006" y="14040"/>
                </a:moveTo>
                <a:lnTo>
                  <a:pt x="15735" y="14040"/>
                </a:lnTo>
                <a:lnTo>
                  <a:pt x="16045" y="11880"/>
                </a:lnTo>
                <a:lnTo>
                  <a:pt x="19419" y="11880"/>
                </a:lnTo>
                <a:cubicBezTo>
                  <a:pt x="19419" y="11880"/>
                  <a:pt x="19006" y="14040"/>
                  <a:pt x="19006" y="14040"/>
                </a:cubicBezTo>
                <a:close/>
                <a:moveTo>
                  <a:pt x="18386" y="17280"/>
                </a:moveTo>
                <a:lnTo>
                  <a:pt x="15270" y="17280"/>
                </a:lnTo>
                <a:lnTo>
                  <a:pt x="15580" y="15120"/>
                </a:lnTo>
                <a:lnTo>
                  <a:pt x="18799" y="15120"/>
                </a:lnTo>
                <a:cubicBezTo>
                  <a:pt x="18799" y="15120"/>
                  <a:pt x="18386" y="17280"/>
                  <a:pt x="18386" y="17280"/>
                </a:cubicBezTo>
                <a:close/>
                <a:moveTo>
                  <a:pt x="17766" y="20520"/>
                </a:moveTo>
                <a:lnTo>
                  <a:pt x="14805" y="20520"/>
                </a:lnTo>
                <a:lnTo>
                  <a:pt x="15115" y="18360"/>
                </a:lnTo>
                <a:lnTo>
                  <a:pt x="18179" y="18360"/>
                </a:lnTo>
                <a:cubicBezTo>
                  <a:pt x="18179" y="18360"/>
                  <a:pt x="17766" y="20520"/>
                  <a:pt x="17766" y="20520"/>
                </a:cubicBezTo>
                <a:close/>
                <a:moveTo>
                  <a:pt x="11291" y="14040"/>
                </a:moveTo>
                <a:lnTo>
                  <a:pt x="11291" y="11880"/>
                </a:lnTo>
                <a:lnTo>
                  <a:pt x="15063" y="11880"/>
                </a:lnTo>
                <a:lnTo>
                  <a:pt x="14753" y="14040"/>
                </a:lnTo>
                <a:cubicBezTo>
                  <a:pt x="14753" y="14040"/>
                  <a:pt x="11291" y="14040"/>
                  <a:pt x="11291" y="14040"/>
                </a:cubicBezTo>
                <a:close/>
                <a:moveTo>
                  <a:pt x="14288" y="17280"/>
                </a:moveTo>
                <a:lnTo>
                  <a:pt x="11291" y="17280"/>
                </a:lnTo>
                <a:lnTo>
                  <a:pt x="11291" y="15120"/>
                </a:lnTo>
                <a:lnTo>
                  <a:pt x="14598" y="15120"/>
                </a:lnTo>
                <a:cubicBezTo>
                  <a:pt x="14598" y="15120"/>
                  <a:pt x="14288" y="17280"/>
                  <a:pt x="14288" y="17280"/>
                </a:cubicBezTo>
                <a:close/>
                <a:moveTo>
                  <a:pt x="13823" y="20520"/>
                </a:moveTo>
                <a:lnTo>
                  <a:pt x="11291" y="20520"/>
                </a:lnTo>
                <a:lnTo>
                  <a:pt x="11291" y="18360"/>
                </a:lnTo>
                <a:lnTo>
                  <a:pt x="14133" y="18360"/>
                </a:lnTo>
                <a:cubicBezTo>
                  <a:pt x="14133" y="18360"/>
                  <a:pt x="13823" y="20520"/>
                  <a:pt x="13823" y="20520"/>
                </a:cubicBezTo>
                <a:close/>
                <a:moveTo>
                  <a:pt x="10309" y="14040"/>
                </a:moveTo>
                <a:lnTo>
                  <a:pt x="6847" y="14040"/>
                </a:lnTo>
                <a:lnTo>
                  <a:pt x="6537" y="11880"/>
                </a:lnTo>
                <a:lnTo>
                  <a:pt x="10309" y="11880"/>
                </a:lnTo>
                <a:cubicBezTo>
                  <a:pt x="10309" y="11880"/>
                  <a:pt x="10309" y="14040"/>
                  <a:pt x="10309" y="14040"/>
                </a:cubicBezTo>
                <a:close/>
                <a:moveTo>
                  <a:pt x="10309" y="17280"/>
                </a:moveTo>
                <a:lnTo>
                  <a:pt x="7312" y="17280"/>
                </a:lnTo>
                <a:lnTo>
                  <a:pt x="7002" y="15120"/>
                </a:lnTo>
                <a:lnTo>
                  <a:pt x="10309" y="15120"/>
                </a:lnTo>
                <a:cubicBezTo>
                  <a:pt x="10309" y="15120"/>
                  <a:pt x="10309" y="17280"/>
                  <a:pt x="10309" y="17280"/>
                </a:cubicBezTo>
                <a:close/>
                <a:moveTo>
                  <a:pt x="10309" y="20520"/>
                </a:moveTo>
                <a:lnTo>
                  <a:pt x="7777" y="20520"/>
                </a:lnTo>
                <a:lnTo>
                  <a:pt x="7467" y="18360"/>
                </a:lnTo>
                <a:lnTo>
                  <a:pt x="10309" y="18360"/>
                </a:lnTo>
                <a:cubicBezTo>
                  <a:pt x="10309" y="18360"/>
                  <a:pt x="10309" y="20520"/>
                  <a:pt x="10309" y="20520"/>
                </a:cubicBezTo>
                <a:close/>
                <a:moveTo>
                  <a:pt x="3834" y="20520"/>
                </a:moveTo>
                <a:lnTo>
                  <a:pt x="3421" y="18360"/>
                </a:lnTo>
                <a:lnTo>
                  <a:pt x="6485" y="18360"/>
                </a:lnTo>
                <a:lnTo>
                  <a:pt x="6795" y="20520"/>
                </a:lnTo>
                <a:cubicBezTo>
                  <a:pt x="6795" y="20520"/>
                  <a:pt x="3834" y="20520"/>
                  <a:pt x="3834" y="20520"/>
                </a:cubicBezTo>
                <a:close/>
                <a:moveTo>
                  <a:pt x="2801" y="15120"/>
                </a:moveTo>
                <a:lnTo>
                  <a:pt x="6020" y="15120"/>
                </a:lnTo>
                <a:lnTo>
                  <a:pt x="6330" y="17280"/>
                </a:lnTo>
                <a:lnTo>
                  <a:pt x="3214" y="17280"/>
                </a:lnTo>
                <a:cubicBezTo>
                  <a:pt x="3214" y="17280"/>
                  <a:pt x="2801" y="15120"/>
                  <a:pt x="2801" y="15120"/>
                </a:cubicBezTo>
                <a:close/>
                <a:moveTo>
                  <a:pt x="2181" y="11880"/>
                </a:moveTo>
                <a:lnTo>
                  <a:pt x="5555" y="11880"/>
                </a:lnTo>
                <a:lnTo>
                  <a:pt x="5865" y="14040"/>
                </a:lnTo>
                <a:lnTo>
                  <a:pt x="2594" y="14040"/>
                </a:lnTo>
                <a:cubicBezTo>
                  <a:pt x="2594" y="14040"/>
                  <a:pt x="2181" y="11880"/>
                  <a:pt x="2181" y="11880"/>
                </a:cubicBezTo>
                <a:close/>
                <a:moveTo>
                  <a:pt x="20618" y="8640"/>
                </a:moveTo>
                <a:lnTo>
                  <a:pt x="982" y="8640"/>
                </a:lnTo>
                <a:cubicBezTo>
                  <a:pt x="440" y="8640"/>
                  <a:pt x="0" y="9124"/>
                  <a:pt x="0" y="9720"/>
                </a:cubicBezTo>
                <a:lnTo>
                  <a:pt x="0" y="10800"/>
                </a:lnTo>
                <a:cubicBezTo>
                  <a:pt x="0" y="11396"/>
                  <a:pt x="440" y="11880"/>
                  <a:pt x="982" y="11880"/>
                </a:cubicBezTo>
                <a:lnTo>
                  <a:pt x="1178" y="11880"/>
                </a:lnTo>
                <a:lnTo>
                  <a:pt x="2960" y="21191"/>
                </a:lnTo>
                <a:lnTo>
                  <a:pt x="2969" y="21189"/>
                </a:lnTo>
                <a:cubicBezTo>
                  <a:pt x="3023" y="21423"/>
                  <a:pt x="3207" y="21600"/>
                  <a:pt x="3436" y="21600"/>
                </a:cubicBezTo>
                <a:lnTo>
                  <a:pt x="18164" y="21600"/>
                </a:lnTo>
                <a:cubicBezTo>
                  <a:pt x="18393" y="21600"/>
                  <a:pt x="18577" y="21423"/>
                  <a:pt x="18631" y="21189"/>
                </a:cubicBezTo>
                <a:lnTo>
                  <a:pt x="18640" y="21191"/>
                </a:lnTo>
                <a:lnTo>
                  <a:pt x="20422" y="11880"/>
                </a:lnTo>
                <a:lnTo>
                  <a:pt x="20618" y="11880"/>
                </a:lnTo>
                <a:cubicBezTo>
                  <a:pt x="21160" y="11880"/>
                  <a:pt x="21600" y="11396"/>
                  <a:pt x="21600" y="10800"/>
                </a:cubicBezTo>
                <a:lnTo>
                  <a:pt x="21600" y="9720"/>
                </a:lnTo>
                <a:cubicBezTo>
                  <a:pt x="21600" y="9124"/>
                  <a:pt x="21160" y="8640"/>
                  <a:pt x="20618" y="8640"/>
                </a:cubicBezTo>
                <a:moveTo>
                  <a:pt x="7855" y="3240"/>
                </a:moveTo>
                <a:lnTo>
                  <a:pt x="7855" y="3240"/>
                </a:lnTo>
                <a:lnTo>
                  <a:pt x="12560" y="3240"/>
                </a:lnTo>
                <a:lnTo>
                  <a:pt x="11435" y="4478"/>
                </a:lnTo>
                <a:cubicBezTo>
                  <a:pt x="11346" y="4577"/>
                  <a:pt x="11291" y="4712"/>
                  <a:pt x="11291" y="4860"/>
                </a:cubicBezTo>
                <a:cubicBezTo>
                  <a:pt x="11291" y="5158"/>
                  <a:pt x="11511" y="5400"/>
                  <a:pt x="11782" y="5400"/>
                </a:cubicBezTo>
                <a:cubicBezTo>
                  <a:pt x="11917" y="5400"/>
                  <a:pt x="12040" y="5340"/>
                  <a:pt x="12129" y="5242"/>
                </a:cubicBezTo>
                <a:lnTo>
                  <a:pt x="14093" y="3082"/>
                </a:lnTo>
                <a:cubicBezTo>
                  <a:pt x="14181" y="2984"/>
                  <a:pt x="14236" y="2849"/>
                  <a:pt x="14236" y="2700"/>
                </a:cubicBezTo>
                <a:cubicBezTo>
                  <a:pt x="14236" y="2552"/>
                  <a:pt x="14181" y="2417"/>
                  <a:pt x="14093" y="2318"/>
                </a:cubicBezTo>
                <a:lnTo>
                  <a:pt x="12129" y="158"/>
                </a:lnTo>
                <a:cubicBezTo>
                  <a:pt x="12040" y="61"/>
                  <a:pt x="11917" y="0"/>
                  <a:pt x="11782" y="0"/>
                </a:cubicBezTo>
                <a:cubicBezTo>
                  <a:pt x="11511" y="0"/>
                  <a:pt x="11291" y="242"/>
                  <a:pt x="11291" y="540"/>
                </a:cubicBezTo>
                <a:cubicBezTo>
                  <a:pt x="11291" y="689"/>
                  <a:pt x="11346" y="824"/>
                  <a:pt x="11435" y="922"/>
                </a:cubicBezTo>
                <a:lnTo>
                  <a:pt x="12560" y="2160"/>
                </a:lnTo>
                <a:lnTo>
                  <a:pt x="7855" y="2160"/>
                </a:lnTo>
                <a:cubicBezTo>
                  <a:pt x="7584" y="2160"/>
                  <a:pt x="7364" y="2402"/>
                  <a:pt x="7364" y="2700"/>
                </a:cubicBezTo>
                <a:cubicBezTo>
                  <a:pt x="7364" y="2998"/>
                  <a:pt x="7584" y="3240"/>
                  <a:pt x="7855" y="324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22" name="Shape 2822"/>
          <p:cNvSpPr/>
          <p:nvPr/>
        </p:nvSpPr>
        <p:spPr>
          <a:xfrm>
            <a:off x="7295640" y="1972500"/>
            <a:ext cx="279328" cy="253935"/>
          </a:xfrm>
          <a:custGeom>
            <a:avLst/>
            <a:gdLst/>
            <a:ahLst/>
            <a:cxnLst>
              <a:cxn ang="0">
                <a:pos x="wd2" y="hd2"/>
              </a:cxn>
              <a:cxn ang="5400000">
                <a:pos x="wd2" y="hd2"/>
              </a:cxn>
              <a:cxn ang="10800000">
                <a:pos x="wd2" y="hd2"/>
              </a:cxn>
              <a:cxn ang="16200000">
                <a:pos x="wd2" y="hd2"/>
              </a:cxn>
            </a:cxnLst>
            <a:rect l="0" t="0" r="r" b="b"/>
            <a:pathLst>
              <a:path w="21600" h="21600" extrusionOk="0">
                <a:moveTo>
                  <a:pt x="20618" y="10800"/>
                </a:moveTo>
                <a:lnTo>
                  <a:pt x="982" y="10800"/>
                </a:lnTo>
                <a:lnTo>
                  <a:pt x="982" y="9720"/>
                </a:lnTo>
                <a:lnTo>
                  <a:pt x="20618" y="9720"/>
                </a:lnTo>
                <a:cubicBezTo>
                  <a:pt x="20618" y="9720"/>
                  <a:pt x="20618" y="10800"/>
                  <a:pt x="20618" y="10800"/>
                </a:cubicBezTo>
                <a:close/>
                <a:moveTo>
                  <a:pt x="19006" y="14040"/>
                </a:moveTo>
                <a:lnTo>
                  <a:pt x="15735" y="14040"/>
                </a:lnTo>
                <a:lnTo>
                  <a:pt x="16045" y="11880"/>
                </a:lnTo>
                <a:lnTo>
                  <a:pt x="19419" y="11880"/>
                </a:lnTo>
                <a:cubicBezTo>
                  <a:pt x="19419" y="11880"/>
                  <a:pt x="19006" y="14040"/>
                  <a:pt x="19006" y="14040"/>
                </a:cubicBezTo>
                <a:close/>
                <a:moveTo>
                  <a:pt x="18386" y="17280"/>
                </a:moveTo>
                <a:lnTo>
                  <a:pt x="15270" y="17280"/>
                </a:lnTo>
                <a:lnTo>
                  <a:pt x="15580" y="15120"/>
                </a:lnTo>
                <a:lnTo>
                  <a:pt x="18799" y="15120"/>
                </a:lnTo>
                <a:cubicBezTo>
                  <a:pt x="18799" y="15120"/>
                  <a:pt x="18386" y="17280"/>
                  <a:pt x="18386" y="17280"/>
                </a:cubicBezTo>
                <a:close/>
                <a:moveTo>
                  <a:pt x="17766" y="20520"/>
                </a:moveTo>
                <a:lnTo>
                  <a:pt x="14805" y="20520"/>
                </a:lnTo>
                <a:lnTo>
                  <a:pt x="15115" y="18360"/>
                </a:lnTo>
                <a:lnTo>
                  <a:pt x="18179" y="18360"/>
                </a:lnTo>
                <a:cubicBezTo>
                  <a:pt x="18179" y="18360"/>
                  <a:pt x="17766" y="20520"/>
                  <a:pt x="17766" y="20520"/>
                </a:cubicBezTo>
                <a:close/>
                <a:moveTo>
                  <a:pt x="11291" y="14040"/>
                </a:moveTo>
                <a:lnTo>
                  <a:pt x="11291" y="11880"/>
                </a:lnTo>
                <a:lnTo>
                  <a:pt x="15063" y="11880"/>
                </a:lnTo>
                <a:lnTo>
                  <a:pt x="14753" y="14040"/>
                </a:lnTo>
                <a:cubicBezTo>
                  <a:pt x="14753" y="14040"/>
                  <a:pt x="11291" y="14040"/>
                  <a:pt x="11291" y="14040"/>
                </a:cubicBezTo>
                <a:close/>
                <a:moveTo>
                  <a:pt x="14288" y="17280"/>
                </a:moveTo>
                <a:lnTo>
                  <a:pt x="11291" y="17280"/>
                </a:lnTo>
                <a:lnTo>
                  <a:pt x="11291" y="15120"/>
                </a:lnTo>
                <a:lnTo>
                  <a:pt x="14598" y="15120"/>
                </a:lnTo>
                <a:cubicBezTo>
                  <a:pt x="14598" y="15120"/>
                  <a:pt x="14288" y="17280"/>
                  <a:pt x="14288" y="17280"/>
                </a:cubicBezTo>
                <a:close/>
                <a:moveTo>
                  <a:pt x="13823" y="20520"/>
                </a:moveTo>
                <a:lnTo>
                  <a:pt x="11291" y="20520"/>
                </a:lnTo>
                <a:lnTo>
                  <a:pt x="11291" y="18360"/>
                </a:lnTo>
                <a:lnTo>
                  <a:pt x="14133" y="18360"/>
                </a:lnTo>
                <a:cubicBezTo>
                  <a:pt x="14133" y="18360"/>
                  <a:pt x="13823" y="20520"/>
                  <a:pt x="13823" y="20520"/>
                </a:cubicBezTo>
                <a:close/>
                <a:moveTo>
                  <a:pt x="10309" y="14040"/>
                </a:moveTo>
                <a:lnTo>
                  <a:pt x="6847" y="14040"/>
                </a:lnTo>
                <a:lnTo>
                  <a:pt x="6537" y="11880"/>
                </a:lnTo>
                <a:lnTo>
                  <a:pt x="10309" y="11880"/>
                </a:lnTo>
                <a:cubicBezTo>
                  <a:pt x="10309" y="11880"/>
                  <a:pt x="10309" y="14040"/>
                  <a:pt x="10309" y="14040"/>
                </a:cubicBezTo>
                <a:close/>
                <a:moveTo>
                  <a:pt x="10309" y="17280"/>
                </a:moveTo>
                <a:lnTo>
                  <a:pt x="7312" y="17280"/>
                </a:lnTo>
                <a:lnTo>
                  <a:pt x="7002" y="15120"/>
                </a:lnTo>
                <a:lnTo>
                  <a:pt x="10309" y="15120"/>
                </a:lnTo>
                <a:cubicBezTo>
                  <a:pt x="10309" y="15120"/>
                  <a:pt x="10309" y="17280"/>
                  <a:pt x="10309" y="17280"/>
                </a:cubicBezTo>
                <a:close/>
                <a:moveTo>
                  <a:pt x="10309" y="20520"/>
                </a:moveTo>
                <a:lnTo>
                  <a:pt x="7777" y="20520"/>
                </a:lnTo>
                <a:lnTo>
                  <a:pt x="7467" y="18360"/>
                </a:lnTo>
                <a:lnTo>
                  <a:pt x="10309" y="18360"/>
                </a:lnTo>
                <a:cubicBezTo>
                  <a:pt x="10309" y="18360"/>
                  <a:pt x="10309" y="20520"/>
                  <a:pt x="10309" y="20520"/>
                </a:cubicBezTo>
                <a:close/>
                <a:moveTo>
                  <a:pt x="3834" y="20520"/>
                </a:moveTo>
                <a:lnTo>
                  <a:pt x="3421" y="18360"/>
                </a:lnTo>
                <a:lnTo>
                  <a:pt x="6485" y="18360"/>
                </a:lnTo>
                <a:lnTo>
                  <a:pt x="6795" y="20520"/>
                </a:lnTo>
                <a:cubicBezTo>
                  <a:pt x="6795" y="20520"/>
                  <a:pt x="3834" y="20520"/>
                  <a:pt x="3834" y="20520"/>
                </a:cubicBezTo>
                <a:close/>
                <a:moveTo>
                  <a:pt x="2801" y="15120"/>
                </a:moveTo>
                <a:lnTo>
                  <a:pt x="6020" y="15120"/>
                </a:lnTo>
                <a:lnTo>
                  <a:pt x="6330" y="17280"/>
                </a:lnTo>
                <a:lnTo>
                  <a:pt x="3214" y="17280"/>
                </a:lnTo>
                <a:cubicBezTo>
                  <a:pt x="3214" y="17280"/>
                  <a:pt x="2801" y="15120"/>
                  <a:pt x="2801" y="15120"/>
                </a:cubicBezTo>
                <a:close/>
                <a:moveTo>
                  <a:pt x="2181" y="11880"/>
                </a:moveTo>
                <a:lnTo>
                  <a:pt x="5555" y="11880"/>
                </a:lnTo>
                <a:lnTo>
                  <a:pt x="5865" y="14040"/>
                </a:lnTo>
                <a:lnTo>
                  <a:pt x="2594" y="14040"/>
                </a:lnTo>
                <a:cubicBezTo>
                  <a:pt x="2594" y="14040"/>
                  <a:pt x="2181" y="11880"/>
                  <a:pt x="2181" y="11880"/>
                </a:cubicBezTo>
                <a:close/>
                <a:moveTo>
                  <a:pt x="20618" y="8640"/>
                </a:moveTo>
                <a:lnTo>
                  <a:pt x="982" y="8640"/>
                </a:lnTo>
                <a:cubicBezTo>
                  <a:pt x="440" y="8640"/>
                  <a:pt x="0" y="9124"/>
                  <a:pt x="0" y="9720"/>
                </a:cubicBezTo>
                <a:lnTo>
                  <a:pt x="0" y="10800"/>
                </a:lnTo>
                <a:cubicBezTo>
                  <a:pt x="0" y="11396"/>
                  <a:pt x="440" y="11880"/>
                  <a:pt x="982" y="11880"/>
                </a:cubicBezTo>
                <a:lnTo>
                  <a:pt x="1178" y="11880"/>
                </a:lnTo>
                <a:lnTo>
                  <a:pt x="2960" y="21191"/>
                </a:lnTo>
                <a:lnTo>
                  <a:pt x="2969" y="21189"/>
                </a:lnTo>
                <a:cubicBezTo>
                  <a:pt x="3023" y="21423"/>
                  <a:pt x="3207" y="21600"/>
                  <a:pt x="3436" y="21600"/>
                </a:cubicBezTo>
                <a:lnTo>
                  <a:pt x="18164" y="21600"/>
                </a:lnTo>
                <a:cubicBezTo>
                  <a:pt x="18393" y="21600"/>
                  <a:pt x="18577" y="21423"/>
                  <a:pt x="18631" y="21189"/>
                </a:cubicBezTo>
                <a:lnTo>
                  <a:pt x="18640" y="21191"/>
                </a:lnTo>
                <a:lnTo>
                  <a:pt x="20422" y="11880"/>
                </a:lnTo>
                <a:lnTo>
                  <a:pt x="20618" y="11880"/>
                </a:lnTo>
                <a:cubicBezTo>
                  <a:pt x="21160" y="11880"/>
                  <a:pt x="21600" y="11396"/>
                  <a:pt x="21600" y="10800"/>
                </a:cubicBezTo>
                <a:lnTo>
                  <a:pt x="21600" y="9720"/>
                </a:lnTo>
                <a:cubicBezTo>
                  <a:pt x="21600" y="9124"/>
                  <a:pt x="21160" y="8640"/>
                  <a:pt x="20618" y="8640"/>
                </a:cubicBezTo>
                <a:moveTo>
                  <a:pt x="8345" y="3780"/>
                </a:moveTo>
                <a:lnTo>
                  <a:pt x="10309" y="3780"/>
                </a:lnTo>
                <a:lnTo>
                  <a:pt x="10309" y="5940"/>
                </a:lnTo>
                <a:cubicBezTo>
                  <a:pt x="10309" y="6238"/>
                  <a:pt x="10529" y="6480"/>
                  <a:pt x="10800" y="6480"/>
                </a:cubicBezTo>
                <a:cubicBezTo>
                  <a:pt x="11071" y="6480"/>
                  <a:pt x="11291" y="6238"/>
                  <a:pt x="11291" y="5940"/>
                </a:cubicBezTo>
                <a:lnTo>
                  <a:pt x="11291" y="3780"/>
                </a:lnTo>
                <a:lnTo>
                  <a:pt x="13255" y="3780"/>
                </a:lnTo>
                <a:cubicBezTo>
                  <a:pt x="13525" y="3780"/>
                  <a:pt x="13745" y="3538"/>
                  <a:pt x="13745" y="3240"/>
                </a:cubicBezTo>
                <a:cubicBezTo>
                  <a:pt x="13745" y="2942"/>
                  <a:pt x="13525" y="2700"/>
                  <a:pt x="13255" y="2700"/>
                </a:cubicBezTo>
                <a:lnTo>
                  <a:pt x="11291" y="2700"/>
                </a:lnTo>
                <a:lnTo>
                  <a:pt x="11291" y="540"/>
                </a:lnTo>
                <a:cubicBezTo>
                  <a:pt x="11291" y="242"/>
                  <a:pt x="11071" y="0"/>
                  <a:pt x="10800" y="0"/>
                </a:cubicBezTo>
                <a:cubicBezTo>
                  <a:pt x="10529" y="0"/>
                  <a:pt x="10309" y="242"/>
                  <a:pt x="10309" y="540"/>
                </a:cubicBezTo>
                <a:lnTo>
                  <a:pt x="10309" y="2700"/>
                </a:lnTo>
                <a:lnTo>
                  <a:pt x="8345" y="2700"/>
                </a:lnTo>
                <a:cubicBezTo>
                  <a:pt x="8075" y="2700"/>
                  <a:pt x="7855" y="2942"/>
                  <a:pt x="7855" y="3240"/>
                </a:cubicBezTo>
                <a:cubicBezTo>
                  <a:pt x="7855" y="3538"/>
                  <a:pt x="8075" y="3780"/>
                  <a:pt x="8345" y="378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23" name="Shape 2823"/>
          <p:cNvSpPr/>
          <p:nvPr/>
        </p:nvSpPr>
        <p:spPr>
          <a:xfrm>
            <a:off x="7828901" y="1991545"/>
            <a:ext cx="279328" cy="222193"/>
          </a:xfrm>
          <a:custGeom>
            <a:avLst/>
            <a:gdLst/>
            <a:ahLst/>
            <a:cxnLst>
              <a:cxn ang="0">
                <a:pos x="wd2" y="hd2"/>
              </a:cxn>
              <a:cxn ang="5400000">
                <a:pos x="wd2" y="hd2"/>
              </a:cxn>
              <a:cxn ang="10800000">
                <a:pos x="wd2" y="hd2"/>
              </a:cxn>
              <a:cxn ang="16200000">
                <a:pos x="wd2" y="hd2"/>
              </a:cxn>
            </a:cxnLst>
            <a:rect l="0" t="0" r="r" b="b"/>
            <a:pathLst>
              <a:path w="21600" h="21600" extrusionOk="0">
                <a:moveTo>
                  <a:pt x="20618" y="9257"/>
                </a:moveTo>
                <a:lnTo>
                  <a:pt x="982" y="9257"/>
                </a:lnTo>
                <a:lnTo>
                  <a:pt x="982" y="8023"/>
                </a:lnTo>
                <a:lnTo>
                  <a:pt x="20618" y="8023"/>
                </a:lnTo>
                <a:cubicBezTo>
                  <a:pt x="20618" y="8023"/>
                  <a:pt x="20618" y="9257"/>
                  <a:pt x="20618" y="9257"/>
                </a:cubicBezTo>
                <a:close/>
                <a:moveTo>
                  <a:pt x="19006" y="12960"/>
                </a:moveTo>
                <a:lnTo>
                  <a:pt x="15735" y="12960"/>
                </a:lnTo>
                <a:lnTo>
                  <a:pt x="16045" y="10491"/>
                </a:lnTo>
                <a:lnTo>
                  <a:pt x="19419" y="10491"/>
                </a:lnTo>
                <a:cubicBezTo>
                  <a:pt x="19419" y="10491"/>
                  <a:pt x="19006" y="12960"/>
                  <a:pt x="19006" y="12960"/>
                </a:cubicBezTo>
                <a:close/>
                <a:moveTo>
                  <a:pt x="18386" y="16663"/>
                </a:moveTo>
                <a:lnTo>
                  <a:pt x="15270" y="16663"/>
                </a:lnTo>
                <a:lnTo>
                  <a:pt x="15580" y="14194"/>
                </a:lnTo>
                <a:lnTo>
                  <a:pt x="18799" y="14194"/>
                </a:lnTo>
                <a:cubicBezTo>
                  <a:pt x="18799" y="14194"/>
                  <a:pt x="18386" y="16663"/>
                  <a:pt x="18386" y="16663"/>
                </a:cubicBezTo>
                <a:close/>
                <a:moveTo>
                  <a:pt x="17765" y="20366"/>
                </a:moveTo>
                <a:lnTo>
                  <a:pt x="14805" y="20366"/>
                </a:lnTo>
                <a:lnTo>
                  <a:pt x="15115" y="17897"/>
                </a:lnTo>
                <a:lnTo>
                  <a:pt x="18179" y="17897"/>
                </a:lnTo>
                <a:cubicBezTo>
                  <a:pt x="18179" y="17897"/>
                  <a:pt x="17765" y="20366"/>
                  <a:pt x="17765" y="20366"/>
                </a:cubicBezTo>
                <a:close/>
                <a:moveTo>
                  <a:pt x="11291" y="12960"/>
                </a:moveTo>
                <a:lnTo>
                  <a:pt x="11291" y="10491"/>
                </a:lnTo>
                <a:lnTo>
                  <a:pt x="15063" y="10491"/>
                </a:lnTo>
                <a:lnTo>
                  <a:pt x="14753" y="12960"/>
                </a:lnTo>
                <a:cubicBezTo>
                  <a:pt x="14753" y="12960"/>
                  <a:pt x="11291" y="12960"/>
                  <a:pt x="11291" y="12960"/>
                </a:cubicBezTo>
                <a:close/>
                <a:moveTo>
                  <a:pt x="14288" y="16663"/>
                </a:moveTo>
                <a:lnTo>
                  <a:pt x="11291" y="16663"/>
                </a:lnTo>
                <a:lnTo>
                  <a:pt x="11291" y="14194"/>
                </a:lnTo>
                <a:lnTo>
                  <a:pt x="14598" y="14194"/>
                </a:lnTo>
                <a:cubicBezTo>
                  <a:pt x="14598" y="14194"/>
                  <a:pt x="14288" y="16663"/>
                  <a:pt x="14288" y="16663"/>
                </a:cubicBezTo>
                <a:close/>
                <a:moveTo>
                  <a:pt x="13823" y="20366"/>
                </a:moveTo>
                <a:lnTo>
                  <a:pt x="11291" y="20366"/>
                </a:lnTo>
                <a:lnTo>
                  <a:pt x="11291" y="17897"/>
                </a:lnTo>
                <a:lnTo>
                  <a:pt x="14133" y="17897"/>
                </a:lnTo>
                <a:cubicBezTo>
                  <a:pt x="14133" y="17897"/>
                  <a:pt x="13823" y="20366"/>
                  <a:pt x="13823" y="20366"/>
                </a:cubicBezTo>
                <a:close/>
                <a:moveTo>
                  <a:pt x="10309" y="12960"/>
                </a:moveTo>
                <a:lnTo>
                  <a:pt x="6847" y="12960"/>
                </a:lnTo>
                <a:lnTo>
                  <a:pt x="6537" y="10491"/>
                </a:lnTo>
                <a:lnTo>
                  <a:pt x="10309" y="10491"/>
                </a:lnTo>
                <a:cubicBezTo>
                  <a:pt x="10309" y="10491"/>
                  <a:pt x="10309" y="12960"/>
                  <a:pt x="10309" y="12960"/>
                </a:cubicBezTo>
                <a:close/>
                <a:moveTo>
                  <a:pt x="10309" y="16663"/>
                </a:moveTo>
                <a:lnTo>
                  <a:pt x="7312" y="16663"/>
                </a:lnTo>
                <a:lnTo>
                  <a:pt x="7002" y="14194"/>
                </a:lnTo>
                <a:lnTo>
                  <a:pt x="10309" y="14194"/>
                </a:lnTo>
                <a:cubicBezTo>
                  <a:pt x="10309" y="14194"/>
                  <a:pt x="10309" y="16663"/>
                  <a:pt x="10309" y="16663"/>
                </a:cubicBezTo>
                <a:close/>
                <a:moveTo>
                  <a:pt x="10309" y="20366"/>
                </a:moveTo>
                <a:lnTo>
                  <a:pt x="7777" y="20366"/>
                </a:lnTo>
                <a:lnTo>
                  <a:pt x="7467" y="17897"/>
                </a:lnTo>
                <a:lnTo>
                  <a:pt x="10309" y="17897"/>
                </a:lnTo>
                <a:cubicBezTo>
                  <a:pt x="10309" y="17897"/>
                  <a:pt x="10309" y="20366"/>
                  <a:pt x="10309" y="20366"/>
                </a:cubicBezTo>
                <a:close/>
                <a:moveTo>
                  <a:pt x="3834" y="20366"/>
                </a:moveTo>
                <a:lnTo>
                  <a:pt x="3421" y="17897"/>
                </a:lnTo>
                <a:lnTo>
                  <a:pt x="6485" y="17897"/>
                </a:lnTo>
                <a:lnTo>
                  <a:pt x="6795" y="20366"/>
                </a:lnTo>
                <a:cubicBezTo>
                  <a:pt x="6795" y="20366"/>
                  <a:pt x="3834" y="20366"/>
                  <a:pt x="3834" y="20366"/>
                </a:cubicBezTo>
                <a:close/>
                <a:moveTo>
                  <a:pt x="2801" y="14194"/>
                </a:moveTo>
                <a:lnTo>
                  <a:pt x="6020" y="14194"/>
                </a:lnTo>
                <a:lnTo>
                  <a:pt x="6330" y="16663"/>
                </a:lnTo>
                <a:lnTo>
                  <a:pt x="3214" y="16663"/>
                </a:lnTo>
                <a:cubicBezTo>
                  <a:pt x="3214" y="16663"/>
                  <a:pt x="2801" y="14194"/>
                  <a:pt x="2801" y="14194"/>
                </a:cubicBezTo>
                <a:close/>
                <a:moveTo>
                  <a:pt x="2181" y="10491"/>
                </a:moveTo>
                <a:lnTo>
                  <a:pt x="5555" y="10491"/>
                </a:lnTo>
                <a:lnTo>
                  <a:pt x="5865" y="12960"/>
                </a:lnTo>
                <a:lnTo>
                  <a:pt x="2594" y="12960"/>
                </a:lnTo>
                <a:cubicBezTo>
                  <a:pt x="2594" y="12960"/>
                  <a:pt x="2181" y="10491"/>
                  <a:pt x="2181" y="10491"/>
                </a:cubicBezTo>
                <a:close/>
                <a:moveTo>
                  <a:pt x="20618" y="6789"/>
                </a:moveTo>
                <a:lnTo>
                  <a:pt x="982" y="6789"/>
                </a:lnTo>
                <a:cubicBezTo>
                  <a:pt x="440" y="6789"/>
                  <a:pt x="0" y="7342"/>
                  <a:pt x="0" y="8023"/>
                </a:cubicBezTo>
                <a:lnTo>
                  <a:pt x="0" y="9257"/>
                </a:lnTo>
                <a:cubicBezTo>
                  <a:pt x="0" y="9939"/>
                  <a:pt x="440" y="10491"/>
                  <a:pt x="982" y="10491"/>
                </a:cubicBezTo>
                <a:lnTo>
                  <a:pt x="1178" y="10491"/>
                </a:lnTo>
                <a:lnTo>
                  <a:pt x="2960" y="21133"/>
                </a:lnTo>
                <a:lnTo>
                  <a:pt x="2969" y="21130"/>
                </a:lnTo>
                <a:cubicBezTo>
                  <a:pt x="3023" y="21398"/>
                  <a:pt x="3207" y="21600"/>
                  <a:pt x="3436" y="21600"/>
                </a:cubicBezTo>
                <a:lnTo>
                  <a:pt x="18164" y="21600"/>
                </a:lnTo>
                <a:cubicBezTo>
                  <a:pt x="18393" y="21600"/>
                  <a:pt x="18577" y="21398"/>
                  <a:pt x="18631" y="21130"/>
                </a:cubicBezTo>
                <a:lnTo>
                  <a:pt x="18640" y="21133"/>
                </a:lnTo>
                <a:lnTo>
                  <a:pt x="20422" y="10491"/>
                </a:lnTo>
                <a:lnTo>
                  <a:pt x="20618" y="10491"/>
                </a:lnTo>
                <a:cubicBezTo>
                  <a:pt x="21160" y="10491"/>
                  <a:pt x="21600" y="9939"/>
                  <a:pt x="21600" y="9257"/>
                </a:cubicBezTo>
                <a:lnTo>
                  <a:pt x="21600" y="8023"/>
                </a:lnTo>
                <a:cubicBezTo>
                  <a:pt x="21600" y="7342"/>
                  <a:pt x="21160" y="6789"/>
                  <a:pt x="20618" y="6789"/>
                </a:cubicBezTo>
                <a:moveTo>
                  <a:pt x="8345" y="1234"/>
                </a:moveTo>
                <a:lnTo>
                  <a:pt x="13255" y="1234"/>
                </a:lnTo>
                <a:cubicBezTo>
                  <a:pt x="13525" y="1234"/>
                  <a:pt x="13745" y="958"/>
                  <a:pt x="13745" y="617"/>
                </a:cubicBezTo>
                <a:cubicBezTo>
                  <a:pt x="13745" y="276"/>
                  <a:pt x="13525" y="0"/>
                  <a:pt x="13255" y="0"/>
                </a:cubicBezTo>
                <a:lnTo>
                  <a:pt x="8345" y="0"/>
                </a:lnTo>
                <a:cubicBezTo>
                  <a:pt x="8075" y="0"/>
                  <a:pt x="7855" y="276"/>
                  <a:pt x="7855" y="617"/>
                </a:cubicBezTo>
                <a:cubicBezTo>
                  <a:pt x="7855" y="958"/>
                  <a:pt x="8075" y="1234"/>
                  <a:pt x="8345" y="1234"/>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24" name="Shape 2824"/>
          <p:cNvSpPr/>
          <p:nvPr/>
        </p:nvSpPr>
        <p:spPr>
          <a:xfrm>
            <a:off x="8362162" y="1959803"/>
            <a:ext cx="279328" cy="279282"/>
          </a:xfrm>
          <a:custGeom>
            <a:avLst/>
            <a:gdLst/>
            <a:ahLst/>
            <a:cxnLst>
              <a:cxn ang="0">
                <a:pos x="wd2" y="hd2"/>
              </a:cxn>
              <a:cxn ang="5400000">
                <a:pos x="wd2" y="hd2"/>
              </a:cxn>
              <a:cxn ang="10800000">
                <a:pos x="wd2" y="hd2"/>
              </a:cxn>
              <a:cxn ang="16200000">
                <a:pos x="wd2" y="hd2"/>
              </a:cxn>
            </a:cxnLst>
            <a:rect l="0" t="0" r="r" b="b"/>
            <a:pathLst>
              <a:path w="21600" h="21388" extrusionOk="0">
                <a:moveTo>
                  <a:pt x="10309" y="9720"/>
                </a:moveTo>
                <a:lnTo>
                  <a:pt x="9327" y="9720"/>
                </a:lnTo>
                <a:cubicBezTo>
                  <a:pt x="9056" y="9720"/>
                  <a:pt x="8836" y="9937"/>
                  <a:pt x="8836" y="10206"/>
                </a:cubicBezTo>
                <a:cubicBezTo>
                  <a:pt x="8836" y="10475"/>
                  <a:pt x="9056" y="10692"/>
                  <a:pt x="9327" y="10692"/>
                </a:cubicBezTo>
                <a:lnTo>
                  <a:pt x="10309" y="10692"/>
                </a:lnTo>
                <a:cubicBezTo>
                  <a:pt x="10580" y="10692"/>
                  <a:pt x="10800" y="10475"/>
                  <a:pt x="10800" y="10206"/>
                </a:cubicBezTo>
                <a:cubicBezTo>
                  <a:pt x="10800" y="9937"/>
                  <a:pt x="10580" y="9720"/>
                  <a:pt x="10309" y="9720"/>
                </a:cubicBezTo>
                <a:moveTo>
                  <a:pt x="13255" y="18471"/>
                </a:moveTo>
                <a:lnTo>
                  <a:pt x="12273" y="18471"/>
                </a:lnTo>
                <a:cubicBezTo>
                  <a:pt x="12002" y="18471"/>
                  <a:pt x="11782" y="18689"/>
                  <a:pt x="11782" y="18957"/>
                </a:cubicBezTo>
                <a:cubicBezTo>
                  <a:pt x="11782" y="19226"/>
                  <a:pt x="12002" y="19443"/>
                  <a:pt x="12273" y="19443"/>
                </a:cubicBezTo>
                <a:lnTo>
                  <a:pt x="13255" y="19443"/>
                </a:lnTo>
                <a:cubicBezTo>
                  <a:pt x="13525" y="19443"/>
                  <a:pt x="13745" y="19226"/>
                  <a:pt x="13745" y="18957"/>
                </a:cubicBezTo>
                <a:cubicBezTo>
                  <a:pt x="13745" y="18689"/>
                  <a:pt x="13525" y="18471"/>
                  <a:pt x="13255" y="18471"/>
                </a:cubicBezTo>
                <a:moveTo>
                  <a:pt x="10309" y="18471"/>
                </a:moveTo>
                <a:lnTo>
                  <a:pt x="9327" y="18471"/>
                </a:lnTo>
                <a:cubicBezTo>
                  <a:pt x="9056" y="18471"/>
                  <a:pt x="8836" y="18689"/>
                  <a:pt x="8836" y="18957"/>
                </a:cubicBezTo>
                <a:cubicBezTo>
                  <a:pt x="8836" y="19226"/>
                  <a:pt x="9056" y="19443"/>
                  <a:pt x="9327" y="19443"/>
                </a:cubicBezTo>
                <a:lnTo>
                  <a:pt x="10309" y="19443"/>
                </a:lnTo>
                <a:cubicBezTo>
                  <a:pt x="10580" y="19443"/>
                  <a:pt x="10800" y="19226"/>
                  <a:pt x="10800" y="18957"/>
                </a:cubicBezTo>
                <a:cubicBezTo>
                  <a:pt x="10800" y="18689"/>
                  <a:pt x="10580" y="18471"/>
                  <a:pt x="10309" y="18471"/>
                </a:cubicBezTo>
                <a:moveTo>
                  <a:pt x="20618" y="15554"/>
                </a:moveTo>
                <a:cubicBezTo>
                  <a:pt x="20618" y="16091"/>
                  <a:pt x="20178" y="16526"/>
                  <a:pt x="19636" y="16526"/>
                </a:cubicBezTo>
                <a:lnTo>
                  <a:pt x="16691" y="16526"/>
                </a:lnTo>
                <a:cubicBezTo>
                  <a:pt x="16149" y="16526"/>
                  <a:pt x="15709" y="16091"/>
                  <a:pt x="15709" y="15554"/>
                </a:cubicBezTo>
                <a:lnTo>
                  <a:pt x="15709" y="13609"/>
                </a:lnTo>
                <a:cubicBezTo>
                  <a:pt x="15709" y="13073"/>
                  <a:pt x="16149" y="12637"/>
                  <a:pt x="16691" y="12637"/>
                </a:cubicBezTo>
                <a:lnTo>
                  <a:pt x="19636" y="12637"/>
                </a:lnTo>
                <a:cubicBezTo>
                  <a:pt x="20178" y="12637"/>
                  <a:pt x="20618" y="13073"/>
                  <a:pt x="20618" y="13609"/>
                </a:cubicBezTo>
                <a:cubicBezTo>
                  <a:pt x="20618" y="13609"/>
                  <a:pt x="20618" y="15554"/>
                  <a:pt x="20618" y="15554"/>
                </a:cubicBezTo>
                <a:close/>
                <a:moveTo>
                  <a:pt x="18655" y="19443"/>
                </a:moveTo>
                <a:cubicBezTo>
                  <a:pt x="18655" y="19980"/>
                  <a:pt x="18215" y="20416"/>
                  <a:pt x="17673" y="20416"/>
                </a:cubicBezTo>
                <a:lnTo>
                  <a:pt x="1964" y="20416"/>
                </a:lnTo>
                <a:cubicBezTo>
                  <a:pt x="1422" y="20416"/>
                  <a:pt x="982" y="19980"/>
                  <a:pt x="982" y="19443"/>
                </a:cubicBezTo>
                <a:lnTo>
                  <a:pt x="982" y="9720"/>
                </a:lnTo>
                <a:cubicBezTo>
                  <a:pt x="982" y="9183"/>
                  <a:pt x="1422" y="8747"/>
                  <a:pt x="1964" y="8747"/>
                </a:cubicBezTo>
                <a:lnTo>
                  <a:pt x="17673" y="8747"/>
                </a:lnTo>
                <a:cubicBezTo>
                  <a:pt x="18215" y="8747"/>
                  <a:pt x="18655" y="9183"/>
                  <a:pt x="18655" y="9720"/>
                </a:cubicBezTo>
                <a:lnTo>
                  <a:pt x="18655" y="11664"/>
                </a:lnTo>
                <a:lnTo>
                  <a:pt x="16691" y="11664"/>
                </a:lnTo>
                <a:cubicBezTo>
                  <a:pt x="15606" y="11664"/>
                  <a:pt x="14727" y="12535"/>
                  <a:pt x="14727" y="13609"/>
                </a:cubicBezTo>
                <a:lnTo>
                  <a:pt x="14727" y="15554"/>
                </a:lnTo>
                <a:cubicBezTo>
                  <a:pt x="14727" y="16628"/>
                  <a:pt x="15606" y="17499"/>
                  <a:pt x="16691" y="17499"/>
                </a:cubicBezTo>
                <a:lnTo>
                  <a:pt x="18655" y="17499"/>
                </a:lnTo>
                <a:cubicBezTo>
                  <a:pt x="18655" y="17499"/>
                  <a:pt x="18655" y="19443"/>
                  <a:pt x="18655" y="19443"/>
                </a:cubicBezTo>
                <a:close/>
                <a:moveTo>
                  <a:pt x="982" y="7775"/>
                </a:moveTo>
                <a:cubicBezTo>
                  <a:pt x="982" y="7238"/>
                  <a:pt x="1422" y="6803"/>
                  <a:pt x="1964" y="6803"/>
                </a:cubicBezTo>
                <a:lnTo>
                  <a:pt x="2555" y="6803"/>
                </a:lnTo>
                <a:lnTo>
                  <a:pt x="2817" y="7775"/>
                </a:lnTo>
                <a:lnTo>
                  <a:pt x="1964" y="7775"/>
                </a:lnTo>
                <a:cubicBezTo>
                  <a:pt x="1604" y="7775"/>
                  <a:pt x="1271" y="7878"/>
                  <a:pt x="982" y="8045"/>
                </a:cubicBezTo>
                <a:cubicBezTo>
                  <a:pt x="982" y="8045"/>
                  <a:pt x="982" y="7775"/>
                  <a:pt x="982" y="7775"/>
                </a:cubicBezTo>
                <a:close/>
                <a:moveTo>
                  <a:pt x="3721" y="3600"/>
                </a:moveTo>
                <a:lnTo>
                  <a:pt x="13629" y="1005"/>
                </a:lnTo>
                <a:cubicBezTo>
                  <a:pt x="14152" y="866"/>
                  <a:pt x="14690" y="1174"/>
                  <a:pt x="14831" y="1693"/>
                </a:cubicBezTo>
                <a:lnTo>
                  <a:pt x="15085" y="2631"/>
                </a:lnTo>
                <a:lnTo>
                  <a:pt x="3281" y="5731"/>
                </a:lnTo>
                <a:lnTo>
                  <a:pt x="3026" y="4791"/>
                </a:lnTo>
                <a:cubicBezTo>
                  <a:pt x="2886" y="4272"/>
                  <a:pt x="3197" y="3739"/>
                  <a:pt x="3721" y="3600"/>
                </a:cubicBezTo>
                <a:moveTo>
                  <a:pt x="15847" y="5448"/>
                </a:moveTo>
                <a:lnTo>
                  <a:pt x="16476" y="7775"/>
                </a:lnTo>
                <a:lnTo>
                  <a:pt x="6989" y="7775"/>
                </a:lnTo>
                <a:cubicBezTo>
                  <a:pt x="6989" y="7775"/>
                  <a:pt x="15847" y="5448"/>
                  <a:pt x="15847" y="5448"/>
                </a:cubicBezTo>
                <a:close/>
                <a:moveTo>
                  <a:pt x="17673" y="6803"/>
                </a:moveTo>
                <a:cubicBezTo>
                  <a:pt x="18215" y="6803"/>
                  <a:pt x="18655" y="7238"/>
                  <a:pt x="18655" y="7775"/>
                </a:cubicBezTo>
                <a:lnTo>
                  <a:pt x="18655" y="8045"/>
                </a:lnTo>
                <a:cubicBezTo>
                  <a:pt x="18365" y="7878"/>
                  <a:pt x="18032" y="7775"/>
                  <a:pt x="17673" y="7775"/>
                </a:cubicBezTo>
                <a:lnTo>
                  <a:pt x="17493" y="7775"/>
                </a:lnTo>
                <a:lnTo>
                  <a:pt x="17230" y="6803"/>
                </a:lnTo>
                <a:cubicBezTo>
                  <a:pt x="17230" y="6803"/>
                  <a:pt x="17673" y="6803"/>
                  <a:pt x="17673" y="6803"/>
                </a:cubicBezTo>
                <a:close/>
                <a:moveTo>
                  <a:pt x="19636" y="11664"/>
                </a:moveTo>
                <a:lnTo>
                  <a:pt x="19636" y="7775"/>
                </a:lnTo>
                <a:cubicBezTo>
                  <a:pt x="19636" y="6701"/>
                  <a:pt x="18757" y="5830"/>
                  <a:pt x="17673" y="5830"/>
                </a:cubicBezTo>
                <a:lnTo>
                  <a:pt x="16967" y="5830"/>
                </a:lnTo>
                <a:lnTo>
                  <a:pt x="15779" y="1441"/>
                </a:lnTo>
                <a:cubicBezTo>
                  <a:pt x="15498" y="404"/>
                  <a:pt x="14422" y="-212"/>
                  <a:pt x="13374" y="66"/>
                </a:cubicBezTo>
                <a:lnTo>
                  <a:pt x="3467" y="2660"/>
                </a:lnTo>
                <a:cubicBezTo>
                  <a:pt x="2419" y="2939"/>
                  <a:pt x="1798" y="4005"/>
                  <a:pt x="2078" y="5042"/>
                </a:cubicBezTo>
                <a:lnTo>
                  <a:pt x="2291" y="5830"/>
                </a:lnTo>
                <a:lnTo>
                  <a:pt x="1964" y="5830"/>
                </a:lnTo>
                <a:cubicBezTo>
                  <a:pt x="879" y="5830"/>
                  <a:pt x="0" y="6701"/>
                  <a:pt x="0" y="7775"/>
                </a:cubicBezTo>
                <a:lnTo>
                  <a:pt x="0" y="19443"/>
                </a:lnTo>
                <a:cubicBezTo>
                  <a:pt x="0" y="20517"/>
                  <a:pt x="879" y="21388"/>
                  <a:pt x="1964" y="21388"/>
                </a:cubicBezTo>
                <a:lnTo>
                  <a:pt x="17673" y="21388"/>
                </a:lnTo>
                <a:cubicBezTo>
                  <a:pt x="18757" y="21388"/>
                  <a:pt x="19636" y="20517"/>
                  <a:pt x="19636" y="19443"/>
                </a:cubicBezTo>
                <a:lnTo>
                  <a:pt x="19636" y="17499"/>
                </a:lnTo>
                <a:cubicBezTo>
                  <a:pt x="20721" y="17499"/>
                  <a:pt x="21600" y="16628"/>
                  <a:pt x="21600" y="15554"/>
                </a:cubicBezTo>
                <a:lnTo>
                  <a:pt x="21600" y="13609"/>
                </a:lnTo>
                <a:cubicBezTo>
                  <a:pt x="21600" y="12535"/>
                  <a:pt x="20721" y="11664"/>
                  <a:pt x="19636" y="11664"/>
                </a:cubicBezTo>
                <a:moveTo>
                  <a:pt x="13255" y="9720"/>
                </a:moveTo>
                <a:lnTo>
                  <a:pt x="12273" y="9720"/>
                </a:lnTo>
                <a:cubicBezTo>
                  <a:pt x="12002" y="9720"/>
                  <a:pt x="11782" y="9937"/>
                  <a:pt x="11782" y="10206"/>
                </a:cubicBezTo>
                <a:cubicBezTo>
                  <a:pt x="11782" y="10475"/>
                  <a:pt x="12002" y="10692"/>
                  <a:pt x="12273" y="10692"/>
                </a:cubicBezTo>
                <a:lnTo>
                  <a:pt x="13255" y="10692"/>
                </a:lnTo>
                <a:cubicBezTo>
                  <a:pt x="13525" y="10692"/>
                  <a:pt x="13745" y="10475"/>
                  <a:pt x="13745" y="10206"/>
                </a:cubicBezTo>
                <a:cubicBezTo>
                  <a:pt x="13745" y="9937"/>
                  <a:pt x="13525" y="9720"/>
                  <a:pt x="13255" y="9720"/>
                </a:cubicBezTo>
                <a:moveTo>
                  <a:pt x="7364" y="9720"/>
                </a:moveTo>
                <a:lnTo>
                  <a:pt x="6382" y="9720"/>
                </a:lnTo>
                <a:cubicBezTo>
                  <a:pt x="6111" y="9720"/>
                  <a:pt x="5891" y="9937"/>
                  <a:pt x="5891" y="10206"/>
                </a:cubicBezTo>
                <a:cubicBezTo>
                  <a:pt x="5891" y="10475"/>
                  <a:pt x="6111" y="10692"/>
                  <a:pt x="6382" y="10692"/>
                </a:cubicBezTo>
                <a:lnTo>
                  <a:pt x="7364" y="10692"/>
                </a:lnTo>
                <a:cubicBezTo>
                  <a:pt x="7634" y="10692"/>
                  <a:pt x="7855" y="10475"/>
                  <a:pt x="7855" y="10206"/>
                </a:cubicBezTo>
                <a:cubicBezTo>
                  <a:pt x="7855" y="9937"/>
                  <a:pt x="7634" y="9720"/>
                  <a:pt x="7364" y="9720"/>
                </a:cubicBezTo>
                <a:moveTo>
                  <a:pt x="17182" y="14095"/>
                </a:moveTo>
                <a:cubicBezTo>
                  <a:pt x="16911" y="14095"/>
                  <a:pt x="16691" y="14313"/>
                  <a:pt x="16691" y="14581"/>
                </a:cubicBezTo>
                <a:cubicBezTo>
                  <a:pt x="16691" y="14850"/>
                  <a:pt x="16911" y="15068"/>
                  <a:pt x="17182" y="15068"/>
                </a:cubicBezTo>
                <a:cubicBezTo>
                  <a:pt x="17453" y="15068"/>
                  <a:pt x="17673" y="14850"/>
                  <a:pt x="17673" y="14581"/>
                </a:cubicBezTo>
                <a:cubicBezTo>
                  <a:pt x="17673" y="14313"/>
                  <a:pt x="17453" y="14095"/>
                  <a:pt x="17182" y="14095"/>
                </a:cubicBezTo>
                <a:moveTo>
                  <a:pt x="16200" y="18471"/>
                </a:moveTo>
                <a:lnTo>
                  <a:pt x="15218" y="18471"/>
                </a:lnTo>
                <a:cubicBezTo>
                  <a:pt x="14947" y="18471"/>
                  <a:pt x="14727" y="18689"/>
                  <a:pt x="14727" y="18957"/>
                </a:cubicBezTo>
                <a:cubicBezTo>
                  <a:pt x="14727" y="19226"/>
                  <a:pt x="14947" y="19443"/>
                  <a:pt x="15218" y="19443"/>
                </a:cubicBezTo>
                <a:lnTo>
                  <a:pt x="16200" y="19443"/>
                </a:lnTo>
                <a:cubicBezTo>
                  <a:pt x="16471" y="19443"/>
                  <a:pt x="16691" y="19226"/>
                  <a:pt x="16691" y="18957"/>
                </a:cubicBezTo>
                <a:cubicBezTo>
                  <a:pt x="16691" y="18689"/>
                  <a:pt x="16471" y="18471"/>
                  <a:pt x="16200" y="18471"/>
                </a:cubicBezTo>
                <a:moveTo>
                  <a:pt x="15218" y="10692"/>
                </a:moveTo>
                <a:lnTo>
                  <a:pt x="16200" y="10692"/>
                </a:lnTo>
                <a:cubicBezTo>
                  <a:pt x="16471" y="10692"/>
                  <a:pt x="16691" y="10475"/>
                  <a:pt x="16691" y="10206"/>
                </a:cubicBezTo>
                <a:cubicBezTo>
                  <a:pt x="16691" y="9937"/>
                  <a:pt x="16471" y="9720"/>
                  <a:pt x="16200" y="9720"/>
                </a:cubicBezTo>
                <a:lnTo>
                  <a:pt x="15218" y="9720"/>
                </a:lnTo>
                <a:cubicBezTo>
                  <a:pt x="14947" y="9720"/>
                  <a:pt x="14727" y="9937"/>
                  <a:pt x="14727" y="10206"/>
                </a:cubicBezTo>
                <a:cubicBezTo>
                  <a:pt x="14727" y="10475"/>
                  <a:pt x="14947" y="10692"/>
                  <a:pt x="15218" y="10692"/>
                </a:cubicBezTo>
                <a:moveTo>
                  <a:pt x="4418" y="18471"/>
                </a:moveTo>
                <a:lnTo>
                  <a:pt x="3436" y="18471"/>
                </a:lnTo>
                <a:cubicBezTo>
                  <a:pt x="3166" y="18471"/>
                  <a:pt x="2945" y="18689"/>
                  <a:pt x="2945" y="18957"/>
                </a:cubicBezTo>
                <a:cubicBezTo>
                  <a:pt x="2945" y="19226"/>
                  <a:pt x="3166" y="19443"/>
                  <a:pt x="3436" y="19443"/>
                </a:cubicBezTo>
                <a:lnTo>
                  <a:pt x="4418" y="19443"/>
                </a:lnTo>
                <a:cubicBezTo>
                  <a:pt x="4689" y="19443"/>
                  <a:pt x="4909" y="19226"/>
                  <a:pt x="4909" y="18957"/>
                </a:cubicBezTo>
                <a:cubicBezTo>
                  <a:pt x="4909" y="18689"/>
                  <a:pt x="4689" y="18471"/>
                  <a:pt x="4418" y="18471"/>
                </a:cubicBezTo>
                <a:moveTo>
                  <a:pt x="7364" y="18471"/>
                </a:moveTo>
                <a:lnTo>
                  <a:pt x="6382" y="18471"/>
                </a:lnTo>
                <a:cubicBezTo>
                  <a:pt x="6111" y="18471"/>
                  <a:pt x="5891" y="18689"/>
                  <a:pt x="5891" y="18957"/>
                </a:cubicBezTo>
                <a:cubicBezTo>
                  <a:pt x="5891" y="19226"/>
                  <a:pt x="6111" y="19443"/>
                  <a:pt x="6382" y="19443"/>
                </a:cubicBezTo>
                <a:lnTo>
                  <a:pt x="7364" y="19443"/>
                </a:lnTo>
                <a:cubicBezTo>
                  <a:pt x="7634" y="19443"/>
                  <a:pt x="7855" y="19226"/>
                  <a:pt x="7855" y="18957"/>
                </a:cubicBezTo>
                <a:cubicBezTo>
                  <a:pt x="7855" y="18689"/>
                  <a:pt x="7634" y="18471"/>
                  <a:pt x="7364" y="18471"/>
                </a:cubicBezTo>
                <a:moveTo>
                  <a:pt x="4418" y="9720"/>
                </a:moveTo>
                <a:lnTo>
                  <a:pt x="3436" y="9720"/>
                </a:lnTo>
                <a:cubicBezTo>
                  <a:pt x="3166" y="9720"/>
                  <a:pt x="2945" y="9937"/>
                  <a:pt x="2945" y="10206"/>
                </a:cubicBezTo>
                <a:cubicBezTo>
                  <a:pt x="2945" y="10475"/>
                  <a:pt x="3166" y="10692"/>
                  <a:pt x="3436" y="10692"/>
                </a:cubicBezTo>
                <a:lnTo>
                  <a:pt x="4418" y="10692"/>
                </a:lnTo>
                <a:cubicBezTo>
                  <a:pt x="4689" y="10692"/>
                  <a:pt x="4909" y="10475"/>
                  <a:pt x="4909" y="10206"/>
                </a:cubicBezTo>
                <a:cubicBezTo>
                  <a:pt x="4909" y="9937"/>
                  <a:pt x="4689" y="9720"/>
                  <a:pt x="4418" y="972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25" name="Shape 2825"/>
          <p:cNvSpPr/>
          <p:nvPr/>
        </p:nvSpPr>
        <p:spPr>
          <a:xfrm>
            <a:off x="8895423" y="1997893"/>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3255" y="17550"/>
                </a:moveTo>
                <a:lnTo>
                  <a:pt x="12273" y="17550"/>
                </a:lnTo>
                <a:cubicBezTo>
                  <a:pt x="12001" y="17550"/>
                  <a:pt x="11782" y="17853"/>
                  <a:pt x="11782" y="18225"/>
                </a:cubicBezTo>
                <a:cubicBezTo>
                  <a:pt x="11782" y="18598"/>
                  <a:pt x="12001" y="18900"/>
                  <a:pt x="12273" y="18900"/>
                </a:cubicBezTo>
                <a:lnTo>
                  <a:pt x="13255" y="18900"/>
                </a:lnTo>
                <a:cubicBezTo>
                  <a:pt x="13526" y="18900"/>
                  <a:pt x="13745" y="18598"/>
                  <a:pt x="13745" y="18225"/>
                </a:cubicBezTo>
                <a:cubicBezTo>
                  <a:pt x="13745" y="17853"/>
                  <a:pt x="13526" y="17550"/>
                  <a:pt x="13255" y="17550"/>
                </a:cubicBezTo>
                <a:moveTo>
                  <a:pt x="10309" y="5400"/>
                </a:moveTo>
                <a:lnTo>
                  <a:pt x="9327" y="5400"/>
                </a:lnTo>
                <a:cubicBezTo>
                  <a:pt x="9056" y="5400"/>
                  <a:pt x="8836" y="5702"/>
                  <a:pt x="8836" y="6075"/>
                </a:cubicBezTo>
                <a:cubicBezTo>
                  <a:pt x="8836" y="6448"/>
                  <a:pt x="9056" y="6750"/>
                  <a:pt x="9327" y="6750"/>
                </a:cubicBezTo>
                <a:lnTo>
                  <a:pt x="10309" y="6750"/>
                </a:lnTo>
                <a:cubicBezTo>
                  <a:pt x="10580" y="6750"/>
                  <a:pt x="10800" y="6448"/>
                  <a:pt x="10800" y="6075"/>
                </a:cubicBezTo>
                <a:cubicBezTo>
                  <a:pt x="10800" y="5702"/>
                  <a:pt x="10580" y="5400"/>
                  <a:pt x="10309" y="5400"/>
                </a:cubicBezTo>
                <a:moveTo>
                  <a:pt x="16200" y="17550"/>
                </a:moveTo>
                <a:lnTo>
                  <a:pt x="15218" y="17550"/>
                </a:lnTo>
                <a:cubicBezTo>
                  <a:pt x="14947" y="17550"/>
                  <a:pt x="14727" y="17853"/>
                  <a:pt x="14727" y="18225"/>
                </a:cubicBezTo>
                <a:cubicBezTo>
                  <a:pt x="14727" y="18598"/>
                  <a:pt x="14947" y="18900"/>
                  <a:pt x="15218" y="18900"/>
                </a:cubicBezTo>
                <a:lnTo>
                  <a:pt x="16200" y="18900"/>
                </a:lnTo>
                <a:cubicBezTo>
                  <a:pt x="16471" y="18900"/>
                  <a:pt x="16691" y="18598"/>
                  <a:pt x="16691" y="18225"/>
                </a:cubicBezTo>
                <a:cubicBezTo>
                  <a:pt x="16691" y="17853"/>
                  <a:pt x="16471" y="17550"/>
                  <a:pt x="16200" y="17550"/>
                </a:cubicBezTo>
                <a:moveTo>
                  <a:pt x="13255" y="5400"/>
                </a:moveTo>
                <a:lnTo>
                  <a:pt x="12273" y="5400"/>
                </a:lnTo>
                <a:cubicBezTo>
                  <a:pt x="12001" y="5400"/>
                  <a:pt x="11782" y="5702"/>
                  <a:pt x="11782" y="6075"/>
                </a:cubicBezTo>
                <a:cubicBezTo>
                  <a:pt x="11782" y="6448"/>
                  <a:pt x="12001" y="6750"/>
                  <a:pt x="12273" y="6750"/>
                </a:cubicBezTo>
                <a:lnTo>
                  <a:pt x="13255" y="6750"/>
                </a:lnTo>
                <a:cubicBezTo>
                  <a:pt x="13526" y="6750"/>
                  <a:pt x="13745" y="6448"/>
                  <a:pt x="13745" y="6075"/>
                </a:cubicBezTo>
                <a:cubicBezTo>
                  <a:pt x="13745" y="5702"/>
                  <a:pt x="13526" y="5400"/>
                  <a:pt x="13255" y="5400"/>
                </a:cubicBezTo>
                <a:moveTo>
                  <a:pt x="10309" y="17550"/>
                </a:moveTo>
                <a:lnTo>
                  <a:pt x="9327" y="17550"/>
                </a:lnTo>
                <a:cubicBezTo>
                  <a:pt x="9056" y="17550"/>
                  <a:pt x="8836" y="17853"/>
                  <a:pt x="8836" y="18225"/>
                </a:cubicBezTo>
                <a:cubicBezTo>
                  <a:pt x="8836" y="18598"/>
                  <a:pt x="9056" y="18900"/>
                  <a:pt x="9327" y="18900"/>
                </a:cubicBezTo>
                <a:lnTo>
                  <a:pt x="10309" y="18900"/>
                </a:lnTo>
                <a:cubicBezTo>
                  <a:pt x="10580" y="18900"/>
                  <a:pt x="10800" y="18598"/>
                  <a:pt x="10800" y="18225"/>
                </a:cubicBezTo>
                <a:cubicBezTo>
                  <a:pt x="10800" y="17853"/>
                  <a:pt x="10580" y="17550"/>
                  <a:pt x="10309" y="17550"/>
                </a:cubicBezTo>
                <a:moveTo>
                  <a:pt x="4418" y="17550"/>
                </a:moveTo>
                <a:lnTo>
                  <a:pt x="3436" y="17550"/>
                </a:lnTo>
                <a:cubicBezTo>
                  <a:pt x="3165" y="17550"/>
                  <a:pt x="2945" y="17853"/>
                  <a:pt x="2945" y="18225"/>
                </a:cubicBezTo>
                <a:cubicBezTo>
                  <a:pt x="2945" y="18598"/>
                  <a:pt x="3165" y="18900"/>
                  <a:pt x="3436" y="18900"/>
                </a:cubicBezTo>
                <a:lnTo>
                  <a:pt x="4418" y="18900"/>
                </a:lnTo>
                <a:cubicBezTo>
                  <a:pt x="4690" y="18900"/>
                  <a:pt x="4909" y="18598"/>
                  <a:pt x="4909" y="18225"/>
                </a:cubicBezTo>
                <a:cubicBezTo>
                  <a:pt x="4909" y="17853"/>
                  <a:pt x="4690" y="17550"/>
                  <a:pt x="4418" y="17550"/>
                </a:cubicBezTo>
                <a:moveTo>
                  <a:pt x="15218" y="6750"/>
                </a:moveTo>
                <a:lnTo>
                  <a:pt x="16200" y="6750"/>
                </a:lnTo>
                <a:cubicBezTo>
                  <a:pt x="16471" y="6750"/>
                  <a:pt x="16691" y="6448"/>
                  <a:pt x="16691" y="6075"/>
                </a:cubicBezTo>
                <a:cubicBezTo>
                  <a:pt x="16691" y="5702"/>
                  <a:pt x="16471" y="5400"/>
                  <a:pt x="16200" y="5400"/>
                </a:cubicBezTo>
                <a:lnTo>
                  <a:pt x="15218" y="5400"/>
                </a:lnTo>
                <a:cubicBezTo>
                  <a:pt x="14947" y="5400"/>
                  <a:pt x="14727" y="5702"/>
                  <a:pt x="14727" y="6075"/>
                </a:cubicBezTo>
                <a:cubicBezTo>
                  <a:pt x="14727" y="6448"/>
                  <a:pt x="14947" y="6750"/>
                  <a:pt x="15218" y="6750"/>
                </a:cubicBezTo>
                <a:moveTo>
                  <a:pt x="20618" y="13500"/>
                </a:moveTo>
                <a:cubicBezTo>
                  <a:pt x="20618" y="14245"/>
                  <a:pt x="20178" y="14850"/>
                  <a:pt x="19636" y="14850"/>
                </a:cubicBezTo>
                <a:lnTo>
                  <a:pt x="16691" y="14850"/>
                </a:lnTo>
                <a:cubicBezTo>
                  <a:pt x="16149" y="14850"/>
                  <a:pt x="15709" y="14245"/>
                  <a:pt x="15709" y="13500"/>
                </a:cubicBezTo>
                <a:lnTo>
                  <a:pt x="15709" y="10800"/>
                </a:lnTo>
                <a:cubicBezTo>
                  <a:pt x="15709" y="10055"/>
                  <a:pt x="16149" y="9450"/>
                  <a:pt x="16691" y="9450"/>
                </a:cubicBezTo>
                <a:lnTo>
                  <a:pt x="19636" y="9450"/>
                </a:lnTo>
                <a:cubicBezTo>
                  <a:pt x="20178" y="9450"/>
                  <a:pt x="20618" y="10055"/>
                  <a:pt x="20618" y="10800"/>
                </a:cubicBezTo>
                <a:cubicBezTo>
                  <a:pt x="20618" y="10800"/>
                  <a:pt x="20618" y="13500"/>
                  <a:pt x="20618" y="13500"/>
                </a:cubicBezTo>
                <a:close/>
                <a:moveTo>
                  <a:pt x="18655" y="18900"/>
                </a:moveTo>
                <a:cubicBezTo>
                  <a:pt x="18655" y="19645"/>
                  <a:pt x="18214" y="20250"/>
                  <a:pt x="17673" y="20250"/>
                </a:cubicBezTo>
                <a:lnTo>
                  <a:pt x="1964" y="20250"/>
                </a:lnTo>
                <a:cubicBezTo>
                  <a:pt x="1422" y="20250"/>
                  <a:pt x="982" y="19645"/>
                  <a:pt x="982" y="18900"/>
                </a:cubicBezTo>
                <a:lnTo>
                  <a:pt x="982" y="5400"/>
                </a:lnTo>
                <a:cubicBezTo>
                  <a:pt x="982" y="4655"/>
                  <a:pt x="1422" y="4050"/>
                  <a:pt x="1964" y="4050"/>
                </a:cubicBezTo>
                <a:lnTo>
                  <a:pt x="17673" y="4050"/>
                </a:lnTo>
                <a:cubicBezTo>
                  <a:pt x="18214" y="4050"/>
                  <a:pt x="18655" y="4655"/>
                  <a:pt x="18655" y="5400"/>
                </a:cubicBezTo>
                <a:lnTo>
                  <a:pt x="18655" y="8100"/>
                </a:lnTo>
                <a:lnTo>
                  <a:pt x="16691" y="8100"/>
                </a:lnTo>
                <a:cubicBezTo>
                  <a:pt x="15606" y="8100"/>
                  <a:pt x="14727" y="9309"/>
                  <a:pt x="14727" y="10800"/>
                </a:cubicBezTo>
                <a:lnTo>
                  <a:pt x="14727" y="13500"/>
                </a:lnTo>
                <a:cubicBezTo>
                  <a:pt x="14727" y="14991"/>
                  <a:pt x="15606" y="16200"/>
                  <a:pt x="16691" y="16200"/>
                </a:cubicBezTo>
                <a:lnTo>
                  <a:pt x="18655" y="16200"/>
                </a:lnTo>
                <a:cubicBezTo>
                  <a:pt x="18655" y="16200"/>
                  <a:pt x="18655" y="18900"/>
                  <a:pt x="18655" y="18900"/>
                </a:cubicBezTo>
                <a:close/>
                <a:moveTo>
                  <a:pt x="982" y="2700"/>
                </a:moveTo>
                <a:cubicBezTo>
                  <a:pt x="982" y="1955"/>
                  <a:pt x="1422" y="1350"/>
                  <a:pt x="1964" y="1350"/>
                </a:cubicBezTo>
                <a:lnTo>
                  <a:pt x="17673" y="1350"/>
                </a:lnTo>
                <a:cubicBezTo>
                  <a:pt x="18214" y="1350"/>
                  <a:pt x="18655" y="1955"/>
                  <a:pt x="18655" y="2700"/>
                </a:cubicBezTo>
                <a:lnTo>
                  <a:pt x="18655" y="3075"/>
                </a:lnTo>
                <a:cubicBezTo>
                  <a:pt x="18365" y="2842"/>
                  <a:pt x="18032" y="2700"/>
                  <a:pt x="17673" y="2700"/>
                </a:cubicBezTo>
                <a:lnTo>
                  <a:pt x="1964" y="2700"/>
                </a:lnTo>
                <a:cubicBezTo>
                  <a:pt x="1604" y="2700"/>
                  <a:pt x="1271" y="2842"/>
                  <a:pt x="982" y="3075"/>
                </a:cubicBezTo>
                <a:cubicBezTo>
                  <a:pt x="982" y="3075"/>
                  <a:pt x="982" y="2700"/>
                  <a:pt x="982" y="2700"/>
                </a:cubicBezTo>
                <a:close/>
                <a:moveTo>
                  <a:pt x="19636" y="8100"/>
                </a:moveTo>
                <a:lnTo>
                  <a:pt x="19636" y="2700"/>
                </a:lnTo>
                <a:cubicBezTo>
                  <a:pt x="19636" y="1209"/>
                  <a:pt x="18757" y="0"/>
                  <a:pt x="17673" y="0"/>
                </a:cubicBezTo>
                <a:lnTo>
                  <a:pt x="1964" y="0"/>
                </a:lnTo>
                <a:cubicBezTo>
                  <a:pt x="879" y="0"/>
                  <a:pt x="0" y="1209"/>
                  <a:pt x="0" y="2700"/>
                </a:cubicBezTo>
                <a:lnTo>
                  <a:pt x="0" y="18900"/>
                </a:lnTo>
                <a:cubicBezTo>
                  <a:pt x="0" y="20391"/>
                  <a:pt x="879" y="21600"/>
                  <a:pt x="1964" y="21600"/>
                </a:cubicBezTo>
                <a:lnTo>
                  <a:pt x="17673" y="21600"/>
                </a:lnTo>
                <a:cubicBezTo>
                  <a:pt x="18757" y="21600"/>
                  <a:pt x="19636" y="20391"/>
                  <a:pt x="19636" y="18900"/>
                </a:cubicBezTo>
                <a:lnTo>
                  <a:pt x="19636" y="16200"/>
                </a:lnTo>
                <a:cubicBezTo>
                  <a:pt x="20721" y="16200"/>
                  <a:pt x="21600" y="14991"/>
                  <a:pt x="21600" y="13500"/>
                </a:cubicBezTo>
                <a:lnTo>
                  <a:pt x="21600" y="10800"/>
                </a:lnTo>
                <a:cubicBezTo>
                  <a:pt x="21600" y="9309"/>
                  <a:pt x="20721" y="8100"/>
                  <a:pt x="19636" y="8100"/>
                </a:cubicBezTo>
                <a:moveTo>
                  <a:pt x="17182" y="11475"/>
                </a:moveTo>
                <a:cubicBezTo>
                  <a:pt x="16910" y="11475"/>
                  <a:pt x="16691" y="11777"/>
                  <a:pt x="16691" y="12150"/>
                </a:cubicBezTo>
                <a:cubicBezTo>
                  <a:pt x="16691" y="12523"/>
                  <a:pt x="16910" y="12825"/>
                  <a:pt x="17182" y="12825"/>
                </a:cubicBezTo>
                <a:cubicBezTo>
                  <a:pt x="17453" y="12825"/>
                  <a:pt x="17673" y="12523"/>
                  <a:pt x="17673" y="12150"/>
                </a:cubicBezTo>
                <a:cubicBezTo>
                  <a:pt x="17673" y="11777"/>
                  <a:pt x="17453" y="11475"/>
                  <a:pt x="17182" y="11475"/>
                </a:cubicBezTo>
                <a:moveTo>
                  <a:pt x="7364" y="17550"/>
                </a:moveTo>
                <a:lnTo>
                  <a:pt x="6382" y="17550"/>
                </a:lnTo>
                <a:cubicBezTo>
                  <a:pt x="6110" y="17550"/>
                  <a:pt x="5891" y="17853"/>
                  <a:pt x="5891" y="18225"/>
                </a:cubicBezTo>
                <a:cubicBezTo>
                  <a:pt x="5891" y="18598"/>
                  <a:pt x="6110" y="18900"/>
                  <a:pt x="6382" y="18900"/>
                </a:cubicBezTo>
                <a:lnTo>
                  <a:pt x="7364" y="18900"/>
                </a:lnTo>
                <a:cubicBezTo>
                  <a:pt x="7635" y="18900"/>
                  <a:pt x="7855" y="18598"/>
                  <a:pt x="7855" y="18225"/>
                </a:cubicBezTo>
                <a:cubicBezTo>
                  <a:pt x="7855" y="17853"/>
                  <a:pt x="7635" y="17550"/>
                  <a:pt x="7364" y="17550"/>
                </a:cubicBezTo>
                <a:moveTo>
                  <a:pt x="7364" y="5400"/>
                </a:moveTo>
                <a:lnTo>
                  <a:pt x="6382" y="5400"/>
                </a:lnTo>
                <a:cubicBezTo>
                  <a:pt x="6110" y="5400"/>
                  <a:pt x="5891" y="5702"/>
                  <a:pt x="5891" y="6075"/>
                </a:cubicBezTo>
                <a:cubicBezTo>
                  <a:pt x="5891" y="6448"/>
                  <a:pt x="6110" y="6750"/>
                  <a:pt x="6382" y="6750"/>
                </a:cubicBezTo>
                <a:lnTo>
                  <a:pt x="7364" y="6750"/>
                </a:lnTo>
                <a:cubicBezTo>
                  <a:pt x="7635" y="6750"/>
                  <a:pt x="7855" y="6448"/>
                  <a:pt x="7855" y="6075"/>
                </a:cubicBezTo>
                <a:cubicBezTo>
                  <a:pt x="7855" y="5702"/>
                  <a:pt x="7635" y="5400"/>
                  <a:pt x="7364" y="5400"/>
                </a:cubicBezTo>
                <a:moveTo>
                  <a:pt x="4418" y="5400"/>
                </a:moveTo>
                <a:lnTo>
                  <a:pt x="3436" y="5400"/>
                </a:lnTo>
                <a:cubicBezTo>
                  <a:pt x="3165" y="5400"/>
                  <a:pt x="2945" y="5702"/>
                  <a:pt x="2945" y="6075"/>
                </a:cubicBezTo>
                <a:cubicBezTo>
                  <a:pt x="2945" y="6448"/>
                  <a:pt x="3165" y="6750"/>
                  <a:pt x="3436" y="6750"/>
                </a:cubicBezTo>
                <a:lnTo>
                  <a:pt x="4418" y="6750"/>
                </a:lnTo>
                <a:cubicBezTo>
                  <a:pt x="4690" y="6750"/>
                  <a:pt x="4909" y="6448"/>
                  <a:pt x="4909" y="6075"/>
                </a:cubicBezTo>
                <a:cubicBezTo>
                  <a:pt x="4909" y="5702"/>
                  <a:pt x="4690" y="5400"/>
                  <a:pt x="4418" y="540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26" name="Shape 2826"/>
          <p:cNvSpPr/>
          <p:nvPr/>
        </p:nvSpPr>
        <p:spPr>
          <a:xfrm>
            <a:off x="9428684" y="1985196"/>
            <a:ext cx="279328" cy="228765"/>
          </a:xfrm>
          <a:custGeom>
            <a:avLst/>
            <a:gdLst/>
            <a:ahLst/>
            <a:cxnLst>
              <a:cxn ang="0">
                <a:pos x="wd2" y="hd2"/>
              </a:cxn>
              <a:cxn ang="5400000">
                <a:pos x="wd2" y="hd2"/>
              </a:cxn>
              <a:cxn ang="10800000">
                <a:pos x="wd2" y="hd2"/>
              </a:cxn>
              <a:cxn ang="16200000">
                <a:pos x="wd2" y="hd2"/>
              </a:cxn>
            </a:cxnLst>
            <a:rect l="0" t="0" r="r" b="b"/>
            <a:pathLst>
              <a:path w="21600" h="21600" extrusionOk="0">
                <a:moveTo>
                  <a:pt x="10309" y="7214"/>
                </a:moveTo>
                <a:lnTo>
                  <a:pt x="9327" y="7214"/>
                </a:lnTo>
                <a:cubicBezTo>
                  <a:pt x="9056" y="7214"/>
                  <a:pt x="8836" y="7482"/>
                  <a:pt x="8836" y="7813"/>
                </a:cubicBezTo>
                <a:cubicBezTo>
                  <a:pt x="8836" y="8145"/>
                  <a:pt x="9056" y="8413"/>
                  <a:pt x="9327" y="8413"/>
                </a:cubicBezTo>
                <a:lnTo>
                  <a:pt x="10309" y="8413"/>
                </a:lnTo>
                <a:cubicBezTo>
                  <a:pt x="10580" y="8413"/>
                  <a:pt x="10800" y="8145"/>
                  <a:pt x="10800" y="7813"/>
                </a:cubicBezTo>
                <a:cubicBezTo>
                  <a:pt x="10800" y="7482"/>
                  <a:pt x="10580" y="7214"/>
                  <a:pt x="10309" y="7214"/>
                </a:cubicBezTo>
                <a:moveTo>
                  <a:pt x="7364" y="7214"/>
                </a:moveTo>
                <a:lnTo>
                  <a:pt x="6382" y="7214"/>
                </a:lnTo>
                <a:cubicBezTo>
                  <a:pt x="6110" y="7214"/>
                  <a:pt x="5891" y="7482"/>
                  <a:pt x="5891" y="7813"/>
                </a:cubicBezTo>
                <a:cubicBezTo>
                  <a:pt x="5891" y="8145"/>
                  <a:pt x="6110" y="8413"/>
                  <a:pt x="6382" y="8413"/>
                </a:cubicBezTo>
                <a:lnTo>
                  <a:pt x="7364" y="8413"/>
                </a:lnTo>
                <a:cubicBezTo>
                  <a:pt x="7635" y="8413"/>
                  <a:pt x="7855" y="8145"/>
                  <a:pt x="7855" y="7813"/>
                </a:cubicBezTo>
                <a:cubicBezTo>
                  <a:pt x="7855" y="7482"/>
                  <a:pt x="7635" y="7214"/>
                  <a:pt x="7364" y="7214"/>
                </a:cubicBezTo>
                <a:moveTo>
                  <a:pt x="10309" y="18004"/>
                </a:moveTo>
                <a:lnTo>
                  <a:pt x="9327" y="18004"/>
                </a:lnTo>
                <a:cubicBezTo>
                  <a:pt x="9056" y="18004"/>
                  <a:pt x="8836" y="18272"/>
                  <a:pt x="8836" y="18603"/>
                </a:cubicBezTo>
                <a:cubicBezTo>
                  <a:pt x="8836" y="18935"/>
                  <a:pt x="9056" y="19202"/>
                  <a:pt x="9327" y="19202"/>
                </a:cubicBezTo>
                <a:lnTo>
                  <a:pt x="10309" y="19202"/>
                </a:lnTo>
                <a:cubicBezTo>
                  <a:pt x="10580" y="19202"/>
                  <a:pt x="10800" y="18935"/>
                  <a:pt x="10800" y="18603"/>
                </a:cubicBezTo>
                <a:cubicBezTo>
                  <a:pt x="10800" y="18272"/>
                  <a:pt x="10580" y="18004"/>
                  <a:pt x="10309" y="18004"/>
                </a:cubicBezTo>
                <a:moveTo>
                  <a:pt x="13255" y="18004"/>
                </a:moveTo>
                <a:lnTo>
                  <a:pt x="12273" y="18004"/>
                </a:lnTo>
                <a:cubicBezTo>
                  <a:pt x="12001" y="18004"/>
                  <a:pt x="11782" y="18272"/>
                  <a:pt x="11782" y="18603"/>
                </a:cubicBezTo>
                <a:cubicBezTo>
                  <a:pt x="11782" y="18935"/>
                  <a:pt x="12001" y="19202"/>
                  <a:pt x="12273" y="19202"/>
                </a:cubicBezTo>
                <a:lnTo>
                  <a:pt x="13255" y="19202"/>
                </a:lnTo>
                <a:cubicBezTo>
                  <a:pt x="13526" y="19202"/>
                  <a:pt x="13745" y="18935"/>
                  <a:pt x="13745" y="18603"/>
                </a:cubicBezTo>
                <a:cubicBezTo>
                  <a:pt x="13745" y="18272"/>
                  <a:pt x="13526" y="18004"/>
                  <a:pt x="13255" y="18004"/>
                </a:cubicBezTo>
                <a:moveTo>
                  <a:pt x="20618" y="14407"/>
                </a:moveTo>
                <a:cubicBezTo>
                  <a:pt x="20618" y="15069"/>
                  <a:pt x="20178" y="15606"/>
                  <a:pt x="19636" y="15606"/>
                </a:cubicBezTo>
                <a:lnTo>
                  <a:pt x="16691" y="15606"/>
                </a:lnTo>
                <a:cubicBezTo>
                  <a:pt x="16148" y="15606"/>
                  <a:pt x="15709" y="15069"/>
                  <a:pt x="15709" y="14407"/>
                </a:cubicBezTo>
                <a:lnTo>
                  <a:pt x="15709" y="12009"/>
                </a:lnTo>
                <a:cubicBezTo>
                  <a:pt x="15709" y="11348"/>
                  <a:pt x="16148" y="10811"/>
                  <a:pt x="16691" y="10811"/>
                </a:cubicBezTo>
                <a:lnTo>
                  <a:pt x="19636" y="10811"/>
                </a:lnTo>
                <a:cubicBezTo>
                  <a:pt x="20178" y="10811"/>
                  <a:pt x="20618" y="11348"/>
                  <a:pt x="20618" y="12009"/>
                </a:cubicBezTo>
                <a:cubicBezTo>
                  <a:pt x="20618" y="12009"/>
                  <a:pt x="20618" y="14407"/>
                  <a:pt x="20618" y="14407"/>
                </a:cubicBezTo>
                <a:close/>
                <a:moveTo>
                  <a:pt x="18655" y="19202"/>
                </a:moveTo>
                <a:cubicBezTo>
                  <a:pt x="18655" y="19864"/>
                  <a:pt x="18214" y="20401"/>
                  <a:pt x="17673" y="20401"/>
                </a:cubicBezTo>
                <a:lnTo>
                  <a:pt x="1964" y="20401"/>
                </a:lnTo>
                <a:cubicBezTo>
                  <a:pt x="1421" y="20401"/>
                  <a:pt x="982" y="19864"/>
                  <a:pt x="982" y="19202"/>
                </a:cubicBezTo>
                <a:lnTo>
                  <a:pt x="982" y="7214"/>
                </a:lnTo>
                <a:cubicBezTo>
                  <a:pt x="982" y="6553"/>
                  <a:pt x="1421" y="6015"/>
                  <a:pt x="1964" y="6015"/>
                </a:cubicBezTo>
                <a:lnTo>
                  <a:pt x="17673" y="6015"/>
                </a:lnTo>
                <a:cubicBezTo>
                  <a:pt x="18214" y="6015"/>
                  <a:pt x="18655" y="6553"/>
                  <a:pt x="18655" y="7214"/>
                </a:cubicBezTo>
                <a:lnTo>
                  <a:pt x="18655" y="9612"/>
                </a:lnTo>
                <a:lnTo>
                  <a:pt x="16691" y="9612"/>
                </a:lnTo>
                <a:cubicBezTo>
                  <a:pt x="15606" y="9612"/>
                  <a:pt x="14727" y="10685"/>
                  <a:pt x="14727" y="12009"/>
                </a:cubicBezTo>
                <a:lnTo>
                  <a:pt x="14727" y="14407"/>
                </a:lnTo>
                <a:cubicBezTo>
                  <a:pt x="14727" y="15731"/>
                  <a:pt x="15606" y="16805"/>
                  <a:pt x="16691" y="16805"/>
                </a:cubicBezTo>
                <a:lnTo>
                  <a:pt x="18655" y="16805"/>
                </a:lnTo>
                <a:cubicBezTo>
                  <a:pt x="18655" y="16805"/>
                  <a:pt x="18655" y="19202"/>
                  <a:pt x="18655" y="19202"/>
                </a:cubicBezTo>
                <a:close/>
                <a:moveTo>
                  <a:pt x="982" y="4816"/>
                </a:moveTo>
                <a:cubicBezTo>
                  <a:pt x="982" y="4155"/>
                  <a:pt x="1420" y="3618"/>
                  <a:pt x="1963" y="3618"/>
                </a:cubicBezTo>
                <a:lnTo>
                  <a:pt x="1692" y="4850"/>
                </a:lnTo>
                <a:cubicBezTo>
                  <a:pt x="1436" y="4894"/>
                  <a:pt x="1197" y="4996"/>
                  <a:pt x="982" y="5149"/>
                </a:cubicBezTo>
                <a:cubicBezTo>
                  <a:pt x="982" y="5149"/>
                  <a:pt x="982" y="4816"/>
                  <a:pt x="982" y="4816"/>
                </a:cubicBezTo>
                <a:close/>
                <a:moveTo>
                  <a:pt x="3451" y="1468"/>
                </a:moveTo>
                <a:lnTo>
                  <a:pt x="13684" y="4816"/>
                </a:lnTo>
                <a:lnTo>
                  <a:pt x="2716" y="4816"/>
                </a:lnTo>
                <a:cubicBezTo>
                  <a:pt x="2716" y="4816"/>
                  <a:pt x="3451" y="1468"/>
                  <a:pt x="3451" y="1468"/>
                </a:cubicBezTo>
                <a:close/>
                <a:moveTo>
                  <a:pt x="16776" y="2582"/>
                </a:moveTo>
                <a:lnTo>
                  <a:pt x="16982" y="4654"/>
                </a:lnTo>
                <a:lnTo>
                  <a:pt x="12560" y="3208"/>
                </a:lnTo>
                <a:cubicBezTo>
                  <a:pt x="12560" y="3208"/>
                  <a:pt x="16776" y="2582"/>
                  <a:pt x="16776" y="2582"/>
                </a:cubicBezTo>
                <a:close/>
                <a:moveTo>
                  <a:pt x="18655" y="4816"/>
                </a:moveTo>
                <a:lnTo>
                  <a:pt x="18655" y="5149"/>
                </a:lnTo>
                <a:cubicBezTo>
                  <a:pt x="18453" y="5005"/>
                  <a:pt x="18231" y="4904"/>
                  <a:pt x="17992" y="4856"/>
                </a:cubicBezTo>
                <a:lnTo>
                  <a:pt x="17871" y="3642"/>
                </a:lnTo>
                <a:cubicBezTo>
                  <a:pt x="18318" y="3754"/>
                  <a:pt x="18655" y="4237"/>
                  <a:pt x="18655" y="4816"/>
                </a:cubicBezTo>
                <a:moveTo>
                  <a:pt x="19636" y="9612"/>
                </a:moveTo>
                <a:lnTo>
                  <a:pt x="19636" y="4816"/>
                </a:lnTo>
                <a:cubicBezTo>
                  <a:pt x="19636" y="3525"/>
                  <a:pt x="18798" y="2479"/>
                  <a:pt x="17750" y="2428"/>
                </a:cubicBezTo>
                <a:lnTo>
                  <a:pt x="17633" y="1247"/>
                </a:lnTo>
                <a:lnTo>
                  <a:pt x="10020" y="2377"/>
                </a:lnTo>
                <a:lnTo>
                  <a:pt x="2757" y="0"/>
                </a:lnTo>
                <a:lnTo>
                  <a:pt x="2226" y="2419"/>
                </a:lnTo>
                <a:lnTo>
                  <a:pt x="1964" y="2419"/>
                </a:lnTo>
                <a:cubicBezTo>
                  <a:pt x="879" y="2419"/>
                  <a:pt x="0" y="3492"/>
                  <a:pt x="0" y="4816"/>
                </a:cubicBezTo>
                <a:lnTo>
                  <a:pt x="0" y="19202"/>
                </a:lnTo>
                <a:cubicBezTo>
                  <a:pt x="0" y="20526"/>
                  <a:pt x="879" y="21600"/>
                  <a:pt x="1964" y="21600"/>
                </a:cubicBezTo>
                <a:lnTo>
                  <a:pt x="17673" y="21600"/>
                </a:lnTo>
                <a:cubicBezTo>
                  <a:pt x="18757" y="21600"/>
                  <a:pt x="19636" y="20526"/>
                  <a:pt x="19636" y="19202"/>
                </a:cubicBezTo>
                <a:lnTo>
                  <a:pt x="19636" y="16805"/>
                </a:lnTo>
                <a:cubicBezTo>
                  <a:pt x="20721" y="16805"/>
                  <a:pt x="21600" y="15731"/>
                  <a:pt x="21600" y="14407"/>
                </a:cubicBezTo>
                <a:lnTo>
                  <a:pt x="21600" y="12009"/>
                </a:lnTo>
                <a:cubicBezTo>
                  <a:pt x="21600" y="10685"/>
                  <a:pt x="20721" y="9612"/>
                  <a:pt x="19636" y="9612"/>
                </a:cubicBezTo>
                <a:moveTo>
                  <a:pt x="13255" y="7214"/>
                </a:moveTo>
                <a:lnTo>
                  <a:pt x="12273" y="7214"/>
                </a:lnTo>
                <a:cubicBezTo>
                  <a:pt x="12001" y="7214"/>
                  <a:pt x="11782" y="7482"/>
                  <a:pt x="11782" y="7813"/>
                </a:cubicBezTo>
                <a:cubicBezTo>
                  <a:pt x="11782" y="8145"/>
                  <a:pt x="12001" y="8413"/>
                  <a:pt x="12273" y="8413"/>
                </a:cubicBezTo>
                <a:lnTo>
                  <a:pt x="13255" y="8413"/>
                </a:lnTo>
                <a:cubicBezTo>
                  <a:pt x="13526" y="8413"/>
                  <a:pt x="13745" y="8145"/>
                  <a:pt x="13745" y="7813"/>
                </a:cubicBezTo>
                <a:cubicBezTo>
                  <a:pt x="13745" y="7482"/>
                  <a:pt x="13526" y="7214"/>
                  <a:pt x="13255" y="7214"/>
                </a:cubicBezTo>
                <a:moveTo>
                  <a:pt x="16200" y="18004"/>
                </a:moveTo>
                <a:lnTo>
                  <a:pt x="15218" y="18004"/>
                </a:lnTo>
                <a:cubicBezTo>
                  <a:pt x="14947" y="18004"/>
                  <a:pt x="14727" y="18272"/>
                  <a:pt x="14727" y="18603"/>
                </a:cubicBezTo>
                <a:cubicBezTo>
                  <a:pt x="14727" y="18935"/>
                  <a:pt x="14947" y="19202"/>
                  <a:pt x="15218" y="19202"/>
                </a:cubicBezTo>
                <a:lnTo>
                  <a:pt x="16200" y="19202"/>
                </a:lnTo>
                <a:cubicBezTo>
                  <a:pt x="16471" y="19202"/>
                  <a:pt x="16691" y="18935"/>
                  <a:pt x="16691" y="18603"/>
                </a:cubicBezTo>
                <a:cubicBezTo>
                  <a:pt x="16691" y="18272"/>
                  <a:pt x="16471" y="18004"/>
                  <a:pt x="16200" y="18004"/>
                </a:cubicBezTo>
                <a:moveTo>
                  <a:pt x="17182" y="12609"/>
                </a:moveTo>
                <a:cubicBezTo>
                  <a:pt x="16910" y="12609"/>
                  <a:pt x="16691" y="12877"/>
                  <a:pt x="16691" y="13208"/>
                </a:cubicBezTo>
                <a:cubicBezTo>
                  <a:pt x="16691" y="13540"/>
                  <a:pt x="16910" y="13808"/>
                  <a:pt x="17182" y="13808"/>
                </a:cubicBezTo>
                <a:cubicBezTo>
                  <a:pt x="17453" y="13808"/>
                  <a:pt x="17673" y="13540"/>
                  <a:pt x="17673" y="13208"/>
                </a:cubicBezTo>
                <a:cubicBezTo>
                  <a:pt x="17673" y="12877"/>
                  <a:pt x="17453" y="12609"/>
                  <a:pt x="17182" y="12609"/>
                </a:cubicBezTo>
                <a:moveTo>
                  <a:pt x="4418" y="7214"/>
                </a:moveTo>
                <a:lnTo>
                  <a:pt x="3436" y="7214"/>
                </a:lnTo>
                <a:cubicBezTo>
                  <a:pt x="3165" y="7214"/>
                  <a:pt x="2945" y="7482"/>
                  <a:pt x="2945" y="7813"/>
                </a:cubicBezTo>
                <a:cubicBezTo>
                  <a:pt x="2945" y="8145"/>
                  <a:pt x="3165" y="8413"/>
                  <a:pt x="3436" y="8413"/>
                </a:cubicBezTo>
                <a:lnTo>
                  <a:pt x="4418" y="8413"/>
                </a:lnTo>
                <a:cubicBezTo>
                  <a:pt x="4690" y="8413"/>
                  <a:pt x="4909" y="8145"/>
                  <a:pt x="4909" y="7813"/>
                </a:cubicBezTo>
                <a:cubicBezTo>
                  <a:pt x="4909" y="7482"/>
                  <a:pt x="4690" y="7214"/>
                  <a:pt x="4418" y="7214"/>
                </a:cubicBezTo>
                <a:moveTo>
                  <a:pt x="15218" y="8413"/>
                </a:moveTo>
                <a:lnTo>
                  <a:pt x="16200" y="8413"/>
                </a:lnTo>
                <a:cubicBezTo>
                  <a:pt x="16471" y="8413"/>
                  <a:pt x="16691" y="8145"/>
                  <a:pt x="16691" y="7813"/>
                </a:cubicBezTo>
                <a:cubicBezTo>
                  <a:pt x="16691" y="7482"/>
                  <a:pt x="16471" y="7214"/>
                  <a:pt x="16200" y="7214"/>
                </a:cubicBezTo>
                <a:lnTo>
                  <a:pt x="15218" y="7214"/>
                </a:lnTo>
                <a:cubicBezTo>
                  <a:pt x="14947" y="7214"/>
                  <a:pt x="14727" y="7482"/>
                  <a:pt x="14727" y="7813"/>
                </a:cubicBezTo>
                <a:cubicBezTo>
                  <a:pt x="14727" y="8145"/>
                  <a:pt x="14947" y="8413"/>
                  <a:pt x="15218" y="8413"/>
                </a:cubicBezTo>
                <a:moveTo>
                  <a:pt x="7364" y="18004"/>
                </a:moveTo>
                <a:lnTo>
                  <a:pt x="6382" y="18004"/>
                </a:lnTo>
                <a:cubicBezTo>
                  <a:pt x="6110" y="18004"/>
                  <a:pt x="5891" y="18272"/>
                  <a:pt x="5891" y="18603"/>
                </a:cubicBezTo>
                <a:cubicBezTo>
                  <a:pt x="5891" y="18935"/>
                  <a:pt x="6110" y="19202"/>
                  <a:pt x="6382" y="19202"/>
                </a:cubicBezTo>
                <a:lnTo>
                  <a:pt x="7364" y="19202"/>
                </a:lnTo>
                <a:cubicBezTo>
                  <a:pt x="7635" y="19202"/>
                  <a:pt x="7855" y="18935"/>
                  <a:pt x="7855" y="18603"/>
                </a:cubicBezTo>
                <a:cubicBezTo>
                  <a:pt x="7855" y="18272"/>
                  <a:pt x="7635" y="18004"/>
                  <a:pt x="7364" y="18004"/>
                </a:cubicBezTo>
                <a:moveTo>
                  <a:pt x="4418" y="18004"/>
                </a:moveTo>
                <a:lnTo>
                  <a:pt x="3436" y="18004"/>
                </a:lnTo>
                <a:cubicBezTo>
                  <a:pt x="3165" y="18004"/>
                  <a:pt x="2945" y="18272"/>
                  <a:pt x="2945" y="18603"/>
                </a:cubicBezTo>
                <a:cubicBezTo>
                  <a:pt x="2945" y="18935"/>
                  <a:pt x="3165" y="19202"/>
                  <a:pt x="3436" y="19202"/>
                </a:cubicBezTo>
                <a:lnTo>
                  <a:pt x="4418" y="19202"/>
                </a:lnTo>
                <a:cubicBezTo>
                  <a:pt x="4690" y="19202"/>
                  <a:pt x="4909" y="18935"/>
                  <a:pt x="4909" y="18603"/>
                </a:cubicBezTo>
                <a:cubicBezTo>
                  <a:pt x="4909" y="18272"/>
                  <a:pt x="4690" y="18004"/>
                  <a:pt x="4418" y="18004"/>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27" name="Shape 2827"/>
          <p:cNvSpPr/>
          <p:nvPr/>
        </p:nvSpPr>
        <p:spPr>
          <a:xfrm>
            <a:off x="10000035" y="1959803"/>
            <a:ext cx="203148" cy="279328"/>
          </a:xfrm>
          <a:custGeom>
            <a:avLst/>
            <a:gdLst/>
            <a:ahLst/>
            <a:cxnLst>
              <a:cxn ang="0">
                <a:pos x="wd2" y="hd2"/>
              </a:cxn>
              <a:cxn ang="5400000">
                <a:pos x="wd2" y="hd2"/>
              </a:cxn>
              <a:cxn ang="10800000">
                <a:pos x="wd2" y="hd2"/>
              </a:cxn>
              <a:cxn ang="16200000">
                <a:pos x="wd2" y="hd2"/>
              </a:cxn>
            </a:cxnLst>
            <a:rect l="0" t="0" r="r" b="b"/>
            <a:pathLst>
              <a:path w="21600" h="21600" extrusionOk="0">
                <a:moveTo>
                  <a:pt x="13500" y="9818"/>
                </a:moveTo>
                <a:lnTo>
                  <a:pt x="2700" y="9818"/>
                </a:lnTo>
                <a:lnTo>
                  <a:pt x="2700" y="10800"/>
                </a:lnTo>
                <a:lnTo>
                  <a:pt x="13500" y="10800"/>
                </a:lnTo>
                <a:cubicBezTo>
                  <a:pt x="13500" y="10800"/>
                  <a:pt x="13500" y="9818"/>
                  <a:pt x="13500" y="9818"/>
                </a:cubicBezTo>
                <a:close/>
                <a:moveTo>
                  <a:pt x="18900" y="11782"/>
                </a:moveTo>
                <a:lnTo>
                  <a:pt x="2700" y="11782"/>
                </a:lnTo>
                <a:lnTo>
                  <a:pt x="2700" y="12764"/>
                </a:lnTo>
                <a:lnTo>
                  <a:pt x="18900" y="12764"/>
                </a:lnTo>
                <a:cubicBezTo>
                  <a:pt x="18900" y="12764"/>
                  <a:pt x="18900" y="11782"/>
                  <a:pt x="18900" y="11782"/>
                </a:cubicBezTo>
                <a:close/>
                <a:moveTo>
                  <a:pt x="4050" y="1964"/>
                </a:moveTo>
                <a:lnTo>
                  <a:pt x="2700" y="1964"/>
                </a:lnTo>
                <a:lnTo>
                  <a:pt x="2700" y="7855"/>
                </a:lnTo>
                <a:lnTo>
                  <a:pt x="4050" y="7855"/>
                </a:lnTo>
                <a:cubicBezTo>
                  <a:pt x="4050" y="7855"/>
                  <a:pt x="4050" y="1964"/>
                  <a:pt x="4050" y="1964"/>
                </a:cubicBezTo>
                <a:close/>
                <a:moveTo>
                  <a:pt x="18900" y="13745"/>
                </a:moveTo>
                <a:lnTo>
                  <a:pt x="2700" y="13745"/>
                </a:lnTo>
                <a:lnTo>
                  <a:pt x="2700" y="14727"/>
                </a:lnTo>
                <a:lnTo>
                  <a:pt x="18900" y="14727"/>
                </a:lnTo>
                <a:cubicBezTo>
                  <a:pt x="18900" y="14727"/>
                  <a:pt x="18900" y="13745"/>
                  <a:pt x="18900" y="13745"/>
                </a:cubicBezTo>
                <a:close/>
                <a:moveTo>
                  <a:pt x="16200" y="15709"/>
                </a:moveTo>
                <a:lnTo>
                  <a:pt x="2700" y="15709"/>
                </a:lnTo>
                <a:lnTo>
                  <a:pt x="2700" y="16691"/>
                </a:lnTo>
                <a:lnTo>
                  <a:pt x="16200" y="16691"/>
                </a:lnTo>
                <a:cubicBezTo>
                  <a:pt x="16200" y="16691"/>
                  <a:pt x="16200" y="15709"/>
                  <a:pt x="16200" y="15709"/>
                </a:cubicBezTo>
                <a:close/>
                <a:moveTo>
                  <a:pt x="20250" y="19924"/>
                </a:moveTo>
                <a:lnTo>
                  <a:pt x="18702" y="18798"/>
                </a:lnTo>
                <a:cubicBezTo>
                  <a:pt x="18580" y="18710"/>
                  <a:pt x="18412" y="18655"/>
                  <a:pt x="18225" y="18655"/>
                </a:cubicBezTo>
                <a:cubicBezTo>
                  <a:pt x="18039" y="18655"/>
                  <a:pt x="17870" y="18710"/>
                  <a:pt x="17748" y="18798"/>
                </a:cubicBezTo>
                <a:lnTo>
                  <a:pt x="15525" y="20415"/>
                </a:lnTo>
                <a:lnTo>
                  <a:pt x="13302" y="18798"/>
                </a:lnTo>
                <a:cubicBezTo>
                  <a:pt x="13180" y="18710"/>
                  <a:pt x="13012" y="18655"/>
                  <a:pt x="12825" y="18655"/>
                </a:cubicBezTo>
                <a:cubicBezTo>
                  <a:pt x="12604" y="18655"/>
                  <a:pt x="12418" y="18737"/>
                  <a:pt x="12294" y="18856"/>
                </a:cubicBezTo>
                <a:lnTo>
                  <a:pt x="12285" y="18851"/>
                </a:lnTo>
                <a:lnTo>
                  <a:pt x="10800" y="20291"/>
                </a:lnTo>
                <a:lnTo>
                  <a:pt x="9315" y="18851"/>
                </a:lnTo>
                <a:lnTo>
                  <a:pt x="9306" y="18856"/>
                </a:lnTo>
                <a:cubicBezTo>
                  <a:pt x="9182" y="18737"/>
                  <a:pt x="8996" y="18655"/>
                  <a:pt x="8775" y="18655"/>
                </a:cubicBezTo>
                <a:cubicBezTo>
                  <a:pt x="8589" y="18655"/>
                  <a:pt x="8420" y="18710"/>
                  <a:pt x="8298" y="18798"/>
                </a:cubicBezTo>
                <a:lnTo>
                  <a:pt x="6075" y="20415"/>
                </a:lnTo>
                <a:lnTo>
                  <a:pt x="3852" y="18798"/>
                </a:lnTo>
                <a:cubicBezTo>
                  <a:pt x="3730" y="18710"/>
                  <a:pt x="3562" y="18655"/>
                  <a:pt x="3375" y="18655"/>
                </a:cubicBezTo>
                <a:cubicBezTo>
                  <a:pt x="3188" y="18655"/>
                  <a:pt x="3020" y="18710"/>
                  <a:pt x="2898" y="18798"/>
                </a:cubicBezTo>
                <a:lnTo>
                  <a:pt x="1350" y="19924"/>
                </a:lnTo>
                <a:lnTo>
                  <a:pt x="1350" y="982"/>
                </a:lnTo>
                <a:lnTo>
                  <a:pt x="20250" y="982"/>
                </a:lnTo>
                <a:cubicBezTo>
                  <a:pt x="20250" y="982"/>
                  <a:pt x="20250" y="19924"/>
                  <a:pt x="20250" y="19924"/>
                </a:cubicBezTo>
                <a:close/>
                <a:moveTo>
                  <a:pt x="20925" y="0"/>
                </a:moveTo>
                <a:lnTo>
                  <a:pt x="675" y="0"/>
                </a:lnTo>
                <a:cubicBezTo>
                  <a:pt x="302" y="0"/>
                  <a:pt x="0" y="220"/>
                  <a:pt x="0" y="491"/>
                </a:cubicBezTo>
                <a:lnTo>
                  <a:pt x="0" y="21109"/>
                </a:lnTo>
                <a:cubicBezTo>
                  <a:pt x="0" y="21380"/>
                  <a:pt x="302" y="21600"/>
                  <a:pt x="675" y="21600"/>
                </a:cubicBezTo>
                <a:cubicBezTo>
                  <a:pt x="862" y="21600"/>
                  <a:pt x="1031" y="21545"/>
                  <a:pt x="1152" y="21456"/>
                </a:cubicBezTo>
                <a:lnTo>
                  <a:pt x="3375" y="19840"/>
                </a:lnTo>
                <a:lnTo>
                  <a:pt x="5598" y="21456"/>
                </a:lnTo>
                <a:cubicBezTo>
                  <a:pt x="5720" y="21545"/>
                  <a:pt x="5888" y="21600"/>
                  <a:pt x="6075" y="21600"/>
                </a:cubicBezTo>
                <a:cubicBezTo>
                  <a:pt x="6262" y="21600"/>
                  <a:pt x="6431" y="21545"/>
                  <a:pt x="6552" y="21456"/>
                </a:cubicBezTo>
                <a:lnTo>
                  <a:pt x="8702" y="19893"/>
                </a:lnTo>
                <a:lnTo>
                  <a:pt x="10260" y="21404"/>
                </a:lnTo>
                <a:lnTo>
                  <a:pt x="10269" y="21399"/>
                </a:lnTo>
                <a:cubicBezTo>
                  <a:pt x="10393" y="21518"/>
                  <a:pt x="10579" y="21600"/>
                  <a:pt x="10800" y="21600"/>
                </a:cubicBezTo>
                <a:cubicBezTo>
                  <a:pt x="11021" y="21600"/>
                  <a:pt x="11207" y="21518"/>
                  <a:pt x="11331" y="21399"/>
                </a:cubicBezTo>
                <a:lnTo>
                  <a:pt x="11340" y="21404"/>
                </a:lnTo>
                <a:lnTo>
                  <a:pt x="12898" y="19893"/>
                </a:lnTo>
                <a:lnTo>
                  <a:pt x="15048" y="21456"/>
                </a:lnTo>
                <a:cubicBezTo>
                  <a:pt x="15170" y="21545"/>
                  <a:pt x="15338" y="21600"/>
                  <a:pt x="15525" y="21600"/>
                </a:cubicBezTo>
                <a:cubicBezTo>
                  <a:pt x="15712" y="21600"/>
                  <a:pt x="15881" y="21545"/>
                  <a:pt x="16002" y="21456"/>
                </a:cubicBezTo>
                <a:lnTo>
                  <a:pt x="18225" y="19840"/>
                </a:lnTo>
                <a:lnTo>
                  <a:pt x="20448" y="21456"/>
                </a:lnTo>
                <a:cubicBezTo>
                  <a:pt x="20570" y="21545"/>
                  <a:pt x="20738" y="21600"/>
                  <a:pt x="20925" y="21600"/>
                </a:cubicBezTo>
                <a:cubicBezTo>
                  <a:pt x="21298" y="21600"/>
                  <a:pt x="21600" y="21380"/>
                  <a:pt x="21600" y="21109"/>
                </a:cubicBezTo>
                <a:lnTo>
                  <a:pt x="21600" y="491"/>
                </a:lnTo>
                <a:cubicBezTo>
                  <a:pt x="21600" y="220"/>
                  <a:pt x="21298" y="0"/>
                  <a:pt x="20925" y="0"/>
                </a:cubicBezTo>
                <a:moveTo>
                  <a:pt x="16200" y="1964"/>
                </a:moveTo>
                <a:lnTo>
                  <a:pt x="14850" y="1964"/>
                </a:lnTo>
                <a:lnTo>
                  <a:pt x="14850" y="7855"/>
                </a:lnTo>
                <a:lnTo>
                  <a:pt x="16200" y="7855"/>
                </a:lnTo>
                <a:cubicBezTo>
                  <a:pt x="16200" y="7855"/>
                  <a:pt x="16200" y="1964"/>
                  <a:pt x="16200" y="1964"/>
                </a:cubicBezTo>
                <a:close/>
                <a:moveTo>
                  <a:pt x="18900" y="1964"/>
                </a:moveTo>
                <a:lnTo>
                  <a:pt x="17550" y="1964"/>
                </a:lnTo>
                <a:lnTo>
                  <a:pt x="17550" y="7855"/>
                </a:lnTo>
                <a:lnTo>
                  <a:pt x="18900" y="7855"/>
                </a:lnTo>
                <a:cubicBezTo>
                  <a:pt x="18900" y="7855"/>
                  <a:pt x="18900" y="1964"/>
                  <a:pt x="18900" y="1964"/>
                </a:cubicBezTo>
                <a:close/>
                <a:moveTo>
                  <a:pt x="10800" y="1964"/>
                </a:moveTo>
                <a:lnTo>
                  <a:pt x="9450" y="1964"/>
                </a:lnTo>
                <a:lnTo>
                  <a:pt x="9450" y="7855"/>
                </a:lnTo>
                <a:lnTo>
                  <a:pt x="10800" y="7855"/>
                </a:lnTo>
                <a:cubicBezTo>
                  <a:pt x="10800" y="7855"/>
                  <a:pt x="10800" y="1964"/>
                  <a:pt x="10800" y="1964"/>
                </a:cubicBezTo>
                <a:close/>
                <a:moveTo>
                  <a:pt x="8100" y="1964"/>
                </a:moveTo>
                <a:lnTo>
                  <a:pt x="5400" y="1964"/>
                </a:lnTo>
                <a:lnTo>
                  <a:pt x="5400" y="7855"/>
                </a:lnTo>
                <a:lnTo>
                  <a:pt x="8100" y="7855"/>
                </a:lnTo>
                <a:cubicBezTo>
                  <a:pt x="8100" y="7855"/>
                  <a:pt x="8100" y="1964"/>
                  <a:pt x="8100" y="1964"/>
                </a:cubicBezTo>
                <a:close/>
                <a:moveTo>
                  <a:pt x="13500" y="1964"/>
                </a:moveTo>
                <a:lnTo>
                  <a:pt x="12150" y="1964"/>
                </a:lnTo>
                <a:lnTo>
                  <a:pt x="12150" y="7855"/>
                </a:lnTo>
                <a:lnTo>
                  <a:pt x="13500" y="7855"/>
                </a:lnTo>
                <a:cubicBezTo>
                  <a:pt x="13500" y="7855"/>
                  <a:pt x="13500" y="1964"/>
                  <a:pt x="13500" y="196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28" name="Shape 2828"/>
          <p:cNvSpPr/>
          <p:nvPr/>
        </p:nvSpPr>
        <p:spPr>
          <a:xfrm>
            <a:off x="10520599" y="1959803"/>
            <a:ext cx="228541" cy="279328"/>
          </a:xfrm>
          <a:custGeom>
            <a:avLst/>
            <a:gdLst/>
            <a:ahLst/>
            <a:cxnLst>
              <a:cxn ang="0">
                <a:pos x="wd2" y="hd2"/>
              </a:cxn>
              <a:cxn ang="5400000">
                <a:pos x="wd2" y="hd2"/>
              </a:cxn>
              <a:cxn ang="10800000">
                <a:pos x="wd2" y="hd2"/>
              </a:cxn>
              <a:cxn ang="16200000">
                <a:pos x="wd2" y="hd2"/>
              </a:cxn>
            </a:cxnLst>
            <a:rect l="0" t="0" r="r" b="b"/>
            <a:pathLst>
              <a:path w="21600" h="21600" extrusionOk="0">
                <a:moveTo>
                  <a:pt x="14400" y="13745"/>
                </a:moveTo>
                <a:lnTo>
                  <a:pt x="2400" y="13745"/>
                </a:lnTo>
                <a:lnTo>
                  <a:pt x="2400" y="14727"/>
                </a:lnTo>
                <a:lnTo>
                  <a:pt x="14400" y="14727"/>
                </a:lnTo>
                <a:cubicBezTo>
                  <a:pt x="14400" y="14727"/>
                  <a:pt x="14400" y="13745"/>
                  <a:pt x="14400" y="13745"/>
                </a:cubicBezTo>
                <a:close/>
                <a:moveTo>
                  <a:pt x="15600" y="20092"/>
                </a:moveTo>
                <a:lnTo>
                  <a:pt x="13624" y="18798"/>
                </a:lnTo>
                <a:cubicBezTo>
                  <a:pt x="13515" y="18710"/>
                  <a:pt x="13366" y="18655"/>
                  <a:pt x="13200" y="18655"/>
                </a:cubicBezTo>
                <a:cubicBezTo>
                  <a:pt x="13035" y="18655"/>
                  <a:pt x="12885" y="18710"/>
                  <a:pt x="12776" y="18798"/>
                </a:cubicBezTo>
                <a:lnTo>
                  <a:pt x="10800" y="20415"/>
                </a:lnTo>
                <a:lnTo>
                  <a:pt x="8824" y="18798"/>
                </a:lnTo>
                <a:cubicBezTo>
                  <a:pt x="8716" y="18710"/>
                  <a:pt x="8566" y="18655"/>
                  <a:pt x="8400" y="18655"/>
                </a:cubicBezTo>
                <a:cubicBezTo>
                  <a:pt x="8235" y="18655"/>
                  <a:pt x="8085" y="18710"/>
                  <a:pt x="7976" y="18798"/>
                </a:cubicBezTo>
                <a:lnTo>
                  <a:pt x="6000" y="20415"/>
                </a:lnTo>
                <a:lnTo>
                  <a:pt x="4024" y="18798"/>
                </a:lnTo>
                <a:cubicBezTo>
                  <a:pt x="3915" y="18710"/>
                  <a:pt x="3766" y="18655"/>
                  <a:pt x="3600" y="18655"/>
                </a:cubicBezTo>
                <a:cubicBezTo>
                  <a:pt x="3435" y="18655"/>
                  <a:pt x="3285" y="18710"/>
                  <a:pt x="3176" y="18798"/>
                </a:cubicBezTo>
                <a:lnTo>
                  <a:pt x="1200" y="20092"/>
                </a:lnTo>
                <a:lnTo>
                  <a:pt x="1200" y="3927"/>
                </a:lnTo>
                <a:lnTo>
                  <a:pt x="15600" y="3927"/>
                </a:lnTo>
                <a:cubicBezTo>
                  <a:pt x="15600" y="3927"/>
                  <a:pt x="15600" y="20092"/>
                  <a:pt x="15600" y="20092"/>
                </a:cubicBezTo>
                <a:close/>
                <a:moveTo>
                  <a:pt x="16200" y="2945"/>
                </a:moveTo>
                <a:lnTo>
                  <a:pt x="600" y="2945"/>
                </a:lnTo>
                <a:cubicBezTo>
                  <a:pt x="268" y="2945"/>
                  <a:pt x="0" y="3165"/>
                  <a:pt x="0" y="3436"/>
                </a:cubicBezTo>
                <a:lnTo>
                  <a:pt x="0" y="21109"/>
                </a:lnTo>
                <a:cubicBezTo>
                  <a:pt x="0" y="21380"/>
                  <a:pt x="268" y="21600"/>
                  <a:pt x="600" y="21600"/>
                </a:cubicBezTo>
                <a:cubicBezTo>
                  <a:pt x="766" y="21600"/>
                  <a:pt x="916" y="21545"/>
                  <a:pt x="1024" y="21456"/>
                </a:cubicBezTo>
                <a:lnTo>
                  <a:pt x="3553" y="19801"/>
                </a:lnTo>
                <a:lnTo>
                  <a:pt x="5576" y="21456"/>
                </a:lnTo>
                <a:cubicBezTo>
                  <a:pt x="5684" y="21545"/>
                  <a:pt x="5834" y="21600"/>
                  <a:pt x="6000" y="21600"/>
                </a:cubicBezTo>
                <a:cubicBezTo>
                  <a:pt x="6166" y="21600"/>
                  <a:pt x="6316" y="21545"/>
                  <a:pt x="6424" y="21456"/>
                </a:cubicBezTo>
                <a:lnTo>
                  <a:pt x="8400" y="19840"/>
                </a:lnTo>
                <a:lnTo>
                  <a:pt x="10376" y="21456"/>
                </a:lnTo>
                <a:cubicBezTo>
                  <a:pt x="10484" y="21545"/>
                  <a:pt x="10634" y="21600"/>
                  <a:pt x="10800" y="21600"/>
                </a:cubicBezTo>
                <a:cubicBezTo>
                  <a:pt x="10966" y="21600"/>
                  <a:pt x="11116" y="21545"/>
                  <a:pt x="11224" y="21456"/>
                </a:cubicBezTo>
                <a:lnTo>
                  <a:pt x="13247" y="19801"/>
                </a:lnTo>
                <a:lnTo>
                  <a:pt x="15776" y="21456"/>
                </a:lnTo>
                <a:cubicBezTo>
                  <a:pt x="15884" y="21545"/>
                  <a:pt x="16034" y="21600"/>
                  <a:pt x="16200" y="21600"/>
                </a:cubicBezTo>
                <a:cubicBezTo>
                  <a:pt x="16532" y="21600"/>
                  <a:pt x="16800" y="21380"/>
                  <a:pt x="16800" y="21109"/>
                </a:cubicBezTo>
                <a:lnTo>
                  <a:pt x="16800" y="3436"/>
                </a:lnTo>
                <a:cubicBezTo>
                  <a:pt x="16800" y="3165"/>
                  <a:pt x="16532" y="2945"/>
                  <a:pt x="16200" y="2945"/>
                </a:cubicBezTo>
                <a:moveTo>
                  <a:pt x="8400" y="11782"/>
                </a:moveTo>
                <a:lnTo>
                  <a:pt x="2400" y="11782"/>
                </a:lnTo>
                <a:lnTo>
                  <a:pt x="2400" y="12764"/>
                </a:lnTo>
                <a:lnTo>
                  <a:pt x="8400" y="12764"/>
                </a:lnTo>
                <a:cubicBezTo>
                  <a:pt x="8400" y="12764"/>
                  <a:pt x="8400" y="11782"/>
                  <a:pt x="8400" y="11782"/>
                </a:cubicBezTo>
                <a:close/>
                <a:moveTo>
                  <a:pt x="21000" y="0"/>
                </a:moveTo>
                <a:lnTo>
                  <a:pt x="5400" y="0"/>
                </a:lnTo>
                <a:cubicBezTo>
                  <a:pt x="5068" y="0"/>
                  <a:pt x="4800" y="220"/>
                  <a:pt x="4800" y="491"/>
                </a:cubicBezTo>
                <a:lnTo>
                  <a:pt x="4800" y="1964"/>
                </a:lnTo>
                <a:lnTo>
                  <a:pt x="6000" y="1964"/>
                </a:lnTo>
                <a:lnTo>
                  <a:pt x="6000" y="982"/>
                </a:lnTo>
                <a:lnTo>
                  <a:pt x="20400" y="982"/>
                </a:lnTo>
                <a:lnTo>
                  <a:pt x="20400" y="17146"/>
                </a:lnTo>
                <a:lnTo>
                  <a:pt x="18424" y="15853"/>
                </a:lnTo>
                <a:cubicBezTo>
                  <a:pt x="18316" y="15764"/>
                  <a:pt x="18166" y="15709"/>
                  <a:pt x="18000" y="15709"/>
                </a:cubicBezTo>
                <a:lnTo>
                  <a:pt x="18000" y="16894"/>
                </a:lnTo>
                <a:lnTo>
                  <a:pt x="18047" y="16856"/>
                </a:lnTo>
                <a:lnTo>
                  <a:pt x="20576" y="18511"/>
                </a:lnTo>
                <a:cubicBezTo>
                  <a:pt x="20684" y="18599"/>
                  <a:pt x="20834" y="18655"/>
                  <a:pt x="21000" y="18655"/>
                </a:cubicBezTo>
                <a:cubicBezTo>
                  <a:pt x="21332" y="18655"/>
                  <a:pt x="21600" y="18435"/>
                  <a:pt x="21600" y="18164"/>
                </a:cubicBezTo>
                <a:lnTo>
                  <a:pt x="21600" y="491"/>
                </a:lnTo>
                <a:cubicBezTo>
                  <a:pt x="21600" y="220"/>
                  <a:pt x="21332" y="0"/>
                  <a:pt x="21000" y="0"/>
                </a:cubicBezTo>
                <a:moveTo>
                  <a:pt x="10800" y="15709"/>
                </a:moveTo>
                <a:lnTo>
                  <a:pt x="2400" y="15709"/>
                </a:lnTo>
                <a:lnTo>
                  <a:pt x="2400" y="16691"/>
                </a:lnTo>
                <a:lnTo>
                  <a:pt x="10800" y="16691"/>
                </a:lnTo>
                <a:cubicBezTo>
                  <a:pt x="10800" y="16691"/>
                  <a:pt x="10800" y="15709"/>
                  <a:pt x="10800" y="15709"/>
                </a:cubicBezTo>
                <a:close/>
                <a:moveTo>
                  <a:pt x="12000" y="4909"/>
                </a:moveTo>
                <a:lnTo>
                  <a:pt x="10800" y="4909"/>
                </a:lnTo>
                <a:lnTo>
                  <a:pt x="10800" y="9818"/>
                </a:lnTo>
                <a:lnTo>
                  <a:pt x="12000" y="9818"/>
                </a:lnTo>
                <a:cubicBezTo>
                  <a:pt x="12000" y="9818"/>
                  <a:pt x="12000" y="4909"/>
                  <a:pt x="12000" y="4909"/>
                </a:cubicBezTo>
                <a:close/>
                <a:moveTo>
                  <a:pt x="14400" y="4909"/>
                </a:moveTo>
                <a:lnTo>
                  <a:pt x="13200" y="4909"/>
                </a:lnTo>
                <a:lnTo>
                  <a:pt x="13200" y="9818"/>
                </a:lnTo>
                <a:lnTo>
                  <a:pt x="14400" y="9818"/>
                </a:lnTo>
                <a:cubicBezTo>
                  <a:pt x="14400" y="9818"/>
                  <a:pt x="14400" y="4909"/>
                  <a:pt x="14400" y="4909"/>
                </a:cubicBezTo>
                <a:close/>
                <a:moveTo>
                  <a:pt x="7200" y="4909"/>
                </a:moveTo>
                <a:lnTo>
                  <a:pt x="4800" y="4909"/>
                </a:lnTo>
                <a:lnTo>
                  <a:pt x="4800" y="9818"/>
                </a:lnTo>
                <a:lnTo>
                  <a:pt x="7200" y="9818"/>
                </a:lnTo>
                <a:cubicBezTo>
                  <a:pt x="7200" y="9818"/>
                  <a:pt x="7200" y="4909"/>
                  <a:pt x="7200" y="4909"/>
                </a:cubicBezTo>
                <a:close/>
                <a:moveTo>
                  <a:pt x="3600" y="4909"/>
                </a:moveTo>
                <a:lnTo>
                  <a:pt x="2400" y="4909"/>
                </a:lnTo>
                <a:lnTo>
                  <a:pt x="2400" y="9818"/>
                </a:lnTo>
                <a:lnTo>
                  <a:pt x="3600" y="9818"/>
                </a:lnTo>
                <a:cubicBezTo>
                  <a:pt x="3600" y="9818"/>
                  <a:pt x="3600" y="4909"/>
                  <a:pt x="3600" y="4909"/>
                </a:cubicBezTo>
                <a:close/>
                <a:moveTo>
                  <a:pt x="9600" y="4909"/>
                </a:moveTo>
                <a:lnTo>
                  <a:pt x="8400" y="4909"/>
                </a:lnTo>
                <a:lnTo>
                  <a:pt x="8400" y="9818"/>
                </a:lnTo>
                <a:lnTo>
                  <a:pt x="9600" y="9818"/>
                </a:lnTo>
                <a:cubicBezTo>
                  <a:pt x="9600" y="9818"/>
                  <a:pt x="9600" y="4909"/>
                  <a:pt x="9600" y="4909"/>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29" name="Shape 2829"/>
          <p:cNvSpPr/>
          <p:nvPr/>
        </p:nvSpPr>
        <p:spPr>
          <a:xfrm>
            <a:off x="11028467" y="19598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12764"/>
                </a:moveTo>
                <a:cubicBezTo>
                  <a:pt x="10529" y="12764"/>
                  <a:pt x="10309" y="12544"/>
                  <a:pt x="10309" y="12273"/>
                </a:cubicBezTo>
                <a:cubicBezTo>
                  <a:pt x="10309" y="12001"/>
                  <a:pt x="10529" y="11782"/>
                  <a:pt x="10800" y="11782"/>
                </a:cubicBezTo>
                <a:cubicBezTo>
                  <a:pt x="11071" y="11782"/>
                  <a:pt x="11291" y="12001"/>
                  <a:pt x="11291" y="12273"/>
                </a:cubicBezTo>
                <a:cubicBezTo>
                  <a:pt x="11291" y="12544"/>
                  <a:pt x="11071" y="12764"/>
                  <a:pt x="10800" y="12764"/>
                </a:cubicBezTo>
                <a:moveTo>
                  <a:pt x="10800" y="10800"/>
                </a:moveTo>
                <a:cubicBezTo>
                  <a:pt x="9987" y="10800"/>
                  <a:pt x="9327" y="11460"/>
                  <a:pt x="9327" y="12273"/>
                </a:cubicBezTo>
                <a:cubicBezTo>
                  <a:pt x="9327" y="13086"/>
                  <a:pt x="9987" y="13745"/>
                  <a:pt x="10800" y="13745"/>
                </a:cubicBezTo>
                <a:cubicBezTo>
                  <a:pt x="11613" y="13745"/>
                  <a:pt x="12273" y="13086"/>
                  <a:pt x="12273" y="12273"/>
                </a:cubicBezTo>
                <a:cubicBezTo>
                  <a:pt x="12273" y="11460"/>
                  <a:pt x="11613" y="10800"/>
                  <a:pt x="10800" y="10800"/>
                </a:cubicBezTo>
                <a:moveTo>
                  <a:pt x="20469" y="11563"/>
                </a:moveTo>
                <a:lnTo>
                  <a:pt x="19745" y="13686"/>
                </a:lnTo>
                <a:cubicBezTo>
                  <a:pt x="17492" y="14931"/>
                  <a:pt x="14436" y="15709"/>
                  <a:pt x="11045" y="15709"/>
                </a:cubicBezTo>
                <a:cubicBezTo>
                  <a:pt x="7337" y="15709"/>
                  <a:pt x="4024" y="14783"/>
                  <a:pt x="1732" y="13326"/>
                </a:cubicBezTo>
                <a:lnTo>
                  <a:pt x="1132" y="11568"/>
                </a:lnTo>
                <a:cubicBezTo>
                  <a:pt x="1132" y="11568"/>
                  <a:pt x="982" y="11171"/>
                  <a:pt x="982" y="10800"/>
                </a:cubicBezTo>
                <a:cubicBezTo>
                  <a:pt x="982" y="9718"/>
                  <a:pt x="1863" y="8836"/>
                  <a:pt x="2945" y="8836"/>
                </a:cubicBezTo>
                <a:lnTo>
                  <a:pt x="18655" y="8836"/>
                </a:lnTo>
                <a:cubicBezTo>
                  <a:pt x="19738" y="8836"/>
                  <a:pt x="20618" y="9718"/>
                  <a:pt x="20618" y="10800"/>
                </a:cubicBezTo>
                <a:cubicBezTo>
                  <a:pt x="20618" y="11173"/>
                  <a:pt x="20469" y="11563"/>
                  <a:pt x="20469" y="11563"/>
                </a:cubicBezTo>
                <a:moveTo>
                  <a:pt x="17640" y="19860"/>
                </a:moveTo>
                <a:cubicBezTo>
                  <a:pt x="17636" y="19861"/>
                  <a:pt x="17438" y="20618"/>
                  <a:pt x="16691" y="20618"/>
                </a:cubicBezTo>
                <a:lnTo>
                  <a:pt x="4909" y="20618"/>
                </a:lnTo>
                <a:cubicBezTo>
                  <a:pt x="4169" y="20618"/>
                  <a:pt x="3960" y="19860"/>
                  <a:pt x="3960" y="19860"/>
                </a:cubicBezTo>
                <a:lnTo>
                  <a:pt x="2196" y="14687"/>
                </a:lnTo>
                <a:cubicBezTo>
                  <a:pt x="4567" y="15928"/>
                  <a:pt x="7651" y="16691"/>
                  <a:pt x="11045" y="16691"/>
                </a:cubicBezTo>
                <a:cubicBezTo>
                  <a:pt x="14163" y="16691"/>
                  <a:pt x="17019" y="16046"/>
                  <a:pt x="19304" y="14981"/>
                </a:cubicBezTo>
                <a:cubicBezTo>
                  <a:pt x="19304" y="14981"/>
                  <a:pt x="17640" y="19860"/>
                  <a:pt x="17640" y="19860"/>
                </a:cubicBezTo>
                <a:close/>
                <a:moveTo>
                  <a:pt x="10800" y="982"/>
                </a:moveTo>
                <a:cubicBezTo>
                  <a:pt x="13436" y="982"/>
                  <a:pt x="15657" y="3875"/>
                  <a:pt x="16409" y="7855"/>
                </a:cubicBezTo>
                <a:lnTo>
                  <a:pt x="5191" y="7855"/>
                </a:lnTo>
                <a:cubicBezTo>
                  <a:pt x="5943" y="3875"/>
                  <a:pt x="8164" y="982"/>
                  <a:pt x="10800" y="982"/>
                </a:cubicBezTo>
                <a:moveTo>
                  <a:pt x="18655" y="7855"/>
                </a:moveTo>
                <a:lnTo>
                  <a:pt x="17401" y="7855"/>
                </a:lnTo>
                <a:cubicBezTo>
                  <a:pt x="16584" y="3325"/>
                  <a:pt x="13944" y="0"/>
                  <a:pt x="10800" y="0"/>
                </a:cubicBezTo>
                <a:cubicBezTo>
                  <a:pt x="7656" y="0"/>
                  <a:pt x="5016" y="3325"/>
                  <a:pt x="4200" y="7855"/>
                </a:cubicBezTo>
                <a:lnTo>
                  <a:pt x="2945" y="7855"/>
                </a:lnTo>
                <a:cubicBezTo>
                  <a:pt x="1319" y="7855"/>
                  <a:pt x="0" y="9174"/>
                  <a:pt x="0" y="10800"/>
                </a:cubicBezTo>
                <a:cubicBezTo>
                  <a:pt x="0" y="11348"/>
                  <a:pt x="151" y="11732"/>
                  <a:pt x="151" y="11732"/>
                </a:cubicBezTo>
                <a:lnTo>
                  <a:pt x="3118" y="20435"/>
                </a:lnTo>
                <a:cubicBezTo>
                  <a:pt x="3118" y="20435"/>
                  <a:pt x="3452" y="21600"/>
                  <a:pt x="4909" y="21600"/>
                </a:cubicBezTo>
                <a:lnTo>
                  <a:pt x="16691" y="21600"/>
                </a:lnTo>
                <a:cubicBezTo>
                  <a:pt x="18153" y="21600"/>
                  <a:pt x="18565" y="20194"/>
                  <a:pt x="18570" y="20177"/>
                </a:cubicBezTo>
                <a:lnTo>
                  <a:pt x="21437" y="11727"/>
                </a:lnTo>
                <a:cubicBezTo>
                  <a:pt x="21534" y="11434"/>
                  <a:pt x="21600" y="11126"/>
                  <a:pt x="21600" y="10800"/>
                </a:cubicBezTo>
                <a:cubicBezTo>
                  <a:pt x="21600" y="9174"/>
                  <a:pt x="20281" y="7855"/>
                  <a:pt x="18655" y="7855"/>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31" name="Shape 2831"/>
          <p:cNvSpPr/>
          <p:nvPr/>
        </p:nvSpPr>
        <p:spPr>
          <a:xfrm>
            <a:off x="918949" y="3331046"/>
            <a:ext cx="203148" cy="279328"/>
          </a:xfrm>
          <a:custGeom>
            <a:avLst/>
            <a:gdLst/>
            <a:ahLst/>
            <a:cxnLst>
              <a:cxn ang="0">
                <a:pos x="wd2" y="hd2"/>
              </a:cxn>
              <a:cxn ang="5400000">
                <a:pos x="wd2" y="hd2"/>
              </a:cxn>
              <a:cxn ang="10800000">
                <a:pos x="wd2" y="hd2"/>
              </a:cxn>
              <a:cxn ang="16200000">
                <a:pos x="wd2" y="hd2"/>
              </a:cxn>
            </a:cxnLst>
            <a:rect l="0" t="0" r="r" b="b"/>
            <a:pathLst>
              <a:path w="21600" h="21600" extrusionOk="0">
                <a:moveTo>
                  <a:pt x="20925" y="6873"/>
                </a:moveTo>
                <a:lnTo>
                  <a:pt x="13500" y="6873"/>
                </a:lnTo>
                <a:cubicBezTo>
                  <a:pt x="13128" y="6873"/>
                  <a:pt x="12825" y="7093"/>
                  <a:pt x="12825" y="7364"/>
                </a:cubicBezTo>
                <a:cubicBezTo>
                  <a:pt x="12825" y="7635"/>
                  <a:pt x="13128" y="7855"/>
                  <a:pt x="13500" y="7855"/>
                </a:cubicBezTo>
                <a:lnTo>
                  <a:pt x="20250" y="7855"/>
                </a:lnTo>
                <a:lnTo>
                  <a:pt x="20250" y="20618"/>
                </a:lnTo>
                <a:lnTo>
                  <a:pt x="1350" y="20618"/>
                </a:lnTo>
                <a:lnTo>
                  <a:pt x="1350" y="7855"/>
                </a:lnTo>
                <a:lnTo>
                  <a:pt x="8100" y="7855"/>
                </a:lnTo>
                <a:cubicBezTo>
                  <a:pt x="8472" y="7855"/>
                  <a:pt x="8775" y="7635"/>
                  <a:pt x="8775" y="7364"/>
                </a:cubicBezTo>
                <a:cubicBezTo>
                  <a:pt x="8775" y="7093"/>
                  <a:pt x="8472" y="6873"/>
                  <a:pt x="8100" y="6873"/>
                </a:cubicBezTo>
                <a:lnTo>
                  <a:pt x="675" y="6873"/>
                </a:lnTo>
                <a:cubicBezTo>
                  <a:pt x="303" y="6873"/>
                  <a:pt x="0" y="7093"/>
                  <a:pt x="0" y="7364"/>
                </a:cubicBezTo>
                <a:lnTo>
                  <a:pt x="0" y="21109"/>
                </a:lnTo>
                <a:cubicBezTo>
                  <a:pt x="0" y="21381"/>
                  <a:pt x="303" y="21600"/>
                  <a:pt x="675" y="21600"/>
                </a:cubicBezTo>
                <a:lnTo>
                  <a:pt x="20925" y="21600"/>
                </a:lnTo>
                <a:cubicBezTo>
                  <a:pt x="21297" y="21600"/>
                  <a:pt x="21600" y="21381"/>
                  <a:pt x="21600" y="21109"/>
                </a:cubicBezTo>
                <a:lnTo>
                  <a:pt x="21600" y="7364"/>
                </a:lnTo>
                <a:cubicBezTo>
                  <a:pt x="21600" y="7093"/>
                  <a:pt x="21297" y="6873"/>
                  <a:pt x="20925" y="6873"/>
                </a:cubicBezTo>
                <a:moveTo>
                  <a:pt x="5400" y="12764"/>
                </a:moveTo>
                <a:cubicBezTo>
                  <a:pt x="5028" y="12764"/>
                  <a:pt x="4725" y="12983"/>
                  <a:pt x="4725" y="13255"/>
                </a:cubicBezTo>
                <a:cubicBezTo>
                  <a:pt x="4725" y="13390"/>
                  <a:pt x="4800" y="13513"/>
                  <a:pt x="4923" y="13602"/>
                </a:cubicBezTo>
                <a:lnTo>
                  <a:pt x="10323" y="17529"/>
                </a:lnTo>
                <a:cubicBezTo>
                  <a:pt x="10445" y="17618"/>
                  <a:pt x="10614" y="17673"/>
                  <a:pt x="10800" y="17673"/>
                </a:cubicBezTo>
                <a:cubicBezTo>
                  <a:pt x="10986" y="17673"/>
                  <a:pt x="11155" y="17618"/>
                  <a:pt x="11277" y="17529"/>
                </a:cubicBezTo>
                <a:lnTo>
                  <a:pt x="16677" y="13602"/>
                </a:lnTo>
                <a:cubicBezTo>
                  <a:pt x="16800" y="13513"/>
                  <a:pt x="16875" y="13390"/>
                  <a:pt x="16875" y="13255"/>
                </a:cubicBezTo>
                <a:cubicBezTo>
                  <a:pt x="16875" y="12983"/>
                  <a:pt x="16572" y="12764"/>
                  <a:pt x="16200" y="12764"/>
                </a:cubicBezTo>
                <a:cubicBezTo>
                  <a:pt x="16014" y="12764"/>
                  <a:pt x="15845" y="12819"/>
                  <a:pt x="15723" y="12907"/>
                </a:cubicBezTo>
                <a:lnTo>
                  <a:pt x="11475" y="15997"/>
                </a:lnTo>
                <a:lnTo>
                  <a:pt x="11475" y="491"/>
                </a:lnTo>
                <a:cubicBezTo>
                  <a:pt x="11475" y="220"/>
                  <a:pt x="11172" y="0"/>
                  <a:pt x="10800" y="0"/>
                </a:cubicBezTo>
                <a:cubicBezTo>
                  <a:pt x="10428" y="0"/>
                  <a:pt x="10125" y="220"/>
                  <a:pt x="10125" y="491"/>
                </a:cubicBezTo>
                <a:lnTo>
                  <a:pt x="10125" y="15997"/>
                </a:lnTo>
                <a:lnTo>
                  <a:pt x="5877" y="12907"/>
                </a:lnTo>
                <a:cubicBezTo>
                  <a:pt x="5755" y="12819"/>
                  <a:pt x="5586" y="12764"/>
                  <a:pt x="5400" y="12764"/>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32" name="Shape 2832"/>
          <p:cNvSpPr/>
          <p:nvPr/>
        </p:nvSpPr>
        <p:spPr>
          <a:xfrm>
            <a:off x="1452210" y="3331046"/>
            <a:ext cx="203148" cy="279328"/>
          </a:xfrm>
          <a:custGeom>
            <a:avLst/>
            <a:gdLst/>
            <a:ahLst/>
            <a:cxnLst>
              <a:cxn ang="0">
                <a:pos x="wd2" y="hd2"/>
              </a:cxn>
              <a:cxn ang="5400000">
                <a:pos x="wd2" y="hd2"/>
              </a:cxn>
              <a:cxn ang="10800000">
                <a:pos x="wd2" y="hd2"/>
              </a:cxn>
              <a:cxn ang="16200000">
                <a:pos x="wd2" y="hd2"/>
              </a:cxn>
            </a:cxnLst>
            <a:rect l="0" t="0" r="r" b="b"/>
            <a:pathLst>
              <a:path w="21600" h="21600" extrusionOk="0">
                <a:moveTo>
                  <a:pt x="5400" y="4909"/>
                </a:moveTo>
                <a:cubicBezTo>
                  <a:pt x="5586" y="4909"/>
                  <a:pt x="5755" y="4855"/>
                  <a:pt x="5877" y="4765"/>
                </a:cubicBezTo>
                <a:lnTo>
                  <a:pt x="10125" y="1676"/>
                </a:lnTo>
                <a:lnTo>
                  <a:pt x="10125" y="17182"/>
                </a:lnTo>
                <a:cubicBezTo>
                  <a:pt x="10125" y="17453"/>
                  <a:pt x="10428" y="17673"/>
                  <a:pt x="10800" y="17673"/>
                </a:cubicBezTo>
                <a:cubicBezTo>
                  <a:pt x="11172" y="17673"/>
                  <a:pt x="11475" y="17453"/>
                  <a:pt x="11475" y="17182"/>
                </a:cubicBezTo>
                <a:lnTo>
                  <a:pt x="11475" y="1676"/>
                </a:lnTo>
                <a:lnTo>
                  <a:pt x="15723" y="4765"/>
                </a:lnTo>
                <a:cubicBezTo>
                  <a:pt x="15845" y="4855"/>
                  <a:pt x="16014" y="4909"/>
                  <a:pt x="16200" y="4909"/>
                </a:cubicBezTo>
                <a:cubicBezTo>
                  <a:pt x="16572" y="4909"/>
                  <a:pt x="16875" y="4690"/>
                  <a:pt x="16875" y="4418"/>
                </a:cubicBezTo>
                <a:cubicBezTo>
                  <a:pt x="16875" y="4283"/>
                  <a:pt x="16800" y="4161"/>
                  <a:pt x="16677" y="4071"/>
                </a:cubicBezTo>
                <a:lnTo>
                  <a:pt x="11277" y="144"/>
                </a:lnTo>
                <a:cubicBezTo>
                  <a:pt x="11155" y="55"/>
                  <a:pt x="10986" y="0"/>
                  <a:pt x="10800" y="0"/>
                </a:cubicBezTo>
                <a:cubicBezTo>
                  <a:pt x="10614" y="0"/>
                  <a:pt x="10445" y="55"/>
                  <a:pt x="10323" y="144"/>
                </a:cubicBezTo>
                <a:lnTo>
                  <a:pt x="4923" y="4071"/>
                </a:lnTo>
                <a:cubicBezTo>
                  <a:pt x="4800" y="4161"/>
                  <a:pt x="4725" y="4283"/>
                  <a:pt x="4725" y="4418"/>
                </a:cubicBezTo>
                <a:cubicBezTo>
                  <a:pt x="4725" y="4690"/>
                  <a:pt x="5028" y="4909"/>
                  <a:pt x="5400" y="4909"/>
                </a:cubicBezTo>
                <a:moveTo>
                  <a:pt x="20925" y="6873"/>
                </a:moveTo>
                <a:lnTo>
                  <a:pt x="13500" y="6873"/>
                </a:lnTo>
                <a:cubicBezTo>
                  <a:pt x="13128" y="6873"/>
                  <a:pt x="12825" y="7093"/>
                  <a:pt x="12825" y="7364"/>
                </a:cubicBezTo>
                <a:cubicBezTo>
                  <a:pt x="12825" y="7635"/>
                  <a:pt x="13128" y="7855"/>
                  <a:pt x="13500" y="7855"/>
                </a:cubicBezTo>
                <a:lnTo>
                  <a:pt x="20250" y="7855"/>
                </a:lnTo>
                <a:lnTo>
                  <a:pt x="20250" y="20618"/>
                </a:lnTo>
                <a:lnTo>
                  <a:pt x="1350" y="20618"/>
                </a:lnTo>
                <a:lnTo>
                  <a:pt x="1350" y="7855"/>
                </a:lnTo>
                <a:lnTo>
                  <a:pt x="8100" y="7855"/>
                </a:lnTo>
                <a:cubicBezTo>
                  <a:pt x="8472" y="7855"/>
                  <a:pt x="8775" y="7635"/>
                  <a:pt x="8775" y="7364"/>
                </a:cubicBezTo>
                <a:cubicBezTo>
                  <a:pt x="8775" y="7093"/>
                  <a:pt x="8472" y="6873"/>
                  <a:pt x="8100" y="6873"/>
                </a:cubicBezTo>
                <a:lnTo>
                  <a:pt x="675" y="6873"/>
                </a:lnTo>
                <a:cubicBezTo>
                  <a:pt x="303" y="6873"/>
                  <a:pt x="0" y="7093"/>
                  <a:pt x="0" y="7364"/>
                </a:cubicBezTo>
                <a:lnTo>
                  <a:pt x="0" y="21109"/>
                </a:lnTo>
                <a:cubicBezTo>
                  <a:pt x="0" y="21381"/>
                  <a:pt x="303" y="21600"/>
                  <a:pt x="675" y="21600"/>
                </a:cubicBezTo>
                <a:lnTo>
                  <a:pt x="20925" y="21600"/>
                </a:lnTo>
                <a:cubicBezTo>
                  <a:pt x="21297" y="21600"/>
                  <a:pt x="21600" y="21381"/>
                  <a:pt x="21600" y="21109"/>
                </a:cubicBezTo>
                <a:lnTo>
                  <a:pt x="21600" y="7364"/>
                </a:lnTo>
                <a:cubicBezTo>
                  <a:pt x="21600" y="7093"/>
                  <a:pt x="21297" y="6873"/>
                  <a:pt x="20925" y="687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33" name="Shape 2833"/>
          <p:cNvSpPr/>
          <p:nvPr/>
        </p:nvSpPr>
        <p:spPr>
          <a:xfrm>
            <a:off x="1947381" y="33310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6382" y="1964"/>
                </a:moveTo>
                <a:cubicBezTo>
                  <a:pt x="6111" y="1964"/>
                  <a:pt x="5891" y="2184"/>
                  <a:pt x="5891" y="2455"/>
                </a:cubicBezTo>
                <a:cubicBezTo>
                  <a:pt x="5891" y="2726"/>
                  <a:pt x="6111" y="2945"/>
                  <a:pt x="6382" y="2945"/>
                </a:cubicBezTo>
                <a:cubicBezTo>
                  <a:pt x="6653" y="2945"/>
                  <a:pt x="6873" y="2726"/>
                  <a:pt x="6873" y="2455"/>
                </a:cubicBezTo>
                <a:cubicBezTo>
                  <a:pt x="6873" y="2184"/>
                  <a:pt x="6653" y="1964"/>
                  <a:pt x="6382" y="1964"/>
                </a:cubicBezTo>
                <a:moveTo>
                  <a:pt x="4418" y="1964"/>
                </a:moveTo>
                <a:cubicBezTo>
                  <a:pt x="4147" y="1964"/>
                  <a:pt x="3927" y="2184"/>
                  <a:pt x="3927" y="2455"/>
                </a:cubicBezTo>
                <a:cubicBezTo>
                  <a:pt x="3927" y="2726"/>
                  <a:pt x="4147" y="2945"/>
                  <a:pt x="4418" y="2945"/>
                </a:cubicBezTo>
                <a:cubicBezTo>
                  <a:pt x="4689" y="2945"/>
                  <a:pt x="4909" y="2726"/>
                  <a:pt x="4909" y="2455"/>
                </a:cubicBezTo>
                <a:cubicBezTo>
                  <a:pt x="4909" y="2184"/>
                  <a:pt x="4689" y="1964"/>
                  <a:pt x="4418" y="1964"/>
                </a:cubicBezTo>
                <a:moveTo>
                  <a:pt x="19145" y="1964"/>
                </a:moveTo>
                <a:lnTo>
                  <a:pt x="8345" y="1964"/>
                </a:lnTo>
                <a:cubicBezTo>
                  <a:pt x="8075" y="1964"/>
                  <a:pt x="7855" y="2184"/>
                  <a:pt x="7855" y="2455"/>
                </a:cubicBezTo>
                <a:cubicBezTo>
                  <a:pt x="7855" y="2726"/>
                  <a:pt x="8075" y="2945"/>
                  <a:pt x="8345" y="2945"/>
                </a:cubicBezTo>
                <a:lnTo>
                  <a:pt x="19145" y="2945"/>
                </a:lnTo>
                <a:cubicBezTo>
                  <a:pt x="19416" y="2945"/>
                  <a:pt x="19636" y="2726"/>
                  <a:pt x="19636" y="2455"/>
                </a:cubicBezTo>
                <a:cubicBezTo>
                  <a:pt x="19636" y="2184"/>
                  <a:pt x="19416" y="1964"/>
                  <a:pt x="19145" y="1964"/>
                </a:cubicBezTo>
                <a:moveTo>
                  <a:pt x="20618" y="3927"/>
                </a:moveTo>
                <a:lnTo>
                  <a:pt x="982" y="3927"/>
                </a:lnTo>
                <a:lnTo>
                  <a:pt x="982" y="1964"/>
                </a:lnTo>
                <a:cubicBezTo>
                  <a:pt x="982" y="1422"/>
                  <a:pt x="1422" y="982"/>
                  <a:pt x="1964" y="982"/>
                </a:cubicBezTo>
                <a:lnTo>
                  <a:pt x="19636" y="982"/>
                </a:lnTo>
                <a:cubicBezTo>
                  <a:pt x="20178" y="982"/>
                  <a:pt x="20618" y="1422"/>
                  <a:pt x="20618" y="1964"/>
                </a:cubicBezTo>
                <a:cubicBezTo>
                  <a:pt x="20618" y="1964"/>
                  <a:pt x="20618" y="3927"/>
                  <a:pt x="20618" y="3927"/>
                </a:cubicBezTo>
                <a:close/>
                <a:moveTo>
                  <a:pt x="20618" y="19636"/>
                </a:moveTo>
                <a:cubicBezTo>
                  <a:pt x="20618" y="20178"/>
                  <a:pt x="20178" y="20618"/>
                  <a:pt x="19636" y="20618"/>
                </a:cubicBezTo>
                <a:lnTo>
                  <a:pt x="1964" y="20618"/>
                </a:lnTo>
                <a:cubicBezTo>
                  <a:pt x="1422" y="20618"/>
                  <a:pt x="982" y="20178"/>
                  <a:pt x="982" y="19636"/>
                </a:cubicBezTo>
                <a:lnTo>
                  <a:pt x="982" y="4909"/>
                </a:lnTo>
                <a:lnTo>
                  <a:pt x="20618" y="4909"/>
                </a:lnTo>
                <a:cubicBezTo>
                  <a:pt x="20618" y="4909"/>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2455" y="1964"/>
                </a:moveTo>
                <a:cubicBezTo>
                  <a:pt x="2184" y="1964"/>
                  <a:pt x="1964" y="2184"/>
                  <a:pt x="1964" y="2455"/>
                </a:cubicBezTo>
                <a:cubicBezTo>
                  <a:pt x="1964" y="2726"/>
                  <a:pt x="2184" y="2945"/>
                  <a:pt x="2455" y="2945"/>
                </a:cubicBezTo>
                <a:cubicBezTo>
                  <a:pt x="2725" y="2945"/>
                  <a:pt x="2945" y="2726"/>
                  <a:pt x="2945" y="2455"/>
                </a:cubicBezTo>
                <a:cubicBezTo>
                  <a:pt x="2945" y="2184"/>
                  <a:pt x="2725" y="1964"/>
                  <a:pt x="2455" y="1964"/>
                </a:cubicBezTo>
                <a:moveTo>
                  <a:pt x="7140" y="14181"/>
                </a:moveTo>
                <a:cubicBezTo>
                  <a:pt x="6970" y="13741"/>
                  <a:pt x="6873" y="13264"/>
                  <a:pt x="6873" y="12764"/>
                </a:cubicBezTo>
                <a:cubicBezTo>
                  <a:pt x="6873" y="10595"/>
                  <a:pt x="8631" y="8836"/>
                  <a:pt x="10800" y="8836"/>
                </a:cubicBezTo>
                <a:cubicBezTo>
                  <a:pt x="11300" y="8836"/>
                  <a:pt x="11777" y="8934"/>
                  <a:pt x="12217" y="9104"/>
                </a:cubicBezTo>
                <a:lnTo>
                  <a:pt x="13217" y="8494"/>
                </a:lnTo>
                <a:cubicBezTo>
                  <a:pt x="12503" y="8089"/>
                  <a:pt x="11680" y="7855"/>
                  <a:pt x="10800" y="7855"/>
                </a:cubicBezTo>
                <a:cubicBezTo>
                  <a:pt x="8089" y="7855"/>
                  <a:pt x="5891" y="10053"/>
                  <a:pt x="5891" y="12764"/>
                </a:cubicBezTo>
                <a:cubicBezTo>
                  <a:pt x="5891" y="13643"/>
                  <a:pt x="6125" y="14467"/>
                  <a:pt x="6530" y="15181"/>
                </a:cubicBezTo>
                <a:cubicBezTo>
                  <a:pt x="6530" y="15181"/>
                  <a:pt x="7140" y="14181"/>
                  <a:pt x="7140" y="14181"/>
                </a:cubicBezTo>
                <a:close/>
                <a:moveTo>
                  <a:pt x="14460" y="11347"/>
                </a:moveTo>
                <a:cubicBezTo>
                  <a:pt x="14630" y="11787"/>
                  <a:pt x="14727" y="12263"/>
                  <a:pt x="14727" y="12764"/>
                </a:cubicBezTo>
                <a:cubicBezTo>
                  <a:pt x="14727" y="14932"/>
                  <a:pt x="12969" y="16691"/>
                  <a:pt x="10800" y="16691"/>
                </a:cubicBezTo>
                <a:cubicBezTo>
                  <a:pt x="10300" y="16691"/>
                  <a:pt x="9823" y="16594"/>
                  <a:pt x="9383" y="16423"/>
                </a:cubicBezTo>
                <a:lnTo>
                  <a:pt x="8383" y="17034"/>
                </a:lnTo>
                <a:cubicBezTo>
                  <a:pt x="9097" y="17439"/>
                  <a:pt x="9920" y="17673"/>
                  <a:pt x="10800" y="17673"/>
                </a:cubicBezTo>
                <a:cubicBezTo>
                  <a:pt x="13511" y="17673"/>
                  <a:pt x="15709" y="15475"/>
                  <a:pt x="15709" y="12764"/>
                </a:cubicBezTo>
                <a:cubicBezTo>
                  <a:pt x="15709" y="11884"/>
                  <a:pt x="15475" y="11061"/>
                  <a:pt x="15070" y="10346"/>
                </a:cubicBezTo>
                <a:cubicBezTo>
                  <a:pt x="15070" y="10346"/>
                  <a:pt x="14460" y="11347"/>
                  <a:pt x="14460" y="11347"/>
                </a:cubicBezTo>
                <a:close/>
                <a:moveTo>
                  <a:pt x="10453" y="12417"/>
                </a:moveTo>
                <a:cubicBezTo>
                  <a:pt x="10645" y="12225"/>
                  <a:pt x="10955" y="12225"/>
                  <a:pt x="11147" y="12417"/>
                </a:cubicBezTo>
                <a:cubicBezTo>
                  <a:pt x="11339" y="12609"/>
                  <a:pt x="11339" y="12919"/>
                  <a:pt x="11147" y="13111"/>
                </a:cubicBezTo>
                <a:cubicBezTo>
                  <a:pt x="10955" y="13303"/>
                  <a:pt x="10645" y="13303"/>
                  <a:pt x="10453" y="13111"/>
                </a:cubicBezTo>
                <a:cubicBezTo>
                  <a:pt x="10261" y="12919"/>
                  <a:pt x="10261" y="12609"/>
                  <a:pt x="10453" y="12417"/>
                </a:cubicBezTo>
                <a:moveTo>
                  <a:pt x="6144" y="17420"/>
                </a:moveTo>
                <a:lnTo>
                  <a:pt x="11842" y="13805"/>
                </a:lnTo>
                <a:lnTo>
                  <a:pt x="15456" y="8107"/>
                </a:lnTo>
                <a:lnTo>
                  <a:pt x="9759" y="11722"/>
                </a:lnTo>
                <a:cubicBezTo>
                  <a:pt x="9759" y="11722"/>
                  <a:pt x="6144" y="17420"/>
                  <a:pt x="6144" y="17420"/>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34" name="Shape 2834"/>
          <p:cNvSpPr/>
          <p:nvPr/>
        </p:nvSpPr>
        <p:spPr>
          <a:xfrm>
            <a:off x="2480642" y="33310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9145" y="1964"/>
                </a:moveTo>
                <a:lnTo>
                  <a:pt x="8345" y="1964"/>
                </a:lnTo>
                <a:cubicBezTo>
                  <a:pt x="8075" y="1964"/>
                  <a:pt x="7855" y="2184"/>
                  <a:pt x="7855" y="2455"/>
                </a:cubicBezTo>
                <a:cubicBezTo>
                  <a:pt x="7855" y="2726"/>
                  <a:pt x="8075" y="2945"/>
                  <a:pt x="8345" y="2945"/>
                </a:cubicBezTo>
                <a:lnTo>
                  <a:pt x="19145" y="2945"/>
                </a:lnTo>
                <a:cubicBezTo>
                  <a:pt x="19416" y="2945"/>
                  <a:pt x="19636" y="2726"/>
                  <a:pt x="19636" y="2455"/>
                </a:cubicBezTo>
                <a:cubicBezTo>
                  <a:pt x="19636" y="2184"/>
                  <a:pt x="19416" y="1964"/>
                  <a:pt x="19145" y="1964"/>
                </a:cubicBezTo>
                <a:moveTo>
                  <a:pt x="20618" y="3927"/>
                </a:moveTo>
                <a:lnTo>
                  <a:pt x="982" y="3927"/>
                </a:lnTo>
                <a:lnTo>
                  <a:pt x="982" y="1964"/>
                </a:lnTo>
                <a:cubicBezTo>
                  <a:pt x="982" y="1422"/>
                  <a:pt x="1422" y="982"/>
                  <a:pt x="1964" y="982"/>
                </a:cubicBezTo>
                <a:lnTo>
                  <a:pt x="19636" y="982"/>
                </a:lnTo>
                <a:cubicBezTo>
                  <a:pt x="20178" y="982"/>
                  <a:pt x="20618" y="1422"/>
                  <a:pt x="20618" y="1964"/>
                </a:cubicBezTo>
                <a:cubicBezTo>
                  <a:pt x="20618" y="1964"/>
                  <a:pt x="20618" y="3927"/>
                  <a:pt x="20618" y="3927"/>
                </a:cubicBezTo>
                <a:close/>
                <a:moveTo>
                  <a:pt x="20618" y="19636"/>
                </a:moveTo>
                <a:cubicBezTo>
                  <a:pt x="20618" y="20178"/>
                  <a:pt x="20178" y="20618"/>
                  <a:pt x="19636" y="20618"/>
                </a:cubicBezTo>
                <a:lnTo>
                  <a:pt x="1964" y="20618"/>
                </a:lnTo>
                <a:cubicBezTo>
                  <a:pt x="1422" y="20618"/>
                  <a:pt x="982" y="20178"/>
                  <a:pt x="982" y="19636"/>
                </a:cubicBezTo>
                <a:lnTo>
                  <a:pt x="982" y="4909"/>
                </a:lnTo>
                <a:lnTo>
                  <a:pt x="20618" y="4909"/>
                </a:lnTo>
                <a:cubicBezTo>
                  <a:pt x="20618" y="4909"/>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6382" y="1964"/>
                </a:moveTo>
                <a:cubicBezTo>
                  <a:pt x="6111" y="1964"/>
                  <a:pt x="5891" y="2184"/>
                  <a:pt x="5891" y="2455"/>
                </a:cubicBezTo>
                <a:cubicBezTo>
                  <a:pt x="5891" y="2726"/>
                  <a:pt x="6111" y="2945"/>
                  <a:pt x="6382" y="2945"/>
                </a:cubicBezTo>
                <a:cubicBezTo>
                  <a:pt x="6653" y="2945"/>
                  <a:pt x="6873" y="2726"/>
                  <a:pt x="6873" y="2455"/>
                </a:cubicBezTo>
                <a:cubicBezTo>
                  <a:pt x="6873" y="2184"/>
                  <a:pt x="6653" y="1964"/>
                  <a:pt x="6382" y="1964"/>
                </a:cubicBezTo>
                <a:moveTo>
                  <a:pt x="4418" y="1964"/>
                </a:moveTo>
                <a:cubicBezTo>
                  <a:pt x="4147" y="1964"/>
                  <a:pt x="3927" y="2184"/>
                  <a:pt x="3927" y="2455"/>
                </a:cubicBezTo>
                <a:cubicBezTo>
                  <a:pt x="3927" y="2726"/>
                  <a:pt x="4147" y="2945"/>
                  <a:pt x="4418" y="2945"/>
                </a:cubicBezTo>
                <a:cubicBezTo>
                  <a:pt x="4689" y="2945"/>
                  <a:pt x="4909" y="2726"/>
                  <a:pt x="4909" y="2455"/>
                </a:cubicBezTo>
                <a:cubicBezTo>
                  <a:pt x="4909" y="2184"/>
                  <a:pt x="4689" y="1964"/>
                  <a:pt x="4418" y="1964"/>
                </a:cubicBezTo>
                <a:moveTo>
                  <a:pt x="2455" y="1964"/>
                </a:moveTo>
                <a:cubicBezTo>
                  <a:pt x="2184" y="1964"/>
                  <a:pt x="1964" y="2184"/>
                  <a:pt x="1964" y="2455"/>
                </a:cubicBezTo>
                <a:cubicBezTo>
                  <a:pt x="1964" y="2726"/>
                  <a:pt x="2184" y="2945"/>
                  <a:pt x="2455" y="2945"/>
                </a:cubicBezTo>
                <a:cubicBezTo>
                  <a:pt x="2725" y="2945"/>
                  <a:pt x="2945" y="2726"/>
                  <a:pt x="2945" y="2455"/>
                </a:cubicBezTo>
                <a:cubicBezTo>
                  <a:pt x="2945" y="2184"/>
                  <a:pt x="2725" y="1964"/>
                  <a:pt x="2455" y="1964"/>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35" name="Shape 2835"/>
          <p:cNvSpPr/>
          <p:nvPr/>
        </p:nvSpPr>
        <p:spPr>
          <a:xfrm>
            <a:off x="3013903" y="33310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218" y="5891"/>
                </a:moveTo>
                <a:lnTo>
                  <a:pt x="8345" y="5891"/>
                </a:lnTo>
                <a:cubicBezTo>
                  <a:pt x="8075" y="5891"/>
                  <a:pt x="7855" y="6111"/>
                  <a:pt x="7855" y="6382"/>
                </a:cubicBezTo>
                <a:cubicBezTo>
                  <a:pt x="7855" y="6653"/>
                  <a:pt x="8075" y="6873"/>
                  <a:pt x="8345" y="6873"/>
                </a:cubicBezTo>
                <a:lnTo>
                  <a:pt x="15218" y="6873"/>
                </a:lnTo>
                <a:cubicBezTo>
                  <a:pt x="15489" y="6873"/>
                  <a:pt x="15709" y="6653"/>
                  <a:pt x="15709" y="6382"/>
                </a:cubicBezTo>
                <a:cubicBezTo>
                  <a:pt x="15709" y="6111"/>
                  <a:pt x="15489" y="5891"/>
                  <a:pt x="15218" y="5891"/>
                </a:cubicBezTo>
                <a:moveTo>
                  <a:pt x="6382" y="5891"/>
                </a:moveTo>
                <a:cubicBezTo>
                  <a:pt x="6111" y="5891"/>
                  <a:pt x="5891" y="6111"/>
                  <a:pt x="5891" y="6382"/>
                </a:cubicBezTo>
                <a:cubicBezTo>
                  <a:pt x="5891" y="6653"/>
                  <a:pt x="6111" y="6873"/>
                  <a:pt x="6382" y="6873"/>
                </a:cubicBezTo>
                <a:cubicBezTo>
                  <a:pt x="6653" y="6873"/>
                  <a:pt x="6873" y="6653"/>
                  <a:pt x="6873" y="6382"/>
                </a:cubicBezTo>
                <a:cubicBezTo>
                  <a:pt x="6873" y="6111"/>
                  <a:pt x="6653" y="5891"/>
                  <a:pt x="6382" y="5891"/>
                </a:cubicBezTo>
                <a:moveTo>
                  <a:pt x="19636" y="0"/>
                </a:moveTo>
                <a:lnTo>
                  <a:pt x="5891" y="0"/>
                </a:lnTo>
                <a:cubicBezTo>
                  <a:pt x="4806" y="0"/>
                  <a:pt x="3927" y="879"/>
                  <a:pt x="3927" y="1964"/>
                </a:cubicBezTo>
                <a:lnTo>
                  <a:pt x="3927" y="2455"/>
                </a:lnTo>
                <a:cubicBezTo>
                  <a:pt x="3927" y="2726"/>
                  <a:pt x="4147" y="2945"/>
                  <a:pt x="4418" y="2945"/>
                </a:cubicBezTo>
                <a:cubicBezTo>
                  <a:pt x="4689"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2"/>
                  <a:pt x="20178" y="16691"/>
                  <a:pt x="19636" y="16691"/>
                </a:cubicBezTo>
                <a:lnTo>
                  <a:pt x="19145" y="16691"/>
                </a:lnTo>
                <a:cubicBezTo>
                  <a:pt x="18875" y="16691"/>
                  <a:pt x="18655" y="16910"/>
                  <a:pt x="18655" y="17182"/>
                </a:cubicBezTo>
                <a:cubicBezTo>
                  <a:pt x="18655" y="17453"/>
                  <a:pt x="18875" y="17673"/>
                  <a:pt x="19145" y="17673"/>
                </a:cubicBezTo>
                <a:lnTo>
                  <a:pt x="19636" y="17673"/>
                </a:lnTo>
                <a:cubicBezTo>
                  <a:pt x="20721" y="17673"/>
                  <a:pt x="21600" y="16794"/>
                  <a:pt x="21600" y="15709"/>
                </a:cubicBezTo>
                <a:lnTo>
                  <a:pt x="21600" y="1964"/>
                </a:lnTo>
                <a:cubicBezTo>
                  <a:pt x="21600" y="879"/>
                  <a:pt x="20721" y="0"/>
                  <a:pt x="19636" y="0"/>
                </a:cubicBezTo>
                <a:moveTo>
                  <a:pt x="2455" y="5891"/>
                </a:moveTo>
                <a:cubicBezTo>
                  <a:pt x="2184" y="5891"/>
                  <a:pt x="1964" y="6111"/>
                  <a:pt x="1964" y="6382"/>
                </a:cubicBezTo>
                <a:cubicBezTo>
                  <a:pt x="1964" y="6653"/>
                  <a:pt x="2184" y="6873"/>
                  <a:pt x="2455" y="6873"/>
                </a:cubicBezTo>
                <a:cubicBezTo>
                  <a:pt x="2725" y="6873"/>
                  <a:pt x="2945" y="6653"/>
                  <a:pt x="2945" y="6382"/>
                </a:cubicBezTo>
                <a:cubicBezTo>
                  <a:pt x="2945" y="6111"/>
                  <a:pt x="2725" y="5891"/>
                  <a:pt x="2455" y="5891"/>
                </a:cubicBezTo>
                <a:moveTo>
                  <a:pt x="4418" y="5891"/>
                </a:moveTo>
                <a:cubicBezTo>
                  <a:pt x="4147" y="5891"/>
                  <a:pt x="3927" y="6111"/>
                  <a:pt x="3927" y="6382"/>
                </a:cubicBezTo>
                <a:cubicBezTo>
                  <a:pt x="3927" y="6653"/>
                  <a:pt x="4147" y="6873"/>
                  <a:pt x="4418" y="6873"/>
                </a:cubicBezTo>
                <a:cubicBezTo>
                  <a:pt x="4689" y="6873"/>
                  <a:pt x="4909" y="6653"/>
                  <a:pt x="4909" y="6382"/>
                </a:cubicBezTo>
                <a:cubicBezTo>
                  <a:pt x="4909" y="6111"/>
                  <a:pt x="4689" y="5891"/>
                  <a:pt x="4418" y="5891"/>
                </a:cubicBezTo>
                <a:moveTo>
                  <a:pt x="16691" y="7855"/>
                </a:moveTo>
                <a:lnTo>
                  <a:pt x="982" y="7855"/>
                </a:lnTo>
                <a:lnTo>
                  <a:pt x="982" y="5891"/>
                </a:lnTo>
                <a:cubicBezTo>
                  <a:pt x="982" y="5349"/>
                  <a:pt x="1422" y="4909"/>
                  <a:pt x="1964" y="4909"/>
                </a:cubicBezTo>
                <a:lnTo>
                  <a:pt x="15709" y="4909"/>
                </a:lnTo>
                <a:cubicBezTo>
                  <a:pt x="16251" y="4909"/>
                  <a:pt x="16691" y="5349"/>
                  <a:pt x="16691" y="5891"/>
                </a:cubicBezTo>
                <a:cubicBezTo>
                  <a:pt x="16691" y="5891"/>
                  <a:pt x="16691" y="7855"/>
                  <a:pt x="16691" y="7855"/>
                </a:cubicBezTo>
                <a:close/>
                <a:moveTo>
                  <a:pt x="16691" y="19636"/>
                </a:moveTo>
                <a:cubicBezTo>
                  <a:pt x="16691" y="20178"/>
                  <a:pt x="16251" y="20618"/>
                  <a:pt x="15709" y="20618"/>
                </a:cubicBezTo>
                <a:lnTo>
                  <a:pt x="1964" y="20618"/>
                </a:lnTo>
                <a:cubicBezTo>
                  <a:pt x="1422" y="20618"/>
                  <a:pt x="982" y="20178"/>
                  <a:pt x="982" y="19636"/>
                </a:cubicBezTo>
                <a:lnTo>
                  <a:pt x="982" y="8836"/>
                </a:lnTo>
                <a:lnTo>
                  <a:pt x="16691" y="8836"/>
                </a:lnTo>
                <a:cubicBezTo>
                  <a:pt x="16691" y="8836"/>
                  <a:pt x="16691" y="19636"/>
                  <a:pt x="16691" y="19636"/>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36" name="Shape 2836"/>
          <p:cNvSpPr/>
          <p:nvPr/>
        </p:nvSpPr>
        <p:spPr>
          <a:xfrm>
            <a:off x="3547164" y="3369136"/>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37" name="Shape 2837"/>
          <p:cNvSpPr/>
          <p:nvPr/>
        </p:nvSpPr>
        <p:spPr>
          <a:xfrm>
            <a:off x="4080425" y="3362788"/>
            <a:ext cx="279328" cy="215845"/>
          </a:xfrm>
          <a:custGeom>
            <a:avLst/>
            <a:gdLst/>
            <a:ahLst/>
            <a:cxnLst>
              <a:cxn ang="0">
                <a:pos x="wd2" y="hd2"/>
              </a:cxn>
              <a:cxn ang="5400000">
                <a:pos x="wd2" y="hd2"/>
              </a:cxn>
              <a:cxn ang="10800000">
                <a:pos x="wd2" y="hd2"/>
              </a:cxn>
              <a:cxn ang="16200000">
                <a:pos x="wd2" y="hd2"/>
              </a:cxn>
            </a:cxnLst>
            <a:rect l="0" t="0" r="r" b="b"/>
            <a:pathLst>
              <a:path w="21600" h="21600" extrusionOk="0">
                <a:moveTo>
                  <a:pt x="16691" y="18667"/>
                </a:moveTo>
                <a:lnTo>
                  <a:pt x="12576" y="13341"/>
                </a:lnTo>
                <a:lnTo>
                  <a:pt x="16691" y="8016"/>
                </a:lnTo>
                <a:cubicBezTo>
                  <a:pt x="16691" y="8016"/>
                  <a:pt x="16691" y="18667"/>
                  <a:pt x="16691" y="18667"/>
                </a:cubicBezTo>
                <a:close/>
                <a:moveTo>
                  <a:pt x="15709" y="20329"/>
                </a:moveTo>
                <a:lnTo>
                  <a:pt x="1964" y="20329"/>
                </a:lnTo>
                <a:cubicBezTo>
                  <a:pt x="1719" y="20329"/>
                  <a:pt x="1498" y="20210"/>
                  <a:pt x="1326" y="20018"/>
                </a:cubicBezTo>
                <a:lnTo>
                  <a:pt x="5791" y="14240"/>
                </a:lnTo>
                <a:lnTo>
                  <a:pt x="7477" y="16421"/>
                </a:lnTo>
                <a:cubicBezTo>
                  <a:pt x="7853" y="16907"/>
                  <a:pt x="8344" y="17150"/>
                  <a:pt x="8836" y="17150"/>
                </a:cubicBezTo>
                <a:cubicBezTo>
                  <a:pt x="9329" y="17150"/>
                  <a:pt x="9821" y="16907"/>
                  <a:pt x="10195" y="16421"/>
                </a:cubicBezTo>
                <a:lnTo>
                  <a:pt x="11882" y="14240"/>
                </a:lnTo>
                <a:lnTo>
                  <a:pt x="16347" y="20018"/>
                </a:lnTo>
                <a:cubicBezTo>
                  <a:pt x="16175" y="20210"/>
                  <a:pt x="15954" y="20329"/>
                  <a:pt x="15709" y="20329"/>
                </a:cubicBezTo>
                <a:moveTo>
                  <a:pt x="982" y="8016"/>
                </a:moveTo>
                <a:lnTo>
                  <a:pt x="5097" y="13341"/>
                </a:lnTo>
                <a:lnTo>
                  <a:pt x="982" y="18667"/>
                </a:lnTo>
                <a:cubicBezTo>
                  <a:pt x="982" y="18667"/>
                  <a:pt x="982" y="8016"/>
                  <a:pt x="982" y="8016"/>
                </a:cubicBezTo>
                <a:close/>
                <a:moveTo>
                  <a:pt x="1964" y="6353"/>
                </a:moveTo>
                <a:lnTo>
                  <a:pt x="15709" y="6353"/>
                </a:lnTo>
                <a:cubicBezTo>
                  <a:pt x="15954" y="6353"/>
                  <a:pt x="16175" y="6474"/>
                  <a:pt x="16347" y="6665"/>
                </a:cubicBezTo>
                <a:lnTo>
                  <a:pt x="9502" y="15523"/>
                </a:lnTo>
                <a:cubicBezTo>
                  <a:pt x="9324" y="15752"/>
                  <a:pt x="9088" y="15880"/>
                  <a:pt x="8836" y="15880"/>
                </a:cubicBezTo>
                <a:cubicBezTo>
                  <a:pt x="8585" y="15880"/>
                  <a:pt x="8349" y="15752"/>
                  <a:pt x="8170" y="15523"/>
                </a:cubicBezTo>
                <a:lnTo>
                  <a:pt x="1326" y="6664"/>
                </a:lnTo>
                <a:cubicBezTo>
                  <a:pt x="1498" y="6474"/>
                  <a:pt x="1719" y="6353"/>
                  <a:pt x="1964" y="6353"/>
                </a:cubicBezTo>
                <a:moveTo>
                  <a:pt x="15709" y="5082"/>
                </a:moveTo>
                <a:lnTo>
                  <a:pt x="1964" y="5082"/>
                </a:lnTo>
                <a:cubicBezTo>
                  <a:pt x="879" y="5082"/>
                  <a:pt x="0" y="6220"/>
                  <a:pt x="0" y="7624"/>
                </a:cubicBezTo>
                <a:lnTo>
                  <a:pt x="0" y="19059"/>
                </a:lnTo>
                <a:cubicBezTo>
                  <a:pt x="0" y="20462"/>
                  <a:pt x="879" y="21600"/>
                  <a:pt x="1964" y="21600"/>
                </a:cubicBezTo>
                <a:lnTo>
                  <a:pt x="15709" y="21600"/>
                </a:lnTo>
                <a:cubicBezTo>
                  <a:pt x="16794" y="21600"/>
                  <a:pt x="17673" y="20462"/>
                  <a:pt x="17673" y="19059"/>
                </a:cubicBezTo>
                <a:lnTo>
                  <a:pt x="17673" y="7624"/>
                </a:lnTo>
                <a:cubicBezTo>
                  <a:pt x="17673" y="6220"/>
                  <a:pt x="16794" y="5082"/>
                  <a:pt x="15709" y="5082"/>
                </a:cubicBezTo>
                <a:moveTo>
                  <a:pt x="19636" y="0"/>
                </a:moveTo>
                <a:lnTo>
                  <a:pt x="5891" y="0"/>
                </a:lnTo>
                <a:cubicBezTo>
                  <a:pt x="4806" y="0"/>
                  <a:pt x="3927" y="1138"/>
                  <a:pt x="3927" y="2541"/>
                </a:cubicBezTo>
                <a:lnTo>
                  <a:pt x="3927" y="3176"/>
                </a:lnTo>
                <a:cubicBezTo>
                  <a:pt x="3927" y="3528"/>
                  <a:pt x="4147" y="3812"/>
                  <a:pt x="4418" y="3812"/>
                </a:cubicBezTo>
                <a:cubicBezTo>
                  <a:pt x="4690" y="3812"/>
                  <a:pt x="4909" y="3528"/>
                  <a:pt x="4909" y="3176"/>
                </a:cubicBezTo>
                <a:lnTo>
                  <a:pt x="4909" y="2541"/>
                </a:lnTo>
                <a:cubicBezTo>
                  <a:pt x="4909" y="1840"/>
                  <a:pt x="5348" y="1271"/>
                  <a:pt x="5891" y="1271"/>
                </a:cubicBezTo>
                <a:lnTo>
                  <a:pt x="19636" y="1271"/>
                </a:lnTo>
                <a:cubicBezTo>
                  <a:pt x="20178" y="1271"/>
                  <a:pt x="20618" y="1840"/>
                  <a:pt x="20618" y="2541"/>
                </a:cubicBezTo>
                <a:lnTo>
                  <a:pt x="20618" y="13976"/>
                </a:lnTo>
                <a:cubicBezTo>
                  <a:pt x="20618" y="14678"/>
                  <a:pt x="20178" y="15247"/>
                  <a:pt x="19636" y="15247"/>
                </a:cubicBezTo>
                <a:lnTo>
                  <a:pt x="19145" y="15247"/>
                </a:lnTo>
                <a:cubicBezTo>
                  <a:pt x="18874" y="15247"/>
                  <a:pt x="18655" y="15532"/>
                  <a:pt x="18655" y="15882"/>
                </a:cubicBezTo>
                <a:cubicBezTo>
                  <a:pt x="18655" y="16234"/>
                  <a:pt x="18874" y="16518"/>
                  <a:pt x="19145" y="16518"/>
                </a:cubicBezTo>
                <a:lnTo>
                  <a:pt x="19636" y="16518"/>
                </a:lnTo>
                <a:cubicBezTo>
                  <a:pt x="20721" y="16518"/>
                  <a:pt x="21600" y="15380"/>
                  <a:pt x="21600" y="13976"/>
                </a:cubicBezTo>
                <a:lnTo>
                  <a:pt x="21600" y="2541"/>
                </a:lnTo>
                <a:cubicBezTo>
                  <a:pt x="21600" y="1138"/>
                  <a:pt x="20721" y="0"/>
                  <a:pt x="19636"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38" name="Shape 2838"/>
          <p:cNvSpPr/>
          <p:nvPr/>
        </p:nvSpPr>
        <p:spPr>
          <a:xfrm>
            <a:off x="4613686" y="3356439"/>
            <a:ext cx="279328" cy="228541"/>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982" y="20400"/>
                </a:lnTo>
                <a:lnTo>
                  <a:pt x="982" y="13200"/>
                </a:lnTo>
                <a:lnTo>
                  <a:pt x="6907" y="13200"/>
                </a:lnTo>
                <a:cubicBezTo>
                  <a:pt x="7149" y="15567"/>
                  <a:pt x="8798" y="17400"/>
                  <a:pt x="10800" y="17400"/>
                </a:cubicBezTo>
                <a:cubicBezTo>
                  <a:pt x="12802" y="17400"/>
                  <a:pt x="14451" y="15567"/>
                  <a:pt x="14694" y="13200"/>
                </a:cubicBezTo>
                <a:lnTo>
                  <a:pt x="20618" y="13200"/>
                </a:lnTo>
                <a:cubicBezTo>
                  <a:pt x="20618" y="13200"/>
                  <a:pt x="20618" y="20400"/>
                  <a:pt x="20618" y="20400"/>
                </a:cubicBezTo>
                <a:close/>
                <a:moveTo>
                  <a:pt x="5703" y="1200"/>
                </a:moveTo>
                <a:lnTo>
                  <a:pt x="15897" y="1200"/>
                </a:lnTo>
                <a:lnTo>
                  <a:pt x="20315" y="12000"/>
                </a:lnTo>
                <a:lnTo>
                  <a:pt x="14236" y="12000"/>
                </a:lnTo>
                <a:cubicBezTo>
                  <a:pt x="13965" y="12000"/>
                  <a:pt x="13745" y="12269"/>
                  <a:pt x="13745" y="12600"/>
                </a:cubicBezTo>
                <a:cubicBezTo>
                  <a:pt x="13745" y="14589"/>
                  <a:pt x="12426" y="16200"/>
                  <a:pt x="10800" y="16200"/>
                </a:cubicBezTo>
                <a:cubicBezTo>
                  <a:pt x="9173" y="16200"/>
                  <a:pt x="7855" y="14589"/>
                  <a:pt x="7855" y="12600"/>
                </a:cubicBezTo>
                <a:cubicBezTo>
                  <a:pt x="7855" y="12269"/>
                  <a:pt x="7635" y="12000"/>
                  <a:pt x="7364" y="12000"/>
                </a:cubicBezTo>
                <a:lnTo>
                  <a:pt x="1285" y="12000"/>
                </a:lnTo>
                <a:cubicBezTo>
                  <a:pt x="1285" y="12000"/>
                  <a:pt x="5703" y="1200"/>
                  <a:pt x="5703" y="1200"/>
                </a:cubicBezTo>
                <a:close/>
                <a:moveTo>
                  <a:pt x="21543" y="12335"/>
                </a:moveTo>
                <a:lnTo>
                  <a:pt x="21548" y="12332"/>
                </a:lnTo>
                <a:lnTo>
                  <a:pt x="16639" y="332"/>
                </a:lnTo>
                <a:lnTo>
                  <a:pt x="16634" y="335"/>
                </a:lnTo>
                <a:cubicBezTo>
                  <a:pt x="16554" y="138"/>
                  <a:pt x="16392" y="0"/>
                  <a:pt x="16200" y="0"/>
                </a:cubicBezTo>
                <a:lnTo>
                  <a:pt x="5400" y="0"/>
                </a:lnTo>
                <a:cubicBezTo>
                  <a:pt x="5208" y="0"/>
                  <a:pt x="5046" y="138"/>
                  <a:pt x="4966" y="335"/>
                </a:cubicBezTo>
                <a:lnTo>
                  <a:pt x="4961" y="332"/>
                </a:lnTo>
                <a:lnTo>
                  <a:pt x="52" y="12332"/>
                </a:lnTo>
                <a:lnTo>
                  <a:pt x="57" y="12335"/>
                </a:lnTo>
                <a:cubicBezTo>
                  <a:pt x="23" y="12415"/>
                  <a:pt x="0" y="12503"/>
                  <a:pt x="0" y="12600"/>
                </a:cubicBezTo>
                <a:lnTo>
                  <a:pt x="0" y="21000"/>
                </a:lnTo>
                <a:cubicBezTo>
                  <a:pt x="0" y="21332"/>
                  <a:pt x="220" y="21600"/>
                  <a:pt x="491" y="21600"/>
                </a:cubicBezTo>
                <a:lnTo>
                  <a:pt x="21109" y="21600"/>
                </a:lnTo>
                <a:cubicBezTo>
                  <a:pt x="21380" y="21600"/>
                  <a:pt x="21600" y="21332"/>
                  <a:pt x="21600" y="21000"/>
                </a:cubicBezTo>
                <a:lnTo>
                  <a:pt x="21600" y="12600"/>
                </a:lnTo>
                <a:cubicBezTo>
                  <a:pt x="21600" y="12503"/>
                  <a:pt x="21577" y="12415"/>
                  <a:pt x="21543" y="12335"/>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39" name="Shape 2839"/>
          <p:cNvSpPr/>
          <p:nvPr/>
        </p:nvSpPr>
        <p:spPr>
          <a:xfrm>
            <a:off x="5146947" y="3343743"/>
            <a:ext cx="279328" cy="253935"/>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4" y="14040"/>
                </a:cubicBezTo>
                <a:lnTo>
                  <a:pt x="20618" y="14040"/>
                </a:lnTo>
                <a:cubicBezTo>
                  <a:pt x="20618" y="14040"/>
                  <a:pt x="20618" y="20520"/>
                  <a:pt x="20618" y="20520"/>
                </a:cubicBezTo>
                <a:close/>
                <a:moveTo>
                  <a:pt x="21543" y="13261"/>
                </a:moveTo>
                <a:lnTo>
                  <a:pt x="21548" y="13259"/>
                </a:lnTo>
                <a:lnTo>
                  <a:pt x="16639" y="2459"/>
                </a:lnTo>
                <a:lnTo>
                  <a:pt x="16634" y="2461"/>
                </a:lnTo>
                <a:cubicBezTo>
                  <a:pt x="16554" y="2284"/>
                  <a:pt x="16392" y="2160"/>
                  <a:pt x="16200" y="2160"/>
                </a:cubicBezTo>
                <a:lnTo>
                  <a:pt x="12764" y="2160"/>
                </a:lnTo>
                <a:cubicBezTo>
                  <a:pt x="12492" y="2160"/>
                  <a:pt x="12273" y="2402"/>
                  <a:pt x="12273" y="2700"/>
                </a:cubicBezTo>
                <a:cubicBezTo>
                  <a:pt x="12273" y="2999"/>
                  <a:pt x="12492" y="3240"/>
                  <a:pt x="12764"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8836" y="3240"/>
                </a:lnTo>
                <a:cubicBezTo>
                  <a:pt x="9108" y="3240"/>
                  <a:pt x="9327" y="2999"/>
                  <a:pt x="9327" y="2700"/>
                </a:cubicBezTo>
                <a:cubicBezTo>
                  <a:pt x="9327" y="2402"/>
                  <a:pt x="9108" y="2160"/>
                  <a:pt x="8836"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3" y="13261"/>
                </a:cubicBezTo>
                <a:moveTo>
                  <a:pt x="7855" y="8640"/>
                </a:moveTo>
                <a:cubicBezTo>
                  <a:pt x="7583" y="8640"/>
                  <a:pt x="7364" y="8882"/>
                  <a:pt x="7364" y="9180"/>
                </a:cubicBezTo>
                <a:cubicBezTo>
                  <a:pt x="7364" y="9329"/>
                  <a:pt x="7418" y="9464"/>
                  <a:pt x="7507" y="9562"/>
                </a:cubicBezTo>
                <a:lnTo>
                  <a:pt x="10453" y="12802"/>
                </a:lnTo>
                <a:cubicBezTo>
                  <a:pt x="10542" y="12900"/>
                  <a:pt x="10665" y="12960"/>
                  <a:pt x="10800" y="12960"/>
                </a:cubicBezTo>
                <a:cubicBezTo>
                  <a:pt x="10936" y="12960"/>
                  <a:pt x="11058" y="12900"/>
                  <a:pt x="11147" y="12802"/>
                </a:cubicBezTo>
                <a:lnTo>
                  <a:pt x="14093" y="9562"/>
                </a:lnTo>
                <a:cubicBezTo>
                  <a:pt x="14182" y="9464"/>
                  <a:pt x="14236" y="9329"/>
                  <a:pt x="14236" y="9180"/>
                </a:cubicBezTo>
                <a:cubicBezTo>
                  <a:pt x="14236" y="8882"/>
                  <a:pt x="14017" y="8640"/>
                  <a:pt x="13745" y="8640"/>
                </a:cubicBezTo>
                <a:cubicBezTo>
                  <a:pt x="13610" y="8640"/>
                  <a:pt x="13487" y="8701"/>
                  <a:pt x="13398" y="8798"/>
                </a:cubicBezTo>
                <a:lnTo>
                  <a:pt x="11291" y="11116"/>
                </a:lnTo>
                <a:lnTo>
                  <a:pt x="11291" y="540"/>
                </a:lnTo>
                <a:cubicBezTo>
                  <a:pt x="11291" y="242"/>
                  <a:pt x="11071" y="0"/>
                  <a:pt x="10800" y="0"/>
                </a:cubicBezTo>
                <a:cubicBezTo>
                  <a:pt x="10529" y="0"/>
                  <a:pt x="10309" y="242"/>
                  <a:pt x="10309" y="540"/>
                </a:cubicBezTo>
                <a:lnTo>
                  <a:pt x="10309" y="11116"/>
                </a:lnTo>
                <a:lnTo>
                  <a:pt x="8202" y="8798"/>
                </a:lnTo>
                <a:cubicBezTo>
                  <a:pt x="8113" y="8701"/>
                  <a:pt x="7990" y="8640"/>
                  <a:pt x="7855" y="864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40" name="Shape 2840"/>
          <p:cNvSpPr/>
          <p:nvPr/>
        </p:nvSpPr>
        <p:spPr>
          <a:xfrm>
            <a:off x="5680208" y="3343743"/>
            <a:ext cx="279328" cy="253935"/>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41" name="Shape 2841"/>
          <p:cNvSpPr/>
          <p:nvPr/>
        </p:nvSpPr>
        <p:spPr>
          <a:xfrm>
            <a:off x="880859" y="3889700"/>
            <a:ext cx="279328" cy="228541"/>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982" y="20400"/>
                </a:lnTo>
                <a:lnTo>
                  <a:pt x="982" y="13200"/>
                </a:lnTo>
                <a:lnTo>
                  <a:pt x="6907" y="13200"/>
                </a:lnTo>
                <a:cubicBezTo>
                  <a:pt x="7149" y="15567"/>
                  <a:pt x="8798" y="17400"/>
                  <a:pt x="10800" y="17400"/>
                </a:cubicBezTo>
                <a:cubicBezTo>
                  <a:pt x="12802" y="17400"/>
                  <a:pt x="14451" y="15567"/>
                  <a:pt x="14693" y="13200"/>
                </a:cubicBezTo>
                <a:lnTo>
                  <a:pt x="20618" y="13200"/>
                </a:lnTo>
                <a:cubicBezTo>
                  <a:pt x="20618" y="13200"/>
                  <a:pt x="20618" y="20400"/>
                  <a:pt x="20618" y="20400"/>
                </a:cubicBezTo>
                <a:close/>
                <a:moveTo>
                  <a:pt x="5703" y="1200"/>
                </a:moveTo>
                <a:lnTo>
                  <a:pt x="15897" y="1200"/>
                </a:lnTo>
                <a:lnTo>
                  <a:pt x="20315" y="12000"/>
                </a:lnTo>
                <a:lnTo>
                  <a:pt x="14236" y="12000"/>
                </a:lnTo>
                <a:cubicBezTo>
                  <a:pt x="13966" y="12000"/>
                  <a:pt x="13745" y="12269"/>
                  <a:pt x="13745" y="12600"/>
                </a:cubicBezTo>
                <a:cubicBezTo>
                  <a:pt x="13745" y="14588"/>
                  <a:pt x="12427" y="16200"/>
                  <a:pt x="10800" y="16200"/>
                </a:cubicBezTo>
                <a:cubicBezTo>
                  <a:pt x="9173" y="16200"/>
                  <a:pt x="7855" y="14588"/>
                  <a:pt x="7855" y="12600"/>
                </a:cubicBezTo>
                <a:cubicBezTo>
                  <a:pt x="7855" y="12269"/>
                  <a:pt x="7634" y="12000"/>
                  <a:pt x="7364" y="12000"/>
                </a:cubicBezTo>
                <a:lnTo>
                  <a:pt x="1285" y="12000"/>
                </a:lnTo>
                <a:cubicBezTo>
                  <a:pt x="1285" y="12000"/>
                  <a:pt x="5703" y="1200"/>
                  <a:pt x="5703" y="1200"/>
                </a:cubicBezTo>
                <a:close/>
                <a:moveTo>
                  <a:pt x="21543" y="12334"/>
                </a:moveTo>
                <a:lnTo>
                  <a:pt x="21548" y="12332"/>
                </a:lnTo>
                <a:lnTo>
                  <a:pt x="16639" y="332"/>
                </a:lnTo>
                <a:lnTo>
                  <a:pt x="16634" y="335"/>
                </a:lnTo>
                <a:cubicBezTo>
                  <a:pt x="16554" y="138"/>
                  <a:pt x="16392" y="0"/>
                  <a:pt x="16200" y="0"/>
                </a:cubicBezTo>
                <a:lnTo>
                  <a:pt x="5400" y="0"/>
                </a:lnTo>
                <a:cubicBezTo>
                  <a:pt x="5208" y="0"/>
                  <a:pt x="5046" y="138"/>
                  <a:pt x="4966" y="335"/>
                </a:cubicBezTo>
                <a:lnTo>
                  <a:pt x="4961" y="332"/>
                </a:lnTo>
                <a:lnTo>
                  <a:pt x="52" y="12332"/>
                </a:lnTo>
                <a:lnTo>
                  <a:pt x="57" y="12334"/>
                </a:lnTo>
                <a:cubicBezTo>
                  <a:pt x="23" y="12416"/>
                  <a:pt x="0" y="12503"/>
                  <a:pt x="0" y="12600"/>
                </a:cubicBezTo>
                <a:lnTo>
                  <a:pt x="0" y="21000"/>
                </a:lnTo>
                <a:cubicBezTo>
                  <a:pt x="0" y="21332"/>
                  <a:pt x="220" y="21600"/>
                  <a:pt x="491" y="21600"/>
                </a:cubicBezTo>
                <a:lnTo>
                  <a:pt x="21109" y="21600"/>
                </a:lnTo>
                <a:cubicBezTo>
                  <a:pt x="21380" y="21600"/>
                  <a:pt x="21600" y="21332"/>
                  <a:pt x="21600" y="21000"/>
                </a:cubicBezTo>
                <a:lnTo>
                  <a:pt x="21600" y="12600"/>
                </a:lnTo>
                <a:cubicBezTo>
                  <a:pt x="21600" y="12503"/>
                  <a:pt x="21577" y="12416"/>
                  <a:pt x="21543" y="12334"/>
                </a:cubicBezTo>
                <a:moveTo>
                  <a:pt x="16691" y="9000"/>
                </a:moveTo>
                <a:cubicBezTo>
                  <a:pt x="16691" y="8669"/>
                  <a:pt x="16471" y="8400"/>
                  <a:pt x="16200" y="8400"/>
                </a:cubicBezTo>
                <a:lnTo>
                  <a:pt x="5400" y="8400"/>
                </a:lnTo>
                <a:cubicBezTo>
                  <a:pt x="5129" y="8400"/>
                  <a:pt x="4909" y="8669"/>
                  <a:pt x="4909" y="9000"/>
                </a:cubicBezTo>
                <a:cubicBezTo>
                  <a:pt x="4909" y="9332"/>
                  <a:pt x="5129" y="9600"/>
                  <a:pt x="5400" y="9600"/>
                </a:cubicBezTo>
                <a:lnTo>
                  <a:pt x="16200" y="9600"/>
                </a:lnTo>
                <a:cubicBezTo>
                  <a:pt x="16471" y="9600"/>
                  <a:pt x="16691" y="9332"/>
                  <a:pt x="16691" y="9000"/>
                </a:cubicBezTo>
                <a:moveTo>
                  <a:pt x="6382" y="7200"/>
                </a:moveTo>
                <a:lnTo>
                  <a:pt x="15218" y="7200"/>
                </a:lnTo>
                <a:cubicBezTo>
                  <a:pt x="15489" y="7200"/>
                  <a:pt x="15709" y="6932"/>
                  <a:pt x="15709" y="6600"/>
                </a:cubicBezTo>
                <a:cubicBezTo>
                  <a:pt x="15709" y="6269"/>
                  <a:pt x="15489" y="6000"/>
                  <a:pt x="15218" y="6000"/>
                </a:cubicBezTo>
                <a:lnTo>
                  <a:pt x="6382" y="6000"/>
                </a:lnTo>
                <a:cubicBezTo>
                  <a:pt x="6111" y="6000"/>
                  <a:pt x="5891" y="6269"/>
                  <a:pt x="5891" y="6600"/>
                </a:cubicBezTo>
                <a:cubicBezTo>
                  <a:pt x="5891" y="6932"/>
                  <a:pt x="6111" y="7200"/>
                  <a:pt x="6382" y="7200"/>
                </a:cubicBezTo>
                <a:moveTo>
                  <a:pt x="7364" y="4800"/>
                </a:moveTo>
                <a:lnTo>
                  <a:pt x="14236" y="4800"/>
                </a:lnTo>
                <a:cubicBezTo>
                  <a:pt x="14507" y="4800"/>
                  <a:pt x="14727" y="4532"/>
                  <a:pt x="14727" y="4200"/>
                </a:cubicBezTo>
                <a:cubicBezTo>
                  <a:pt x="14727" y="3869"/>
                  <a:pt x="14507" y="3600"/>
                  <a:pt x="14236" y="3600"/>
                </a:cubicBezTo>
                <a:lnTo>
                  <a:pt x="7364" y="3600"/>
                </a:lnTo>
                <a:cubicBezTo>
                  <a:pt x="7093" y="3600"/>
                  <a:pt x="6873" y="3869"/>
                  <a:pt x="6873" y="4200"/>
                </a:cubicBezTo>
                <a:cubicBezTo>
                  <a:pt x="6873" y="4532"/>
                  <a:pt x="7093" y="4800"/>
                  <a:pt x="7364" y="480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42" name="Shape 2842"/>
          <p:cNvSpPr/>
          <p:nvPr/>
        </p:nvSpPr>
        <p:spPr>
          <a:xfrm>
            <a:off x="1414120" y="386430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1782"/>
                </a:moveTo>
                <a:lnTo>
                  <a:pt x="982" y="11782"/>
                </a:lnTo>
                <a:lnTo>
                  <a:pt x="982" y="6873"/>
                </a:lnTo>
                <a:lnTo>
                  <a:pt x="6907" y="6873"/>
                </a:lnTo>
                <a:cubicBezTo>
                  <a:pt x="7149" y="8810"/>
                  <a:pt x="8798" y="10309"/>
                  <a:pt x="10800" y="10309"/>
                </a:cubicBezTo>
                <a:cubicBezTo>
                  <a:pt x="12802" y="10309"/>
                  <a:pt x="14451" y="8810"/>
                  <a:pt x="14693" y="6873"/>
                </a:cubicBezTo>
                <a:lnTo>
                  <a:pt x="20618" y="6873"/>
                </a:lnTo>
                <a:cubicBezTo>
                  <a:pt x="20618" y="6873"/>
                  <a:pt x="20618" y="11782"/>
                  <a:pt x="20618" y="11782"/>
                </a:cubicBezTo>
                <a:close/>
                <a:moveTo>
                  <a:pt x="20264" y="14727"/>
                </a:moveTo>
                <a:lnTo>
                  <a:pt x="14236" y="14727"/>
                </a:lnTo>
                <a:cubicBezTo>
                  <a:pt x="13966" y="14727"/>
                  <a:pt x="13745" y="14947"/>
                  <a:pt x="13745" y="15218"/>
                </a:cubicBezTo>
                <a:cubicBezTo>
                  <a:pt x="13745" y="16845"/>
                  <a:pt x="12427" y="18164"/>
                  <a:pt x="10800" y="18164"/>
                </a:cubicBezTo>
                <a:cubicBezTo>
                  <a:pt x="9173" y="18164"/>
                  <a:pt x="7855" y="16845"/>
                  <a:pt x="7855" y="15218"/>
                </a:cubicBezTo>
                <a:cubicBezTo>
                  <a:pt x="7855" y="14947"/>
                  <a:pt x="7634" y="14727"/>
                  <a:pt x="7364" y="14727"/>
                </a:cubicBezTo>
                <a:lnTo>
                  <a:pt x="1336" y="14727"/>
                </a:lnTo>
                <a:lnTo>
                  <a:pt x="2682" y="12764"/>
                </a:lnTo>
                <a:lnTo>
                  <a:pt x="18918" y="12764"/>
                </a:lnTo>
                <a:cubicBezTo>
                  <a:pt x="18918" y="12764"/>
                  <a:pt x="20264" y="14727"/>
                  <a:pt x="20264" y="14727"/>
                </a:cubicBezTo>
                <a:close/>
                <a:moveTo>
                  <a:pt x="20618" y="20618"/>
                </a:moveTo>
                <a:lnTo>
                  <a:pt x="982" y="20618"/>
                </a:lnTo>
                <a:lnTo>
                  <a:pt x="982" y="15709"/>
                </a:lnTo>
                <a:lnTo>
                  <a:pt x="6907" y="15709"/>
                </a:lnTo>
                <a:cubicBezTo>
                  <a:pt x="7149" y="17646"/>
                  <a:pt x="8798" y="19145"/>
                  <a:pt x="10800" y="19145"/>
                </a:cubicBezTo>
                <a:cubicBezTo>
                  <a:pt x="12802" y="19145"/>
                  <a:pt x="14451" y="17646"/>
                  <a:pt x="14693" y="15709"/>
                </a:cubicBezTo>
                <a:lnTo>
                  <a:pt x="20618" y="15709"/>
                </a:lnTo>
                <a:cubicBezTo>
                  <a:pt x="20618" y="15709"/>
                  <a:pt x="20618" y="20618"/>
                  <a:pt x="20618" y="20618"/>
                </a:cubicBezTo>
                <a:close/>
                <a:moveTo>
                  <a:pt x="4702" y="982"/>
                </a:moveTo>
                <a:lnTo>
                  <a:pt x="16898" y="982"/>
                </a:lnTo>
                <a:lnTo>
                  <a:pt x="20264" y="5891"/>
                </a:lnTo>
                <a:lnTo>
                  <a:pt x="14236" y="5891"/>
                </a:lnTo>
                <a:cubicBezTo>
                  <a:pt x="13966" y="5891"/>
                  <a:pt x="13745" y="6111"/>
                  <a:pt x="13745" y="6382"/>
                </a:cubicBezTo>
                <a:cubicBezTo>
                  <a:pt x="13745" y="8009"/>
                  <a:pt x="12427" y="9327"/>
                  <a:pt x="10800" y="9327"/>
                </a:cubicBezTo>
                <a:cubicBezTo>
                  <a:pt x="9173" y="9327"/>
                  <a:pt x="7855" y="8009"/>
                  <a:pt x="7855" y="6382"/>
                </a:cubicBezTo>
                <a:cubicBezTo>
                  <a:pt x="7855" y="6111"/>
                  <a:pt x="7634" y="5891"/>
                  <a:pt x="7364" y="5891"/>
                </a:cubicBezTo>
                <a:lnTo>
                  <a:pt x="1336" y="5891"/>
                </a:lnTo>
                <a:cubicBezTo>
                  <a:pt x="1336" y="5891"/>
                  <a:pt x="4702" y="982"/>
                  <a:pt x="4702" y="982"/>
                </a:cubicBezTo>
                <a:close/>
                <a:moveTo>
                  <a:pt x="21600" y="12273"/>
                </a:moveTo>
                <a:lnTo>
                  <a:pt x="21600" y="6382"/>
                </a:lnTo>
                <a:cubicBezTo>
                  <a:pt x="21600" y="6303"/>
                  <a:pt x="21577" y="6231"/>
                  <a:pt x="21543" y="6165"/>
                </a:cubicBezTo>
                <a:lnTo>
                  <a:pt x="21548" y="6162"/>
                </a:lnTo>
                <a:lnTo>
                  <a:pt x="17621" y="272"/>
                </a:lnTo>
                <a:lnTo>
                  <a:pt x="17616" y="274"/>
                </a:lnTo>
                <a:cubicBezTo>
                  <a:pt x="17536" y="113"/>
                  <a:pt x="17374" y="0"/>
                  <a:pt x="17182" y="0"/>
                </a:cubicBezTo>
                <a:lnTo>
                  <a:pt x="4418" y="0"/>
                </a:lnTo>
                <a:cubicBezTo>
                  <a:pt x="4226" y="0"/>
                  <a:pt x="4064" y="113"/>
                  <a:pt x="3984" y="274"/>
                </a:cubicBezTo>
                <a:lnTo>
                  <a:pt x="3979" y="272"/>
                </a:lnTo>
                <a:lnTo>
                  <a:pt x="52" y="6162"/>
                </a:lnTo>
                <a:lnTo>
                  <a:pt x="57" y="6165"/>
                </a:lnTo>
                <a:cubicBezTo>
                  <a:pt x="23" y="6231"/>
                  <a:pt x="0" y="6303"/>
                  <a:pt x="0" y="6382"/>
                </a:cubicBezTo>
                <a:lnTo>
                  <a:pt x="0" y="12273"/>
                </a:lnTo>
                <a:cubicBezTo>
                  <a:pt x="0" y="12544"/>
                  <a:pt x="220" y="12764"/>
                  <a:pt x="491" y="12764"/>
                </a:cubicBezTo>
                <a:lnTo>
                  <a:pt x="1542" y="12764"/>
                </a:lnTo>
                <a:lnTo>
                  <a:pt x="52" y="14999"/>
                </a:lnTo>
                <a:lnTo>
                  <a:pt x="57" y="15001"/>
                </a:lnTo>
                <a:cubicBezTo>
                  <a:pt x="23" y="15067"/>
                  <a:pt x="0" y="15139"/>
                  <a:pt x="0" y="15218"/>
                </a:cubicBezTo>
                <a:lnTo>
                  <a:pt x="0" y="21109"/>
                </a:lnTo>
                <a:cubicBezTo>
                  <a:pt x="0" y="21380"/>
                  <a:pt x="220" y="21600"/>
                  <a:pt x="491" y="21600"/>
                </a:cubicBezTo>
                <a:lnTo>
                  <a:pt x="21109" y="21600"/>
                </a:lnTo>
                <a:cubicBezTo>
                  <a:pt x="21380" y="21600"/>
                  <a:pt x="21600" y="21380"/>
                  <a:pt x="21600" y="21109"/>
                </a:cubicBezTo>
                <a:lnTo>
                  <a:pt x="21600" y="15218"/>
                </a:lnTo>
                <a:cubicBezTo>
                  <a:pt x="21600" y="15139"/>
                  <a:pt x="21577" y="15067"/>
                  <a:pt x="21543" y="15001"/>
                </a:cubicBezTo>
                <a:lnTo>
                  <a:pt x="21548" y="14999"/>
                </a:lnTo>
                <a:lnTo>
                  <a:pt x="20058" y="12764"/>
                </a:lnTo>
                <a:lnTo>
                  <a:pt x="21109" y="12764"/>
                </a:lnTo>
                <a:cubicBezTo>
                  <a:pt x="21380" y="12764"/>
                  <a:pt x="21600" y="12544"/>
                  <a:pt x="21600" y="1227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43" name="Shape 2843"/>
          <p:cNvSpPr/>
          <p:nvPr/>
        </p:nvSpPr>
        <p:spPr>
          <a:xfrm>
            <a:off x="1947381" y="386430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1109" y="10309"/>
                </a:moveTo>
                <a:cubicBezTo>
                  <a:pt x="20838" y="10309"/>
                  <a:pt x="20618" y="10529"/>
                  <a:pt x="20618" y="10800"/>
                </a:cubicBezTo>
                <a:cubicBezTo>
                  <a:pt x="20618" y="16223"/>
                  <a:pt x="16223" y="20618"/>
                  <a:pt x="10800" y="20618"/>
                </a:cubicBezTo>
                <a:cubicBezTo>
                  <a:pt x="5377" y="20618"/>
                  <a:pt x="982" y="16223"/>
                  <a:pt x="982" y="10800"/>
                </a:cubicBezTo>
                <a:cubicBezTo>
                  <a:pt x="982" y="5378"/>
                  <a:pt x="5377" y="982"/>
                  <a:pt x="10800" y="982"/>
                </a:cubicBezTo>
                <a:cubicBezTo>
                  <a:pt x="14012" y="982"/>
                  <a:pt x="16860" y="2526"/>
                  <a:pt x="18652" y="4909"/>
                </a:cubicBezTo>
                <a:lnTo>
                  <a:pt x="14727" y="4909"/>
                </a:lnTo>
                <a:cubicBezTo>
                  <a:pt x="14456" y="4909"/>
                  <a:pt x="14236" y="5129"/>
                  <a:pt x="14236" y="5400"/>
                </a:cubicBezTo>
                <a:cubicBezTo>
                  <a:pt x="14236" y="5672"/>
                  <a:pt x="14456" y="5891"/>
                  <a:pt x="14727" y="5891"/>
                </a:cubicBezTo>
                <a:lnTo>
                  <a:pt x="19636" y="5891"/>
                </a:lnTo>
                <a:cubicBezTo>
                  <a:pt x="19907" y="5891"/>
                  <a:pt x="20127" y="5672"/>
                  <a:pt x="20127" y="5400"/>
                </a:cubicBezTo>
                <a:lnTo>
                  <a:pt x="20127" y="491"/>
                </a:lnTo>
                <a:cubicBezTo>
                  <a:pt x="20127" y="220"/>
                  <a:pt x="19907" y="0"/>
                  <a:pt x="19636" y="0"/>
                </a:cubicBezTo>
                <a:cubicBezTo>
                  <a:pt x="19366" y="0"/>
                  <a:pt x="19145" y="220"/>
                  <a:pt x="19145" y="491"/>
                </a:cubicBezTo>
                <a:lnTo>
                  <a:pt x="19145" y="3962"/>
                </a:lnTo>
                <a:cubicBezTo>
                  <a:pt x="17166" y="1546"/>
                  <a:pt x="14167" y="0"/>
                  <a:pt x="10800" y="0"/>
                </a:cubicBezTo>
                <a:cubicBezTo>
                  <a:pt x="4836" y="0"/>
                  <a:pt x="0" y="4836"/>
                  <a:pt x="0" y="10800"/>
                </a:cubicBezTo>
                <a:cubicBezTo>
                  <a:pt x="0" y="16765"/>
                  <a:pt x="4836" y="21600"/>
                  <a:pt x="10800" y="21600"/>
                </a:cubicBezTo>
                <a:cubicBezTo>
                  <a:pt x="16764" y="21600"/>
                  <a:pt x="21600" y="16765"/>
                  <a:pt x="21600" y="10800"/>
                </a:cubicBezTo>
                <a:cubicBezTo>
                  <a:pt x="21600" y="10529"/>
                  <a:pt x="21380" y="10309"/>
                  <a:pt x="21109" y="10309"/>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44" name="Shape 2844"/>
          <p:cNvSpPr/>
          <p:nvPr/>
        </p:nvSpPr>
        <p:spPr>
          <a:xfrm>
            <a:off x="2480642" y="386430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982"/>
                </a:moveTo>
                <a:cubicBezTo>
                  <a:pt x="14012" y="982"/>
                  <a:pt x="16860" y="2526"/>
                  <a:pt x="18652" y="4909"/>
                </a:cubicBezTo>
                <a:lnTo>
                  <a:pt x="14727" y="4909"/>
                </a:lnTo>
                <a:cubicBezTo>
                  <a:pt x="14456" y="4909"/>
                  <a:pt x="14236" y="5129"/>
                  <a:pt x="14236" y="5400"/>
                </a:cubicBezTo>
                <a:cubicBezTo>
                  <a:pt x="14236" y="5672"/>
                  <a:pt x="14456" y="5891"/>
                  <a:pt x="14727" y="5891"/>
                </a:cubicBezTo>
                <a:lnTo>
                  <a:pt x="19636" y="5891"/>
                </a:lnTo>
                <a:cubicBezTo>
                  <a:pt x="19907" y="5891"/>
                  <a:pt x="20127" y="5672"/>
                  <a:pt x="20127" y="5400"/>
                </a:cubicBezTo>
                <a:lnTo>
                  <a:pt x="20127" y="491"/>
                </a:lnTo>
                <a:cubicBezTo>
                  <a:pt x="20127" y="220"/>
                  <a:pt x="19907" y="0"/>
                  <a:pt x="19636" y="0"/>
                </a:cubicBezTo>
                <a:cubicBezTo>
                  <a:pt x="19366" y="0"/>
                  <a:pt x="19145" y="220"/>
                  <a:pt x="19145" y="491"/>
                </a:cubicBezTo>
                <a:lnTo>
                  <a:pt x="19145" y="3962"/>
                </a:lnTo>
                <a:cubicBezTo>
                  <a:pt x="17166" y="1546"/>
                  <a:pt x="14167" y="0"/>
                  <a:pt x="10800" y="0"/>
                </a:cubicBezTo>
                <a:cubicBezTo>
                  <a:pt x="4836" y="0"/>
                  <a:pt x="0" y="4836"/>
                  <a:pt x="0" y="10800"/>
                </a:cubicBezTo>
                <a:cubicBezTo>
                  <a:pt x="0" y="11071"/>
                  <a:pt x="220" y="11291"/>
                  <a:pt x="491" y="11291"/>
                </a:cubicBezTo>
                <a:cubicBezTo>
                  <a:pt x="762" y="11291"/>
                  <a:pt x="982" y="11071"/>
                  <a:pt x="982" y="10800"/>
                </a:cubicBezTo>
                <a:cubicBezTo>
                  <a:pt x="982" y="5378"/>
                  <a:pt x="5377" y="982"/>
                  <a:pt x="10800" y="982"/>
                </a:cubicBezTo>
                <a:moveTo>
                  <a:pt x="21109" y="10309"/>
                </a:moveTo>
                <a:cubicBezTo>
                  <a:pt x="20838" y="10309"/>
                  <a:pt x="20618" y="10529"/>
                  <a:pt x="20618" y="10800"/>
                </a:cubicBezTo>
                <a:cubicBezTo>
                  <a:pt x="20618" y="16223"/>
                  <a:pt x="16223" y="20618"/>
                  <a:pt x="10800" y="20618"/>
                </a:cubicBezTo>
                <a:cubicBezTo>
                  <a:pt x="7588" y="20618"/>
                  <a:pt x="4740" y="19075"/>
                  <a:pt x="2948" y="16691"/>
                </a:cubicBezTo>
                <a:lnTo>
                  <a:pt x="6873" y="16691"/>
                </a:lnTo>
                <a:cubicBezTo>
                  <a:pt x="7144" y="16691"/>
                  <a:pt x="7364" y="16471"/>
                  <a:pt x="7364" y="16200"/>
                </a:cubicBezTo>
                <a:cubicBezTo>
                  <a:pt x="7364" y="15929"/>
                  <a:pt x="7144" y="15709"/>
                  <a:pt x="6873" y="15709"/>
                </a:cubicBezTo>
                <a:lnTo>
                  <a:pt x="1964" y="15709"/>
                </a:lnTo>
                <a:cubicBezTo>
                  <a:pt x="1693" y="15709"/>
                  <a:pt x="1473" y="15929"/>
                  <a:pt x="1473" y="16200"/>
                </a:cubicBezTo>
                <a:lnTo>
                  <a:pt x="1473" y="21109"/>
                </a:lnTo>
                <a:cubicBezTo>
                  <a:pt x="1473" y="21380"/>
                  <a:pt x="1693" y="21600"/>
                  <a:pt x="1964" y="21600"/>
                </a:cubicBezTo>
                <a:cubicBezTo>
                  <a:pt x="2234" y="21600"/>
                  <a:pt x="2455" y="21380"/>
                  <a:pt x="2455" y="21109"/>
                </a:cubicBezTo>
                <a:lnTo>
                  <a:pt x="2455" y="17639"/>
                </a:lnTo>
                <a:cubicBezTo>
                  <a:pt x="4434" y="20054"/>
                  <a:pt x="7433" y="21600"/>
                  <a:pt x="10800" y="21600"/>
                </a:cubicBezTo>
                <a:cubicBezTo>
                  <a:pt x="16764" y="21600"/>
                  <a:pt x="21600" y="16765"/>
                  <a:pt x="21600" y="10800"/>
                </a:cubicBezTo>
                <a:cubicBezTo>
                  <a:pt x="21600" y="10529"/>
                  <a:pt x="21380" y="10309"/>
                  <a:pt x="21109" y="10309"/>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45" name="Shape 2845"/>
          <p:cNvSpPr/>
          <p:nvPr/>
        </p:nvSpPr>
        <p:spPr>
          <a:xfrm>
            <a:off x="3039296" y="3864307"/>
            <a:ext cx="228541" cy="279328"/>
          </a:xfrm>
          <a:custGeom>
            <a:avLst/>
            <a:gdLst/>
            <a:ahLst/>
            <a:cxnLst>
              <a:cxn ang="0">
                <a:pos x="wd2" y="hd2"/>
              </a:cxn>
              <a:cxn ang="5400000">
                <a:pos x="wd2" y="hd2"/>
              </a:cxn>
              <a:cxn ang="10800000">
                <a:pos x="wd2" y="hd2"/>
              </a:cxn>
              <a:cxn ang="16200000">
                <a:pos x="wd2" y="hd2"/>
              </a:cxn>
            </a:cxnLst>
            <a:rect l="0" t="0" r="r" b="b"/>
            <a:pathLst>
              <a:path w="21600" h="21600" extrusionOk="0">
                <a:moveTo>
                  <a:pt x="12000" y="1408"/>
                </a:moveTo>
                <a:lnTo>
                  <a:pt x="17518" y="4418"/>
                </a:lnTo>
                <a:lnTo>
                  <a:pt x="12000" y="7429"/>
                </a:lnTo>
                <a:cubicBezTo>
                  <a:pt x="12000" y="7429"/>
                  <a:pt x="12000" y="1408"/>
                  <a:pt x="12000" y="1408"/>
                </a:cubicBezTo>
                <a:close/>
                <a:moveTo>
                  <a:pt x="21000" y="12273"/>
                </a:moveTo>
                <a:cubicBezTo>
                  <a:pt x="20669" y="12273"/>
                  <a:pt x="20400" y="12492"/>
                  <a:pt x="20400" y="12764"/>
                </a:cubicBezTo>
                <a:cubicBezTo>
                  <a:pt x="20400" y="17102"/>
                  <a:pt x="16102" y="20618"/>
                  <a:pt x="10800" y="20618"/>
                </a:cubicBezTo>
                <a:cubicBezTo>
                  <a:pt x="5498" y="20618"/>
                  <a:pt x="1200" y="17102"/>
                  <a:pt x="1200" y="12764"/>
                </a:cubicBezTo>
                <a:cubicBezTo>
                  <a:pt x="1200" y="8426"/>
                  <a:pt x="5498" y="4909"/>
                  <a:pt x="10800" y="4909"/>
                </a:cubicBezTo>
                <a:lnTo>
                  <a:pt x="10800" y="8345"/>
                </a:lnTo>
                <a:cubicBezTo>
                  <a:pt x="10800" y="8617"/>
                  <a:pt x="11069" y="8836"/>
                  <a:pt x="11400" y="8836"/>
                </a:cubicBezTo>
                <a:cubicBezTo>
                  <a:pt x="11524" y="8836"/>
                  <a:pt x="11631" y="8799"/>
                  <a:pt x="11726" y="8747"/>
                </a:cubicBezTo>
                <a:lnTo>
                  <a:pt x="11733" y="8754"/>
                </a:lnTo>
                <a:lnTo>
                  <a:pt x="18933" y="4827"/>
                </a:lnTo>
                <a:lnTo>
                  <a:pt x="18926" y="4819"/>
                </a:lnTo>
                <a:cubicBezTo>
                  <a:pt x="19087" y="4731"/>
                  <a:pt x="19200" y="4589"/>
                  <a:pt x="19200" y="4418"/>
                </a:cubicBezTo>
                <a:cubicBezTo>
                  <a:pt x="19200" y="4248"/>
                  <a:pt x="19087" y="4106"/>
                  <a:pt x="18926" y="4017"/>
                </a:cubicBezTo>
                <a:lnTo>
                  <a:pt x="18933" y="4010"/>
                </a:lnTo>
                <a:lnTo>
                  <a:pt x="11733" y="82"/>
                </a:lnTo>
                <a:lnTo>
                  <a:pt x="11726" y="90"/>
                </a:lnTo>
                <a:cubicBezTo>
                  <a:pt x="11631" y="38"/>
                  <a:pt x="11524" y="0"/>
                  <a:pt x="11400" y="0"/>
                </a:cubicBezTo>
                <a:cubicBezTo>
                  <a:pt x="11069" y="0"/>
                  <a:pt x="10800" y="220"/>
                  <a:pt x="10800" y="491"/>
                </a:cubicBezTo>
                <a:lnTo>
                  <a:pt x="10800" y="3927"/>
                </a:lnTo>
                <a:cubicBezTo>
                  <a:pt x="4835" y="3927"/>
                  <a:pt x="0" y="7883"/>
                  <a:pt x="0" y="12764"/>
                </a:cubicBezTo>
                <a:cubicBezTo>
                  <a:pt x="0" y="17644"/>
                  <a:pt x="4835" y="21600"/>
                  <a:pt x="10800" y="21600"/>
                </a:cubicBezTo>
                <a:cubicBezTo>
                  <a:pt x="16765" y="21600"/>
                  <a:pt x="21600" y="17644"/>
                  <a:pt x="21600" y="12764"/>
                </a:cubicBezTo>
                <a:cubicBezTo>
                  <a:pt x="21600" y="12492"/>
                  <a:pt x="21331" y="12273"/>
                  <a:pt x="21000" y="1227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46" name="Shape 2846"/>
          <p:cNvSpPr/>
          <p:nvPr/>
        </p:nvSpPr>
        <p:spPr>
          <a:xfrm>
            <a:off x="3572557" y="3864307"/>
            <a:ext cx="228541" cy="279328"/>
          </a:xfrm>
          <a:custGeom>
            <a:avLst/>
            <a:gdLst/>
            <a:ahLst/>
            <a:cxnLst>
              <a:cxn ang="0">
                <a:pos x="wd2" y="hd2"/>
              </a:cxn>
              <a:cxn ang="5400000">
                <a:pos x="wd2" y="hd2"/>
              </a:cxn>
              <a:cxn ang="10800000">
                <a:pos x="wd2" y="hd2"/>
              </a:cxn>
              <a:cxn ang="16200000">
                <a:pos x="wd2" y="hd2"/>
              </a:cxn>
            </a:cxnLst>
            <a:rect l="0" t="0" r="r" b="b"/>
            <a:pathLst>
              <a:path w="21600" h="21600" extrusionOk="0">
                <a:moveTo>
                  <a:pt x="21000" y="12273"/>
                </a:moveTo>
                <a:cubicBezTo>
                  <a:pt x="20668" y="12273"/>
                  <a:pt x="20400" y="12492"/>
                  <a:pt x="20400" y="12764"/>
                </a:cubicBezTo>
                <a:cubicBezTo>
                  <a:pt x="20400" y="17102"/>
                  <a:pt x="16102" y="20618"/>
                  <a:pt x="10800" y="20618"/>
                </a:cubicBezTo>
                <a:cubicBezTo>
                  <a:pt x="5498" y="20618"/>
                  <a:pt x="1200" y="17102"/>
                  <a:pt x="1200" y="12764"/>
                </a:cubicBezTo>
                <a:cubicBezTo>
                  <a:pt x="1200" y="8426"/>
                  <a:pt x="5498" y="4909"/>
                  <a:pt x="10800" y="4909"/>
                </a:cubicBezTo>
                <a:lnTo>
                  <a:pt x="14768" y="4909"/>
                </a:lnTo>
                <a:lnTo>
                  <a:pt x="11067" y="7937"/>
                </a:lnTo>
                <a:lnTo>
                  <a:pt x="11073" y="7945"/>
                </a:lnTo>
                <a:cubicBezTo>
                  <a:pt x="10912" y="8033"/>
                  <a:pt x="10800" y="8175"/>
                  <a:pt x="10800" y="8345"/>
                </a:cubicBezTo>
                <a:cubicBezTo>
                  <a:pt x="10800" y="8617"/>
                  <a:pt x="11068" y="8836"/>
                  <a:pt x="11400" y="8836"/>
                </a:cubicBezTo>
                <a:cubicBezTo>
                  <a:pt x="11523" y="8836"/>
                  <a:pt x="11631" y="8798"/>
                  <a:pt x="11727" y="8747"/>
                </a:cubicBezTo>
                <a:lnTo>
                  <a:pt x="11733" y="8754"/>
                </a:lnTo>
                <a:lnTo>
                  <a:pt x="11774" y="8721"/>
                </a:lnTo>
                <a:cubicBezTo>
                  <a:pt x="11805" y="8700"/>
                  <a:pt x="11832" y="8677"/>
                  <a:pt x="11858" y="8651"/>
                </a:cubicBezTo>
                <a:lnTo>
                  <a:pt x="16533" y="4827"/>
                </a:lnTo>
                <a:lnTo>
                  <a:pt x="16527" y="4819"/>
                </a:lnTo>
                <a:cubicBezTo>
                  <a:pt x="16688" y="4731"/>
                  <a:pt x="16800" y="4589"/>
                  <a:pt x="16800" y="4418"/>
                </a:cubicBezTo>
                <a:cubicBezTo>
                  <a:pt x="16800" y="4248"/>
                  <a:pt x="16688" y="4106"/>
                  <a:pt x="16527" y="4018"/>
                </a:cubicBezTo>
                <a:lnTo>
                  <a:pt x="16533" y="4010"/>
                </a:lnTo>
                <a:lnTo>
                  <a:pt x="11858" y="185"/>
                </a:lnTo>
                <a:cubicBezTo>
                  <a:pt x="11832" y="159"/>
                  <a:pt x="11805" y="137"/>
                  <a:pt x="11774" y="116"/>
                </a:cubicBezTo>
                <a:lnTo>
                  <a:pt x="11733" y="82"/>
                </a:lnTo>
                <a:lnTo>
                  <a:pt x="11727" y="90"/>
                </a:lnTo>
                <a:cubicBezTo>
                  <a:pt x="11631" y="38"/>
                  <a:pt x="11523" y="0"/>
                  <a:pt x="11400" y="0"/>
                </a:cubicBezTo>
                <a:cubicBezTo>
                  <a:pt x="11068" y="0"/>
                  <a:pt x="10800" y="220"/>
                  <a:pt x="10800" y="491"/>
                </a:cubicBezTo>
                <a:cubicBezTo>
                  <a:pt x="10800" y="662"/>
                  <a:pt x="10912" y="804"/>
                  <a:pt x="11073" y="892"/>
                </a:cubicBezTo>
                <a:lnTo>
                  <a:pt x="11067" y="899"/>
                </a:lnTo>
                <a:lnTo>
                  <a:pt x="14768" y="3927"/>
                </a:lnTo>
                <a:lnTo>
                  <a:pt x="10800" y="3927"/>
                </a:lnTo>
                <a:cubicBezTo>
                  <a:pt x="4835" y="3927"/>
                  <a:pt x="0" y="7884"/>
                  <a:pt x="0" y="12764"/>
                </a:cubicBezTo>
                <a:cubicBezTo>
                  <a:pt x="0" y="17644"/>
                  <a:pt x="4835" y="21600"/>
                  <a:pt x="10800" y="21600"/>
                </a:cubicBezTo>
                <a:cubicBezTo>
                  <a:pt x="16765" y="21600"/>
                  <a:pt x="21600" y="17644"/>
                  <a:pt x="21600" y="12764"/>
                </a:cubicBezTo>
                <a:cubicBezTo>
                  <a:pt x="21600" y="12492"/>
                  <a:pt x="21332" y="12273"/>
                  <a:pt x="21000" y="1227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47" name="Shape 2847"/>
          <p:cNvSpPr/>
          <p:nvPr/>
        </p:nvSpPr>
        <p:spPr>
          <a:xfrm>
            <a:off x="4080425" y="3864307"/>
            <a:ext cx="279328" cy="279325"/>
          </a:xfrm>
          <a:custGeom>
            <a:avLst/>
            <a:gdLst/>
            <a:ahLst/>
            <a:cxnLst>
              <a:cxn ang="0">
                <a:pos x="wd2" y="hd2"/>
              </a:cxn>
              <a:cxn ang="5400000">
                <a:pos x="wd2" y="hd2"/>
              </a:cxn>
              <a:cxn ang="10800000">
                <a:pos x="wd2" y="hd2"/>
              </a:cxn>
              <a:cxn ang="16200000">
                <a:pos x="wd2" y="hd2"/>
              </a:cxn>
            </a:cxnLst>
            <a:rect l="0" t="0" r="r" b="b"/>
            <a:pathLst>
              <a:path w="21600" h="21600" extrusionOk="0">
                <a:moveTo>
                  <a:pt x="18634" y="6292"/>
                </a:moveTo>
                <a:cubicBezTo>
                  <a:pt x="18643" y="6159"/>
                  <a:pt x="18655" y="6026"/>
                  <a:pt x="18655" y="5891"/>
                </a:cubicBezTo>
                <a:cubicBezTo>
                  <a:pt x="18655" y="2638"/>
                  <a:pt x="16017" y="0"/>
                  <a:pt x="12764" y="0"/>
                </a:cubicBezTo>
                <a:cubicBezTo>
                  <a:pt x="10499" y="0"/>
                  <a:pt x="8536" y="1279"/>
                  <a:pt x="7550" y="3153"/>
                </a:cubicBezTo>
                <a:cubicBezTo>
                  <a:pt x="7185" y="3021"/>
                  <a:pt x="6793" y="2945"/>
                  <a:pt x="6382" y="2945"/>
                </a:cubicBezTo>
                <a:cubicBezTo>
                  <a:pt x="4484" y="2945"/>
                  <a:pt x="2945" y="4484"/>
                  <a:pt x="2945" y="6382"/>
                </a:cubicBezTo>
                <a:cubicBezTo>
                  <a:pt x="2945" y="6629"/>
                  <a:pt x="2973" y="6869"/>
                  <a:pt x="3022" y="7101"/>
                </a:cubicBezTo>
                <a:cubicBezTo>
                  <a:pt x="1267" y="7686"/>
                  <a:pt x="0" y="9339"/>
                  <a:pt x="0" y="11291"/>
                </a:cubicBezTo>
                <a:cubicBezTo>
                  <a:pt x="0" y="13731"/>
                  <a:pt x="1978" y="15709"/>
                  <a:pt x="4418" y="15709"/>
                </a:cubicBezTo>
                <a:lnTo>
                  <a:pt x="8836" y="15709"/>
                </a:lnTo>
                <a:cubicBezTo>
                  <a:pt x="9108" y="15709"/>
                  <a:pt x="9327" y="15489"/>
                  <a:pt x="9327" y="15218"/>
                </a:cubicBezTo>
                <a:cubicBezTo>
                  <a:pt x="9327" y="14947"/>
                  <a:pt x="9108" y="14727"/>
                  <a:pt x="8836" y="14727"/>
                </a:cubicBezTo>
                <a:lnTo>
                  <a:pt x="4418" y="14727"/>
                </a:lnTo>
                <a:cubicBezTo>
                  <a:pt x="2524" y="14727"/>
                  <a:pt x="982" y="13185"/>
                  <a:pt x="982" y="11291"/>
                </a:cubicBezTo>
                <a:cubicBezTo>
                  <a:pt x="982" y="9810"/>
                  <a:pt x="1926" y="8502"/>
                  <a:pt x="3333" y="8033"/>
                </a:cubicBezTo>
                <a:lnTo>
                  <a:pt x="4165" y="7756"/>
                </a:lnTo>
                <a:lnTo>
                  <a:pt x="3982" y="6897"/>
                </a:lnTo>
                <a:cubicBezTo>
                  <a:pt x="3946" y="6725"/>
                  <a:pt x="3927" y="6551"/>
                  <a:pt x="3927" y="6382"/>
                </a:cubicBezTo>
                <a:cubicBezTo>
                  <a:pt x="3927" y="5028"/>
                  <a:pt x="5028" y="3927"/>
                  <a:pt x="6382" y="3927"/>
                </a:cubicBezTo>
                <a:cubicBezTo>
                  <a:pt x="6662" y="3927"/>
                  <a:pt x="6942" y="3977"/>
                  <a:pt x="7215" y="4077"/>
                </a:cubicBezTo>
                <a:lnTo>
                  <a:pt x="8019" y="4368"/>
                </a:lnTo>
                <a:lnTo>
                  <a:pt x="8418" y="3611"/>
                </a:lnTo>
                <a:cubicBezTo>
                  <a:pt x="9272" y="1989"/>
                  <a:pt x="10937" y="982"/>
                  <a:pt x="12764" y="982"/>
                </a:cubicBezTo>
                <a:cubicBezTo>
                  <a:pt x="15470" y="982"/>
                  <a:pt x="17673" y="3184"/>
                  <a:pt x="17673" y="5891"/>
                </a:cubicBezTo>
                <a:cubicBezTo>
                  <a:pt x="17673" y="5977"/>
                  <a:pt x="17666" y="6060"/>
                  <a:pt x="17660" y="6145"/>
                </a:cubicBezTo>
                <a:lnTo>
                  <a:pt x="17655" y="6229"/>
                </a:lnTo>
                <a:lnTo>
                  <a:pt x="17610" y="6920"/>
                </a:lnTo>
                <a:lnTo>
                  <a:pt x="18245" y="7194"/>
                </a:lnTo>
                <a:cubicBezTo>
                  <a:pt x="19686" y="7816"/>
                  <a:pt x="20618" y="9232"/>
                  <a:pt x="20618" y="10800"/>
                </a:cubicBezTo>
                <a:cubicBezTo>
                  <a:pt x="20618" y="12965"/>
                  <a:pt x="18856" y="14727"/>
                  <a:pt x="16691" y="14727"/>
                </a:cubicBezTo>
                <a:lnTo>
                  <a:pt x="12764" y="14727"/>
                </a:lnTo>
                <a:cubicBezTo>
                  <a:pt x="12492" y="14727"/>
                  <a:pt x="12273" y="14947"/>
                  <a:pt x="12273" y="15218"/>
                </a:cubicBezTo>
                <a:cubicBezTo>
                  <a:pt x="12273" y="15489"/>
                  <a:pt x="12492" y="15709"/>
                  <a:pt x="12764" y="15709"/>
                </a:cubicBezTo>
                <a:lnTo>
                  <a:pt x="16691" y="15709"/>
                </a:lnTo>
                <a:cubicBezTo>
                  <a:pt x="19401" y="15709"/>
                  <a:pt x="21600" y="13511"/>
                  <a:pt x="21600" y="10800"/>
                </a:cubicBezTo>
                <a:cubicBezTo>
                  <a:pt x="21600" y="8780"/>
                  <a:pt x="20378" y="7045"/>
                  <a:pt x="18634" y="6292"/>
                </a:cubicBezTo>
                <a:moveTo>
                  <a:pt x="13745" y="17673"/>
                </a:moveTo>
                <a:cubicBezTo>
                  <a:pt x="13610" y="17673"/>
                  <a:pt x="13488" y="17728"/>
                  <a:pt x="13398" y="17817"/>
                </a:cubicBezTo>
                <a:lnTo>
                  <a:pt x="11291" y="19924"/>
                </a:lnTo>
                <a:lnTo>
                  <a:pt x="11291" y="8346"/>
                </a:lnTo>
                <a:cubicBezTo>
                  <a:pt x="11291" y="8074"/>
                  <a:pt x="11071" y="7855"/>
                  <a:pt x="10800" y="7855"/>
                </a:cubicBezTo>
                <a:cubicBezTo>
                  <a:pt x="10529" y="7855"/>
                  <a:pt x="10309" y="8074"/>
                  <a:pt x="10309" y="8346"/>
                </a:cubicBezTo>
                <a:lnTo>
                  <a:pt x="10309" y="19924"/>
                </a:lnTo>
                <a:lnTo>
                  <a:pt x="8202" y="17817"/>
                </a:lnTo>
                <a:cubicBezTo>
                  <a:pt x="8113" y="17728"/>
                  <a:pt x="7990" y="17673"/>
                  <a:pt x="7855" y="17673"/>
                </a:cubicBezTo>
                <a:cubicBezTo>
                  <a:pt x="7583" y="17673"/>
                  <a:pt x="7364" y="17893"/>
                  <a:pt x="7364" y="18164"/>
                </a:cubicBezTo>
                <a:cubicBezTo>
                  <a:pt x="7364" y="18300"/>
                  <a:pt x="7419" y="18422"/>
                  <a:pt x="7507" y="18511"/>
                </a:cubicBezTo>
                <a:lnTo>
                  <a:pt x="10453" y="21456"/>
                </a:lnTo>
                <a:cubicBezTo>
                  <a:pt x="10542" y="21545"/>
                  <a:pt x="10664" y="21600"/>
                  <a:pt x="10800" y="21600"/>
                </a:cubicBezTo>
                <a:cubicBezTo>
                  <a:pt x="10936" y="21600"/>
                  <a:pt x="11058" y="21545"/>
                  <a:pt x="11147" y="21456"/>
                </a:cubicBezTo>
                <a:lnTo>
                  <a:pt x="14093" y="18511"/>
                </a:lnTo>
                <a:cubicBezTo>
                  <a:pt x="14182" y="18422"/>
                  <a:pt x="14236" y="18300"/>
                  <a:pt x="14236" y="18164"/>
                </a:cubicBezTo>
                <a:cubicBezTo>
                  <a:pt x="14236" y="17893"/>
                  <a:pt x="14017" y="17673"/>
                  <a:pt x="13745" y="1767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48" name="Shape 2848"/>
          <p:cNvSpPr/>
          <p:nvPr/>
        </p:nvSpPr>
        <p:spPr>
          <a:xfrm>
            <a:off x="4613686" y="3864307"/>
            <a:ext cx="279328" cy="279325"/>
          </a:xfrm>
          <a:custGeom>
            <a:avLst/>
            <a:gdLst/>
            <a:ahLst/>
            <a:cxnLst>
              <a:cxn ang="0">
                <a:pos x="wd2" y="hd2"/>
              </a:cxn>
              <a:cxn ang="5400000">
                <a:pos x="wd2" y="hd2"/>
              </a:cxn>
              <a:cxn ang="10800000">
                <a:pos x="wd2" y="hd2"/>
              </a:cxn>
              <a:cxn ang="16200000">
                <a:pos x="wd2" y="hd2"/>
              </a:cxn>
            </a:cxnLst>
            <a:rect l="0" t="0" r="r" b="b"/>
            <a:pathLst>
              <a:path w="21600" h="21600" extrusionOk="0">
                <a:moveTo>
                  <a:pt x="18634" y="6292"/>
                </a:moveTo>
                <a:cubicBezTo>
                  <a:pt x="18643" y="6159"/>
                  <a:pt x="18655" y="6026"/>
                  <a:pt x="18655" y="5891"/>
                </a:cubicBezTo>
                <a:cubicBezTo>
                  <a:pt x="18655" y="2638"/>
                  <a:pt x="16017" y="0"/>
                  <a:pt x="12764" y="0"/>
                </a:cubicBezTo>
                <a:cubicBezTo>
                  <a:pt x="10499" y="0"/>
                  <a:pt x="8536" y="1279"/>
                  <a:pt x="7550" y="3153"/>
                </a:cubicBezTo>
                <a:cubicBezTo>
                  <a:pt x="7185" y="3021"/>
                  <a:pt x="6793" y="2945"/>
                  <a:pt x="6382" y="2945"/>
                </a:cubicBezTo>
                <a:cubicBezTo>
                  <a:pt x="4484" y="2945"/>
                  <a:pt x="2945" y="4484"/>
                  <a:pt x="2945" y="6382"/>
                </a:cubicBezTo>
                <a:cubicBezTo>
                  <a:pt x="2945" y="6629"/>
                  <a:pt x="2973" y="6869"/>
                  <a:pt x="3022" y="7101"/>
                </a:cubicBezTo>
                <a:cubicBezTo>
                  <a:pt x="1267" y="7686"/>
                  <a:pt x="0" y="9339"/>
                  <a:pt x="0" y="11291"/>
                </a:cubicBezTo>
                <a:cubicBezTo>
                  <a:pt x="0" y="13731"/>
                  <a:pt x="1978" y="15709"/>
                  <a:pt x="4418" y="15709"/>
                </a:cubicBezTo>
                <a:lnTo>
                  <a:pt x="8836" y="15709"/>
                </a:lnTo>
                <a:cubicBezTo>
                  <a:pt x="9108" y="15709"/>
                  <a:pt x="9327" y="15489"/>
                  <a:pt x="9327" y="15218"/>
                </a:cubicBezTo>
                <a:cubicBezTo>
                  <a:pt x="9327" y="14947"/>
                  <a:pt x="9108" y="14727"/>
                  <a:pt x="8836" y="14727"/>
                </a:cubicBezTo>
                <a:lnTo>
                  <a:pt x="4418" y="14727"/>
                </a:lnTo>
                <a:cubicBezTo>
                  <a:pt x="2524" y="14727"/>
                  <a:pt x="982" y="13185"/>
                  <a:pt x="982" y="11291"/>
                </a:cubicBezTo>
                <a:cubicBezTo>
                  <a:pt x="982" y="9810"/>
                  <a:pt x="1926" y="8502"/>
                  <a:pt x="3333" y="8033"/>
                </a:cubicBezTo>
                <a:lnTo>
                  <a:pt x="4165" y="7756"/>
                </a:lnTo>
                <a:lnTo>
                  <a:pt x="3982" y="6897"/>
                </a:lnTo>
                <a:cubicBezTo>
                  <a:pt x="3946" y="6725"/>
                  <a:pt x="3927" y="6551"/>
                  <a:pt x="3927" y="6382"/>
                </a:cubicBezTo>
                <a:cubicBezTo>
                  <a:pt x="3927" y="5028"/>
                  <a:pt x="5028" y="3927"/>
                  <a:pt x="6382" y="3927"/>
                </a:cubicBezTo>
                <a:cubicBezTo>
                  <a:pt x="6662" y="3927"/>
                  <a:pt x="6942" y="3977"/>
                  <a:pt x="7215" y="4077"/>
                </a:cubicBezTo>
                <a:lnTo>
                  <a:pt x="8019" y="4368"/>
                </a:lnTo>
                <a:lnTo>
                  <a:pt x="8418" y="3611"/>
                </a:lnTo>
                <a:cubicBezTo>
                  <a:pt x="9272" y="1989"/>
                  <a:pt x="10937" y="982"/>
                  <a:pt x="12764" y="982"/>
                </a:cubicBezTo>
                <a:cubicBezTo>
                  <a:pt x="15470" y="982"/>
                  <a:pt x="17673" y="3184"/>
                  <a:pt x="17673" y="5891"/>
                </a:cubicBezTo>
                <a:cubicBezTo>
                  <a:pt x="17673" y="5977"/>
                  <a:pt x="17666" y="6060"/>
                  <a:pt x="17660" y="6145"/>
                </a:cubicBezTo>
                <a:lnTo>
                  <a:pt x="17655" y="6229"/>
                </a:lnTo>
                <a:lnTo>
                  <a:pt x="17610" y="6920"/>
                </a:lnTo>
                <a:lnTo>
                  <a:pt x="18245" y="7194"/>
                </a:lnTo>
                <a:cubicBezTo>
                  <a:pt x="19687" y="7816"/>
                  <a:pt x="20618" y="9232"/>
                  <a:pt x="20618" y="10800"/>
                </a:cubicBezTo>
                <a:cubicBezTo>
                  <a:pt x="20618" y="12965"/>
                  <a:pt x="18856" y="14727"/>
                  <a:pt x="16691" y="14727"/>
                </a:cubicBezTo>
                <a:lnTo>
                  <a:pt x="12764" y="14727"/>
                </a:lnTo>
                <a:cubicBezTo>
                  <a:pt x="12492" y="14727"/>
                  <a:pt x="12273" y="14947"/>
                  <a:pt x="12273" y="15218"/>
                </a:cubicBezTo>
                <a:cubicBezTo>
                  <a:pt x="12273" y="15489"/>
                  <a:pt x="12492" y="15709"/>
                  <a:pt x="12764" y="15709"/>
                </a:cubicBezTo>
                <a:lnTo>
                  <a:pt x="16691" y="15709"/>
                </a:lnTo>
                <a:cubicBezTo>
                  <a:pt x="19401" y="15709"/>
                  <a:pt x="21600" y="13511"/>
                  <a:pt x="21600" y="10800"/>
                </a:cubicBezTo>
                <a:cubicBezTo>
                  <a:pt x="21600" y="8780"/>
                  <a:pt x="20378" y="7045"/>
                  <a:pt x="18634" y="6292"/>
                </a:cubicBezTo>
                <a:moveTo>
                  <a:pt x="13745" y="11782"/>
                </a:moveTo>
                <a:cubicBezTo>
                  <a:pt x="14017" y="11782"/>
                  <a:pt x="14236" y="11562"/>
                  <a:pt x="14236" y="11291"/>
                </a:cubicBezTo>
                <a:cubicBezTo>
                  <a:pt x="14236" y="11156"/>
                  <a:pt x="14182" y="11033"/>
                  <a:pt x="14093" y="10944"/>
                </a:cubicBezTo>
                <a:lnTo>
                  <a:pt x="11147" y="7998"/>
                </a:lnTo>
                <a:cubicBezTo>
                  <a:pt x="11058" y="7910"/>
                  <a:pt x="10936" y="7855"/>
                  <a:pt x="10800" y="7855"/>
                </a:cubicBezTo>
                <a:cubicBezTo>
                  <a:pt x="10665" y="7855"/>
                  <a:pt x="10542" y="7910"/>
                  <a:pt x="10453" y="7998"/>
                </a:cubicBezTo>
                <a:lnTo>
                  <a:pt x="7507" y="10944"/>
                </a:lnTo>
                <a:cubicBezTo>
                  <a:pt x="7419" y="11033"/>
                  <a:pt x="7364" y="11156"/>
                  <a:pt x="7364" y="11291"/>
                </a:cubicBezTo>
                <a:cubicBezTo>
                  <a:pt x="7364" y="11562"/>
                  <a:pt x="7583" y="11782"/>
                  <a:pt x="7855" y="11782"/>
                </a:cubicBezTo>
                <a:cubicBezTo>
                  <a:pt x="7990" y="11782"/>
                  <a:pt x="8113" y="11727"/>
                  <a:pt x="8202" y="11638"/>
                </a:cubicBezTo>
                <a:lnTo>
                  <a:pt x="10309" y="9531"/>
                </a:lnTo>
                <a:lnTo>
                  <a:pt x="10309" y="21109"/>
                </a:lnTo>
                <a:cubicBezTo>
                  <a:pt x="10309" y="21380"/>
                  <a:pt x="10529" y="21600"/>
                  <a:pt x="10800" y="21600"/>
                </a:cubicBezTo>
                <a:cubicBezTo>
                  <a:pt x="11071" y="21600"/>
                  <a:pt x="11291" y="21380"/>
                  <a:pt x="11291" y="21109"/>
                </a:cubicBezTo>
                <a:lnTo>
                  <a:pt x="11291" y="9531"/>
                </a:lnTo>
                <a:lnTo>
                  <a:pt x="13398" y="11638"/>
                </a:lnTo>
                <a:cubicBezTo>
                  <a:pt x="13488" y="11727"/>
                  <a:pt x="13610" y="11782"/>
                  <a:pt x="13745" y="11782"/>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49" name="Shape 2849"/>
          <p:cNvSpPr/>
          <p:nvPr/>
        </p:nvSpPr>
        <p:spPr>
          <a:xfrm>
            <a:off x="5146947" y="3883352"/>
            <a:ext cx="279328" cy="241467"/>
          </a:xfrm>
          <a:custGeom>
            <a:avLst/>
            <a:gdLst/>
            <a:ahLst/>
            <a:cxnLst>
              <a:cxn ang="0">
                <a:pos x="wd2" y="hd2"/>
              </a:cxn>
              <a:cxn ang="5400000">
                <a:pos x="wd2" y="hd2"/>
              </a:cxn>
              <a:cxn ang="10800000">
                <a:pos x="wd2" y="hd2"/>
              </a:cxn>
              <a:cxn ang="16200000">
                <a:pos x="wd2" y="hd2"/>
              </a:cxn>
            </a:cxnLst>
            <a:rect l="0" t="0" r="r" b="b"/>
            <a:pathLst>
              <a:path w="21600" h="21582" extrusionOk="0">
                <a:moveTo>
                  <a:pt x="13421" y="20466"/>
                </a:moveTo>
                <a:lnTo>
                  <a:pt x="12630" y="20221"/>
                </a:lnTo>
                <a:cubicBezTo>
                  <a:pt x="13305" y="19604"/>
                  <a:pt x="13745" y="18664"/>
                  <a:pt x="13745" y="17589"/>
                </a:cubicBezTo>
                <a:cubicBezTo>
                  <a:pt x="13745" y="16189"/>
                  <a:pt x="13013" y="14988"/>
                  <a:pt x="11967" y="14465"/>
                </a:cubicBezTo>
                <a:lnTo>
                  <a:pt x="11702" y="15585"/>
                </a:lnTo>
                <a:cubicBezTo>
                  <a:pt x="12330" y="15964"/>
                  <a:pt x="12764" y="16715"/>
                  <a:pt x="12764" y="17589"/>
                </a:cubicBezTo>
                <a:cubicBezTo>
                  <a:pt x="12764" y="18299"/>
                  <a:pt x="12477" y="18923"/>
                  <a:pt x="12035" y="19336"/>
                </a:cubicBezTo>
                <a:lnTo>
                  <a:pt x="12296" y="18213"/>
                </a:lnTo>
                <a:cubicBezTo>
                  <a:pt x="12327" y="18073"/>
                  <a:pt x="12314" y="17918"/>
                  <a:pt x="12246" y="17782"/>
                </a:cubicBezTo>
                <a:cubicBezTo>
                  <a:pt x="12111" y="17511"/>
                  <a:pt x="11811" y="17418"/>
                  <a:pt x="11576" y="17574"/>
                </a:cubicBezTo>
                <a:cubicBezTo>
                  <a:pt x="11459" y="17653"/>
                  <a:pt x="11380" y="17779"/>
                  <a:pt x="11347" y="17920"/>
                </a:cubicBezTo>
                <a:lnTo>
                  <a:pt x="10808" y="20244"/>
                </a:lnTo>
                <a:cubicBezTo>
                  <a:pt x="10776" y="20384"/>
                  <a:pt x="10789" y="20539"/>
                  <a:pt x="10857" y="20675"/>
                </a:cubicBezTo>
                <a:cubicBezTo>
                  <a:pt x="10920" y="20802"/>
                  <a:pt x="11021" y="20885"/>
                  <a:pt x="11133" y="20927"/>
                </a:cubicBezTo>
                <a:lnTo>
                  <a:pt x="11126" y="20956"/>
                </a:lnTo>
                <a:cubicBezTo>
                  <a:pt x="11142" y="20954"/>
                  <a:pt x="11158" y="20948"/>
                  <a:pt x="11173" y="20945"/>
                </a:cubicBezTo>
                <a:lnTo>
                  <a:pt x="13166" y="21562"/>
                </a:lnTo>
                <a:cubicBezTo>
                  <a:pt x="13288" y="21600"/>
                  <a:pt x="13422" y="21584"/>
                  <a:pt x="13539" y="21506"/>
                </a:cubicBezTo>
                <a:cubicBezTo>
                  <a:pt x="13774" y="21350"/>
                  <a:pt x="13855" y="21002"/>
                  <a:pt x="13719" y="20730"/>
                </a:cubicBezTo>
                <a:cubicBezTo>
                  <a:pt x="13651" y="20595"/>
                  <a:pt x="13542" y="20503"/>
                  <a:pt x="13421" y="20466"/>
                </a:cubicBezTo>
                <a:moveTo>
                  <a:pt x="18634" y="7273"/>
                </a:moveTo>
                <a:cubicBezTo>
                  <a:pt x="18643" y="7119"/>
                  <a:pt x="18655" y="6966"/>
                  <a:pt x="18655" y="6809"/>
                </a:cubicBezTo>
                <a:cubicBezTo>
                  <a:pt x="18655" y="3049"/>
                  <a:pt x="16017" y="0"/>
                  <a:pt x="12764" y="0"/>
                </a:cubicBezTo>
                <a:cubicBezTo>
                  <a:pt x="10499" y="0"/>
                  <a:pt x="8536" y="1479"/>
                  <a:pt x="7550" y="3645"/>
                </a:cubicBezTo>
                <a:cubicBezTo>
                  <a:pt x="7185" y="3492"/>
                  <a:pt x="6793" y="3404"/>
                  <a:pt x="6382" y="3404"/>
                </a:cubicBezTo>
                <a:cubicBezTo>
                  <a:pt x="4484" y="3404"/>
                  <a:pt x="2945" y="5183"/>
                  <a:pt x="2945" y="7376"/>
                </a:cubicBezTo>
                <a:cubicBezTo>
                  <a:pt x="2945" y="7662"/>
                  <a:pt x="2973" y="7940"/>
                  <a:pt x="3022" y="8208"/>
                </a:cubicBezTo>
                <a:cubicBezTo>
                  <a:pt x="1267" y="8884"/>
                  <a:pt x="0" y="10794"/>
                  <a:pt x="0" y="13050"/>
                </a:cubicBezTo>
                <a:cubicBezTo>
                  <a:pt x="0" y="15871"/>
                  <a:pt x="1978" y="18157"/>
                  <a:pt x="4418" y="18157"/>
                </a:cubicBezTo>
                <a:lnTo>
                  <a:pt x="6382" y="18157"/>
                </a:lnTo>
                <a:cubicBezTo>
                  <a:pt x="6653" y="18157"/>
                  <a:pt x="6873" y="17903"/>
                  <a:pt x="6873" y="17589"/>
                </a:cubicBezTo>
                <a:cubicBezTo>
                  <a:pt x="6873" y="17276"/>
                  <a:pt x="6653" y="17022"/>
                  <a:pt x="6382" y="17022"/>
                </a:cubicBezTo>
                <a:lnTo>
                  <a:pt x="4418" y="17022"/>
                </a:lnTo>
                <a:cubicBezTo>
                  <a:pt x="2524" y="17022"/>
                  <a:pt x="982" y="15240"/>
                  <a:pt x="982" y="13050"/>
                </a:cubicBezTo>
                <a:cubicBezTo>
                  <a:pt x="982" y="11339"/>
                  <a:pt x="1926" y="9826"/>
                  <a:pt x="3333" y="9284"/>
                </a:cubicBezTo>
                <a:lnTo>
                  <a:pt x="4165" y="8964"/>
                </a:lnTo>
                <a:lnTo>
                  <a:pt x="3982" y="7971"/>
                </a:lnTo>
                <a:cubicBezTo>
                  <a:pt x="3946" y="7773"/>
                  <a:pt x="3927" y="7572"/>
                  <a:pt x="3927" y="7376"/>
                </a:cubicBezTo>
                <a:cubicBezTo>
                  <a:pt x="3927" y="5812"/>
                  <a:pt x="5028" y="4539"/>
                  <a:pt x="6382" y="4539"/>
                </a:cubicBezTo>
                <a:cubicBezTo>
                  <a:pt x="6661" y="4539"/>
                  <a:pt x="6942" y="4597"/>
                  <a:pt x="7215" y="4712"/>
                </a:cubicBezTo>
                <a:lnTo>
                  <a:pt x="8019" y="5049"/>
                </a:lnTo>
                <a:lnTo>
                  <a:pt x="8418" y="4173"/>
                </a:lnTo>
                <a:cubicBezTo>
                  <a:pt x="9272" y="2299"/>
                  <a:pt x="10937" y="1135"/>
                  <a:pt x="12764" y="1135"/>
                </a:cubicBezTo>
                <a:cubicBezTo>
                  <a:pt x="15470" y="1135"/>
                  <a:pt x="17673" y="3680"/>
                  <a:pt x="17673" y="6809"/>
                </a:cubicBezTo>
                <a:cubicBezTo>
                  <a:pt x="17673" y="6908"/>
                  <a:pt x="17666" y="7005"/>
                  <a:pt x="17660" y="7102"/>
                </a:cubicBezTo>
                <a:lnTo>
                  <a:pt x="17655" y="7199"/>
                </a:lnTo>
                <a:lnTo>
                  <a:pt x="17610" y="7998"/>
                </a:lnTo>
                <a:lnTo>
                  <a:pt x="18245" y="8315"/>
                </a:lnTo>
                <a:cubicBezTo>
                  <a:pt x="19687" y="9034"/>
                  <a:pt x="20618" y="10670"/>
                  <a:pt x="20618" y="12483"/>
                </a:cubicBezTo>
                <a:cubicBezTo>
                  <a:pt x="20618" y="14986"/>
                  <a:pt x="18856" y="17022"/>
                  <a:pt x="16691" y="17022"/>
                </a:cubicBezTo>
                <a:lnTo>
                  <a:pt x="15218" y="17022"/>
                </a:lnTo>
                <a:cubicBezTo>
                  <a:pt x="14947" y="17022"/>
                  <a:pt x="14727" y="17276"/>
                  <a:pt x="14727" y="17589"/>
                </a:cubicBezTo>
                <a:cubicBezTo>
                  <a:pt x="14727" y="17903"/>
                  <a:pt x="14947" y="18157"/>
                  <a:pt x="15218" y="18157"/>
                </a:cubicBezTo>
                <a:lnTo>
                  <a:pt x="16691" y="18157"/>
                </a:lnTo>
                <a:cubicBezTo>
                  <a:pt x="19402" y="18157"/>
                  <a:pt x="21600" y="15617"/>
                  <a:pt x="21600" y="12483"/>
                </a:cubicBezTo>
                <a:cubicBezTo>
                  <a:pt x="21600" y="10147"/>
                  <a:pt x="20378" y="8143"/>
                  <a:pt x="18634" y="7273"/>
                </a:cubicBezTo>
                <a:moveTo>
                  <a:pt x="10773" y="14522"/>
                </a:moveTo>
                <a:cubicBezTo>
                  <a:pt x="10711" y="14398"/>
                  <a:pt x="10613" y="14316"/>
                  <a:pt x="10504" y="14274"/>
                </a:cubicBezTo>
                <a:lnTo>
                  <a:pt x="10517" y="14218"/>
                </a:lnTo>
                <a:cubicBezTo>
                  <a:pt x="10484" y="14221"/>
                  <a:pt x="10451" y="14231"/>
                  <a:pt x="10418" y="14240"/>
                </a:cubicBezTo>
                <a:lnTo>
                  <a:pt x="8463" y="13634"/>
                </a:lnTo>
                <a:lnTo>
                  <a:pt x="8463" y="13635"/>
                </a:lnTo>
                <a:cubicBezTo>
                  <a:pt x="8343" y="13598"/>
                  <a:pt x="8209" y="13613"/>
                  <a:pt x="8091" y="13692"/>
                </a:cubicBezTo>
                <a:cubicBezTo>
                  <a:pt x="7856" y="13848"/>
                  <a:pt x="7776" y="14195"/>
                  <a:pt x="7911" y="14466"/>
                </a:cubicBezTo>
                <a:cubicBezTo>
                  <a:pt x="7979" y="14602"/>
                  <a:pt x="8088" y="14693"/>
                  <a:pt x="8210" y="14731"/>
                </a:cubicBezTo>
                <a:lnTo>
                  <a:pt x="8965" y="14964"/>
                </a:lnTo>
                <a:cubicBezTo>
                  <a:pt x="8292" y="15580"/>
                  <a:pt x="7855" y="16518"/>
                  <a:pt x="7855" y="17589"/>
                </a:cubicBezTo>
                <a:cubicBezTo>
                  <a:pt x="7855" y="19007"/>
                  <a:pt x="8604" y="20220"/>
                  <a:pt x="9671" y="20732"/>
                </a:cubicBezTo>
                <a:lnTo>
                  <a:pt x="9934" y="19617"/>
                </a:lnTo>
                <a:cubicBezTo>
                  <a:pt x="9286" y="19246"/>
                  <a:pt x="8836" y="18482"/>
                  <a:pt x="8836" y="17589"/>
                </a:cubicBezTo>
                <a:cubicBezTo>
                  <a:pt x="8836" y="16857"/>
                  <a:pt x="9142" y="16215"/>
                  <a:pt x="9609" y="15802"/>
                </a:cubicBezTo>
                <a:lnTo>
                  <a:pt x="9335" y="16984"/>
                </a:lnTo>
                <a:cubicBezTo>
                  <a:pt x="9303" y="17124"/>
                  <a:pt x="9317" y="17279"/>
                  <a:pt x="9384" y="17415"/>
                </a:cubicBezTo>
                <a:cubicBezTo>
                  <a:pt x="9520" y="17686"/>
                  <a:pt x="9820" y="17779"/>
                  <a:pt x="10055" y="17623"/>
                </a:cubicBezTo>
                <a:cubicBezTo>
                  <a:pt x="10172" y="17544"/>
                  <a:pt x="10251" y="17418"/>
                  <a:pt x="10283" y="17278"/>
                </a:cubicBezTo>
                <a:lnTo>
                  <a:pt x="10823" y="14952"/>
                </a:lnTo>
                <a:cubicBezTo>
                  <a:pt x="10855" y="14812"/>
                  <a:pt x="10841" y="14658"/>
                  <a:pt x="10773" y="14522"/>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50" name="Shape 2850"/>
          <p:cNvSpPr/>
          <p:nvPr/>
        </p:nvSpPr>
        <p:spPr>
          <a:xfrm>
            <a:off x="5680208" y="386430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491" y="0"/>
                </a:moveTo>
                <a:cubicBezTo>
                  <a:pt x="220" y="0"/>
                  <a:pt x="0" y="220"/>
                  <a:pt x="0" y="491"/>
                </a:cubicBezTo>
                <a:cubicBezTo>
                  <a:pt x="0" y="762"/>
                  <a:pt x="220" y="982"/>
                  <a:pt x="491" y="982"/>
                </a:cubicBezTo>
                <a:cubicBezTo>
                  <a:pt x="11607" y="982"/>
                  <a:pt x="20618" y="9993"/>
                  <a:pt x="20618" y="21109"/>
                </a:cubicBezTo>
                <a:cubicBezTo>
                  <a:pt x="20618" y="21380"/>
                  <a:pt x="20838" y="21600"/>
                  <a:pt x="21109" y="21600"/>
                </a:cubicBezTo>
                <a:cubicBezTo>
                  <a:pt x="21380" y="21600"/>
                  <a:pt x="21600" y="21380"/>
                  <a:pt x="21600" y="21109"/>
                </a:cubicBezTo>
                <a:cubicBezTo>
                  <a:pt x="21600" y="9451"/>
                  <a:pt x="12149" y="0"/>
                  <a:pt x="491" y="0"/>
                </a:cubicBezTo>
                <a:moveTo>
                  <a:pt x="491" y="9818"/>
                </a:moveTo>
                <a:cubicBezTo>
                  <a:pt x="220" y="9818"/>
                  <a:pt x="0" y="10038"/>
                  <a:pt x="0" y="10309"/>
                </a:cubicBezTo>
                <a:cubicBezTo>
                  <a:pt x="0" y="10581"/>
                  <a:pt x="220" y="10800"/>
                  <a:pt x="491" y="10800"/>
                </a:cubicBezTo>
                <a:cubicBezTo>
                  <a:pt x="6184" y="10800"/>
                  <a:pt x="10800" y="15416"/>
                  <a:pt x="10800" y="21109"/>
                </a:cubicBezTo>
                <a:cubicBezTo>
                  <a:pt x="10800" y="21380"/>
                  <a:pt x="11020" y="21600"/>
                  <a:pt x="11291" y="21600"/>
                </a:cubicBezTo>
                <a:cubicBezTo>
                  <a:pt x="11562" y="21600"/>
                  <a:pt x="11782" y="21380"/>
                  <a:pt x="11782" y="21109"/>
                </a:cubicBezTo>
                <a:cubicBezTo>
                  <a:pt x="11782" y="14873"/>
                  <a:pt x="6727" y="9818"/>
                  <a:pt x="491" y="9818"/>
                </a:cubicBezTo>
                <a:moveTo>
                  <a:pt x="491" y="4909"/>
                </a:moveTo>
                <a:cubicBezTo>
                  <a:pt x="220" y="4909"/>
                  <a:pt x="0" y="5129"/>
                  <a:pt x="0" y="5400"/>
                </a:cubicBezTo>
                <a:cubicBezTo>
                  <a:pt x="0" y="5672"/>
                  <a:pt x="220" y="5891"/>
                  <a:pt x="491" y="5891"/>
                </a:cubicBezTo>
                <a:cubicBezTo>
                  <a:pt x="8896" y="5891"/>
                  <a:pt x="15709" y="12705"/>
                  <a:pt x="15709" y="21109"/>
                </a:cubicBezTo>
                <a:cubicBezTo>
                  <a:pt x="15709" y="21380"/>
                  <a:pt x="15929" y="21600"/>
                  <a:pt x="16200" y="21600"/>
                </a:cubicBezTo>
                <a:cubicBezTo>
                  <a:pt x="16471" y="21600"/>
                  <a:pt x="16691" y="21380"/>
                  <a:pt x="16691" y="21109"/>
                </a:cubicBezTo>
                <a:cubicBezTo>
                  <a:pt x="16691" y="12162"/>
                  <a:pt x="9438" y="4909"/>
                  <a:pt x="491" y="4909"/>
                </a:cubicBezTo>
                <a:moveTo>
                  <a:pt x="2945" y="20618"/>
                </a:moveTo>
                <a:cubicBezTo>
                  <a:pt x="1861" y="20618"/>
                  <a:pt x="982" y="19739"/>
                  <a:pt x="982" y="18655"/>
                </a:cubicBezTo>
                <a:cubicBezTo>
                  <a:pt x="982" y="17570"/>
                  <a:pt x="1861" y="16691"/>
                  <a:pt x="2945" y="16691"/>
                </a:cubicBezTo>
                <a:cubicBezTo>
                  <a:pt x="4030" y="16691"/>
                  <a:pt x="4909" y="17570"/>
                  <a:pt x="4909" y="18655"/>
                </a:cubicBezTo>
                <a:cubicBezTo>
                  <a:pt x="4909" y="19739"/>
                  <a:pt x="4030" y="20618"/>
                  <a:pt x="2945" y="20618"/>
                </a:cubicBezTo>
                <a:moveTo>
                  <a:pt x="2945" y="15709"/>
                </a:moveTo>
                <a:cubicBezTo>
                  <a:pt x="1319" y="15709"/>
                  <a:pt x="0" y="17028"/>
                  <a:pt x="0" y="18655"/>
                </a:cubicBezTo>
                <a:cubicBezTo>
                  <a:pt x="0" y="20281"/>
                  <a:pt x="1319" y="21600"/>
                  <a:pt x="2945" y="21600"/>
                </a:cubicBezTo>
                <a:cubicBezTo>
                  <a:pt x="4573" y="21600"/>
                  <a:pt x="5891" y="20281"/>
                  <a:pt x="5891" y="18655"/>
                </a:cubicBezTo>
                <a:cubicBezTo>
                  <a:pt x="5891" y="17028"/>
                  <a:pt x="4573" y="15709"/>
                  <a:pt x="2945" y="15709"/>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51" name="Shape 2851"/>
          <p:cNvSpPr/>
          <p:nvPr/>
        </p:nvSpPr>
        <p:spPr>
          <a:xfrm>
            <a:off x="880859" y="4397568"/>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5891" y="10309"/>
                </a:moveTo>
                <a:lnTo>
                  <a:pt x="4909" y="10309"/>
                </a:lnTo>
                <a:cubicBezTo>
                  <a:pt x="4638" y="10309"/>
                  <a:pt x="4418" y="10529"/>
                  <a:pt x="4418" y="10800"/>
                </a:cubicBezTo>
                <a:cubicBezTo>
                  <a:pt x="4418" y="11071"/>
                  <a:pt x="4638" y="11291"/>
                  <a:pt x="4909" y="11291"/>
                </a:cubicBezTo>
                <a:lnTo>
                  <a:pt x="5891" y="11291"/>
                </a:lnTo>
                <a:cubicBezTo>
                  <a:pt x="8331" y="11291"/>
                  <a:pt x="10309" y="13269"/>
                  <a:pt x="10309" y="15709"/>
                </a:cubicBezTo>
                <a:lnTo>
                  <a:pt x="10309" y="16691"/>
                </a:lnTo>
                <a:cubicBezTo>
                  <a:pt x="10309" y="16962"/>
                  <a:pt x="10529" y="17182"/>
                  <a:pt x="10800" y="17182"/>
                </a:cubicBezTo>
                <a:cubicBezTo>
                  <a:pt x="11071" y="17182"/>
                  <a:pt x="11291" y="16962"/>
                  <a:pt x="11291" y="16691"/>
                </a:cubicBezTo>
                <a:lnTo>
                  <a:pt x="11291" y="15709"/>
                </a:lnTo>
                <a:cubicBezTo>
                  <a:pt x="11291" y="12727"/>
                  <a:pt x="8873" y="10309"/>
                  <a:pt x="5891" y="10309"/>
                </a:cubicBezTo>
                <a:moveTo>
                  <a:pt x="5891" y="7364"/>
                </a:moveTo>
                <a:lnTo>
                  <a:pt x="4909" y="7364"/>
                </a:lnTo>
                <a:cubicBezTo>
                  <a:pt x="4638" y="7364"/>
                  <a:pt x="4418" y="7583"/>
                  <a:pt x="4418" y="7855"/>
                </a:cubicBezTo>
                <a:cubicBezTo>
                  <a:pt x="4418" y="8126"/>
                  <a:pt x="4638" y="8345"/>
                  <a:pt x="4909" y="8345"/>
                </a:cubicBezTo>
                <a:lnTo>
                  <a:pt x="5891" y="8345"/>
                </a:lnTo>
                <a:cubicBezTo>
                  <a:pt x="9958" y="8345"/>
                  <a:pt x="13255" y="11642"/>
                  <a:pt x="13255" y="15709"/>
                </a:cubicBezTo>
                <a:lnTo>
                  <a:pt x="13255" y="16691"/>
                </a:lnTo>
                <a:cubicBezTo>
                  <a:pt x="13255" y="16962"/>
                  <a:pt x="13475" y="17182"/>
                  <a:pt x="13745" y="17182"/>
                </a:cubicBezTo>
                <a:cubicBezTo>
                  <a:pt x="14016" y="17182"/>
                  <a:pt x="14236" y="16962"/>
                  <a:pt x="14236" y="16691"/>
                </a:cubicBezTo>
                <a:lnTo>
                  <a:pt x="14236" y="15709"/>
                </a:lnTo>
                <a:cubicBezTo>
                  <a:pt x="14236" y="11100"/>
                  <a:pt x="10500" y="7364"/>
                  <a:pt x="5891" y="7364"/>
                </a:cubicBezTo>
                <a:moveTo>
                  <a:pt x="6382" y="16200"/>
                </a:moveTo>
                <a:cubicBezTo>
                  <a:pt x="5840" y="16200"/>
                  <a:pt x="5400" y="15761"/>
                  <a:pt x="5400" y="15218"/>
                </a:cubicBezTo>
                <a:cubicBezTo>
                  <a:pt x="5400" y="14676"/>
                  <a:pt x="5840" y="14236"/>
                  <a:pt x="6382" y="14236"/>
                </a:cubicBezTo>
                <a:cubicBezTo>
                  <a:pt x="6924" y="14236"/>
                  <a:pt x="7364" y="14676"/>
                  <a:pt x="7364" y="15218"/>
                </a:cubicBezTo>
                <a:cubicBezTo>
                  <a:pt x="7364" y="15761"/>
                  <a:pt x="6924" y="16200"/>
                  <a:pt x="6382" y="16200"/>
                </a:cubicBezTo>
                <a:moveTo>
                  <a:pt x="6382" y="13255"/>
                </a:moveTo>
                <a:cubicBezTo>
                  <a:pt x="5297" y="13255"/>
                  <a:pt x="4418" y="14134"/>
                  <a:pt x="4418" y="15218"/>
                </a:cubicBezTo>
                <a:cubicBezTo>
                  <a:pt x="4418" y="16303"/>
                  <a:pt x="5297" y="17182"/>
                  <a:pt x="6382" y="17182"/>
                </a:cubicBezTo>
                <a:cubicBezTo>
                  <a:pt x="7466" y="17182"/>
                  <a:pt x="8345" y="16303"/>
                  <a:pt x="8345" y="15218"/>
                </a:cubicBezTo>
                <a:cubicBezTo>
                  <a:pt x="8345" y="14134"/>
                  <a:pt x="7466" y="13255"/>
                  <a:pt x="6382" y="13255"/>
                </a:cubicBezTo>
                <a:moveTo>
                  <a:pt x="5891" y="4418"/>
                </a:moveTo>
                <a:lnTo>
                  <a:pt x="4909" y="4418"/>
                </a:lnTo>
                <a:cubicBezTo>
                  <a:pt x="4638" y="4418"/>
                  <a:pt x="4418" y="4638"/>
                  <a:pt x="4418" y="4909"/>
                </a:cubicBezTo>
                <a:cubicBezTo>
                  <a:pt x="4418" y="5180"/>
                  <a:pt x="4638" y="5400"/>
                  <a:pt x="4909" y="5400"/>
                </a:cubicBezTo>
                <a:lnTo>
                  <a:pt x="5891" y="5400"/>
                </a:lnTo>
                <a:cubicBezTo>
                  <a:pt x="11585" y="5400"/>
                  <a:pt x="16200" y="10016"/>
                  <a:pt x="16200" y="15709"/>
                </a:cubicBezTo>
                <a:lnTo>
                  <a:pt x="16200" y="16691"/>
                </a:lnTo>
                <a:cubicBezTo>
                  <a:pt x="16200" y="16962"/>
                  <a:pt x="16420" y="17182"/>
                  <a:pt x="16691" y="17182"/>
                </a:cubicBezTo>
                <a:cubicBezTo>
                  <a:pt x="16962" y="17182"/>
                  <a:pt x="17182" y="16962"/>
                  <a:pt x="17182" y="16691"/>
                </a:cubicBezTo>
                <a:lnTo>
                  <a:pt x="17182" y="15709"/>
                </a:lnTo>
                <a:cubicBezTo>
                  <a:pt x="17182" y="9473"/>
                  <a:pt x="12127" y="4418"/>
                  <a:pt x="5891" y="4418"/>
                </a:cubicBezTo>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52" name="Shape 2852"/>
          <p:cNvSpPr/>
          <p:nvPr/>
        </p:nvSpPr>
        <p:spPr>
          <a:xfrm>
            <a:off x="1426816" y="4397568"/>
            <a:ext cx="253935" cy="279328"/>
          </a:xfrm>
          <a:custGeom>
            <a:avLst/>
            <a:gdLst/>
            <a:ahLst/>
            <a:cxnLst>
              <a:cxn ang="0">
                <a:pos x="wd2" y="hd2"/>
              </a:cxn>
              <a:cxn ang="5400000">
                <a:pos x="wd2" y="hd2"/>
              </a:cxn>
              <a:cxn ang="10800000">
                <a:pos x="wd2" y="hd2"/>
              </a:cxn>
              <a:cxn ang="16200000">
                <a:pos x="wd2" y="hd2"/>
              </a:cxn>
            </a:cxnLst>
            <a:rect l="0" t="0" r="r" b="b"/>
            <a:pathLst>
              <a:path w="21600" h="21600" extrusionOk="0">
                <a:moveTo>
                  <a:pt x="14244" y="12617"/>
                </a:moveTo>
                <a:cubicBezTo>
                  <a:pt x="14459" y="12872"/>
                  <a:pt x="14634" y="13163"/>
                  <a:pt x="14771" y="13485"/>
                </a:cubicBezTo>
                <a:cubicBezTo>
                  <a:pt x="16295" y="12407"/>
                  <a:pt x="17280" y="10728"/>
                  <a:pt x="17280" y="8836"/>
                </a:cubicBezTo>
                <a:cubicBezTo>
                  <a:pt x="17280" y="5583"/>
                  <a:pt x="14379" y="2945"/>
                  <a:pt x="10800" y="2945"/>
                </a:cubicBezTo>
                <a:cubicBezTo>
                  <a:pt x="7221" y="2945"/>
                  <a:pt x="4320" y="5583"/>
                  <a:pt x="4320" y="8836"/>
                </a:cubicBezTo>
                <a:cubicBezTo>
                  <a:pt x="4320" y="10714"/>
                  <a:pt x="5289" y="12382"/>
                  <a:pt x="6794" y="13461"/>
                </a:cubicBezTo>
                <a:cubicBezTo>
                  <a:pt x="6928" y="13135"/>
                  <a:pt x="7106" y="12845"/>
                  <a:pt x="7323" y="12590"/>
                </a:cubicBezTo>
                <a:cubicBezTo>
                  <a:pt x="6148" y="11689"/>
                  <a:pt x="5400" y="10343"/>
                  <a:pt x="5400" y="8836"/>
                </a:cubicBezTo>
                <a:cubicBezTo>
                  <a:pt x="5400" y="6125"/>
                  <a:pt x="7818" y="3927"/>
                  <a:pt x="10800" y="3927"/>
                </a:cubicBezTo>
                <a:cubicBezTo>
                  <a:pt x="13782" y="3927"/>
                  <a:pt x="16200" y="6125"/>
                  <a:pt x="16200" y="8836"/>
                </a:cubicBezTo>
                <a:cubicBezTo>
                  <a:pt x="16200" y="10358"/>
                  <a:pt x="15439" y="11717"/>
                  <a:pt x="14244" y="12617"/>
                </a:cubicBezTo>
                <a:moveTo>
                  <a:pt x="10800" y="0"/>
                </a:moveTo>
                <a:cubicBezTo>
                  <a:pt x="4836" y="0"/>
                  <a:pt x="0" y="4396"/>
                  <a:pt x="0" y="9818"/>
                </a:cubicBezTo>
                <a:cubicBezTo>
                  <a:pt x="0" y="14007"/>
                  <a:pt x="2891" y="17573"/>
                  <a:pt x="6953" y="18983"/>
                </a:cubicBezTo>
                <a:cubicBezTo>
                  <a:pt x="6874" y="18609"/>
                  <a:pt x="6803" y="18223"/>
                  <a:pt x="6741" y="17840"/>
                </a:cubicBezTo>
                <a:cubicBezTo>
                  <a:pt x="3402" y="16441"/>
                  <a:pt x="1080" y="13379"/>
                  <a:pt x="1080" y="9818"/>
                </a:cubicBezTo>
                <a:cubicBezTo>
                  <a:pt x="1080" y="4938"/>
                  <a:pt x="5432" y="982"/>
                  <a:pt x="10800" y="982"/>
                </a:cubicBezTo>
                <a:cubicBezTo>
                  <a:pt x="16168" y="982"/>
                  <a:pt x="20520" y="4938"/>
                  <a:pt x="20520" y="9818"/>
                </a:cubicBezTo>
                <a:cubicBezTo>
                  <a:pt x="20520" y="13374"/>
                  <a:pt x="18204" y="16431"/>
                  <a:pt x="14874" y="17833"/>
                </a:cubicBezTo>
                <a:cubicBezTo>
                  <a:pt x="14812" y="18216"/>
                  <a:pt x="14740" y="18603"/>
                  <a:pt x="14660" y="18979"/>
                </a:cubicBezTo>
                <a:cubicBezTo>
                  <a:pt x="18716" y="17565"/>
                  <a:pt x="21600" y="14002"/>
                  <a:pt x="21600" y="9818"/>
                </a:cubicBezTo>
                <a:cubicBezTo>
                  <a:pt x="21600" y="4396"/>
                  <a:pt x="16765" y="0"/>
                  <a:pt x="10800" y="0"/>
                </a:cubicBezTo>
                <a:moveTo>
                  <a:pt x="10800" y="7364"/>
                </a:moveTo>
                <a:cubicBezTo>
                  <a:pt x="11695" y="7364"/>
                  <a:pt x="12420" y="8023"/>
                  <a:pt x="12420" y="8836"/>
                </a:cubicBezTo>
                <a:cubicBezTo>
                  <a:pt x="12420" y="9649"/>
                  <a:pt x="11695" y="10309"/>
                  <a:pt x="10800" y="10309"/>
                </a:cubicBezTo>
                <a:cubicBezTo>
                  <a:pt x="9905" y="10309"/>
                  <a:pt x="9180" y="9649"/>
                  <a:pt x="9180" y="8836"/>
                </a:cubicBezTo>
                <a:cubicBezTo>
                  <a:pt x="9180" y="8023"/>
                  <a:pt x="9905" y="7364"/>
                  <a:pt x="10800" y="7364"/>
                </a:cubicBezTo>
                <a:moveTo>
                  <a:pt x="10800" y="11291"/>
                </a:moveTo>
                <a:cubicBezTo>
                  <a:pt x="12292" y="11291"/>
                  <a:pt x="13500" y="10192"/>
                  <a:pt x="13500" y="8836"/>
                </a:cubicBezTo>
                <a:cubicBezTo>
                  <a:pt x="13500" y="7481"/>
                  <a:pt x="12292" y="6382"/>
                  <a:pt x="10800" y="6382"/>
                </a:cubicBezTo>
                <a:cubicBezTo>
                  <a:pt x="9309" y="6382"/>
                  <a:pt x="8100" y="7481"/>
                  <a:pt x="8100" y="8836"/>
                </a:cubicBezTo>
                <a:cubicBezTo>
                  <a:pt x="8100" y="10192"/>
                  <a:pt x="9309" y="11291"/>
                  <a:pt x="10800" y="11291"/>
                </a:cubicBezTo>
                <a:moveTo>
                  <a:pt x="11994" y="20179"/>
                </a:moveTo>
                <a:cubicBezTo>
                  <a:pt x="11855" y="20433"/>
                  <a:pt x="11737" y="20560"/>
                  <a:pt x="11673" y="20618"/>
                </a:cubicBezTo>
                <a:lnTo>
                  <a:pt x="9927" y="20618"/>
                </a:lnTo>
                <a:cubicBezTo>
                  <a:pt x="9862" y="20560"/>
                  <a:pt x="9745" y="20433"/>
                  <a:pt x="9606" y="20179"/>
                </a:cubicBezTo>
                <a:cubicBezTo>
                  <a:pt x="9182" y="19408"/>
                  <a:pt x="8640" y="16626"/>
                  <a:pt x="8640" y="15218"/>
                </a:cubicBezTo>
                <a:cubicBezTo>
                  <a:pt x="8640" y="13768"/>
                  <a:pt x="9205" y="13255"/>
                  <a:pt x="10800" y="13255"/>
                </a:cubicBezTo>
                <a:cubicBezTo>
                  <a:pt x="12395" y="13255"/>
                  <a:pt x="12960" y="13768"/>
                  <a:pt x="12960" y="15218"/>
                </a:cubicBezTo>
                <a:cubicBezTo>
                  <a:pt x="12960" y="16626"/>
                  <a:pt x="12418" y="19408"/>
                  <a:pt x="11994" y="20179"/>
                </a:cubicBezTo>
                <a:moveTo>
                  <a:pt x="10800" y="12273"/>
                </a:moveTo>
                <a:cubicBezTo>
                  <a:pt x="8100" y="12273"/>
                  <a:pt x="7560" y="13745"/>
                  <a:pt x="7560" y="15218"/>
                </a:cubicBezTo>
                <a:cubicBezTo>
                  <a:pt x="7560" y="16691"/>
                  <a:pt x="8100" y="19636"/>
                  <a:pt x="8640" y="20618"/>
                </a:cubicBezTo>
                <a:cubicBezTo>
                  <a:pt x="9180" y="21600"/>
                  <a:pt x="9720" y="21600"/>
                  <a:pt x="9720" y="21600"/>
                </a:cubicBezTo>
                <a:lnTo>
                  <a:pt x="11880" y="21600"/>
                </a:lnTo>
                <a:cubicBezTo>
                  <a:pt x="11880" y="21600"/>
                  <a:pt x="12420" y="21600"/>
                  <a:pt x="12960" y="20618"/>
                </a:cubicBezTo>
                <a:cubicBezTo>
                  <a:pt x="13500" y="19636"/>
                  <a:pt x="14040" y="16691"/>
                  <a:pt x="14040" y="15218"/>
                </a:cubicBezTo>
                <a:cubicBezTo>
                  <a:pt x="14040" y="13745"/>
                  <a:pt x="13500" y="12273"/>
                  <a:pt x="10800" y="1227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53" name="Shape 2853"/>
          <p:cNvSpPr/>
          <p:nvPr/>
        </p:nvSpPr>
        <p:spPr>
          <a:xfrm>
            <a:off x="1972774" y="4397568"/>
            <a:ext cx="228541" cy="279328"/>
          </a:xfrm>
          <a:custGeom>
            <a:avLst/>
            <a:gdLst/>
            <a:ahLst/>
            <a:cxnLst>
              <a:cxn ang="0">
                <a:pos x="wd2" y="hd2"/>
              </a:cxn>
              <a:cxn ang="5400000">
                <a:pos x="wd2" y="hd2"/>
              </a:cxn>
              <a:cxn ang="10800000">
                <a:pos x="wd2" y="hd2"/>
              </a:cxn>
              <a:cxn ang="16200000">
                <a:pos x="wd2" y="hd2"/>
              </a:cxn>
            </a:cxnLst>
            <a:rect l="0" t="0" r="r" b="b"/>
            <a:pathLst>
              <a:path w="21600" h="21600" extrusionOk="0">
                <a:moveTo>
                  <a:pt x="9600" y="8836"/>
                </a:moveTo>
                <a:cubicBezTo>
                  <a:pt x="9600" y="8295"/>
                  <a:pt x="10138" y="7855"/>
                  <a:pt x="10800" y="7855"/>
                </a:cubicBezTo>
                <a:cubicBezTo>
                  <a:pt x="11462" y="7855"/>
                  <a:pt x="12000" y="8295"/>
                  <a:pt x="12000" y="8836"/>
                </a:cubicBezTo>
                <a:cubicBezTo>
                  <a:pt x="12000" y="9378"/>
                  <a:pt x="11462" y="9818"/>
                  <a:pt x="10800" y="9818"/>
                </a:cubicBezTo>
                <a:cubicBezTo>
                  <a:pt x="10138" y="9818"/>
                  <a:pt x="9600" y="9378"/>
                  <a:pt x="9600" y="8836"/>
                </a:cubicBezTo>
                <a:moveTo>
                  <a:pt x="13200" y="8836"/>
                </a:moveTo>
                <a:cubicBezTo>
                  <a:pt x="13200" y="7752"/>
                  <a:pt x="12125" y="6873"/>
                  <a:pt x="10800" y="6873"/>
                </a:cubicBezTo>
                <a:cubicBezTo>
                  <a:pt x="9475" y="6873"/>
                  <a:pt x="8400" y="7752"/>
                  <a:pt x="8400" y="8836"/>
                </a:cubicBezTo>
                <a:cubicBezTo>
                  <a:pt x="8400" y="9921"/>
                  <a:pt x="9475" y="10800"/>
                  <a:pt x="10800" y="10800"/>
                </a:cubicBezTo>
                <a:cubicBezTo>
                  <a:pt x="12125" y="10800"/>
                  <a:pt x="13200" y="9921"/>
                  <a:pt x="13200" y="8836"/>
                </a:cubicBezTo>
                <a:moveTo>
                  <a:pt x="17400" y="8836"/>
                </a:moveTo>
                <a:cubicBezTo>
                  <a:pt x="17400" y="5854"/>
                  <a:pt x="14445" y="3436"/>
                  <a:pt x="10800" y="3436"/>
                </a:cubicBezTo>
                <a:cubicBezTo>
                  <a:pt x="7155" y="3436"/>
                  <a:pt x="4200" y="5854"/>
                  <a:pt x="4200" y="8836"/>
                </a:cubicBezTo>
                <a:cubicBezTo>
                  <a:pt x="4200" y="10437"/>
                  <a:pt x="5056" y="11870"/>
                  <a:pt x="6408" y="12860"/>
                </a:cubicBezTo>
                <a:cubicBezTo>
                  <a:pt x="6570" y="12537"/>
                  <a:pt x="6778" y="12249"/>
                  <a:pt x="7035" y="12000"/>
                </a:cubicBezTo>
                <a:cubicBezTo>
                  <a:pt x="6028" y="11198"/>
                  <a:pt x="5400" y="10078"/>
                  <a:pt x="5400" y="8836"/>
                </a:cubicBezTo>
                <a:cubicBezTo>
                  <a:pt x="5400" y="6396"/>
                  <a:pt x="7818" y="4418"/>
                  <a:pt x="10800" y="4418"/>
                </a:cubicBezTo>
                <a:cubicBezTo>
                  <a:pt x="13783" y="4418"/>
                  <a:pt x="16200" y="6396"/>
                  <a:pt x="16200" y="8836"/>
                </a:cubicBezTo>
                <a:cubicBezTo>
                  <a:pt x="16200" y="10094"/>
                  <a:pt x="15555" y="11226"/>
                  <a:pt x="14524" y="12030"/>
                </a:cubicBezTo>
                <a:cubicBezTo>
                  <a:pt x="14780" y="12280"/>
                  <a:pt x="14989" y="12568"/>
                  <a:pt x="15154" y="12887"/>
                </a:cubicBezTo>
                <a:cubicBezTo>
                  <a:pt x="16528" y="11898"/>
                  <a:pt x="17400" y="10452"/>
                  <a:pt x="17400" y="8836"/>
                </a:cubicBezTo>
                <a:moveTo>
                  <a:pt x="10800" y="0"/>
                </a:moveTo>
                <a:cubicBezTo>
                  <a:pt x="4835" y="0"/>
                  <a:pt x="0" y="3957"/>
                  <a:pt x="0" y="8836"/>
                </a:cubicBezTo>
                <a:cubicBezTo>
                  <a:pt x="0" y="12363"/>
                  <a:pt x="2531" y="15397"/>
                  <a:pt x="6181" y="16815"/>
                </a:cubicBezTo>
                <a:cubicBezTo>
                  <a:pt x="6125" y="16401"/>
                  <a:pt x="6080" y="16009"/>
                  <a:pt x="6049" y="15656"/>
                </a:cubicBezTo>
                <a:cubicBezTo>
                  <a:pt x="3155" y="14303"/>
                  <a:pt x="1200" y="11759"/>
                  <a:pt x="1200" y="8836"/>
                </a:cubicBezTo>
                <a:cubicBezTo>
                  <a:pt x="1200" y="4499"/>
                  <a:pt x="5498" y="982"/>
                  <a:pt x="10800" y="982"/>
                </a:cubicBezTo>
                <a:cubicBezTo>
                  <a:pt x="16102" y="982"/>
                  <a:pt x="20400" y="4499"/>
                  <a:pt x="20400" y="8836"/>
                </a:cubicBezTo>
                <a:cubicBezTo>
                  <a:pt x="20400" y="11756"/>
                  <a:pt x="18449" y="14298"/>
                  <a:pt x="15560" y="15652"/>
                </a:cubicBezTo>
                <a:cubicBezTo>
                  <a:pt x="15532" y="16000"/>
                  <a:pt x="15490" y="16392"/>
                  <a:pt x="15433" y="16809"/>
                </a:cubicBezTo>
                <a:cubicBezTo>
                  <a:pt x="19076" y="15390"/>
                  <a:pt x="21600" y="12358"/>
                  <a:pt x="21600" y="8836"/>
                </a:cubicBezTo>
                <a:cubicBezTo>
                  <a:pt x="21600" y="3957"/>
                  <a:pt x="16765" y="0"/>
                  <a:pt x="10800" y="0"/>
                </a:cubicBezTo>
                <a:moveTo>
                  <a:pt x="12127" y="20179"/>
                </a:moveTo>
                <a:cubicBezTo>
                  <a:pt x="11972" y="20432"/>
                  <a:pt x="11842" y="20560"/>
                  <a:pt x="11770" y="20618"/>
                </a:cubicBezTo>
                <a:lnTo>
                  <a:pt x="9830" y="20618"/>
                </a:lnTo>
                <a:cubicBezTo>
                  <a:pt x="9758" y="20560"/>
                  <a:pt x="9628" y="20432"/>
                  <a:pt x="9473" y="20179"/>
                </a:cubicBezTo>
                <a:cubicBezTo>
                  <a:pt x="9032" y="19457"/>
                  <a:pt x="8400" y="16247"/>
                  <a:pt x="8400" y="14727"/>
                </a:cubicBezTo>
                <a:cubicBezTo>
                  <a:pt x="8400" y="13278"/>
                  <a:pt x="9028" y="12764"/>
                  <a:pt x="10800" y="12764"/>
                </a:cubicBezTo>
                <a:cubicBezTo>
                  <a:pt x="12572" y="12764"/>
                  <a:pt x="13200" y="13278"/>
                  <a:pt x="13200" y="14727"/>
                </a:cubicBezTo>
                <a:cubicBezTo>
                  <a:pt x="13200" y="16247"/>
                  <a:pt x="12568" y="19457"/>
                  <a:pt x="12127" y="20179"/>
                </a:cubicBezTo>
                <a:moveTo>
                  <a:pt x="10800" y="11782"/>
                </a:moveTo>
                <a:cubicBezTo>
                  <a:pt x="7800" y="11782"/>
                  <a:pt x="7200" y="13255"/>
                  <a:pt x="7200" y="14727"/>
                </a:cubicBezTo>
                <a:cubicBezTo>
                  <a:pt x="7200" y="16200"/>
                  <a:pt x="7800" y="19636"/>
                  <a:pt x="8400" y="20618"/>
                </a:cubicBezTo>
                <a:cubicBezTo>
                  <a:pt x="9000" y="21600"/>
                  <a:pt x="9600" y="21600"/>
                  <a:pt x="9600" y="21600"/>
                </a:cubicBezTo>
                <a:lnTo>
                  <a:pt x="12000" y="21600"/>
                </a:lnTo>
                <a:cubicBezTo>
                  <a:pt x="12000" y="21600"/>
                  <a:pt x="12600" y="21600"/>
                  <a:pt x="13200" y="20618"/>
                </a:cubicBezTo>
                <a:cubicBezTo>
                  <a:pt x="13800" y="19636"/>
                  <a:pt x="14400" y="16200"/>
                  <a:pt x="14400" y="14727"/>
                </a:cubicBezTo>
                <a:cubicBezTo>
                  <a:pt x="14400" y="13255"/>
                  <a:pt x="13800" y="11782"/>
                  <a:pt x="10800" y="11782"/>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54" name="Shape 2854"/>
          <p:cNvSpPr/>
          <p:nvPr/>
        </p:nvSpPr>
        <p:spPr>
          <a:xfrm>
            <a:off x="2480641" y="4397568"/>
            <a:ext cx="279263" cy="279266"/>
          </a:xfrm>
          <a:custGeom>
            <a:avLst/>
            <a:gdLst/>
            <a:ahLst/>
            <a:cxnLst>
              <a:cxn ang="0">
                <a:pos x="wd2" y="hd2"/>
              </a:cxn>
              <a:cxn ang="5400000">
                <a:pos x="wd2" y="hd2"/>
              </a:cxn>
              <a:cxn ang="10800000">
                <a:pos x="wd2" y="hd2"/>
              </a:cxn>
              <a:cxn ang="16200000">
                <a:pos x="wd2" y="hd2"/>
              </a:cxn>
            </a:cxnLst>
            <a:rect l="0" t="0" r="r" b="b"/>
            <a:pathLst>
              <a:path w="21600" h="21600" extrusionOk="0">
                <a:moveTo>
                  <a:pt x="19152" y="3921"/>
                </a:moveTo>
                <a:cubicBezTo>
                  <a:pt x="18338" y="3921"/>
                  <a:pt x="17679" y="3262"/>
                  <a:pt x="17679" y="2448"/>
                </a:cubicBezTo>
                <a:cubicBezTo>
                  <a:pt x="17679" y="1634"/>
                  <a:pt x="18338" y="975"/>
                  <a:pt x="19152" y="975"/>
                </a:cubicBezTo>
                <a:cubicBezTo>
                  <a:pt x="19966" y="975"/>
                  <a:pt x="20625" y="1634"/>
                  <a:pt x="20625" y="2448"/>
                </a:cubicBezTo>
                <a:cubicBezTo>
                  <a:pt x="20625" y="3262"/>
                  <a:pt x="19966" y="3921"/>
                  <a:pt x="19152" y="3921"/>
                </a:cubicBezTo>
                <a:moveTo>
                  <a:pt x="10804" y="12269"/>
                </a:moveTo>
                <a:cubicBezTo>
                  <a:pt x="9991" y="12269"/>
                  <a:pt x="9331" y="11609"/>
                  <a:pt x="9331" y="10795"/>
                </a:cubicBezTo>
                <a:cubicBezTo>
                  <a:pt x="9331" y="9981"/>
                  <a:pt x="9991" y="9322"/>
                  <a:pt x="10804" y="9322"/>
                </a:cubicBezTo>
                <a:cubicBezTo>
                  <a:pt x="11618" y="9322"/>
                  <a:pt x="12278" y="9981"/>
                  <a:pt x="12278" y="10795"/>
                </a:cubicBezTo>
                <a:cubicBezTo>
                  <a:pt x="12278" y="11609"/>
                  <a:pt x="11618" y="12269"/>
                  <a:pt x="10804" y="12269"/>
                </a:cubicBezTo>
                <a:moveTo>
                  <a:pt x="3930" y="19143"/>
                </a:moveTo>
                <a:cubicBezTo>
                  <a:pt x="3930" y="19956"/>
                  <a:pt x="3271" y="20616"/>
                  <a:pt x="2457" y="20616"/>
                </a:cubicBezTo>
                <a:cubicBezTo>
                  <a:pt x="1643" y="20616"/>
                  <a:pt x="984" y="19956"/>
                  <a:pt x="984" y="19143"/>
                </a:cubicBezTo>
                <a:cubicBezTo>
                  <a:pt x="984" y="18329"/>
                  <a:pt x="1643" y="17669"/>
                  <a:pt x="2457" y="17669"/>
                </a:cubicBezTo>
                <a:cubicBezTo>
                  <a:pt x="3271" y="17669"/>
                  <a:pt x="3930" y="18329"/>
                  <a:pt x="3930" y="19143"/>
                </a:cubicBezTo>
                <a:moveTo>
                  <a:pt x="19148" y="0"/>
                </a:moveTo>
                <a:cubicBezTo>
                  <a:pt x="17793" y="0"/>
                  <a:pt x="16695" y="1098"/>
                  <a:pt x="16695" y="2452"/>
                </a:cubicBezTo>
                <a:cubicBezTo>
                  <a:pt x="16695" y="3640"/>
                  <a:pt x="17539" y="4630"/>
                  <a:pt x="18660" y="4856"/>
                </a:cubicBezTo>
                <a:lnTo>
                  <a:pt x="18660" y="10306"/>
                </a:lnTo>
                <a:lnTo>
                  <a:pt x="13203" y="10306"/>
                </a:lnTo>
                <a:cubicBezTo>
                  <a:pt x="12974" y="9187"/>
                  <a:pt x="11985" y="8347"/>
                  <a:pt x="10800" y="8347"/>
                </a:cubicBezTo>
                <a:cubicBezTo>
                  <a:pt x="9615" y="8347"/>
                  <a:pt x="8626" y="9187"/>
                  <a:pt x="8398" y="10306"/>
                </a:cubicBezTo>
                <a:lnTo>
                  <a:pt x="2456" y="10306"/>
                </a:lnTo>
                <a:cubicBezTo>
                  <a:pt x="2184" y="10306"/>
                  <a:pt x="1965" y="10525"/>
                  <a:pt x="1965" y="10796"/>
                </a:cubicBezTo>
                <a:lnTo>
                  <a:pt x="1965" y="16744"/>
                </a:lnTo>
                <a:cubicBezTo>
                  <a:pt x="844" y="16970"/>
                  <a:pt x="0" y="17960"/>
                  <a:pt x="0" y="19147"/>
                </a:cubicBezTo>
                <a:cubicBezTo>
                  <a:pt x="0" y="20502"/>
                  <a:pt x="1098" y="21600"/>
                  <a:pt x="2453" y="21600"/>
                </a:cubicBezTo>
                <a:cubicBezTo>
                  <a:pt x="3807" y="21600"/>
                  <a:pt x="4905" y="20502"/>
                  <a:pt x="4905" y="19147"/>
                </a:cubicBezTo>
                <a:cubicBezTo>
                  <a:pt x="4905" y="17961"/>
                  <a:pt x="4065" y="16973"/>
                  <a:pt x="2947" y="16744"/>
                </a:cubicBezTo>
                <a:lnTo>
                  <a:pt x="2947" y="11287"/>
                </a:lnTo>
                <a:lnTo>
                  <a:pt x="8397" y="11287"/>
                </a:lnTo>
                <a:cubicBezTo>
                  <a:pt x="8623" y="12408"/>
                  <a:pt x="9613" y="13253"/>
                  <a:pt x="10800" y="13253"/>
                </a:cubicBezTo>
                <a:cubicBezTo>
                  <a:pt x="11988" y="13253"/>
                  <a:pt x="12978" y="12408"/>
                  <a:pt x="13203" y="11287"/>
                </a:cubicBezTo>
                <a:lnTo>
                  <a:pt x="19151" y="11287"/>
                </a:lnTo>
                <a:cubicBezTo>
                  <a:pt x="19422" y="11287"/>
                  <a:pt x="19642" y="11068"/>
                  <a:pt x="19642" y="10796"/>
                </a:cubicBezTo>
                <a:lnTo>
                  <a:pt x="19642" y="4855"/>
                </a:lnTo>
                <a:cubicBezTo>
                  <a:pt x="20759" y="4626"/>
                  <a:pt x="21600" y="3638"/>
                  <a:pt x="21600" y="2452"/>
                </a:cubicBezTo>
                <a:cubicBezTo>
                  <a:pt x="21600" y="1098"/>
                  <a:pt x="20502" y="0"/>
                  <a:pt x="19148"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55" name="Shape 2855"/>
          <p:cNvSpPr/>
          <p:nvPr/>
        </p:nvSpPr>
        <p:spPr>
          <a:xfrm>
            <a:off x="3026599" y="4397568"/>
            <a:ext cx="253869" cy="279266"/>
          </a:xfrm>
          <a:custGeom>
            <a:avLst/>
            <a:gdLst/>
            <a:ahLst/>
            <a:cxnLst>
              <a:cxn ang="0">
                <a:pos x="wd2" y="hd2"/>
              </a:cxn>
              <a:cxn ang="5400000">
                <a:pos x="wd2" y="hd2"/>
              </a:cxn>
              <a:cxn ang="10800000">
                <a:pos x="wd2" y="hd2"/>
              </a:cxn>
              <a:cxn ang="16200000">
                <a:pos x="wd2" y="hd2"/>
              </a:cxn>
            </a:cxnLst>
            <a:rect l="0" t="0" r="r" b="b"/>
            <a:pathLst>
              <a:path w="21600" h="21600" extrusionOk="0">
                <a:moveTo>
                  <a:pt x="18907" y="20616"/>
                </a:moveTo>
                <a:cubicBezTo>
                  <a:pt x="18012" y="20616"/>
                  <a:pt x="17287" y="19956"/>
                  <a:pt x="17287" y="19143"/>
                </a:cubicBezTo>
                <a:cubicBezTo>
                  <a:pt x="17287" y="18329"/>
                  <a:pt x="18012" y="17669"/>
                  <a:pt x="18907" y="17669"/>
                </a:cubicBezTo>
                <a:cubicBezTo>
                  <a:pt x="19802" y="17669"/>
                  <a:pt x="20527" y="18329"/>
                  <a:pt x="20527" y="19143"/>
                </a:cubicBezTo>
                <a:cubicBezTo>
                  <a:pt x="20527" y="19956"/>
                  <a:pt x="19802" y="20616"/>
                  <a:pt x="18907" y="20616"/>
                </a:cubicBezTo>
                <a:moveTo>
                  <a:pt x="2703" y="12269"/>
                </a:moveTo>
                <a:cubicBezTo>
                  <a:pt x="1808" y="12269"/>
                  <a:pt x="1082" y="11609"/>
                  <a:pt x="1082" y="10795"/>
                </a:cubicBezTo>
                <a:cubicBezTo>
                  <a:pt x="1082" y="9981"/>
                  <a:pt x="1808" y="9322"/>
                  <a:pt x="2703" y="9322"/>
                </a:cubicBezTo>
                <a:cubicBezTo>
                  <a:pt x="3598" y="9322"/>
                  <a:pt x="4323" y="9981"/>
                  <a:pt x="4323" y="10795"/>
                </a:cubicBezTo>
                <a:cubicBezTo>
                  <a:pt x="4323" y="11609"/>
                  <a:pt x="3598" y="12269"/>
                  <a:pt x="2703" y="12269"/>
                </a:cubicBezTo>
                <a:moveTo>
                  <a:pt x="18907" y="975"/>
                </a:moveTo>
                <a:cubicBezTo>
                  <a:pt x="19802" y="975"/>
                  <a:pt x="20527" y="1634"/>
                  <a:pt x="20527" y="2448"/>
                </a:cubicBezTo>
                <a:cubicBezTo>
                  <a:pt x="20527" y="3262"/>
                  <a:pt x="19802" y="3921"/>
                  <a:pt x="18907" y="3921"/>
                </a:cubicBezTo>
                <a:cubicBezTo>
                  <a:pt x="18012" y="3921"/>
                  <a:pt x="17287" y="3262"/>
                  <a:pt x="17287" y="2448"/>
                </a:cubicBezTo>
                <a:cubicBezTo>
                  <a:pt x="17287" y="1634"/>
                  <a:pt x="18012" y="975"/>
                  <a:pt x="18907" y="975"/>
                </a:cubicBezTo>
                <a:moveTo>
                  <a:pt x="18902" y="16695"/>
                </a:moveTo>
                <a:cubicBezTo>
                  <a:pt x="18092" y="16695"/>
                  <a:pt x="17374" y="17026"/>
                  <a:pt x="16879" y="17540"/>
                </a:cubicBezTo>
                <a:lnTo>
                  <a:pt x="5253" y="11551"/>
                </a:lnTo>
                <a:cubicBezTo>
                  <a:pt x="5338" y="11314"/>
                  <a:pt x="5396" y="11064"/>
                  <a:pt x="5396" y="10800"/>
                </a:cubicBezTo>
                <a:cubicBezTo>
                  <a:pt x="5396" y="10536"/>
                  <a:pt x="5338" y="10286"/>
                  <a:pt x="5253" y="10048"/>
                </a:cubicBezTo>
                <a:lnTo>
                  <a:pt x="16879" y="4059"/>
                </a:lnTo>
                <a:cubicBezTo>
                  <a:pt x="17373" y="4574"/>
                  <a:pt x="18092" y="4905"/>
                  <a:pt x="18902" y="4905"/>
                </a:cubicBezTo>
                <a:cubicBezTo>
                  <a:pt x="20392" y="4905"/>
                  <a:pt x="21600" y="3807"/>
                  <a:pt x="21600" y="2452"/>
                </a:cubicBezTo>
                <a:cubicBezTo>
                  <a:pt x="21600" y="1098"/>
                  <a:pt x="20392" y="0"/>
                  <a:pt x="18902" y="0"/>
                </a:cubicBezTo>
                <a:cubicBezTo>
                  <a:pt x="17412" y="0"/>
                  <a:pt x="16204" y="1098"/>
                  <a:pt x="16204" y="2452"/>
                </a:cubicBezTo>
                <a:cubicBezTo>
                  <a:pt x="16204" y="2716"/>
                  <a:pt x="16262" y="2966"/>
                  <a:pt x="16347" y="3204"/>
                </a:cubicBezTo>
                <a:lnTo>
                  <a:pt x="4722" y="9193"/>
                </a:lnTo>
                <a:cubicBezTo>
                  <a:pt x="4227" y="8679"/>
                  <a:pt x="3509" y="8347"/>
                  <a:pt x="2698" y="8347"/>
                </a:cubicBezTo>
                <a:cubicBezTo>
                  <a:pt x="1208" y="8347"/>
                  <a:pt x="0" y="9445"/>
                  <a:pt x="0" y="10800"/>
                </a:cubicBezTo>
                <a:cubicBezTo>
                  <a:pt x="0" y="12155"/>
                  <a:pt x="1208" y="13253"/>
                  <a:pt x="2698" y="13253"/>
                </a:cubicBezTo>
                <a:cubicBezTo>
                  <a:pt x="3509" y="13253"/>
                  <a:pt x="4227" y="12921"/>
                  <a:pt x="4722" y="12406"/>
                </a:cubicBezTo>
                <a:lnTo>
                  <a:pt x="16347" y="18395"/>
                </a:lnTo>
                <a:cubicBezTo>
                  <a:pt x="16262" y="18633"/>
                  <a:pt x="16204" y="18883"/>
                  <a:pt x="16204" y="19147"/>
                </a:cubicBezTo>
                <a:cubicBezTo>
                  <a:pt x="16204" y="20502"/>
                  <a:pt x="17412" y="21600"/>
                  <a:pt x="18902" y="21600"/>
                </a:cubicBezTo>
                <a:cubicBezTo>
                  <a:pt x="20392" y="21600"/>
                  <a:pt x="21600" y="20502"/>
                  <a:pt x="21600" y="19147"/>
                </a:cubicBezTo>
                <a:cubicBezTo>
                  <a:pt x="21600" y="17792"/>
                  <a:pt x="20392" y="16695"/>
                  <a:pt x="18902" y="16695"/>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56" name="Shape 2856"/>
          <p:cNvSpPr/>
          <p:nvPr/>
        </p:nvSpPr>
        <p:spPr>
          <a:xfrm>
            <a:off x="3547164" y="4397568"/>
            <a:ext cx="279464" cy="279353"/>
          </a:xfrm>
          <a:custGeom>
            <a:avLst/>
            <a:gdLst/>
            <a:ahLst/>
            <a:cxnLst>
              <a:cxn ang="0">
                <a:pos x="wd2" y="hd2"/>
              </a:cxn>
              <a:cxn ang="5400000">
                <a:pos x="wd2" y="hd2"/>
              </a:cxn>
              <a:cxn ang="10800000">
                <a:pos x="wd2" y="hd2"/>
              </a:cxn>
              <a:cxn ang="16200000">
                <a:pos x="wd2" y="hd2"/>
              </a:cxn>
            </a:cxnLst>
            <a:rect l="0" t="0" r="r" b="b"/>
            <a:pathLst>
              <a:path w="21600" h="21600" extrusionOk="0">
                <a:moveTo>
                  <a:pt x="12375" y="14735"/>
                </a:moveTo>
                <a:cubicBezTo>
                  <a:pt x="12008" y="15178"/>
                  <a:pt x="11621" y="15531"/>
                  <a:pt x="11226" y="15783"/>
                </a:cubicBezTo>
                <a:cubicBezTo>
                  <a:pt x="10834" y="16035"/>
                  <a:pt x="10421" y="16209"/>
                  <a:pt x="10002" y="16302"/>
                </a:cubicBezTo>
                <a:cubicBezTo>
                  <a:pt x="9027" y="16517"/>
                  <a:pt x="8105" y="16493"/>
                  <a:pt x="7342" y="16179"/>
                </a:cubicBezTo>
                <a:cubicBezTo>
                  <a:pt x="6912" y="16003"/>
                  <a:pt x="6537" y="15755"/>
                  <a:pt x="6227" y="15442"/>
                </a:cubicBezTo>
                <a:cubicBezTo>
                  <a:pt x="5915" y="15129"/>
                  <a:pt x="5669" y="14758"/>
                  <a:pt x="5493" y="14340"/>
                </a:cubicBezTo>
                <a:cubicBezTo>
                  <a:pt x="5317" y="13924"/>
                  <a:pt x="5228" y="13459"/>
                  <a:pt x="5228" y="12958"/>
                </a:cubicBezTo>
                <a:cubicBezTo>
                  <a:pt x="5228" y="12161"/>
                  <a:pt x="5386" y="11302"/>
                  <a:pt x="5698" y="10406"/>
                </a:cubicBezTo>
                <a:cubicBezTo>
                  <a:pt x="6010" y="9509"/>
                  <a:pt x="6454" y="8665"/>
                  <a:pt x="7018" y="7900"/>
                </a:cubicBezTo>
                <a:cubicBezTo>
                  <a:pt x="7579" y="7140"/>
                  <a:pt x="8265" y="6498"/>
                  <a:pt x="9058" y="5993"/>
                </a:cubicBezTo>
                <a:cubicBezTo>
                  <a:pt x="9839" y="5496"/>
                  <a:pt x="10706" y="5245"/>
                  <a:pt x="11636" y="5245"/>
                </a:cubicBezTo>
                <a:cubicBezTo>
                  <a:pt x="12014" y="5245"/>
                  <a:pt x="12413" y="5288"/>
                  <a:pt x="12821" y="5373"/>
                </a:cubicBezTo>
                <a:cubicBezTo>
                  <a:pt x="13224" y="5457"/>
                  <a:pt x="13613" y="5599"/>
                  <a:pt x="13978" y="5795"/>
                </a:cubicBezTo>
                <a:cubicBezTo>
                  <a:pt x="14337" y="5989"/>
                  <a:pt x="14658" y="6246"/>
                  <a:pt x="14931" y="6561"/>
                </a:cubicBezTo>
                <a:cubicBezTo>
                  <a:pt x="15189" y="6858"/>
                  <a:pt x="15389" y="7238"/>
                  <a:pt x="15526" y="7692"/>
                </a:cubicBezTo>
                <a:lnTo>
                  <a:pt x="13353" y="13035"/>
                </a:lnTo>
                <a:cubicBezTo>
                  <a:pt x="13072" y="13720"/>
                  <a:pt x="12743" y="14292"/>
                  <a:pt x="12375" y="14735"/>
                </a:cubicBezTo>
                <a:moveTo>
                  <a:pt x="20215" y="16108"/>
                </a:moveTo>
                <a:cubicBezTo>
                  <a:pt x="19749" y="16741"/>
                  <a:pt x="19196" y="17344"/>
                  <a:pt x="18569" y="17900"/>
                </a:cubicBezTo>
                <a:cubicBezTo>
                  <a:pt x="17943" y="18456"/>
                  <a:pt x="17242" y="18946"/>
                  <a:pt x="16484" y="19359"/>
                </a:cubicBezTo>
                <a:cubicBezTo>
                  <a:pt x="15729" y="19770"/>
                  <a:pt x="14914" y="20096"/>
                  <a:pt x="14064" y="20327"/>
                </a:cubicBezTo>
                <a:cubicBezTo>
                  <a:pt x="13217" y="20556"/>
                  <a:pt x="12316" y="20673"/>
                  <a:pt x="11388" y="20673"/>
                </a:cubicBezTo>
                <a:cubicBezTo>
                  <a:pt x="9991" y="20673"/>
                  <a:pt x="8647" y="20458"/>
                  <a:pt x="7393" y="20036"/>
                </a:cubicBezTo>
                <a:cubicBezTo>
                  <a:pt x="6143" y="19615"/>
                  <a:pt x="5029" y="18981"/>
                  <a:pt x="4083" y="18149"/>
                </a:cubicBezTo>
                <a:cubicBezTo>
                  <a:pt x="3138" y="17320"/>
                  <a:pt x="2378" y="16274"/>
                  <a:pt x="1823" y="15041"/>
                </a:cubicBezTo>
                <a:cubicBezTo>
                  <a:pt x="1269" y="13809"/>
                  <a:pt x="989" y="12357"/>
                  <a:pt x="989" y="10727"/>
                </a:cubicBezTo>
                <a:cubicBezTo>
                  <a:pt x="989" y="9370"/>
                  <a:pt x="1254" y="8086"/>
                  <a:pt x="1777" y="6911"/>
                </a:cubicBezTo>
                <a:cubicBezTo>
                  <a:pt x="2301" y="5736"/>
                  <a:pt x="3037" y="4693"/>
                  <a:pt x="3964" y="3814"/>
                </a:cubicBezTo>
                <a:cubicBezTo>
                  <a:pt x="4892" y="2933"/>
                  <a:pt x="6002" y="2230"/>
                  <a:pt x="7264" y="1722"/>
                </a:cubicBezTo>
                <a:cubicBezTo>
                  <a:pt x="8526" y="1215"/>
                  <a:pt x="9914" y="958"/>
                  <a:pt x="11388" y="958"/>
                </a:cubicBezTo>
                <a:cubicBezTo>
                  <a:pt x="12700" y="958"/>
                  <a:pt x="13940" y="1156"/>
                  <a:pt x="15072" y="1549"/>
                </a:cubicBezTo>
                <a:cubicBezTo>
                  <a:pt x="16200" y="1942"/>
                  <a:pt x="17185" y="2497"/>
                  <a:pt x="17998" y="3203"/>
                </a:cubicBezTo>
                <a:cubicBezTo>
                  <a:pt x="18809" y="3906"/>
                  <a:pt x="19455" y="4765"/>
                  <a:pt x="19917" y="5754"/>
                </a:cubicBezTo>
                <a:cubicBezTo>
                  <a:pt x="20377" y="6743"/>
                  <a:pt x="20611" y="7843"/>
                  <a:pt x="20611" y="9023"/>
                </a:cubicBezTo>
                <a:cubicBezTo>
                  <a:pt x="20611" y="10070"/>
                  <a:pt x="20418" y="11059"/>
                  <a:pt x="20038" y="11962"/>
                </a:cubicBezTo>
                <a:cubicBezTo>
                  <a:pt x="19656" y="12869"/>
                  <a:pt x="19171" y="13663"/>
                  <a:pt x="18598" y="14320"/>
                </a:cubicBezTo>
                <a:cubicBezTo>
                  <a:pt x="18028" y="14976"/>
                  <a:pt x="17393" y="15502"/>
                  <a:pt x="16714" y="15880"/>
                </a:cubicBezTo>
                <a:cubicBezTo>
                  <a:pt x="16044" y="16255"/>
                  <a:pt x="15398" y="16444"/>
                  <a:pt x="14792" y="16444"/>
                </a:cubicBezTo>
                <a:cubicBezTo>
                  <a:pt x="14424" y="16444"/>
                  <a:pt x="14151" y="16374"/>
                  <a:pt x="13980" y="16235"/>
                </a:cubicBezTo>
                <a:cubicBezTo>
                  <a:pt x="13810" y="16098"/>
                  <a:pt x="13710" y="15916"/>
                  <a:pt x="13675" y="15677"/>
                </a:cubicBezTo>
                <a:cubicBezTo>
                  <a:pt x="13638" y="15420"/>
                  <a:pt x="13667" y="15109"/>
                  <a:pt x="13764" y="14754"/>
                </a:cubicBezTo>
                <a:cubicBezTo>
                  <a:pt x="13864" y="14385"/>
                  <a:pt x="14007" y="13983"/>
                  <a:pt x="14190" y="13556"/>
                </a:cubicBezTo>
                <a:lnTo>
                  <a:pt x="17729" y="4845"/>
                </a:lnTo>
                <a:lnTo>
                  <a:pt x="16677" y="4845"/>
                </a:lnTo>
                <a:lnTo>
                  <a:pt x="16026" y="6544"/>
                </a:lnTo>
                <a:cubicBezTo>
                  <a:pt x="15715" y="5890"/>
                  <a:pt x="15207" y="5363"/>
                  <a:pt x="14512" y="4972"/>
                </a:cubicBezTo>
                <a:cubicBezTo>
                  <a:pt x="13703" y="4517"/>
                  <a:pt x="12777" y="4287"/>
                  <a:pt x="11759" y="4287"/>
                </a:cubicBezTo>
                <a:cubicBezTo>
                  <a:pt x="10637" y="4287"/>
                  <a:pt x="9596" y="4568"/>
                  <a:pt x="8663" y="5121"/>
                </a:cubicBezTo>
                <a:cubicBezTo>
                  <a:pt x="7739" y="5669"/>
                  <a:pt x="6940" y="6381"/>
                  <a:pt x="6289" y="7238"/>
                </a:cubicBezTo>
                <a:cubicBezTo>
                  <a:pt x="5641" y="8091"/>
                  <a:pt x="5132" y="9032"/>
                  <a:pt x="4777" y="10034"/>
                </a:cubicBezTo>
                <a:cubicBezTo>
                  <a:pt x="4420" y="11037"/>
                  <a:pt x="4240" y="12021"/>
                  <a:pt x="4240" y="12958"/>
                </a:cubicBezTo>
                <a:cubicBezTo>
                  <a:pt x="4240" y="13568"/>
                  <a:pt x="4354" y="14151"/>
                  <a:pt x="4579" y="14689"/>
                </a:cubicBezTo>
                <a:cubicBezTo>
                  <a:pt x="4804" y="15227"/>
                  <a:pt x="5113" y="15701"/>
                  <a:pt x="5499" y="16097"/>
                </a:cubicBezTo>
                <a:cubicBezTo>
                  <a:pt x="5887" y="16495"/>
                  <a:pt x="6354" y="16815"/>
                  <a:pt x="6889" y="17048"/>
                </a:cubicBezTo>
                <a:cubicBezTo>
                  <a:pt x="8063" y="17561"/>
                  <a:pt x="9489" y="17484"/>
                  <a:pt x="10904" y="17025"/>
                </a:cubicBezTo>
                <a:cubicBezTo>
                  <a:pt x="11562" y="16811"/>
                  <a:pt x="12160" y="16412"/>
                  <a:pt x="12689" y="15835"/>
                </a:cubicBezTo>
                <a:cubicBezTo>
                  <a:pt x="12715" y="16226"/>
                  <a:pt x="12874" y="16561"/>
                  <a:pt x="13164" y="16837"/>
                </a:cubicBezTo>
                <a:cubicBezTo>
                  <a:pt x="13559" y="17211"/>
                  <a:pt x="14086" y="17402"/>
                  <a:pt x="14731" y="17402"/>
                </a:cubicBezTo>
                <a:cubicBezTo>
                  <a:pt x="15501" y="17402"/>
                  <a:pt x="16307" y="17176"/>
                  <a:pt x="17124" y="16733"/>
                </a:cubicBezTo>
                <a:cubicBezTo>
                  <a:pt x="17934" y="16294"/>
                  <a:pt x="18680" y="15687"/>
                  <a:pt x="19342" y="14930"/>
                </a:cubicBezTo>
                <a:cubicBezTo>
                  <a:pt x="20001" y="14176"/>
                  <a:pt x="20548" y="13284"/>
                  <a:pt x="20967" y="12281"/>
                </a:cubicBezTo>
                <a:cubicBezTo>
                  <a:pt x="21387" y="11274"/>
                  <a:pt x="21600" y="10178"/>
                  <a:pt x="21600" y="9023"/>
                </a:cubicBezTo>
                <a:cubicBezTo>
                  <a:pt x="21600" y="7651"/>
                  <a:pt x="21328" y="6389"/>
                  <a:pt x="20793" y="5274"/>
                </a:cubicBezTo>
                <a:cubicBezTo>
                  <a:pt x="20258" y="4158"/>
                  <a:pt x="19518" y="3199"/>
                  <a:pt x="18594" y="2422"/>
                </a:cubicBezTo>
                <a:cubicBezTo>
                  <a:pt x="17672" y="1647"/>
                  <a:pt x="16579" y="1043"/>
                  <a:pt x="15346" y="627"/>
                </a:cubicBezTo>
                <a:cubicBezTo>
                  <a:pt x="14116" y="211"/>
                  <a:pt x="12784" y="0"/>
                  <a:pt x="11388" y="0"/>
                </a:cubicBezTo>
                <a:cubicBezTo>
                  <a:pt x="9845" y="0"/>
                  <a:pt x="8365" y="271"/>
                  <a:pt x="6989" y="805"/>
                </a:cubicBezTo>
                <a:cubicBezTo>
                  <a:pt x="5612" y="1340"/>
                  <a:pt x="4389" y="2093"/>
                  <a:pt x="3356" y="3045"/>
                </a:cubicBezTo>
                <a:cubicBezTo>
                  <a:pt x="2321" y="3996"/>
                  <a:pt x="1495" y="5137"/>
                  <a:pt x="899" y="6436"/>
                </a:cubicBezTo>
                <a:cubicBezTo>
                  <a:pt x="302" y="7737"/>
                  <a:pt x="0" y="9181"/>
                  <a:pt x="0" y="10727"/>
                </a:cubicBezTo>
                <a:cubicBezTo>
                  <a:pt x="0" y="12605"/>
                  <a:pt x="334" y="14252"/>
                  <a:pt x="993" y="15622"/>
                </a:cubicBezTo>
                <a:cubicBezTo>
                  <a:pt x="1652" y="16992"/>
                  <a:pt x="2528" y="18134"/>
                  <a:pt x="3595" y="19018"/>
                </a:cubicBezTo>
                <a:cubicBezTo>
                  <a:pt x="4661" y="19900"/>
                  <a:pt x="5890" y="20559"/>
                  <a:pt x="7249" y="20975"/>
                </a:cubicBezTo>
                <a:cubicBezTo>
                  <a:pt x="8601" y="21390"/>
                  <a:pt x="9994" y="21600"/>
                  <a:pt x="11388" y="21600"/>
                </a:cubicBezTo>
                <a:cubicBezTo>
                  <a:pt x="12348" y="21600"/>
                  <a:pt x="13317" y="21474"/>
                  <a:pt x="14267" y="21228"/>
                </a:cubicBezTo>
                <a:cubicBezTo>
                  <a:pt x="15214" y="20981"/>
                  <a:pt x="16128" y="20624"/>
                  <a:pt x="16983" y="20169"/>
                </a:cubicBezTo>
                <a:cubicBezTo>
                  <a:pt x="17839" y="19713"/>
                  <a:pt x="18642" y="19152"/>
                  <a:pt x="19372" y="18499"/>
                </a:cubicBezTo>
                <a:cubicBezTo>
                  <a:pt x="20104" y="17845"/>
                  <a:pt x="20729" y="17110"/>
                  <a:pt x="21232" y="16316"/>
                </a:cubicBezTo>
                <a:lnTo>
                  <a:pt x="21411" y="16033"/>
                </a:lnTo>
                <a:lnTo>
                  <a:pt x="20270" y="16033"/>
                </a:lnTo>
                <a:cubicBezTo>
                  <a:pt x="20270" y="16033"/>
                  <a:pt x="20215" y="16108"/>
                  <a:pt x="20215" y="16108"/>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57" name="Shape 2857"/>
          <p:cNvSpPr/>
          <p:nvPr/>
        </p:nvSpPr>
        <p:spPr>
          <a:xfrm>
            <a:off x="4080425" y="4397568"/>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429" y="14128"/>
                </a:moveTo>
                <a:cubicBezTo>
                  <a:pt x="17041" y="13430"/>
                  <a:pt x="15777" y="12523"/>
                  <a:pt x="14684" y="11440"/>
                </a:cubicBezTo>
                <a:cubicBezTo>
                  <a:pt x="15214" y="10618"/>
                  <a:pt x="15664" y="9739"/>
                  <a:pt x="16034" y="8820"/>
                </a:cubicBezTo>
                <a:cubicBezTo>
                  <a:pt x="16089" y="8826"/>
                  <a:pt x="16143" y="8836"/>
                  <a:pt x="16200" y="8836"/>
                </a:cubicBezTo>
                <a:cubicBezTo>
                  <a:pt x="17013" y="8836"/>
                  <a:pt x="17673" y="8177"/>
                  <a:pt x="17673" y="7364"/>
                </a:cubicBezTo>
                <a:cubicBezTo>
                  <a:pt x="17673" y="6787"/>
                  <a:pt x="17339" y="6294"/>
                  <a:pt x="16856" y="6052"/>
                </a:cubicBezTo>
                <a:cubicBezTo>
                  <a:pt x="17033" y="5170"/>
                  <a:pt x="17144" y="4264"/>
                  <a:pt x="17167" y="3336"/>
                </a:cubicBezTo>
                <a:cubicBezTo>
                  <a:pt x="19277" y="5136"/>
                  <a:pt x="20618" y="7809"/>
                  <a:pt x="20618" y="10800"/>
                </a:cubicBezTo>
                <a:cubicBezTo>
                  <a:pt x="20618" y="11764"/>
                  <a:pt x="20469" y="12689"/>
                  <a:pt x="20209" y="13568"/>
                </a:cubicBezTo>
                <a:cubicBezTo>
                  <a:pt x="19628" y="13783"/>
                  <a:pt x="19034" y="13971"/>
                  <a:pt x="18429" y="14128"/>
                </a:cubicBezTo>
                <a:moveTo>
                  <a:pt x="10800" y="20618"/>
                </a:moveTo>
                <a:cubicBezTo>
                  <a:pt x="8406" y="20618"/>
                  <a:pt x="6213" y="19759"/>
                  <a:pt x="4509" y="18335"/>
                </a:cubicBezTo>
                <a:cubicBezTo>
                  <a:pt x="6552" y="17934"/>
                  <a:pt x="8450" y="17135"/>
                  <a:pt x="10128" y="16031"/>
                </a:cubicBezTo>
                <a:cubicBezTo>
                  <a:pt x="10330" y="16135"/>
                  <a:pt x="10556" y="16200"/>
                  <a:pt x="10800" y="16200"/>
                </a:cubicBezTo>
                <a:cubicBezTo>
                  <a:pt x="11273" y="16200"/>
                  <a:pt x="11689" y="15973"/>
                  <a:pt x="11959" y="15627"/>
                </a:cubicBezTo>
                <a:cubicBezTo>
                  <a:pt x="12547" y="15680"/>
                  <a:pt x="13142" y="15709"/>
                  <a:pt x="13745" y="15709"/>
                </a:cubicBezTo>
                <a:cubicBezTo>
                  <a:pt x="15323" y="15709"/>
                  <a:pt x="16852" y="15508"/>
                  <a:pt x="18322" y="15156"/>
                </a:cubicBezTo>
                <a:cubicBezTo>
                  <a:pt x="18660" y="15317"/>
                  <a:pt x="18998" y="15480"/>
                  <a:pt x="19350" y="15618"/>
                </a:cubicBezTo>
                <a:cubicBezTo>
                  <a:pt x="17665" y="18601"/>
                  <a:pt x="14470" y="20618"/>
                  <a:pt x="10800" y="20618"/>
                </a:cubicBezTo>
                <a:moveTo>
                  <a:pt x="3539" y="17392"/>
                </a:moveTo>
                <a:cubicBezTo>
                  <a:pt x="3476" y="16840"/>
                  <a:pt x="3436" y="16279"/>
                  <a:pt x="3436" y="15709"/>
                </a:cubicBezTo>
                <a:cubicBezTo>
                  <a:pt x="3436" y="14763"/>
                  <a:pt x="3536" y="13842"/>
                  <a:pt x="3707" y="12946"/>
                </a:cubicBezTo>
                <a:cubicBezTo>
                  <a:pt x="5455" y="13988"/>
                  <a:pt x="7377" y="14767"/>
                  <a:pt x="9421" y="15226"/>
                </a:cubicBezTo>
                <a:cubicBezTo>
                  <a:pt x="9431" y="15253"/>
                  <a:pt x="9436" y="15282"/>
                  <a:pt x="9447" y="15308"/>
                </a:cubicBezTo>
                <a:cubicBezTo>
                  <a:pt x="7724" y="16421"/>
                  <a:pt x="5761" y="17193"/>
                  <a:pt x="3643" y="17506"/>
                </a:cubicBezTo>
                <a:cubicBezTo>
                  <a:pt x="3608" y="17469"/>
                  <a:pt x="3573" y="17430"/>
                  <a:pt x="3539" y="17392"/>
                </a:cubicBezTo>
                <a:moveTo>
                  <a:pt x="3075" y="11369"/>
                </a:moveTo>
                <a:cubicBezTo>
                  <a:pt x="2361" y="10869"/>
                  <a:pt x="1683" y="10321"/>
                  <a:pt x="1046" y="9729"/>
                </a:cubicBezTo>
                <a:cubicBezTo>
                  <a:pt x="1528" y="5299"/>
                  <a:pt x="4955" y="1762"/>
                  <a:pt x="9331" y="1104"/>
                </a:cubicBezTo>
                <a:cubicBezTo>
                  <a:pt x="9335" y="1629"/>
                  <a:pt x="9363" y="2148"/>
                  <a:pt x="9417" y="2660"/>
                </a:cubicBezTo>
                <a:cubicBezTo>
                  <a:pt x="8572" y="3227"/>
                  <a:pt x="7787" y="3879"/>
                  <a:pt x="7069" y="4596"/>
                </a:cubicBezTo>
                <a:cubicBezTo>
                  <a:pt x="6863" y="4486"/>
                  <a:pt x="6632" y="4418"/>
                  <a:pt x="6382" y="4418"/>
                </a:cubicBezTo>
                <a:cubicBezTo>
                  <a:pt x="5569" y="4418"/>
                  <a:pt x="4909" y="5078"/>
                  <a:pt x="4909" y="5891"/>
                </a:cubicBezTo>
                <a:cubicBezTo>
                  <a:pt x="4909" y="6236"/>
                  <a:pt x="5033" y="6549"/>
                  <a:pt x="5231" y="6800"/>
                </a:cubicBezTo>
                <a:cubicBezTo>
                  <a:pt x="4279" y="8179"/>
                  <a:pt x="3550" y="9719"/>
                  <a:pt x="3075" y="11369"/>
                </a:cubicBezTo>
                <a:moveTo>
                  <a:pt x="2466" y="15973"/>
                </a:moveTo>
                <a:cubicBezTo>
                  <a:pt x="1563" y="14521"/>
                  <a:pt x="1025" y="12821"/>
                  <a:pt x="989" y="10995"/>
                </a:cubicBezTo>
                <a:cubicBezTo>
                  <a:pt x="1570" y="11492"/>
                  <a:pt x="2180" y="11955"/>
                  <a:pt x="2817" y="12383"/>
                </a:cubicBezTo>
                <a:cubicBezTo>
                  <a:pt x="2585" y="13456"/>
                  <a:pt x="2455" y="14567"/>
                  <a:pt x="2455" y="15709"/>
                </a:cubicBezTo>
                <a:cubicBezTo>
                  <a:pt x="2455" y="15798"/>
                  <a:pt x="2464" y="15885"/>
                  <a:pt x="2466" y="15973"/>
                </a:cubicBezTo>
                <a:moveTo>
                  <a:pt x="13428" y="11540"/>
                </a:moveTo>
                <a:cubicBezTo>
                  <a:pt x="12907" y="12264"/>
                  <a:pt x="12315" y="12931"/>
                  <a:pt x="11674" y="13548"/>
                </a:cubicBezTo>
                <a:cubicBezTo>
                  <a:pt x="11429" y="13366"/>
                  <a:pt x="11129" y="13255"/>
                  <a:pt x="10800" y="13255"/>
                </a:cubicBezTo>
                <a:cubicBezTo>
                  <a:pt x="10166" y="13255"/>
                  <a:pt x="9631" y="13657"/>
                  <a:pt x="9423" y="14218"/>
                </a:cubicBezTo>
                <a:cubicBezTo>
                  <a:pt x="7455" y="13751"/>
                  <a:pt x="5607" y="12973"/>
                  <a:pt x="3936" y="11937"/>
                </a:cubicBezTo>
                <a:cubicBezTo>
                  <a:pt x="4379" y="10266"/>
                  <a:pt x="5100" y="8708"/>
                  <a:pt x="6060" y="7326"/>
                </a:cubicBezTo>
                <a:cubicBezTo>
                  <a:pt x="6164" y="7349"/>
                  <a:pt x="6271" y="7364"/>
                  <a:pt x="6382" y="7364"/>
                </a:cubicBezTo>
                <a:cubicBezTo>
                  <a:pt x="7195" y="7364"/>
                  <a:pt x="7855" y="6704"/>
                  <a:pt x="7855" y="5891"/>
                </a:cubicBezTo>
                <a:cubicBezTo>
                  <a:pt x="7855" y="5688"/>
                  <a:pt x="7813" y="5493"/>
                  <a:pt x="7739" y="5317"/>
                </a:cubicBezTo>
                <a:cubicBezTo>
                  <a:pt x="8307" y="4747"/>
                  <a:pt x="8920" y="4221"/>
                  <a:pt x="9575" y="3749"/>
                </a:cubicBezTo>
                <a:cubicBezTo>
                  <a:pt x="10104" y="6723"/>
                  <a:pt x="11479" y="9397"/>
                  <a:pt x="13428" y="11540"/>
                </a:cubicBezTo>
                <a:moveTo>
                  <a:pt x="10800" y="982"/>
                </a:moveTo>
                <a:cubicBezTo>
                  <a:pt x="11347" y="982"/>
                  <a:pt x="11881" y="1038"/>
                  <a:pt x="12403" y="1125"/>
                </a:cubicBezTo>
                <a:cubicBezTo>
                  <a:pt x="11696" y="1400"/>
                  <a:pt x="11005" y="1707"/>
                  <a:pt x="10354" y="2081"/>
                </a:cubicBezTo>
                <a:cubicBezTo>
                  <a:pt x="10328" y="1726"/>
                  <a:pt x="10311" y="1368"/>
                  <a:pt x="10310" y="1007"/>
                </a:cubicBezTo>
                <a:cubicBezTo>
                  <a:pt x="10474" y="999"/>
                  <a:pt x="10635" y="982"/>
                  <a:pt x="10800" y="982"/>
                </a:cubicBezTo>
                <a:moveTo>
                  <a:pt x="14120" y="12262"/>
                </a:moveTo>
                <a:cubicBezTo>
                  <a:pt x="14982" y="13097"/>
                  <a:pt x="15950" y="13819"/>
                  <a:pt x="16986" y="14440"/>
                </a:cubicBezTo>
                <a:cubicBezTo>
                  <a:pt x="15933" y="14626"/>
                  <a:pt x="14852" y="14727"/>
                  <a:pt x="13745" y="14727"/>
                </a:cubicBezTo>
                <a:cubicBezTo>
                  <a:pt x="13246" y="14727"/>
                  <a:pt x="12754" y="14702"/>
                  <a:pt x="12265" y="14664"/>
                </a:cubicBezTo>
                <a:cubicBezTo>
                  <a:pt x="12259" y="14569"/>
                  <a:pt x="12250" y="14475"/>
                  <a:pt x="12229" y="14385"/>
                </a:cubicBezTo>
                <a:cubicBezTo>
                  <a:pt x="12921" y="13737"/>
                  <a:pt x="13555" y="13027"/>
                  <a:pt x="14120" y="12262"/>
                </a:cubicBezTo>
                <a:moveTo>
                  <a:pt x="16188" y="2597"/>
                </a:moveTo>
                <a:cubicBezTo>
                  <a:pt x="16191" y="2713"/>
                  <a:pt x="16200" y="2828"/>
                  <a:pt x="16200" y="2945"/>
                </a:cubicBezTo>
                <a:cubicBezTo>
                  <a:pt x="16200" y="3967"/>
                  <a:pt x="16092" y="4962"/>
                  <a:pt x="15894" y="5924"/>
                </a:cubicBezTo>
                <a:cubicBezTo>
                  <a:pt x="15227" y="6065"/>
                  <a:pt x="14727" y="6656"/>
                  <a:pt x="14727" y="7364"/>
                </a:cubicBezTo>
                <a:cubicBezTo>
                  <a:pt x="14727" y="7765"/>
                  <a:pt x="14888" y="8127"/>
                  <a:pt x="15149" y="8393"/>
                </a:cubicBezTo>
                <a:cubicBezTo>
                  <a:pt x="14827" y="9199"/>
                  <a:pt x="14443" y="9973"/>
                  <a:pt x="13991" y="10701"/>
                </a:cubicBezTo>
                <a:cubicBezTo>
                  <a:pt x="12159" y="8620"/>
                  <a:pt x="10894" y="6025"/>
                  <a:pt x="10469" y="3152"/>
                </a:cubicBezTo>
                <a:cubicBezTo>
                  <a:pt x="11590" y="2463"/>
                  <a:pt x="12813" y="1934"/>
                  <a:pt x="14106" y="1565"/>
                </a:cubicBezTo>
                <a:cubicBezTo>
                  <a:pt x="14844" y="1829"/>
                  <a:pt x="15544" y="2173"/>
                  <a:pt x="16188" y="2597"/>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58" name="Shape 2858"/>
          <p:cNvSpPr/>
          <p:nvPr/>
        </p:nvSpPr>
        <p:spPr>
          <a:xfrm>
            <a:off x="4639079" y="4397568"/>
            <a:ext cx="228541"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4909"/>
                </a:moveTo>
                <a:cubicBezTo>
                  <a:pt x="5498" y="4909"/>
                  <a:pt x="1200" y="4030"/>
                  <a:pt x="1200" y="2945"/>
                </a:cubicBezTo>
                <a:cubicBezTo>
                  <a:pt x="1200" y="1861"/>
                  <a:pt x="5498" y="982"/>
                  <a:pt x="10800" y="982"/>
                </a:cubicBezTo>
                <a:cubicBezTo>
                  <a:pt x="16102" y="982"/>
                  <a:pt x="20400" y="1861"/>
                  <a:pt x="20400" y="2945"/>
                </a:cubicBezTo>
                <a:cubicBezTo>
                  <a:pt x="20400" y="4030"/>
                  <a:pt x="16102" y="4909"/>
                  <a:pt x="10800" y="4909"/>
                </a:cubicBezTo>
                <a:moveTo>
                  <a:pt x="20400" y="6873"/>
                </a:moveTo>
                <a:cubicBezTo>
                  <a:pt x="20400" y="7957"/>
                  <a:pt x="16102" y="8836"/>
                  <a:pt x="10800" y="8836"/>
                </a:cubicBezTo>
                <a:cubicBezTo>
                  <a:pt x="5498" y="8836"/>
                  <a:pt x="1200" y="7957"/>
                  <a:pt x="1200" y="6873"/>
                </a:cubicBezTo>
                <a:lnTo>
                  <a:pt x="1200" y="4291"/>
                </a:lnTo>
                <a:cubicBezTo>
                  <a:pt x="2993" y="5240"/>
                  <a:pt x="6615" y="5891"/>
                  <a:pt x="10800" y="5891"/>
                </a:cubicBezTo>
                <a:cubicBezTo>
                  <a:pt x="14986" y="5891"/>
                  <a:pt x="18607" y="5240"/>
                  <a:pt x="20400" y="4291"/>
                </a:cubicBezTo>
                <a:cubicBezTo>
                  <a:pt x="20400" y="4291"/>
                  <a:pt x="20400" y="6873"/>
                  <a:pt x="20400" y="6873"/>
                </a:cubicBezTo>
                <a:close/>
                <a:moveTo>
                  <a:pt x="10800" y="10800"/>
                </a:moveTo>
                <a:cubicBezTo>
                  <a:pt x="5498" y="10800"/>
                  <a:pt x="1200" y="9921"/>
                  <a:pt x="1200" y="8836"/>
                </a:cubicBezTo>
                <a:cubicBezTo>
                  <a:pt x="1200" y="8672"/>
                  <a:pt x="1309" y="8514"/>
                  <a:pt x="1494" y="8362"/>
                </a:cubicBezTo>
                <a:cubicBezTo>
                  <a:pt x="3370" y="9232"/>
                  <a:pt x="6830" y="9818"/>
                  <a:pt x="10800" y="9818"/>
                </a:cubicBezTo>
                <a:cubicBezTo>
                  <a:pt x="14770" y="9818"/>
                  <a:pt x="18230" y="9232"/>
                  <a:pt x="20106" y="8362"/>
                </a:cubicBezTo>
                <a:cubicBezTo>
                  <a:pt x="20291" y="8514"/>
                  <a:pt x="20400" y="8672"/>
                  <a:pt x="20400" y="8836"/>
                </a:cubicBezTo>
                <a:cubicBezTo>
                  <a:pt x="20400" y="9921"/>
                  <a:pt x="16102" y="10800"/>
                  <a:pt x="10800" y="10800"/>
                </a:cubicBezTo>
                <a:moveTo>
                  <a:pt x="20400" y="12764"/>
                </a:moveTo>
                <a:cubicBezTo>
                  <a:pt x="20400" y="13848"/>
                  <a:pt x="16102" y="14727"/>
                  <a:pt x="10800" y="14727"/>
                </a:cubicBezTo>
                <a:cubicBezTo>
                  <a:pt x="5498" y="14727"/>
                  <a:pt x="1200" y="13848"/>
                  <a:pt x="1200" y="12764"/>
                </a:cubicBezTo>
                <a:lnTo>
                  <a:pt x="1200" y="10182"/>
                </a:lnTo>
                <a:cubicBezTo>
                  <a:pt x="2993" y="11131"/>
                  <a:pt x="6615" y="11782"/>
                  <a:pt x="10800" y="11782"/>
                </a:cubicBezTo>
                <a:cubicBezTo>
                  <a:pt x="14986" y="11782"/>
                  <a:pt x="18607" y="11131"/>
                  <a:pt x="20400" y="10182"/>
                </a:cubicBezTo>
                <a:cubicBezTo>
                  <a:pt x="20400" y="10182"/>
                  <a:pt x="20400" y="12764"/>
                  <a:pt x="20400" y="12764"/>
                </a:cubicBezTo>
                <a:close/>
                <a:moveTo>
                  <a:pt x="10800" y="16691"/>
                </a:moveTo>
                <a:cubicBezTo>
                  <a:pt x="5498" y="16691"/>
                  <a:pt x="1200" y="15812"/>
                  <a:pt x="1200" y="14727"/>
                </a:cubicBezTo>
                <a:cubicBezTo>
                  <a:pt x="1200" y="14563"/>
                  <a:pt x="1309" y="14405"/>
                  <a:pt x="1494" y="14253"/>
                </a:cubicBezTo>
                <a:cubicBezTo>
                  <a:pt x="3370" y="15123"/>
                  <a:pt x="6830" y="15709"/>
                  <a:pt x="10800" y="15709"/>
                </a:cubicBezTo>
                <a:cubicBezTo>
                  <a:pt x="14770" y="15709"/>
                  <a:pt x="18230" y="15123"/>
                  <a:pt x="20106" y="14253"/>
                </a:cubicBezTo>
                <a:cubicBezTo>
                  <a:pt x="20291" y="14405"/>
                  <a:pt x="20400" y="14563"/>
                  <a:pt x="20400" y="14727"/>
                </a:cubicBezTo>
                <a:cubicBezTo>
                  <a:pt x="20400" y="15812"/>
                  <a:pt x="16102" y="16691"/>
                  <a:pt x="10800" y="16691"/>
                </a:cubicBezTo>
                <a:moveTo>
                  <a:pt x="20400" y="18655"/>
                </a:moveTo>
                <a:cubicBezTo>
                  <a:pt x="20400" y="19739"/>
                  <a:pt x="16102" y="20618"/>
                  <a:pt x="10800" y="20618"/>
                </a:cubicBezTo>
                <a:cubicBezTo>
                  <a:pt x="5498" y="20618"/>
                  <a:pt x="1200" y="19739"/>
                  <a:pt x="1200" y="18655"/>
                </a:cubicBezTo>
                <a:lnTo>
                  <a:pt x="1200" y="16073"/>
                </a:lnTo>
                <a:cubicBezTo>
                  <a:pt x="2993" y="17022"/>
                  <a:pt x="6615" y="17673"/>
                  <a:pt x="10800" y="17673"/>
                </a:cubicBezTo>
                <a:cubicBezTo>
                  <a:pt x="14986" y="17673"/>
                  <a:pt x="18607" y="17022"/>
                  <a:pt x="20400" y="16073"/>
                </a:cubicBezTo>
                <a:cubicBezTo>
                  <a:pt x="20400" y="16073"/>
                  <a:pt x="20400" y="18655"/>
                  <a:pt x="20400" y="18655"/>
                </a:cubicBezTo>
                <a:close/>
                <a:moveTo>
                  <a:pt x="21600" y="2945"/>
                </a:moveTo>
                <a:cubicBezTo>
                  <a:pt x="21600" y="1319"/>
                  <a:pt x="16765" y="0"/>
                  <a:pt x="10800" y="0"/>
                </a:cubicBezTo>
                <a:cubicBezTo>
                  <a:pt x="4835" y="0"/>
                  <a:pt x="0" y="1319"/>
                  <a:pt x="0" y="2945"/>
                </a:cubicBezTo>
                <a:lnTo>
                  <a:pt x="0" y="6873"/>
                </a:lnTo>
                <a:cubicBezTo>
                  <a:pt x="0" y="7218"/>
                  <a:pt x="229" y="7547"/>
                  <a:pt x="628" y="7855"/>
                </a:cubicBezTo>
                <a:cubicBezTo>
                  <a:pt x="229" y="8162"/>
                  <a:pt x="0" y="8492"/>
                  <a:pt x="0" y="8836"/>
                </a:cubicBezTo>
                <a:lnTo>
                  <a:pt x="0" y="12764"/>
                </a:lnTo>
                <a:cubicBezTo>
                  <a:pt x="0" y="13109"/>
                  <a:pt x="229" y="13438"/>
                  <a:pt x="628" y="13745"/>
                </a:cubicBezTo>
                <a:cubicBezTo>
                  <a:pt x="229" y="14053"/>
                  <a:pt x="0" y="14383"/>
                  <a:pt x="0" y="14727"/>
                </a:cubicBezTo>
                <a:lnTo>
                  <a:pt x="0" y="18655"/>
                </a:lnTo>
                <a:cubicBezTo>
                  <a:pt x="0" y="20281"/>
                  <a:pt x="4835" y="21600"/>
                  <a:pt x="10800" y="21600"/>
                </a:cubicBezTo>
                <a:cubicBezTo>
                  <a:pt x="16765" y="21600"/>
                  <a:pt x="21600" y="20281"/>
                  <a:pt x="21600" y="18655"/>
                </a:cubicBezTo>
                <a:lnTo>
                  <a:pt x="21600" y="14727"/>
                </a:lnTo>
                <a:cubicBezTo>
                  <a:pt x="21600" y="14383"/>
                  <a:pt x="21371" y="14053"/>
                  <a:pt x="20972" y="13745"/>
                </a:cubicBezTo>
                <a:cubicBezTo>
                  <a:pt x="21371" y="13438"/>
                  <a:pt x="21600" y="13109"/>
                  <a:pt x="21600" y="12764"/>
                </a:cubicBezTo>
                <a:lnTo>
                  <a:pt x="21600" y="8836"/>
                </a:lnTo>
                <a:cubicBezTo>
                  <a:pt x="21600" y="8492"/>
                  <a:pt x="21371" y="8162"/>
                  <a:pt x="20972" y="7855"/>
                </a:cubicBezTo>
                <a:cubicBezTo>
                  <a:pt x="21371" y="7547"/>
                  <a:pt x="21600" y="7218"/>
                  <a:pt x="21600" y="6873"/>
                </a:cubicBezTo>
                <a:cubicBezTo>
                  <a:pt x="21600" y="6873"/>
                  <a:pt x="21600" y="2945"/>
                  <a:pt x="21600" y="2945"/>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59" name="Shape 2859"/>
          <p:cNvSpPr/>
          <p:nvPr/>
        </p:nvSpPr>
        <p:spPr>
          <a:xfrm>
            <a:off x="5146947" y="4397568"/>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60" name="Shape 2860"/>
          <p:cNvSpPr/>
          <p:nvPr/>
        </p:nvSpPr>
        <p:spPr>
          <a:xfrm>
            <a:off x="5680208" y="4397568"/>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61" name="Shape 2861"/>
          <p:cNvSpPr/>
          <p:nvPr/>
        </p:nvSpPr>
        <p:spPr>
          <a:xfrm>
            <a:off x="6251560" y="33310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324" y="12090"/>
                </a:moveTo>
                <a:cubicBezTo>
                  <a:pt x="14019" y="12090"/>
                  <a:pt x="14019" y="12428"/>
                  <a:pt x="14019" y="12428"/>
                </a:cubicBezTo>
                <a:lnTo>
                  <a:pt x="14019" y="12863"/>
                </a:lnTo>
                <a:lnTo>
                  <a:pt x="14628" y="12863"/>
                </a:lnTo>
                <a:lnTo>
                  <a:pt x="14628" y="12428"/>
                </a:lnTo>
                <a:cubicBezTo>
                  <a:pt x="14628" y="12428"/>
                  <a:pt x="14628" y="12090"/>
                  <a:pt x="14324" y="12090"/>
                </a:cubicBezTo>
                <a:moveTo>
                  <a:pt x="15287" y="12380"/>
                </a:moveTo>
                <a:lnTo>
                  <a:pt x="15287" y="13348"/>
                </a:lnTo>
                <a:lnTo>
                  <a:pt x="14019" y="13348"/>
                </a:lnTo>
                <a:lnTo>
                  <a:pt x="14019" y="14072"/>
                </a:lnTo>
                <a:cubicBezTo>
                  <a:pt x="14019" y="14072"/>
                  <a:pt x="14019" y="14411"/>
                  <a:pt x="14324" y="14411"/>
                </a:cubicBezTo>
                <a:cubicBezTo>
                  <a:pt x="14628" y="14411"/>
                  <a:pt x="14628" y="14072"/>
                  <a:pt x="14628" y="14072"/>
                </a:cubicBezTo>
                <a:lnTo>
                  <a:pt x="14628" y="13734"/>
                </a:lnTo>
                <a:lnTo>
                  <a:pt x="15287" y="13734"/>
                </a:lnTo>
                <a:lnTo>
                  <a:pt x="15287" y="14266"/>
                </a:lnTo>
                <a:cubicBezTo>
                  <a:pt x="15287" y="14266"/>
                  <a:pt x="15186" y="14943"/>
                  <a:pt x="14375" y="14943"/>
                </a:cubicBezTo>
                <a:cubicBezTo>
                  <a:pt x="13564" y="14943"/>
                  <a:pt x="13411" y="14266"/>
                  <a:pt x="13411" y="14266"/>
                </a:cubicBezTo>
                <a:lnTo>
                  <a:pt x="13411" y="12380"/>
                </a:lnTo>
                <a:cubicBezTo>
                  <a:pt x="13411" y="12380"/>
                  <a:pt x="13411" y="11558"/>
                  <a:pt x="14375" y="11558"/>
                </a:cubicBezTo>
                <a:cubicBezTo>
                  <a:pt x="15338" y="11558"/>
                  <a:pt x="15287" y="12380"/>
                  <a:pt x="15287" y="12380"/>
                </a:cubicBezTo>
                <a:moveTo>
                  <a:pt x="12904" y="14169"/>
                </a:moveTo>
                <a:cubicBezTo>
                  <a:pt x="12904" y="14169"/>
                  <a:pt x="12904" y="14943"/>
                  <a:pt x="12347" y="14943"/>
                </a:cubicBezTo>
                <a:cubicBezTo>
                  <a:pt x="12005" y="14943"/>
                  <a:pt x="11798" y="14762"/>
                  <a:pt x="11687" y="14621"/>
                </a:cubicBezTo>
                <a:lnTo>
                  <a:pt x="11687" y="14895"/>
                </a:lnTo>
                <a:lnTo>
                  <a:pt x="11028" y="14895"/>
                </a:lnTo>
                <a:lnTo>
                  <a:pt x="11028" y="10446"/>
                </a:lnTo>
                <a:lnTo>
                  <a:pt x="11687" y="10446"/>
                </a:lnTo>
                <a:lnTo>
                  <a:pt x="11687" y="11888"/>
                </a:lnTo>
                <a:cubicBezTo>
                  <a:pt x="11788" y="11782"/>
                  <a:pt x="12036" y="11558"/>
                  <a:pt x="12347" y="11558"/>
                </a:cubicBezTo>
                <a:cubicBezTo>
                  <a:pt x="12752" y="11558"/>
                  <a:pt x="12904" y="11896"/>
                  <a:pt x="12904" y="12332"/>
                </a:cubicBezTo>
                <a:cubicBezTo>
                  <a:pt x="12904" y="12332"/>
                  <a:pt x="12904" y="14169"/>
                  <a:pt x="12904" y="14169"/>
                </a:cubicBezTo>
                <a:close/>
                <a:moveTo>
                  <a:pt x="10521" y="14895"/>
                </a:moveTo>
                <a:lnTo>
                  <a:pt x="9913" y="14895"/>
                </a:lnTo>
                <a:lnTo>
                  <a:pt x="9913" y="14605"/>
                </a:lnTo>
                <a:cubicBezTo>
                  <a:pt x="9913" y="14605"/>
                  <a:pt x="9558" y="14943"/>
                  <a:pt x="9152" y="14943"/>
                </a:cubicBezTo>
                <a:cubicBezTo>
                  <a:pt x="8747" y="14943"/>
                  <a:pt x="8696" y="14556"/>
                  <a:pt x="8696" y="14556"/>
                </a:cubicBezTo>
                <a:lnTo>
                  <a:pt x="8696" y="11558"/>
                </a:lnTo>
                <a:lnTo>
                  <a:pt x="9304" y="11558"/>
                </a:lnTo>
                <a:lnTo>
                  <a:pt x="9304" y="14362"/>
                </a:lnTo>
                <a:cubicBezTo>
                  <a:pt x="9304" y="14362"/>
                  <a:pt x="9304" y="14508"/>
                  <a:pt x="9507" y="14508"/>
                </a:cubicBezTo>
                <a:cubicBezTo>
                  <a:pt x="9710" y="14508"/>
                  <a:pt x="9913" y="14266"/>
                  <a:pt x="9913" y="14266"/>
                </a:cubicBezTo>
                <a:lnTo>
                  <a:pt x="9913" y="11558"/>
                </a:lnTo>
                <a:lnTo>
                  <a:pt x="10521" y="11558"/>
                </a:lnTo>
                <a:cubicBezTo>
                  <a:pt x="10521" y="11558"/>
                  <a:pt x="10521" y="14895"/>
                  <a:pt x="10521" y="14895"/>
                </a:cubicBezTo>
                <a:close/>
                <a:moveTo>
                  <a:pt x="8595" y="11074"/>
                </a:moveTo>
                <a:lnTo>
                  <a:pt x="7834" y="11074"/>
                </a:lnTo>
                <a:lnTo>
                  <a:pt x="7834" y="14895"/>
                </a:lnTo>
                <a:lnTo>
                  <a:pt x="7124" y="14895"/>
                </a:lnTo>
                <a:lnTo>
                  <a:pt x="7124" y="11074"/>
                </a:lnTo>
                <a:lnTo>
                  <a:pt x="6363" y="11074"/>
                </a:lnTo>
                <a:lnTo>
                  <a:pt x="6363" y="10446"/>
                </a:lnTo>
                <a:lnTo>
                  <a:pt x="8595" y="10446"/>
                </a:lnTo>
                <a:cubicBezTo>
                  <a:pt x="8595" y="10446"/>
                  <a:pt x="8595" y="11074"/>
                  <a:pt x="8595" y="11074"/>
                </a:cubicBezTo>
                <a:close/>
                <a:moveTo>
                  <a:pt x="14527" y="9430"/>
                </a:moveTo>
                <a:cubicBezTo>
                  <a:pt x="14527" y="9430"/>
                  <a:pt x="12667" y="9334"/>
                  <a:pt x="10800" y="9334"/>
                </a:cubicBezTo>
                <a:cubicBezTo>
                  <a:pt x="8940" y="9334"/>
                  <a:pt x="7074" y="9430"/>
                  <a:pt x="7074" y="9430"/>
                </a:cubicBezTo>
                <a:cubicBezTo>
                  <a:pt x="6233" y="9430"/>
                  <a:pt x="5552" y="10080"/>
                  <a:pt x="5552" y="10881"/>
                </a:cubicBezTo>
                <a:cubicBezTo>
                  <a:pt x="5552" y="10881"/>
                  <a:pt x="5400" y="11822"/>
                  <a:pt x="5400" y="12767"/>
                </a:cubicBezTo>
                <a:cubicBezTo>
                  <a:pt x="5400" y="13708"/>
                  <a:pt x="5552" y="14652"/>
                  <a:pt x="5552" y="14652"/>
                </a:cubicBezTo>
                <a:cubicBezTo>
                  <a:pt x="5552" y="15454"/>
                  <a:pt x="6233" y="16103"/>
                  <a:pt x="7074" y="16103"/>
                </a:cubicBezTo>
                <a:cubicBezTo>
                  <a:pt x="7074" y="16103"/>
                  <a:pt x="8905" y="16200"/>
                  <a:pt x="10800" y="16200"/>
                </a:cubicBezTo>
                <a:cubicBezTo>
                  <a:pt x="12630" y="16200"/>
                  <a:pt x="14527" y="16103"/>
                  <a:pt x="14527" y="16103"/>
                </a:cubicBezTo>
                <a:cubicBezTo>
                  <a:pt x="15367" y="16103"/>
                  <a:pt x="16048" y="15454"/>
                  <a:pt x="16048" y="14652"/>
                </a:cubicBezTo>
                <a:cubicBezTo>
                  <a:pt x="16048" y="14652"/>
                  <a:pt x="16200" y="13700"/>
                  <a:pt x="16200" y="12767"/>
                </a:cubicBezTo>
                <a:cubicBezTo>
                  <a:pt x="16200" y="11814"/>
                  <a:pt x="16048" y="10881"/>
                  <a:pt x="16048" y="10881"/>
                </a:cubicBezTo>
                <a:cubicBezTo>
                  <a:pt x="16048" y="10080"/>
                  <a:pt x="15367" y="9430"/>
                  <a:pt x="14527" y="9430"/>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1992" y="12090"/>
                </a:moveTo>
                <a:cubicBezTo>
                  <a:pt x="11860" y="12090"/>
                  <a:pt x="11757" y="12168"/>
                  <a:pt x="11687" y="12243"/>
                </a:cubicBezTo>
                <a:lnTo>
                  <a:pt x="11687" y="14276"/>
                </a:lnTo>
                <a:cubicBezTo>
                  <a:pt x="11751" y="14345"/>
                  <a:pt x="11847" y="14411"/>
                  <a:pt x="11992" y="14411"/>
                </a:cubicBezTo>
                <a:cubicBezTo>
                  <a:pt x="12296" y="14411"/>
                  <a:pt x="12296" y="14072"/>
                  <a:pt x="12296" y="14072"/>
                </a:cubicBezTo>
                <a:lnTo>
                  <a:pt x="12296" y="12428"/>
                </a:lnTo>
                <a:cubicBezTo>
                  <a:pt x="12296" y="12428"/>
                  <a:pt x="12245" y="12090"/>
                  <a:pt x="11992" y="12090"/>
                </a:cubicBezTo>
                <a:moveTo>
                  <a:pt x="7986" y="8751"/>
                </a:moveTo>
                <a:lnTo>
                  <a:pt x="8696" y="8751"/>
                </a:lnTo>
                <a:lnTo>
                  <a:pt x="8696" y="7188"/>
                </a:lnTo>
                <a:lnTo>
                  <a:pt x="9507" y="4970"/>
                </a:lnTo>
                <a:lnTo>
                  <a:pt x="8848" y="4970"/>
                </a:lnTo>
                <a:lnTo>
                  <a:pt x="8341" y="6433"/>
                </a:lnTo>
                <a:lnTo>
                  <a:pt x="7834" y="4970"/>
                </a:lnTo>
                <a:lnTo>
                  <a:pt x="7124" y="4970"/>
                </a:lnTo>
                <a:lnTo>
                  <a:pt x="7986" y="7188"/>
                </a:lnTo>
                <a:cubicBezTo>
                  <a:pt x="7986" y="7188"/>
                  <a:pt x="7986" y="8751"/>
                  <a:pt x="7986" y="8751"/>
                </a:cubicBezTo>
                <a:close/>
                <a:moveTo>
                  <a:pt x="12397" y="8801"/>
                </a:moveTo>
                <a:cubicBezTo>
                  <a:pt x="12802" y="8801"/>
                  <a:pt x="13158" y="8449"/>
                  <a:pt x="13158" y="8449"/>
                </a:cubicBezTo>
                <a:lnTo>
                  <a:pt x="13158" y="8751"/>
                </a:lnTo>
                <a:lnTo>
                  <a:pt x="13766" y="8751"/>
                </a:lnTo>
                <a:lnTo>
                  <a:pt x="13766" y="5878"/>
                </a:lnTo>
                <a:lnTo>
                  <a:pt x="13158" y="5878"/>
                </a:lnTo>
                <a:lnTo>
                  <a:pt x="13158" y="8096"/>
                </a:lnTo>
                <a:cubicBezTo>
                  <a:pt x="13158" y="8096"/>
                  <a:pt x="12955" y="8348"/>
                  <a:pt x="12752" y="8348"/>
                </a:cubicBezTo>
                <a:cubicBezTo>
                  <a:pt x="12549" y="8348"/>
                  <a:pt x="12549" y="8196"/>
                  <a:pt x="12549" y="8196"/>
                </a:cubicBezTo>
                <a:lnTo>
                  <a:pt x="12549" y="5878"/>
                </a:lnTo>
                <a:lnTo>
                  <a:pt x="11941" y="5878"/>
                </a:lnTo>
                <a:lnTo>
                  <a:pt x="11941" y="8398"/>
                </a:lnTo>
                <a:cubicBezTo>
                  <a:pt x="11941" y="8398"/>
                  <a:pt x="11992" y="8801"/>
                  <a:pt x="12397" y="8801"/>
                </a:cubicBezTo>
                <a:moveTo>
                  <a:pt x="10166" y="6634"/>
                </a:moveTo>
                <a:cubicBezTo>
                  <a:pt x="10166" y="6467"/>
                  <a:pt x="10302" y="6332"/>
                  <a:pt x="10470" y="6332"/>
                </a:cubicBezTo>
                <a:cubicBezTo>
                  <a:pt x="10639" y="6332"/>
                  <a:pt x="10775" y="6467"/>
                  <a:pt x="10775" y="6634"/>
                </a:cubicBezTo>
                <a:lnTo>
                  <a:pt x="10775" y="8045"/>
                </a:lnTo>
                <a:cubicBezTo>
                  <a:pt x="10775" y="8212"/>
                  <a:pt x="10639" y="8348"/>
                  <a:pt x="10470" y="8348"/>
                </a:cubicBezTo>
                <a:cubicBezTo>
                  <a:pt x="10302" y="8348"/>
                  <a:pt x="10166" y="8212"/>
                  <a:pt x="10166" y="8045"/>
                </a:cubicBezTo>
                <a:cubicBezTo>
                  <a:pt x="10166" y="8045"/>
                  <a:pt x="10166" y="6634"/>
                  <a:pt x="10166" y="6634"/>
                </a:cubicBezTo>
                <a:close/>
                <a:moveTo>
                  <a:pt x="10369" y="8801"/>
                </a:moveTo>
                <a:lnTo>
                  <a:pt x="10572" y="8801"/>
                </a:lnTo>
                <a:cubicBezTo>
                  <a:pt x="11020" y="8801"/>
                  <a:pt x="11383" y="8440"/>
                  <a:pt x="11383" y="7995"/>
                </a:cubicBezTo>
                <a:lnTo>
                  <a:pt x="11383" y="6684"/>
                </a:lnTo>
                <a:cubicBezTo>
                  <a:pt x="11383" y="6239"/>
                  <a:pt x="11020" y="5878"/>
                  <a:pt x="10572" y="5878"/>
                </a:cubicBezTo>
                <a:lnTo>
                  <a:pt x="10369" y="5878"/>
                </a:lnTo>
                <a:cubicBezTo>
                  <a:pt x="9921" y="5878"/>
                  <a:pt x="9558" y="6239"/>
                  <a:pt x="9558" y="6684"/>
                </a:cubicBezTo>
                <a:lnTo>
                  <a:pt x="9558" y="7995"/>
                </a:lnTo>
                <a:cubicBezTo>
                  <a:pt x="9558" y="8440"/>
                  <a:pt x="9921" y="8801"/>
                  <a:pt x="10369" y="880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62" name="Shape 2862"/>
          <p:cNvSpPr/>
          <p:nvPr/>
        </p:nvSpPr>
        <p:spPr>
          <a:xfrm>
            <a:off x="6784821" y="33310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0672" y="6382"/>
                </a:moveTo>
                <a:cubicBezTo>
                  <a:pt x="10464" y="6409"/>
                  <a:pt x="10255" y="6435"/>
                  <a:pt x="10045" y="6460"/>
                </a:cubicBezTo>
                <a:cubicBezTo>
                  <a:pt x="9652" y="6558"/>
                  <a:pt x="9223" y="6650"/>
                  <a:pt x="8905" y="6836"/>
                </a:cubicBezTo>
                <a:cubicBezTo>
                  <a:pt x="8055" y="7333"/>
                  <a:pt x="7467" y="7913"/>
                  <a:pt x="7073" y="8856"/>
                </a:cubicBezTo>
                <a:cubicBezTo>
                  <a:pt x="7009" y="9009"/>
                  <a:pt x="7007" y="9157"/>
                  <a:pt x="6960" y="9326"/>
                </a:cubicBezTo>
                <a:cubicBezTo>
                  <a:pt x="6658" y="10425"/>
                  <a:pt x="7194" y="11563"/>
                  <a:pt x="7844" y="11956"/>
                </a:cubicBezTo>
                <a:cubicBezTo>
                  <a:pt x="7969" y="12032"/>
                  <a:pt x="8254" y="12166"/>
                  <a:pt x="8358" y="11987"/>
                </a:cubicBezTo>
                <a:cubicBezTo>
                  <a:pt x="8416" y="11889"/>
                  <a:pt x="8403" y="11758"/>
                  <a:pt x="8439" y="11643"/>
                </a:cubicBezTo>
                <a:cubicBezTo>
                  <a:pt x="8462" y="11568"/>
                  <a:pt x="8536" y="11425"/>
                  <a:pt x="8519" y="11330"/>
                </a:cubicBezTo>
                <a:cubicBezTo>
                  <a:pt x="8490" y="11170"/>
                  <a:pt x="8318" y="11068"/>
                  <a:pt x="8246" y="10939"/>
                </a:cubicBezTo>
                <a:cubicBezTo>
                  <a:pt x="8099" y="10677"/>
                  <a:pt x="8092" y="10444"/>
                  <a:pt x="8020" y="10093"/>
                </a:cubicBezTo>
                <a:cubicBezTo>
                  <a:pt x="8026" y="10046"/>
                  <a:pt x="8031" y="9999"/>
                  <a:pt x="8037" y="9952"/>
                </a:cubicBezTo>
                <a:cubicBezTo>
                  <a:pt x="8058" y="9559"/>
                  <a:pt x="8124" y="9276"/>
                  <a:pt x="8246" y="8997"/>
                </a:cubicBezTo>
                <a:cubicBezTo>
                  <a:pt x="8601" y="8177"/>
                  <a:pt x="9172" y="7720"/>
                  <a:pt x="10094" y="7447"/>
                </a:cubicBezTo>
                <a:cubicBezTo>
                  <a:pt x="10300" y="7386"/>
                  <a:pt x="10882" y="7288"/>
                  <a:pt x="11187" y="7353"/>
                </a:cubicBezTo>
                <a:cubicBezTo>
                  <a:pt x="11369" y="7385"/>
                  <a:pt x="11551" y="7415"/>
                  <a:pt x="11733" y="7447"/>
                </a:cubicBezTo>
                <a:cubicBezTo>
                  <a:pt x="12393" y="7655"/>
                  <a:pt x="12874" y="8038"/>
                  <a:pt x="13131" y="8637"/>
                </a:cubicBezTo>
                <a:cubicBezTo>
                  <a:pt x="13292" y="9010"/>
                  <a:pt x="13339" y="9724"/>
                  <a:pt x="13227" y="10203"/>
                </a:cubicBezTo>
                <a:cubicBezTo>
                  <a:pt x="13174" y="10429"/>
                  <a:pt x="13183" y="10624"/>
                  <a:pt x="13115" y="10829"/>
                </a:cubicBezTo>
                <a:cubicBezTo>
                  <a:pt x="12865" y="11589"/>
                  <a:pt x="12498" y="12293"/>
                  <a:pt x="11668" y="12488"/>
                </a:cubicBezTo>
                <a:cubicBezTo>
                  <a:pt x="11121" y="12618"/>
                  <a:pt x="10711" y="12284"/>
                  <a:pt x="10576" y="11941"/>
                </a:cubicBezTo>
                <a:cubicBezTo>
                  <a:pt x="10538" y="11846"/>
                  <a:pt x="10474" y="11677"/>
                  <a:pt x="10512" y="11518"/>
                </a:cubicBezTo>
                <a:cubicBezTo>
                  <a:pt x="10656" y="10901"/>
                  <a:pt x="10865" y="10349"/>
                  <a:pt x="11026" y="9733"/>
                </a:cubicBezTo>
                <a:cubicBezTo>
                  <a:pt x="11179" y="9146"/>
                  <a:pt x="10888" y="8683"/>
                  <a:pt x="10431" y="8575"/>
                </a:cubicBezTo>
                <a:cubicBezTo>
                  <a:pt x="9863" y="8439"/>
                  <a:pt x="9424" y="8966"/>
                  <a:pt x="9274" y="9310"/>
                </a:cubicBezTo>
                <a:cubicBezTo>
                  <a:pt x="9155" y="9584"/>
                  <a:pt x="9083" y="10089"/>
                  <a:pt x="9177" y="10453"/>
                </a:cubicBezTo>
                <a:cubicBezTo>
                  <a:pt x="9207" y="10569"/>
                  <a:pt x="9347" y="10878"/>
                  <a:pt x="9322" y="10986"/>
                </a:cubicBezTo>
                <a:cubicBezTo>
                  <a:pt x="9213" y="11462"/>
                  <a:pt x="9088" y="11974"/>
                  <a:pt x="8953" y="12442"/>
                </a:cubicBezTo>
                <a:cubicBezTo>
                  <a:pt x="8812" y="12929"/>
                  <a:pt x="8736" y="13427"/>
                  <a:pt x="8599" y="13898"/>
                </a:cubicBezTo>
                <a:cubicBezTo>
                  <a:pt x="8536" y="14114"/>
                  <a:pt x="8539" y="14346"/>
                  <a:pt x="8487" y="14571"/>
                </a:cubicBezTo>
                <a:lnTo>
                  <a:pt x="8487" y="14900"/>
                </a:lnTo>
                <a:cubicBezTo>
                  <a:pt x="8440" y="15108"/>
                  <a:pt x="8475" y="15478"/>
                  <a:pt x="8519" y="15683"/>
                </a:cubicBezTo>
                <a:cubicBezTo>
                  <a:pt x="8547" y="15815"/>
                  <a:pt x="8502" y="15978"/>
                  <a:pt x="8567" y="16074"/>
                </a:cubicBezTo>
                <a:cubicBezTo>
                  <a:pt x="8568" y="16144"/>
                  <a:pt x="8577" y="16160"/>
                  <a:pt x="8599" y="16200"/>
                </a:cubicBezTo>
                <a:cubicBezTo>
                  <a:pt x="8800" y="16194"/>
                  <a:pt x="9078" y="15665"/>
                  <a:pt x="9177" y="15511"/>
                </a:cubicBezTo>
                <a:cubicBezTo>
                  <a:pt x="9369" y="15216"/>
                  <a:pt x="9546" y="14901"/>
                  <a:pt x="9692" y="14556"/>
                </a:cubicBezTo>
                <a:cubicBezTo>
                  <a:pt x="9823" y="14245"/>
                  <a:pt x="9844" y="13901"/>
                  <a:pt x="9949" y="13569"/>
                </a:cubicBezTo>
                <a:cubicBezTo>
                  <a:pt x="10025" y="13329"/>
                  <a:pt x="10133" y="13049"/>
                  <a:pt x="10158" y="12786"/>
                </a:cubicBezTo>
                <a:lnTo>
                  <a:pt x="10174" y="12786"/>
                </a:lnTo>
                <a:cubicBezTo>
                  <a:pt x="10216" y="12930"/>
                  <a:pt x="10367" y="13035"/>
                  <a:pt x="10480" y="13115"/>
                </a:cubicBezTo>
                <a:cubicBezTo>
                  <a:pt x="10833" y="13367"/>
                  <a:pt x="11441" y="13600"/>
                  <a:pt x="12102" y="13444"/>
                </a:cubicBezTo>
                <a:cubicBezTo>
                  <a:pt x="12850" y="13267"/>
                  <a:pt x="13446" y="12916"/>
                  <a:pt x="13838" y="12394"/>
                </a:cubicBezTo>
                <a:cubicBezTo>
                  <a:pt x="14127" y="12011"/>
                  <a:pt x="14345" y="11567"/>
                  <a:pt x="14513" y="11064"/>
                </a:cubicBezTo>
                <a:cubicBezTo>
                  <a:pt x="14596" y="10817"/>
                  <a:pt x="14613" y="10543"/>
                  <a:pt x="14674" y="10281"/>
                </a:cubicBezTo>
                <a:cubicBezTo>
                  <a:pt x="14827" y="9624"/>
                  <a:pt x="14623" y="8833"/>
                  <a:pt x="14433" y="8402"/>
                </a:cubicBezTo>
                <a:cubicBezTo>
                  <a:pt x="13856" y="7098"/>
                  <a:pt x="12630" y="6354"/>
                  <a:pt x="10672" y="6382"/>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63" name="Shape 2863"/>
          <p:cNvSpPr/>
          <p:nvPr/>
        </p:nvSpPr>
        <p:spPr>
          <a:xfrm>
            <a:off x="7318082" y="33310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4281" y="6871"/>
                </a:moveTo>
                <a:cubicBezTo>
                  <a:pt x="12915" y="6830"/>
                  <a:pt x="11990" y="7537"/>
                  <a:pt x="11505" y="8992"/>
                </a:cubicBezTo>
                <a:cubicBezTo>
                  <a:pt x="11755" y="8897"/>
                  <a:pt x="11997" y="8849"/>
                  <a:pt x="12232" y="8849"/>
                </a:cubicBezTo>
                <a:cubicBezTo>
                  <a:pt x="12732" y="8849"/>
                  <a:pt x="12952" y="9108"/>
                  <a:pt x="12893" y="9624"/>
                </a:cubicBezTo>
                <a:cubicBezTo>
                  <a:pt x="12864" y="9937"/>
                  <a:pt x="12643" y="10393"/>
                  <a:pt x="12232" y="10991"/>
                </a:cubicBezTo>
                <a:cubicBezTo>
                  <a:pt x="11821" y="11589"/>
                  <a:pt x="11513" y="11888"/>
                  <a:pt x="11307" y="11888"/>
                </a:cubicBezTo>
                <a:cubicBezTo>
                  <a:pt x="11043" y="11888"/>
                  <a:pt x="10800" y="11426"/>
                  <a:pt x="10580" y="10502"/>
                </a:cubicBezTo>
                <a:cubicBezTo>
                  <a:pt x="10506" y="10230"/>
                  <a:pt x="10374" y="9536"/>
                  <a:pt x="10183" y="8421"/>
                </a:cubicBezTo>
                <a:cubicBezTo>
                  <a:pt x="10007" y="7388"/>
                  <a:pt x="9537" y="6905"/>
                  <a:pt x="8774" y="6973"/>
                </a:cubicBezTo>
                <a:cubicBezTo>
                  <a:pt x="8450" y="7000"/>
                  <a:pt x="7966" y="7272"/>
                  <a:pt x="7320" y="7789"/>
                </a:cubicBezTo>
                <a:cubicBezTo>
                  <a:pt x="6849" y="8183"/>
                  <a:pt x="6372" y="8577"/>
                  <a:pt x="5888" y="8972"/>
                </a:cubicBezTo>
                <a:lnTo>
                  <a:pt x="6350" y="9522"/>
                </a:lnTo>
                <a:cubicBezTo>
                  <a:pt x="6790" y="9237"/>
                  <a:pt x="7047" y="9094"/>
                  <a:pt x="7121" y="9094"/>
                </a:cubicBezTo>
                <a:cubicBezTo>
                  <a:pt x="7459" y="9094"/>
                  <a:pt x="7774" y="9583"/>
                  <a:pt x="8068" y="10562"/>
                </a:cubicBezTo>
                <a:cubicBezTo>
                  <a:pt x="8333" y="11460"/>
                  <a:pt x="8597" y="12358"/>
                  <a:pt x="8861" y="13255"/>
                </a:cubicBezTo>
                <a:cubicBezTo>
                  <a:pt x="9258" y="14234"/>
                  <a:pt x="9743" y="14723"/>
                  <a:pt x="10316" y="14723"/>
                </a:cubicBezTo>
                <a:cubicBezTo>
                  <a:pt x="11241" y="14723"/>
                  <a:pt x="12372" y="13921"/>
                  <a:pt x="13709" y="12317"/>
                </a:cubicBezTo>
                <a:cubicBezTo>
                  <a:pt x="15001" y="10780"/>
                  <a:pt x="15669" y="9570"/>
                  <a:pt x="15713" y="8686"/>
                </a:cubicBezTo>
                <a:cubicBezTo>
                  <a:pt x="15772" y="7503"/>
                  <a:pt x="15295" y="6898"/>
                  <a:pt x="14281" y="687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64" name="Shape 2864"/>
          <p:cNvSpPr/>
          <p:nvPr/>
        </p:nvSpPr>
        <p:spPr>
          <a:xfrm>
            <a:off x="7851343" y="33310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725" y="7359"/>
                </a:moveTo>
                <a:lnTo>
                  <a:pt x="13743" y="7359"/>
                </a:lnTo>
                <a:lnTo>
                  <a:pt x="13743" y="8833"/>
                </a:lnTo>
                <a:lnTo>
                  <a:pt x="12265" y="8833"/>
                </a:lnTo>
                <a:lnTo>
                  <a:pt x="12265" y="9816"/>
                </a:lnTo>
                <a:lnTo>
                  <a:pt x="13743" y="9816"/>
                </a:lnTo>
                <a:lnTo>
                  <a:pt x="13743" y="11283"/>
                </a:lnTo>
                <a:lnTo>
                  <a:pt x="14725" y="11283"/>
                </a:lnTo>
                <a:lnTo>
                  <a:pt x="14725" y="9816"/>
                </a:lnTo>
                <a:lnTo>
                  <a:pt x="16205" y="9816"/>
                </a:lnTo>
                <a:lnTo>
                  <a:pt x="16205" y="8833"/>
                </a:lnTo>
                <a:lnTo>
                  <a:pt x="14725" y="8833"/>
                </a:lnTo>
                <a:cubicBezTo>
                  <a:pt x="14725" y="8833"/>
                  <a:pt x="14725" y="7359"/>
                  <a:pt x="14725" y="7359"/>
                </a:cubicBezTo>
                <a:close/>
                <a:moveTo>
                  <a:pt x="9321" y="13946"/>
                </a:moveTo>
                <a:cubicBezTo>
                  <a:pt x="8620" y="13946"/>
                  <a:pt x="8071" y="13495"/>
                  <a:pt x="8071" y="12919"/>
                </a:cubicBezTo>
                <a:cubicBezTo>
                  <a:pt x="8071" y="12392"/>
                  <a:pt x="8713" y="11929"/>
                  <a:pt x="9446" y="11929"/>
                </a:cubicBezTo>
                <a:lnTo>
                  <a:pt x="9446" y="11723"/>
                </a:lnTo>
                <a:lnTo>
                  <a:pt x="9447" y="11723"/>
                </a:lnTo>
                <a:lnTo>
                  <a:pt x="9465" y="11929"/>
                </a:lnTo>
                <a:cubicBezTo>
                  <a:pt x="9624" y="11930"/>
                  <a:pt x="9777" y="11954"/>
                  <a:pt x="9922" y="12000"/>
                </a:cubicBezTo>
                <a:lnTo>
                  <a:pt x="10067" y="12104"/>
                </a:lnTo>
                <a:cubicBezTo>
                  <a:pt x="10440" y="12371"/>
                  <a:pt x="10637" y="12521"/>
                  <a:pt x="10695" y="12764"/>
                </a:cubicBezTo>
                <a:cubicBezTo>
                  <a:pt x="10710" y="12827"/>
                  <a:pt x="10717" y="12891"/>
                  <a:pt x="10717" y="12954"/>
                </a:cubicBezTo>
                <a:cubicBezTo>
                  <a:pt x="10717" y="13612"/>
                  <a:pt x="10247" y="13946"/>
                  <a:pt x="9321" y="13946"/>
                </a:cubicBezTo>
                <a:moveTo>
                  <a:pt x="8542" y="8739"/>
                </a:moveTo>
                <a:cubicBezTo>
                  <a:pt x="8495" y="8362"/>
                  <a:pt x="8574" y="8014"/>
                  <a:pt x="8754" y="7806"/>
                </a:cubicBezTo>
                <a:cubicBezTo>
                  <a:pt x="8864" y="7680"/>
                  <a:pt x="9006" y="7613"/>
                  <a:pt x="9164" y="7613"/>
                </a:cubicBezTo>
                <a:lnTo>
                  <a:pt x="9164" y="7409"/>
                </a:lnTo>
                <a:lnTo>
                  <a:pt x="9182" y="7613"/>
                </a:lnTo>
                <a:cubicBezTo>
                  <a:pt x="9653" y="7628"/>
                  <a:pt x="10105" y="8185"/>
                  <a:pt x="10189" y="8855"/>
                </a:cubicBezTo>
                <a:cubicBezTo>
                  <a:pt x="10237" y="9239"/>
                  <a:pt x="10155" y="9596"/>
                  <a:pt x="9970" y="9809"/>
                </a:cubicBezTo>
                <a:cubicBezTo>
                  <a:pt x="9860" y="9935"/>
                  <a:pt x="9722" y="10002"/>
                  <a:pt x="9550" y="10001"/>
                </a:cubicBezTo>
                <a:lnTo>
                  <a:pt x="9549" y="10001"/>
                </a:lnTo>
                <a:cubicBezTo>
                  <a:pt x="9087" y="9988"/>
                  <a:pt x="8626" y="9409"/>
                  <a:pt x="8542" y="8739"/>
                </a:cubicBezTo>
                <a:moveTo>
                  <a:pt x="10838" y="11196"/>
                </a:moveTo>
                <a:cubicBezTo>
                  <a:pt x="10586" y="11009"/>
                  <a:pt x="10351" y="10732"/>
                  <a:pt x="10342" y="10646"/>
                </a:cubicBezTo>
                <a:cubicBezTo>
                  <a:pt x="10342" y="10499"/>
                  <a:pt x="10342" y="10431"/>
                  <a:pt x="10689" y="10148"/>
                </a:cubicBezTo>
                <a:cubicBezTo>
                  <a:pt x="11138" y="9780"/>
                  <a:pt x="11386" y="9295"/>
                  <a:pt x="11386" y="8784"/>
                </a:cubicBezTo>
                <a:cubicBezTo>
                  <a:pt x="11386" y="8342"/>
                  <a:pt x="11262" y="7947"/>
                  <a:pt x="11050" y="7659"/>
                </a:cubicBezTo>
                <a:lnTo>
                  <a:pt x="11238" y="7659"/>
                </a:lnTo>
                <a:lnTo>
                  <a:pt x="12276" y="6873"/>
                </a:lnTo>
                <a:lnTo>
                  <a:pt x="9463" y="6873"/>
                </a:lnTo>
                <a:cubicBezTo>
                  <a:pt x="8335" y="6873"/>
                  <a:pt x="7345" y="7759"/>
                  <a:pt x="7345" y="8769"/>
                </a:cubicBezTo>
                <a:cubicBezTo>
                  <a:pt x="7345" y="9812"/>
                  <a:pt x="8109" y="10605"/>
                  <a:pt x="9137" y="10648"/>
                </a:cubicBezTo>
                <a:cubicBezTo>
                  <a:pt x="9121" y="10722"/>
                  <a:pt x="9113" y="10795"/>
                  <a:pt x="9113" y="10868"/>
                </a:cubicBezTo>
                <a:cubicBezTo>
                  <a:pt x="9113" y="11018"/>
                  <a:pt x="9147" y="11162"/>
                  <a:pt x="9216" y="11300"/>
                </a:cubicBezTo>
                <a:cubicBezTo>
                  <a:pt x="7943" y="11309"/>
                  <a:pt x="6870" y="12161"/>
                  <a:pt x="6870" y="13167"/>
                </a:cubicBezTo>
                <a:cubicBezTo>
                  <a:pt x="6870" y="14071"/>
                  <a:pt x="7903" y="14727"/>
                  <a:pt x="9325" y="14727"/>
                </a:cubicBezTo>
                <a:cubicBezTo>
                  <a:pt x="10861" y="14727"/>
                  <a:pt x="11690" y="13766"/>
                  <a:pt x="11690" y="12860"/>
                </a:cubicBezTo>
                <a:cubicBezTo>
                  <a:pt x="11690" y="12108"/>
                  <a:pt x="11459" y="11656"/>
                  <a:pt x="10838" y="11196"/>
                </a:cubicBezTo>
                <a:moveTo>
                  <a:pt x="10800" y="20618"/>
                </a:moveTo>
                <a:cubicBezTo>
                  <a:pt x="5378" y="20618"/>
                  <a:pt x="982" y="16223"/>
                  <a:pt x="982" y="10800"/>
                </a:cubicBezTo>
                <a:cubicBezTo>
                  <a:pt x="982" y="5378"/>
                  <a:pt x="5378"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65" name="Shape 2865"/>
          <p:cNvSpPr/>
          <p:nvPr/>
        </p:nvSpPr>
        <p:spPr>
          <a:xfrm>
            <a:off x="8384604" y="33310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66" name="Shape 2866"/>
          <p:cNvSpPr/>
          <p:nvPr/>
        </p:nvSpPr>
        <p:spPr>
          <a:xfrm>
            <a:off x="8917865" y="33310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1591" y="13291"/>
                </a:moveTo>
                <a:cubicBezTo>
                  <a:pt x="11452" y="13214"/>
                  <a:pt x="11342" y="13108"/>
                  <a:pt x="11291" y="12978"/>
                </a:cubicBezTo>
                <a:cubicBezTo>
                  <a:pt x="11284" y="12956"/>
                  <a:pt x="11290" y="10299"/>
                  <a:pt x="11290" y="10299"/>
                </a:cubicBezTo>
                <a:lnTo>
                  <a:pt x="13256" y="10299"/>
                </a:lnTo>
                <a:lnTo>
                  <a:pt x="13256" y="8836"/>
                </a:lnTo>
                <a:lnTo>
                  <a:pt x="11292" y="8836"/>
                </a:lnTo>
                <a:lnTo>
                  <a:pt x="11292" y="6873"/>
                </a:lnTo>
                <a:lnTo>
                  <a:pt x="10042" y="6879"/>
                </a:lnTo>
                <a:cubicBezTo>
                  <a:pt x="9988" y="7284"/>
                  <a:pt x="9891" y="7618"/>
                  <a:pt x="9750" y="7879"/>
                </a:cubicBezTo>
                <a:cubicBezTo>
                  <a:pt x="9608" y="8142"/>
                  <a:pt x="9420" y="8366"/>
                  <a:pt x="9187" y="8553"/>
                </a:cubicBezTo>
                <a:cubicBezTo>
                  <a:pt x="8953" y="8740"/>
                  <a:pt x="8672" y="8883"/>
                  <a:pt x="8344" y="8984"/>
                </a:cubicBezTo>
                <a:lnTo>
                  <a:pt x="8345" y="10309"/>
                </a:lnTo>
                <a:lnTo>
                  <a:pt x="9328" y="10299"/>
                </a:lnTo>
                <a:lnTo>
                  <a:pt x="9328" y="12846"/>
                </a:lnTo>
                <a:cubicBezTo>
                  <a:pt x="9328" y="13204"/>
                  <a:pt x="9369" y="13478"/>
                  <a:pt x="9448" y="13667"/>
                </a:cubicBezTo>
                <a:cubicBezTo>
                  <a:pt x="9528" y="13856"/>
                  <a:pt x="9671" y="14034"/>
                  <a:pt x="9879" y="14202"/>
                </a:cubicBezTo>
                <a:cubicBezTo>
                  <a:pt x="10086" y="14370"/>
                  <a:pt x="10336" y="14498"/>
                  <a:pt x="10629" y="14589"/>
                </a:cubicBezTo>
                <a:cubicBezTo>
                  <a:pt x="10922" y="14679"/>
                  <a:pt x="11238" y="14727"/>
                  <a:pt x="11620" y="14727"/>
                </a:cubicBezTo>
                <a:cubicBezTo>
                  <a:pt x="11955" y="14727"/>
                  <a:pt x="12228" y="14693"/>
                  <a:pt x="12517" y="14629"/>
                </a:cubicBezTo>
                <a:cubicBezTo>
                  <a:pt x="12806" y="14566"/>
                  <a:pt x="13221" y="14455"/>
                  <a:pt x="13578" y="14297"/>
                </a:cubicBezTo>
                <a:lnTo>
                  <a:pt x="13583" y="13091"/>
                </a:lnTo>
                <a:cubicBezTo>
                  <a:pt x="13165" y="13349"/>
                  <a:pt x="12648" y="13447"/>
                  <a:pt x="12225" y="13447"/>
                </a:cubicBezTo>
                <a:cubicBezTo>
                  <a:pt x="11987" y="13447"/>
                  <a:pt x="11776" y="13395"/>
                  <a:pt x="11591" y="1329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67" name="Shape 2867"/>
          <p:cNvSpPr/>
          <p:nvPr/>
        </p:nvSpPr>
        <p:spPr>
          <a:xfrm>
            <a:off x="9451126" y="33310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291" y="6986"/>
                </a:moveTo>
                <a:cubicBezTo>
                  <a:pt x="14241" y="6976"/>
                  <a:pt x="14187" y="6971"/>
                  <a:pt x="14134" y="6971"/>
                </a:cubicBezTo>
                <a:cubicBezTo>
                  <a:pt x="13808" y="6971"/>
                  <a:pt x="13598" y="7166"/>
                  <a:pt x="13572" y="7494"/>
                </a:cubicBezTo>
                <a:cubicBezTo>
                  <a:pt x="13242" y="11704"/>
                  <a:pt x="13044" y="12909"/>
                  <a:pt x="13042" y="12921"/>
                </a:cubicBezTo>
                <a:lnTo>
                  <a:pt x="13046" y="13020"/>
                </a:lnTo>
                <a:lnTo>
                  <a:pt x="13142" y="13032"/>
                </a:lnTo>
                <a:lnTo>
                  <a:pt x="13172" y="13032"/>
                </a:lnTo>
                <a:cubicBezTo>
                  <a:pt x="13281" y="13032"/>
                  <a:pt x="13386" y="13050"/>
                  <a:pt x="13473" y="13085"/>
                </a:cubicBezTo>
                <a:lnTo>
                  <a:pt x="13579" y="13126"/>
                </a:lnTo>
                <a:lnTo>
                  <a:pt x="13598" y="13012"/>
                </a:lnTo>
                <a:cubicBezTo>
                  <a:pt x="13837" y="11522"/>
                  <a:pt x="14296" y="9525"/>
                  <a:pt x="14542" y="8453"/>
                </a:cubicBezTo>
                <a:cubicBezTo>
                  <a:pt x="14618" y="8121"/>
                  <a:pt x="14675" y="7877"/>
                  <a:pt x="14698" y="7763"/>
                </a:cubicBezTo>
                <a:cubicBezTo>
                  <a:pt x="14745" y="7530"/>
                  <a:pt x="14724" y="7343"/>
                  <a:pt x="14637" y="7206"/>
                </a:cubicBezTo>
                <a:cubicBezTo>
                  <a:pt x="14563" y="7092"/>
                  <a:pt x="14447" y="7018"/>
                  <a:pt x="14291" y="6986"/>
                </a:cubicBezTo>
                <a:moveTo>
                  <a:pt x="13280" y="13606"/>
                </a:moveTo>
                <a:cubicBezTo>
                  <a:pt x="12921" y="13524"/>
                  <a:pt x="12660" y="13682"/>
                  <a:pt x="12569" y="14030"/>
                </a:cubicBezTo>
                <a:cubicBezTo>
                  <a:pt x="12528" y="14187"/>
                  <a:pt x="12550" y="14335"/>
                  <a:pt x="12631" y="14459"/>
                </a:cubicBezTo>
                <a:cubicBezTo>
                  <a:pt x="12706" y="14574"/>
                  <a:pt x="12831" y="14661"/>
                  <a:pt x="12982" y="14701"/>
                </a:cubicBezTo>
                <a:cubicBezTo>
                  <a:pt x="13045" y="14719"/>
                  <a:pt x="13109" y="14728"/>
                  <a:pt x="13172" y="14728"/>
                </a:cubicBezTo>
                <a:cubicBezTo>
                  <a:pt x="13438" y="14728"/>
                  <a:pt x="13639" y="14578"/>
                  <a:pt x="13698" y="14338"/>
                </a:cubicBezTo>
                <a:cubicBezTo>
                  <a:pt x="13741" y="14156"/>
                  <a:pt x="13722" y="13990"/>
                  <a:pt x="13643" y="13857"/>
                </a:cubicBezTo>
                <a:cubicBezTo>
                  <a:pt x="13567" y="13732"/>
                  <a:pt x="13439" y="13644"/>
                  <a:pt x="13280" y="13606"/>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3098" y="6884"/>
                </a:moveTo>
                <a:lnTo>
                  <a:pt x="12930" y="6884"/>
                </a:lnTo>
                <a:lnTo>
                  <a:pt x="12906" y="6887"/>
                </a:lnTo>
                <a:cubicBezTo>
                  <a:pt x="12646" y="6961"/>
                  <a:pt x="12244" y="6961"/>
                  <a:pt x="11983" y="6887"/>
                </a:cubicBezTo>
                <a:lnTo>
                  <a:pt x="11902" y="6884"/>
                </a:lnTo>
                <a:lnTo>
                  <a:pt x="9988" y="10156"/>
                </a:lnTo>
                <a:lnTo>
                  <a:pt x="8067" y="6873"/>
                </a:lnTo>
                <a:lnTo>
                  <a:pt x="8000" y="6891"/>
                </a:lnTo>
                <a:cubicBezTo>
                  <a:pt x="7739" y="6962"/>
                  <a:pt x="7347" y="6960"/>
                  <a:pt x="7088" y="6887"/>
                </a:cubicBezTo>
                <a:lnTo>
                  <a:pt x="6878" y="6884"/>
                </a:lnTo>
                <a:lnTo>
                  <a:pt x="9482" y="11392"/>
                </a:lnTo>
                <a:lnTo>
                  <a:pt x="9404" y="14626"/>
                </a:lnTo>
                <a:lnTo>
                  <a:pt x="9407" y="14722"/>
                </a:lnTo>
                <a:lnTo>
                  <a:pt x="9502" y="14722"/>
                </a:lnTo>
                <a:lnTo>
                  <a:pt x="9526" y="14719"/>
                </a:lnTo>
                <a:cubicBezTo>
                  <a:pt x="9786" y="14646"/>
                  <a:pt x="10190" y="14646"/>
                  <a:pt x="10449" y="14719"/>
                </a:cubicBezTo>
                <a:lnTo>
                  <a:pt x="10573" y="14722"/>
                </a:lnTo>
                <a:lnTo>
                  <a:pt x="10512" y="11391"/>
                </a:lnTo>
                <a:cubicBezTo>
                  <a:pt x="10600" y="11229"/>
                  <a:pt x="11150" y="10205"/>
                  <a:pt x="11738" y="9180"/>
                </a:cubicBezTo>
                <a:cubicBezTo>
                  <a:pt x="12342" y="8126"/>
                  <a:pt x="13008" y="7040"/>
                  <a:pt x="13015" y="7029"/>
                </a:cubicBezTo>
                <a:cubicBezTo>
                  <a:pt x="13015" y="7029"/>
                  <a:pt x="13098" y="6884"/>
                  <a:pt x="13098" y="688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68" name="Shape 2868"/>
          <p:cNvSpPr/>
          <p:nvPr/>
        </p:nvSpPr>
        <p:spPr>
          <a:xfrm>
            <a:off x="9984387" y="33310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3062" y="5890"/>
                </a:moveTo>
                <a:lnTo>
                  <a:pt x="10786" y="7776"/>
                </a:lnTo>
                <a:lnTo>
                  <a:pt x="13925" y="9725"/>
                </a:lnTo>
                <a:lnTo>
                  <a:pt x="16200" y="7926"/>
                </a:lnTo>
                <a:cubicBezTo>
                  <a:pt x="16200" y="7926"/>
                  <a:pt x="13062" y="5890"/>
                  <a:pt x="13062" y="5890"/>
                </a:cubicBezTo>
                <a:close/>
                <a:moveTo>
                  <a:pt x="5400" y="8027"/>
                </a:moveTo>
                <a:lnTo>
                  <a:pt x="7647" y="9763"/>
                </a:lnTo>
                <a:lnTo>
                  <a:pt x="10786" y="7776"/>
                </a:lnTo>
                <a:lnTo>
                  <a:pt x="8630" y="5891"/>
                </a:lnTo>
                <a:cubicBezTo>
                  <a:pt x="8630" y="5891"/>
                  <a:pt x="5400" y="8027"/>
                  <a:pt x="5400" y="8027"/>
                </a:cubicBezTo>
                <a:close/>
                <a:moveTo>
                  <a:pt x="12965" y="14699"/>
                </a:moveTo>
                <a:lnTo>
                  <a:pt x="12958" y="14707"/>
                </a:lnTo>
                <a:lnTo>
                  <a:pt x="10801" y="13100"/>
                </a:lnTo>
                <a:lnTo>
                  <a:pt x="8731" y="14685"/>
                </a:lnTo>
                <a:lnTo>
                  <a:pt x="8712" y="14715"/>
                </a:lnTo>
                <a:lnTo>
                  <a:pt x="7571" y="14025"/>
                </a:lnTo>
                <a:lnTo>
                  <a:pt x="7571" y="14627"/>
                </a:lnTo>
                <a:lnTo>
                  <a:pt x="10799" y="16692"/>
                </a:lnTo>
                <a:lnTo>
                  <a:pt x="14000" y="14627"/>
                </a:lnTo>
                <a:lnTo>
                  <a:pt x="14000" y="14067"/>
                </a:lnTo>
                <a:lnTo>
                  <a:pt x="12965" y="14699"/>
                </a:lnTo>
                <a:cubicBezTo>
                  <a:pt x="12965" y="14699"/>
                  <a:pt x="12965" y="14699"/>
                  <a:pt x="12965" y="14699"/>
                </a:cubicBezTo>
                <a:close/>
                <a:moveTo>
                  <a:pt x="7642" y="9766"/>
                </a:moveTo>
                <a:lnTo>
                  <a:pt x="5404" y="11577"/>
                </a:lnTo>
                <a:lnTo>
                  <a:pt x="7350" y="12746"/>
                </a:lnTo>
                <a:lnTo>
                  <a:pt x="7351" y="12745"/>
                </a:lnTo>
                <a:lnTo>
                  <a:pt x="7775" y="13002"/>
                </a:lnTo>
                <a:lnTo>
                  <a:pt x="8631" y="13516"/>
                </a:lnTo>
                <a:lnTo>
                  <a:pt x="10063" y="12429"/>
                </a:lnTo>
                <a:lnTo>
                  <a:pt x="10780" y="11880"/>
                </a:lnTo>
                <a:lnTo>
                  <a:pt x="10782" y="11882"/>
                </a:lnTo>
                <a:lnTo>
                  <a:pt x="10786" y="11880"/>
                </a:lnTo>
                <a:lnTo>
                  <a:pt x="10798" y="11888"/>
                </a:lnTo>
                <a:lnTo>
                  <a:pt x="10805" y="11880"/>
                </a:lnTo>
                <a:lnTo>
                  <a:pt x="12509" y="13148"/>
                </a:lnTo>
                <a:lnTo>
                  <a:pt x="13007" y="13515"/>
                </a:lnTo>
                <a:lnTo>
                  <a:pt x="16198" y="11575"/>
                </a:lnTo>
                <a:lnTo>
                  <a:pt x="13925" y="9727"/>
                </a:lnTo>
                <a:lnTo>
                  <a:pt x="10788" y="11715"/>
                </a:lnTo>
                <a:cubicBezTo>
                  <a:pt x="10788" y="11715"/>
                  <a:pt x="7642" y="9766"/>
                  <a:pt x="7642" y="9766"/>
                </a:cubicBezTo>
                <a:close/>
                <a:moveTo>
                  <a:pt x="13925" y="9727"/>
                </a:moveTo>
                <a:lnTo>
                  <a:pt x="13925" y="9725"/>
                </a:lnTo>
                <a:lnTo>
                  <a:pt x="13925" y="9725"/>
                </a:lnTo>
                <a:lnTo>
                  <a:pt x="13924" y="9725"/>
                </a:lnTo>
                <a:cubicBezTo>
                  <a:pt x="13924" y="9725"/>
                  <a:pt x="13925" y="9727"/>
                  <a:pt x="13925" y="9727"/>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69" name="Shape 2869"/>
          <p:cNvSpPr/>
          <p:nvPr/>
        </p:nvSpPr>
        <p:spPr>
          <a:xfrm>
            <a:off x="10517648" y="33310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70" name="Shape 2870"/>
          <p:cNvSpPr/>
          <p:nvPr/>
        </p:nvSpPr>
        <p:spPr>
          <a:xfrm>
            <a:off x="11050909" y="33310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709" y="10800"/>
                </a:moveTo>
                <a:cubicBezTo>
                  <a:pt x="15709" y="12575"/>
                  <a:pt x="14764" y="14125"/>
                  <a:pt x="13353" y="14987"/>
                </a:cubicBezTo>
                <a:lnTo>
                  <a:pt x="14834" y="10707"/>
                </a:lnTo>
                <a:cubicBezTo>
                  <a:pt x="15118" y="9995"/>
                  <a:pt x="15213" y="9425"/>
                  <a:pt x="15213" y="8919"/>
                </a:cubicBezTo>
                <a:cubicBezTo>
                  <a:pt x="15213" y="8812"/>
                  <a:pt x="15201" y="8718"/>
                  <a:pt x="15194" y="8620"/>
                </a:cubicBezTo>
                <a:cubicBezTo>
                  <a:pt x="15521" y="9277"/>
                  <a:pt x="15709" y="10016"/>
                  <a:pt x="15709" y="10800"/>
                </a:cubicBezTo>
                <a:moveTo>
                  <a:pt x="11487" y="8460"/>
                </a:moveTo>
                <a:cubicBezTo>
                  <a:pt x="11788" y="8444"/>
                  <a:pt x="12059" y="8413"/>
                  <a:pt x="12059" y="8413"/>
                </a:cubicBezTo>
                <a:cubicBezTo>
                  <a:pt x="12328" y="8380"/>
                  <a:pt x="12296" y="7986"/>
                  <a:pt x="12027" y="8001"/>
                </a:cubicBezTo>
                <a:cubicBezTo>
                  <a:pt x="12027" y="8001"/>
                  <a:pt x="11219" y="8065"/>
                  <a:pt x="10697" y="8065"/>
                </a:cubicBezTo>
                <a:cubicBezTo>
                  <a:pt x="10206" y="8065"/>
                  <a:pt x="9382" y="8001"/>
                  <a:pt x="9382" y="8001"/>
                </a:cubicBezTo>
                <a:cubicBezTo>
                  <a:pt x="9113" y="7986"/>
                  <a:pt x="9082" y="8396"/>
                  <a:pt x="9351" y="8413"/>
                </a:cubicBezTo>
                <a:cubicBezTo>
                  <a:pt x="9351" y="8413"/>
                  <a:pt x="9605" y="8444"/>
                  <a:pt x="9874" y="8460"/>
                </a:cubicBezTo>
                <a:lnTo>
                  <a:pt x="10651" y="10590"/>
                </a:lnTo>
                <a:lnTo>
                  <a:pt x="9559" y="13866"/>
                </a:lnTo>
                <a:lnTo>
                  <a:pt x="7742" y="8460"/>
                </a:lnTo>
                <a:cubicBezTo>
                  <a:pt x="8042" y="8444"/>
                  <a:pt x="8313" y="8413"/>
                  <a:pt x="8313" y="8413"/>
                </a:cubicBezTo>
                <a:cubicBezTo>
                  <a:pt x="8581" y="8380"/>
                  <a:pt x="8550" y="7986"/>
                  <a:pt x="8281" y="8001"/>
                </a:cubicBezTo>
                <a:cubicBezTo>
                  <a:pt x="8281" y="8001"/>
                  <a:pt x="7473" y="8065"/>
                  <a:pt x="6951" y="8065"/>
                </a:cubicBezTo>
                <a:cubicBezTo>
                  <a:pt x="6885" y="8065"/>
                  <a:pt x="6805" y="8063"/>
                  <a:pt x="6726" y="8060"/>
                </a:cubicBezTo>
                <a:cubicBezTo>
                  <a:pt x="7608" y="6752"/>
                  <a:pt x="9103" y="5891"/>
                  <a:pt x="10800" y="5891"/>
                </a:cubicBezTo>
                <a:cubicBezTo>
                  <a:pt x="12045" y="5891"/>
                  <a:pt x="13178" y="6358"/>
                  <a:pt x="14044" y="7122"/>
                </a:cubicBezTo>
                <a:cubicBezTo>
                  <a:pt x="13590" y="7157"/>
                  <a:pt x="13299" y="7563"/>
                  <a:pt x="13299" y="8001"/>
                </a:cubicBezTo>
                <a:cubicBezTo>
                  <a:pt x="13299" y="8413"/>
                  <a:pt x="13505" y="8761"/>
                  <a:pt x="13758" y="9172"/>
                </a:cubicBezTo>
                <a:cubicBezTo>
                  <a:pt x="13948" y="9504"/>
                  <a:pt x="14169" y="9931"/>
                  <a:pt x="14169" y="10548"/>
                </a:cubicBezTo>
                <a:cubicBezTo>
                  <a:pt x="14169" y="10975"/>
                  <a:pt x="14005" y="11471"/>
                  <a:pt x="13790" y="12162"/>
                </a:cubicBezTo>
                <a:lnTo>
                  <a:pt x="13291" y="13825"/>
                </a:lnTo>
                <a:cubicBezTo>
                  <a:pt x="13291" y="13825"/>
                  <a:pt x="11487" y="8460"/>
                  <a:pt x="11487" y="8460"/>
                </a:cubicBezTo>
                <a:close/>
                <a:moveTo>
                  <a:pt x="10800" y="15709"/>
                </a:moveTo>
                <a:cubicBezTo>
                  <a:pt x="10320" y="15709"/>
                  <a:pt x="9857" y="15637"/>
                  <a:pt x="9417" y="15508"/>
                </a:cubicBezTo>
                <a:lnTo>
                  <a:pt x="10887" y="11237"/>
                </a:lnTo>
                <a:cubicBezTo>
                  <a:pt x="10887" y="11237"/>
                  <a:pt x="12211" y="14864"/>
                  <a:pt x="12426" y="15428"/>
                </a:cubicBezTo>
                <a:cubicBezTo>
                  <a:pt x="11916" y="15607"/>
                  <a:pt x="11370" y="15709"/>
                  <a:pt x="10800" y="15709"/>
                </a:cubicBezTo>
                <a:moveTo>
                  <a:pt x="5891" y="10800"/>
                </a:moveTo>
                <a:cubicBezTo>
                  <a:pt x="5891" y="10118"/>
                  <a:pt x="6030" y="9470"/>
                  <a:pt x="6281" y="8880"/>
                </a:cubicBezTo>
                <a:lnTo>
                  <a:pt x="8578" y="15174"/>
                </a:lnTo>
                <a:cubicBezTo>
                  <a:pt x="6985" y="14362"/>
                  <a:pt x="5891" y="12711"/>
                  <a:pt x="5891" y="10800"/>
                </a:cubicBezTo>
                <a:moveTo>
                  <a:pt x="10800" y="4909"/>
                </a:moveTo>
                <a:cubicBezTo>
                  <a:pt x="7547" y="4909"/>
                  <a:pt x="4909" y="7547"/>
                  <a:pt x="4909" y="10800"/>
                </a:cubicBezTo>
                <a:cubicBezTo>
                  <a:pt x="4909" y="14054"/>
                  <a:pt x="7547" y="16691"/>
                  <a:pt x="10800" y="16691"/>
                </a:cubicBezTo>
                <a:cubicBezTo>
                  <a:pt x="14054" y="16691"/>
                  <a:pt x="16691" y="14054"/>
                  <a:pt x="16691" y="10800"/>
                </a:cubicBezTo>
                <a:cubicBezTo>
                  <a:pt x="16691" y="7547"/>
                  <a:pt x="14054" y="4909"/>
                  <a:pt x="10800" y="4909"/>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71" name="Shape 2871"/>
          <p:cNvSpPr/>
          <p:nvPr/>
        </p:nvSpPr>
        <p:spPr>
          <a:xfrm>
            <a:off x="6251560" y="386430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4236" y="10309"/>
                </a:moveTo>
                <a:cubicBezTo>
                  <a:pt x="13552" y="10309"/>
                  <a:pt x="12889" y="10401"/>
                  <a:pt x="12252" y="10556"/>
                </a:cubicBezTo>
                <a:cubicBezTo>
                  <a:pt x="12104" y="10191"/>
                  <a:pt x="11941" y="9834"/>
                  <a:pt x="11763" y="9484"/>
                </a:cubicBezTo>
                <a:cubicBezTo>
                  <a:pt x="12783" y="9001"/>
                  <a:pt x="13728" y="8390"/>
                  <a:pt x="14592" y="7682"/>
                </a:cubicBezTo>
                <a:cubicBezTo>
                  <a:pt x="15222" y="8448"/>
                  <a:pt x="15619" y="9407"/>
                  <a:pt x="15692" y="10457"/>
                </a:cubicBezTo>
                <a:cubicBezTo>
                  <a:pt x="15218" y="10370"/>
                  <a:pt x="14736" y="10309"/>
                  <a:pt x="14236" y="10309"/>
                </a:cubicBezTo>
                <a:moveTo>
                  <a:pt x="13226" y="15065"/>
                </a:moveTo>
                <a:cubicBezTo>
                  <a:pt x="13168" y="13821"/>
                  <a:pt x="12957" y="12618"/>
                  <a:pt x="12590" y="11483"/>
                </a:cubicBezTo>
                <a:cubicBezTo>
                  <a:pt x="13120" y="11361"/>
                  <a:pt x="13669" y="11291"/>
                  <a:pt x="14236" y="11291"/>
                </a:cubicBezTo>
                <a:cubicBezTo>
                  <a:pt x="14726" y="11291"/>
                  <a:pt x="15199" y="11358"/>
                  <a:pt x="15661" y="11451"/>
                </a:cubicBezTo>
                <a:cubicBezTo>
                  <a:pt x="15455" y="13001"/>
                  <a:pt x="14529" y="14322"/>
                  <a:pt x="13226" y="15065"/>
                </a:cubicBezTo>
                <a:moveTo>
                  <a:pt x="10800" y="15709"/>
                </a:moveTo>
                <a:cubicBezTo>
                  <a:pt x="9746" y="15709"/>
                  <a:pt x="8772" y="15374"/>
                  <a:pt x="7971" y="14808"/>
                </a:cubicBezTo>
                <a:cubicBezTo>
                  <a:pt x="8822" y="13429"/>
                  <a:pt x="10108" y="12348"/>
                  <a:pt x="11646" y="11769"/>
                </a:cubicBezTo>
                <a:cubicBezTo>
                  <a:pt x="12027" y="12943"/>
                  <a:pt x="12241" y="14191"/>
                  <a:pt x="12264" y="15487"/>
                </a:cubicBezTo>
                <a:cubicBezTo>
                  <a:pt x="11801" y="15631"/>
                  <a:pt x="11310" y="15709"/>
                  <a:pt x="10800" y="15709"/>
                </a:cubicBezTo>
                <a:moveTo>
                  <a:pt x="5891" y="10800"/>
                </a:moveTo>
                <a:cubicBezTo>
                  <a:pt x="7641" y="10800"/>
                  <a:pt x="9313" y="10470"/>
                  <a:pt x="10852" y="9873"/>
                </a:cubicBezTo>
                <a:cubicBezTo>
                  <a:pt x="11016" y="10192"/>
                  <a:pt x="11171" y="10515"/>
                  <a:pt x="11309" y="10848"/>
                </a:cubicBezTo>
                <a:cubicBezTo>
                  <a:pt x="9614" y="11484"/>
                  <a:pt x="8190" y="12658"/>
                  <a:pt x="7225" y="14157"/>
                </a:cubicBezTo>
                <a:cubicBezTo>
                  <a:pt x="6400" y="13279"/>
                  <a:pt x="5891" y="12100"/>
                  <a:pt x="5891" y="10800"/>
                </a:cubicBezTo>
                <a:moveTo>
                  <a:pt x="8358" y="6546"/>
                </a:moveTo>
                <a:cubicBezTo>
                  <a:pt x="9117" y="7279"/>
                  <a:pt x="9793" y="8099"/>
                  <a:pt x="10353" y="9000"/>
                </a:cubicBezTo>
                <a:cubicBezTo>
                  <a:pt x="8991" y="9509"/>
                  <a:pt x="7526" y="9801"/>
                  <a:pt x="5990" y="9813"/>
                </a:cubicBezTo>
                <a:cubicBezTo>
                  <a:pt x="6276" y="8414"/>
                  <a:pt x="7158" y="7236"/>
                  <a:pt x="8358" y="6546"/>
                </a:cubicBezTo>
                <a:moveTo>
                  <a:pt x="10800" y="5891"/>
                </a:moveTo>
                <a:cubicBezTo>
                  <a:pt x="11968" y="5891"/>
                  <a:pt x="13040" y="6300"/>
                  <a:pt x="13882" y="6982"/>
                </a:cubicBezTo>
                <a:cubicBezTo>
                  <a:pt x="13087" y="7622"/>
                  <a:pt x="12217" y="8174"/>
                  <a:pt x="11282" y="8612"/>
                </a:cubicBezTo>
                <a:cubicBezTo>
                  <a:pt x="10732" y="7702"/>
                  <a:pt x="10073" y="6869"/>
                  <a:pt x="9333" y="6114"/>
                </a:cubicBezTo>
                <a:cubicBezTo>
                  <a:pt x="9797" y="5970"/>
                  <a:pt x="10289" y="5891"/>
                  <a:pt x="10800" y="5891"/>
                </a:cubicBezTo>
                <a:moveTo>
                  <a:pt x="10800" y="4909"/>
                </a:moveTo>
                <a:cubicBezTo>
                  <a:pt x="7547" y="4909"/>
                  <a:pt x="4909" y="7547"/>
                  <a:pt x="4909" y="10800"/>
                </a:cubicBezTo>
                <a:cubicBezTo>
                  <a:pt x="4909" y="14053"/>
                  <a:pt x="7547" y="16691"/>
                  <a:pt x="10800" y="16691"/>
                </a:cubicBezTo>
                <a:cubicBezTo>
                  <a:pt x="14053" y="16691"/>
                  <a:pt x="16691" y="14053"/>
                  <a:pt x="16691" y="10800"/>
                </a:cubicBezTo>
                <a:cubicBezTo>
                  <a:pt x="16691" y="7547"/>
                  <a:pt x="14053" y="4909"/>
                  <a:pt x="10800" y="4909"/>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72" name="Shape 2872"/>
          <p:cNvSpPr/>
          <p:nvPr/>
        </p:nvSpPr>
        <p:spPr>
          <a:xfrm>
            <a:off x="6784821" y="386430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5929" y="7018"/>
                </a:moveTo>
                <a:cubicBezTo>
                  <a:pt x="15540" y="7246"/>
                  <a:pt x="15108" y="7411"/>
                  <a:pt x="14650" y="7499"/>
                </a:cubicBezTo>
                <a:cubicBezTo>
                  <a:pt x="14282" y="7114"/>
                  <a:pt x="13759" y="6874"/>
                  <a:pt x="13180" y="6874"/>
                </a:cubicBezTo>
                <a:cubicBezTo>
                  <a:pt x="12067" y="6874"/>
                  <a:pt x="11165" y="7762"/>
                  <a:pt x="11165" y="8856"/>
                </a:cubicBezTo>
                <a:cubicBezTo>
                  <a:pt x="11165" y="9011"/>
                  <a:pt x="11183" y="9162"/>
                  <a:pt x="11217" y="9308"/>
                </a:cubicBezTo>
                <a:cubicBezTo>
                  <a:pt x="9543" y="9225"/>
                  <a:pt x="8059" y="8436"/>
                  <a:pt x="7066" y="7236"/>
                </a:cubicBezTo>
                <a:cubicBezTo>
                  <a:pt x="6892" y="7529"/>
                  <a:pt x="6793" y="7870"/>
                  <a:pt x="6793" y="8233"/>
                </a:cubicBezTo>
                <a:cubicBezTo>
                  <a:pt x="6793" y="8921"/>
                  <a:pt x="7148" y="9528"/>
                  <a:pt x="7689" y="9883"/>
                </a:cubicBezTo>
                <a:cubicBezTo>
                  <a:pt x="7359" y="9873"/>
                  <a:pt x="7048" y="9784"/>
                  <a:pt x="6777" y="9635"/>
                </a:cubicBezTo>
                <a:cubicBezTo>
                  <a:pt x="6776" y="9644"/>
                  <a:pt x="6776" y="9652"/>
                  <a:pt x="6776" y="9660"/>
                </a:cubicBezTo>
                <a:cubicBezTo>
                  <a:pt x="6776" y="10621"/>
                  <a:pt x="7471" y="11422"/>
                  <a:pt x="8392" y="11604"/>
                </a:cubicBezTo>
                <a:cubicBezTo>
                  <a:pt x="8223" y="11650"/>
                  <a:pt x="8045" y="11673"/>
                  <a:pt x="7861" y="11673"/>
                </a:cubicBezTo>
                <a:cubicBezTo>
                  <a:pt x="7732" y="11673"/>
                  <a:pt x="7606" y="11661"/>
                  <a:pt x="7483" y="11638"/>
                </a:cubicBezTo>
                <a:cubicBezTo>
                  <a:pt x="7739" y="12426"/>
                  <a:pt x="8482" y="12999"/>
                  <a:pt x="9364" y="13015"/>
                </a:cubicBezTo>
                <a:cubicBezTo>
                  <a:pt x="8674" y="13547"/>
                  <a:pt x="7806" y="13863"/>
                  <a:pt x="6862" y="13863"/>
                </a:cubicBezTo>
                <a:cubicBezTo>
                  <a:pt x="6699" y="13863"/>
                  <a:pt x="6539" y="13855"/>
                  <a:pt x="6382" y="13837"/>
                </a:cubicBezTo>
                <a:cubicBezTo>
                  <a:pt x="7273" y="14398"/>
                  <a:pt x="8332" y="14727"/>
                  <a:pt x="9470" y="14727"/>
                </a:cubicBezTo>
                <a:cubicBezTo>
                  <a:pt x="13174" y="14727"/>
                  <a:pt x="15200" y="11706"/>
                  <a:pt x="15200" y="9086"/>
                </a:cubicBezTo>
                <a:cubicBezTo>
                  <a:pt x="15200" y="9000"/>
                  <a:pt x="15199" y="8914"/>
                  <a:pt x="15195" y="8829"/>
                </a:cubicBezTo>
                <a:cubicBezTo>
                  <a:pt x="15588" y="8550"/>
                  <a:pt x="15930" y="8201"/>
                  <a:pt x="16200" y="7804"/>
                </a:cubicBezTo>
                <a:cubicBezTo>
                  <a:pt x="15839" y="7960"/>
                  <a:pt x="15451" y="8067"/>
                  <a:pt x="15043" y="8115"/>
                </a:cubicBezTo>
                <a:cubicBezTo>
                  <a:pt x="15459" y="7870"/>
                  <a:pt x="15778" y="7482"/>
                  <a:pt x="15929" y="7018"/>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73" name="Shape 2873"/>
          <p:cNvSpPr/>
          <p:nvPr/>
        </p:nvSpPr>
        <p:spPr>
          <a:xfrm>
            <a:off x="7318082" y="386430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5" y="7858"/>
                </a:lnTo>
                <a:lnTo>
                  <a:pt x="13245" y="6381"/>
                </a:lnTo>
                <a:lnTo>
                  <a:pt x="11938" y="6381"/>
                </a:lnTo>
                <a:cubicBezTo>
                  <a:pt x="10368"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74" name="Shape 2874"/>
          <p:cNvSpPr/>
          <p:nvPr/>
        </p:nvSpPr>
        <p:spPr>
          <a:xfrm>
            <a:off x="7851343" y="386430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324" y="12090"/>
                </a:moveTo>
                <a:cubicBezTo>
                  <a:pt x="14020" y="12090"/>
                  <a:pt x="14020" y="12429"/>
                  <a:pt x="14020" y="12429"/>
                </a:cubicBezTo>
                <a:lnTo>
                  <a:pt x="14020" y="12863"/>
                </a:lnTo>
                <a:lnTo>
                  <a:pt x="14629" y="12863"/>
                </a:lnTo>
                <a:lnTo>
                  <a:pt x="14629" y="12429"/>
                </a:lnTo>
                <a:cubicBezTo>
                  <a:pt x="14629" y="12429"/>
                  <a:pt x="14629" y="12090"/>
                  <a:pt x="14324" y="12090"/>
                </a:cubicBezTo>
                <a:moveTo>
                  <a:pt x="15287" y="12380"/>
                </a:moveTo>
                <a:lnTo>
                  <a:pt x="15287" y="13348"/>
                </a:lnTo>
                <a:lnTo>
                  <a:pt x="14020" y="13348"/>
                </a:lnTo>
                <a:lnTo>
                  <a:pt x="14020" y="14072"/>
                </a:lnTo>
                <a:cubicBezTo>
                  <a:pt x="14020" y="14072"/>
                  <a:pt x="14020" y="14411"/>
                  <a:pt x="14324" y="14411"/>
                </a:cubicBezTo>
                <a:cubicBezTo>
                  <a:pt x="14629" y="14411"/>
                  <a:pt x="14629" y="14072"/>
                  <a:pt x="14629" y="14072"/>
                </a:cubicBezTo>
                <a:lnTo>
                  <a:pt x="14629" y="13734"/>
                </a:lnTo>
                <a:lnTo>
                  <a:pt x="15287" y="13734"/>
                </a:lnTo>
                <a:lnTo>
                  <a:pt x="15287" y="14266"/>
                </a:lnTo>
                <a:cubicBezTo>
                  <a:pt x="15287" y="14266"/>
                  <a:pt x="15186" y="14943"/>
                  <a:pt x="14375" y="14943"/>
                </a:cubicBezTo>
                <a:cubicBezTo>
                  <a:pt x="13564" y="14943"/>
                  <a:pt x="13412" y="14266"/>
                  <a:pt x="13412" y="14266"/>
                </a:cubicBezTo>
                <a:lnTo>
                  <a:pt x="13412" y="12380"/>
                </a:lnTo>
                <a:cubicBezTo>
                  <a:pt x="13412" y="12380"/>
                  <a:pt x="13412" y="11558"/>
                  <a:pt x="14375" y="11558"/>
                </a:cubicBezTo>
                <a:cubicBezTo>
                  <a:pt x="15338" y="11558"/>
                  <a:pt x="15287" y="12380"/>
                  <a:pt x="15287" y="12380"/>
                </a:cubicBezTo>
                <a:moveTo>
                  <a:pt x="12905" y="14169"/>
                </a:moveTo>
                <a:cubicBezTo>
                  <a:pt x="12905" y="14169"/>
                  <a:pt x="12905" y="14943"/>
                  <a:pt x="12347" y="14943"/>
                </a:cubicBezTo>
                <a:cubicBezTo>
                  <a:pt x="12005" y="14943"/>
                  <a:pt x="11798" y="14762"/>
                  <a:pt x="11688" y="14621"/>
                </a:cubicBezTo>
                <a:lnTo>
                  <a:pt x="11688" y="14895"/>
                </a:lnTo>
                <a:lnTo>
                  <a:pt x="11028" y="14895"/>
                </a:lnTo>
                <a:lnTo>
                  <a:pt x="11028" y="10446"/>
                </a:lnTo>
                <a:lnTo>
                  <a:pt x="11688" y="10446"/>
                </a:lnTo>
                <a:lnTo>
                  <a:pt x="11688" y="11888"/>
                </a:lnTo>
                <a:cubicBezTo>
                  <a:pt x="11788" y="11782"/>
                  <a:pt x="12037" y="11558"/>
                  <a:pt x="12347" y="11558"/>
                </a:cubicBezTo>
                <a:cubicBezTo>
                  <a:pt x="12752" y="11558"/>
                  <a:pt x="12905" y="11896"/>
                  <a:pt x="12905" y="12332"/>
                </a:cubicBezTo>
                <a:cubicBezTo>
                  <a:pt x="12905" y="12332"/>
                  <a:pt x="12905" y="14169"/>
                  <a:pt x="12905" y="14169"/>
                </a:cubicBezTo>
                <a:close/>
                <a:moveTo>
                  <a:pt x="10521" y="14895"/>
                </a:moveTo>
                <a:lnTo>
                  <a:pt x="9913" y="14895"/>
                </a:lnTo>
                <a:lnTo>
                  <a:pt x="9913" y="14605"/>
                </a:lnTo>
                <a:cubicBezTo>
                  <a:pt x="9913" y="14605"/>
                  <a:pt x="9558" y="14943"/>
                  <a:pt x="9152" y="14943"/>
                </a:cubicBezTo>
                <a:cubicBezTo>
                  <a:pt x="8747" y="14943"/>
                  <a:pt x="8696" y="14556"/>
                  <a:pt x="8696" y="14556"/>
                </a:cubicBezTo>
                <a:lnTo>
                  <a:pt x="8696" y="11558"/>
                </a:lnTo>
                <a:lnTo>
                  <a:pt x="9304" y="11558"/>
                </a:lnTo>
                <a:lnTo>
                  <a:pt x="9304" y="14362"/>
                </a:lnTo>
                <a:cubicBezTo>
                  <a:pt x="9304" y="14362"/>
                  <a:pt x="9304" y="14508"/>
                  <a:pt x="9507" y="14508"/>
                </a:cubicBezTo>
                <a:cubicBezTo>
                  <a:pt x="9710" y="14508"/>
                  <a:pt x="9913" y="14266"/>
                  <a:pt x="9913" y="14266"/>
                </a:cubicBezTo>
                <a:lnTo>
                  <a:pt x="9913" y="11558"/>
                </a:lnTo>
                <a:lnTo>
                  <a:pt x="10521" y="11558"/>
                </a:lnTo>
                <a:cubicBezTo>
                  <a:pt x="10521" y="11558"/>
                  <a:pt x="10521" y="14895"/>
                  <a:pt x="10521" y="14895"/>
                </a:cubicBezTo>
                <a:close/>
                <a:moveTo>
                  <a:pt x="8595" y="11074"/>
                </a:moveTo>
                <a:lnTo>
                  <a:pt x="7834" y="11074"/>
                </a:lnTo>
                <a:lnTo>
                  <a:pt x="7834" y="14895"/>
                </a:lnTo>
                <a:lnTo>
                  <a:pt x="7124" y="14895"/>
                </a:lnTo>
                <a:lnTo>
                  <a:pt x="7124" y="11074"/>
                </a:lnTo>
                <a:lnTo>
                  <a:pt x="6364" y="11074"/>
                </a:lnTo>
                <a:lnTo>
                  <a:pt x="6364" y="10446"/>
                </a:lnTo>
                <a:lnTo>
                  <a:pt x="8595" y="10446"/>
                </a:lnTo>
                <a:cubicBezTo>
                  <a:pt x="8595" y="10446"/>
                  <a:pt x="8595" y="11074"/>
                  <a:pt x="8595" y="11074"/>
                </a:cubicBezTo>
                <a:close/>
                <a:moveTo>
                  <a:pt x="14527" y="9430"/>
                </a:moveTo>
                <a:cubicBezTo>
                  <a:pt x="14527" y="9430"/>
                  <a:pt x="12667" y="9334"/>
                  <a:pt x="10800" y="9334"/>
                </a:cubicBezTo>
                <a:cubicBezTo>
                  <a:pt x="8941" y="9334"/>
                  <a:pt x="7074" y="9430"/>
                  <a:pt x="7074" y="9430"/>
                </a:cubicBezTo>
                <a:cubicBezTo>
                  <a:pt x="6234" y="9430"/>
                  <a:pt x="5552" y="10080"/>
                  <a:pt x="5552" y="10881"/>
                </a:cubicBezTo>
                <a:cubicBezTo>
                  <a:pt x="5552" y="10881"/>
                  <a:pt x="5400" y="11822"/>
                  <a:pt x="5400" y="12767"/>
                </a:cubicBezTo>
                <a:cubicBezTo>
                  <a:pt x="5400" y="13708"/>
                  <a:pt x="5552" y="14652"/>
                  <a:pt x="5552" y="14652"/>
                </a:cubicBezTo>
                <a:cubicBezTo>
                  <a:pt x="5552" y="15454"/>
                  <a:pt x="6234" y="16104"/>
                  <a:pt x="7074" y="16104"/>
                </a:cubicBezTo>
                <a:cubicBezTo>
                  <a:pt x="7074" y="16104"/>
                  <a:pt x="8905" y="16200"/>
                  <a:pt x="10800" y="16200"/>
                </a:cubicBezTo>
                <a:cubicBezTo>
                  <a:pt x="12631" y="16200"/>
                  <a:pt x="14527" y="16104"/>
                  <a:pt x="14527" y="16104"/>
                </a:cubicBezTo>
                <a:cubicBezTo>
                  <a:pt x="15367" y="16104"/>
                  <a:pt x="16049" y="15454"/>
                  <a:pt x="16049" y="14652"/>
                </a:cubicBezTo>
                <a:cubicBezTo>
                  <a:pt x="16049" y="14652"/>
                  <a:pt x="16200" y="13700"/>
                  <a:pt x="16200" y="12767"/>
                </a:cubicBezTo>
                <a:cubicBezTo>
                  <a:pt x="16200" y="11814"/>
                  <a:pt x="16049" y="10881"/>
                  <a:pt x="16049" y="10881"/>
                </a:cubicBezTo>
                <a:cubicBezTo>
                  <a:pt x="16049" y="10080"/>
                  <a:pt x="15367" y="9430"/>
                  <a:pt x="14527" y="9430"/>
                </a:cubicBezTo>
                <a:moveTo>
                  <a:pt x="11992" y="12090"/>
                </a:moveTo>
                <a:cubicBezTo>
                  <a:pt x="11860" y="12090"/>
                  <a:pt x="11757" y="12167"/>
                  <a:pt x="11688" y="12243"/>
                </a:cubicBezTo>
                <a:lnTo>
                  <a:pt x="11688" y="14276"/>
                </a:lnTo>
                <a:cubicBezTo>
                  <a:pt x="11751" y="14345"/>
                  <a:pt x="11848" y="14411"/>
                  <a:pt x="11992" y="14411"/>
                </a:cubicBezTo>
                <a:cubicBezTo>
                  <a:pt x="12296" y="14411"/>
                  <a:pt x="12296" y="14072"/>
                  <a:pt x="12296" y="14072"/>
                </a:cubicBezTo>
                <a:lnTo>
                  <a:pt x="12296" y="12429"/>
                </a:lnTo>
                <a:cubicBezTo>
                  <a:pt x="12296" y="12429"/>
                  <a:pt x="12245" y="12090"/>
                  <a:pt x="11992" y="12090"/>
                </a:cubicBezTo>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7986" y="8751"/>
                </a:moveTo>
                <a:lnTo>
                  <a:pt x="8696" y="8751"/>
                </a:lnTo>
                <a:lnTo>
                  <a:pt x="8696" y="7188"/>
                </a:lnTo>
                <a:lnTo>
                  <a:pt x="9507" y="4970"/>
                </a:lnTo>
                <a:lnTo>
                  <a:pt x="8848" y="4970"/>
                </a:lnTo>
                <a:lnTo>
                  <a:pt x="8341" y="6433"/>
                </a:lnTo>
                <a:lnTo>
                  <a:pt x="7834" y="4970"/>
                </a:lnTo>
                <a:lnTo>
                  <a:pt x="7124" y="4970"/>
                </a:lnTo>
                <a:lnTo>
                  <a:pt x="7986" y="7188"/>
                </a:lnTo>
                <a:cubicBezTo>
                  <a:pt x="7986" y="7188"/>
                  <a:pt x="7986" y="8751"/>
                  <a:pt x="7986" y="8751"/>
                </a:cubicBezTo>
                <a:close/>
                <a:moveTo>
                  <a:pt x="10166" y="6634"/>
                </a:moveTo>
                <a:cubicBezTo>
                  <a:pt x="10166" y="6467"/>
                  <a:pt x="10303" y="6332"/>
                  <a:pt x="10471" y="6332"/>
                </a:cubicBezTo>
                <a:cubicBezTo>
                  <a:pt x="10639" y="6332"/>
                  <a:pt x="10775" y="6467"/>
                  <a:pt x="10775" y="6634"/>
                </a:cubicBezTo>
                <a:lnTo>
                  <a:pt x="10775" y="8045"/>
                </a:lnTo>
                <a:cubicBezTo>
                  <a:pt x="10775" y="8212"/>
                  <a:pt x="10639" y="8348"/>
                  <a:pt x="10471" y="8348"/>
                </a:cubicBezTo>
                <a:cubicBezTo>
                  <a:pt x="10303" y="8348"/>
                  <a:pt x="10166" y="8212"/>
                  <a:pt x="10166" y="8045"/>
                </a:cubicBezTo>
                <a:cubicBezTo>
                  <a:pt x="10166" y="8045"/>
                  <a:pt x="10166" y="6634"/>
                  <a:pt x="10166" y="6634"/>
                </a:cubicBezTo>
                <a:close/>
                <a:moveTo>
                  <a:pt x="10369" y="8801"/>
                </a:moveTo>
                <a:lnTo>
                  <a:pt x="10572" y="8801"/>
                </a:lnTo>
                <a:cubicBezTo>
                  <a:pt x="11020" y="8801"/>
                  <a:pt x="11383" y="8440"/>
                  <a:pt x="11383" y="7995"/>
                </a:cubicBezTo>
                <a:lnTo>
                  <a:pt x="11383" y="6684"/>
                </a:lnTo>
                <a:cubicBezTo>
                  <a:pt x="11383" y="6239"/>
                  <a:pt x="11020" y="5877"/>
                  <a:pt x="10572" y="5877"/>
                </a:cubicBezTo>
                <a:lnTo>
                  <a:pt x="10369" y="5877"/>
                </a:lnTo>
                <a:cubicBezTo>
                  <a:pt x="9921" y="5877"/>
                  <a:pt x="9558" y="6239"/>
                  <a:pt x="9558" y="6684"/>
                </a:cubicBezTo>
                <a:lnTo>
                  <a:pt x="9558" y="7995"/>
                </a:lnTo>
                <a:cubicBezTo>
                  <a:pt x="9558" y="8440"/>
                  <a:pt x="9921" y="8801"/>
                  <a:pt x="10369" y="8801"/>
                </a:cubicBezTo>
                <a:moveTo>
                  <a:pt x="12398" y="8801"/>
                </a:moveTo>
                <a:cubicBezTo>
                  <a:pt x="12803" y="8801"/>
                  <a:pt x="13158" y="8449"/>
                  <a:pt x="13158" y="8449"/>
                </a:cubicBezTo>
                <a:lnTo>
                  <a:pt x="13158" y="8751"/>
                </a:lnTo>
                <a:lnTo>
                  <a:pt x="13767" y="8751"/>
                </a:lnTo>
                <a:lnTo>
                  <a:pt x="13767" y="5877"/>
                </a:lnTo>
                <a:lnTo>
                  <a:pt x="13158" y="5877"/>
                </a:lnTo>
                <a:lnTo>
                  <a:pt x="13158" y="8096"/>
                </a:lnTo>
                <a:cubicBezTo>
                  <a:pt x="13158" y="8096"/>
                  <a:pt x="12955" y="8348"/>
                  <a:pt x="12752" y="8348"/>
                </a:cubicBezTo>
                <a:cubicBezTo>
                  <a:pt x="12550" y="8348"/>
                  <a:pt x="12550" y="8197"/>
                  <a:pt x="12550" y="8197"/>
                </a:cubicBezTo>
                <a:lnTo>
                  <a:pt x="12550" y="5877"/>
                </a:lnTo>
                <a:lnTo>
                  <a:pt x="11941" y="5877"/>
                </a:lnTo>
                <a:lnTo>
                  <a:pt x="11941" y="8398"/>
                </a:lnTo>
                <a:cubicBezTo>
                  <a:pt x="11941" y="8398"/>
                  <a:pt x="11992" y="8801"/>
                  <a:pt x="12398" y="880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75" name="Shape 2875"/>
          <p:cNvSpPr/>
          <p:nvPr/>
        </p:nvSpPr>
        <p:spPr>
          <a:xfrm>
            <a:off x="8384604" y="386430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0672" y="6382"/>
                </a:moveTo>
                <a:cubicBezTo>
                  <a:pt x="10463" y="6409"/>
                  <a:pt x="10255" y="6435"/>
                  <a:pt x="10045" y="6460"/>
                </a:cubicBezTo>
                <a:cubicBezTo>
                  <a:pt x="9652" y="6558"/>
                  <a:pt x="9223" y="6650"/>
                  <a:pt x="8905" y="6836"/>
                </a:cubicBezTo>
                <a:cubicBezTo>
                  <a:pt x="8055" y="7333"/>
                  <a:pt x="7467" y="7913"/>
                  <a:pt x="7073" y="8856"/>
                </a:cubicBezTo>
                <a:cubicBezTo>
                  <a:pt x="7009" y="9009"/>
                  <a:pt x="7007" y="9157"/>
                  <a:pt x="6960" y="9326"/>
                </a:cubicBezTo>
                <a:cubicBezTo>
                  <a:pt x="6658" y="10425"/>
                  <a:pt x="7194" y="11563"/>
                  <a:pt x="7844" y="11956"/>
                </a:cubicBezTo>
                <a:cubicBezTo>
                  <a:pt x="7969" y="12032"/>
                  <a:pt x="8254" y="12166"/>
                  <a:pt x="8358" y="11987"/>
                </a:cubicBezTo>
                <a:cubicBezTo>
                  <a:pt x="8416" y="11889"/>
                  <a:pt x="8403" y="11758"/>
                  <a:pt x="8438" y="11643"/>
                </a:cubicBezTo>
                <a:cubicBezTo>
                  <a:pt x="8462" y="11568"/>
                  <a:pt x="8536" y="11424"/>
                  <a:pt x="8519" y="11330"/>
                </a:cubicBezTo>
                <a:cubicBezTo>
                  <a:pt x="8490" y="11170"/>
                  <a:pt x="8318" y="11068"/>
                  <a:pt x="8246" y="10939"/>
                </a:cubicBezTo>
                <a:cubicBezTo>
                  <a:pt x="8099" y="10676"/>
                  <a:pt x="8092" y="10444"/>
                  <a:pt x="8020" y="10093"/>
                </a:cubicBezTo>
                <a:cubicBezTo>
                  <a:pt x="8026" y="10046"/>
                  <a:pt x="8031" y="9999"/>
                  <a:pt x="8037" y="9952"/>
                </a:cubicBezTo>
                <a:cubicBezTo>
                  <a:pt x="8058" y="9559"/>
                  <a:pt x="8124" y="9276"/>
                  <a:pt x="8246" y="8997"/>
                </a:cubicBezTo>
                <a:cubicBezTo>
                  <a:pt x="8601" y="8177"/>
                  <a:pt x="9172" y="7720"/>
                  <a:pt x="10094" y="7447"/>
                </a:cubicBezTo>
                <a:cubicBezTo>
                  <a:pt x="10300" y="7386"/>
                  <a:pt x="10882" y="7288"/>
                  <a:pt x="11187" y="7353"/>
                </a:cubicBezTo>
                <a:cubicBezTo>
                  <a:pt x="11369" y="7385"/>
                  <a:pt x="11551" y="7415"/>
                  <a:pt x="11733" y="7447"/>
                </a:cubicBezTo>
                <a:cubicBezTo>
                  <a:pt x="12393" y="7655"/>
                  <a:pt x="12874" y="8038"/>
                  <a:pt x="13131" y="8637"/>
                </a:cubicBezTo>
                <a:cubicBezTo>
                  <a:pt x="13292" y="9010"/>
                  <a:pt x="13339" y="9724"/>
                  <a:pt x="13227" y="10203"/>
                </a:cubicBezTo>
                <a:cubicBezTo>
                  <a:pt x="13174" y="10429"/>
                  <a:pt x="13183" y="10624"/>
                  <a:pt x="13115" y="10829"/>
                </a:cubicBezTo>
                <a:cubicBezTo>
                  <a:pt x="12865" y="11589"/>
                  <a:pt x="12498" y="12293"/>
                  <a:pt x="11668" y="12488"/>
                </a:cubicBezTo>
                <a:cubicBezTo>
                  <a:pt x="11121" y="12618"/>
                  <a:pt x="10711" y="12284"/>
                  <a:pt x="10576" y="11941"/>
                </a:cubicBezTo>
                <a:cubicBezTo>
                  <a:pt x="10538" y="11846"/>
                  <a:pt x="10474" y="11676"/>
                  <a:pt x="10512" y="11518"/>
                </a:cubicBezTo>
                <a:cubicBezTo>
                  <a:pt x="10656" y="10901"/>
                  <a:pt x="10865" y="10349"/>
                  <a:pt x="11026" y="9733"/>
                </a:cubicBezTo>
                <a:cubicBezTo>
                  <a:pt x="11179" y="9146"/>
                  <a:pt x="10888" y="8683"/>
                  <a:pt x="10431" y="8575"/>
                </a:cubicBezTo>
                <a:cubicBezTo>
                  <a:pt x="9863" y="8439"/>
                  <a:pt x="9424" y="8966"/>
                  <a:pt x="9274" y="9310"/>
                </a:cubicBezTo>
                <a:cubicBezTo>
                  <a:pt x="9155" y="9584"/>
                  <a:pt x="9083" y="10089"/>
                  <a:pt x="9177" y="10453"/>
                </a:cubicBezTo>
                <a:cubicBezTo>
                  <a:pt x="9208" y="10569"/>
                  <a:pt x="9347" y="10878"/>
                  <a:pt x="9322" y="10986"/>
                </a:cubicBezTo>
                <a:cubicBezTo>
                  <a:pt x="9213" y="11462"/>
                  <a:pt x="9088" y="11974"/>
                  <a:pt x="8953" y="12441"/>
                </a:cubicBezTo>
                <a:cubicBezTo>
                  <a:pt x="8812" y="12929"/>
                  <a:pt x="8736" y="13427"/>
                  <a:pt x="8599" y="13898"/>
                </a:cubicBezTo>
                <a:cubicBezTo>
                  <a:pt x="8536" y="14114"/>
                  <a:pt x="8539" y="14346"/>
                  <a:pt x="8487" y="14571"/>
                </a:cubicBezTo>
                <a:lnTo>
                  <a:pt x="8487" y="14900"/>
                </a:lnTo>
                <a:cubicBezTo>
                  <a:pt x="8440" y="15108"/>
                  <a:pt x="8475" y="15478"/>
                  <a:pt x="8519" y="15683"/>
                </a:cubicBezTo>
                <a:cubicBezTo>
                  <a:pt x="8548" y="15815"/>
                  <a:pt x="8502" y="15978"/>
                  <a:pt x="8567" y="16074"/>
                </a:cubicBezTo>
                <a:cubicBezTo>
                  <a:pt x="8568" y="16144"/>
                  <a:pt x="8577" y="16160"/>
                  <a:pt x="8599" y="16200"/>
                </a:cubicBezTo>
                <a:cubicBezTo>
                  <a:pt x="8800" y="16194"/>
                  <a:pt x="9078" y="15665"/>
                  <a:pt x="9177" y="15511"/>
                </a:cubicBezTo>
                <a:cubicBezTo>
                  <a:pt x="9369" y="15216"/>
                  <a:pt x="9546" y="14901"/>
                  <a:pt x="9692" y="14556"/>
                </a:cubicBezTo>
                <a:cubicBezTo>
                  <a:pt x="9823" y="14245"/>
                  <a:pt x="9844" y="13901"/>
                  <a:pt x="9949" y="13569"/>
                </a:cubicBezTo>
                <a:cubicBezTo>
                  <a:pt x="10025" y="13329"/>
                  <a:pt x="10133" y="13049"/>
                  <a:pt x="10158" y="12786"/>
                </a:cubicBezTo>
                <a:lnTo>
                  <a:pt x="10174" y="12786"/>
                </a:lnTo>
                <a:cubicBezTo>
                  <a:pt x="10216" y="12930"/>
                  <a:pt x="10367" y="13035"/>
                  <a:pt x="10480" y="13115"/>
                </a:cubicBezTo>
                <a:cubicBezTo>
                  <a:pt x="10833" y="13367"/>
                  <a:pt x="11442" y="13600"/>
                  <a:pt x="12102" y="13444"/>
                </a:cubicBezTo>
                <a:cubicBezTo>
                  <a:pt x="12850" y="13267"/>
                  <a:pt x="13446" y="12916"/>
                  <a:pt x="13838" y="12394"/>
                </a:cubicBezTo>
                <a:cubicBezTo>
                  <a:pt x="14127" y="12011"/>
                  <a:pt x="14345" y="11567"/>
                  <a:pt x="14513" y="11064"/>
                </a:cubicBezTo>
                <a:cubicBezTo>
                  <a:pt x="14596" y="10817"/>
                  <a:pt x="14613" y="10543"/>
                  <a:pt x="14674" y="10281"/>
                </a:cubicBezTo>
                <a:cubicBezTo>
                  <a:pt x="14827" y="9624"/>
                  <a:pt x="14623" y="8833"/>
                  <a:pt x="14433" y="8402"/>
                </a:cubicBezTo>
                <a:cubicBezTo>
                  <a:pt x="13856" y="7098"/>
                  <a:pt x="12630" y="6354"/>
                  <a:pt x="10672" y="6382"/>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76" name="Shape 2876"/>
          <p:cNvSpPr/>
          <p:nvPr/>
        </p:nvSpPr>
        <p:spPr>
          <a:xfrm>
            <a:off x="8917865" y="386430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281" y="6871"/>
                </a:moveTo>
                <a:cubicBezTo>
                  <a:pt x="12915" y="6830"/>
                  <a:pt x="11990" y="7537"/>
                  <a:pt x="11505" y="8992"/>
                </a:cubicBezTo>
                <a:cubicBezTo>
                  <a:pt x="11754" y="8897"/>
                  <a:pt x="11998" y="8849"/>
                  <a:pt x="12232" y="8849"/>
                </a:cubicBezTo>
                <a:cubicBezTo>
                  <a:pt x="12732" y="8849"/>
                  <a:pt x="12952" y="9108"/>
                  <a:pt x="12893" y="9624"/>
                </a:cubicBezTo>
                <a:cubicBezTo>
                  <a:pt x="12863" y="9937"/>
                  <a:pt x="12643" y="10393"/>
                  <a:pt x="12232" y="10991"/>
                </a:cubicBezTo>
                <a:cubicBezTo>
                  <a:pt x="11821" y="11589"/>
                  <a:pt x="11512" y="11888"/>
                  <a:pt x="11307" y="11888"/>
                </a:cubicBezTo>
                <a:cubicBezTo>
                  <a:pt x="11043" y="11888"/>
                  <a:pt x="10800" y="11426"/>
                  <a:pt x="10580" y="10502"/>
                </a:cubicBezTo>
                <a:cubicBezTo>
                  <a:pt x="10506" y="10230"/>
                  <a:pt x="10374" y="9536"/>
                  <a:pt x="10183" y="8421"/>
                </a:cubicBezTo>
                <a:cubicBezTo>
                  <a:pt x="10007" y="7388"/>
                  <a:pt x="9537" y="6904"/>
                  <a:pt x="8773" y="6972"/>
                </a:cubicBezTo>
                <a:cubicBezTo>
                  <a:pt x="8450" y="7000"/>
                  <a:pt x="7966" y="7272"/>
                  <a:pt x="7320" y="7788"/>
                </a:cubicBezTo>
                <a:cubicBezTo>
                  <a:pt x="6849" y="8183"/>
                  <a:pt x="6372" y="8577"/>
                  <a:pt x="5887" y="8972"/>
                </a:cubicBezTo>
                <a:lnTo>
                  <a:pt x="6350" y="9522"/>
                </a:lnTo>
                <a:cubicBezTo>
                  <a:pt x="6790" y="9237"/>
                  <a:pt x="7047" y="9094"/>
                  <a:pt x="7121" y="9094"/>
                </a:cubicBezTo>
                <a:cubicBezTo>
                  <a:pt x="7459" y="9094"/>
                  <a:pt x="7774" y="9583"/>
                  <a:pt x="8068" y="10563"/>
                </a:cubicBezTo>
                <a:cubicBezTo>
                  <a:pt x="8333" y="11461"/>
                  <a:pt x="8597" y="12358"/>
                  <a:pt x="8861" y="13255"/>
                </a:cubicBezTo>
                <a:cubicBezTo>
                  <a:pt x="9258" y="14234"/>
                  <a:pt x="9743" y="14723"/>
                  <a:pt x="10316" y="14723"/>
                </a:cubicBezTo>
                <a:cubicBezTo>
                  <a:pt x="11241" y="14723"/>
                  <a:pt x="12371" y="13921"/>
                  <a:pt x="13709" y="12317"/>
                </a:cubicBezTo>
                <a:cubicBezTo>
                  <a:pt x="15001" y="10780"/>
                  <a:pt x="15669" y="9570"/>
                  <a:pt x="15713" y="8686"/>
                </a:cubicBezTo>
                <a:cubicBezTo>
                  <a:pt x="15772" y="7503"/>
                  <a:pt x="15295" y="6899"/>
                  <a:pt x="14281" y="6871"/>
                </a:cubicBezTo>
                <a:moveTo>
                  <a:pt x="20618" y="19636"/>
                </a:moveTo>
                <a:cubicBezTo>
                  <a:pt x="20618" y="20179"/>
                  <a:pt x="20179" y="20618"/>
                  <a:pt x="19636" y="20618"/>
                </a:cubicBezTo>
                <a:lnTo>
                  <a:pt x="1964" y="20618"/>
                </a:lnTo>
                <a:cubicBezTo>
                  <a:pt x="1421" y="20618"/>
                  <a:pt x="982" y="20179"/>
                  <a:pt x="982" y="19636"/>
                </a:cubicBezTo>
                <a:lnTo>
                  <a:pt x="982" y="1964"/>
                </a:lnTo>
                <a:cubicBezTo>
                  <a:pt x="982" y="1421"/>
                  <a:pt x="1421" y="982"/>
                  <a:pt x="1964" y="982"/>
                </a:cubicBezTo>
                <a:lnTo>
                  <a:pt x="19636" y="982"/>
                </a:lnTo>
                <a:cubicBezTo>
                  <a:pt x="20179" y="982"/>
                  <a:pt x="20618" y="1421"/>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77" name="Shape 2877"/>
          <p:cNvSpPr/>
          <p:nvPr/>
        </p:nvSpPr>
        <p:spPr>
          <a:xfrm>
            <a:off x="9451126" y="386430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1" y="20618"/>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4724" y="7360"/>
                </a:moveTo>
                <a:lnTo>
                  <a:pt x="13742" y="7360"/>
                </a:lnTo>
                <a:lnTo>
                  <a:pt x="13742" y="8833"/>
                </a:lnTo>
                <a:lnTo>
                  <a:pt x="12265" y="8833"/>
                </a:lnTo>
                <a:lnTo>
                  <a:pt x="12265" y="9815"/>
                </a:lnTo>
                <a:lnTo>
                  <a:pt x="13742" y="9815"/>
                </a:lnTo>
                <a:lnTo>
                  <a:pt x="13742" y="11283"/>
                </a:lnTo>
                <a:lnTo>
                  <a:pt x="14724" y="11283"/>
                </a:lnTo>
                <a:lnTo>
                  <a:pt x="14724" y="9815"/>
                </a:lnTo>
                <a:lnTo>
                  <a:pt x="16204" y="9815"/>
                </a:lnTo>
                <a:lnTo>
                  <a:pt x="16204" y="8833"/>
                </a:lnTo>
                <a:lnTo>
                  <a:pt x="14724" y="8833"/>
                </a:lnTo>
                <a:cubicBezTo>
                  <a:pt x="14724" y="8833"/>
                  <a:pt x="14724" y="7360"/>
                  <a:pt x="14724" y="7360"/>
                </a:cubicBezTo>
                <a:close/>
                <a:moveTo>
                  <a:pt x="9321" y="13946"/>
                </a:moveTo>
                <a:cubicBezTo>
                  <a:pt x="8620" y="13946"/>
                  <a:pt x="8070" y="13495"/>
                  <a:pt x="8070" y="12919"/>
                </a:cubicBezTo>
                <a:cubicBezTo>
                  <a:pt x="8070" y="12392"/>
                  <a:pt x="8713" y="11929"/>
                  <a:pt x="9446" y="11929"/>
                </a:cubicBezTo>
                <a:lnTo>
                  <a:pt x="9446" y="11723"/>
                </a:lnTo>
                <a:lnTo>
                  <a:pt x="9465" y="11929"/>
                </a:lnTo>
                <a:cubicBezTo>
                  <a:pt x="9623" y="11930"/>
                  <a:pt x="9777" y="11954"/>
                  <a:pt x="9922" y="12000"/>
                </a:cubicBezTo>
                <a:lnTo>
                  <a:pt x="10067" y="12104"/>
                </a:lnTo>
                <a:cubicBezTo>
                  <a:pt x="10439" y="12371"/>
                  <a:pt x="10637" y="12521"/>
                  <a:pt x="10695" y="12764"/>
                </a:cubicBezTo>
                <a:cubicBezTo>
                  <a:pt x="10710" y="12827"/>
                  <a:pt x="10717" y="12891"/>
                  <a:pt x="10717" y="12954"/>
                </a:cubicBezTo>
                <a:cubicBezTo>
                  <a:pt x="10717" y="13612"/>
                  <a:pt x="10247" y="13946"/>
                  <a:pt x="9321" y="13946"/>
                </a:cubicBezTo>
                <a:moveTo>
                  <a:pt x="8542" y="8739"/>
                </a:moveTo>
                <a:cubicBezTo>
                  <a:pt x="8494" y="8362"/>
                  <a:pt x="8574" y="8014"/>
                  <a:pt x="8754" y="7806"/>
                </a:cubicBezTo>
                <a:cubicBezTo>
                  <a:pt x="8864" y="7680"/>
                  <a:pt x="9006" y="7612"/>
                  <a:pt x="9163" y="7612"/>
                </a:cubicBezTo>
                <a:lnTo>
                  <a:pt x="9163" y="7409"/>
                </a:lnTo>
                <a:lnTo>
                  <a:pt x="9164" y="7409"/>
                </a:lnTo>
                <a:lnTo>
                  <a:pt x="9182" y="7613"/>
                </a:lnTo>
                <a:cubicBezTo>
                  <a:pt x="9653" y="7628"/>
                  <a:pt x="10105" y="8185"/>
                  <a:pt x="10189" y="8855"/>
                </a:cubicBezTo>
                <a:cubicBezTo>
                  <a:pt x="10237" y="9239"/>
                  <a:pt x="10154" y="9595"/>
                  <a:pt x="9969" y="9809"/>
                </a:cubicBezTo>
                <a:cubicBezTo>
                  <a:pt x="9860" y="9935"/>
                  <a:pt x="9721" y="10002"/>
                  <a:pt x="9550" y="10001"/>
                </a:cubicBezTo>
                <a:lnTo>
                  <a:pt x="9549" y="10001"/>
                </a:lnTo>
                <a:cubicBezTo>
                  <a:pt x="9087" y="9988"/>
                  <a:pt x="8625" y="9409"/>
                  <a:pt x="8542" y="8739"/>
                </a:cubicBezTo>
                <a:moveTo>
                  <a:pt x="10838" y="11196"/>
                </a:moveTo>
                <a:cubicBezTo>
                  <a:pt x="10586" y="11009"/>
                  <a:pt x="10351" y="10732"/>
                  <a:pt x="10342" y="10647"/>
                </a:cubicBezTo>
                <a:cubicBezTo>
                  <a:pt x="10342" y="10499"/>
                  <a:pt x="10342" y="10431"/>
                  <a:pt x="10689" y="10148"/>
                </a:cubicBezTo>
                <a:cubicBezTo>
                  <a:pt x="11138" y="9780"/>
                  <a:pt x="11386" y="9296"/>
                  <a:pt x="11386" y="8784"/>
                </a:cubicBezTo>
                <a:cubicBezTo>
                  <a:pt x="11386" y="8342"/>
                  <a:pt x="11262" y="7947"/>
                  <a:pt x="11049" y="7660"/>
                </a:cubicBezTo>
                <a:lnTo>
                  <a:pt x="11238" y="7660"/>
                </a:lnTo>
                <a:lnTo>
                  <a:pt x="12276" y="6873"/>
                </a:lnTo>
                <a:lnTo>
                  <a:pt x="9463" y="6873"/>
                </a:lnTo>
                <a:cubicBezTo>
                  <a:pt x="8334" y="6873"/>
                  <a:pt x="7345" y="7760"/>
                  <a:pt x="7345" y="8769"/>
                </a:cubicBezTo>
                <a:cubicBezTo>
                  <a:pt x="7345" y="9812"/>
                  <a:pt x="8109" y="10605"/>
                  <a:pt x="9136" y="10648"/>
                </a:cubicBezTo>
                <a:cubicBezTo>
                  <a:pt x="9121" y="10722"/>
                  <a:pt x="9113" y="10795"/>
                  <a:pt x="9113" y="10867"/>
                </a:cubicBezTo>
                <a:cubicBezTo>
                  <a:pt x="9113" y="11018"/>
                  <a:pt x="9147" y="11162"/>
                  <a:pt x="9216" y="11300"/>
                </a:cubicBezTo>
                <a:cubicBezTo>
                  <a:pt x="7942" y="11309"/>
                  <a:pt x="6869" y="12161"/>
                  <a:pt x="6869" y="13167"/>
                </a:cubicBezTo>
                <a:cubicBezTo>
                  <a:pt x="6869" y="14071"/>
                  <a:pt x="7902" y="14727"/>
                  <a:pt x="9325" y="14727"/>
                </a:cubicBezTo>
                <a:cubicBezTo>
                  <a:pt x="10861" y="14727"/>
                  <a:pt x="11690" y="13766"/>
                  <a:pt x="11690" y="12860"/>
                </a:cubicBezTo>
                <a:cubicBezTo>
                  <a:pt x="11690" y="12108"/>
                  <a:pt x="11459" y="11656"/>
                  <a:pt x="10838" y="11196"/>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78" name="Shape 2878"/>
          <p:cNvSpPr/>
          <p:nvPr/>
        </p:nvSpPr>
        <p:spPr>
          <a:xfrm>
            <a:off x="9984387" y="386430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3430" y="9321"/>
                </a:moveTo>
                <a:cubicBezTo>
                  <a:pt x="11975" y="9321"/>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1"/>
                  <a:pt x="13430" y="9321"/>
                </a:cubicBezTo>
                <a:moveTo>
                  <a:pt x="6873" y="14727"/>
                </a:moveTo>
                <a:lnTo>
                  <a:pt x="8829" y="14727"/>
                </a:lnTo>
                <a:lnTo>
                  <a:pt x="8829" y="9321"/>
                </a:lnTo>
                <a:lnTo>
                  <a:pt x="6873" y="9321"/>
                </a:lnTo>
                <a:cubicBezTo>
                  <a:pt x="6873" y="9321"/>
                  <a:pt x="6873" y="14727"/>
                  <a:pt x="6873" y="14727"/>
                </a:cubicBezTo>
                <a:close/>
                <a:moveTo>
                  <a:pt x="20618" y="19636"/>
                </a:moveTo>
                <a:cubicBezTo>
                  <a:pt x="20618" y="20179"/>
                  <a:pt x="20179" y="20618"/>
                  <a:pt x="19636" y="20618"/>
                </a:cubicBezTo>
                <a:lnTo>
                  <a:pt x="1964" y="20618"/>
                </a:lnTo>
                <a:cubicBezTo>
                  <a:pt x="1421" y="20618"/>
                  <a:pt x="982" y="20179"/>
                  <a:pt x="982" y="19636"/>
                </a:cubicBezTo>
                <a:lnTo>
                  <a:pt x="982" y="1964"/>
                </a:lnTo>
                <a:cubicBezTo>
                  <a:pt x="982" y="1421"/>
                  <a:pt x="1421" y="982"/>
                  <a:pt x="1964" y="982"/>
                </a:cubicBezTo>
                <a:lnTo>
                  <a:pt x="19636" y="982"/>
                </a:lnTo>
                <a:cubicBezTo>
                  <a:pt x="20179" y="982"/>
                  <a:pt x="20618" y="1421"/>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79" name="Shape 2879"/>
          <p:cNvSpPr/>
          <p:nvPr/>
        </p:nvSpPr>
        <p:spPr>
          <a:xfrm>
            <a:off x="10517648" y="386430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1592" y="13291"/>
                </a:moveTo>
                <a:cubicBezTo>
                  <a:pt x="11452" y="13213"/>
                  <a:pt x="11342" y="13108"/>
                  <a:pt x="11291" y="12978"/>
                </a:cubicBezTo>
                <a:cubicBezTo>
                  <a:pt x="11284" y="12956"/>
                  <a:pt x="11290" y="10299"/>
                  <a:pt x="11290" y="10299"/>
                </a:cubicBezTo>
                <a:lnTo>
                  <a:pt x="13256" y="10299"/>
                </a:lnTo>
                <a:lnTo>
                  <a:pt x="13256" y="8836"/>
                </a:lnTo>
                <a:lnTo>
                  <a:pt x="11292" y="8836"/>
                </a:lnTo>
                <a:lnTo>
                  <a:pt x="11292" y="6873"/>
                </a:lnTo>
                <a:lnTo>
                  <a:pt x="10042" y="6879"/>
                </a:lnTo>
                <a:cubicBezTo>
                  <a:pt x="9988" y="7284"/>
                  <a:pt x="9891" y="7618"/>
                  <a:pt x="9750" y="7879"/>
                </a:cubicBezTo>
                <a:cubicBezTo>
                  <a:pt x="9608" y="8142"/>
                  <a:pt x="9420" y="8366"/>
                  <a:pt x="9187" y="8553"/>
                </a:cubicBezTo>
                <a:cubicBezTo>
                  <a:pt x="8953" y="8740"/>
                  <a:pt x="8672" y="8883"/>
                  <a:pt x="8344" y="8984"/>
                </a:cubicBezTo>
                <a:lnTo>
                  <a:pt x="8345" y="10309"/>
                </a:lnTo>
                <a:lnTo>
                  <a:pt x="9328" y="10299"/>
                </a:lnTo>
                <a:lnTo>
                  <a:pt x="9328" y="12846"/>
                </a:lnTo>
                <a:cubicBezTo>
                  <a:pt x="9328" y="13204"/>
                  <a:pt x="9368" y="13478"/>
                  <a:pt x="9448" y="13666"/>
                </a:cubicBezTo>
                <a:cubicBezTo>
                  <a:pt x="9528" y="13856"/>
                  <a:pt x="9671" y="14034"/>
                  <a:pt x="9879" y="14202"/>
                </a:cubicBezTo>
                <a:cubicBezTo>
                  <a:pt x="10086" y="14370"/>
                  <a:pt x="10336" y="14498"/>
                  <a:pt x="10629" y="14589"/>
                </a:cubicBezTo>
                <a:cubicBezTo>
                  <a:pt x="10922" y="14679"/>
                  <a:pt x="11238" y="14727"/>
                  <a:pt x="11619" y="14727"/>
                </a:cubicBezTo>
                <a:cubicBezTo>
                  <a:pt x="11955" y="14727"/>
                  <a:pt x="12228" y="14693"/>
                  <a:pt x="12517" y="14629"/>
                </a:cubicBezTo>
                <a:cubicBezTo>
                  <a:pt x="12806" y="14565"/>
                  <a:pt x="13221" y="14455"/>
                  <a:pt x="13578" y="14297"/>
                </a:cubicBezTo>
                <a:lnTo>
                  <a:pt x="13583" y="13091"/>
                </a:lnTo>
                <a:cubicBezTo>
                  <a:pt x="13165" y="13349"/>
                  <a:pt x="12648" y="13447"/>
                  <a:pt x="12225" y="13447"/>
                </a:cubicBezTo>
                <a:cubicBezTo>
                  <a:pt x="11987" y="13447"/>
                  <a:pt x="11776" y="13395"/>
                  <a:pt x="11592" y="1329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80" name="Shape 2880"/>
          <p:cNvSpPr/>
          <p:nvPr/>
        </p:nvSpPr>
        <p:spPr>
          <a:xfrm>
            <a:off x="11050909" y="386430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4291" y="6986"/>
                </a:moveTo>
                <a:cubicBezTo>
                  <a:pt x="14241" y="6976"/>
                  <a:pt x="14187" y="6971"/>
                  <a:pt x="14134" y="6971"/>
                </a:cubicBezTo>
                <a:cubicBezTo>
                  <a:pt x="13808" y="6971"/>
                  <a:pt x="13598" y="7166"/>
                  <a:pt x="13572" y="7494"/>
                </a:cubicBezTo>
                <a:cubicBezTo>
                  <a:pt x="13242" y="11704"/>
                  <a:pt x="13044" y="12909"/>
                  <a:pt x="13042" y="12921"/>
                </a:cubicBezTo>
                <a:lnTo>
                  <a:pt x="13046" y="13020"/>
                </a:lnTo>
                <a:lnTo>
                  <a:pt x="13142" y="13032"/>
                </a:lnTo>
                <a:lnTo>
                  <a:pt x="13172" y="13031"/>
                </a:lnTo>
                <a:cubicBezTo>
                  <a:pt x="13281" y="13031"/>
                  <a:pt x="13386" y="13050"/>
                  <a:pt x="13473" y="13084"/>
                </a:cubicBezTo>
                <a:lnTo>
                  <a:pt x="13579" y="13126"/>
                </a:lnTo>
                <a:lnTo>
                  <a:pt x="13598" y="13012"/>
                </a:lnTo>
                <a:cubicBezTo>
                  <a:pt x="13837" y="11522"/>
                  <a:pt x="14296" y="9525"/>
                  <a:pt x="14542" y="8453"/>
                </a:cubicBezTo>
                <a:cubicBezTo>
                  <a:pt x="14618" y="8121"/>
                  <a:pt x="14675" y="7877"/>
                  <a:pt x="14698" y="7763"/>
                </a:cubicBezTo>
                <a:cubicBezTo>
                  <a:pt x="14745" y="7530"/>
                  <a:pt x="14724" y="7343"/>
                  <a:pt x="14636" y="7206"/>
                </a:cubicBezTo>
                <a:cubicBezTo>
                  <a:pt x="14563" y="7092"/>
                  <a:pt x="14447" y="7018"/>
                  <a:pt x="14291" y="6986"/>
                </a:cubicBezTo>
                <a:moveTo>
                  <a:pt x="13280" y="13606"/>
                </a:moveTo>
                <a:cubicBezTo>
                  <a:pt x="12921" y="13524"/>
                  <a:pt x="12660" y="13682"/>
                  <a:pt x="12569" y="14030"/>
                </a:cubicBezTo>
                <a:cubicBezTo>
                  <a:pt x="12529" y="14187"/>
                  <a:pt x="12549" y="14335"/>
                  <a:pt x="12630" y="14459"/>
                </a:cubicBezTo>
                <a:cubicBezTo>
                  <a:pt x="12706" y="14574"/>
                  <a:pt x="12831" y="14660"/>
                  <a:pt x="12982" y="14701"/>
                </a:cubicBezTo>
                <a:cubicBezTo>
                  <a:pt x="13045" y="14719"/>
                  <a:pt x="13109" y="14728"/>
                  <a:pt x="13172" y="14728"/>
                </a:cubicBezTo>
                <a:cubicBezTo>
                  <a:pt x="13438" y="14728"/>
                  <a:pt x="13639" y="14578"/>
                  <a:pt x="13698" y="14338"/>
                </a:cubicBezTo>
                <a:cubicBezTo>
                  <a:pt x="13741" y="14155"/>
                  <a:pt x="13722" y="13989"/>
                  <a:pt x="13642" y="13858"/>
                </a:cubicBezTo>
                <a:cubicBezTo>
                  <a:pt x="13567" y="13733"/>
                  <a:pt x="13439" y="13643"/>
                  <a:pt x="13280" y="13606"/>
                </a:cubicBezTo>
                <a:moveTo>
                  <a:pt x="13014" y="7028"/>
                </a:moveTo>
                <a:lnTo>
                  <a:pt x="13098" y="6884"/>
                </a:lnTo>
                <a:lnTo>
                  <a:pt x="12931" y="6884"/>
                </a:lnTo>
                <a:lnTo>
                  <a:pt x="12906" y="6887"/>
                </a:lnTo>
                <a:cubicBezTo>
                  <a:pt x="12646" y="6961"/>
                  <a:pt x="12244" y="6961"/>
                  <a:pt x="11983" y="6887"/>
                </a:cubicBezTo>
                <a:lnTo>
                  <a:pt x="11901" y="6884"/>
                </a:lnTo>
                <a:lnTo>
                  <a:pt x="9988" y="10156"/>
                </a:lnTo>
                <a:lnTo>
                  <a:pt x="8067" y="6872"/>
                </a:lnTo>
                <a:lnTo>
                  <a:pt x="8000" y="6890"/>
                </a:lnTo>
                <a:cubicBezTo>
                  <a:pt x="7739" y="6962"/>
                  <a:pt x="7347" y="6961"/>
                  <a:pt x="7088" y="6887"/>
                </a:cubicBezTo>
                <a:lnTo>
                  <a:pt x="6878" y="6884"/>
                </a:lnTo>
                <a:lnTo>
                  <a:pt x="9482" y="11392"/>
                </a:lnTo>
                <a:lnTo>
                  <a:pt x="9404" y="14626"/>
                </a:lnTo>
                <a:lnTo>
                  <a:pt x="9407" y="14722"/>
                </a:lnTo>
                <a:lnTo>
                  <a:pt x="9502" y="14722"/>
                </a:lnTo>
                <a:lnTo>
                  <a:pt x="9526" y="14719"/>
                </a:lnTo>
                <a:cubicBezTo>
                  <a:pt x="9786" y="14645"/>
                  <a:pt x="10190" y="14645"/>
                  <a:pt x="10449" y="14719"/>
                </a:cubicBezTo>
                <a:lnTo>
                  <a:pt x="10573" y="14722"/>
                </a:lnTo>
                <a:lnTo>
                  <a:pt x="10512" y="11390"/>
                </a:lnTo>
                <a:cubicBezTo>
                  <a:pt x="10600" y="11229"/>
                  <a:pt x="11150" y="10205"/>
                  <a:pt x="11738" y="9180"/>
                </a:cubicBezTo>
                <a:cubicBezTo>
                  <a:pt x="12342" y="8126"/>
                  <a:pt x="13008" y="7040"/>
                  <a:pt x="13014" y="7028"/>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81" name="Shape 2881"/>
          <p:cNvSpPr/>
          <p:nvPr/>
        </p:nvSpPr>
        <p:spPr>
          <a:xfrm>
            <a:off x="6251560" y="4397568"/>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3062" y="5890"/>
                </a:moveTo>
                <a:lnTo>
                  <a:pt x="10786" y="7776"/>
                </a:lnTo>
                <a:lnTo>
                  <a:pt x="13925" y="9725"/>
                </a:lnTo>
                <a:lnTo>
                  <a:pt x="16200" y="7926"/>
                </a:lnTo>
                <a:cubicBezTo>
                  <a:pt x="16200" y="7926"/>
                  <a:pt x="13062" y="5890"/>
                  <a:pt x="13062" y="5890"/>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1"/>
                  <a:pt x="1422" y="982"/>
                  <a:pt x="1964" y="982"/>
                </a:cubicBezTo>
                <a:lnTo>
                  <a:pt x="19636" y="982"/>
                </a:lnTo>
                <a:cubicBezTo>
                  <a:pt x="20179" y="982"/>
                  <a:pt x="20618" y="1421"/>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5400" y="8027"/>
                </a:moveTo>
                <a:lnTo>
                  <a:pt x="7647" y="9763"/>
                </a:lnTo>
                <a:lnTo>
                  <a:pt x="10786" y="7776"/>
                </a:lnTo>
                <a:lnTo>
                  <a:pt x="8630" y="5891"/>
                </a:lnTo>
                <a:cubicBezTo>
                  <a:pt x="8630" y="5891"/>
                  <a:pt x="5400" y="8027"/>
                  <a:pt x="5400" y="8027"/>
                </a:cubicBezTo>
                <a:close/>
                <a:moveTo>
                  <a:pt x="13925" y="9726"/>
                </a:moveTo>
                <a:lnTo>
                  <a:pt x="13925" y="9725"/>
                </a:lnTo>
                <a:lnTo>
                  <a:pt x="13925" y="9725"/>
                </a:lnTo>
                <a:lnTo>
                  <a:pt x="13924" y="9725"/>
                </a:lnTo>
                <a:cubicBezTo>
                  <a:pt x="13924" y="9725"/>
                  <a:pt x="13925" y="9726"/>
                  <a:pt x="13925" y="9726"/>
                </a:cubicBezTo>
                <a:close/>
                <a:moveTo>
                  <a:pt x="12965" y="14699"/>
                </a:moveTo>
                <a:lnTo>
                  <a:pt x="12959" y="14707"/>
                </a:lnTo>
                <a:lnTo>
                  <a:pt x="10801" y="13101"/>
                </a:lnTo>
                <a:lnTo>
                  <a:pt x="8731" y="14685"/>
                </a:lnTo>
                <a:lnTo>
                  <a:pt x="8712" y="14715"/>
                </a:lnTo>
                <a:lnTo>
                  <a:pt x="7571" y="14025"/>
                </a:lnTo>
                <a:lnTo>
                  <a:pt x="7571" y="14627"/>
                </a:lnTo>
                <a:lnTo>
                  <a:pt x="10799" y="16692"/>
                </a:lnTo>
                <a:lnTo>
                  <a:pt x="14001" y="14627"/>
                </a:lnTo>
                <a:lnTo>
                  <a:pt x="14001" y="14067"/>
                </a:lnTo>
                <a:lnTo>
                  <a:pt x="12965" y="14699"/>
                </a:lnTo>
                <a:cubicBezTo>
                  <a:pt x="12965" y="14699"/>
                  <a:pt x="12965" y="14699"/>
                  <a:pt x="12965" y="14699"/>
                </a:cubicBezTo>
                <a:close/>
                <a:moveTo>
                  <a:pt x="7641" y="9766"/>
                </a:moveTo>
                <a:lnTo>
                  <a:pt x="5404" y="11577"/>
                </a:lnTo>
                <a:lnTo>
                  <a:pt x="7350" y="12746"/>
                </a:lnTo>
                <a:lnTo>
                  <a:pt x="7351" y="12745"/>
                </a:lnTo>
                <a:lnTo>
                  <a:pt x="7742" y="12982"/>
                </a:lnTo>
                <a:lnTo>
                  <a:pt x="8631" y="13516"/>
                </a:lnTo>
                <a:lnTo>
                  <a:pt x="10060" y="12431"/>
                </a:lnTo>
                <a:lnTo>
                  <a:pt x="10780" y="11879"/>
                </a:lnTo>
                <a:lnTo>
                  <a:pt x="10783" y="11882"/>
                </a:lnTo>
                <a:lnTo>
                  <a:pt x="10786" y="11880"/>
                </a:lnTo>
                <a:lnTo>
                  <a:pt x="10798" y="11888"/>
                </a:lnTo>
                <a:lnTo>
                  <a:pt x="10804" y="11879"/>
                </a:lnTo>
                <a:lnTo>
                  <a:pt x="12515" y="13153"/>
                </a:lnTo>
                <a:lnTo>
                  <a:pt x="13007" y="13515"/>
                </a:lnTo>
                <a:lnTo>
                  <a:pt x="16199" y="11575"/>
                </a:lnTo>
                <a:lnTo>
                  <a:pt x="13925" y="9726"/>
                </a:lnTo>
                <a:lnTo>
                  <a:pt x="10787" y="11715"/>
                </a:lnTo>
                <a:cubicBezTo>
                  <a:pt x="10787" y="11715"/>
                  <a:pt x="7641" y="9766"/>
                  <a:pt x="7641" y="9766"/>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82" name="Shape 2882"/>
          <p:cNvSpPr/>
          <p:nvPr/>
        </p:nvSpPr>
        <p:spPr>
          <a:xfrm>
            <a:off x="6784821" y="4397568"/>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8"/>
                  <a:pt x="14287" y="14727"/>
                  <a:pt x="13745" y="14727"/>
                </a:cubicBezTo>
                <a:lnTo>
                  <a:pt x="7855" y="14727"/>
                </a:lnTo>
                <a:cubicBezTo>
                  <a:pt x="7313" y="14727"/>
                  <a:pt x="6873" y="14288"/>
                  <a:pt x="6873" y="13745"/>
                </a:cubicBezTo>
                <a:lnTo>
                  <a:pt x="6873" y="10309"/>
                </a:lnTo>
                <a:lnTo>
                  <a:pt x="7904" y="10309"/>
                </a:lnTo>
                <a:cubicBezTo>
                  <a:pt x="7877" y="10470"/>
                  <a:pt x="7855" y="10632"/>
                  <a:pt x="7855" y="10800"/>
                </a:cubicBezTo>
                <a:cubicBezTo>
                  <a:pt x="7855" y="12427"/>
                  <a:pt x="9173" y="13745"/>
                  <a:pt x="10800" y="13745"/>
                </a:cubicBezTo>
                <a:cubicBezTo>
                  <a:pt x="12427"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83" name="Shape 2883"/>
          <p:cNvSpPr/>
          <p:nvPr/>
        </p:nvSpPr>
        <p:spPr>
          <a:xfrm>
            <a:off x="7318082" y="4397568"/>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709" y="10800"/>
                </a:moveTo>
                <a:cubicBezTo>
                  <a:pt x="15709" y="12575"/>
                  <a:pt x="14764" y="14125"/>
                  <a:pt x="13353" y="14987"/>
                </a:cubicBezTo>
                <a:lnTo>
                  <a:pt x="14834" y="10706"/>
                </a:lnTo>
                <a:cubicBezTo>
                  <a:pt x="15118" y="9994"/>
                  <a:pt x="15213" y="9425"/>
                  <a:pt x="15213" y="8918"/>
                </a:cubicBezTo>
                <a:cubicBezTo>
                  <a:pt x="15213" y="8811"/>
                  <a:pt x="15201" y="8718"/>
                  <a:pt x="15194" y="8620"/>
                </a:cubicBezTo>
                <a:cubicBezTo>
                  <a:pt x="15521" y="9277"/>
                  <a:pt x="15709" y="10016"/>
                  <a:pt x="15709" y="10800"/>
                </a:cubicBezTo>
                <a:moveTo>
                  <a:pt x="11488" y="8460"/>
                </a:moveTo>
                <a:cubicBezTo>
                  <a:pt x="11788" y="8444"/>
                  <a:pt x="12059" y="8413"/>
                  <a:pt x="12059" y="8413"/>
                </a:cubicBezTo>
                <a:cubicBezTo>
                  <a:pt x="12328" y="8380"/>
                  <a:pt x="12296" y="7986"/>
                  <a:pt x="12027" y="8001"/>
                </a:cubicBezTo>
                <a:cubicBezTo>
                  <a:pt x="12027" y="8001"/>
                  <a:pt x="11219" y="8065"/>
                  <a:pt x="10697" y="8065"/>
                </a:cubicBezTo>
                <a:cubicBezTo>
                  <a:pt x="10206" y="8065"/>
                  <a:pt x="9382" y="8001"/>
                  <a:pt x="9382" y="8001"/>
                </a:cubicBezTo>
                <a:cubicBezTo>
                  <a:pt x="9113" y="7986"/>
                  <a:pt x="9082" y="8396"/>
                  <a:pt x="9350" y="8413"/>
                </a:cubicBezTo>
                <a:cubicBezTo>
                  <a:pt x="9350" y="8413"/>
                  <a:pt x="9605" y="8444"/>
                  <a:pt x="9874" y="8460"/>
                </a:cubicBezTo>
                <a:lnTo>
                  <a:pt x="10652" y="10591"/>
                </a:lnTo>
                <a:lnTo>
                  <a:pt x="9560" y="13866"/>
                </a:lnTo>
                <a:lnTo>
                  <a:pt x="7742" y="8460"/>
                </a:lnTo>
                <a:cubicBezTo>
                  <a:pt x="8042" y="8444"/>
                  <a:pt x="8313" y="8413"/>
                  <a:pt x="8313" y="8413"/>
                </a:cubicBezTo>
                <a:cubicBezTo>
                  <a:pt x="8582" y="8380"/>
                  <a:pt x="8550" y="7986"/>
                  <a:pt x="8281" y="8001"/>
                </a:cubicBezTo>
                <a:cubicBezTo>
                  <a:pt x="8281" y="8001"/>
                  <a:pt x="7473" y="8065"/>
                  <a:pt x="6951" y="8065"/>
                </a:cubicBezTo>
                <a:cubicBezTo>
                  <a:pt x="6885" y="8065"/>
                  <a:pt x="6804" y="8063"/>
                  <a:pt x="6727" y="8061"/>
                </a:cubicBezTo>
                <a:cubicBezTo>
                  <a:pt x="7608" y="6752"/>
                  <a:pt x="9103" y="5891"/>
                  <a:pt x="10800" y="5891"/>
                </a:cubicBezTo>
                <a:cubicBezTo>
                  <a:pt x="12045" y="5891"/>
                  <a:pt x="13178" y="6358"/>
                  <a:pt x="14044" y="7122"/>
                </a:cubicBezTo>
                <a:cubicBezTo>
                  <a:pt x="13590" y="7157"/>
                  <a:pt x="13299" y="7563"/>
                  <a:pt x="13299" y="8001"/>
                </a:cubicBezTo>
                <a:cubicBezTo>
                  <a:pt x="13299" y="8413"/>
                  <a:pt x="13505" y="8761"/>
                  <a:pt x="13758" y="9172"/>
                </a:cubicBezTo>
                <a:cubicBezTo>
                  <a:pt x="13948" y="9504"/>
                  <a:pt x="14169" y="9931"/>
                  <a:pt x="14169" y="10548"/>
                </a:cubicBezTo>
                <a:cubicBezTo>
                  <a:pt x="14169" y="10975"/>
                  <a:pt x="14005" y="11471"/>
                  <a:pt x="13789" y="12162"/>
                </a:cubicBezTo>
                <a:lnTo>
                  <a:pt x="13291" y="13825"/>
                </a:lnTo>
                <a:cubicBezTo>
                  <a:pt x="13291" y="13825"/>
                  <a:pt x="11488" y="8460"/>
                  <a:pt x="11488" y="8460"/>
                </a:cubicBezTo>
                <a:close/>
                <a:moveTo>
                  <a:pt x="10800" y="15709"/>
                </a:moveTo>
                <a:cubicBezTo>
                  <a:pt x="10319" y="15709"/>
                  <a:pt x="9857" y="15637"/>
                  <a:pt x="9418" y="15508"/>
                </a:cubicBezTo>
                <a:lnTo>
                  <a:pt x="10887" y="11236"/>
                </a:lnTo>
                <a:cubicBezTo>
                  <a:pt x="10887" y="11236"/>
                  <a:pt x="12211" y="14865"/>
                  <a:pt x="12425" y="15428"/>
                </a:cubicBezTo>
                <a:cubicBezTo>
                  <a:pt x="11916" y="15607"/>
                  <a:pt x="11371" y="15709"/>
                  <a:pt x="10800" y="15709"/>
                </a:cubicBezTo>
                <a:moveTo>
                  <a:pt x="5891" y="10800"/>
                </a:moveTo>
                <a:cubicBezTo>
                  <a:pt x="5891" y="10118"/>
                  <a:pt x="6030" y="9470"/>
                  <a:pt x="6281" y="8880"/>
                </a:cubicBezTo>
                <a:lnTo>
                  <a:pt x="8579" y="15174"/>
                </a:lnTo>
                <a:cubicBezTo>
                  <a:pt x="6985" y="14362"/>
                  <a:pt x="5891" y="12711"/>
                  <a:pt x="5891" y="10800"/>
                </a:cubicBezTo>
                <a:moveTo>
                  <a:pt x="10800" y="4909"/>
                </a:moveTo>
                <a:cubicBezTo>
                  <a:pt x="7547" y="4909"/>
                  <a:pt x="4909" y="7547"/>
                  <a:pt x="4909" y="10800"/>
                </a:cubicBezTo>
                <a:cubicBezTo>
                  <a:pt x="4909" y="14054"/>
                  <a:pt x="7547" y="16691"/>
                  <a:pt x="10800" y="16691"/>
                </a:cubicBezTo>
                <a:cubicBezTo>
                  <a:pt x="14053" y="16691"/>
                  <a:pt x="16691" y="14054"/>
                  <a:pt x="16691" y="10800"/>
                </a:cubicBezTo>
                <a:cubicBezTo>
                  <a:pt x="16691" y="7547"/>
                  <a:pt x="14053" y="4909"/>
                  <a:pt x="10800" y="4909"/>
                </a:cubicBezTo>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84" name="Shape 2884"/>
          <p:cNvSpPr/>
          <p:nvPr/>
        </p:nvSpPr>
        <p:spPr>
          <a:xfrm>
            <a:off x="7851343" y="4397568"/>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236" y="10309"/>
                </a:moveTo>
                <a:cubicBezTo>
                  <a:pt x="13551" y="10309"/>
                  <a:pt x="12889" y="10401"/>
                  <a:pt x="12252" y="10556"/>
                </a:cubicBezTo>
                <a:cubicBezTo>
                  <a:pt x="12104" y="10191"/>
                  <a:pt x="11941" y="9834"/>
                  <a:pt x="11763" y="9484"/>
                </a:cubicBezTo>
                <a:cubicBezTo>
                  <a:pt x="12783" y="9001"/>
                  <a:pt x="13728" y="8390"/>
                  <a:pt x="14592" y="7682"/>
                </a:cubicBezTo>
                <a:cubicBezTo>
                  <a:pt x="15222" y="8448"/>
                  <a:pt x="15619" y="9407"/>
                  <a:pt x="15692" y="10457"/>
                </a:cubicBezTo>
                <a:cubicBezTo>
                  <a:pt x="15218" y="10370"/>
                  <a:pt x="14736" y="10309"/>
                  <a:pt x="14236" y="10309"/>
                </a:cubicBezTo>
                <a:moveTo>
                  <a:pt x="13226" y="15065"/>
                </a:moveTo>
                <a:cubicBezTo>
                  <a:pt x="13168" y="13821"/>
                  <a:pt x="12957" y="12618"/>
                  <a:pt x="12590" y="11483"/>
                </a:cubicBezTo>
                <a:cubicBezTo>
                  <a:pt x="13120" y="11361"/>
                  <a:pt x="13669" y="11291"/>
                  <a:pt x="14236" y="11291"/>
                </a:cubicBezTo>
                <a:cubicBezTo>
                  <a:pt x="14726" y="11291"/>
                  <a:pt x="15199" y="11358"/>
                  <a:pt x="15661" y="11451"/>
                </a:cubicBezTo>
                <a:cubicBezTo>
                  <a:pt x="15455" y="13001"/>
                  <a:pt x="14528" y="14322"/>
                  <a:pt x="13226" y="15065"/>
                </a:cubicBezTo>
                <a:moveTo>
                  <a:pt x="10800" y="15709"/>
                </a:moveTo>
                <a:cubicBezTo>
                  <a:pt x="9746" y="15709"/>
                  <a:pt x="8772" y="15374"/>
                  <a:pt x="7971" y="14808"/>
                </a:cubicBezTo>
                <a:cubicBezTo>
                  <a:pt x="8822" y="13429"/>
                  <a:pt x="10108" y="12348"/>
                  <a:pt x="11646" y="11768"/>
                </a:cubicBezTo>
                <a:cubicBezTo>
                  <a:pt x="12027" y="12943"/>
                  <a:pt x="12241" y="14191"/>
                  <a:pt x="12264" y="15487"/>
                </a:cubicBezTo>
                <a:cubicBezTo>
                  <a:pt x="11801" y="15631"/>
                  <a:pt x="11310" y="15709"/>
                  <a:pt x="10800" y="15709"/>
                </a:cubicBezTo>
                <a:moveTo>
                  <a:pt x="5891" y="10800"/>
                </a:moveTo>
                <a:cubicBezTo>
                  <a:pt x="7640" y="10800"/>
                  <a:pt x="9312" y="10469"/>
                  <a:pt x="10852" y="9873"/>
                </a:cubicBezTo>
                <a:cubicBezTo>
                  <a:pt x="11015" y="10192"/>
                  <a:pt x="11171" y="10515"/>
                  <a:pt x="11309" y="10848"/>
                </a:cubicBezTo>
                <a:cubicBezTo>
                  <a:pt x="9614" y="11484"/>
                  <a:pt x="8190" y="12658"/>
                  <a:pt x="7225" y="14157"/>
                </a:cubicBezTo>
                <a:cubicBezTo>
                  <a:pt x="6400" y="13279"/>
                  <a:pt x="5891" y="12100"/>
                  <a:pt x="5891" y="10800"/>
                </a:cubicBezTo>
                <a:moveTo>
                  <a:pt x="8358" y="6546"/>
                </a:moveTo>
                <a:cubicBezTo>
                  <a:pt x="9117" y="7279"/>
                  <a:pt x="9793" y="8098"/>
                  <a:pt x="10353" y="9001"/>
                </a:cubicBezTo>
                <a:cubicBezTo>
                  <a:pt x="8991" y="9509"/>
                  <a:pt x="7526" y="9801"/>
                  <a:pt x="5990" y="9813"/>
                </a:cubicBezTo>
                <a:cubicBezTo>
                  <a:pt x="6276" y="8414"/>
                  <a:pt x="7158" y="7236"/>
                  <a:pt x="8358" y="6546"/>
                </a:cubicBezTo>
                <a:moveTo>
                  <a:pt x="10800" y="5891"/>
                </a:moveTo>
                <a:cubicBezTo>
                  <a:pt x="11968" y="5891"/>
                  <a:pt x="13040" y="6300"/>
                  <a:pt x="13882" y="6982"/>
                </a:cubicBezTo>
                <a:cubicBezTo>
                  <a:pt x="13087" y="7622"/>
                  <a:pt x="12217" y="8174"/>
                  <a:pt x="11282" y="8612"/>
                </a:cubicBezTo>
                <a:cubicBezTo>
                  <a:pt x="10732" y="7702"/>
                  <a:pt x="10073" y="6869"/>
                  <a:pt x="9333" y="6114"/>
                </a:cubicBezTo>
                <a:cubicBezTo>
                  <a:pt x="9797" y="5970"/>
                  <a:pt x="10289" y="5891"/>
                  <a:pt x="10800" y="5891"/>
                </a:cubicBezTo>
                <a:moveTo>
                  <a:pt x="10800" y="4909"/>
                </a:moveTo>
                <a:cubicBezTo>
                  <a:pt x="7547" y="4909"/>
                  <a:pt x="4909" y="7547"/>
                  <a:pt x="4909" y="10800"/>
                </a:cubicBezTo>
                <a:cubicBezTo>
                  <a:pt x="4909" y="14054"/>
                  <a:pt x="7547" y="16691"/>
                  <a:pt x="10800" y="16691"/>
                </a:cubicBezTo>
                <a:cubicBezTo>
                  <a:pt x="14053" y="16691"/>
                  <a:pt x="16691" y="14054"/>
                  <a:pt x="16691" y="10800"/>
                </a:cubicBezTo>
                <a:cubicBezTo>
                  <a:pt x="16691" y="7547"/>
                  <a:pt x="14053" y="4909"/>
                  <a:pt x="10800" y="4909"/>
                </a:cubicBezTo>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85" name="Shape 2885"/>
          <p:cNvSpPr/>
          <p:nvPr/>
        </p:nvSpPr>
        <p:spPr>
          <a:xfrm>
            <a:off x="8409997" y="4397568"/>
            <a:ext cx="228541" cy="279328"/>
          </a:xfrm>
          <a:custGeom>
            <a:avLst/>
            <a:gdLst/>
            <a:ahLst/>
            <a:cxnLst>
              <a:cxn ang="0">
                <a:pos x="wd2" y="hd2"/>
              </a:cxn>
              <a:cxn ang="5400000">
                <a:pos x="wd2" y="hd2"/>
              </a:cxn>
              <a:cxn ang="10800000">
                <a:pos x="wd2" y="hd2"/>
              </a:cxn>
              <a:cxn ang="16200000">
                <a:pos x="wd2" y="hd2"/>
              </a:cxn>
            </a:cxnLst>
            <a:rect l="0" t="0" r="r" b="b"/>
            <a:pathLst>
              <a:path w="21600" h="21600" extrusionOk="0">
                <a:moveTo>
                  <a:pt x="15500" y="13698"/>
                </a:moveTo>
                <a:cubicBezTo>
                  <a:pt x="15500" y="14629"/>
                  <a:pt x="14906" y="15067"/>
                  <a:pt x="13996" y="15061"/>
                </a:cubicBezTo>
                <a:cubicBezTo>
                  <a:pt x="13870" y="15061"/>
                  <a:pt x="13731" y="15061"/>
                  <a:pt x="13646" y="15044"/>
                </a:cubicBezTo>
                <a:lnTo>
                  <a:pt x="13646" y="12497"/>
                </a:lnTo>
                <a:cubicBezTo>
                  <a:pt x="13731" y="12480"/>
                  <a:pt x="13877" y="12463"/>
                  <a:pt x="14101" y="12463"/>
                </a:cubicBezTo>
                <a:cubicBezTo>
                  <a:pt x="14966" y="12463"/>
                  <a:pt x="15507" y="12890"/>
                  <a:pt x="15500" y="13698"/>
                </a:cubicBezTo>
                <a:moveTo>
                  <a:pt x="12636" y="11868"/>
                </a:moveTo>
                <a:lnTo>
                  <a:pt x="12636" y="15691"/>
                </a:lnTo>
                <a:cubicBezTo>
                  <a:pt x="12886" y="15720"/>
                  <a:pt x="13256" y="15748"/>
                  <a:pt x="13778" y="15748"/>
                </a:cubicBezTo>
                <a:cubicBezTo>
                  <a:pt x="14649" y="15748"/>
                  <a:pt x="15362" y="15587"/>
                  <a:pt x="15830" y="15246"/>
                </a:cubicBezTo>
                <a:cubicBezTo>
                  <a:pt x="16260" y="14929"/>
                  <a:pt x="16570" y="14415"/>
                  <a:pt x="16570" y="13670"/>
                </a:cubicBezTo>
                <a:cubicBezTo>
                  <a:pt x="16570" y="12982"/>
                  <a:pt x="16279" y="12503"/>
                  <a:pt x="15817" y="12203"/>
                </a:cubicBezTo>
                <a:cubicBezTo>
                  <a:pt x="15388" y="11919"/>
                  <a:pt x="14840" y="11787"/>
                  <a:pt x="13996" y="11787"/>
                </a:cubicBezTo>
                <a:cubicBezTo>
                  <a:pt x="13487" y="11787"/>
                  <a:pt x="13005" y="11815"/>
                  <a:pt x="12636" y="11868"/>
                </a:cubicBezTo>
                <a:moveTo>
                  <a:pt x="14400" y="5891"/>
                </a:moveTo>
                <a:lnTo>
                  <a:pt x="14400" y="982"/>
                </a:lnTo>
                <a:lnTo>
                  <a:pt x="15000" y="982"/>
                </a:lnTo>
                <a:lnTo>
                  <a:pt x="20400" y="5891"/>
                </a:lnTo>
                <a:cubicBezTo>
                  <a:pt x="20400" y="5891"/>
                  <a:pt x="14400" y="5891"/>
                  <a:pt x="14400" y="5891"/>
                </a:cubicBezTo>
                <a:close/>
                <a:moveTo>
                  <a:pt x="20400" y="19635"/>
                </a:moveTo>
                <a:cubicBezTo>
                  <a:pt x="20400" y="20178"/>
                  <a:pt x="19863" y="20617"/>
                  <a:pt x="19200" y="20617"/>
                </a:cubicBezTo>
                <a:lnTo>
                  <a:pt x="2400" y="20617"/>
                </a:lnTo>
                <a:cubicBezTo>
                  <a:pt x="1738" y="20617"/>
                  <a:pt x="1200" y="20178"/>
                  <a:pt x="1200" y="19635"/>
                </a:cubicBezTo>
                <a:lnTo>
                  <a:pt x="1200" y="1964"/>
                </a:lnTo>
                <a:cubicBezTo>
                  <a:pt x="1200" y="1421"/>
                  <a:pt x="1738" y="982"/>
                  <a:pt x="2400" y="982"/>
                </a:cubicBezTo>
                <a:lnTo>
                  <a:pt x="13200" y="982"/>
                </a:lnTo>
                <a:lnTo>
                  <a:pt x="13200" y="5891"/>
                </a:lnTo>
                <a:cubicBezTo>
                  <a:pt x="13200" y="6433"/>
                  <a:pt x="13738" y="6872"/>
                  <a:pt x="14400" y="6872"/>
                </a:cubicBezTo>
                <a:lnTo>
                  <a:pt x="20400" y="6872"/>
                </a:lnTo>
                <a:cubicBezTo>
                  <a:pt x="20400" y="6872"/>
                  <a:pt x="20400" y="19635"/>
                  <a:pt x="20400" y="19635"/>
                </a:cubicBezTo>
                <a:close/>
                <a:moveTo>
                  <a:pt x="15600" y="0"/>
                </a:moveTo>
                <a:lnTo>
                  <a:pt x="2400" y="0"/>
                </a:lnTo>
                <a:cubicBezTo>
                  <a:pt x="1075" y="0"/>
                  <a:pt x="0" y="878"/>
                  <a:pt x="0" y="1964"/>
                </a:cubicBezTo>
                <a:lnTo>
                  <a:pt x="0" y="19635"/>
                </a:lnTo>
                <a:cubicBezTo>
                  <a:pt x="0" y="20721"/>
                  <a:pt x="1075" y="21600"/>
                  <a:pt x="2400" y="21600"/>
                </a:cubicBezTo>
                <a:lnTo>
                  <a:pt x="19200" y="21600"/>
                </a:lnTo>
                <a:cubicBezTo>
                  <a:pt x="20525" y="21600"/>
                  <a:pt x="21600" y="20721"/>
                  <a:pt x="21600" y="19635"/>
                </a:cubicBezTo>
                <a:lnTo>
                  <a:pt x="21600" y="5400"/>
                </a:lnTo>
                <a:cubicBezTo>
                  <a:pt x="21600" y="5400"/>
                  <a:pt x="15600" y="0"/>
                  <a:pt x="15600" y="0"/>
                </a:cubicBezTo>
                <a:close/>
                <a:moveTo>
                  <a:pt x="6769" y="13658"/>
                </a:moveTo>
                <a:cubicBezTo>
                  <a:pt x="6624" y="13658"/>
                  <a:pt x="6519" y="13652"/>
                  <a:pt x="6433" y="13635"/>
                </a:cubicBezTo>
                <a:lnTo>
                  <a:pt x="6433" y="12486"/>
                </a:lnTo>
                <a:cubicBezTo>
                  <a:pt x="6505" y="12468"/>
                  <a:pt x="6644" y="12451"/>
                  <a:pt x="6848" y="12451"/>
                </a:cubicBezTo>
                <a:cubicBezTo>
                  <a:pt x="7350" y="12451"/>
                  <a:pt x="7634" y="12665"/>
                  <a:pt x="7634" y="13023"/>
                </a:cubicBezTo>
                <a:cubicBezTo>
                  <a:pt x="7634" y="13421"/>
                  <a:pt x="7304" y="13658"/>
                  <a:pt x="6769" y="13658"/>
                </a:cubicBezTo>
                <a:moveTo>
                  <a:pt x="6796" y="11787"/>
                </a:moveTo>
                <a:cubicBezTo>
                  <a:pt x="6182" y="11787"/>
                  <a:pt x="5746" y="11821"/>
                  <a:pt x="5436" y="11868"/>
                </a:cubicBezTo>
                <a:lnTo>
                  <a:pt x="5436" y="15708"/>
                </a:lnTo>
                <a:lnTo>
                  <a:pt x="6433" y="15708"/>
                </a:lnTo>
                <a:lnTo>
                  <a:pt x="6433" y="14316"/>
                </a:lnTo>
                <a:cubicBezTo>
                  <a:pt x="6524" y="14328"/>
                  <a:pt x="6644" y="14334"/>
                  <a:pt x="6776" y="14334"/>
                </a:cubicBezTo>
                <a:cubicBezTo>
                  <a:pt x="7370" y="14334"/>
                  <a:pt x="7878" y="14207"/>
                  <a:pt x="8221" y="13924"/>
                </a:cubicBezTo>
                <a:cubicBezTo>
                  <a:pt x="8485" y="13704"/>
                  <a:pt x="8630" y="13381"/>
                  <a:pt x="8630" y="13000"/>
                </a:cubicBezTo>
                <a:cubicBezTo>
                  <a:pt x="8630" y="12618"/>
                  <a:pt x="8439" y="12296"/>
                  <a:pt x="8155" y="12099"/>
                </a:cubicBezTo>
                <a:cubicBezTo>
                  <a:pt x="7858" y="11891"/>
                  <a:pt x="7416" y="11787"/>
                  <a:pt x="6796" y="11787"/>
                </a:cubicBezTo>
                <a:moveTo>
                  <a:pt x="10765" y="13398"/>
                </a:moveTo>
                <a:cubicBezTo>
                  <a:pt x="10191" y="13208"/>
                  <a:pt x="9940" y="13098"/>
                  <a:pt x="9940" y="12850"/>
                </a:cubicBezTo>
                <a:cubicBezTo>
                  <a:pt x="9940" y="12648"/>
                  <a:pt x="10151" y="12474"/>
                  <a:pt x="10587" y="12474"/>
                </a:cubicBezTo>
                <a:cubicBezTo>
                  <a:pt x="11023" y="12474"/>
                  <a:pt x="11339" y="12583"/>
                  <a:pt x="11517" y="12659"/>
                </a:cubicBezTo>
                <a:lnTo>
                  <a:pt x="11742" y="11949"/>
                </a:lnTo>
                <a:cubicBezTo>
                  <a:pt x="11478" y="11845"/>
                  <a:pt x="11108" y="11752"/>
                  <a:pt x="10607" y="11752"/>
                </a:cubicBezTo>
                <a:cubicBezTo>
                  <a:pt x="9558" y="11752"/>
                  <a:pt x="8924" y="12260"/>
                  <a:pt x="8924" y="12924"/>
                </a:cubicBezTo>
                <a:cubicBezTo>
                  <a:pt x="8924" y="13490"/>
                  <a:pt x="9405" y="13849"/>
                  <a:pt x="10145" y="14074"/>
                </a:cubicBezTo>
                <a:cubicBezTo>
                  <a:pt x="10679" y="14241"/>
                  <a:pt x="10891" y="14380"/>
                  <a:pt x="10891" y="14623"/>
                </a:cubicBezTo>
                <a:cubicBezTo>
                  <a:pt x="10891" y="14877"/>
                  <a:pt x="10646" y="15044"/>
                  <a:pt x="10184" y="15044"/>
                </a:cubicBezTo>
                <a:cubicBezTo>
                  <a:pt x="9755" y="15044"/>
                  <a:pt x="9339" y="14923"/>
                  <a:pt x="9069" y="14802"/>
                </a:cubicBezTo>
                <a:lnTo>
                  <a:pt x="8864" y="15529"/>
                </a:lnTo>
                <a:cubicBezTo>
                  <a:pt x="9115" y="15651"/>
                  <a:pt x="9616" y="15766"/>
                  <a:pt x="10124" y="15766"/>
                </a:cubicBezTo>
                <a:cubicBezTo>
                  <a:pt x="11346" y="15766"/>
                  <a:pt x="11920" y="15211"/>
                  <a:pt x="11920" y="14559"/>
                </a:cubicBezTo>
                <a:cubicBezTo>
                  <a:pt x="11920" y="14010"/>
                  <a:pt x="11551" y="13652"/>
                  <a:pt x="10765" y="13398"/>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86" name="Shape 2886"/>
          <p:cNvSpPr/>
          <p:nvPr/>
        </p:nvSpPr>
        <p:spPr>
          <a:xfrm>
            <a:off x="8943258" y="4397568"/>
            <a:ext cx="228541" cy="279328"/>
          </a:xfrm>
          <a:custGeom>
            <a:avLst/>
            <a:gdLst/>
            <a:ahLst/>
            <a:cxnLst>
              <a:cxn ang="0">
                <a:pos x="wd2" y="hd2"/>
              </a:cxn>
              <a:cxn ang="5400000">
                <a:pos x="wd2" y="hd2"/>
              </a:cxn>
              <a:cxn ang="10800000">
                <a:pos x="wd2" y="hd2"/>
              </a:cxn>
              <a:cxn ang="16200000">
                <a:pos x="wd2" y="hd2"/>
              </a:cxn>
            </a:cxnLst>
            <a:rect l="0" t="0" r="r" b="b"/>
            <a:pathLst>
              <a:path w="21600" h="21600" extrusionOk="0">
                <a:moveTo>
                  <a:pt x="12636" y="15709"/>
                </a:moveTo>
                <a:lnTo>
                  <a:pt x="13646" y="15709"/>
                </a:lnTo>
                <a:lnTo>
                  <a:pt x="13646" y="11816"/>
                </a:lnTo>
                <a:lnTo>
                  <a:pt x="12636" y="11816"/>
                </a:lnTo>
                <a:cubicBezTo>
                  <a:pt x="12636" y="11816"/>
                  <a:pt x="12636" y="15709"/>
                  <a:pt x="12636" y="15709"/>
                </a:cubicBezTo>
                <a:close/>
                <a:moveTo>
                  <a:pt x="14400" y="5891"/>
                </a:moveTo>
                <a:lnTo>
                  <a:pt x="14400" y="982"/>
                </a:lnTo>
                <a:lnTo>
                  <a:pt x="15000" y="982"/>
                </a:lnTo>
                <a:lnTo>
                  <a:pt x="20400" y="5891"/>
                </a:lnTo>
                <a:cubicBezTo>
                  <a:pt x="20400" y="5891"/>
                  <a:pt x="14400" y="5891"/>
                  <a:pt x="14400" y="5891"/>
                </a:cubicBezTo>
                <a:close/>
                <a:moveTo>
                  <a:pt x="20400" y="19636"/>
                </a:moveTo>
                <a:cubicBezTo>
                  <a:pt x="20400" y="20179"/>
                  <a:pt x="19862" y="20618"/>
                  <a:pt x="19200" y="20618"/>
                </a:cubicBezTo>
                <a:lnTo>
                  <a:pt x="2400" y="20618"/>
                </a:lnTo>
                <a:cubicBezTo>
                  <a:pt x="1738" y="20618"/>
                  <a:pt x="1200" y="20179"/>
                  <a:pt x="1200" y="19636"/>
                </a:cubicBezTo>
                <a:lnTo>
                  <a:pt x="1200" y="1964"/>
                </a:lnTo>
                <a:cubicBezTo>
                  <a:pt x="1200" y="1421"/>
                  <a:pt x="1738" y="982"/>
                  <a:pt x="2400" y="982"/>
                </a:cubicBezTo>
                <a:lnTo>
                  <a:pt x="13200" y="982"/>
                </a:lnTo>
                <a:lnTo>
                  <a:pt x="13200" y="5891"/>
                </a:lnTo>
                <a:cubicBezTo>
                  <a:pt x="13200" y="6433"/>
                  <a:pt x="13738" y="6872"/>
                  <a:pt x="14400" y="6872"/>
                </a:cubicBezTo>
                <a:lnTo>
                  <a:pt x="20400" y="6872"/>
                </a:lnTo>
                <a:cubicBezTo>
                  <a:pt x="20400" y="6872"/>
                  <a:pt x="20400" y="19636"/>
                  <a:pt x="20400" y="19636"/>
                </a:cubicBezTo>
                <a:close/>
                <a:moveTo>
                  <a:pt x="156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5400"/>
                </a:lnTo>
                <a:cubicBezTo>
                  <a:pt x="21600" y="5400"/>
                  <a:pt x="15600" y="0"/>
                  <a:pt x="15600" y="0"/>
                </a:cubicBezTo>
                <a:close/>
                <a:moveTo>
                  <a:pt x="9618" y="14051"/>
                </a:moveTo>
                <a:lnTo>
                  <a:pt x="9881" y="13225"/>
                </a:lnTo>
                <a:cubicBezTo>
                  <a:pt x="9954" y="13000"/>
                  <a:pt x="10020" y="12706"/>
                  <a:pt x="10086" y="12475"/>
                </a:cubicBezTo>
                <a:lnTo>
                  <a:pt x="10099" y="12475"/>
                </a:lnTo>
                <a:cubicBezTo>
                  <a:pt x="10165" y="12706"/>
                  <a:pt x="10245" y="12994"/>
                  <a:pt x="10324" y="13225"/>
                </a:cubicBezTo>
                <a:lnTo>
                  <a:pt x="10601" y="14051"/>
                </a:lnTo>
                <a:cubicBezTo>
                  <a:pt x="10601" y="14051"/>
                  <a:pt x="9618" y="14051"/>
                  <a:pt x="9618" y="14051"/>
                </a:cubicBezTo>
                <a:close/>
                <a:moveTo>
                  <a:pt x="9472" y="11816"/>
                </a:moveTo>
                <a:lnTo>
                  <a:pt x="8113" y="15709"/>
                </a:lnTo>
                <a:lnTo>
                  <a:pt x="9155" y="15709"/>
                </a:lnTo>
                <a:lnTo>
                  <a:pt x="9472" y="14710"/>
                </a:lnTo>
                <a:lnTo>
                  <a:pt x="10746" y="14710"/>
                </a:lnTo>
                <a:lnTo>
                  <a:pt x="11089" y="15709"/>
                </a:lnTo>
                <a:lnTo>
                  <a:pt x="12172" y="15709"/>
                </a:lnTo>
                <a:lnTo>
                  <a:pt x="10792" y="11816"/>
                </a:lnTo>
                <a:cubicBezTo>
                  <a:pt x="10792" y="11816"/>
                  <a:pt x="9472" y="11816"/>
                  <a:pt x="9472" y="11816"/>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87" name="Shape 2887"/>
          <p:cNvSpPr/>
          <p:nvPr/>
        </p:nvSpPr>
        <p:spPr>
          <a:xfrm>
            <a:off x="9476519" y="4397568"/>
            <a:ext cx="228541" cy="279328"/>
          </a:xfrm>
          <a:custGeom>
            <a:avLst/>
            <a:gdLst/>
            <a:ahLst/>
            <a:cxnLst>
              <a:cxn ang="0">
                <a:pos x="wd2" y="hd2"/>
              </a:cxn>
              <a:cxn ang="5400000">
                <a:pos x="wd2" y="hd2"/>
              </a:cxn>
              <a:cxn ang="10800000">
                <a:pos x="wd2" y="hd2"/>
              </a:cxn>
              <a:cxn ang="16200000">
                <a:pos x="wd2" y="hd2"/>
              </a:cxn>
            </a:cxnLst>
            <a:rect l="0" t="0" r="r" b="b"/>
            <a:pathLst>
              <a:path w="21600" h="21600" extrusionOk="0">
                <a:moveTo>
                  <a:pt x="13836" y="15709"/>
                </a:moveTo>
                <a:lnTo>
                  <a:pt x="14845" y="15709"/>
                </a:lnTo>
                <a:lnTo>
                  <a:pt x="14845" y="14144"/>
                </a:lnTo>
                <a:lnTo>
                  <a:pt x="16443" y="14144"/>
                </a:lnTo>
                <a:lnTo>
                  <a:pt x="16443" y="13428"/>
                </a:lnTo>
                <a:lnTo>
                  <a:pt x="14845" y="13428"/>
                </a:lnTo>
                <a:lnTo>
                  <a:pt x="14845" y="12538"/>
                </a:lnTo>
                <a:lnTo>
                  <a:pt x="16555" y="12538"/>
                </a:lnTo>
                <a:lnTo>
                  <a:pt x="16555" y="11816"/>
                </a:lnTo>
                <a:lnTo>
                  <a:pt x="13836" y="11816"/>
                </a:lnTo>
                <a:cubicBezTo>
                  <a:pt x="13836" y="11816"/>
                  <a:pt x="13836" y="15709"/>
                  <a:pt x="13836" y="15709"/>
                </a:cubicBezTo>
                <a:close/>
                <a:moveTo>
                  <a:pt x="14400" y="5891"/>
                </a:moveTo>
                <a:lnTo>
                  <a:pt x="14400" y="982"/>
                </a:lnTo>
                <a:lnTo>
                  <a:pt x="15000" y="982"/>
                </a:lnTo>
                <a:lnTo>
                  <a:pt x="20400" y="5891"/>
                </a:lnTo>
                <a:cubicBezTo>
                  <a:pt x="20400" y="5891"/>
                  <a:pt x="14400" y="5891"/>
                  <a:pt x="14400" y="5891"/>
                </a:cubicBezTo>
                <a:close/>
                <a:moveTo>
                  <a:pt x="20400" y="19636"/>
                </a:moveTo>
                <a:cubicBezTo>
                  <a:pt x="20400" y="20179"/>
                  <a:pt x="19863" y="20618"/>
                  <a:pt x="19200" y="20618"/>
                </a:cubicBezTo>
                <a:lnTo>
                  <a:pt x="2400" y="20618"/>
                </a:lnTo>
                <a:cubicBezTo>
                  <a:pt x="1737" y="20618"/>
                  <a:pt x="1200" y="20179"/>
                  <a:pt x="1200" y="19636"/>
                </a:cubicBezTo>
                <a:lnTo>
                  <a:pt x="1200" y="1964"/>
                </a:lnTo>
                <a:cubicBezTo>
                  <a:pt x="1200" y="1421"/>
                  <a:pt x="1737" y="982"/>
                  <a:pt x="2400" y="982"/>
                </a:cubicBezTo>
                <a:lnTo>
                  <a:pt x="13200" y="982"/>
                </a:lnTo>
                <a:lnTo>
                  <a:pt x="13200" y="5891"/>
                </a:lnTo>
                <a:cubicBezTo>
                  <a:pt x="13200" y="6433"/>
                  <a:pt x="13737" y="6872"/>
                  <a:pt x="14400" y="6872"/>
                </a:cubicBezTo>
                <a:lnTo>
                  <a:pt x="20400" y="6872"/>
                </a:lnTo>
                <a:cubicBezTo>
                  <a:pt x="20400" y="6872"/>
                  <a:pt x="20400" y="19636"/>
                  <a:pt x="20400" y="19636"/>
                </a:cubicBezTo>
                <a:close/>
                <a:moveTo>
                  <a:pt x="156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5400"/>
                </a:lnTo>
                <a:cubicBezTo>
                  <a:pt x="21600" y="5400"/>
                  <a:pt x="15600" y="0"/>
                  <a:pt x="15600" y="0"/>
                </a:cubicBezTo>
                <a:close/>
                <a:moveTo>
                  <a:pt x="10396" y="15062"/>
                </a:moveTo>
                <a:cubicBezTo>
                  <a:pt x="10270" y="15062"/>
                  <a:pt x="10131" y="15062"/>
                  <a:pt x="10045" y="15045"/>
                </a:cubicBezTo>
                <a:lnTo>
                  <a:pt x="10045" y="12498"/>
                </a:lnTo>
                <a:cubicBezTo>
                  <a:pt x="10131" y="12480"/>
                  <a:pt x="10277" y="12463"/>
                  <a:pt x="10501" y="12463"/>
                </a:cubicBezTo>
                <a:cubicBezTo>
                  <a:pt x="11366" y="12463"/>
                  <a:pt x="11907" y="12891"/>
                  <a:pt x="11900" y="13699"/>
                </a:cubicBezTo>
                <a:cubicBezTo>
                  <a:pt x="11900" y="14629"/>
                  <a:pt x="11306" y="15068"/>
                  <a:pt x="10396" y="15062"/>
                </a:cubicBezTo>
                <a:moveTo>
                  <a:pt x="10396" y="11787"/>
                </a:moveTo>
                <a:cubicBezTo>
                  <a:pt x="9887" y="11787"/>
                  <a:pt x="9405" y="11816"/>
                  <a:pt x="9036" y="11868"/>
                </a:cubicBezTo>
                <a:lnTo>
                  <a:pt x="9036" y="15691"/>
                </a:lnTo>
                <a:cubicBezTo>
                  <a:pt x="9287" y="15720"/>
                  <a:pt x="9656" y="15749"/>
                  <a:pt x="10178" y="15749"/>
                </a:cubicBezTo>
                <a:cubicBezTo>
                  <a:pt x="11048" y="15749"/>
                  <a:pt x="11762" y="15587"/>
                  <a:pt x="12231" y="15246"/>
                </a:cubicBezTo>
                <a:cubicBezTo>
                  <a:pt x="12660" y="14929"/>
                  <a:pt x="12970" y="14415"/>
                  <a:pt x="12970" y="13670"/>
                </a:cubicBezTo>
                <a:cubicBezTo>
                  <a:pt x="12970" y="12983"/>
                  <a:pt x="12680" y="12503"/>
                  <a:pt x="12217" y="12203"/>
                </a:cubicBezTo>
                <a:cubicBezTo>
                  <a:pt x="11788" y="11920"/>
                  <a:pt x="11241" y="11787"/>
                  <a:pt x="10396" y="11787"/>
                </a:cubicBezTo>
                <a:moveTo>
                  <a:pt x="6769" y="13659"/>
                </a:moveTo>
                <a:cubicBezTo>
                  <a:pt x="6623" y="13659"/>
                  <a:pt x="6518" y="13653"/>
                  <a:pt x="6432" y="13636"/>
                </a:cubicBezTo>
                <a:lnTo>
                  <a:pt x="6432" y="12486"/>
                </a:lnTo>
                <a:cubicBezTo>
                  <a:pt x="6505" y="12469"/>
                  <a:pt x="6643" y="12452"/>
                  <a:pt x="6848" y="12452"/>
                </a:cubicBezTo>
                <a:cubicBezTo>
                  <a:pt x="7350" y="12452"/>
                  <a:pt x="7634" y="12665"/>
                  <a:pt x="7634" y="13023"/>
                </a:cubicBezTo>
                <a:cubicBezTo>
                  <a:pt x="7634" y="13422"/>
                  <a:pt x="7304" y="13659"/>
                  <a:pt x="6769" y="13659"/>
                </a:cubicBezTo>
                <a:moveTo>
                  <a:pt x="6796" y="11787"/>
                </a:moveTo>
                <a:cubicBezTo>
                  <a:pt x="6182" y="11787"/>
                  <a:pt x="5746" y="11822"/>
                  <a:pt x="5436" y="11868"/>
                </a:cubicBezTo>
                <a:lnTo>
                  <a:pt x="5436" y="15709"/>
                </a:lnTo>
                <a:lnTo>
                  <a:pt x="6432" y="15709"/>
                </a:lnTo>
                <a:lnTo>
                  <a:pt x="6432" y="14317"/>
                </a:lnTo>
                <a:cubicBezTo>
                  <a:pt x="6525" y="14328"/>
                  <a:pt x="6643" y="14334"/>
                  <a:pt x="6776" y="14334"/>
                </a:cubicBezTo>
                <a:cubicBezTo>
                  <a:pt x="7370" y="14334"/>
                  <a:pt x="7878" y="14207"/>
                  <a:pt x="8221" y="13924"/>
                </a:cubicBezTo>
                <a:cubicBezTo>
                  <a:pt x="8486" y="13705"/>
                  <a:pt x="8631" y="13381"/>
                  <a:pt x="8631" y="13000"/>
                </a:cubicBezTo>
                <a:cubicBezTo>
                  <a:pt x="8631" y="12619"/>
                  <a:pt x="8439" y="12296"/>
                  <a:pt x="8155" y="12099"/>
                </a:cubicBezTo>
                <a:cubicBezTo>
                  <a:pt x="7859" y="11892"/>
                  <a:pt x="7416" y="11787"/>
                  <a:pt x="6796" y="11787"/>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88" name="Shape 2888"/>
          <p:cNvSpPr/>
          <p:nvPr/>
        </p:nvSpPr>
        <p:spPr>
          <a:xfrm>
            <a:off x="10009781" y="4397568"/>
            <a:ext cx="228541" cy="279328"/>
          </a:xfrm>
          <a:custGeom>
            <a:avLst/>
            <a:gdLst/>
            <a:ahLst/>
            <a:cxnLst>
              <a:cxn ang="0">
                <a:pos x="wd2" y="hd2"/>
              </a:cxn>
              <a:cxn ang="5400000">
                <a:pos x="wd2" y="hd2"/>
              </a:cxn>
              <a:cxn ang="10800000">
                <a:pos x="wd2" y="hd2"/>
              </a:cxn>
              <a:cxn ang="16200000">
                <a:pos x="wd2" y="hd2"/>
              </a:cxn>
            </a:cxnLst>
            <a:rect l="0" t="0" r="r" b="b"/>
            <a:pathLst>
              <a:path w="21600" h="21600" extrusionOk="0">
                <a:moveTo>
                  <a:pt x="12936" y="15709"/>
                </a:moveTo>
                <a:lnTo>
                  <a:pt x="13945" y="15709"/>
                </a:lnTo>
                <a:lnTo>
                  <a:pt x="13945" y="14144"/>
                </a:lnTo>
                <a:lnTo>
                  <a:pt x="15543" y="14144"/>
                </a:lnTo>
                <a:lnTo>
                  <a:pt x="15543" y="13428"/>
                </a:lnTo>
                <a:lnTo>
                  <a:pt x="13945" y="13428"/>
                </a:lnTo>
                <a:lnTo>
                  <a:pt x="13945" y="12538"/>
                </a:lnTo>
                <a:lnTo>
                  <a:pt x="15655" y="12538"/>
                </a:lnTo>
                <a:lnTo>
                  <a:pt x="15655" y="11816"/>
                </a:lnTo>
                <a:lnTo>
                  <a:pt x="12936" y="11816"/>
                </a:lnTo>
                <a:cubicBezTo>
                  <a:pt x="12936" y="11816"/>
                  <a:pt x="12936" y="15709"/>
                  <a:pt x="12936" y="15709"/>
                </a:cubicBezTo>
                <a:close/>
                <a:moveTo>
                  <a:pt x="14400" y="5891"/>
                </a:moveTo>
                <a:lnTo>
                  <a:pt x="14400" y="982"/>
                </a:lnTo>
                <a:lnTo>
                  <a:pt x="15000" y="982"/>
                </a:lnTo>
                <a:lnTo>
                  <a:pt x="20400" y="5891"/>
                </a:lnTo>
                <a:cubicBezTo>
                  <a:pt x="20400" y="5891"/>
                  <a:pt x="14400" y="5891"/>
                  <a:pt x="14400" y="5891"/>
                </a:cubicBezTo>
                <a:close/>
                <a:moveTo>
                  <a:pt x="20400" y="19636"/>
                </a:moveTo>
                <a:cubicBezTo>
                  <a:pt x="20400" y="20179"/>
                  <a:pt x="19863" y="20618"/>
                  <a:pt x="19200" y="20618"/>
                </a:cubicBezTo>
                <a:lnTo>
                  <a:pt x="2400" y="20618"/>
                </a:lnTo>
                <a:cubicBezTo>
                  <a:pt x="1737" y="20618"/>
                  <a:pt x="1200" y="20179"/>
                  <a:pt x="1200" y="19636"/>
                </a:cubicBezTo>
                <a:lnTo>
                  <a:pt x="1200" y="1964"/>
                </a:lnTo>
                <a:cubicBezTo>
                  <a:pt x="1200" y="1421"/>
                  <a:pt x="1737" y="982"/>
                  <a:pt x="2400" y="982"/>
                </a:cubicBezTo>
                <a:lnTo>
                  <a:pt x="13200" y="982"/>
                </a:lnTo>
                <a:lnTo>
                  <a:pt x="13200" y="5891"/>
                </a:lnTo>
                <a:cubicBezTo>
                  <a:pt x="13200" y="6433"/>
                  <a:pt x="13737" y="6872"/>
                  <a:pt x="14400" y="6872"/>
                </a:cubicBezTo>
                <a:lnTo>
                  <a:pt x="20400" y="6872"/>
                </a:lnTo>
                <a:cubicBezTo>
                  <a:pt x="20400" y="6872"/>
                  <a:pt x="20400" y="19636"/>
                  <a:pt x="20400" y="19636"/>
                </a:cubicBezTo>
                <a:close/>
                <a:moveTo>
                  <a:pt x="156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5400"/>
                </a:lnTo>
                <a:cubicBezTo>
                  <a:pt x="21600" y="5400"/>
                  <a:pt x="15600" y="0"/>
                  <a:pt x="15600" y="0"/>
                </a:cubicBezTo>
                <a:close/>
                <a:moveTo>
                  <a:pt x="11136" y="15709"/>
                </a:moveTo>
                <a:lnTo>
                  <a:pt x="12145" y="15709"/>
                </a:lnTo>
                <a:lnTo>
                  <a:pt x="12145" y="11816"/>
                </a:lnTo>
                <a:lnTo>
                  <a:pt x="11136" y="11816"/>
                </a:lnTo>
                <a:cubicBezTo>
                  <a:pt x="11136" y="11816"/>
                  <a:pt x="11136" y="15709"/>
                  <a:pt x="11136" y="15709"/>
                </a:cubicBezTo>
                <a:close/>
                <a:moveTo>
                  <a:pt x="8395" y="14167"/>
                </a:moveTo>
                <a:lnTo>
                  <a:pt x="9082" y="14167"/>
                </a:lnTo>
                <a:lnTo>
                  <a:pt x="9082" y="14981"/>
                </a:lnTo>
                <a:cubicBezTo>
                  <a:pt x="9002" y="15015"/>
                  <a:pt x="8818" y="15039"/>
                  <a:pt x="8586" y="15039"/>
                </a:cubicBezTo>
                <a:cubicBezTo>
                  <a:pt x="7761" y="15039"/>
                  <a:pt x="7187" y="14565"/>
                  <a:pt x="7187" y="13762"/>
                </a:cubicBezTo>
                <a:cubicBezTo>
                  <a:pt x="7187" y="12919"/>
                  <a:pt x="7821" y="12503"/>
                  <a:pt x="8659" y="12503"/>
                </a:cubicBezTo>
                <a:cubicBezTo>
                  <a:pt x="9148" y="12503"/>
                  <a:pt x="9451" y="12579"/>
                  <a:pt x="9696" y="12672"/>
                </a:cubicBezTo>
                <a:lnTo>
                  <a:pt x="9907" y="11966"/>
                </a:lnTo>
                <a:cubicBezTo>
                  <a:pt x="9689" y="11874"/>
                  <a:pt x="9247" y="11776"/>
                  <a:pt x="8672" y="11776"/>
                </a:cubicBezTo>
                <a:cubicBezTo>
                  <a:pt x="7213" y="11776"/>
                  <a:pt x="6138" y="12515"/>
                  <a:pt x="6131" y="13809"/>
                </a:cubicBezTo>
                <a:cubicBezTo>
                  <a:pt x="6124" y="14381"/>
                  <a:pt x="6349" y="14888"/>
                  <a:pt x="6758" y="15223"/>
                </a:cubicBezTo>
                <a:cubicBezTo>
                  <a:pt x="7167" y="15570"/>
                  <a:pt x="7755" y="15749"/>
                  <a:pt x="8566" y="15749"/>
                </a:cubicBezTo>
                <a:cubicBezTo>
                  <a:pt x="9155" y="15749"/>
                  <a:pt x="9742" y="15622"/>
                  <a:pt x="10052" y="15530"/>
                </a:cubicBezTo>
                <a:lnTo>
                  <a:pt x="10052" y="13479"/>
                </a:lnTo>
                <a:lnTo>
                  <a:pt x="8395" y="13479"/>
                </a:lnTo>
                <a:cubicBezTo>
                  <a:pt x="8395" y="13479"/>
                  <a:pt x="8395" y="14167"/>
                  <a:pt x="8395" y="14167"/>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89" name="Shape 2889"/>
          <p:cNvSpPr/>
          <p:nvPr/>
        </p:nvSpPr>
        <p:spPr>
          <a:xfrm>
            <a:off x="10543042" y="4397568"/>
            <a:ext cx="228541" cy="279328"/>
          </a:xfrm>
          <a:custGeom>
            <a:avLst/>
            <a:gdLst/>
            <a:ahLst/>
            <a:cxnLst>
              <a:cxn ang="0">
                <a:pos x="wd2" y="hd2"/>
              </a:cxn>
              <a:cxn ang="5400000">
                <a:pos x="wd2" y="hd2"/>
              </a:cxn>
              <a:cxn ang="10800000">
                <a:pos x="wd2" y="hd2"/>
              </a:cxn>
              <a:cxn ang="16200000">
                <a:pos x="wd2" y="hd2"/>
              </a:cxn>
            </a:cxnLst>
            <a:rect l="0" t="0" r="r" b="b"/>
            <a:pathLst>
              <a:path w="21600" h="21600" extrusionOk="0">
                <a:moveTo>
                  <a:pt x="10069" y="13659"/>
                </a:moveTo>
                <a:cubicBezTo>
                  <a:pt x="9923" y="13659"/>
                  <a:pt x="9818" y="13653"/>
                  <a:pt x="9732" y="13636"/>
                </a:cubicBezTo>
                <a:lnTo>
                  <a:pt x="9732" y="12486"/>
                </a:lnTo>
                <a:cubicBezTo>
                  <a:pt x="9805" y="12469"/>
                  <a:pt x="9943" y="12452"/>
                  <a:pt x="10148" y="12452"/>
                </a:cubicBezTo>
                <a:cubicBezTo>
                  <a:pt x="10650" y="12452"/>
                  <a:pt x="10934" y="12665"/>
                  <a:pt x="10934" y="13023"/>
                </a:cubicBezTo>
                <a:cubicBezTo>
                  <a:pt x="10934" y="13422"/>
                  <a:pt x="10604" y="13659"/>
                  <a:pt x="10069" y="13659"/>
                </a:cubicBezTo>
                <a:moveTo>
                  <a:pt x="10096" y="11787"/>
                </a:moveTo>
                <a:cubicBezTo>
                  <a:pt x="9481" y="11787"/>
                  <a:pt x="9046" y="11822"/>
                  <a:pt x="8736" y="11869"/>
                </a:cubicBezTo>
                <a:lnTo>
                  <a:pt x="8736" y="15709"/>
                </a:lnTo>
                <a:lnTo>
                  <a:pt x="9732" y="15709"/>
                </a:lnTo>
                <a:lnTo>
                  <a:pt x="9732" y="14317"/>
                </a:lnTo>
                <a:cubicBezTo>
                  <a:pt x="9825" y="14328"/>
                  <a:pt x="9943" y="14334"/>
                  <a:pt x="10076" y="14334"/>
                </a:cubicBezTo>
                <a:cubicBezTo>
                  <a:pt x="10670" y="14334"/>
                  <a:pt x="11178" y="14207"/>
                  <a:pt x="11521" y="13924"/>
                </a:cubicBezTo>
                <a:cubicBezTo>
                  <a:pt x="11786" y="13705"/>
                  <a:pt x="11931" y="13382"/>
                  <a:pt x="11931" y="13000"/>
                </a:cubicBezTo>
                <a:cubicBezTo>
                  <a:pt x="11931" y="12619"/>
                  <a:pt x="11739" y="12296"/>
                  <a:pt x="11455" y="12099"/>
                </a:cubicBezTo>
                <a:cubicBezTo>
                  <a:pt x="11159" y="11891"/>
                  <a:pt x="10716" y="11787"/>
                  <a:pt x="10096" y="11787"/>
                </a:cubicBezTo>
                <a:moveTo>
                  <a:pt x="12131" y="13809"/>
                </a:moveTo>
                <a:cubicBezTo>
                  <a:pt x="12124" y="14381"/>
                  <a:pt x="12349" y="14888"/>
                  <a:pt x="12758" y="15224"/>
                </a:cubicBezTo>
                <a:cubicBezTo>
                  <a:pt x="13167" y="15571"/>
                  <a:pt x="13755" y="15749"/>
                  <a:pt x="14566" y="15749"/>
                </a:cubicBezTo>
                <a:cubicBezTo>
                  <a:pt x="15155" y="15749"/>
                  <a:pt x="15742" y="15622"/>
                  <a:pt x="16052" y="15530"/>
                </a:cubicBezTo>
                <a:lnTo>
                  <a:pt x="16052" y="13479"/>
                </a:lnTo>
                <a:lnTo>
                  <a:pt x="14395" y="13479"/>
                </a:lnTo>
                <a:lnTo>
                  <a:pt x="14395" y="14167"/>
                </a:lnTo>
                <a:lnTo>
                  <a:pt x="15081" y="14167"/>
                </a:lnTo>
                <a:lnTo>
                  <a:pt x="15081" y="14981"/>
                </a:lnTo>
                <a:cubicBezTo>
                  <a:pt x="15002" y="15015"/>
                  <a:pt x="14818" y="15039"/>
                  <a:pt x="14586" y="15039"/>
                </a:cubicBezTo>
                <a:cubicBezTo>
                  <a:pt x="13761" y="15039"/>
                  <a:pt x="13187" y="14566"/>
                  <a:pt x="13187" y="13762"/>
                </a:cubicBezTo>
                <a:cubicBezTo>
                  <a:pt x="13187" y="12919"/>
                  <a:pt x="13821" y="12503"/>
                  <a:pt x="14659" y="12503"/>
                </a:cubicBezTo>
                <a:cubicBezTo>
                  <a:pt x="15148" y="12503"/>
                  <a:pt x="15451" y="12579"/>
                  <a:pt x="15696" y="12671"/>
                </a:cubicBezTo>
                <a:lnTo>
                  <a:pt x="15906" y="11966"/>
                </a:lnTo>
                <a:cubicBezTo>
                  <a:pt x="15689" y="11874"/>
                  <a:pt x="15247" y="11776"/>
                  <a:pt x="14672" y="11776"/>
                </a:cubicBezTo>
                <a:cubicBezTo>
                  <a:pt x="13213" y="11776"/>
                  <a:pt x="12138" y="12515"/>
                  <a:pt x="12131" y="13809"/>
                </a:cubicBezTo>
                <a:moveTo>
                  <a:pt x="14400" y="5891"/>
                </a:moveTo>
                <a:lnTo>
                  <a:pt x="14400" y="982"/>
                </a:lnTo>
                <a:lnTo>
                  <a:pt x="15000" y="982"/>
                </a:lnTo>
                <a:lnTo>
                  <a:pt x="20400" y="5891"/>
                </a:lnTo>
                <a:cubicBezTo>
                  <a:pt x="20400" y="5891"/>
                  <a:pt x="14400" y="5891"/>
                  <a:pt x="14400" y="5891"/>
                </a:cubicBezTo>
                <a:close/>
                <a:moveTo>
                  <a:pt x="20400" y="19636"/>
                </a:moveTo>
                <a:cubicBezTo>
                  <a:pt x="20400" y="20179"/>
                  <a:pt x="19863" y="20618"/>
                  <a:pt x="19200" y="20618"/>
                </a:cubicBezTo>
                <a:lnTo>
                  <a:pt x="2400" y="20618"/>
                </a:lnTo>
                <a:cubicBezTo>
                  <a:pt x="1737" y="20618"/>
                  <a:pt x="1200" y="20179"/>
                  <a:pt x="1200" y="19636"/>
                </a:cubicBezTo>
                <a:lnTo>
                  <a:pt x="1200" y="1964"/>
                </a:lnTo>
                <a:cubicBezTo>
                  <a:pt x="1200" y="1421"/>
                  <a:pt x="1737" y="982"/>
                  <a:pt x="2400" y="982"/>
                </a:cubicBezTo>
                <a:lnTo>
                  <a:pt x="13200" y="982"/>
                </a:lnTo>
                <a:lnTo>
                  <a:pt x="13200" y="5891"/>
                </a:lnTo>
                <a:cubicBezTo>
                  <a:pt x="13200" y="6433"/>
                  <a:pt x="13737" y="6872"/>
                  <a:pt x="14400" y="6872"/>
                </a:cubicBezTo>
                <a:lnTo>
                  <a:pt x="20400" y="6872"/>
                </a:lnTo>
                <a:cubicBezTo>
                  <a:pt x="20400" y="6872"/>
                  <a:pt x="20400" y="19636"/>
                  <a:pt x="20400" y="19636"/>
                </a:cubicBezTo>
                <a:close/>
                <a:moveTo>
                  <a:pt x="156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5400"/>
                </a:lnTo>
                <a:cubicBezTo>
                  <a:pt x="21600" y="5400"/>
                  <a:pt x="15600" y="0"/>
                  <a:pt x="15600" y="0"/>
                </a:cubicBezTo>
                <a:close/>
                <a:moveTo>
                  <a:pt x="6606" y="14265"/>
                </a:moveTo>
                <a:cubicBezTo>
                  <a:pt x="6606" y="14872"/>
                  <a:pt x="6343" y="15039"/>
                  <a:pt x="5920" y="15039"/>
                </a:cubicBezTo>
                <a:cubicBezTo>
                  <a:pt x="5722" y="15039"/>
                  <a:pt x="5544" y="15010"/>
                  <a:pt x="5406" y="14969"/>
                </a:cubicBezTo>
                <a:lnTo>
                  <a:pt x="5293" y="15680"/>
                </a:lnTo>
                <a:cubicBezTo>
                  <a:pt x="5491" y="15738"/>
                  <a:pt x="5795" y="15773"/>
                  <a:pt x="6026" y="15773"/>
                </a:cubicBezTo>
                <a:cubicBezTo>
                  <a:pt x="7003" y="15773"/>
                  <a:pt x="7610" y="15385"/>
                  <a:pt x="7610" y="14276"/>
                </a:cubicBezTo>
                <a:lnTo>
                  <a:pt x="7610" y="11816"/>
                </a:lnTo>
                <a:lnTo>
                  <a:pt x="6606" y="11816"/>
                </a:lnTo>
                <a:cubicBezTo>
                  <a:pt x="6606" y="11816"/>
                  <a:pt x="6606" y="14265"/>
                  <a:pt x="6606" y="14265"/>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890" name="Shape 2890"/>
          <p:cNvSpPr/>
          <p:nvPr/>
        </p:nvSpPr>
        <p:spPr>
          <a:xfrm>
            <a:off x="11076303" y="4397568"/>
            <a:ext cx="228541" cy="279328"/>
          </a:xfrm>
          <a:custGeom>
            <a:avLst/>
            <a:gdLst/>
            <a:ahLst/>
            <a:cxnLst>
              <a:cxn ang="0">
                <a:pos x="wd2" y="hd2"/>
              </a:cxn>
              <a:cxn ang="5400000">
                <a:pos x="wd2" y="hd2"/>
              </a:cxn>
              <a:cxn ang="10800000">
                <a:pos x="wd2" y="hd2"/>
              </a:cxn>
              <a:cxn ang="16200000">
                <a:pos x="wd2" y="hd2"/>
              </a:cxn>
            </a:cxnLst>
            <a:rect l="0" t="0" r="r" b="b"/>
            <a:pathLst>
              <a:path w="21600" h="21600" extrusionOk="0">
                <a:moveTo>
                  <a:pt x="14400" y="5891"/>
                </a:moveTo>
                <a:lnTo>
                  <a:pt x="14400" y="982"/>
                </a:lnTo>
                <a:lnTo>
                  <a:pt x="15000" y="982"/>
                </a:lnTo>
                <a:lnTo>
                  <a:pt x="20400" y="5891"/>
                </a:lnTo>
                <a:cubicBezTo>
                  <a:pt x="20400" y="5891"/>
                  <a:pt x="14400" y="5891"/>
                  <a:pt x="14400" y="5891"/>
                </a:cubicBezTo>
                <a:close/>
                <a:moveTo>
                  <a:pt x="20400" y="19636"/>
                </a:moveTo>
                <a:cubicBezTo>
                  <a:pt x="20400" y="20179"/>
                  <a:pt x="19862" y="20618"/>
                  <a:pt x="19200" y="20618"/>
                </a:cubicBezTo>
                <a:lnTo>
                  <a:pt x="2400" y="20618"/>
                </a:lnTo>
                <a:cubicBezTo>
                  <a:pt x="1738" y="20618"/>
                  <a:pt x="1200" y="20179"/>
                  <a:pt x="1200" y="19636"/>
                </a:cubicBezTo>
                <a:lnTo>
                  <a:pt x="1200" y="1964"/>
                </a:lnTo>
                <a:cubicBezTo>
                  <a:pt x="1200" y="1422"/>
                  <a:pt x="1738" y="982"/>
                  <a:pt x="2400" y="982"/>
                </a:cubicBezTo>
                <a:lnTo>
                  <a:pt x="13200" y="982"/>
                </a:lnTo>
                <a:lnTo>
                  <a:pt x="13200" y="5891"/>
                </a:lnTo>
                <a:cubicBezTo>
                  <a:pt x="13200" y="6433"/>
                  <a:pt x="13738" y="6872"/>
                  <a:pt x="14400" y="6872"/>
                </a:cubicBezTo>
                <a:lnTo>
                  <a:pt x="20400" y="6872"/>
                </a:lnTo>
                <a:cubicBezTo>
                  <a:pt x="20400" y="6872"/>
                  <a:pt x="20400" y="19636"/>
                  <a:pt x="20400" y="19636"/>
                </a:cubicBezTo>
                <a:close/>
                <a:moveTo>
                  <a:pt x="156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5400"/>
                </a:lnTo>
                <a:cubicBezTo>
                  <a:pt x="21600" y="5400"/>
                  <a:pt x="15600" y="0"/>
                  <a:pt x="15600" y="0"/>
                </a:cubicBezTo>
                <a:close/>
                <a:moveTo>
                  <a:pt x="13031" y="13809"/>
                </a:moveTo>
                <a:cubicBezTo>
                  <a:pt x="13024" y="14381"/>
                  <a:pt x="13249" y="14888"/>
                  <a:pt x="13658" y="15223"/>
                </a:cubicBezTo>
                <a:cubicBezTo>
                  <a:pt x="14067" y="15570"/>
                  <a:pt x="14655" y="15749"/>
                  <a:pt x="15467" y="15749"/>
                </a:cubicBezTo>
                <a:cubicBezTo>
                  <a:pt x="16054" y="15749"/>
                  <a:pt x="16642" y="15622"/>
                  <a:pt x="16952" y="15530"/>
                </a:cubicBezTo>
                <a:lnTo>
                  <a:pt x="16952" y="13479"/>
                </a:lnTo>
                <a:lnTo>
                  <a:pt x="15295" y="13479"/>
                </a:lnTo>
                <a:lnTo>
                  <a:pt x="15295" y="14167"/>
                </a:lnTo>
                <a:lnTo>
                  <a:pt x="15981" y="14167"/>
                </a:lnTo>
                <a:lnTo>
                  <a:pt x="15981" y="14981"/>
                </a:lnTo>
                <a:cubicBezTo>
                  <a:pt x="15902" y="15015"/>
                  <a:pt x="15718" y="15039"/>
                  <a:pt x="15486" y="15039"/>
                </a:cubicBezTo>
                <a:cubicBezTo>
                  <a:pt x="14661" y="15039"/>
                  <a:pt x="14087" y="14565"/>
                  <a:pt x="14087" y="13762"/>
                </a:cubicBezTo>
                <a:cubicBezTo>
                  <a:pt x="14087" y="12919"/>
                  <a:pt x="14721" y="12503"/>
                  <a:pt x="15559" y="12503"/>
                </a:cubicBezTo>
                <a:cubicBezTo>
                  <a:pt x="16048" y="12503"/>
                  <a:pt x="16351" y="12579"/>
                  <a:pt x="16596" y="12671"/>
                </a:cubicBezTo>
                <a:lnTo>
                  <a:pt x="16807" y="11966"/>
                </a:lnTo>
                <a:cubicBezTo>
                  <a:pt x="16589" y="11874"/>
                  <a:pt x="16147" y="11776"/>
                  <a:pt x="15572" y="11776"/>
                </a:cubicBezTo>
                <a:cubicBezTo>
                  <a:pt x="14113" y="11776"/>
                  <a:pt x="13037" y="12515"/>
                  <a:pt x="13031" y="13809"/>
                </a:cubicBezTo>
                <a:moveTo>
                  <a:pt x="6169" y="13659"/>
                </a:moveTo>
                <a:cubicBezTo>
                  <a:pt x="6023" y="13659"/>
                  <a:pt x="5918" y="13653"/>
                  <a:pt x="5832" y="13636"/>
                </a:cubicBezTo>
                <a:lnTo>
                  <a:pt x="5832" y="12486"/>
                </a:lnTo>
                <a:cubicBezTo>
                  <a:pt x="5905" y="12469"/>
                  <a:pt x="6043" y="12452"/>
                  <a:pt x="6248" y="12452"/>
                </a:cubicBezTo>
                <a:cubicBezTo>
                  <a:pt x="6750" y="12452"/>
                  <a:pt x="7034" y="12665"/>
                  <a:pt x="7034" y="13023"/>
                </a:cubicBezTo>
                <a:cubicBezTo>
                  <a:pt x="7034" y="13422"/>
                  <a:pt x="6704" y="13659"/>
                  <a:pt x="6169" y="13659"/>
                </a:cubicBezTo>
                <a:moveTo>
                  <a:pt x="6196" y="11787"/>
                </a:moveTo>
                <a:cubicBezTo>
                  <a:pt x="5582" y="11787"/>
                  <a:pt x="5146" y="11822"/>
                  <a:pt x="4836" y="11868"/>
                </a:cubicBezTo>
                <a:lnTo>
                  <a:pt x="4836" y="15709"/>
                </a:lnTo>
                <a:lnTo>
                  <a:pt x="5832" y="15709"/>
                </a:lnTo>
                <a:lnTo>
                  <a:pt x="5832" y="14317"/>
                </a:lnTo>
                <a:cubicBezTo>
                  <a:pt x="5925" y="14328"/>
                  <a:pt x="6043" y="14334"/>
                  <a:pt x="6176" y="14334"/>
                </a:cubicBezTo>
                <a:cubicBezTo>
                  <a:pt x="6770" y="14334"/>
                  <a:pt x="7278" y="14207"/>
                  <a:pt x="7621" y="13924"/>
                </a:cubicBezTo>
                <a:cubicBezTo>
                  <a:pt x="7886" y="13705"/>
                  <a:pt x="8031" y="13381"/>
                  <a:pt x="8031" y="13000"/>
                </a:cubicBezTo>
                <a:cubicBezTo>
                  <a:pt x="8031" y="12619"/>
                  <a:pt x="7839" y="12296"/>
                  <a:pt x="7555" y="12099"/>
                </a:cubicBezTo>
                <a:cubicBezTo>
                  <a:pt x="7259" y="11892"/>
                  <a:pt x="6816" y="11787"/>
                  <a:pt x="6196" y="11787"/>
                </a:cubicBezTo>
                <a:moveTo>
                  <a:pt x="11195" y="12954"/>
                </a:moveTo>
                <a:cubicBezTo>
                  <a:pt x="11195" y="13537"/>
                  <a:pt x="11215" y="14063"/>
                  <a:pt x="11280" y="14577"/>
                </a:cubicBezTo>
                <a:lnTo>
                  <a:pt x="11261" y="14577"/>
                </a:lnTo>
                <a:cubicBezTo>
                  <a:pt x="11062" y="14138"/>
                  <a:pt x="10799" y="13653"/>
                  <a:pt x="10535" y="13243"/>
                </a:cubicBezTo>
                <a:lnTo>
                  <a:pt x="9611" y="11816"/>
                </a:lnTo>
                <a:lnTo>
                  <a:pt x="8436" y="11816"/>
                </a:lnTo>
                <a:lnTo>
                  <a:pt x="8436" y="15709"/>
                </a:lnTo>
                <a:lnTo>
                  <a:pt x="9360" y="15709"/>
                </a:lnTo>
                <a:lnTo>
                  <a:pt x="9360" y="14536"/>
                </a:lnTo>
                <a:cubicBezTo>
                  <a:pt x="9360" y="13901"/>
                  <a:pt x="9347" y="13352"/>
                  <a:pt x="9320" y="12838"/>
                </a:cubicBezTo>
                <a:lnTo>
                  <a:pt x="9340" y="12833"/>
                </a:lnTo>
                <a:cubicBezTo>
                  <a:pt x="9558" y="13289"/>
                  <a:pt x="9848" y="13791"/>
                  <a:pt x="10112" y="14207"/>
                </a:cubicBezTo>
                <a:lnTo>
                  <a:pt x="11062" y="15709"/>
                </a:lnTo>
                <a:lnTo>
                  <a:pt x="12119" y="15709"/>
                </a:lnTo>
                <a:lnTo>
                  <a:pt x="12119" y="11816"/>
                </a:lnTo>
                <a:lnTo>
                  <a:pt x="11195" y="11816"/>
                </a:lnTo>
                <a:cubicBezTo>
                  <a:pt x="11195" y="11816"/>
                  <a:pt x="11195" y="12954"/>
                  <a:pt x="11195" y="1295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104" name="Shape 2707"/>
          <p:cNvSpPr/>
          <p:nvPr/>
        </p:nvSpPr>
        <p:spPr>
          <a:xfrm>
            <a:off x="5404410" y="808686"/>
            <a:ext cx="1185187" cy="269294"/>
          </a:xfrm>
          <a:prstGeom prst="rect">
            <a:avLst/>
          </a:prstGeom>
          <a:ln w="12700">
            <a:miter lim="400000"/>
          </a:ln>
          <a:extLst>
            <a:ext uri="{C572A759-6A51-4108-AA02-DFA0A04FC94B}">
              <ma14:wrappingTextBoxFlag xmlns:ma14="http://schemas.microsoft.com/office/mac/drawingml/2011/main" xmlns="" val="1"/>
            </a:ext>
          </a:extLst>
        </p:spPr>
        <p:txBody>
          <a:bodyPr wrap="none" lIns="19045" tIns="19045" rIns="19045" bIns="19045" anchor="ctr">
            <a:spAutoFit/>
          </a:bodyPr>
          <a:lstStyle>
            <a:lvl1pPr algn="l">
              <a:defRPr sz="3000" b="1" cap="none" spc="-90">
                <a:solidFill>
                  <a:srgbClr val="1C1D21"/>
                </a:solidFill>
                <a:latin typeface="+mj-lt"/>
                <a:ea typeface="+mj-ea"/>
                <a:cs typeface="+mj-cs"/>
                <a:sym typeface="Karla"/>
              </a:defRPr>
            </a:lvl1pPr>
          </a:lstStyle>
          <a:p>
            <a:pPr algn="ctr"/>
            <a:r>
              <a:rPr lang="en-US" sz="1500" dirty="0"/>
              <a:t>E-COMMERCE</a:t>
            </a:r>
            <a:endParaRPr sz="1500" dirty="0"/>
          </a:p>
        </p:txBody>
      </p:sp>
      <p:sp>
        <p:nvSpPr>
          <p:cNvPr id="105" name="Shape 2707"/>
          <p:cNvSpPr/>
          <p:nvPr/>
        </p:nvSpPr>
        <p:spPr>
          <a:xfrm>
            <a:off x="5785091" y="2746966"/>
            <a:ext cx="423824" cy="269294"/>
          </a:xfrm>
          <a:prstGeom prst="rect">
            <a:avLst/>
          </a:prstGeom>
          <a:ln w="12700">
            <a:miter lim="400000"/>
          </a:ln>
          <a:extLst>
            <a:ext uri="{C572A759-6A51-4108-AA02-DFA0A04FC94B}">
              <ma14:wrappingTextBoxFlag xmlns:ma14="http://schemas.microsoft.com/office/mac/drawingml/2011/main" xmlns="" val="1"/>
            </a:ext>
          </a:extLst>
        </p:spPr>
        <p:txBody>
          <a:bodyPr wrap="none" lIns="19045" tIns="19045" rIns="19045" bIns="19045" anchor="ctr">
            <a:spAutoFit/>
          </a:bodyPr>
          <a:lstStyle>
            <a:lvl1pPr algn="l">
              <a:defRPr sz="3000" b="1" cap="none" spc="-90">
                <a:solidFill>
                  <a:srgbClr val="1C1D21"/>
                </a:solidFill>
                <a:latin typeface="+mj-lt"/>
                <a:ea typeface="+mj-ea"/>
                <a:cs typeface="+mj-cs"/>
                <a:sym typeface="Karla"/>
              </a:defRPr>
            </a:lvl1pPr>
          </a:lstStyle>
          <a:p>
            <a:pPr algn="ctr"/>
            <a:r>
              <a:rPr lang="en-US" sz="1500" dirty="0"/>
              <a:t>WEB</a:t>
            </a:r>
            <a:endParaRPr sz="1500" dirty="0"/>
          </a:p>
        </p:txBody>
      </p:sp>
    </p:spTree>
    <p:extLst>
      <p:ext uri="{BB962C8B-B14F-4D97-AF65-F5344CB8AC3E}">
        <p14:creationId xmlns:p14="http://schemas.microsoft.com/office/powerpoint/2010/main" val="660343702"/>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Theme">
  <a:themeElements>
    <a:clrScheme name="灰度">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TotalTime>
  <Words>2186</Words>
  <Application>Microsoft Office PowerPoint</Application>
  <PresentationFormat>宽屏</PresentationFormat>
  <Paragraphs>391</Paragraphs>
  <Slides>49</Slides>
  <Notes>13</Notes>
  <HiddenSlides>0</HiddenSlides>
  <MMClips>0</MMClips>
  <ScaleCrop>false</ScaleCrop>
  <HeadingPairs>
    <vt:vector size="6" baseType="variant">
      <vt:variant>
        <vt:lpstr>已用的字体</vt:lpstr>
      </vt:variant>
      <vt:variant>
        <vt:i4>31</vt:i4>
      </vt:variant>
      <vt:variant>
        <vt:lpstr>主题</vt:lpstr>
      </vt:variant>
      <vt:variant>
        <vt:i4>2</vt:i4>
      </vt:variant>
      <vt:variant>
        <vt:lpstr>幻灯片标题</vt:lpstr>
      </vt:variant>
      <vt:variant>
        <vt:i4>49</vt:i4>
      </vt:variant>
    </vt:vector>
  </HeadingPairs>
  <TitlesOfParts>
    <vt:vector size="82" baseType="lpstr">
      <vt:lpstr>Bebas Neue</vt:lpstr>
      <vt:lpstr>Gill Sans</vt:lpstr>
      <vt:lpstr>Karla</vt:lpstr>
      <vt:lpstr>Lato</vt:lpstr>
      <vt:lpstr>Lato Black</vt:lpstr>
      <vt:lpstr>Lato Light</vt:lpstr>
      <vt:lpstr>Lato Regular</vt:lpstr>
      <vt:lpstr>Montserrat</vt:lpstr>
      <vt:lpstr>Montserrat Hairline</vt:lpstr>
      <vt:lpstr>Montserrat Semi</vt:lpstr>
      <vt:lpstr>Montserrat Semi Bold</vt:lpstr>
      <vt:lpstr>Open Sans</vt:lpstr>
      <vt:lpstr>Open Sans Light</vt:lpstr>
      <vt:lpstr>Poppins</vt:lpstr>
      <vt:lpstr>Poppins Light</vt:lpstr>
      <vt:lpstr>Poppins Medium</vt:lpstr>
      <vt:lpstr>Poppins SemiBold</vt:lpstr>
      <vt:lpstr>Raleway Black</vt:lpstr>
      <vt:lpstr>Roboto Black</vt:lpstr>
      <vt:lpstr>Roboto Light</vt:lpstr>
      <vt:lpstr>Roboto Regular</vt:lpstr>
      <vt:lpstr>Source Sans Pro</vt:lpstr>
      <vt:lpstr>Source Sans Pro Bold</vt:lpstr>
      <vt:lpstr>等线</vt:lpstr>
      <vt:lpstr>等线 Light</vt:lpstr>
      <vt:lpstr>宋体</vt:lpstr>
      <vt:lpstr>宋体</vt:lpstr>
      <vt:lpstr>Arial</vt:lpstr>
      <vt:lpstr>Arial Narrow</vt:lpstr>
      <vt:lpstr>Calibri</vt:lpstr>
      <vt:lpstr>Calibri Light</vt:lpstr>
      <vt:lpstr>Office 主题​​</vt:lpstr>
      <vt:lpstr>Default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Windows 用户</cp:lastModifiedBy>
  <cp:revision>39</cp:revision>
  <dcterms:created xsi:type="dcterms:W3CDTF">2018-08-07T13:42:08Z</dcterms:created>
  <dcterms:modified xsi:type="dcterms:W3CDTF">2018-08-23T13:30:59Z</dcterms:modified>
</cp:coreProperties>
</file>